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723" r:id="rId3"/>
    <p:sldMasterId id="2147483735" r:id="rId4"/>
  </p:sldMasterIdLst>
  <p:notesMasterIdLst>
    <p:notesMasterId r:id="rId37"/>
  </p:notesMasterIdLst>
  <p:sldIdLst>
    <p:sldId id="2007577380" r:id="rId5"/>
    <p:sldId id="335" r:id="rId6"/>
    <p:sldId id="2007577379" r:id="rId7"/>
    <p:sldId id="337" r:id="rId8"/>
    <p:sldId id="338" r:id="rId9"/>
    <p:sldId id="2007577216" r:id="rId10"/>
    <p:sldId id="2007577378" r:id="rId11"/>
    <p:sldId id="2007577382" r:id="rId12"/>
    <p:sldId id="2007577383" r:id="rId13"/>
    <p:sldId id="2007577384" r:id="rId14"/>
    <p:sldId id="2007577402" r:id="rId15"/>
    <p:sldId id="2007577385" r:id="rId16"/>
    <p:sldId id="2007577386" r:id="rId17"/>
    <p:sldId id="2007577387" r:id="rId18"/>
    <p:sldId id="2007577389" r:id="rId19"/>
    <p:sldId id="2007577394" r:id="rId20"/>
    <p:sldId id="2007577390" r:id="rId21"/>
    <p:sldId id="270" r:id="rId22"/>
    <p:sldId id="278" r:id="rId23"/>
    <p:sldId id="2007577212" r:id="rId24"/>
    <p:sldId id="331" r:id="rId25"/>
    <p:sldId id="2007577391" r:id="rId26"/>
    <p:sldId id="332" r:id="rId27"/>
    <p:sldId id="2007577393" r:id="rId28"/>
    <p:sldId id="2007577392" r:id="rId29"/>
    <p:sldId id="2007577395" r:id="rId30"/>
    <p:sldId id="2007577396" r:id="rId31"/>
    <p:sldId id="2007577397" r:id="rId32"/>
    <p:sldId id="2007577401" r:id="rId33"/>
    <p:sldId id="2007577403" r:id="rId34"/>
    <p:sldId id="2007577399" r:id="rId35"/>
    <p:sldId id="2007577400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-882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74371A-8D41-4AA5-9C68-8D9E1FBC7A84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F0DF28-52D1-45C3-BB55-FBC138DAE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730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UTM Duepuntozer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0DF28-52D1-45C3-BB55-FBC138DAE5D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9174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12446512a4d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12446512a4d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g12446512a4d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1" name="Google Shape;651;g12446512a4d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g124c4a8477d_0_15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" name="Google Shape;819;g124c4a8477d_0_15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65367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g12446512a4d_0_3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3" name="Google Shape;1283;g12446512a4d_0_3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UTM Duepuntozero" panose="02040603050506020204" pitchFamily="18" charset="0"/>
              </a:rPr>
              <a:t>Hương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Thảo</a:t>
            </a:r>
            <a:r>
              <a:rPr lang="en-US" sz="1200" dirty="0">
                <a:latin typeface="UTM Duepuntozero" panose="02040603050506020204" pitchFamily="18" charset="0"/>
              </a:rPr>
              <a:t> – </a:t>
            </a:r>
            <a:r>
              <a:rPr lang="en-US" sz="1200" dirty="0" err="1">
                <a:latin typeface="UTM Duepuntozero" panose="02040603050506020204" pitchFamily="18" charset="0"/>
              </a:rPr>
              <a:t>Zalo</a:t>
            </a:r>
            <a:r>
              <a:rPr lang="en-US" sz="1200" dirty="0">
                <a:latin typeface="UTM Duepuntozero" panose="02040603050506020204" pitchFamily="18" charset="0"/>
              </a:rPr>
              <a:t> 0972.115.126 – </a:t>
            </a:r>
            <a:r>
              <a:rPr lang="en-US" sz="1200" dirty="0" err="1">
                <a:latin typeface="UTM Duepuntozero" panose="02040603050506020204" pitchFamily="18" charset="0"/>
              </a:rPr>
              <a:t>Các</a:t>
            </a:r>
            <a:r>
              <a:rPr lang="en-US" sz="1200" dirty="0">
                <a:latin typeface="UTM Duepuntozero" panose="02040603050506020204" pitchFamily="18" charset="0"/>
              </a:rPr>
              <a:t> nick </a:t>
            </a:r>
            <a:r>
              <a:rPr lang="en-US" sz="1200" dirty="0" err="1">
                <a:latin typeface="UTM Duepuntozero" panose="02040603050506020204" pitchFamily="18" charset="0"/>
              </a:rPr>
              <a:t>khác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đều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là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giả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mạo</a:t>
            </a:r>
            <a:r>
              <a:rPr lang="en-US" sz="1200" dirty="0">
                <a:latin typeface="UTM Duepuntozero" panose="02040603050506020204" pitchFamily="18" charset="0"/>
              </a:rPr>
              <a:t>, </a:t>
            </a:r>
            <a:r>
              <a:rPr lang="en-US" sz="1200" dirty="0" err="1">
                <a:latin typeface="UTM Duepuntozero" panose="02040603050506020204" pitchFamily="18" charset="0"/>
              </a:rPr>
              <a:t>ăn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cắp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chất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xám</a:t>
            </a:r>
            <a:endParaRPr lang="en-US" sz="1200" dirty="0">
              <a:latin typeface="UTM Duepuntozer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0DF28-52D1-45C3-BB55-FBC138DAE5D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760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76213" y="1382713"/>
            <a:ext cx="6630987" cy="3730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92439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76213" y="1382713"/>
            <a:ext cx="6630987" cy="3730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37788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76213" y="1382713"/>
            <a:ext cx="6630987" cy="3730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90262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76213" y="1382713"/>
            <a:ext cx="6630987" cy="3730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90262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UTM Duepuntozero" panose="02040603050506020204" pitchFamily="18" charset="0"/>
              </a:rPr>
              <a:t>Hương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Thảo</a:t>
            </a:r>
            <a:r>
              <a:rPr lang="en-US" sz="1200" dirty="0">
                <a:latin typeface="UTM Duepuntozero" panose="02040603050506020204" pitchFamily="18" charset="0"/>
              </a:rPr>
              <a:t> – </a:t>
            </a:r>
            <a:r>
              <a:rPr lang="en-US" sz="1200" dirty="0" err="1">
                <a:latin typeface="UTM Duepuntozero" panose="02040603050506020204" pitchFamily="18" charset="0"/>
              </a:rPr>
              <a:t>Zalo</a:t>
            </a:r>
            <a:r>
              <a:rPr lang="en-US" sz="1200" dirty="0">
                <a:latin typeface="UTM Duepuntozero" panose="02040603050506020204" pitchFamily="18" charset="0"/>
              </a:rPr>
              <a:t> 0972.115.126 – </a:t>
            </a:r>
            <a:r>
              <a:rPr lang="en-US" sz="1200" dirty="0" err="1">
                <a:latin typeface="UTM Duepuntozero" panose="02040603050506020204" pitchFamily="18" charset="0"/>
              </a:rPr>
              <a:t>Các</a:t>
            </a:r>
            <a:r>
              <a:rPr lang="en-US" sz="1200" dirty="0">
                <a:latin typeface="UTM Duepuntozero" panose="02040603050506020204" pitchFamily="18" charset="0"/>
              </a:rPr>
              <a:t> nick </a:t>
            </a:r>
            <a:r>
              <a:rPr lang="en-US" sz="1200" dirty="0" err="1">
                <a:latin typeface="UTM Duepuntozero" panose="02040603050506020204" pitchFamily="18" charset="0"/>
              </a:rPr>
              <a:t>khác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đều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là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giả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mạo</a:t>
            </a:r>
            <a:r>
              <a:rPr lang="en-US" sz="1200" dirty="0">
                <a:latin typeface="UTM Duepuntozero" panose="02040603050506020204" pitchFamily="18" charset="0"/>
              </a:rPr>
              <a:t>, </a:t>
            </a:r>
            <a:r>
              <a:rPr lang="en-US" sz="1200" dirty="0" err="1">
                <a:latin typeface="UTM Duepuntozero" panose="02040603050506020204" pitchFamily="18" charset="0"/>
              </a:rPr>
              <a:t>ăn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cắp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chất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xám</a:t>
            </a:r>
            <a:endParaRPr lang="en-US" sz="1200" dirty="0">
              <a:latin typeface="UTM Duepuntozer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0DF28-52D1-45C3-BB55-FBC138DAE5D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914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UTM Duepuntozero" panose="02040603050506020204" pitchFamily="18" charset="0"/>
              </a:rPr>
              <a:t>Hương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Thảo</a:t>
            </a:r>
            <a:r>
              <a:rPr lang="en-US" sz="1200" dirty="0">
                <a:latin typeface="UTM Duepuntozero" panose="02040603050506020204" pitchFamily="18" charset="0"/>
              </a:rPr>
              <a:t> – </a:t>
            </a:r>
            <a:r>
              <a:rPr lang="en-US" sz="1200" dirty="0" err="1">
                <a:latin typeface="UTM Duepuntozero" panose="02040603050506020204" pitchFamily="18" charset="0"/>
              </a:rPr>
              <a:t>Zalo</a:t>
            </a:r>
            <a:r>
              <a:rPr lang="en-US" sz="1200" dirty="0">
                <a:latin typeface="UTM Duepuntozero" panose="02040603050506020204" pitchFamily="18" charset="0"/>
              </a:rPr>
              <a:t> 0972.115.126 – </a:t>
            </a:r>
            <a:r>
              <a:rPr lang="en-US" sz="1200" dirty="0" err="1">
                <a:latin typeface="UTM Duepuntozero" panose="02040603050506020204" pitchFamily="18" charset="0"/>
              </a:rPr>
              <a:t>Các</a:t>
            </a:r>
            <a:r>
              <a:rPr lang="en-US" sz="1200" dirty="0">
                <a:latin typeface="UTM Duepuntozero" panose="02040603050506020204" pitchFamily="18" charset="0"/>
              </a:rPr>
              <a:t> nick </a:t>
            </a:r>
            <a:r>
              <a:rPr lang="en-US" sz="1200" dirty="0" err="1">
                <a:latin typeface="UTM Duepuntozero" panose="02040603050506020204" pitchFamily="18" charset="0"/>
              </a:rPr>
              <a:t>khác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đều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là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giả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mạo</a:t>
            </a:r>
            <a:r>
              <a:rPr lang="en-US" sz="1200" dirty="0">
                <a:latin typeface="UTM Duepuntozero" panose="02040603050506020204" pitchFamily="18" charset="0"/>
              </a:rPr>
              <a:t>, </a:t>
            </a:r>
            <a:r>
              <a:rPr lang="en-US" sz="1200" dirty="0" err="1">
                <a:latin typeface="UTM Duepuntozero" panose="02040603050506020204" pitchFamily="18" charset="0"/>
              </a:rPr>
              <a:t>ăn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cắp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chất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xám</a:t>
            </a:r>
            <a:endParaRPr lang="en-US" sz="1200" dirty="0">
              <a:latin typeface="UTM Duepuntozer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0DF28-52D1-45C3-BB55-FBC138DAE5D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3262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12446512a4d_0_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" name="Google Shape;638;g12446512a4d_0_2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UTM Duepuntozero" panose="02040603050506020204" pitchFamily="18" charset="0"/>
              </a:rPr>
              <a:t>Hương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Thảo</a:t>
            </a:r>
            <a:r>
              <a:rPr lang="en-US" sz="1200" dirty="0">
                <a:latin typeface="UTM Duepuntozero" panose="02040603050506020204" pitchFamily="18" charset="0"/>
              </a:rPr>
              <a:t> – </a:t>
            </a:r>
            <a:r>
              <a:rPr lang="en-US" sz="1200" dirty="0" err="1">
                <a:latin typeface="UTM Duepuntozero" panose="02040603050506020204" pitchFamily="18" charset="0"/>
              </a:rPr>
              <a:t>Zalo</a:t>
            </a:r>
            <a:r>
              <a:rPr lang="en-US" sz="1200" dirty="0">
                <a:latin typeface="UTM Duepuntozero" panose="02040603050506020204" pitchFamily="18" charset="0"/>
              </a:rPr>
              <a:t> 0972.115.126 – </a:t>
            </a:r>
            <a:r>
              <a:rPr lang="en-US" sz="1200" dirty="0" err="1">
                <a:latin typeface="UTM Duepuntozero" panose="02040603050506020204" pitchFamily="18" charset="0"/>
              </a:rPr>
              <a:t>Các</a:t>
            </a:r>
            <a:r>
              <a:rPr lang="en-US" sz="1200" dirty="0">
                <a:latin typeface="UTM Duepuntozero" panose="02040603050506020204" pitchFamily="18" charset="0"/>
              </a:rPr>
              <a:t> nick </a:t>
            </a:r>
            <a:r>
              <a:rPr lang="en-US" sz="1200" dirty="0" err="1">
                <a:latin typeface="UTM Duepuntozero" panose="02040603050506020204" pitchFamily="18" charset="0"/>
              </a:rPr>
              <a:t>khác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đều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là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giả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mạo</a:t>
            </a:r>
            <a:r>
              <a:rPr lang="en-US" sz="1200" dirty="0">
                <a:latin typeface="UTM Duepuntozero" panose="02040603050506020204" pitchFamily="18" charset="0"/>
              </a:rPr>
              <a:t>, </a:t>
            </a:r>
            <a:r>
              <a:rPr lang="en-US" sz="1200" dirty="0" err="1">
                <a:latin typeface="UTM Duepuntozero" panose="02040603050506020204" pitchFamily="18" charset="0"/>
              </a:rPr>
              <a:t>ăn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cắp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chất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xám</a:t>
            </a:r>
            <a:endParaRPr lang="en-US" sz="1200" dirty="0">
              <a:latin typeface="UTM Duepuntozero" panose="02040603050506020204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g124c4a8477d_0_15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" name="Google Shape;819;g124c4a8477d_0_15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6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0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EED104-7B54-096E-2D90-8B27B7F0AA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28AEE93-16FF-9995-E35E-77F6E0216B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5307A5-CE88-529F-8ADB-A209D6E5BD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19B71C-BB40-2CAD-F416-E01EE04EB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6BFA5A1-BBA7-21B0-CDCC-C94D82367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139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75562F-84AF-0071-02AB-AE5783AEF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7D49F4D-E8AD-25C0-0B63-ECB903783B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161EC01-254F-084D-6B60-FBFF9DF09B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05B3BA-7BDD-7A04-BC2B-D09CE2B50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3E8D570-41A6-FF43-95BE-E33CA4C96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550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867A419-0A3C-BDE9-0943-ABCC739E9A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11BCE8E-1CC3-CAE8-3565-1793E12F46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3B9529B-EE19-74FC-8739-7D79B6B57E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A954B3-323A-0F7F-AFC0-5BF32F33A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FB3087B-E489-A158-CABB-66B985E34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1431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252512" y="5654785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6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52724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434262" y="5727484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3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13"/>
          <p:cNvSpPr txBox="1">
            <a:spLocks noGrp="1"/>
          </p:cNvSpPr>
          <p:nvPr>
            <p:ph type="title" hasCustomPrompt="1"/>
          </p:nvPr>
        </p:nvSpPr>
        <p:spPr>
          <a:xfrm>
            <a:off x="1720645" y="1519967"/>
            <a:ext cx="1587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9" name="Google Shape;99;p13"/>
          <p:cNvSpPr txBox="1">
            <a:spLocks noGrp="1"/>
          </p:cNvSpPr>
          <p:nvPr>
            <p:ph type="subTitle" idx="1"/>
          </p:nvPr>
        </p:nvSpPr>
        <p:spPr>
          <a:xfrm>
            <a:off x="1060267" y="2844791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title" idx="2" hasCustomPrompt="1"/>
          </p:nvPr>
        </p:nvSpPr>
        <p:spPr>
          <a:xfrm>
            <a:off x="5302349" y="1519967"/>
            <a:ext cx="1587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1" name="Google Shape;101;p13"/>
          <p:cNvSpPr txBox="1">
            <a:spLocks noGrp="1"/>
          </p:cNvSpPr>
          <p:nvPr>
            <p:ph type="subTitle" idx="3"/>
          </p:nvPr>
        </p:nvSpPr>
        <p:spPr>
          <a:xfrm>
            <a:off x="4642000" y="2844791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3"/>
          <p:cNvSpPr txBox="1">
            <a:spLocks noGrp="1"/>
          </p:cNvSpPr>
          <p:nvPr>
            <p:ph type="title" idx="4" hasCustomPrompt="1"/>
          </p:nvPr>
        </p:nvSpPr>
        <p:spPr>
          <a:xfrm>
            <a:off x="8884016" y="1519967"/>
            <a:ext cx="1587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3" name="Google Shape;103;p13"/>
          <p:cNvSpPr txBox="1">
            <a:spLocks noGrp="1"/>
          </p:cNvSpPr>
          <p:nvPr>
            <p:ph type="subTitle" idx="5"/>
          </p:nvPr>
        </p:nvSpPr>
        <p:spPr>
          <a:xfrm>
            <a:off x="8223667" y="2844799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3"/>
          <p:cNvSpPr txBox="1">
            <a:spLocks noGrp="1"/>
          </p:cNvSpPr>
          <p:nvPr>
            <p:ph type="title" idx="6" hasCustomPrompt="1"/>
          </p:nvPr>
        </p:nvSpPr>
        <p:spPr>
          <a:xfrm>
            <a:off x="1720645" y="3820793"/>
            <a:ext cx="1587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5" name="Google Shape;105;p13"/>
          <p:cNvSpPr txBox="1">
            <a:spLocks noGrp="1"/>
          </p:cNvSpPr>
          <p:nvPr>
            <p:ph type="subTitle" idx="7"/>
          </p:nvPr>
        </p:nvSpPr>
        <p:spPr>
          <a:xfrm>
            <a:off x="1060267" y="5147536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3"/>
          <p:cNvSpPr txBox="1">
            <a:spLocks noGrp="1"/>
          </p:cNvSpPr>
          <p:nvPr>
            <p:ph type="title" idx="8" hasCustomPrompt="1"/>
          </p:nvPr>
        </p:nvSpPr>
        <p:spPr>
          <a:xfrm>
            <a:off x="5302349" y="3820793"/>
            <a:ext cx="1587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7" name="Google Shape;107;p13"/>
          <p:cNvSpPr txBox="1">
            <a:spLocks noGrp="1"/>
          </p:cNvSpPr>
          <p:nvPr>
            <p:ph type="subTitle" idx="9"/>
          </p:nvPr>
        </p:nvSpPr>
        <p:spPr>
          <a:xfrm>
            <a:off x="4642000" y="5147536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3"/>
          <p:cNvSpPr txBox="1">
            <a:spLocks noGrp="1"/>
          </p:cNvSpPr>
          <p:nvPr>
            <p:ph type="title" idx="13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3"/>
          <p:cNvSpPr txBox="1">
            <a:spLocks noGrp="1"/>
          </p:cNvSpPr>
          <p:nvPr>
            <p:ph type="subTitle" idx="14"/>
          </p:nvPr>
        </p:nvSpPr>
        <p:spPr>
          <a:xfrm>
            <a:off x="1060267" y="2252441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0" name="Google Shape;110;p13"/>
          <p:cNvSpPr txBox="1">
            <a:spLocks noGrp="1"/>
          </p:cNvSpPr>
          <p:nvPr>
            <p:ph type="subTitle" idx="15"/>
          </p:nvPr>
        </p:nvSpPr>
        <p:spPr>
          <a:xfrm>
            <a:off x="4642000" y="2252441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subTitle" idx="16"/>
          </p:nvPr>
        </p:nvSpPr>
        <p:spPr>
          <a:xfrm>
            <a:off x="8223667" y="2252445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subTitle" idx="17"/>
          </p:nvPr>
        </p:nvSpPr>
        <p:spPr>
          <a:xfrm>
            <a:off x="1060267" y="4549131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3" name="Google Shape;113;p13"/>
          <p:cNvSpPr txBox="1">
            <a:spLocks noGrp="1"/>
          </p:cNvSpPr>
          <p:nvPr>
            <p:ph type="subTitle" idx="18"/>
          </p:nvPr>
        </p:nvSpPr>
        <p:spPr>
          <a:xfrm>
            <a:off x="4642000" y="4549131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72636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281291" y="5650428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6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16"/>
          <p:cNvSpPr txBox="1">
            <a:spLocks noGrp="1"/>
          </p:cNvSpPr>
          <p:nvPr>
            <p:ph type="subTitle" idx="1"/>
          </p:nvPr>
        </p:nvSpPr>
        <p:spPr>
          <a:xfrm>
            <a:off x="1676551" y="3941800"/>
            <a:ext cx="3933200" cy="14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6"/>
          <p:cNvSpPr txBox="1">
            <a:spLocks noGrp="1"/>
          </p:cNvSpPr>
          <p:nvPr>
            <p:ph type="title"/>
          </p:nvPr>
        </p:nvSpPr>
        <p:spPr>
          <a:xfrm>
            <a:off x="1676551" y="1508200"/>
            <a:ext cx="3933200" cy="23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pic>
        <p:nvPicPr>
          <p:cNvPr id="132" name="Google Shape;13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73312" y="5123652"/>
            <a:ext cx="1781261" cy="204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593053">
            <a:off x="6362717" y="5743999"/>
            <a:ext cx="3359229" cy="1847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61467" y="5782299"/>
            <a:ext cx="3359232" cy="1618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1869" y="4979917"/>
            <a:ext cx="1387199" cy="1928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9771" y="6225186"/>
            <a:ext cx="2271403" cy="7331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67692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435403" y="5650428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7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17"/>
          <p:cNvSpPr txBox="1">
            <a:spLocks noGrp="1"/>
          </p:cNvSpPr>
          <p:nvPr>
            <p:ph type="subTitle" idx="1"/>
          </p:nvPr>
        </p:nvSpPr>
        <p:spPr>
          <a:xfrm>
            <a:off x="1485153" y="3596117"/>
            <a:ext cx="3876800" cy="13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17"/>
          <p:cNvSpPr txBox="1">
            <a:spLocks noGrp="1"/>
          </p:cNvSpPr>
          <p:nvPr>
            <p:ph type="title"/>
          </p:nvPr>
        </p:nvSpPr>
        <p:spPr>
          <a:xfrm>
            <a:off x="1485153" y="1884669"/>
            <a:ext cx="4511200" cy="17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pic>
        <p:nvPicPr>
          <p:cNvPr id="142" name="Google Shape;14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15927">
            <a:off x="1821116" y="5357502"/>
            <a:ext cx="1936032" cy="2219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-645175" y="5123669"/>
            <a:ext cx="3197269" cy="204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10706825" y="4363709"/>
            <a:ext cx="1597100" cy="26560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59615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030916" y="4054047"/>
            <a:ext cx="3359232" cy="1847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281291" y="5650428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24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24"/>
          <p:cNvSpPr txBox="1">
            <a:spLocks noGrp="1"/>
          </p:cNvSpPr>
          <p:nvPr>
            <p:ph type="title" hasCustomPrompt="1"/>
          </p:nvPr>
        </p:nvSpPr>
        <p:spPr>
          <a:xfrm>
            <a:off x="953467" y="4167399"/>
            <a:ext cx="3373200" cy="8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227" name="Google Shape;227;p24"/>
          <p:cNvSpPr txBox="1">
            <a:spLocks noGrp="1"/>
          </p:cNvSpPr>
          <p:nvPr>
            <p:ph type="subTitle" idx="1"/>
          </p:nvPr>
        </p:nvSpPr>
        <p:spPr>
          <a:xfrm>
            <a:off x="953467" y="5377969"/>
            <a:ext cx="33732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24"/>
          <p:cNvSpPr txBox="1">
            <a:spLocks noGrp="1"/>
          </p:cNvSpPr>
          <p:nvPr>
            <p:ph type="title" idx="2" hasCustomPrompt="1"/>
          </p:nvPr>
        </p:nvSpPr>
        <p:spPr>
          <a:xfrm>
            <a:off x="4409333" y="4167416"/>
            <a:ext cx="3373200" cy="8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229" name="Google Shape;229;p24"/>
          <p:cNvSpPr txBox="1">
            <a:spLocks noGrp="1"/>
          </p:cNvSpPr>
          <p:nvPr>
            <p:ph type="subTitle" idx="3"/>
          </p:nvPr>
        </p:nvSpPr>
        <p:spPr>
          <a:xfrm>
            <a:off x="4409333" y="5377993"/>
            <a:ext cx="33732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24"/>
          <p:cNvSpPr txBox="1">
            <a:spLocks noGrp="1"/>
          </p:cNvSpPr>
          <p:nvPr>
            <p:ph type="title" idx="4" hasCustomPrompt="1"/>
          </p:nvPr>
        </p:nvSpPr>
        <p:spPr>
          <a:xfrm>
            <a:off x="7865200" y="4167409"/>
            <a:ext cx="3373200" cy="8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231" name="Google Shape;231;p24"/>
          <p:cNvSpPr txBox="1">
            <a:spLocks noGrp="1"/>
          </p:cNvSpPr>
          <p:nvPr>
            <p:ph type="subTitle" idx="5"/>
          </p:nvPr>
        </p:nvSpPr>
        <p:spPr>
          <a:xfrm>
            <a:off x="7865200" y="5377983"/>
            <a:ext cx="33732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24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pic>
        <p:nvPicPr>
          <p:cNvPr id="233" name="Google Shape;233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9869" y="5482451"/>
            <a:ext cx="1387199" cy="1928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116433" y="5792399"/>
            <a:ext cx="3359232" cy="16189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68208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281291" y="5650428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27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57" name="Google Shape;25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3591" y="4988069"/>
            <a:ext cx="3197269" cy="204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42380">
            <a:off x="10601778" y="4499336"/>
            <a:ext cx="1902197" cy="2182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038600" y="5650433"/>
            <a:ext cx="3359232" cy="1618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16769" y="5400951"/>
            <a:ext cx="1387199" cy="19288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43296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281291" y="5650428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28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4" name="Google Shape;26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42380">
            <a:off x="9559528" y="4783336"/>
            <a:ext cx="1902197" cy="2182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31937">
            <a:off x="-1192600" y="4685665"/>
            <a:ext cx="3359232" cy="1847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477733" y="5650450"/>
            <a:ext cx="3359232" cy="1618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951667" y="4038803"/>
            <a:ext cx="2148839" cy="2463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26">
            <a:off x="9763100" y="6194428"/>
            <a:ext cx="2740128" cy="8844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87745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FC8653D-1AAC-2A58-3ED8-18031A87F3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D16BD241-6A3A-4798-111F-BD0C76BD17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C44FDC1-6AD3-B9C3-6DB1-1E5FEB5503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4461ED2-F9BA-2E5C-B97E-D81C5EA90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00F9390-D8D5-69BE-78AD-4A13A2D08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672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40EA53-F3C7-4B27-B666-F046B3BCE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312AA81-1DEA-39B4-5383-2AEBF1EEB4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9F7D9EA-0819-0AF5-E534-686654FEF1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885D9FE-B96C-B632-0BF7-365F7E7E3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48F37AE-0EB0-54F3-A7B4-08861B952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5522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2D43E7A-2ECD-0311-FA89-43B676DB7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907CEAC-DD1A-2FAC-B529-DA682FAC4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C271071-C2B3-847B-4D82-B9109C1A9F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8D655E2-6FE4-366D-B391-675C9DC0F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78A218D-9DF4-2948-83E4-8FC7CBD6C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230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4889154-3CEE-BCB0-278E-8BBFDE6D1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87BB737-98C0-1325-6699-66221D5C7B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DF4A89A-FF0B-1EB3-B5D2-4E3B73A29E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DE735F0-81C8-CBD2-4EBC-FF3BE8A8A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A9017BC-0C3F-ABCD-4FE7-97F5465CF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240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B582C9C-6A91-82C2-5875-3EDD03A50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68D0BE9-BD01-0389-6B9F-1A36B8BD57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21A4798F-3D42-45CE-93EA-1807567BC9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38602E7C-EF32-E013-D266-615F3CE254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4519819A-E46B-A265-39F9-AE62D8A56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B59B5CB-07CD-B25A-713D-A33099937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153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3E91590-807E-9FB2-93BC-DB5CC94FC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85C6A7BF-3BFE-CCE7-C295-754777F794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30061596-6169-23AC-B9EA-AFD704A78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2010E1EA-D636-C3CE-5F70-04E0923E59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D2C54F5D-6AD9-6693-9015-5E02376802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DA709FF9-DBC2-3B14-9CD9-2FF0448E2E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BB472B02-D717-F49F-B8E2-281EE4AF8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3EE019EC-E0E3-48E5-B089-695AF1113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78C049B-4035-8CF4-AE0A-D01DF1229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77542121-0C07-CFC2-1FA2-98737B88E5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2DDC370A-8772-270E-AD98-4C1EBE69B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7C3E068B-845C-5635-7997-8EE4E5E4D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02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B9DCB2F-0E63-43C6-1C15-5B69F167C5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6F49A97-4B52-6698-29C9-2D5C833C9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EF99A02B-28DD-B88C-50F5-A74623BEF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769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9A6B9CD-039A-CC8D-E0CB-FD28E7A45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90893F2-6370-4A6A-690D-E337DE3DF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CEF17896-3A86-5246-57EB-7459876B53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89137CE-BA9F-AC6A-CEE9-C82603AD0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A8BCE36-605C-35F7-58EF-5E5E86D7D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5897D35D-0690-A4F5-8EEC-BE1E893BE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192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0A7A04F-C78E-2830-AE51-F9F6D568E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873ED9D-4D2F-B804-7EFC-226496BE8A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F41D5FE-6BC3-82E1-F126-DDA98E3F2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91E9A09-40DB-3C90-AE60-B6800C483A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9853511-BB64-0F50-6D73-ED9024EDC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52C8C800-86D9-5425-7922-045146373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862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781E655-0645-20F5-A282-5804D3EFF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3A7A49EC-CC95-3534-2021-5D5AB581E3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0EA78DC-6AB6-C391-6F14-39D6BCA7BC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11A2051-C9C3-1389-F8E6-643B44475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D682550-6AE2-72EF-646F-BC29645B9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437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F0B682B-2CED-8309-F8D3-9AD5F67E5A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1C331169-908A-8037-29FB-579E3DE944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00AB5B4-E318-C83D-7BDB-2F6AC03EF8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9FF14A4-9183-3C5B-0030-4723822EF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7772AA5-3A5A-298E-6374-FAC381AFC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661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7CE50F-45DB-CFA3-3813-3D34D6EB1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241CC3A-4F7D-CBC9-34AE-54AF9BFF55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EFECD6D-D709-F070-C685-ABB5ABF408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082BCD-D228-81D4-0075-B7D5E53EB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22E6CB3-C55F-B839-8BED-4478075DE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7747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9005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7487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3145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7076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9127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9774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5826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2498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8517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991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A072E5-6DF3-AD01-37ED-E1840383B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9E2B4AF-E77D-C647-FDCF-0D2644AAE0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9872F95-C83E-A15B-D0F8-04E5C83B69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5E87689-189C-96BD-F69C-A50669ED51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64EBA4D-D332-A0BB-64A2-A8A54BEC8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7B6C951-6D68-6A31-5FEF-985CA9C38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xmlns="" id="{9BAA4746-8936-FBAE-B316-3215CBBE79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1163" y="-311406"/>
            <a:ext cx="2381163" cy="238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7656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7864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1254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Just plants small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Shape 102"/>
          <p:cNvPicPr preferRelativeResize="0"/>
          <p:nvPr/>
        </p:nvPicPr>
        <p:blipFill rotWithShape="1">
          <a:blip r:embed="rId2">
            <a:alphaModFix/>
          </a:blip>
          <a:srcRect l="43534"/>
          <a:stretch/>
        </p:blipFill>
        <p:spPr>
          <a:xfrm rot="-5400000" flipH="1">
            <a:off x="8598768" y="-1169267"/>
            <a:ext cx="1026657" cy="3339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Shape 103"/>
          <p:cNvPicPr preferRelativeResize="0"/>
          <p:nvPr/>
        </p:nvPicPr>
        <p:blipFill rotWithShape="1">
          <a:blip r:embed="rId3">
            <a:alphaModFix/>
          </a:blip>
          <a:srcRect l="45142" t="-12064" b="21353"/>
          <a:stretch/>
        </p:blipFill>
        <p:spPr>
          <a:xfrm rot="5400000">
            <a:off x="962217" y="-987616"/>
            <a:ext cx="1682367" cy="3632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Shape 104"/>
          <p:cNvPicPr preferRelativeResize="0"/>
          <p:nvPr/>
        </p:nvPicPr>
        <p:blipFill rotWithShape="1">
          <a:blip r:embed="rId2">
            <a:alphaModFix/>
          </a:blip>
          <a:srcRect r="35069" b="2780"/>
          <a:stretch/>
        </p:blipFill>
        <p:spPr>
          <a:xfrm rot="5400000">
            <a:off x="1970219" y="4884752"/>
            <a:ext cx="1052272" cy="2894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Shape 105"/>
          <p:cNvPicPr preferRelativeResize="0"/>
          <p:nvPr/>
        </p:nvPicPr>
        <p:blipFill rotWithShape="1">
          <a:blip r:embed="rId4">
            <a:alphaModFix/>
          </a:blip>
          <a:srcRect r="20660" b="38811"/>
          <a:stretch/>
        </p:blipFill>
        <p:spPr>
          <a:xfrm>
            <a:off x="9297768" y="4667713"/>
            <a:ext cx="2894233" cy="2190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Shape 106"/>
          <p:cNvPicPr preferRelativeResize="0"/>
          <p:nvPr/>
        </p:nvPicPr>
        <p:blipFill rotWithShape="1">
          <a:blip r:embed="rId5">
            <a:alphaModFix/>
          </a:blip>
          <a:srcRect r="26809"/>
          <a:stretch/>
        </p:blipFill>
        <p:spPr>
          <a:xfrm rot="-5400000">
            <a:off x="9749725" y="-687776"/>
            <a:ext cx="1767199" cy="3117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Shape 107"/>
          <p:cNvPicPr preferRelativeResize="0"/>
          <p:nvPr/>
        </p:nvPicPr>
        <p:blipFill rotWithShape="1">
          <a:blip r:embed="rId6">
            <a:alphaModFix/>
          </a:blip>
          <a:srcRect r="34262" b="14813"/>
          <a:stretch/>
        </p:blipFill>
        <p:spPr>
          <a:xfrm flipH="1">
            <a:off x="0" y="3949701"/>
            <a:ext cx="1875235" cy="290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7">
            <a:alphaModFix/>
          </a:blip>
          <a:srcRect r="40695" b="12701"/>
          <a:stretch/>
        </p:blipFill>
        <p:spPr>
          <a:xfrm>
            <a:off x="10735725" y="3511797"/>
            <a:ext cx="1456276" cy="3346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94611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ColTx">
  <p:cSld name="Title + 2 column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Shape 50"/>
          <p:cNvPicPr preferRelativeResize="0"/>
          <p:nvPr/>
        </p:nvPicPr>
        <p:blipFill rotWithShape="1">
          <a:blip r:embed="rId2">
            <a:alphaModFix/>
          </a:blip>
          <a:srcRect r="34288" b="26905"/>
          <a:stretch/>
        </p:blipFill>
        <p:spPr>
          <a:xfrm rot="-5400000">
            <a:off x="8708900" y="-657534"/>
            <a:ext cx="2850965" cy="41406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" name="Shape 51"/>
          <p:cNvGrpSpPr/>
          <p:nvPr/>
        </p:nvGrpSpPr>
        <p:grpSpPr>
          <a:xfrm>
            <a:off x="820301" y="775000"/>
            <a:ext cx="10551199" cy="5308000"/>
            <a:chOff x="615225" y="581250"/>
            <a:chExt cx="7913399" cy="3981000"/>
          </a:xfrm>
        </p:grpSpPr>
        <p:sp>
          <p:nvSpPr>
            <p:cNvPr id="52" name="Shape 52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  <p:sp>
          <p:nvSpPr>
            <p:cNvPr id="53" name="Shape 53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</p:grpSp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1668801" y="1392234"/>
            <a:ext cx="8854399" cy="1271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1588867" y="2821031"/>
            <a:ext cx="4375599" cy="286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2"/>
          </p:nvPr>
        </p:nvSpPr>
        <p:spPr>
          <a:xfrm>
            <a:off x="6227734" y="2821031"/>
            <a:ext cx="4375599" cy="286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pic>
        <p:nvPicPr>
          <p:cNvPr id="57" name="Shape 57"/>
          <p:cNvPicPr preferRelativeResize="0"/>
          <p:nvPr/>
        </p:nvPicPr>
        <p:blipFill rotWithShape="1">
          <a:blip r:embed="rId3">
            <a:alphaModFix/>
          </a:blip>
          <a:srcRect l="57520" b="21764"/>
          <a:stretch/>
        </p:blipFill>
        <p:spPr>
          <a:xfrm>
            <a:off x="0" y="3174100"/>
            <a:ext cx="2038533" cy="3683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Shape 58"/>
          <p:cNvPicPr preferRelativeResize="0"/>
          <p:nvPr/>
        </p:nvPicPr>
        <p:blipFill rotWithShape="1">
          <a:blip r:embed="rId4">
            <a:alphaModFix/>
          </a:blip>
          <a:srcRect r="35069" b="72214"/>
          <a:stretch/>
        </p:blipFill>
        <p:spPr>
          <a:xfrm>
            <a:off x="9340900" y="4606944"/>
            <a:ext cx="2863800" cy="22510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32893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+ 3 column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Shape 60"/>
          <p:cNvPicPr preferRelativeResize="0"/>
          <p:nvPr/>
        </p:nvPicPr>
        <p:blipFill rotWithShape="1">
          <a:blip r:embed="rId2">
            <a:alphaModFix/>
          </a:blip>
          <a:srcRect l="45000" b="3157"/>
          <a:stretch/>
        </p:blipFill>
        <p:spPr>
          <a:xfrm>
            <a:off x="-14683" y="1778051"/>
            <a:ext cx="1575033" cy="5094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Shape 61"/>
          <p:cNvPicPr preferRelativeResize="0"/>
          <p:nvPr/>
        </p:nvPicPr>
        <p:blipFill rotWithShape="1">
          <a:blip r:embed="rId3">
            <a:alphaModFix/>
          </a:blip>
          <a:srcRect l="-5401" t="-6270" r="32211" b="6270"/>
          <a:stretch/>
        </p:blipFill>
        <p:spPr>
          <a:xfrm rot="-5400000" flipH="1">
            <a:off x="8391183" y="3057183"/>
            <a:ext cx="2750232" cy="48513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" name="Shape 62"/>
          <p:cNvGrpSpPr/>
          <p:nvPr/>
        </p:nvGrpSpPr>
        <p:grpSpPr>
          <a:xfrm>
            <a:off x="820301" y="775000"/>
            <a:ext cx="10551199" cy="5308000"/>
            <a:chOff x="615225" y="581250"/>
            <a:chExt cx="7913399" cy="3981000"/>
          </a:xfrm>
        </p:grpSpPr>
        <p:sp>
          <p:nvSpPr>
            <p:cNvPr id="63" name="Shape 6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  <p:sp>
          <p:nvSpPr>
            <p:cNvPr id="64" name="Shape 6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</p:grpSp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1668801" y="1392234"/>
            <a:ext cx="8854399" cy="1271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1568133" y="2837234"/>
            <a:ext cx="28912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2"/>
          </p:nvPr>
        </p:nvSpPr>
        <p:spPr>
          <a:xfrm>
            <a:off x="4607568" y="2837234"/>
            <a:ext cx="28912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3"/>
          </p:nvPr>
        </p:nvSpPr>
        <p:spPr>
          <a:xfrm>
            <a:off x="7647004" y="2837234"/>
            <a:ext cx="28912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pic>
        <p:nvPicPr>
          <p:cNvPr id="69" name="Shape 69"/>
          <p:cNvPicPr preferRelativeResize="0"/>
          <p:nvPr/>
        </p:nvPicPr>
        <p:blipFill rotWithShape="1">
          <a:blip r:embed="rId4">
            <a:alphaModFix/>
          </a:blip>
          <a:srcRect l="-13090" t="-8865" r="39793" b="42702"/>
          <a:stretch/>
        </p:blipFill>
        <p:spPr>
          <a:xfrm rot="-5400000">
            <a:off x="9258299" y="-121044"/>
            <a:ext cx="2844800" cy="30733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66245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6F3D45-6F7E-409C-A413-934510A3DA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65187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物体&#10;&#10;描述已自动生成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>
            <a:fillRect/>
          </a:stretch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pic>
        <p:nvPicPr>
          <p:cNvPr id="8" name="图片 7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4" t="55271"/>
          <a:stretch>
            <a:fillRect/>
          </a:stretch>
        </p:blipFill>
        <p:spPr>
          <a:xfrm>
            <a:off x="8589363" y="4661942"/>
            <a:ext cx="3602637" cy="218891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82628" b="76009"/>
          <a:stretch>
            <a:fillRect/>
          </a:stretch>
        </p:blipFill>
        <p:spPr>
          <a:xfrm>
            <a:off x="0" y="-1"/>
            <a:ext cx="1756690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7" t="7" b="76009"/>
          <a:stretch>
            <a:fillRect/>
          </a:stretch>
        </p:blipFill>
        <p:spPr>
          <a:xfrm>
            <a:off x="9578714" y="-2"/>
            <a:ext cx="2613286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>
            <a:fillRect/>
          </a:stretch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768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C5EF27-1F15-7684-5366-04AE47D29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0DC05C0-8CC3-E020-9A36-A8371E50DD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B7F71E4-94FC-D2E3-7382-02C4C1B65A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6C3EF71-774C-90F7-20EB-24B6AD332F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1AC1D86-2C2A-2C48-2E77-A111E3B077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9D5BBF7-D092-497C-D6F0-94BA55C9BC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9BC8C9C-8956-38DF-0965-7858DA2C5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E089EA3-41AF-37BE-B17E-1B2232957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718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CC1D63-38C5-BE8C-BD29-AB689C265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529E7F6-462D-36F5-946D-B9BCE22AF1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80EB0B0-7D6A-1B27-32A2-C35A48785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54C3D05-7FED-456C-0D89-7C6CE078A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02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5BB6777-05A7-F0AB-33F7-25F1D0D0D7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66F8CA1-0F3B-2D88-6544-D807BD22F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12081ED-6516-57F4-9140-6E970595C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xmlns="" id="{B3391D59-8EBC-3BD8-692C-96E767C1A3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1163" y="-311406"/>
            <a:ext cx="2381163" cy="238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681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1204A83-C94F-1FDB-9785-2A4A823D0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2C943CE-63F3-1EBF-BD2D-C4FF5B453E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99D8612-9C6D-7733-0231-FFFFFD0E18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9A877E7-3BBA-4ABB-B499-5D18749E3C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83D05AD-E5EF-B922-AF31-808EDA7D8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41D0B97-8618-9A63-6325-8B452256B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46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C27411-528A-7B0A-6160-3DE89723B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56C9B4F-53C6-B17D-9B22-2A4589F65D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F859298-F688-58D6-061E-FB10B0777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CED189F-ED54-9126-C6C7-EF8C2B459A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8677991-307A-6E51-BD13-49809CC76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5C09D3F-05F0-A0FE-F011-90153F86E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545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14.jpe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19" Type="http://schemas.openxmlformats.org/officeDocument/2006/relationships/image" Target="../media/image15.png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2297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9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38884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91" r:id="rId2"/>
    <p:sldLayoutId id="2147483694" r:id="rId3"/>
    <p:sldLayoutId id="2147483695" r:id="rId4"/>
    <p:sldLayoutId id="2147483699" r:id="rId5"/>
    <p:sldLayoutId id="2147483700" r:id="rId6"/>
    <p:sldLayoutId id="2147483701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xmlns="" id="{A85E4BD9-E05C-655C-AA51-1E3C14BD4F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4051" y="95249"/>
            <a:ext cx="1647825" cy="164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166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34CB99-C7FB-41B1-8223-844C1C1B8BE8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744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  <p:sldLayoutId id="2147483752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8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66.png"/><Relationship Id="rId18" Type="http://schemas.microsoft.com/office/2007/relationships/hdphoto" Target="../media/hdphoto8.wdp"/><Relationship Id="rId3" Type="http://schemas.openxmlformats.org/officeDocument/2006/relationships/image" Target="../media/image57.png"/><Relationship Id="rId21" Type="http://schemas.openxmlformats.org/officeDocument/2006/relationships/image" Target="../media/image70.png"/><Relationship Id="rId7" Type="http://schemas.openxmlformats.org/officeDocument/2006/relationships/image" Target="../media/image63.png"/><Relationship Id="rId12" Type="http://schemas.microsoft.com/office/2007/relationships/hdphoto" Target="../media/hdphoto5.wdp"/><Relationship Id="rId17" Type="http://schemas.openxmlformats.org/officeDocument/2006/relationships/image" Target="../media/image68.png"/><Relationship Id="rId2" Type="http://schemas.openxmlformats.org/officeDocument/2006/relationships/image" Target="../media/image26.jpg"/><Relationship Id="rId16" Type="http://schemas.microsoft.com/office/2007/relationships/hdphoto" Target="../media/hdphoto7.wdp"/><Relationship Id="rId20" Type="http://schemas.microsoft.com/office/2007/relationships/hdphoto" Target="../media/hdphoto9.wdp"/><Relationship Id="rId1" Type="http://schemas.openxmlformats.org/officeDocument/2006/relationships/slideLayout" Target="../slideLayouts/slideLayout20.xml"/><Relationship Id="rId6" Type="http://schemas.microsoft.com/office/2007/relationships/hdphoto" Target="../media/hdphoto2.wdp"/><Relationship Id="rId11" Type="http://schemas.openxmlformats.org/officeDocument/2006/relationships/image" Target="../media/image65.png"/><Relationship Id="rId5" Type="http://schemas.openxmlformats.org/officeDocument/2006/relationships/image" Target="../media/image62.png"/><Relationship Id="rId15" Type="http://schemas.openxmlformats.org/officeDocument/2006/relationships/image" Target="../media/image67.png"/><Relationship Id="rId10" Type="http://schemas.microsoft.com/office/2007/relationships/hdphoto" Target="../media/hdphoto4.wdp"/><Relationship Id="rId19" Type="http://schemas.openxmlformats.org/officeDocument/2006/relationships/image" Target="../media/image69.png"/><Relationship Id="rId4" Type="http://schemas.openxmlformats.org/officeDocument/2006/relationships/image" Target="../media/image58.png"/><Relationship Id="rId9" Type="http://schemas.openxmlformats.org/officeDocument/2006/relationships/image" Target="../media/image64.png"/><Relationship Id="rId14" Type="http://schemas.microsoft.com/office/2007/relationships/hdphoto" Target="../media/hdphoto6.wdp"/><Relationship Id="rId22" Type="http://schemas.microsoft.com/office/2007/relationships/hdphoto" Target="../media/hdphoto10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0.xml"/><Relationship Id="rId4" Type="http://schemas.microsoft.com/office/2007/relationships/hdphoto" Target="../media/hdphoto1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5.png"/><Relationship Id="rId5" Type="http://schemas.microsoft.com/office/2007/relationships/hdphoto" Target="../media/hdphoto1.wdp"/><Relationship Id="rId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0.xml"/><Relationship Id="rId4" Type="http://schemas.microsoft.com/office/2007/relationships/hdphoto" Target="../media/hdphoto1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78.png"/><Relationship Id="rId4" Type="http://schemas.microsoft.com/office/2007/relationships/hdphoto" Target="../media/hdphoto13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microsoft.com/office/2007/relationships/hdphoto" Target="../media/hdphoto12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6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12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2.png"/><Relationship Id="rId5" Type="http://schemas.openxmlformats.org/officeDocument/2006/relationships/image" Target="../media/image8.png"/><Relationship Id="rId10" Type="http://schemas.microsoft.com/office/2007/relationships/hdphoto" Target="../media/hdphoto12.wdp"/><Relationship Id="rId4" Type="http://schemas.openxmlformats.org/officeDocument/2006/relationships/image" Target="../media/image4.png"/><Relationship Id="rId9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7.png"/><Relationship Id="rId18" Type="http://schemas.openxmlformats.org/officeDocument/2006/relationships/slide" Target="slide6.xml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32.png"/><Relationship Id="rId12" Type="http://schemas.openxmlformats.org/officeDocument/2006/relationships/slide" Target="slide3.xml"/><Relationship Id="rId17" Type="http://schemas.openxmlformats.org/officeDocument/2006/relationships/image" Target="../media/image39.png"/><Relationship Id="rId2" Type="http://schemas.microsoft.com/office/2007/relationships/media" Target="../media/media1.mp3"/><Relationship Id="rId16" Type="http://schemas.openxmlformats.org/officeDocument/2006/relationships/slide" Target="slide5.xml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38.png"/><Relationship Id="rId10" Type="http://schemas.openxmlformats.org/officeDocument/2006/relationships/image" Target="../media/image35.png"/><Relationship Id="rId19" Type="http://schemas.openxmlformats.org/officeDocument/2006/relationships/image" Target="../media/image40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4.png"/><Relationship Id="rId14" Type="http://schemas.openxmlformats.org/officeDocument/2006/relationships/slide" Target="slide4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4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1.png"/><Relationship Id="rId5" Type="http://schemas.openxmlformats.org/officeDocument/2006/relationships/image" Target="../media/image8.png"/><Relationship Id="rId4" Type="http://schemas.openxmlformats.org/officeDocument/2006/relationships/image" Target="../media/image11.png"/><Relationship Id="rId9" Type="http://schemas.openxmlformats.org/officeDocument/2006/relationships/image" Target="../media/image8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5.png"/><Relationship Id="rId5" Type="http://schemas.microsoft.com/office/2007/relationships/hdphoto" Target="../media/hdphoto12.wdp"/><Relationship Id="rId4" Type="http://schemas.openxmlformats.org/officeDocument/2006/relationships/image" Target="../media/image7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12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2.png"/><Relationship Id="rId5" Type="http://schemas.openxmlformats.org/officeDocument/2006/relationships/image" Target="../media/image8.png"/><Relationship Id="rId10" Type="http://schemas.microsoft.com/office/2007/relationships/hdphoto" Target="../media/hdphoto12.wdp"/><Relationship Id="rId4" Type="http://schemas.openxmlformats.org/officeDocument/2006/relationships/image" Target="../media/image4.png"/><Relationship Id="rId9" Type="http://schemas.openxmlformats.org/officeDocument/2006/relationships/image" Target="../media/image7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4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2.wdp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8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audio" Target="../media/audio5.wav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2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9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43.png"/><Relationship Id="rId18" Type="http://schemas.openxmlformats.org/officeDocument/2006/relationships/slide" Target="slide2.xml"/><Relationship Id="rId3" Type="http://schemas.openxmlformats.org/officeDocument/2006/relationships/slideLayout" Target="../slideLayouts/slideLayout46.xml"/><Relationship Id="rId7" Type="http://schemas.openxmlformats.org/officeDocument/2006/relationships/audio" Target="../media/audio3.wav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" Type="http://schemas.openxmlformats.org/officeDocument/2006/relationships/audio" Target="file:///D:\lop%204\Tuan%203\Toan4_LuyenTapTr16_KTUTS\Tieng-tinh-tinh-www_nhacchuongvui_com.mp3" TargetMode="External"/><Relationship Id="rId16" Type="http://schemas.openxmlformats.org/officeDocument/2006/relationships/image" Target="../media/image46.png"/><Relationship Id="rId1" Type="http://schemas.microsoft.com/office/2007/relationships/media" Target="file:///D:\lop%204\Tuan%203\Toan4_LuyenTapTr16_KTUTS\Tieng-tinh-tinh-www_nhacchuongvui_com.mp3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31.png"/><Relationship Id="rId5" Type="http://schemas.openxmlformats.org/officeDocument/2006/relationships/audio" Target="../media/audio1.wav"/><Relationship Id="rId15" Type="http://schemas.openxmlformats.org/officeDocument/2006/relationships/image" Target="../media/image45.png"/><Relationship Id="rId10" Type="http://schemas.openxmlformats.org/officeDocument/2006/relationships/image" Target="../media/image35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1.png"/><Relationship Id="rId14" Type="http://schemas.openxmlformats.org/officeDocument/2006/relationships/image" Target="../media/image44.w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microsoft.com/office/2007/relationships/hdphoto" Target="../media/hdphoto17.wdp"/><Relationship Id="rId18" Type="http://schemas.microsoft.com/office/2007/relationships/hdphoto" Target="../media/hdphoto19.wdp"/><Relationship Id="rId3" Type="http://schemas.openxmlformats.org/officeDocument/2006/relationships/image" Target="../media/image93.png"/><Relationship Id="rId21" Type="http://schemas.openxmlformats.org/officeDocument/2006/relationships/image" Target="../media/image103.png"/><Relationship Id="rId7" Type="http://schemas.microsoft.com/office/2007/relationships/hdphoto" Target="../media/hdphoto14.wdp"/><Relationship Id="rId12" Type="http://schemas.openxmlformats.org/officeDocument/2006/relationships/image" Target="../media/image98.png"/><Relationship Id="rId17" Type="http://schemas.openxmlformats.org/officeDocument/2006/relationships/image" Target="../media/image101.png"/><Relationship Id="rId2" Type="http://schemas.openxmlformats.org/officeDocument/2006/relationships/image" Target="../media/image71.png"/><Relationship Id="rId16" Type="http://schemas.openxmlformats.org/officeDocument/2006/relationships/image" Target="../media/image100.png"/><Relationship Id="rId20" Type="http://schemas.microsoft.com/office/2007/relationships/hdphoto" Target="../media/hdphoto20.wdp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5.png"/><Relationship Id="rId11" Type="http://schemas.microsoft.com/office/2007/relationships/hdphoto" Target="../media/hdphoto16.wdp"/><Relationship Id="rId5" Type="http://schemas.openxmlformats.org/officeDocument/2006/relationships/image" Target="../media/image94.png"/><Relationship Id="rId15" Type="http://schemas.microsoft.com/office/2007/relationships/hdphoto" Target="../media/hdphoto18.wdp"/><Relationship Id="rId10" Type="http://schemas.openxmlformats.org/officeDocument/2006/relationships/image" Target="../media/image97.png"/><Relationship Id="rId19" Type="http://schemas.openxmlformats.org/officeDocument/2006/relationships/image" Target="../media/image102.png"/><Relationship Id="rId4" Type="http://schemas.openxmlformats.org/officeDocument/2006/relationships/image" Target="../media/image73.png"/><Relationship Id="rId9" Type="http://schemas.microsoft.com/office/2007/relationships/hdphoto" Target="../media/hdphoto15.wdp"/><Relationship Id="rId14" Type="http://schemas.openxmlformats.org/officeDocument/2006/relationships/image" Target="../media/image99.png"/><Relationship Id="rId22" Type="http://schemas.microsoft.com/office/2007/relationships/hdphoto" Target="../media/hdphoto2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0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08.png"/><Relationship Id="rId4" Type="http://schemas.openxmlformats.org/officeDocument/2006/relationships/image" Target="../media/image107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44.wmf"/><Relationship Id="rId3" Type="http://schemas.openxmlformats.org/officeDocument/2006/relationships/slideLayout" Target="../slideLayouts/slideLayout46.xml"/><Relationship Id="rId7" Type="http://schemas.openxmlformats.org/officeDocument/2006/relationships/audio" Target="../media/audio3.wav"/><Relationship Id="rId12" Type="http://schemas.openxmlformats.org/officeDocument/2006/relationships/image" Target="../media/image43.png"/><Relationship Id="rId17" Type="http://schemas.openxmlformats.org/officeDocument/2006/relationships/slide" Target="slide2.xml"/><Relationship Id="rId2" Type="http://schemas.openxmlformats.org/officeDocument/2006/relationships/audio" Target="file:///D:\lop%204\Tuan%203\Toan4_LuyenTapTr16_KTUTS\Tieng-tinh-tinh-www_nhacchuongvui_com.mp3" TargetMode="External"/><Relationship Id="rId16" Type="http://schemas.openxmlformats.org/officeDocument/2006/relationships/image" Target="../media/image47.png"/><Relationship Id="rId1" Type="http://schemas.microsoft.com/office/2007/relationships/media" Target="file:///D:\lop%204\Tuan%203\Toan4_LuyenTapTr16_KTUTS\Tieng-tinh-tinh-www_nhacchuongvui_com.mp3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42.png"/><Relationship Id="rId5" Type="http://schemas.openxmlformats.org/officeDocument/2006/relationships/audio" Target="../media/audio1.wav"/><Relationship Id="rId15" Type="http://schemas.openxmlformats.org/officeDocument/2006/relationships/image" Target="../media/image49.png"/><Relationship Id="rId10" Type="http://schemas.openxmlformats.org/officeDocument/2006/relationships/image" Target="../media/image31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5.png"/><Relationship Id="rId1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44.wmf"/><Relationship Id="rId3" Type="http://schemas.openxmlformats.org/officeDocument/2006/relationships/slideLayout" Target="../slideLayouts/slideLayout46.xml"/><Relationship Id="rId7" Type="http://schemas.openxmlformats.org/officeDocument/2006/relationships/audio" Target="../media/audio3.wav"/><Relationship Id="rId12" Type="http://schemas.openxmlformats.org/officeDocument/2006/relationships/image" Target="../media/image43.png"/><Relationship Id="rId17" Type="http://schemas.openxmlformats.org/officeDocument/2006/relationships/slide" Target="slide2.xml"/><Relationship Id="rId2" Type="http://schemas.openxmlformats.org/officeDocument/2006/relationships/audio" Target="file:///D:\lop%204\Tuan%203\Toan4_LuyenTapTr16_KTUTS\Tieng-tinh-tinh-www_nhacchuongvui_com.mp3" TargetMode="External"/><Relationship Id="rId16" Type="http://schemas.openxmlformats.org/officeDocument/2006/relationships/image" Target="../media/image47.png"/><Relationship Id="rId1" Type="http://schemas.microsoft.com/office/2007/relationships/media" Target="file:///D:\lop%204\Tuan%203\Toan4_LuyenTapTr16_KTUTS\Tieng-tinh-tinh-www_nhacchuongvui_com.mp3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42.png"/><Relationship Id="rId5" Type="http://schemas.openxmlformats.org/officeDocument/2006/relationships/audio" Target="../media/audio1.wav"/><Relationship Id="rId15" Type="http://schemas.openxmlformats.org/officeDocument/2006/relationships/image" Target="../media/image51.png"/><Relationship Id="rId10" Type="http://schemas.openxmlformats.org/officeDocument/2006/relationships/image" Target="../media/image31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5.png"/><Relationship Id="rId14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1.png"/><Relationship Id="rId5" Type="http://schemas.microsoft.com/office/2007/relationships/hdphoto" Target="../media/hdphoto1.wdp"/><Relationship Id="rId4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3" name="Picture 12">
            <a:extLst>
              <a:ext uri="{FF2B5EF4-FFF2-40B4-BE49-F238E27FC236}">
                <a16:creationId xmlns:a16="http://schemas.microsoft.com/office/drawing/2014/main" xmlns="" id="{D38AAB5F-3D3C-442F-038F-4BD1003C9E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031968" y="896113"/>
            <a:ext cx="10073901" cy="5868046"/>
          </a:xfrm>
          <a:prstGeom prst="rect">
            <a:avLst/>
          </a:prstGeom>
        </p:spPr>
      </p:pic>
      <p:pic>
        <p:nvPicPr>
          <p:cNvPr id="124" name="Picture 9">
            <a:extLst>
              <a:ext uri="{FF2B5EF4-FFF2-40B4-BE49-F238E27FC236}">
                <a16:creationId xmlns:a16="http://schemas.microsoft.com/office/drawing/2014/main" xmlns="" id="{8E54941D-A066-E90C-10FE-B1CCB9944D0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2697479"/>
            <a:ext cx="2617140" cy="3710063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xmlns="" id="{08363A17-D0E4-5289-B870-7C9B6250EB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8383" y="2431077"/>
            <a:ext cx="9071634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39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B0F20CF-285F-BA33-955A-10BF0812D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888" y="2017857"/>
            <a:ext cx="10703443" cy="43897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B44328B-7BA4-218F-7C38-62652FC1BA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2344" y="273934"/>
            <a:ext cx="2420679" cy="17298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BC69DF8-1BF3-10F0-4B42-735363E10C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2500" y1="60714" x2="73333" y2="55357"/>
                        <a14:foregroundMark x1="73333" y1="55357" x2="70000" y2="52679"/>
                        <a14:foregroundMark x1="50000" y1="57143" x2="77500" y2="50893"/>
                        <a14:foregroundMark x1="39167" y1="52679" x2="50000" y2="455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621" y="2179674"/>
            <a:ext cx="1180974" cy="11022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1254203-9123-81E4-82B9-F21BDF5F16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1290" y1="35821" x2="76774" y2="44776"/>
                        <a14:foregroundMark x1="76774" y1="44776" x2="46452" y2="41791"/>
                        <a14:foregroundMark x1="46452" y1="41791" x2="56129" y2="70149"/>
                        <a14:foregroundMark x1="40000" y1="53731" x2="49032" y2="56716"/>
                        <a14:foregroundMark x1="43226" y1="41791" x2="66452" y2="402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5877" y="2264736"/>
            <a:ext cx="1586807" cy="6859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3543268-7BB7-63EF-8641-82F3C183A48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26190" y1="48305" x2="50000" y2="61864"/>
                        <a14:backgroundMark x1="23810" y1="49153" x2="25777" y2="487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15710" y="2133378"/>
            <a:ext cx="1287647" cy="120589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475AE60D-8817-92FF-95ED-CE2F1F2C51A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1818" y1="48913" x2="65152" y2="39130"/>
                        <a14:foregroundMark x1="60606" y1="38043" x2="28788" y2="56522"/>
                        <a14:foregroundMark x1="28788" y1="56522" x2="64394" y2="456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9210" y="4745222"/>
            <a:ext cx="1422547" cy="99147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0415FA3F-65AA-AA48-A508-317888BE908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10" b="89189" l="6364" r="90000">
                        <a14:foregroundMark x1="6364" y1="45946" x2="15455" y2="612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17482" y="4133738"/>
            <a:ext cx="1200815" cy="121173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4E5AD321-3DCF-6676-EC52-64855614587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42208" y1="54545" x2="55844" y2="54545"/>
                        <a14:foregroundMark x1="46104" y1="46970" x2="57792" y2="53030"/>
                        <a14:foregroundMark x1="61039" y1="30303" x2="59091" y2="51515"/>
                        <a14:foregroundMark x1="41558" y1="46970" x2="40260" y2="5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3979" y="5695254"/>
            <a:ext cx="1623015" cy="69557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5E7A38E5-0B62-3670-8AF1-25CF9D7CEBB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600" b="91200" l="9524" r="89881">
                        <a14:foregroundMark x1="36310" y1="62400" x2="63095" y2="93600"/>
                        <a14:foregroundMark x1="63095" y1="93600" x2="34524" y2="65600"/>
                        <a14:foregroundMark x1="34524" y1="65600" x2="76190" y2="91200"/>
                        <a14:foregroundMark x1="76190" y1="91200" x2="35714" y2="87200"/>
                        <a14:foregroundMark x1="35714" y1="87200" x2="69048" y2="68000"/>
                        <a14:foregroundMark x1="69048" y1="68000" x2="35119" y2="83200"/>
                        <a14:foregroundMark x1="35119" y1="83200" x2="40476" y2="81600"/>
                        <a14:foregroundMark x1="37500" y1="68800" x2="37500" y2="61600"/>
                        <a14:foregroundMark x1="32738" y1="59200" x2="35119" y2="62400"/>
                        <a14:foregroundMark x1="54762" y1="56800" x2="57143" y2="55200"/>
                        <a14:foregroundMark x1="51786" y1="54400" x2="46429" y2="64000"/>
                        <a14:foregroundMark x1="32738" y1="61600" x2="41071" y2="57600"/>
                        <a14:foregroundMark x1="49405" y1="68800" x2="51190" y2="592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84867" y="3125972"/>
            <a:ext cx="1414725" cy="105262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163AA859-3123-3446-7172-385B8AE2C07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8197" b="95082" l="8491" r="97170">
                        <a14:foregroundMark x1="50000" y1="43443" x2="50943" y2="48361"/>
                        <a14:foregroundMark x1="47170" y1="40984" x2="48113" y2="49180"/>
                        <a14:foregroundMark x1="55660" y1="37705" x2="59434" y2="49180"/>
                        <a14:foregroundMark x1="44340" y1="43443" x2="60377" y2="50000"/>
                        <a14:foregroundMark x1="58491" y1="50820" x2="59434" y2="57377"/>
                        <a14:foregroundMark x1="40566" y1="41803" x2="42453" y2="46721"/>
                        <a14:foregroundMark x1="57547" y1="52459" x2="58491" y2="52459"/>
                        <a14:foregroundMark x1="47170" y1="53279" x2="45283" y2="53279"/>
                        <a14:foregroundMark x1="42453" y1="46721" x2="48113" y2="54918"/>
                        <a14:foregroundMark x1="42453" y1="48361" x2="49057" y2="50000"/>
                        <a14:foregroundMark x1="51887" y1="38525" x2="42453" y2="51639"/>
                        <a14:foregroundMark x1="85849" y1="52459" x2="97170" y2="48361"/>
                        <a14:foregroundMark x1="46226" y1="45082" x2="44340" y2="54098"/>
                        <a14:foregroundMark x1="38679" y1="50000" x2="45283" y2="63934"/>
                        <a14:foregroundMark x1="48113" y1="83607" x2="42453" y2="86885"/>
                        <a14:foregroundMark x1="8491" y1="59836" x2="13208" y2="59836"/>
                        <a14:foregroundMark x1="50943" y1="90984" x2="55660" y2="950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2579" y="4113249"/>
            <a:ext cx="1117969" cy="12867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F72D51E-E452-B7D7-E59B-B9B7849D945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>
                        <a14:foregroundMark x1="47143" y1="48214" x2="71429" y2="52679"/>
                        <a14:foregroundMark x1="53571" y1="52679" x2="63571" y2="65179"/>
                        <a14:foregroundMark x1="52143" y1="51786" x2="42143" y2="607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62324" y="3267075"/>
            <a:ext cx="1381125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03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85185E-6 L 0.64441 -0.061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14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0.57422 0.2537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11" y="1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L 0.54375 0.1576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87" y="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59259E-6 L 0.66067 -0.4083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34" y="-2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44444E-6 L 0.58321 -0.2555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54" y="-1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48148E-6 L 0.51068 -0.3166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34" y="-1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7 L 0.39492 -0.2136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40" y="-1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22222E-6 L 0.12591 -0.31412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89" y="-1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0 L 0.42331 -0.3370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59" y="-16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xmlns="" id="{0BE9E319-66C0-D9A5-DD2C-B92A660DEAC9}"/>
              </a:ext>
            </a:extLst>
          </p:cNvPr>
          <p:cNvSpPr/>
          <p:nvPr/>
        </p:nvSpPr>
        <p:spPr>
          <a:xfrm>
            <a:off x="7607526" y="2161856"/>
            <a:ext cx="576761" cy="523537"/>
          </a:xfrm>
          <a:custGeom>
            <a:avLst/>
            <a:gdLst>
              <a:gd name="connsiteX0" fmla="*/ 26111 w 576761"/>
              <a:gd name="connsiteY0" fmla="*/ 374184 h 523537"/>
              <a:gd name="connsiteX1" fmla="*/ 352682 w 576761"/>
              <a:gd name="connsiteY1" fmla="*/ 262217 h 523537"/>
              <a:gd name="connsiteX2" fmla="*/ 576617 w 576761"/>
              <a:gd name="connsiteY2" fmla="*/ 960 h 523537"/>
              <a:gd name="connsiteX3" fmla="*/ 380674 w 576761"/>
              <a:gd name="connsiteY3" fmla="*/ 364854 h 523537"/>
              <a:gd name="connsiteX4" fmla="*/ 26111 w 576761"/>
              <a:gd name="connsiteY4" fmla="*/ 514143 h 523537"/>
              <a:gd name="connsiteX5" fmla="*/ 54102 w 576761"/>
              <a:gd name="connsiteY5" fmla="*/ 495482 h 523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6761" h="523537">
                <a:moveTo>
                  <a:pt x="26111" y="374184"/>
                </a:moveTo>
                <a:cubicBezTo>
                  <a:pt x="143521" y="349302"/>
                  <a:pt x="260931" y="324421"/>
                  <a:pt x="352682" y="262217"/>
                </a:cubicBezTo>
                <a:cubicBezTo>
                  <a:pt x="444433" y="200013"/>
                  <a:pt x="571952" y="-16146"/>
                  <a:pt x="576617" y="960"/>
                </a:cubicBezTo>
                <a:cubicBezTo>
                  <a:pt x="581282" y="18066"/>
                  <a:pt x="472425" y="279324"/>
                  <a:pt x="380674" y="364854"/>
                </a:cubicBezTo>
                <a:cubicBezTo>
                  <a:pt x="288923" y="450384"/>
                  <a:pt x="80540" y="492372"/>
                  <a:pt x="26111" y="514143"/>
                </a:cubicBezTo>
                <a:cubicBezTo>
                  <a:pt x="-28318" y="535914"/>
                  <a:pt x="12892" y="515698"/>
                  <a:pt x="54102" y="495482"/>
                </a:cubicBezTo>
              </a:path>
            </a:pathLst>
          </a:cu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04FDCF3F-14A4-B114-6E55-1E939E817EF9}"/>
              </a:ext>
            </a:extLst>
          </p:cNvPr>
          <p:cNvGrpSpPr/>
          <p:nvPr/>
        </p:nvGrpSpPr>
        <p:grpSpPr>
          <a:xfrm>
            <a:off x="2894420" y="1769409"/>
            <a:ext cx="1973151" cy="2049466"/>
            <a:chOff x="5504504" y="704413"/>
            <a:chExt cx="2015969" cy="236927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9B179BD7-CCB7-F1F7-39C6-6E01AFDE3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4504" y="704413"/>
              <a:ext cx="1663441" cy="1507450"/>
            </a:xfrm>
            <a:prstGeom prst="rect">
              <a:avLst/>
            </a:prstGeom>
          </p:spPr>
        </p:pic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xmlns="" id="{F392AC47-6BDE-E8F7-5092-343E821B0651}"/>
                </a:ext>
              </a:extLst>
            </p:cNvPr>
            <p:cNvSpPr/>
            <p:nvPr/>
          </p:nvSpPr>
          <p:spPr>
            <a:xfrm>
              <a:off x="6298162" y="2424861"/>
              <a:ext cx="1222311" cy="648830"/>
            </a:xfrm>
            <a:custGeom>
              <a:avLst/>
              <a:gdLst>
                <a:gd name="connsiteX0" fmla="*/ 0 w 1222326"/>
                <a:gd name="connsiteY0" fmla="*/ 646923 h 824205"/>
                <a:gd name="connsiteX1" fmla="*/ 569168 w 1222326"/>
                <a:gd name="connsiteY1" fmla="*/ 171062 h 824205"/>
                <a:gd name="connsiteX2" fmla="*/ 1222311 w 1222326"/>
                <a:gd name="connsiteY2" fmla="*/ 3111 h 824205"/>
                <a:gd name="connsiteX3" fmla="*/ 550507 w 1222326"/>
                <a:gd name="connsiteY3" fmla="*/ 292360 h 824205"/>
                <a:gd name="connsiteX4" fmla="*/ 158621 w 1222326"/>
                <a:gd name="connsiteY4" fmla="*/ 805544 h 824205"/>
                <a:gd name="connsiteX5" fmla="*/ 158621 w 1222326"/>
                <a:gd name="connsiteY5" fmla="*/ 805544 h 824205"/>
                <a:gd name="connsiteX6" fmla="*/ 149290 w 1222326"/>
                <a:gd name="connsiteY6" fmla="*/ 824205 h 824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2326" h="824205">
                  <a:moveTo>
                    <a:pt x="0" y="646923"/>
                  </a:moveTo>
                  <a:cubicBezTo>
                    <a:pt x="182725" y="462643"/>
                    <a:pt x="365450" y="278364"/>
                    <a:pt x="569168" y="171062"/>
                  </a:cubicBezTo>
                  <a:cubicBezTo>
                    <a:pt x="772886" y="63760"/>
                    <a:pt x="1225421" y="-17105"/>
                    <a:pt x="1222311" y="3111"/>
                  </a:cubicBezTo>
                  <a:cubicBezTo>
                    <a:pt x="1219201" y="23327"/>
                    <a:pt x="727789" y="158621"/>
                    <a:pt x="550507" y="292360"/>
                  </a:cubicBezTo>
                  <a:cubicBezTo>
                    <a:pt x="373225" y="426099"/>
                    <a:pt x="158621" y="805544"/>
                    <a:pt x="158621" y="805544"/>
                  </a:cubicBezTo>
                  <a:lnTo>
                    <a:pt x="158621" y="805544"/>
                  </a:lnTo>
                  <a:lnTo>
                    <a:pt x="149290" y="824205"/>
                  </a:lnTo>
                </a:path>
              </a:pathLst>
            </a:cu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36414DD1-9F5A-22D4-1E7C-72313AB125C3}"/>
              </a:ext>
            </a:extLst>
          </p:cNvPr>
          <p:cNvGrpSpPr/>
          <p:nvPr/>
        </p:nvGrpSpPr>
        <p:grpSpPr>
          <a:xfrm>
            <a:off x="4678556" y="2027039"/>
            <a:ext cx="3047610" cy="2247009"/>
            <a:chOff x="7738177" y="625151"/>
            <a:chExt cx="2450852" cy="290181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126452B9-8742-1E3E-1718-81F91076E4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8177" y="625151"/>
              <a:ext cx="2450852" cy="290181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B47C10FC-4086-9D05-36CC-7C10F19159DC}"/>
                </a:ext>
              </a:extLst>
            </p:cNvPr>
            <p:cNvSpPr txBox="1"/>
            <p:nvPr/>
          </p:nvSpPr>
          <p:spPr>
            <a:xfrm>
              <a:off x="7773950" y="1117279"/>
              <a:ext cx="2379306" cy="17886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những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trạng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thái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sự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endParaRPr lang="en-US" sz="28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EF9DD94-673B-091B-E149-0C8F9894571A}"/>
              </a:ext>
            </a:extLst>
          </p:cNvPr>
          <p:cNvSpPr txBox="1"/>
          <p:nvPr/>
        </p:nvSpPr>
        <p:spPr>
          <a:xfrm>
            <a:off x="8205172" y="1173473"/>
            <a:ext cx="1875453" cy="353943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en-US" sz="32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200" b="1" dirty="0" err="1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nhìn</a:t>
            </a:r>
            <a:endParaRPr lang="en-US" sz="3200" b="1" dirty="0">
              <a:solidFill>
                <a:srgbClr val="FFFF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200" b="1" dirty="0" err="1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endParaRPr lang="en-US" sz="3200" b="1" dirty="0">
              <a:solidFill>
                <a:srgbClr val="FFFF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200" b="1" dirty="0" err="1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chạy</a:t>
            </a:r>
            <a:endParaRPr lang="en-US" sz="3200" b="1" dirty="0">
              <a:solidFill>
                <a:srgbClr val="FFFF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200" b="1" dirty="0" err="1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bơi</a:t>
            </a:r>
            <a:endParaRPr lang="en-US" sz="3200" b="1" dirty="0">
              <a:solidFill>
                <a:srgbClr val="FFFF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bay</a:t>
            </a:r>
          </a:p>
          <a:p>
            <a:pPr marL="342900" indent="-342900">
              <a:buFontTx/>
              <a:buChar char="-"/>
            </a:pPr>
            <a:r>
              <a:rPr lang="en-US" sz="32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F1939357-492E-D461-3025-4B9DCA29F73C}"/>
              </a:ext>
            </a:extLst>
          </p:cNvPr>
          <p:cNvGrpSpPr/>
          <p:nvPr/>
        </p:nvGrpSpPr>
        <p:grpSpPr>
          <a:xfrm>
            <a:off x="2406072" y="3601512"/>
            <a:ext cx="1748042" cy="1818660"/>
            <a:chOff x="5109848" y="2226861"/>
            <a:chExt cx="2140037" cy="217637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2BA9B10A-6E72-6E1E-5594-679E635BA5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848" y="2226861"/>
              <a:ext cx="2140037" cy="2176378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E1208C51-1B48-91B2-0482-59F2AACBA582}"/>
                </a:ext>
              </a:extLst>
            </p:cNvPr>
            <p:cNvSpPr txBox="1"/>
            <p:nvPr/>
          </p:nvSpPr>
          <p:spPr>
            <a:xfrm>
              <a:off x="5109848" y="2637780"/>
              <a:ext cx="2140037" cy="1583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ĐỘNG TỪ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48FAC96-A118-4271-EF4F-3BDF998626CE}"/>
              </a:ext>
            </a:extLst>
          </p:cNvPr>
          <p:cNvSpPr txBox="1"/>
          <p:nvPr/>
        </p:nvSpPr>
        <p:spPr>
          <a:xfrm rot="20539332">
            <a:off x="3564579" y="3111729"/>
            <a:ext cx="1628110" cy="40011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2000" b="1" dirty="0" err="1">
                <a:solidFill>
                  <a:srgbClr val="FF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Khái</a:t>
            </a:r>
            <a:r>
              <a:rPr lang="en-US" sz="2000" b="1" dirty="0">
                <a:solidFill>
                  <a:srgbClr val="FF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F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niệm</a:t>
            </a:r>
            <a:endParaRPr lang="en-US" sz="2000" b="1" dirty="0">
              <a:solidFill>
                <a:srgbClr val="FF99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44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F55466C-25FD-4488-1865-9B0FA817864D}"/>
              </a:ext>
            </a:extLst>
          </p:cNvPr>
          <p:cNvGrpSpPr/>
          <p:nvPr/>
        </p:nvGrpSpPr>
        <p:grpSpPr>
          <a:xfrm>
            <a:off x="212651" y="265814"/>
            <a:ext cx="11685182" cy="861237"/>
            <a:chOff x="1278541" y="1020574"/>
            <a:chExt cx="7080531" cy="108557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88087401-6CF2-200B-0D2E-95C09587B473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xmlns="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277D6764-CCEF-7584-41AF-3DB8F8EBDD31}"/>
                </a:ext>
              </a:extLst>
            </p:cNvPr>
            <p:cNvSpPr txBox="1"/>
            <p:nvPr/>
          </p:nvSpPr>
          <p:spPr>
            <a:xfrm>
              <a:off x="1375182" y="1086305"/>
              <a:ext cx="6945907" cy="450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r>
                <a:rPr kumimoji="0" lang="vi-VN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Các từ in đậm trong đoạn thơ dưới đây có điểm gì chung?</a:t>
              </a:r>
              <a:endPara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C2D4F81-2525-3508-DE4C-EAC27CF6D7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81529" y="1868229"/>
            <a:ext cx="5276850" cy="3695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B4268CB-2FBA-78A8-AC7D-1F3DC67D4664}"/>
              </a:ext>
            </a:extLst>
          </p:cNvPr>
          <p:cNvSpPr txBox="1"/>
          <p:nvPr/>
        </p:nvSpPr>
        <p:spPr>
          <a:xfrm>
            <a:off x="776177" y="1446028"/>
            <a:ext cx="492287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Trời xanh mà tôi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endParaRPr lang="vi-VN" sz="3600" b="0" i="0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Trời xanh ấy mang theo</a:t>
            </a: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Cả nỗi lo nỗi sợ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3600" b="0" i="0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Tôi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bão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gió</a:t>
            </a: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Tôi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sợ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cắt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sợ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diều</a:t>
            </a: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Thoáng bóng nó nơi nào</a:t>
            </a: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Tôi nấp ngay cánh mẹ...</a:t>
            </a:r>
          </a:p>
          <a:p>
            <a:pPr algn="r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(Xuân Quỳnh)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0E2D40F3-9588-D838-EEC7-8583DEAA938A}"/>
              </a:ext>
            </a:extLst>
          </p:cNvPr>
          <p:cNvCxnSpPr/>
          <p:nvPr/>
        </p:nvCxnSpPr>
        <p:spPr>
          <a:xfrm>
            <a:off x="4040372" y="2009553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07F017AF-A2C6-61D5-3A47-C59B9A001562}"/>
              </a:ext>
            </a:extLst>
          </p:cNvPr>
          <p:cNvCxnSpPr/>
          <p:nvPr/>
        </p:nvCxnSpPr>
        <p:spPr>
          <a:xfrm>
            <a:off x="1424763" y="3615070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10D40ACC-08EE-80C4-EC3C-54E3C91EF779}"/>
              </a:ext>
            </a:extLst>
          </p:cNvPr>
          <p:cNvCxnSpPr/>
          <p:nvPr/>
        </p:nvCxnSpPr>
        <p:spPr>
          <a:xfrm>
            <a:off x="2604977" y="3604438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E90F8904-2864-C535-A396-E8E0F435F60D}"/>
              </a:ext>
            </a:extLst>
          </p:cNvPr>
          <p:cNvCxnSpPr/>
          <p:nvPr/>
        </p:nvCxnSpPr>
        <p:spPr>
          <a:xfrm>
            <a:off x="1477926" y="4199862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4ACCA6B5-A913-EA19-461E-39797B540BA9}"/>
              </a:ext>
            </a:extLst>
          </p:cNvPr>
          <p:cNvCxnSpPr/>
          <p:nvPr/>
        </p:nvCxnSpPr>
        <p:spPr>
          <a:xfrm>
            <a:off x="2679405" y="4189230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879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Picture 11" descr="A group of children posing for a photo&#10;&#10;Description automatically generated with low confidence">
            <a:extLst>
              <a:ext uri="{FF2B5EF4-FFF2-40B4-BE49-F238E27FC236}">
                <a16:creationId xmlns:a16="http://schemas.microsoft.com/office/drawing/2014/main" xmlns="" id="{157CA286-6915-BE76-ACE1-2005466F64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89" b="97034" l="2015" r="96809">
                        <a14:foregroundMark x1="15638" y1="22498" x2="20550" y2="24233"/>
                        <a14:foregroundMark x1="67191" y1="7244" x2="75693" y2="11017"/>
                        <a14:foregroundMark x1="76847" y1="24536" x2="87490" y2="28471"/>
                        <a14:foregroundMark x1="87490" y1="28471" x2="87490" y2="28471"/>
                        <a14:foregroundMark x1="6633" y1="32103" x2="6129" y2="39487"/>
                        <a14:foregroundMark x1="61293" y1="92655" x2="60810" y2="94552"/>
                        <a14:foregroundMark x1="47376" y1="93765" x2="48699" y2="93765"/>
                        <a14:foregroundMark x1="34614" y1="92514" x2="33963" y2="95803"/>
                        <a14:foregroundMark x1="26427" y1="92191" x2="28065" y2="96913"/>
                        <a14:foregroundMark x1="16289" y1="92030" x2="14966" y2="97074"/>
                        <a14:foregroundMark x1="85684" y1="88741" x2="86986" y2="93140"/>
                        <a14:foregroundMark x1="92884" y1="33515" x2="95823" y2="37127"/>
                        <a14:foregroundMark x1="67024" y1="3773" x2="62762" y2="3309"/>
                        <a14:foregroundMark x1="54576" y1="9605" x2="62762" y2="10694"/>
                        <a14:foregroundMark x1="57536" y1="19976" x2="59320" y2="23285"/>
                        <a14:foregroundMark x1="67842" y1="20763" x2="70298" y2="23123"/>
                        <a14:foregroundMark x1="57368" y1="29419" x2="54261" y2="33979"/>
                        <a14:foregroundMark x1="61776" y1="10069" x2="55563" y2="10856"/>
                        <a14:foregroundMark x1="75525" y1="96590" x2="75525" y2="96590"/>
                        <a14:foregroundMark x1="85684" y1="95500" x2="87636" y2="95662"/>
                        <a14:foregroundMark x1="75693" y1="95662" x2="75693" y2="95662"/>
                        <a14:foregroundMark x1="2036" y1="32244" x2="3526" y2="34140"/>
                        <a14:foregroundMark x1="96809" y1="18241" x2="96809" y2="18241"/>
                        <a14:foregroundMark x1="96641" y1="20924" x2="96641" y2="20924"/>
                        <a14:backgroundMark x1="32976" y1="50504" x2="32976" y2="50504"/>
                        <a14:backgroundMark x1="53107" y1="33515" x2="53107" y2="33515"/>
                        <a14:backgroundMark x1="46390" y1="35391" x2="46390" y2="35391"/>
                        <a14:backgroundMark x1="55080" y1="33818" x2="55080" y2="33818"/>
                        <a14:backgroundMark x1="27246" y1="42171" x2="27246" y2="42171"/>
                        <a14:backgroundMark x1="68157" y1="68604" x2="68157" y2="68604"/>
                        <a14:backgroundMark x1="98279" y1="19189" x2="98279" y2="191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00129" y="1237677"/>
            <a:ext cx="4605595" cy="479121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4286097-48ED-5F8A-4E38-B87D0C2F4FE9}"/>
              </a:ext>
            </a:extLst>
          </p:cNvPr>
          <p:cNvSpPr txBox="1"/>
          <p:nvPr/>
        </p:nvSpPr>
        <p:spPr>
          <a:xfrm>
            <a:off x="5696140" y="5393253"/>
            <a:ext cx="5813573" cy="12711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Các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bạn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khác</a:t>
            </a:r>
            <a:endParaRPr kumimoji="0" lang="en-US" sz="3733" b="1" i="0" u="none" strike="noStrike" kern="0" cap="none" spc="0" normalizeH="0" baseline="0" noProof="0" dirty="0">
              <a:ln>
                <a:noFill/>
              </a:ln>
              <a:solidFill>
                <a:srgbClr val="FA977F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Lắng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nghe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–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góp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ý -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bổ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sung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364F52EC-DFD7-ABA7-CED1-A7CB1D1873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8327" y="629957"/>
            <a:ext cx="7096359" cy="993734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E65061E2-40F2-1DD3-81E8-F7DF9DAD668C}"/>
              </a:ext>
            </a:extLst>
          </p:cNvPr>
          <p:cNvGrpSpPr/>
          <p:nvPr/>
        </p:nvGrpSpPr>
        <p:grpSpPr>
          <a:xfrm>
            <a:off x="748622" y="2177012"/>
            <a:ext cx="5428896" cy="1809652"/>
            <a:chOff x="647361" y="477443"/>
            <a:chExt cx="8707216" cy="722014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9D49E7FB-5650-DB69-BF3D-85817DA0248A}"/>
                </a:ext>
              </a:extLst>
            </p:cNvPr>
            <p:cNvSpPr/>
            <p:nvPr/>
          </p:nvSpPr>
          <p:spPr>
            <a:xfrm>
              <a:off x="647361" y="477443"/>
              <a:ext cx="8438540" cy="713747"/>
            </a:xfrm>
            <a:custGeom>
              <a:avLst/>
              <a:gdLst>
                <a:gd name="connsiteX0" fmla="*/ 0 w 8438540"/>
                <a:gd name="connsiteY0" fmla="*/ 118960 h 713747"/>
                <a:gd name="connsiteX1" fmla="*/ 118960 w 8438540"/>
                <a:gd name="connsiteY1" fmla="*/ 0 h 713747"/>
                <a:gd name="connsiteX2" fmla="*/ 8319580 w 8438540"/>
                <a:gd name="connsiteY2" fmla="*/ 0 h 713747"/>
                <a:gd name="connsiteX3" fmla="*/ 8438540 w 8438540"/>
                <a:gd name="connsiteY3" fmla="*/ 118960 h 713747"/>
                <a:gd name="connsiteX4" fmla="*/ 8438540 w 8438540"/>
                <a:gd name="connsiteY4" fmla="*/ 594787 h 713747"/>
                <a:gd name="connsiteX5" fmla="*/ 8319580 w 8438540"/>
                <a:gd name="connsiteY5" fmla="*/ 713747 h 713747"/>
                <a:gd name="connsiteX6" fmla="*/ 118960 w 8438540"/>
                <a:gd name="connsiteY6" fmla="*/ 713747 h 713747"/>
                <a:gd name="connsiteX7" fmla="*/ 0 w 8438540"/>
                <a:gd name="connsiteY7" fmla="*/ 594787 h 713747"/>
                <a:gd name="connsiteX8" fmla="*/ 0 w 8438540"/>
                <a:gd name="connsiteY8" fmla="*/ 118960 h 713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38540" h="713747" fill="none" extrusionOk="0">
                  <a:moveTo>
                    <a:pt x="0" y="118960"/>
                  </a:moveTo>
                  <a:cubicBezTo>
                    <a:pt x="10089" y="47021"/>
                    <a:pt x="62756" y="-7602"/>
                    <a:pt x="118960" y="0"/>
                  </a:cubicBezTo>
                  <a:cubicBezTo>
                    <a:pt x="3743902" y="58574"/>
                    <a:pt x="5236408" y="-34421"/>
                    <a:pt x="8319580" y="0"/>
                  </a:cubicBezTo>
                  <a:cubicBezTo>
                    <a:pt x="8378354" y="1258"/>
                    <a:pt x="8439079" y="52190"/>
                    <a:pt x="8438540" y="118960"/>
                  </a:cubicBezTo>
                  <a:cubicBezTo>
                    <a:pt x="8411064" y="318601"/>
                    <a:pt x="8463605" y="522388"/>
                    <a:pt x="8438540" y="594787"/>
                  </a:cubicBezTo>
                  <a:cubicBezTo>
                    <a:pt x="8449506" y="654403"/>
                    <a:pt x="8386467" y="713436"/>
                    <a:pt x="8319580" y="713747"/>
                  </a:cubicBezTo>
                  <a:cubicBezTo>
                    <a:pt x="6435462" y="635623"/>
                    <a:pt x="1104768" y="681929"/>
                    <a:pt x="118960" y="713747"/>
                  </a:cubicBezTo>
                  <a:cubicBezTo>
                    <a:pt x="49185" y="711957"/>
                    <a:pt x="10290" y="666783"/>
                    <a:pt x="0" y="594787"/>
                  </a:cubicBezTo>
                  <a:cubicBezTo>
                    <a:pt x="-1361" y="470582"/>
                    <a:pt x="801" y="300538"/>
                    <a:pt x="0" y="118960"/>
                  </a:cubicBezTo>
                  <a:close/>
                </a:path>
                <a:path w="8438540" h="713747" stroke="0" extrusionOk="0">
                  <a:moveTo>
                    <a:pt x="0" y="118960"/>
                  </a:moveTo>
                  <a:cubicBezTo>
                    <a:pt x="-2235" y="51994"/>
                    <a:pt x="44937" y="-7970"/>
                    <a:pt x="118960" y="0"/>
                  </a:cubicBezTo>
                  <a:cubicBezTo>
                    <a:pt x="2639016" y="-126865"/>
                    <a:pt x="5080136" y="-164965"/>
                    <a:pt x="8319580" y="0"/>
                  </a:cubicBezTo>
                  <a:cubicBezTo>
                    <a:pt x="8390345" y="3561"/>
                    <a:pt x="8438950" y="43963"/>
                    <a:pt x="8438540" y="118960"/>
                  </a:cubicBezTo>
                  <a:cubicBezTo>
                    <a:pt x="8476219" y="226706"/>
                    <a:pt x="8463471" y="429924"/>
                    <a:pt x="8438540" y="594787"/>
                  </a:cubicBezTo>
                  <a:cubicBezTo>
                    <a:pt x="8440238" y="655387"/>
                    <a:pt x="8376059" y="718541"/>
                    <a:pt x="8319580" y="713747"/>
                  </a:cubicBezTo>
                  <a:cubicBezTo>
                    <a:pt x="5739801" y="639765"/>
                    <a:pt x="2860549" y="792319"/>
                    <a:pt x="118960" y="713747"/>
                  </a:cubicBezTo>
                  <a:cubicBezTo>
                    <a:pt x="56408" y="710821"/>
                    <a:pt x="-4615" y="654690"/>
                    <a:pt x="0" y="594787"/>
                  </a:cubicBezTo>
                  <a:cubicBezTo>
                    <a:pt x="-3973" y="476727"/>
                    <a:pt x="38038" y="354737"/>
                    <a:pt x="0" y="118960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489513004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3733" b="1" i="0" u="none" strike="noStrike" kern="0" cap="none" spc="0" normalizeH="0" baseline="0" noProof="0" dirty="0">
                <a:ln>
                  <a:noFill/>
                </a:ln>
                <a:solidFill>
                  <a:srgbClr val="2B3978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E10CE2CD-FE71-DAA9-AFF9-2C0203D3A7BE}"/>
                </a:ext>
              </a:extLst>
            </p:cNvPr>
            <p:cNvSpPr txBox="1"/>
            <p:nvPr/>
          </p:nvSpPr>
          <p:spPr>
            <a:xfrm>
              <a:off x="1183442" y="548635"/>
              <a:ext cx="8171135" cy="650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5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Điểm</a:t>
              </a:r>
              <a:r>
                <a:rPr lang="en-US" sz="5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5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chung</a:t>
              </a:r>
              <a:r>
                <a:rPr lang="en-US" sz="5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5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5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: </a:t>
              </a:r>
              <a:endPara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0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Yêu</a:t>
              </a:r>
              <a:r>
                <a:rPr lang="en-US" sz="5000" b="1" i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lo, </a:t>
              </a:r>
              <a:r>
                <a:rPr lang="en-US" sz="5000" b="1" i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sợ</a:t>
              </a:r>
              <a:endParaRPr kumimoji="0" lang="vi-VN" sz="5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458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Picture 2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732AF5B4-0A85-A797-F167-8B62EA17C6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0" y="3344411"/>
            <a:ext cx="2932319" cy="327558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6E651F68-E6C1-ABCB-9CA3-4DCB2AC43EA9}"/>
              </a:ext>
            </a:extLst>
          </p:cNvPr>
          <p:cNvGrpSpPr/>
          <p:nvPr/>
        </p:nvGrpSpPr>
        <p:grpSpPr>
          <a:xfrm>
            <a:off x="1769678" y="1711841"/>
            <a:ext cx="9415773" cy="1724015"/>
            <a:chOff x="2006826" y="1120840"/>
            <a:chExt cx="5858631" cy="1584033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xmlns="" id="{90FA4346-5AA5-C190-AED6-0BA981317DBE}"/>
                </a:ext>
              </a:extLst>
            </p:cNvPr>
            <p:cNvSpPr/>
            <p:nvPr/>
          </p:nvSpPr>
          <p:spPr>
            <a:xfrm>
              <a:off x="2006826" y="1120840"/>
              <a:ext cx="5858631" cy="1466895"/>
            </a:xfrm>
            <a:prstGeom prst="wedgeRoundRectCallout">
              <a:avLst>
                <a:gd name="adj1" fmla="val -41630"/>
                <a:gd name="adj2" fmla="val 74214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535795C9-B547-9534-32C7-052F1E1ED957}"/>
                </a:ext>
              </a:extLst>
            </p:cNvPr>
            <p:cNvSpPr txBox="1"/>
            <p:nvPr/>
          </p:nvSpPr>
          <p:spPr>
            <a:xfrm>
              <a:off x="2071318" y="1250629"/>
              <a:ext cx="5729646" cy="14542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Cả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3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động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từ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đều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diễn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tả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cảm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xúc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/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trạng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thái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tình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cảm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/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cảm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xúc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của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gà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con.</a:t>
              </a:r>
              <a:endPara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D3E60AAE-C4F4-B38F-B30C-410274F5B01C}"/>
              </a:ext>
            </a:extLst>
          </p:cNvPr>
          <p:cNvGrpSpPr/>
          <p:nvPr/>
        </p:nvGrpSpPr>
        <p:grpSpPr>
          <a:xfrm>
            <a:off x="3109380" y="3817088"/>
            <a:ext cx="8841615" cy="1596525"/>
            <a:chOff x="2006826" y="1120840"/>
            <a:chExt cx="5858631" cy="1466895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xmlns="" id="{F1724BC0-D83E-112C-A68D-3C8D975A0875}"/>
                </a:ext>
              </a:extLst>
            </p:cNvPr>
            <p:cNvSpPr/>
            <p:nvPr/>
          </p:nvSpPr>
          <p:spPr>
            <a:xfrm>
              <a:off x="2006826" y="1120840"/>
              <a:ext cx="5858631" cy="1466895"/>
            </a:xfrm>
            <a:prstGeom prst="wedgeRoundRectCallout">
              <a:avLst>
                <a:gd name="adj1" fmla="val -55700"/>
                <a:gd name="adj2" fmla="val -2374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EFE545A6-2695-61DD-ACFF-505324D8D9CE}"/>
                </a:ext>
              </a:extLst>
            </p:cNvPr>
            <p:cNvSpPr txBox="1"/>
            <p:nvPr/>
          </p:nvSpPr>
          <p:spPr>
            <a:xfrm>
              <a:off x="2071318" y="1250629"/>
              <a:ext cx="5729646" cy="1215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Cả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3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động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từ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không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thể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hiện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qua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cử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động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mà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diễn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tả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cảm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xúc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bên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trong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.</a:t>
              </a:r>
              <a:endPara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461B9A7-B35B-EEA0-759D-2770627ECDF9}"/>
              </a:ext>
            </a:extLst>
          </p:cNvPr>
          <p:cNvGrpSpPr/>
          <p:nvPr/>
        </p:nvGrpSpPr>
        <p:grpSpPr>
          <a:xfrm>
            <a:off x="3661943" y="-374802"/>
            <a:ext cx="5428896" cy="1809652"/>
            <a:chOff x="647361" y="477443"/>
            <a:chExt cx="8707216" cy="722014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5105AE8E-0325-69EA-6194-F7BD1CBA3804}"/>
                </a:ext>
              </a:extLst>
            </p:cNvPr>
            <p:cNvSpPr/>
            <p:nvPr/>
          </p:nvSpPr>
          <p:spPr>
            <a:xfrm>
              <a:off x="647361" y="477443"/>
              <a:ext cx="8438540" cy="713747"/>
            </a:xfrm>
            <a:custGeom>
              <a:avLst/>
              <a:gdLst>
                <a:gd name="connsiteX0" fmla="*/ 0 w 8438540"/>
                <a:gd name="connsiteY0" fmla="*/ 118960 h 713747"/>
                <a:gd name="connsiteX1" fmla="*/ 118960 w 8438540"/>
                <a:gd name="connsiteY1" fmla="*/ 0 h 713747"/>
                <a:gd name="connsiteX2" fmla="*/ 8319580 w 8438540"/>
                <a:gd name="connsiteY2" fmla="*/ 0 h 713747"/>
                <a:gd name="connsiteX3" fmla="*/ 8438540 w 8438540"/>
                <a:gd name="connsiteY3" fmla="*/ 118960 h 713747"/>
                <a:gd name="connsiteX4" fmla="*/ 8438540 w 8438540"/>
                <a:gd name="connsiteY4" fmla="*/ 594787 h 713747"/>
                <a:gd name="connsiteX5" fmla="*/ 8319580 w 8438540"/>
                <a:gd name="connsiteY5" fmla="*/ 713747 h 713747"/>
                <a:gd name="connsiteX6" fmla="*/ 118960 w 8438540"/>
                <a:gd name="connsiteY6" fmla="*/ 713747 h 713747"/>
                <a:gd name="connsiteX7" fmla="*/ 0 w 8438540"/>
                <a:gd name="connsiteY7" fmla="*/ 594787 h 713747"/>
                <a:gd name="connsiteX8" fmla="*/ 0 w 8438540"/>
                <a:gd name="connsiteY8" fmla="*/ 118960 h 713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38540" h="713747" fill="none" extrusionOk="0">
                  <a:moveTo>
                    <a:pt x="0" y="118960"/>
                  </a:moveTo>
                  <a:cubicBezTo>
                    <a:pt x="10089" y="47021"/>
                    <a:pt x="62756" y="-7602"/>
                    <a:pt x="118960" y="0"/>
                  </a:cubicBezTo>
                  <a:cubicBezTo>
                    <a:pt x="3743902" y="58574"/>
                    <a:pt x="5236408" y="-34421"/>
                    <a:pt x="8319580" y="0"/>
                  </a:cubicBezTo>
                  <a:cubicBezTo>
                    <a:pt x="8378354" y="1258"/>
                    <a:pt x="8439079" y="52190"/>
                    <a:pt x="8438540" y="118960"/>
                  </a:cubicBezTo>
                  <a:cubicBezTo>
                    <a:pt x="8411064" y="318601"/>
                    <a:pt x="8463605" y="522388"/>
                    <a:pt x="8438540" y="594787"/>
                  </a:cubicBezTo>
                  <a:cubicBezTo>
                    <a:pt x="8449506" y="654403"/>
                    <a:pt x="8386467" y="713436"/>
                    <a:pt x="8319580" y="713747"/>
                  </a:cubicBezTo>
                  <a:cubicBezTo>
                    <a:pt x="6435462" y="635623"/>
                    <a:pt x="1104768" y="681929"/>
                    <a:pt x="118960" y="713747"/>
                  </a:cubicBezTo>
                  <a:cubicBezTo>
                    <a:pt x="49185" y="711957"/>
                    <a:pt x="10290" y="666783"/>
                    <a:pt x="0" y="594787"/>
                  </a:cubicBezTo>
                  <a:cubicBezTo>
                    <a:pt x="-1361" y="470582"/>
                    <a:pt x="801" y="300538"/>
                    <a:pt x="0" y="118960"/>
                  </a:cubicBezTo>
                  <a:close/>
                </a:path>
                <a:path w="8438540" h="713747" stroke="0" extrusionOk="0">
                  <a:moveTo>
                    <a:pt x="0" y="118960"/>
                  </a:moveTo>
                  <a:cubicBezTo>
                    <a:pt x="-2235" y="51994"/>
                    <a:pt x="44937" y="-7970"/>
                    <a:pt x="118960" y="0"/>
                  </a:cubicBezTo>
                  <a:cubicBezTo>
                    <a:pt x="2639016" y="-126865"/>
                    <a:pt x="5080136" y="-164965"/>
                    <a:pt x="8319580" y="0"/>
                  </a:cubicBezTo>
                  <a:cubicBezTo>
                    <a:pt x="8390345" y="3561"/>
                    <a:pt x="8438950" y="43963"/>
                    <a:pt x="8438540" y="118960"/>
                  </a:cubicBezTo>
                  <a:cubicBezTo>
                    <a:pt x="8476219" y="226706"/>
                    <a:pt x="8463471" y="429924"/>
                    <a:pt x="8438540" y="594787"/>
                  </a:cubicBezTo>
                  <a:cubicBezTo>
                    <a:pt x="8440238" y="655387"/>
                    <a:pt x="8376059" y="718541"/>
                    <a:pt x="8319580" y="713747"/>
                  </a:cubicBezTo>
                  <a:cubicBezTo>
                    <a:pt x="5739801" y="639765"/>
                    <a:pt x="2860549" y="792319"/>
                    <a:pt x="118960" y="713747"/>
                  </a:cubicBezTo>
                  <a:cubicBezTo>
                    <a:pt x="56408" y="710821"/>
                    <a:pt x="-4615" y="654690"/>
                    <a:pt x="0" y="594787"/>
                  </a:cubicBezTo>
                  <a:cubicBezTo>
                    <a:pt x="-3973" y="476727"/>
                    <a:pt x="38038" y="354737"/>
                    <a:pt x="0" y="118960"/>
                  </a:cubicBezTo>
                  <a:close/>
                </a:path>
              </a:pathLst>
            </a:custGeom>
            <a:solidFill>
              <a:srgbClr val="FFFF00"/>
            </a:solidFill>
            <a:ln w="28575">
              <a:solidFill>
                <a:schemeClr val="accent4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489513004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3733" b="1" i="0" u="none" strike="noStrike" kern="0" cap="none" spc="0" normalizeH="0" baseline="0" noProof="0" dirty="0">
                <a:ln>
                  <a:noFill/>
                </a:ln>
                <a:solidFill>
                  <a:srgbClr val="2B3978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E36FD819-A647-1FD9-6998-F8728735AB31}"/>
                </a:ext>
              </a:extLst>
            </p:cNvPr>
            <p:cNvSpPr txBox="1"/>
            <p:nvPr/>
          </p:nvSpPr>
          <p:spPr>
            <a:xfrm>
              <a:off x="1183442" y="548635"/>
              <a:ext cx="8171135" cy="650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5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Điểm</a:t>
              </a:r>
              <a:r>
                <a:rPr lang="en-US" sz="5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5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chung</a:t>
              </a:r>
              <a:r>
                <a:rPr lang="en-US" sz="5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5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5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: </a:t>
              </a:r>
              <a:endPara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0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Yêu</a:t>
              </a:r>
              <a:r>
                <a:rPr lang="en-US" sz="5000" b="1" i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lo, </a:t>
              </a:r>
              <a:r>
                <a:rPr lang="en-US" sz="5000" b="1" i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sợ</a:t>
              </a:r>
              <a:endParaRPr kumimoji="0" lang="vi-VN" sz="5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961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Picture 11" descr="A picture containing clipart, doll, toy&#10;&#10;Description automatically generated">
            <a:extLst>
              <a:ext uri="{FF2B5EF4-FFF2-40B4-BE49-F238E27FC236}">
                <a16:creationId xmlns:a16="http://schemas.microsoft.com/office/drawing/2014/main" xmlns="" id="{24F2AA1F-BB14-629D-0BBA-3FAA97A391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85" b="95613" l="2037" r="95630">
                        <a14:foregroundMark x1="19028" y1="23390" x2="17259" y2="47151"/>
                        <a14:foregroundMark x1="42738" y1="21197" x2="44775" y2="43590"/>
                        <a14:foregroundMark x1="44775" y1="43590" x2="44775" y2="43590"/>
                        <a14:foregroundMark x1="76453" y1="9316" x2="76453" y2="9316"/>
                        <a14:foregroundMark x1="91675" y1="11538" x2="92746" y2="16268"/>
                        <a14:foregroundMark x1="11417" y1="12051" x2="14687" y2="13732"/>
                        <a14:foregroundMark x1="4950" y1="17123" x2="6630" y2="20855"/>
                        <a14:foregroundMark x1="12130" y1="56809" x2="14420" y2="62251"/>
                        <a14:foregroundMark x1="74164" y1="20513" x2="74952" y2="22222"/>
                        <a14:foregroundMark x1="75576" y1="36125" x2="76899" y2="51225"/>
                        <a14:foregroundMark x1="76899" y1="51225" x2="76899" y2="51225"/>
                        <a14:foregroundMark x1="38323" y1="82080" x2="39111" y2="92251"/>
                        <a14:foregroundMark x1="39111" y1="92251" x2="39111" y2="92251"/>
                        <a14:foregroundMark x1="95228" y1="13219" x2="95659" y2="17464"/>
                        <a14:foregroundMark x1="42129" y1="15613" x2="50349" y2="12393"/>
                        <a14:foregroundMark x1="50349" y1="12393" x2="50349" y2="12393"/>
                        <a14:foregroundMark x1="16545" y1="53419" x2="17080" y2="54957"/>
                        <a14:foregroundMark x1="5664" y1="33248" x2="5664" y2="33248"/>
                        <a14:foregroundMark x1="43006" y1="59858" x2="44775" y2="63932"/>
                        <a14:foregroundMark x1="72038" y1="48177" x2="72826" y2="59516"/>
                        <a14:foregroundMark x1="72826" y1="59516" x2="72826" y2="59516"/>
                        <a14:foregroundMark x1="77167" y1="72422" x2="77702" y2="80057"/>
                        <a14:foregroundMark x1="72648" y1="91083" x2="74253" y2="93618"/>
                        <a14:foregroundMark x1="73004" y1="78860" x2="75219" y2="85470"/>
                        <a14:foregroundMark x1="72127" y1="90570" x2="74431" y2="93789"/>
                        <a14:foregroundMark x1="73272" y1="95641" x2="75665" y2="94986"/>
                        <a14:foregroundMark x1="89728" y1="6097" x2="92656" y2="5413"/>
                        <a14:foregroundMark x1="14687" y1="79544" x2="16991" y2="91425"/>
                        <a14:foregroundMark x1="18582" y1="75128" x2="19028" y2="85299"/>
                        <a14:foregroundMark x1="19028" y1="85299" x2="19028" y2="85299"/>
                        <a14:foregroundMark x1="3360" y1="24074" x2="3360" y2="24074"/>
                        <a14:foregroundMark x1="42649" y1="54444" x2="45399" y2="57151"/>
                        <a14:foregroundMark x1="45934" y1="71225" x2="48670" y2="77835"/>
                        <a14:foregroundMark x1="65215" y1="63105" x2="66285" y2="63105"/>
                        <a14:foregroundMark x1="73718" y1="31026" x2="73807" y2="33248"/>
                        <a14:foregroundMark x1="95570" y1="24929" x2="95570" y2="25613"/>
                        <a14:foregroundMark x1="93623" y1="6268" x2="93979" y2="6439"/>
                        <a14:foregroundMark x1="16025" y1="51054" x2="16902" y2="53077"/>
                        <a14:foregroundMark x1="11952" y1="48177" x2="13899" y2="59202"/>
                        <a14:foregroundMark x1="13899" y1="59202" x2="13899" y2="59202"/>
                        <a14:foregroundMark x1="2037" y1="40028" x2="2037" y2="40028"/>
                        <a14:foregroundMark x1="14509" y1="76325" x2="14955" y2="82080"/>
                        <a14:foregroundMark x1="20797" y1="69544" x2="18314" y2="75128"/>
                        <a14:foregroundMark x1="40538" y1="76496" x2="39379" y2="81396"/>
                        <a14:foregroundMark x1="48670" y1="80399" x2="50007" y2="95328"/>
                        <a14:foregroundMark x1="50007" y1="95328" x2="50007" y2="95328"/>
                        <a14:foregroundMark x1="92924" y1="28148" x2="92924" y2="281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9413" y="2913702"/>
            <a:ext cx="7284041" cy="38006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7F1B94C-91B6-218F-8EC7-1D46F19DCF68}"/>
              </a:ext>
            </a:extLst>
          </p:cNvPr>
          <p:cNvSpPr txBox="1"/>
          <p:nvPr/>
        </p:nvSpPr>
        <p:spPr>
          <a:xfrm>
            <a:off x="2611813" y="1498934"/>
            <a:ext cx="6766103" cy="1362075"/>
          </a:xfrm>
          <a:prstGeom prst="roundRect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Động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từ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là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từ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chỉ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hoạt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động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trạng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thái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sự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vật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1242050-7F84-15AF-A47E-EDBFC7863A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6818" y="441212"/>
            <a:ext cx="4694327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37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xmlns="" id="{16782CFB-8912-A6C4-CD1E-FFBBDFE5B4C4}"/>
              </a:ext>
            </a:extLst>
          </p:cNvPr>
          <p:cNvSpPr/>
          <p:nvPr/>
        </p:nvSpPr>
        <p:spPr>
          <a:xfrm>
            <a:off x="3377784" y="921371"/>
            <a:ext cx="6340839" cy="95937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xmlns="" id="{FE5EBBD3-0749-F843-48A1-8F73BEF020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292" y="2386950"/>
            <a:ext cx="1169770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chạy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cười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giặt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uống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múa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…. </a:t>
            </a:r>
          </a:p>
        </p:txBody>
      </p:sp>
      <p:sp>
        <p:nvSpPr>
          <p:cNvPr id="5" name="Rounded Rectangle 3">
            <a:extLst>
              <a:ext uri="{FF2B5EF4-FFF2-40B4-BE49-F238E27FC236}">
                <a16:creationId xmlns:a16="http://schemas.microsoft.com/office/drawing/2014/main" xmlns="" id="{C90CDD71-9B9D-5C2D-A6A3-02FFDE780DFF}"/>
              </a:ext>
            </a:extLst>
          </p:cNvPr>
          <p:cNvSpPr/>
          <p:nvPr/>
        </p:nvSpPr>
        <p:spPr>
          <a:xfrm>
            <a:off x="3377784" y="3539619"/>
            <a:ext cx="6340839" cy="95937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trạng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xmlns="" id="{A930031A-FA12-EA08-AEA6-A1EC467E25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0093" y="4877816"/>
            <a:ext cx="1133430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thương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vui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buồn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ngủ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sợ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tức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giận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86710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8053240F-EC10-97A3-357F-CD170116B7CA}"/>
              </a:ext>
            </a:extLst>
          </p:cNvPr>
          <p:cNvGrpSpPr/>
          <p:nvPr/>
        </p:nvGrpSpPr>
        <p:grpSpPr>
          <a:xfrm>
            <a:off x="212651" y="265814"/>
            <a:ext cx="11685182" cy="861237"/>
            <a:chOff x="1278541" y="1020574"/>
            <a:chExt cx="7080531" cy="1085571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64ECA525-697D-E500-2A63-D82917A67B48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xmlns="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0AB6B70C-5304-65E0-08EF-9B8F2CEA3596}"/>
                </a:ext>
              </a:extLst>
            </p:cNvPr>
            <p:cNvSpPr txBox="1"/>
            <p:nvPr/>
          </p:nvSpPr>
          <p:spPr>
            <a:xfrm>
              <a:off x="1375182" y="1086305"/>
              <a:ext cx="6945907" cy="892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Tìm động từ trong các câu tục ngữ dưới đây: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76D1A3D-C7B9-C1EF-319F-71D8EE7812AC}"/>
              </a:ext>
            </a:extLst>
          </p:cNvPr>
          <p:cNvSpPr txBox="1"/>
          <p:nvPr/>
        </p:nvSpPr>
        <p:spPr>
          <a:xfrm>
            <a:off x="1339703" y="1552354"/>
            <a:ext cx="10143460" cy="4050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vi-VN" sz="44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Yêu trẻ, trẻ đến nhà. </a:t>
            </a:r>
          </a:p>
          <a:p>
            <a:pPr algn="l">
              <a:lnSpc>
                <a:spcPct val="150000"/>
              </a:lnSpc>
            </a:pPr>
            <a:r>
              <a:rPr lang="vi-VN" sz="44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</a:t>
            </a:r>
            <a:r>
              <a:rPr lang="en-US" sz="44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Thương người như thể thương thân.</a:t>
            </a:r>
          </a:p>
          <a:p>
            <a:pPr algn="l">
              <a:lnSpc>
                <a:spcPct val="150000"/>
              </a:lnSpc>
            </a:pPr>
            <a:r>
              <a:rPr lang="vi-VN" sz="44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c. Uống nước nhớ nguồn. </a:t>
            </a:r>
          </a:p>
          <a:p>
            <a:pPr algn="l">
              <a:lnSpc>
                <a:spcPct val="150000"/>
              </a:lnSpc>
            </a:pPr>
            <a:r>
              <a:rPr lang="vi-VN" sz="44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d. Đi một ngày đàng, học một sàng khôn.</a:t>
            </a:r>
          </a:p>
        </p:txBody>
      </p:sp>
    </p:spTree>
    <p:extLst>
      <p:ext uri="{BB962C8B-B14F-4D97-AF65-F5344CB8AC3E}">
        <p14:creationId xmlns:p14="http://schemas.microsoft.com/office/powerpoint/2010/main" val="82203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49D44B5-69C3-1D0B-1636-C8CE819F41AE}"/>
              </a:ext>
            </a:extLst>
          </p:cNvPr>
          <p:cNvSpPr txBox="1"/>
          <p:nvPr/>
        </p:nvSpPr>
        <p:spPr>
          <a:xfrm>
            <a:off x="2021177" y="414850"/>
            <a:ext cx="8149644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FFC952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S</a:t>
            </a: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C05FCE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Ư</a:t>
            </a: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00EBF4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U</a:t>
            </a:r>
            <a:r>
              <a:rPr kumimoji="0" lang="en-US" sz="5867" b="0" i="0" u="none" strike="noStrike" kern="0" cap="none" spc="0" normalizeH="0" baseline="0" noProof="0" dirty="0">
                <a:ln w="19050">
                  <a:solidFill>
                    <a:srgbClr val="002060"/>
                  </a:solidFill>
                </a:ln>
                <a:solidFill>
                  <a:srgbClr val="FFC952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 </a:t>
            </a: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FF6696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T</a:t>
            </a: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70CB63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Ầ</a:t>
            </a: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C05FCE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M</a:t>
            </a:r>
            <a:r>
              <a:rPr kumimoji="0" lang="en-US" sz="5867" b="0" i="0" u="none" strike="noStrike" kern="0" cap="none" spc="0" normalizeH="0" baseline="0" noProof="0" dirty="0">
                <a:ln w="19050">
                  <a:solidFill>
                    <a:srgbClr val="002060"/>
                  </a:solidFill>
                </a:ln>
                <a:solidFill>
                  <a:srgbClr val="FFC952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 </a:t>
            </a: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FFC952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V</a:t>
            </a: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FF6696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Ỏ</a:t>
            </a:r>
            <a:r>
              <a:rPr kumimoji="0" lang="en-US" sz="5867" b="0" i="0" u="none" strike="noStrike" kern="0" cap="none" spc="0" normalizeH="0" baseline="0" noProof="0" dirty="0">
                <a:ln w="19050">
                  <a:solidFill>
                    <a:srgbClr val="002060"/>
                  </a:solidFill>
                </a:ln>
                <a:solidFill>
                  <a:srgbClr val="FFC952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 </a:t>
            </a: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FFC952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S</a:t>
            </a: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00EBF4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Ò</a:t>
            </a:r>
            <a:endParaRPr kumimoji="0" lang="vi-VN" sz="5867" b="0" i="0" u="none" strike="noStrike" kern="0" cap="none" spc="0" normalizeH="0" baseline="0" noProof="0" dirty="0">
              <a:ln w="19050">
                <a:solidFill>
                  <a:srgbClr val="002060"/>
                </a:solidFill>
              </a:ln>
              <a:solidFill>
                <a:srgbClr val="00EBF4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42627981-70FF-7CF2-4A54-7707E2F6CC47}"/>
              </a:ext>
            </a:extLst>
          </p:cNvPr>
          <p:cNvGrpSpPr/>
          <p:nvPr/>
        </p:nvGrpSpPr>
        <p:grpSpPr>
          <a:xfrm>
            <a:off x="4707956" y="4248411"/>
            <a:ext cx="1388043" cy="1320573"/>
            <a:chOff x="6316274" y="1012190"/>
            <a:chExt cx="1174444" cy="1170516"/>
          </a:xfrm>
        </p:grpSpPr>
        <p:pic>
          <p:nvPicPr>
            <p:cNvPr id="12" name="Google Shape;2382;p68">
              <a:extLst>
                <a:ext uri="{FF2B5EF4-FFF2-40B4-BE49-F238E27FC236}">
                  <a16:creationId xmlns:a16="http://schemas.microsoft.com/office/drawing/2014/main" xmlns="" id="{829DDC45-18FD-E87F-B43C-B2E7E94DD1FF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459121" y="1164636"/>
              <a:ext cx="888750" cy="8656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521F3126-B8A5-3F0C-7649-A1AD5B30954A}"/>
                </a:ext>
              </a:extLst>
            </p:cNvPr>
            <p:cNvSpPr/>
            <p:nvPr/>
          </p:nvSpPr>
          <p:spPr>
            <a:xfrm>
              <a:off x="6316274" y="1012190"/>
              <a:ext cx="1174444" cy="1170516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8EA9048B-082B-DA94-30ED-0DF1DF68F956}"/>
              </a:ext>
            </a:extLst>
          </p:cNvPr>
          <p:cNvGrpSpPr/>
          <p:nvPr/>
        </p:nvGrpSpPr>
        <p:grpSpPr>
          <a:xfrm>
            <a:off x="8500751" y="4236664"/>
            <a:ext cx="1388043" cy="1332321"/>
            <a:chOff x="3614316" y="1285437"/>
            <a:chExt cx="1174444" cy="1170516"/>
          </a:xfrm>
        </p:grpSpPr>
        <p:pic>
          <p:nvPicPr>
            <p:cNvPr id="11" name="Google Shape;2384;p68">
              <a:extLst>
                <a:ext uri="{FF2B5EF4-FFF2-40B4-BE49-F238E27FC236}">
                  <a16:creationId xmlns:a16="http://schemas.microsoft.com/office/drawing/2014/main" xmlns="" id="{207FE0A1-C0E8-2C64-F97A-C8CA7F43E631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789275" y="1420566"/>
              <a:ext cx="824527" cy="8842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2F6DFFB8-6560-04AA-457D-CBBE5E8287CF}"/>
                </a:ext>
              </a:extLst>
            </p:cNvPr>
            <p:cNvSpPr/>
            <p:nvPr/>
          </p:nvSpPr>
          <p:spPr>
            <a:xfrm>
              <a:off x="3614316" y="1285437"/>
              <a:ext cx="1174444" cy="1170516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8561DAA9-69C1-2FC1-C72B-5691D46BAD23}"/>
              </a:ext>
            </a:extLst>
          </p:cNvPr>
          <p:cNvGrpSpPr/>
          <p:nvPr/>
        </p:nvGrpSpPr>
        <p:grpSpPr>
          <a:xfrm>
            <a:off x="6552732" y="4248411"/>
            <a:ext cx="1388043" cy="1320573"/>
            <a:chOff x="6566560" y="1401234"/>
            <a:chExt cx="1174444" cy="1170516"/>
          </a:xfrm>
        </p:grpSpPr>
        <p:pic>
          <p:nvPicPr>
            <p:cNvPr id="10" name="Google Shape;2375;p68">
              <a:extLst>
                <a:ext uri="{FF2B5EF4-FFF2-40B4-BE49-F238E27FC236}">
                  <a16:creationId xmlns:a16="http://schemas.microsoft.com/office/drawing/2014/main" xmlns="" id="{3289C0BF-112B-1E1E-52A9-E99F91C90153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652858" y="1583313"/>
              <a:ext cx="1001847" cy="8063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FA981F1B-C048-D78E-2FA6-2B89276E3237}"/>
                </a:ext>
              </a:extLst>
            </p:cNvPr>
            <p:cNvSpPr/>
            <p:nvPr/>
          </p:nvSpPr>
          <p:spPr>
            <a:xfrm>
              <a:off x="6566560" y="1401234"/>
              <a:ext cx="1174444" cy="1170516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22" name="Picture 21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3DF85BDD-A179-6332-F755-EDDB1B73836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1043826" y="3461369"/>
            <a:ext cx="2932319" cy="3275587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A3D47DDC-56F5-7892-5BDA-AF7EDDBD0006}"/>
              </a:ext>
            </a:extLst>
          </p:cNvPr>
          <p:cNvGrpSpPr/>
          <p:nvPr/>
        </p:nvGrpSpPr>
        <p:grpSpPr>
          <a:xfrm>
            <a:off x="2813504" y="1440771"/>
            <a:ext cx="8318611" cy="1955860"/>
            <a:chOff x="2006826" y="1120840"/>
            <a:chExt cx="5858631" cy="1466895"/>
          </a:xfrm>
        </p:grpSpPr>
        <p:sp>
          <p:nvSpPr>
            <p:cNvPr id="23" name="Speech Bubble: Rectangle with Corners Rounded 22">
              <a:extLst>
                <a:ext uri="{FF2B5EF4-FFF2-40B4-BE49-F238E27FC236}">
                  <a16:creationId xmlns:a16="http://schemas.microsoft.com/office/drawing/2014/main" xmlns="" id="{B7A7A1F4-D529-0259-A638-A2D43ABA45D0}"/>
                </a:ext>
              </a:extLst>
            </p:cNvPr>
            <p:cNvSpPr/>
            <p:nvPr/>
          </p:nvSpPr>
          <p:spPr>
            <a:xfrm>
              <a:off x="2006826" y="1120840"/>
              <a:ext cx="5858631" cy="1466895"/>
            </a:xfrm>
            <a:prstGeom prst="wedgeRoundRectCallout">
              <a:avLst>
                <a:gd name="adj1" fmla="val -41630"/>
                <a:gd name="adj2" fmla="val 74214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9E714720-9FDA-3C74-54FB-E0936F80266F}"/>
                </a:ext>
              </a:extLst>
            </p:cNvPr>
            <p:cNvSpPr txBox="1"/>
            <p:nvPr/>
          </p:nvSpPr>
          <p:spPr>
            <a:xfrm>
              <a:off x="2071318" y="1250629"/>
              <a:ext cx="5729646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Bộ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sưu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sò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của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mình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còn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thiếu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4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nữa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là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hoàn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chỉnh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.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Các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bạn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hãy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giúp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mình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tìm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4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sò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này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bằng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cách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trả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lời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đúng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nhé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!</a:t>
              </a:r>
              <a:endPara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717A026-2F21-4EFE-082D-0168206B6FAB}"/>
              </a:ext>
            </a:extLst>
          </p:cNvPr>
          <p:cNvGrpSpPr/>
          <p:nvPr/>
        </p:nvGrpSpPr>
        <p:grpSpPr>
          <a:xfrm rot="16200000">
            <a:off x="10141193" y="4227146"/>
            <a:ext cx="1388043" cy="1320573"/>
            <a:chOff x="6316274" y="1012190"/>
            <a:chExt cx="1174444" cy="1170516"/>
          </a:xfrm>
        </p:grpSpPr>
        <p:pic>
          <p:nvPicPr>
            <p:cNvPr id="3" name="Google Shape;2382;p68">
              <a:extLst>
                <a:ext uri="{FF2B5EF4-FFF2-40B4-BE49-F238E27FC236}">
                  <a16:creationId xmlns:a16="http://schemas.microsoft.com/office/drawing/2014/main" xmlns="" id="{5624531E-E02E-9C86-E9A8-8D8F737626BD}"/>
                </a:ext>
              </a:extLst>
            </p:cNvPr>
            <p:cNvPicPr preferRelativeResize="0"/>
            <p:nvPr/>
          </p:nvPicPr>
          <p:blipFill>
            <a:blip r:embed="rId3">
              <a:alphaModFix/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6459121" y="1164636"/>
              <a:ext cx="888750" cy="8656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369C1795-D680-F7E1-4CCA-0E06D2D78F5C}"/>
                </a:ext>
              </a:extLst>
            </p:cNvPr>
            <p:cNvSpPr/>
            <p:nvPr/>
          </p:nvSpPr>
          <p:spPr>
            <a:xfrm>
              <a:off x="6316274" y="1012190"/>
              <a:ext cx="1174444" cy="1170516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</p:grpSp>
    </p:spTree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7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4" fill="hold" nodeType="after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15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16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8" presetID="2" presetClass="entr" presetSubtype="4" fill="hold" nodeType="after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20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21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3" presetID="2" presetClass="entr" presetSubtype="4" fill="hold" nodeType="after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25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26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28" presetID="2" presetClass="entr" presetSubtype="4" fill="hold" nodeType="after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30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31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7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2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6" name="Google Shape;836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42380">
            <a:off x="10815058" y="4283398"/>
            <a:ext cx="1902197" cy="2182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7" name="Google Shape;837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01618" y="5187769"/>
            <a:ext cx="1936035" cy="2219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8" name="Google Shape;838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924400" y="6144676"/>
            <a:ext cx="2628280" cy="848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9" name="Google Shape;839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919860" y="5155326"/>
            <a:ext cx="1312131" cy="97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0" name="Google Shape;840;p5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5400000">
            <a:off x="9828840" y="4638836"/>
            <a:ext cx="702149" cy="3881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820B5265-6C90-19AF-57B6-56B7116A3BAD}"/>
              </a:ext>
            </a:extLst>
          </p:cNvPr>
          <p:cNvGrpSpPr/>
          <p:nvPr/>
        </p:nvGrpSpPr>
        <p:grpSpPr>
          <a:xfrm>
            <a:off x="760819" y="363858"/>
            <a:ext cx="10098859" cy="1795583"/>
            <a:chOff x="784928" y="759458"/>
            <a:chExt cx="7574144" cy="1346687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86AF90C9-422B-DA89-6CD3-E572C253C098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xmlns="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5" name="Google Shape;2382;p68">
              <a:extLst>
                <a:ext uri="{FF2B5EF4-FFF2-40B4-BE49-F238E27FC236}">
                  <a16:creationId xmlns:a16="http://schemas.microsoft.com/office/drawing/2014/main" xmlns="" id="{5CBFADDC-A2DC-E6F7-4C5E-242B67F678B8}"/>
                </a:ext>
              </a:extLst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84928" y="759458"/>
              <a:ext cx="862527" cy="8415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23D2D262-3DFC-CCE5-4A0A-300F951EB61A}"/>
                </a:ext>
              </a:extLst>
            </p:cNvPr>
            <p:cNvSpPr txBox="1"/>
            <p:nvPr/>
          </p:nvSpPr>
          <p:spPr>
            <a:xfrm>
              <a:off x="1685437" y="1086305"/>
              <a:ext cx="6635652" cy="900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Tìm động từ trong các câu tục 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</a:t>
              </a:r>
            </a:p>
            <a:p>
              <a:pPr defTabSz="1219170">
                <a:buClr>
                  <a:srgbClr val="000000"/>
                </a:buClr>
                <a:defRPr/>
              </a:pPr>
              <a:r>
                <a:rPr lang="vi-VN" sz="360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a. Yêu trẻ, trẻ đến nhà. </a:t>
              </a:r>
            </a:p>
          </p:txBody>
        </p:sp>
      </p:grpSp>
      <p:pic>
        <p:nvPicPr>
          <p:cNvPr id="12" name="Picture 11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A69AA0E0-F80C-B4DF-5646-FAAEBF3D465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-489688" y="3460214"/>
            <a:ext cx="3034943" cy="339022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FCFAE294-8653-A690-3589-89CD3EE3371A}"/>
              </a:ext>
            </a:extLst>
          </p:cNvPr>
          <p:cNvGrpSpPr/>
          <p:nvPr/>
        </p:nvGrpSpPr>
        <p:grpSpPr>
          <a:xfrm>
            <a:off x="2545254" y="2998381"/>
            <a:ext cx="8887345" cy="1881963"/>
            <a:chOff x="-581422" y="1192127"/>
            <a:chExt cx="5330144" cy="155823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3353A1F3-94CF-26AF-F24B-6F4A07D689FE}"/>
                </a:ext>
              </a:extLst>
            </p:cNvPr>
            <p:cNvSpPr/>
            <p:nvPr/>
          </p:nvSpPr>
          <p:spPr>
            <a:xfrm>
              <a:off x="-581422" y="1192127"/>
              <a:ext cx="5330144" cy="1558230"/>
            </a:xfrm>
            <a:custGeom>
              <a:avLst/>
              <a:gdLst>
                <a:gd name="connsiteX0" fmla="*/ 0 w 5330144"/>
                <a:gd name="connsiteY0" fmla="*/ 259710 h 1558230"/>
                <a:gd name="connsiteX1" fmla="*/ 259710 w 5330144"/>
                <a:gd name="connsiteY1" fmla="*/ 0 h 1558230"/>
                <a:gd name="connsiteX2" fmla="*/ 5070434 w 5330144"/>
                <a:gd name="connsiteY2" fmla="*/ 0 h 1558230"/>
                <a:gd name="connsiteX3" fmla="*/ 5330144 w 5330144"/>
                <a:gd name="connsiteY3" fmla="*/ 259710 h 1558230"/>
                <a:gd name="connsiteX4" fmla="*/ 5330144 w 5330144"/>
                <a:gd name="connsiteY4" fmla="*/ 1298520 h 1558230"/>
                <a:gd name="connsiteX5" fmla="*/ 5070434 w 5330144"/>
                <a:gd name="connsiteY5" fmla="*/ 1558230 h 1558230"/>
                <a:gd name="connsiteX6" fmla="*/ 259710 w 5330144"/>
                <a:gd name="connsiteY6" fmla="*/ 1558230 h 1558230"/>
                <a:gd name="connsiteX7" fmla="*/ 0 w 5330144"/>
                <a:gd name="connsiteY7" fmla="*/ 1298520 h 1558230"/>
                <a:gd name="connsiteX8" fmla="*/ 0 w 5330144"/>
                <a:gd name="connsiteY8" fmla="*/ 259710 h 155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0144" h="1558230" fill="none" extrusionOk="0">
                  <a:moveTo>
                    <a:pt x="0" y="259710"/>
                  </a:moveTo>
                  <a:cubicBezTo>
                    <a:pt x="660" y="134128"/>
                    <a:pt x="130313" y="23559"/>
                    <a:pt x="259710" y="0"/>
                  </a:cubicBezTo>
                  <a:cubicBezTo>
                    <a:pt x="2293687" y="72427"/>
                    <a:pt x="2746578" y="61419"/>
                    <a:pt x="5070434" y="0"/>
                  </a:cubicBezTo>
                  <a:cubicBezTo>
                    <a:pt x="5210381" y="-24002"/>
                    <a:pt x="5323854" y="114373"/>
                    <a:pt x="5330144" y="259710"/>
                  </a:cubicBezTo>
                  <a:cubicBezTo>
                    <a:pt x="5422807" y="740078"/>
                    <a:pt x="5388824" y="1095820"/>
                    <a:pt x="5330144" y="1298520"/>
                  </a:cubicBezTo>
                  <a:cubicBezTo>
                    <a:pt x="5335101" y="1416795"/>
                    <a:pt x="5204317" y="1547523"/>
                    <a:pt x="5070434" y="1558230"/>
                  </a:cubicBezTo>
                  <a:cubicBezTo>
                    <a:pt x="2673441" y="1588057"/>
                    <a:pt x="2137672" y="1478924"/>
                    <a:pt x="259710" y="1558230"/>
                  </a:cubicBezTo>
                  <a:cubicBezTo>
                    <a:pt x="119172" y="1557903"/>
                    <a:pt x="-17310" y="1445377"/>
                    <a:pt x="0" y="1298520"/>
                  </a:cubicBezTo>
                  <a:cubicBezTo>
                    <a:pt x="-61097" y="1041526"/>
                    <a:pt x="66681" y="772264"/>
                    <a:pt x="0" y="259710"/>
                  </a:cubicBezTo>
                  <a:close/>
                </a:path>
                <a:path w="5330144" h="1558230" stroke="0" extrusionOk="0">
                  <a:moveTo>
                    <a:pt x="0" y="259710"/>
                  </a:moveTo>
                  <a:cubicBezTo>
                    <a:pt x="2370" y="116922"/>
                    <a:pt x="124647" y="17441"/>
                    <a:pt x="259710" y="0"/>
                  </a:cubicBezTo>
                  <a:cubicBezTo>
                    <a:pt x="1835267" y="123000"/>
                    <a:pt x="4372765" y="-96860"/>
                    <a:pt x="5070434" y="0"/>
                  </a:cubicBezTo>
                  <a:cubicBezTo>
                    <a:pt x="5209614" y="-3242"/>
                    <a:pt x="5342447" y="91473"/>
                    <a:pt x="5330144" y="259710"/>
                  </a:cubicBezTo>
                  <a:cubicBezTo>
                    <a:pt x="5390930" y="375841"/>
                    <a:pt x="5310220" y="980102"/>
                    <a:pt x="5330144" y="1298520"/>
                  </a:cubicBezTo>
                  <a:cubicBezTo>
                    <a:pt x="5314754" y="1447529"/>
                    <a:pt x="5197001" y="1555470"/>
                    <a:pt x="5070434" y="1558230"/>
                  </a:cubicBezTo>
                  <a:cubicBezTo>
                    <a:pt x="4171191" y="1397523"/>
                    <a:pt x="2623015" y="1597897"/>
                    <a:pt x="259710" y="1558230"/>
                  </a:cubicBezTo>
                  <a:cubicBezTo>
                    <a:pt x="104202" y="1555791"/>
                    <a:pt x="-15748" y="1434820"/>
                    <a:pt x="0" y="1298520"/>
                  </a:cubicBezTo>
                  <a:cubicBezTo>
                    <a:pt x="83659" y="920968"/>
                    <a:pt x="60172" y="723521"/>
                    <a:pt x="0" y="25971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40997AE8-38F2-3F6E-450D-A706DDFC4FD6}"/>
                </a:ext>
              </a:extLst>
            </p:cNvPr>
            <p:cNvSpPr txBox="1"/>
            <p:nvPr/>
          </p:nvSpPr>
          <p:spPr>
            <a:xfrm>
              <a:off x="-315617" y="1584420"/>
              <a:ext cx="4494389" cy="917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Đáp</a:t>
              </a:r>
              <a:r>
                <a:rPr lang="en-US" sz="66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án</a:t>
              </a:r>
              <a:r>
                <a:rPr lang="en-US" sz="66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: </a:t>
              </a: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Yêu</a:t>
              </a:r>
              <a:r>
                <a:rPr lang="en-US" sz="66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đến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4AB84C52-21B4-02E6-BC6F-DCFACAA1DCA9}"/>
              </a:ext>
            </a:extLst>
          </p:cNvPr>
          <p:cNvCxnSpPr/>
          <p:nvPr/>
        </p:nvCxnSpPr>
        <p:spPr>
          <a:xfrm>
            <a:off x="2519916" y="1903228"/>
            <a:ext cx="69111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D01A74AB-E713-4A9E-C3AE-35A506BCED86}"/>
              </a:ext>
            </a:extLst>
          </p:cNvPr>
          <p:cNvCxnSpPr/>
          <p:nvPr/>
        </p:nvCxnSpPr>
        <p:spPr>
          <a:xfrm>
            <a:off x="4657060" y="1924493"/>
            <a:ext cx="69111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088105" y="447274"/>
            <a:ext cx="7818655" cy="4152900"/>
            <a:chOff x="3050905" y="1128685"/>
            <a:chExt cx="7818655" cy="4152900"/>
          </a:xfrm>
        </p:grpSpPr>
        <p:pic>
          <p:nvPicPr>
            <p:cNvPr id="13" name="图片 12" descr="ce1ed7f935192fceca30dfb2bcebe602"/>
            <p:cNvPicPr>
              <a:picLocks noChangeAspect="1"/>
            </p:cNvPicPr>
            <p:nvPr/>
          </p:nvPicPr>
          <p:blipFill>
            <a:blip r:embed="rId5"/>
            <a:srcRect l="11188" t="20367" r="10619" b="19944"/>
            <a:stretch>
              <a:fillRect/>
            </a:stretch>
          </p:blipFill>
          <p:spPr>
            <a:xfrm>
              <a:off x="3050905" y="1128685"/>
              <a:ext cx="7818655" cy="4152900"/>
            </a:xfrm>
            <a:prstGeom prst="rect">
              <a:avLst/>
            </a:prstGeom>
          </p:spPr>
        </p:pic>
        <p:pic>
          <p:nvPicPr>
            <p:cNvPr id="22" name="图片 2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06" t="12258" r="11253" b="65141"/>
            <a:stretch>
              <a:fillRect/>
            </a:stretch>
          </p:blipFill>
          <p:spPr>
            <a:xfrm>
              <a:off x="4688211" y="3649260"/>
              <a:ext cx="5002213" cy="1549970"/>
            </a:xfrm>
            <a:prstGeom prst="rect">
              <a:avLst/>
            </a:prstGeom>
          </p:spPr>
        </p:pic>
      </p:grpSp>
      <p:pic>
        <p:nvPicPr>
          <p:cNvPr id="23" name="图片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61"/>
            <a:ext cx="12192000" cy="2284878"/>
          </a:xfrm>
          <a:prstGeom prst="rect">
            <a:avLst/>
          </a:prstGeom>
        </p:spPr>
      </p:pic>
      <p:pic>
        <p:nvPicPr>
          <p:cNvPr id="17" name="图片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155" y="4294879"/>
            <a:ext cx="2569210" cy="2563121"/>
          </a:xfrm>
          <a:prstGeom prst="rect">
            <a:avLst/>
          </a:prstGeom>
        </p:spPr>
      </p:pic>
      <p:pic>
        <p:nvPicPr>
          <p:cNvPr id="19" name="图片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00000">
            <a:off x="10968136" y="1671526"/>
            <a:ext cx="1007745" cy="103251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3375" y="389784"/>
            <a:ext cx="1363980" cy="12426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VCNV_bắt_đầu (online-audio-converter.com)">
            <a:hlinkClick r:id="" action="ppaction://media"/>
          </p:cNvPr>
          <p:cNvPicPr>
            <a:picLocks noGrp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33.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0"/>
            <a:ext cx="0" cy="0"/>
          </a:xfrm>
          <a:prstGeom prst="rect">
            <a:avLst/>
          </a:prstGeom>
        </p:spPr>
      </p:pic>
      <p:pic>
        <p:nvPicPr>
          <p:cNvPr id="20" name="Picture 19">
            <a:hlinkClick r:id="rId12" action="ppaction://hlinksldjump"/>
            <a:extLst>
              <a:ext uri="{FF2B5EF4-FFF2-40B4-BE49-F238E27FC236}">
                <a16:creationId xmlns:a16="http://schemas.microsoft.com/office/drawing/2014/main" xmlns="" id="{2AF26349-CE4C-E04B-ABC5-ADE20EA21FC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87471" y="4194462"/>
            <a:ext cx="1792379" cy="1670449"/>
          </a:xfrm>
          <a:prstGeom prst="rect">
            <a:avLst/>
          </a:prstGeom>
        </p:spPr>
      </p:pic>
      <p:pic>
        <p:nvPicPr>
          <p:cNvPr id="24" name="Picture 23">
            <a:hlinkClick r:id="rId14" action="ppaction://hlinksldjump"/>
            <a:extLst>
              <a:ext uri="{FF2B5EF4-FFF2-40B4-BE49-F238E27FC236}">
                <a16:creationId xmlns:a16="http://schemas.microsoft.com/office/drawing/2014/main" xmlns="" id="{0A0981CB-E64F-CE43-B518-2C26A210371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24652" y="4682365"/>
            <a:ext cx="1737511" cy="1609483"/>
          </a:xfrm>
          <a:prstGeom prst="rect">
            <a:avLst/>
          </a:prstGeom>
        </p:spPr>
      </p:pic>
      <p:pic>
        <p:nvPicPr>
          <p:cNvPr id="25" name="Picture 24">
            <a:hlinkClick r:id="rId16" action="ppaction://hlinksldjump"/>
            <a:extLst>
              <a:ext uri="{FF2B5EF4-FFF2-40B4-BE49-F238E27FC236}">
                <a16:creationId xmlns:a16="http://schemas.microsoft.com/office/drawing/2014/main" xmlns="" id="{1BF7C2F7-CEFE-4C4A-950E-95B2D3FC8D8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62524" y="4534660"/>
            <a:ext cx="1847248" cy="1700931"/>
          </a:xfrm>
          <a:prstGeom prst="rect">
            <a:avLst/>
          </a:prstGeom>
        </p:spPr>
      </p:pic>
      <p:sp>
        <p:nvSpPr>
          <p:cNvPr id="4" name="Right Arrow 3">
            <a:hlinkClick r:id="rId18" action="ppaction://hlinksldjump"/>
          </p:cNvPr>
          <p:cNvSpPr/>
          <p:nvPr/>
        </p:nvSpPr>
        <p:spPr>
          <a:xfrm>
            <a:off x="245660" y="6114196"/>
            <a:ext cx="1019614" cy="4779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6DD66C0-4891-C80A-4A79-85DB491615F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088044" y="886433"/>
            <a:ext cx="7882811" cy="354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499285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9000">
                <p:cTn id="3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973135" y="4660652"/>
            <a:ext cx="1781261" cy="204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9548925" y="4024825"/>
            <a:ext cx="1597100" cy="2656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8" flipH="1">
            <a:off x="8221803" y="6014225"/>
            <a:ext cx="3007256" cy="9706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47A50EF9-9039-160B-0D26-CFCAB9DCAE74}"/>
              </a:ext>
            </a:extLst>
          </p:cNvPr>
          <p:cNvGrpSpPr/>
          <p:nvPr/>
        </p:nvGrpSpPr>
        <p:grpSpPr>
          <a:xfrm>
            <a:off x="770751" y="369379"/>
            <a:ext cx="10110944" cy="1820304"/>
            <a:chOff x="874322" y="756877"/>
            <a:chExt cx="7583208" cy="1365228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xmlns="" id="{14600E12-BA9E-848D-E889-1E4DE872D45F}"/>
                </a:ext>
              </a:extLst>
            </p:cNvPr>
            <p:cNvSpPr/>
            <p:nvPr/>
          </p:nvSpPr>
          <p:spPr>
            <a:xfrm>
              <a:off x="1278541" y="103653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xmlns="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1B7174BE-AD8C-C103-A5BA-B36061F31156}"/>
                </a:ext>
              </a:extLst>
            </p:cNvPr>
            <p:cNvSpPr txBox="1"/>
            <p:nvPr/>
          </p:nvSpPr>
          <p:spPr>
            <a:xfrm>
              <a:off x="1544418" y="1117523"/>
              <a:ext cx="6913112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Tìm động từ trong các câu tục ngữ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</a:t>
              </a:r>
            </a:p>
            <a:p>
              <a:pPr algn="l"/>
              <a:r>
                <a:rPr lang="vi-VN" sz="400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b.</a:t>
              </a:r>
              <a:r>
                <a:rPr lang="en-US" sz="400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400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Thương người như thể thương thân.</a:t>
              </a:r>
            </a:p>
          </p:txBody>
        </p:sp>
        <p:pic>
          <p:nvPicPr>
            <p:cNvPr id="36" name="Google Shape;2375;p68">
              <a:extLst>
                <a:ext uri="{FF2B5EF4-FFF2-40B4-BE49-F238E27FC236}">
                  <a16:creationId xmlns:a16="http://schemas.microsoft.com/office/drawing/2014/main" xmlns="" id="{13B970A3-2559-F0D2-223C-22D004D07572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74322" y="756877"/>
              <a:ext cx="792663" cy="78323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0" name="Picture 39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D2BD6DBD-C8A3-BAB4-3CBA-CCE6EC7B3FD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411169" y="3429000"/>
            <a:ext cx="3034943" cy="3390224"/>
          </a:xfrm>
          <a:prstGeom prst="rect">
            <a:avLst/>
          </a:prstGeom>
        </p:spPr>
      </p:pic>
      <p:pic>
        <p:nvPicPr>
          <p:cNvPr id="42" name="Google Shape;374;p39">
            <a:extLst>
              <a:ext uri="{FF2B5EF4-FFF2-40B4-BE49-F238E27FC236}">
                <a16:creationId xmlns:a16="http://schemas.microsoft.com/office/drawing/2014/main" xmlns="" id="{50A73CFD-E2C8-2D00-D797-06ADCB294FF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21344448">
            <a:off x="7733634" y="6233073"/>
            <a:ext cx="1461405" cy="711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2C708980-7943-45DE-A3B3-35AB61B0CCB1}"/>
              </a:ext>
            </a:extLst>
          </p:cNvPr>
          <p:cNvGrpSpPr/>
          <p:nvPr/>
        </p:nvGrpSpPr>
        <p:grpSpPr>
          <a:xfrm>
            <a:off x="3572540" y="3094797"/>
            <a:ext cx="7860059" cy="1381510"/>
            <a:chOff x="-581422" y="1679833"/>
            <a:chExt cx="5330144" cy="2054962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69C0B30B-1A24-4E72-BE1E-5594D9DE5032}"/>
                </a:ext>
              </a:extLst>
            </p:cNvPr>
            <p:cNvSpPr/>
            <p:nvPr/>
          </p:nvSpPr>
          <p:spPr>
            <a:xfrm>
              <a:off x="-581422" y="1679833"/>
              <a:ext cx="5330144" cy="2054962"/>
            </a:xfrm>
            <a:custGeom>
              <a:avLst/>
              <a:gdLst>
                <a:gd name="connsiteX0" fmla="*/ 0 w 5330144"/>
                <a:gd name="connsiteY0" fmla="*/ 342501 h 2054962"/>
                <a:gd name="connsiteX1" fmla="*/ 342501 w 5330144"/>
                <a:gd name="connsiteY1" fmla="*/ 0 h 2054962"/>
                <a:gd name="connsiteX2" fmla="*/ 4987643 w 5330144"/>
                <a:gd name="connsiteY2" fmla="*/ 0 h 2054962"/>
                <a:gd name="connsiteX3" fmla="*/ 5330144 w 5330144"/>
                <a:gd name="connsiteY3" fmla="*/ 342501 h 2054962"/>
                <a:gd name="connsiteX4" fmla="*/ 5330144 w 5330144"/>
                <a:gd name="connsiteY4" fmla="*/ 1712461 h 2054962"/>
                <a:gd name="connsiteX5" fmla="*/ 4987643 w 5330144"/>
                <a:gd name="connsiteY5" fmla="*/ 2054962 h 2054962"/>
                <a:gd name="connsiteX6" fmla="*/ 342501 w 5330144"/>
                <a:gd name="connsiteY6" fmla="*/ 2054962 h 2054962"/>
                <a:gd name="connsiteX7" fmla="*/ 0 w 5330144"/>
                <a:gd name="connsiteY7" fmla="*/ 1712461 h 2054962"/>
                <a:gd name="connsiteX8" fmla="*/ 0 w 5330144"/>
                <a:gd name="connsiteY8" fmla="*/ 342501 h 2054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0144" h="2054962" fill="none" extrusionOk="0">
                  <a:moveTo>
                    <a:pt x="0" y="342501"/>
                  </a:moveTo>
                  <a:cubicBezTo>
                    <a:pt x="1126" y="183821"/>
                    <a:pt x="164276" y="18348"/>
                    <a:pt x="342501" y="0"/>
                  </a:cubicBezTo>
                  <a:cubicBezTo>
                    <a:pt x="2000441" y="72427"/>
                    <a:pt x="3173798" y="61419"/>
                    <a:pt x="4987643" y="0"/>
                  </a:cubicBezTo>
                  <a:cubicBezTo>
                    <a:pt x="5175257" y="-10626"/>
                    <a:pt x="5305951" y="146025"/>
                    <a:pt x="5330144" y="342501"/>
                  </a:cubicBezTo>
                  <a:cubicBezTo>
                    <a:pt x="5337288" y="844734"/>
                    <a:pt x="5251982" y="1117261"/>
                    <a:pt x="5330144" y="1712461"/>
                  </a:cubicBezTo>
                  <a:cubicBezTo>
                    <a:pt x="5336898" y="1867342"/>
                    <a:pt x="5162559" y="2038996"/>
                    <a:pt x="4987643" y="2054962"/>
                  </a:cubicBezTo>
                  <a:cubicBezTo>
                    <a:pt x="3458140" y="2084789"/>
                    <a:pt x="1131038" y="1975656"/>
                    <a:pt x="342501" y="2054962"/>
                  </a:cubicBezTo>
                  <a:cubicBezTo>
                    <a:pt x="173907" y="2052637"/>
                    <a:pt x="-27566" y="1907070"/>
                    <a:pt x="0" y="1712461"/>
                  </a:cubicBezTo>
                  <a:cubicBezTo>
                    <a:pt x="41226" y="1163282"/>
                    <a:pt x="32736" y="841290"/>
                    <a:pt x="0" y="342501"/>
                  </a:cubicBezTo>
                  <a:close/>
                </a:path>
                <a:path w="5330144" h="2054962" stroke="0" extrusionOk="0">
                  <a:moveTo>
                    <a:pt x="0" y="342501"/>
                  </a:moveTo>
                  <a:cubicBezTo>
                    <a:pt x="18571" y="158405"/>
                    <a:pt x="160653" y="15230"/>
                    <a:pt x="342501" y="0"/>
                  </a:cubicBezTo>
                  <a:cubicBezTo>
                    <a:pt x="1235632" y="123000"/>
                    <a:pt x="4480946" y="-96860"/>
                    <a:pt x="4987643" y="0"/>
                  </a:cubicBezTo>
                  <a:cubicBezTo>
                    <a:pt x="5157719" y="-14543"/>
                    <a:pt x="5343677" y="126061"/>
                    <a:pt x="5330144" y="342501"/>
                  </a:cubicBezTo>
                  <a:cubicBezTo>
                    <a:pt x="5289069" y="959492"/>
                    <a:pt x="5308683" y="1083188"/>
                    <a:pt x="5330144" y="1712461"/>
                  </a:cubicBezTo>
                  <a:cubicBezTo>
                    <a:pt x="5304081" y="1911061"/>
                    <a:pt x="5172108" y="2054194"/>
                    <a:pt x="4987643" y="2054962"/>
                  </a:cubicBezTo>
                  <a:cubicBezTo>
                    <a:pt x="3946209" y="1894255"/>
                    <a:pt x="2096692" y="2094629"/>
                    <a:pt x="342501" y="2054962"/>
                  </a:cubicBezTo>
                  <a:cubicBezTo>
                    <a:pt x="147991" y="2053881"/>
                    <a:pt x="-33661" y="1886369"/>
                    <a:pt x="0" y="1712461"/>
                  </a:cubicBezTo>
                  <a:cubicBezTo>
                    <a:pt x="79996" y="1209259"/>
                    <a:pt x="-46585" y="767102"/>
                    <a:pt x="0" y="342501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0037C8AB-11AE-4C87-B86C-AC4527EE81E0}"/>
                </a:ext>
              </a:extLst>
            </p:cNvPr>
            <p:cNvSpPr txBox="1"/>
            <p:nvPr/>
          </p:nvSpPr>
          <p:spPr>
            <a:xfrm>
              <a:off x="-301197" y="2074706"/>
              <a:ext cx="4494389" cy="16481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Đáp</a:t>
              </a:r>
              <a:r>
                <a:rPr lang="en-US" sz="66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án</a:t>
              </a:r>
              <a:r>
                <a:rPr lang="en-US" sz="66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: </a:t>
              </a: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Thương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xmlns="" id="{B6C42C15-9541-6CE1-8FED-8FD7EC409572}"/>
              </a:ext>
            </a:extLst>
          </p:cNvPr>
          <p:cNvCxnSpPr>
            <a:cxnSpLocks/>
          </p:cNvCxnSpPr>
          <p:nvPr/>
        </p:nvCxnSpPr>
        <p:spPr>
          <a:xfrm>
            <a:off x="2307264" y="2030818"/>
            <a:ext cx="153108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4AD4B638-BA5D-D53C-FA8A-373D1D563101}"/>
              </a:ext>
            </a:extLst>
          </p:cNvPr>
          <p:cNvCxnSpPr>
            <a:cxnSpLocks/>
          </p:cNvCxnSpPr>
          <p:nvPr/>
        </p:nvCxnSpPr>
        <p:spPr>
          <a:xfrm>
            <a:off x="7176975" y="2020185"/>
            <a:ext cx="136096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0E70F1BB-F436-6264-E482-78E5BA830C23}"/>
              </a:ext>
            </a:extLst>
          </p:cNvPr>
          <p:cNvSpPr/>
          <p:nvPr/>
        </p:nvSpPr>
        <p:spPr>
          <a:xfrm>
            <a:off x="1492638" y="722454"/>
            <a:ext cx="9440708" cy="1447428"/>
          </a:xfrm>
          <a:custGeom>
            <a:avLst/>
            <a:gdLst>
              <a:gd name="connsiteX0" fmla="*/ 0 w 9440708"/>
              <a:gd name="connsiteY0" fmla="*/ 241243 h 1447428"/>
              <a:gd name="connsiteX1" fmla="*/ 241243 w 9440708"/>
              <a:gd name="connsiteY1" fmla="*/ 0 h 1447428"/>
              <a:gd name="connsiteX2" fmla="*/ 9199465 w 9440708"/>
              <a:gd name="connsiteY2" fmla="*/ 0 h 1447428"/>
              <a:gd name="connsiteX3" fmla="*/ 9440708 w 9440708"/>
              <a:gd name="connsiteY3" fmla="*/ 241243 h 1447428"/>
              <a:gd name="connsiteX4" fmla="*/ 9440708 w 9440708"/>
              <a:gd name="connsiteY4" fmla="*/ 1206185 h 1447428"/>
              <a:gd name="connsiteX5" fmla="*/ 9199465 w 9440708"/>
              <a:gd name="connsiteY5" fmla="*/ 1447428 h 1447428"/>
              <a:gd name="connsiteX6" fmla="*/ 241243 w 9440708"/>
              <a:gd name="connsiteY6" fmla="*/ 1447428 h 1447428"/>
              <a:gd name="connsiteX7" fmla="*/ 0 w 9440708"/>
              <a:gd name="connsiteY7" fmla="*/ 1206185 h 1447428"/>
              <a:gd name="connsiteX8" fmla="*/ 0 w 9440708"/>
              <a:gd name="connsiteY8" fmla="*/ 241243 h 144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40708" h="1447428" fill="none" extrusionOk="0">
                <a:moveTo>
                  <a:pt x="0" y="241243"/>
                </a:moveTo>
                <a:cubicBezTo>
                  <a:pt x="6159" y="93509"/>
                  <a:pt x="124792" y="-18120"/>
                  <a:pt x="241243" y="0"/>
                </a:cubicBezTo>
                <a:cubicBezTo>
                  <a:pt x="3901374" y="14413"/>
                  <a:pt x="5874463" y="145144"/>
                  <a:pt x="9199465" y="0"/>
                </a:cubicBezTo>
                <a:cubicBezTo>
                  <a:pt x="9333309" y="-2557"/>
                  <a:pt x="9437848" y="113777"/>
                  <a:pt x="9440708" y="241243"/>
                </a:cubicBezTo>
                <a:cubicBezTo>
                  <a:pt x="9416958" y="657762"/>
                  <a:pt x="9381606" y="738249"/>
                  <a:pt x="9440708" y="1206185"/>
                </a:cubicBezTo>
                <a:cubicBezTo>
                  <a:pt x="9430330" y="1333205"/>
                  <a:pt x="9354542" y="1453311"/>
                  <a:pt x="9199465" y="1447428"/>
                </a:cubicBezTo>
                <a:cubicBezTo>
                  <a:pt x="4875599" y="1427792"/>
                  <a:pt x="2525297" y="1294379"/>
                  <a:pt x="241243" y="1447428"/>
                </a:cubicBezTo>
                <a:cubicBezTo>
                  <a:pt x="123634" y="1460231"/>
                  <a:pt x="-2360" y="1327088"/>
                  <a:pt x="0" y="1206185"/>
                </a:cubicBezTo>
                <a:cubicBezTo>
                  <a:pt x="-23187" y="1026553"/>
                  <a:pt x="-79451" y="430214"/>
                  <a:pt x="0" y="241243"/>
                </a:cubicBezTo>
                <a:close/>
              </a:path>
              <a:path w="9440708" h="1447428" stroke="0" extrusionOk="0">
                <a:moveTo>
                  <a:pt x="0" y="241243"/>
                </a:moveTo>
                <a:cubicBezTo>
                  <a:pt x="1122" y="101126"/>
                  <a:pt x="95142" y="14976"/>
                  <a:pt x="241243" y="0"/>
                </a:cubicBezTo>
                <a:cubicBezTo>
                  <a:pt x="4458481" y="-20337"/>
                  <a:pt x="4931583" y="-82694"/>
                  <a:pt x="9199465" y="0"/>
                </a:cubicBezTo>
                <a:cubicBezTo>
                  <a:pt x="9316092" y="9134"/>
                  <a:pt x="9444400" y="115841"/>
                  <a:pt x="9440708" y="241243"/>
                </a:cubicBezTo>
                <a:cubicBezTo>
                  <a:pt x="9370398" y="583139"/>
                  <a:pt x="9406421" y="992483"/>
                  <a:pt x="9440708" y="1206185"/>
                </a:cubicBezTo>
                <a:cubicBezTo>
                  <a:pt x="9456226" y="1341855"/>
                  <a:pt x="9330786" y="1446965"/>
                  <a:pt x="9199465" y="1447428"/>
                </a:cubicBezTo>
                <a:cubicBezTo>
                  <a:pt x="6229303" y="1425716"/>
                  <a:pt x="3638918" y="1435835"/>
                  <a:pt x="241243" y="1447428"/>
                </a:cubicBezTo>
                <a:cubicBezTo>
                  <a:pt x="99521" y="1459215"/>
                  <a:pt x="-7880" y="1315294"/>
                  <a:pt x="0" y="1206185"/>
                </a:cubicBezTo>
                <a:cubicBezTo>
                  <a:pt x="-60850" y="1018457"/>
                  <a:pt x="7141" y="445052"/>
                  <a:pt x="0" y="241243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52762449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593FD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16" name="Google Shape;2384;p68">
            <a:extLst>
              <a:ext uri="{FF2B5EF4-FFF2-40B4-BE49-F238E27FC236}">
                <a16:creationId xmlns:a16="http://schemas.microsoft.com/office/drawing/2014/main" xmlns="" id="{58516755-9A18-12FD-FAA6-02ADE4A6EF1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0522" y="336817"/>
            <a:ext cx="884231" cy="90711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51B93C4-093C-36FD-5EC2-C19BB18C1D93}"/>
              </a:ext>
            </a:extLst>
          </p:cNvPr>
          <p:cNvSpPr txBox="1"/>
          <p:nvPr/>
        </p:nvSpPr>
        <p:spPr>
          <a:xfrm>
            <a:off x="1847140" y="830439"/>
            <a:ext cx="92174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 động từ trong các câu tục 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  <a:p>
            <a:r>
              <a:rPr lang="vi-VN" sz="36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c. Uống nước nhớ nguồn. </a:t>
            </a:r>
          </a:p>
        </p:txBody>
      </p:sp>
      <p:pic>
        <p:nvPicPr>
          <p:cNvPr id="20" name="Picture 19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789F3324-19F5-D221-80A6-F81E7AC4F3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-322508" y="3326430"/>
            <a:ext cx="3034943" cy="3390224"/>
          </a:xfrm>
          <a:prstGeom prst="rect">
            <a:avLst/>
          </a:prstGeom>
        </p:spPr>
      </p:pic>
      <p:pic>
        <p:nvPicPr>
          <p:cNvPr id="25" name="Google Shape;2381;p68">
            <a:extLst>
              <a:ext uri="{FF2B5EF4-FFF2-40B4-BE49-F238E27FC236}">
                <a16:creationId xmlns:a16="http://schemas.microsoft.com/office/drawing/2014/main" xmlns="" id="{8F2E56AB-6857-23A0-AAE0-7B2C1F438EB3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75808" y="5043701"/>
            <a:ext cx="1484755" cy="1672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378;p68">
            <a:extLst>
              <a:ext uri="{FF2B5EF4-FFF2-40B4-BE49-F238E27FC236}">
                <a16:creationId xmlns:a16="http://schemas.microsoft.com/office/drawing/2014/main" xmlns="" id="{938C8421-628F-1016-0A9F-5618DF31C1E4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904321" y="5565475"/>
            <a:ext cx="1575244" cy="15017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F689881F-719D-4AC4-9CD1-CEF8086099D9}"/>
              </a:ext>
            </a:extLst>
          </p:cNvPr>
          <p:cNvGrpSpPr/>
          <p:nvPr/>
        </p:nvGrpSpPr>
        <p:grpSpPr>
          <a:xfrm>
            <a:off x="2545254" y="2507596"/>
            <a:ext cx="8887345" cy="1745427"/>
            <a:chOff x="-581422" y="1192127"/>
            <a:chExt cx="5330144" cy="254266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3D353827-3208-4950-8802-23B159723CB2}"/>
                </a:ext>
              </a:extLst>
            </p:cNvPr>
            <p:cNvSpPr/>
            <p:nvPr/>
          </p:nvSpPr>
          <p:spPr>
            <a:xfrm>
              <a:off x="-581422" y="1192127"/>
              <a:ext cx="5330144" cy="2542668"/>
            </a:xfrm>
            <a:custGeom>
              <a:avLst/>
              <a:gdLst>
                <a:gd name="connsiteX0" fmla="*/ 0 w 5330144"/>
                <a:gd name="connsiteY0" fmla="*/ 423786 h 2542668"/>
                <a:gd name="connsiteX1" fmla="*/ 423786 w 5330144"/>
                <a:gd name="connsiteY1" fmla="*/ 0 h 2542668"/>
                <a:gd name="connsiteX2" fmla="*/ 4906358 w 5330144"/>
                <a:gd name="connsiteY2" fmla="*/ 0 h 2542668"/>
                <a:gd name="connsiteX3" fmla="*/ 5330144 w 5330144"/>
                <a:gd name="connsiteY3" fmla="*/ 423786 h 2542668"/>
                <a:gd name="connsiteX4" fmla="*/ 5330144 w 5330144"/>
                <a:gd name="connsiteY4" fmla="*/ 2118882 h 2542668"/>
                <a:gd name="connsiteX5" fmla="*/ 4906358 w 5330144"/>
                <a:gd name="connsiteY5" fmla="*/ 2542668 h 2542668"/>
                <a:gd name="connsiteX6" fmla="*/ 423786 w 5330144"/>
                <a:gd name="connsiteY6" fmla="*/ 2542668 h 2542668"/>
                <a:gd name="connsiteX7" fmla="*/ 0 w 5330144"/>
                <a:gd name="connsiteY7" fmla="*/ 2118882 h 2542668"/>
                <a:gd name="connsiteX8" fmla="*/ 0 w 5330144"/>
                <a:gd name="connsiteY8" fmla="*/ 423786 h 2542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0144" h="2542668" fill="none" extrusionOk="0">
                  <a:moveTo>
                    <a:pt x="0" y="423786"/>
                  </a:moveTo>
                  <a:cubicBezTo>
                    <a:pt x="142" y="193588"/>
                    <a:pt x="207266" y="29423"/>
                    <a:pt x="423786" y="0"/>
                  </a:cubicBezTo>
                  <a:cubicBezTo>
                    <a:pt x="2482586" y="72427"/>
                    <a:pt x="2798646" y="61419"/>
                    <a:pt x="4906358" y="0"/>
                  </a:cubicBezTo>
                  <a:cubicBezTo>
                    <a:pt x="5136332" y="-28068"/>
                    <a:pt x="5311766" y="184176"/>
                    <a:pt x="5330144" y="423786"/>
                  </a:cubicBezTo>
                  <a:cubicBezTo>
                    <a:pt x="5181154" y="1213039"/>
                    <a:pt x="5402820" y="1876448"/>
                    <a:pt x="5330144" y="2118882"/>
                  </a:cubicBezTo>
                  <a:cubicBezTo>
                    <a:pt x="5331871" y="2344166"/>
                    <a:pt x="5114347" y="2513452"/>
                    <a:pt x="4906358" y="2542668"/>
                  </a:cubicBezTo>
                  <a:cubicBezTo>
                    <a:pt x="2677135" y="2572495"/>
                    <a:pt x="2284916" y="2463362"/>
                    <a:pt x="423786" y="2542668"/>
                  </a:cubicBezTo>
                  <a:cubicBezTo>
                    <a:pt x="199401" y="2541575"/>
                    <a:pt x="-44631" y="2361758"/>
                    <a:pt x="0" y="2118882"/>
                  </a:cubicBezTo>
                  <a:cubicBezTo>
                    <a:pt x="-125321" y="1397747"/>
                    <a:pt x="125842" y="1089856"/>
                    <a:pt x="0" y="423786"/>
                  </a:cubicBezTo>
                  <a:close/>
                </a:path>
                <a:path w="5330144" h="2542668" stroke="0" extrusionOk="0">
                  <a:moveTo>
                    <a:pt x="0" y="423786"/>
                  </a:moveTo>
                  <a:cubicBezTo>
                    <a:pt x="13447" y="193400"/>
                    <a:pt x="197619" y="16426"/>
                    <a:pt x="423786" y="0"/>
                  </a:cubicBezTo>
                  <a:cubicBezTo>
                    <a:pt x="2536192" y="123000"/>
                    <a:pt x="3479246" y="-96860"/>
                    <a:pt x="4906358" y="0"/>
                  </a:cubicBezTo>
                  <a:cubicBezTo>
                    <a:pt x="5127307" y="-9986"/>
                    <a:pt x="5341020" y="167809"/>
                    <a:pt x="5330144" y="423786"/>
                  </a:cubicBezTo>
                  <a:cubicBezTo>
                    <a:pt x="5399775" y="768455"/>
                    <a:pt x="5363750" y="1468358"/>
                    <a:pt x="5330144" y="2118882"/>
                  </a:cubicBezTo>
                  <a:cubicBezTo>
                    <a:pt x="5310178" y="2360166"/>
                    <a:pt x="5122029" y="2539660"/>
                    <a:pt x="4906358" y="2542668"/>
                  </a:cubicBezTo>
                  <a:cubicBezTo>
                    <a:pt x="4423663" y="2381961"/>
                    <a:pt x="1483685" y="2582335"/>
                    <a:pt x="423786" y="2542668"/>
                  </a:cubicBezTo>
                  <a:cubicBezTo>
                    <a:pt x="153908" y="2535432"/>
                    <a:pt x="-36850" y="2336239"/>
                    <a:pt x="0" y="2118882"/>
                  </a:cubicBezTo>
                  <a:cubicBezTo>
                    <a:pt x="-61279" y="1659106"/>
                    <a:pt x="-14856" y="891822"/>
                    <a:pt x="0" y="42378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C5D37791-7BD3-4295-BB78-EA672349DF9B}"/>
                </a:ext>
              </a:extLst>
            </p:cNvPr>
            <p:cNvSpPr txBox="1"/>
            <p:nvPr/>
          </p:nvSpPr>
          <p:spPr>
            <a:xfrm>
              <a:off x="-315617" y="1584420"/>
              <a:ext cx="449438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Đáp</a:t>
              </a:r>
              <a:r>
                <a:rPr lang="en-US" sz="66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án</a:t>
              </a:r>
              <a:r>
                <a:rPr lang="en-US" sz="66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: </a:t>
              </a: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Uống</a:t>
              </a:r>
              <a:r>
                <a:rPr lang="en-US" sz="66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nhớ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xmlns="" id="{655421F7-BB61-73BC-60DF-2059047DD4A3}"/>
              </a:ext>
            </a:extLst>
          </p:cNvPr>
          <p:cNvCxnSpPr>
            <a:cxnSpLocks/>
          </p:cNvCxnSpPr>
          <p:nvPr/>
        </p:nvCxnSpPr>
        <p:spPr>
          <a:xfrm>
            <a:off x="2402957" y="1977655"/>
            <a:ext cx="95693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57C5943A-3702-74D1-9EF2-D769268B5447}"/>
              </a:ext>
            </a:extLst>
          </p:cNvPr>
          <p:cNvCxnSpPr>
            <a:cxnSpLocks/>
          </p:cNvCxnSpPr>
          <p:nvPr/>
        </p:nvCxnSpPr>
        <p:spPr>
          <a:xfrm>
            <a:off x="4561366" y="1913860"/>
            <a:ext cx="73364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6" name="Google Shape;836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42380">
            <a:off x="10815058" y="4283398"/>
            <a:ext cx="1902197" cy="2182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7" name="Google Shape;837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01618" y="5187769"/>
            <a:ext cx="1936035" cy="2219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8" name="Google Shape;838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924400" y="6144676"/>
            <a:ext cx="2628280" cy="848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9" name="Google Shape;839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919860" y="5155326"/>
            <a:ext cx="1312131" cy="97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0" name="Google Shape;840;p5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5400000">
            <a:off x="9828840" y="4638836"/>
            <a:ext cx="702149" cy="3881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820B5265-6C90-19AF-57B6-56B7116A3BAD}"/>
              </a:ext>
            </a:extLst>
          </p:cNvPr>
          <p:cNvGrpSpPr/>
          <p:nvPr/>
        </p:nvGrpSpPr>
        <p:grpSpPr>
          <a:xfrm>
            <a:off x="774790" y="349888"/>
            <a:ext cx="10084888" cy="1809554"/>
            <a:chOff x="795406" y="748980"/>
            <a:chExt cx="7563666" cy="1357165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86AF90C9-422B-DA89-6CD3-E572C253C098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xmlns="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5" name="Google Shape;2382;p68">
              <a:extLst>
                <a:ext uri="{FF2B5EF4-FFF2-40B4-BE49-F238E27FC236}">
                  <a16:creationId xmlns:a16="http://schemas.microsoft.com/office/drawing/2014/main" xmlns="" id="{5CBFADDC-A2DC-E6F7-4C5E-242B67F678B8}"/>
                </a:ext>
              </a:extLst>
            </p:cNvPr>
            <p:cNvPicPr preferRelativeResize="0"/>
            <p:nvPr/>
          </p:nvPicPr>
          <p:blipFill>
            <a:blip r:embed="rId8">
              <a:alphaModFix/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rot="16200000">
              <a:off x="784928" y="759458"/>
              <a:ext cx="862527" cy="8415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23D2D262-3DFC-CCE5-4A0A-300F951EB61A}"/>
                </a:ext>
              </a:extLst>
            </p:cNvPr>
            <p:cNvSpPr txBox="1"/>
            <p:nvPr/>
          </p:nvSpPr>
          <p:spPr>
            <a:xfrm>
              <a:off x="1685437" y="1086305"/>
              <a:ext cx="6635652" cy="900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Tìm động từ trong các câu tục 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</a:t>
              </a:r>
            </a:p>
            <a:p>
              <a:pPr algn="l"/>
              <a:r>
                <a:rPr lang="vi-VN" sz="360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d. Đi một ngày đàng, học một sàng khôn.</a:t>
              </a:r>
            </a:p>
          </p:txBody>
        </p:sp>
      </p:grpSp>
      <p:pic>
        <p:nvPicPr>
          <p:cNvPr id="12" name="Picture 11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A69AA0E0-F80C-B4DF-5646-FAAEBF3D465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-489688" y="3460214"/>
            <a:ext cx="3034943" cy="339022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FCFAE294-8653-A690-3589-89CD3EE3371A}"/>
              </a:ext>
            </a:extLst>
          </p:cNvPr>
          <p:cNvGrpSpPr/>
          <p:nvPr/>
        </p:nvGrpSpPr>
        <p:grpSpPr>
          <a:xfrm>
            <a:off x="2545254" y="2998381"/>
            <a:ext cx="8887345" cy="1881963"/>
            <a:chOff x="-581422" y="1192127"/>
            <a:chExt cx="5330144" cy="155823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3353A1F3-94CF-26AF-F24B-6F4A07D689FE}"/>
                </a:ext>
              </a:extLst>
            </p:cNvPr>
            <p:cNvSpPr/>
            <p:nvPr/>
          </p:nvSpPr>
          <p:spPr>
            <a:xfrm>
              <a:off x="-581422" y="1192127"/>
              <a:ext cx="5330144" cy="1558230"/>
            </a:xfrm>
            <a:custGeom>
              <a:avLst/>
              <a:gdLst>
                <a:gd name="connsiteX0" fmla="*/ 0 w 5330144"/>
                <a:gd name="connsiteY0" fmla="*/ 259710 h 1558230"/>
                <a:gd name="connsiteX1" fmla="*/ 259710 w 5330144"/>
                <a:gd name="connsiteY1" fmla="*/ 0 h 1558230"/>
                <a:gd name="connsiteX2" fmla="*/ 5070434 w 5330144"/>
                <a:gd name="connsiteY2" fmla="*/ 0 h 1558230"/>
                <a:gd name="connsiteX3" fmla="*/ 5330144 w 5330144"/>
                <a:gd name="connsiteY3" fmla="*/ 259710 h 1558230"/>
                <a:gd name="connsiteX4" fmla="*/ 5330144 w 5330144"/>
                <a:gd name="connsiteY4" fmla="*/ 1298520 h 1558230"/>
                <a:gd name="connsiteX5" fmla="*/ 5070434 w 5330144"/>
                <a:gd name="connsiteY5" fmla="*/ 1558230 h 1558230"/>
                <a:gd name="connsiteX6" fmla="*/ 259710 w 5330144"/>
                <a:gd name="connsiteY6" fmla="*/ 1558230 h 1558230"/>
                <a:gd name="connsiteX7" fmla="*/ 0 w 5330144"/>
                <a:gd name="connsiteY7" fmla="*/ 1298520 h 1558230"/>
                <a:gd name="connsiteX8" fmla="*/ 0 w 5330144"/>
                <a:gd name="connsiteY8" fmla="*/ 259710 h 155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0144" h="1558230" fill="none" extrusionOk="0">
                  <a:moveTo>
                    <a:pt x="0" y="259710"/>
                  </a:moveTo>
                  <a:cubicBezTo>
                    <a:pt x="660" y="134128"/>
                    <a:pt x="130313" y="23559"/>
                    <a:pt x="259710" y="0"/>
                  </a:cubicBezTo>
                  <a:cubicBezTo>
                    <a:pt x="2293687" y="72427"/>
                    <a:pt x="2746578" y="61419"/>
                    <a:pt x="5070434" y="0"/>
                  </a:cubicBezTo>
                  <a:cubicBezTo>
                    <a:pt x="5210381" y="-24002"/>
                    <a:pt x="5323854" y="114373"/>
                    <a:pt x="5330144" y="259710"/>
                  </a:cubicBezTo>
                  <a:cubicBezTo>
                    <a:pt x="5422807" y="740078"/>
                    <a:pt x="5388824" y="1095820"/>
                    <a:pt x="5330144" y="1298520"/>
                  </a:cubicBezTo>
                  <a:cubicBezTo>
                    <a:pt x="5335101" y="1416795"/>
                    <a:pt x="5204317" y="1547523"/>
                    <a:pt x="5070434" y="1558230"/>
                  </a:cubicBezTo>
                  <a:cubicBezTo>
                    <a:pt x="2673441" y="1588057"/>
                    <a:pt x="2137672" y="1478924"/>
                    <a:pt x="259710" y="1558230"/>
                  </a:cubicBezTo>
                  <a:cubicBezTo>
                    <a:pt x="119172" y="1557903"/>
                    <a:pt x="-17310" y="1445377"/>
                    <a:pt x="0" y="1298520"/>
                  </a:cubicBezTo>
                  <a:cubicBezTo>
                    <a:pt x="-61097" y="1041526"/>
                    <a:pt x="66681" y="772264"/>
                    <a:pt x="0" y="259710"/>
                  </a:cubicBezTo>
                  <a:close/>
                </a:path>
                <a:path w="5330144" h="1558230" stroke="0" extrusionOk="0">
                  <a:moveTo>
                    <a:pt x="0" y="259710"/>
                  </a:moveTo>
                  <a:cubicBezTo>
                    <a:pt x="2370" y="116922"/>
                    <a:pt x="124647" y="17441"/>
                    <a:pt x="259710" y="0"/>
                  </a:cubicBezTo>
                  <a:cubicBezTo>
                    <a:pt x="1835267" y="123000"/>
                    <a:pt x="4372765" y="-96860"/>
                    <a:pt x="5070434" y="0"/>
                  </a:cubicBezTo>
                  <a:cubicBezTo>
                    <a:pt x="5209614" y="-3242"/>
                    <a:pt x="5342447" y="91473"/>
                    <a:pt x="5330144" y="259710"/>
                  </a:cubicBezTo>
                  <a:cubicBezTo>
                    <a:pt x="5390930" y="375841"/>
                    <a:pt x="5310220" y="980102"/>
                    <a:pt x="5330144" y="1298520"/>
                  </a:cubicBezTo>
                  <a:cubicBezTo>
                    <a:pt x="5314754" y="1447529"/>
                    <a:pt x="5197001" y="1555470"/>
                    <a:pt x="5070434" y="1558230"/>
                  </a:cubicBezTo>
                  <a:cubicBezTo>
                    <a:pt x="4171191" y="1397523"/>
                    <a:pt x="2623015" y="1597897"/>
                    <a:pt x="259710" y="1558230"/>
                  </a:cubicBezTo>
                  <a:cubicBezTo>
                    <a:pt x="104202" y="1555791"/>
                    <a:pt x="-15748" y="1434820"/>
                    <a:pt x="0" y="1298520"/>
                  </a:cubicBezTo>
                  <a:cubicBezTo>
                    <a:pt x="83659" y="920968"/>
                    <a:pt x="60172" y="723521"/>
                    <a:pt x="0" y="25971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40997AE8-38F2-3F6E-450D-A706DDFC4FD6}"/>
                </a:ext>
              </a:extLst>
            </p:cNvPr>
            <p:cNvSpPr txBox="1"/>
            <p:nvPr/>
          </p:nvSpPr>
          <p:spPr>
            <a:xfrm>
              <a:off x="-315617" y="1584420"/>
              <a:ext cx="4494389" cy="917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Đáp</a:t>
              </a:r>
              <a:r>
                <a: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6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án</a:t>
              </a:r>
              <a:r>
                <a: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: </a:t>
              </a:r>
              <a:r>
                <a:rPr kumimoji="0" lang="en-US" sz="6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Đi</a:t>
              </a:r>
              <a:r>
                <a: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, </a:t>
              </a:r>
              <a:r>
                <a:rPr kumimoji="0" lang="en-US" sz="6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học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4AB84C52-21B4-02E6-BC6F-DCFACAA1DCA9}"/>
              </a:ext>
            </a:extLst>
          </p:cNvPr>
          <p:cNvCxnSpPr>
            <a:cxnSpLocks/>
          </p:cNvCxnSpPr>
          <p:nvPr/>
        </p:nvCxnSpPr>
        <p:spPr>
          <a:xfrm>
            <a:off x="2519916" y="1903228"/>
            <a:ext cx="3508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D01A74AB-E713-4A9E-C3AE-35A506BCED86}"/>
              </a:ext>
            </a:extLst>
          </p:cNvPr>
          <p:cNvCxnSpPr>
            <a:cxnSpLocks/>
          </p:cNvCxnSpPr>
          <p:nvPr/>
        </p:nvCxnSpPr>
        <p:spPr>
          <a:xfrm>
            <a:off x="6028660" y="1881963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45055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68CDA66-5DF5-79E0-F770-6ACC46CE2E93}"/>
              </a:ext>
            </a:extLst>
          </p:cNvPr>
          <p:cNvGrpSpPr/>
          <p:nvPr/>
        </p:nvGrpSpPr>
        <p:grpSpPr>
          <a:xfrm>
            <a:off x="953983" y="1195046"/>
            <a:ext cx="7440156" cy="2287605"/>
            <a:chOff x="2006826" y="1120840"/>
            <a:chExt cx="5858631" cy="2498285"/>
          </a:xfrm>
        </p:grpSpPr>
        <p:sp>
          <p:nvSpPr>
            <p:cNvPr id="15" name="Speech Bubble: Rectangle with Corners Rounded 14">
              <a:extLst>
                <a:ext uri="{FF2B5EF4-FFF2-40B4-BE49-F238E27FC236}">
                  <a16:creationId xmlns:a16="http://schemas.microsoft.com/office/drawing/2014/main" xmlns="" id="{754001F0-92EB-8AF8-1B3E-18110BFCF683}"/>
                </a:ext>
              </a:extLst>
            </p:cNvPr>
            <p:cNvSpPr/>
            <p:nvPr/>
          </p:nvSpPr>
          <p:spPr>
            <a:xfrm>
              <a:off x="2006826" y="1120840"/>
              <a:ext cx="5858631" cy="2498285"/>
            </a:xfrm>
            <a:prstGeom prst="wedgeRoundRectCallout">
              <a:avLst>
                <a:gd name="adj1" fmla="val 39396"/>
                <a:gd name="adj2" fmla="val 82497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A365E69C-0938-F15C-5BDF-478E328E74EC}"/>
                </a:ext>
              </a:extLst>
            </p:cNvPr>
            <p:cNvSpPr txBox="1"/>
            <p:nvPr/>
          </p:nvSpPr>
          <p:spPr>
            <a:xfrm>
              <a:off x="2071318" y="1298271"/>
              <a:ext cx="5729646" cy="22522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Bộ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sưu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tập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vỏ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sò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của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mình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đã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hoàn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chỉnh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rồi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.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Cảm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ơn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các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bạn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nhiều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nhé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!!!</a:t>
              </a:r>
              <a:endParaRPr kumimoji="0" lang="vi-VN" sz="4267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0" name="Picture 9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C6FDCD33-569B-E926-4880-B46CDD313F5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7948428" y="3017487"/>
            <a:ext cx="3289589" cy="3674680"/>
          </a:xfrm>
          <a:prstGeom prst="rect">
            <a:avLst/>
          </a:prstGeom>
        </p:spPr>
      </p:pic>
      <p:pic>
        <p:nvPicPr>
          <p:cNvPr id="17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E7539D17-8B44-6927-A10E-2B8C60882C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921067" y="6587067"/>
            <a:ext cx="459685" cy="45968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F2360CF-DF4E-F60F-3E64-2B7CAC820391}"/>
              </a:ext>
            </a:extLst>
          </p:cNvPr>
          <p:cNvGrpSpPr/>
          <p:nvPr/>
        </p:nvGrpSpPr>
        <p:grpSpPr>
          <a:xfrm>
            <a:off x="795175" y="4344104"/>
            <a:ext cx="1388043" cy="1320573"/>
            <a:chOff x="6316274" y="1012190"/>
            <a:chExt cx="1174444" cy="1170516"/>
          </a:xfrm>
        </p:grpSpPr>
        <p:pic>
          <p:nvPicPr>
            <p:cNvPr id="3" name="Google Shape;2382;p68">
              <a:extLst>
                <a:ext uri="{FF2B5EF4-FFF2-40B4-BE49-F238E27FC236}">
                  <a16:creationId xmlns:a16="http://schemas.microsoft.com/office/drawing/2014/main" xmlns="" id="{A7FD9AA1-74E5-F980-89EF-032925EC849C}"/>
                </a:ext>
              </a:extLst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6459121" y="1164636"/>
              <a:ext cx="888750" cy="8656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121C8BE4-7685-C93A-A65C-FEF09282C23B}"/>
                </a:ext>
              </a:extLst>
            </p:cNvPr>
            <p:cNvSpPr/>
            <p:nvPr/>
          </p:nvSpPr>
          <p:spPr>
            <a:xfrm>
              <a:off x="6316274" y="1012190"/>
              <a:ext cx="1174444" cy="1170516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1344856E-7EB5-C2A9-717E-65CD9DABF374}"/>
              </a:ext>
            </a:extLst>
          </p:cNvPr>
          <p:cNvGrpSpPr/>
          <p:nvPr/>
        </p:nvGrpSpPr>
        <p:grpSpPr>
          <a:xfrm>
            <a:off x="4587970" y="4332357"/>
            <a:ext cx="1388043" cy="1332321"/>
            <a:chOff x="3614316" y="1285437"/>
            <a:chExt cx="1174444" cy="1170516"/>
          </a:xfrm>
        </p:grpSpPr>
        <p:pic>
          <p:nvPicPr>
            <p:cNvPr id="6" name="Google Shape;2384;p68">
              <a:extLst>
                <a:ext uri="{FF2B5EF4-FFF2-40B4-BE49-F238E27FC236}">
                  <a16:creationId xmlns:a16="http://schemas.microsoft.com/office/drawing/2014/main" xmlns="" id="{5244DF5E-547F-D494-D348-7687404CF8C8}"/>
                </a:ext>
              </a:extLst>
            </p:cNvPr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3789275" y="1420566"/>
              <a:ext cx="824527" cy="8842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0BECCFD3-3223-9ADB-6D76-D1ACE3C1DEC5}"/>
                </a:ext>
              </a:extLst>
            </p:cNvPr>
            <p:cNvSpPr/>
            <p:nvPr/>
          </p:nvSpPr>
          <p:spPr>
            <a:xfrm>
              <a:off x="3614316" y="1285437"/>
              <a:ext cx="1174444" cy="1170516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6743EBD6-B1A5-2E77-54DE-1EEB4B8A60A8}"/>
              </a:ext>
            </a:extLst>
          </p:cNvPr>
          <p:cNvGrpSpPr/>
          <p:nvPr/>
        </p:nvGrpSpPr>
        <p:grpSpPr>
          <a:xfrm>
            <a:off x="2639951" y="4344104"/>
            <a:ext cx="1388043" cy="1320573"/>
            <a:chOff x="6566560" y="1401234"/>
            <a:chExt cx="1174444" cy="1170516"/>
          </a:xfrm>
        </p:grpSpPr>
        <p:pic>
          <p:nvPicPr>
            <p:cNvPr id="9" name="Google Shape;2375;p68">
              <a:extLst>
                <a:ext uri="{FF2B5EF4-FFF2-40B4-BE49-F238E27FC236}">
                  <a16:creationId xmlns:a16="http://schemas.microsoft.com/office/drawing/2014/main" xmlns="" id="{155DDED2-E8BD-6AD5-48C0-09A78CFDF25B}"/>
                </a:ext>
              </a:extLst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6652858" y="1583313"/>
              <a:ext cx="1001847" cy="8063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AF4BB01F-6FD0-90CC-629D-CAC3D0F8A414}"/>
                </a:ext>
              </a:extLst>
            </p:cNvPr>
            <p:cNvSpPr/>
            <p:nvPr/>
          </p:nvSpPr>
          <p:spPr>
            <a:xfrm>
              <a:off x="6566560" y="1401234"/>
              <a:ext cx="1174444" cy="1170516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0B9AD56C-71EC-5B19-A5E1-BE928D00B0BE}"/>
              </a:ext>
            </a:extLst>
          </p:cNvPr>
          <p:cNvGrpSpPr/>
          <p:nvPr/>
        </p:nvGrpSpPr>
        <p:grpSpPr>
          <a:xfrm rot="16200000">
            <a:off x="6228412" y="4322839"/>
            <a:ext cx="1388043" cy="1320573"/>
            <a:chOff x="6316274" y="1012190"/>
            <a:chExt cx="1174444" cy="1170516"/>
          </a:xfrm>
        </p:grpSpPr>
        <p:pic>
          <p:nvPicPr>
            <p:cNvPr id="13" name="Google Shape;2382;p68">
              <a:extLst>
                <a:ext uri="{FF2B5EF4-FFF2-40B4-BE49-F238E27FC236}">
                  <a16:creationId xmlns:a16="http://schemas.microsoft.com/office/drawing/2014/main" xmlns="" id="{D30C7677-1DA6-481E-6BC3-18EB53F27834}"/>
                </a:ext>
              </a:extLst>
            </p:cNvPr>
            <p:cNvPicPr preferRelativeResize="0"/>
            <p:nvPr/>
          </p:nvPicPr>
          <p:blipFill>
            <a:blip r:embed="rId8">
              <a:alphaModFix/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6459121" y="1164636"/>
              <a:ext cx="888750" cy="8656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xmlns="" id="{FDD6AEDB-8B12-F713-E9B0-BDBAA9E46AE2}"/>
                </a:ext>
              </a:extLst>
            </p:cNvPr>
            <p:cNvSpPr/>
            <p:nvPr/>
          </p:nvSpPr>
          <p:spPr>
            <a:xfrm>
              <a:off x="6316274" y="1012190"/>
              <a:ext cx="1174444" cy="1170516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" dur="4414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4414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13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14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164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1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19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914"/>
                                </p:stCondLst>
                                <p:childTnLst>
                                  <p:par>
                                    <p:cTn id="21" presetID="2" presetClass="entr" presetSubtype="4" fill="hold" nodeType="after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23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24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6664"/>
                                </p:stCondLst>
                                <p:childTnLst>
                                  <p:par>
                                    <p:cTn id="26" presetID="2" presetClass="entr" presetSubtype="4" fill="hold" nodeType="after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2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29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" dur="4414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4414"/>
                                </p:stCondLst>
                                <p:childTnLst>
                                  <p:par>
                                    <p:cTn id="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164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914"/>
                                </p:stCondLst>
                                <p:childTnLst>
                                  <p:par>
                                    <p:cTn id="2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6664"/>
                                </p:stCondLst>
                                <p:childTnLst>
                                  <p:par>
                                    <p:cTn id="2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F55466C-25FD-4488-1865-9B0FA817864D}"/>
              </a:ext>
            </a:extLst>
          </p:cNvPr>
          <p:cNvGrpSpPr/>
          <p:nvPr/>
        </p:nvGrpSpPr>
        <p:grpSpPr>
          <a:xfrm>
            <a:off x="674691" y="265814"/>
            <a:ext cx="8373616" cy="1447428"/>
            <a:chOff x="1278541" y="1020574"/>
            <a:chExt cx="7080531" cy="108557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88087401-6CF2-200B-0D2E-95C09587B473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xmlns="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277D6764-CCEF-7584-41AF-3DB8F8EBDD31}"/>
                </a:ext>
              </a:extLst>
            </p:cNvPr>
            <p:cNvSpPr txBox="1"/>
            <p:nvPr/>
          </p:nvSpPr>
          <p:spPr>
            <a:xfrm>
              <a:off x="1442374" y="1086305"/>
              <a:ext cx="6878715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Dựa vào tranh ở bài 1, đặt câu có chứa 1 - 2 động từ.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B0F20CF-285F-BA33-955A-10BF0812D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888" y="2017857"/>
            <a:ext cx="10703443" cy="43897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B44328B-7BA4-218F-7C38-62652FC1BA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2344" y="273934"/>
            <a:ext cx="2420679" cy="172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21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F55466C-25FD-4488-1865-9B0FA817864D}"/>
              </a:ext>
            </a:extLst>
          </p:cNvPr>
          <p:cNvGrpSpPr/>
          <p:nvPr/>
        </p:nvGrpSpPr>
        <p:grpSpPr>
          <a:xfrm>
            <a:off x="1270114" y="223284"/>
            <a:ext cx="8373616" cy="1447428"/>
            <a:chOff x="1278541" y="1020574"/>
            <a:chExt cx="7080531" cy="108557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88087401-6CF2-200B-0D2E-95C09587B473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xmlns="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277D6764-CCEF-7584-41AF-3DB8F8EBDD31}"/>
                </a:ext>
              </a:extLst>
            </p:cNvPr>
            <p:cNvSpPr txBox="1"/>
            <p:nvPr/>
          </p:nvSpPr>
          <p:spPr>
            <a:xfrm>
              <a:off x="1442374" y="1086305"/>
              <a:ext cx="6878715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Nêu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động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từ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chỉ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hoạt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động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,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trạng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thái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người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vật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trong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tranh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46AC7D0-0106-40F4-EE7E-77C49AB607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5779" y="596362"/>
            <a:ext cx="8056119" cy="457362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08954BCE-6FB6-F448-F8E0-A15E79F614E6}"/>
              </a:ext>
            </a:extLst>
          </p:cNvPr>
          <p:cNvGrpSpPr/>
          <p:nvPr/>
        </p:nvGrpSpPr>
        <p:grpSpPr>
          <a:xfrm>
            <a:off x="1301245" y="4508205"/>
            <a:ext cx="9012337" cy="946298"/>
            <a:chOff x="-581422" y="1192127"/>
            <a:chExt cx="5330144" cy="155823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37602CC5-F235-B0A0-D5AC-635560E0E724}"/>
                </a:ext>
              </a:extLst>
            </p:cNvPr>
            <p:cNvSpPr/>
            <p:nvPr/>
          </p:nvSpPr>
          <p:spPr>
            <a:xfrm>
              <a:off x="-581422" y="1192127"/>
              <a:ext cx="5330144" cy="1558230"/>
            </a:xfrm>
            <a:custGeom>
              <a:avLst/>
              <a:gdLst>
                <a:gd name="connsiteX0" fmla="*/ 0 w 5330144"/>
                <a:gd name="connsiteY0" fmla="*/ 259710 h 1558230"/>
                <a:gd name="connsiteX1" fmla="*/ 259710 w 5330144"/>
                <a:gd name="connsiteY1" fmla="*/ 0 h 1558230"/>
                <a:gd name="connsiteX2" fmla="*/ 5070434 w 5330144"/>
                <a:gd name="connsiteY2" fmla="*/ 0 h 1558230"/>
                <a:gd name="connsiteX3" fmla="*/ 5330144 w 5330144"/>
                <a:gd name="connsiteY3" fmla="*/ 259710 h 1558230"/>
                <a:gd name="connsiteX4" fmla="*/ 5330144 w 5330144"/>
                <a:gd name="connsiteY4" fmla="*/ 1298520 h 1558230"/>
                <a:gd name="connsiteX5" fmla="*/ 5070434 w 5330144"/>
                <a:gd name="connsiteY5" fmla="*/ 1558230 h 1558230"/>
                <a:gd name="connsiteX6" fmla="*/ 259710 w 5330144"/>
                <a:gd name="connsiteY6" fmla="*/ 1558230 h 1558230"/>
                <a:gd name="connsiteX7" fmla="*/ 0 w 5330144"/>
                <a:gd name="connsiteY7" fmla="*/ 1298520 h 1558230"/>
                <a:gd name="connsiteX8" fmla="*/ 0 w 5330144"/>
                <a:gd name="connsiteY8" fmla="*/ 259710 h 155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0144" h="1558230" fill="none" extrusionOk="0">
                  <a:moveTo>
                    <a:pt x="0" y="259710"/>
                  </a:moveTo>
                  <a:cubicBezTo>
                    <a:pt x="660" y="134128"/>
                    <a:pt x="130313" y="23559"/>
                    <a:pt x="259710" y="0"/>
                  </a:cubicBezTo>
                  <a:cubicBezTo>
                    <a:pt x="2293687" y="72427"/>
                    <a:pt x="2746578" y="61419"/>
                    <a:pt x="5070434" y="0"/>
                  </a:cubicBezTo>
                  <a:cubicBezTo>
                    <a:pt x="5210381" y="-24002"/>
                    <a:pt x="5323854" y="114373"/>
                    <a:pt x="5330144" y="259710"/>
                  </a:cubicBezTo>
                  <a:cubicBezTo>
                    <a:pt x="5422807" y="740078"/>
                    <a:pt x="5388824" y="1095820"/>
                    <a:pt x="5330144" y="1298520"/>
                  </a:cubicBezTo>
                  <a:cubicBezTo>
                    <a:pt x="5335101" y="1416795"/>
                    <a:pt x="5204317" y="1547523"/>
                    <a:pt x="5070434" y="1558230"/>
                  </a:cubicBezTo>
                  <a:cubicBezTo>
                    <a:pt x="2673441" y="1588057"/>
                    <a:pt x="2137672" y="1478924"/>
                    <a:pt x="259710" y="1558230"/>
                  </a:cubicBezTo>
                  <a:cubicBezTo>
                    <a:pt x="119172" y="1557903"/>
                    <a:pt x="-17310" y="1445377"/>
                    <a:pt x="0" y="1298520"/>
                  </a:cubicBezTo>
                  <a:cubicBezTo>
                    <a:pt x="-61097" y="1041526"/>
                    <a:pt x="66681" y="772264"/>
                    <a:pt x="0" y="259710"/>
                  </a:cubicBezTo>
                  <a:close/>
                </a:path>
                <a:path w="5330144" h="1558230" stroke="0" extrusionOk="0">
                  <a:moveTo>
                    <a:pt x="0" y="259710"/>
                  </a:moveTo>
                  <a:cubicBezTo>
                    <a:pt x="2370" y="116922"/>
                    <a:pt x="124647" y="17441"/>
                    <a:pt x="259710" y="0"/>
                  </a:cubicBezTo>
                  <a:cubicBezTo>
                    <a:pt x="1835267" y="123000"/>
                    <a:pt x="4372765" y="-96860"/>
                    <a:pt x="5070434" y="0"/>
                  </a:cubicBezTo>
                  <a:cubicBezTo>
                    <a:pt x="5209614" y="-3242"/>
                    <a:pt x="5342447" y="91473"/>
                    <a:pt x="5330144" y="259710"/>
                  </a:cubicBezTo>
                  <a:cubicBezTo>
                    <a:pt x="5390930" y="375841"/>
                    <a:pt x="5310220" y="980102"/>
                    <a:pt x="5330144" y="1298520"/>
                  </a:cubicBezTo>
                  <a:cubicBezTo>
                    <a:pt x="5314754" y="1447529"/>
                    <a:pt x="5197001" y="1555470"/>
                    <a:pt x="5070434" y="1558230"/>
                  </a:cubicBezTo>
                  <a:cubicBezTo>
                    <a:pt x="4171191" y="1397523"/>
                    <a:pt x="2623015" y="1597897"/>
                    <a:pt x="259710" y="1558230"/>
                  </a:cubicBezTo>
                  <a:cubicBezTo>
                    <a:pt x="104202" y="1555791"/>
                    <a:pt x="-15748" y="1434820"/>
                    <a:pt x="0" y="1298520"/>
                  </a:cubicBezTo>
                  <a:cubicBezTo>
                    <a:pt x="83659" y="920968"/>
                    <a:pt x="60172" y="723521"/>
                    <a:pt x="0" y="259710"/>
                  </a:cubicBezTo>
                  <a:close/>
                </a:path>
              </a:pathLst>
            </a:custGeom>
            <a:grpFill/>
            <a:ln w="28575">
              <a:solidFill>
                <a:schemeClr val="accent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39711867-E345-4637-1EF7-15B27F4FB54C}"/>
                </a:ext>
              </a:extLst>
            </p:cNvPr>
            <p:cNvSpPr txBox="1"/>
            <p:nvPr/>
          </p:nvSpPr>
          <p:spPr>
            <a:xfrm>
              <a:off x="-315617" y="1584420"/>
              <a:ext cx="5018143" cy="106428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HS: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đi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học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gọi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hỏi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kể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yêu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quý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…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42CD127B-5E73-DA03-BC14-3B5A0294D82B}"/>
              </a:ext>
            </a:extLst>
          </p:cNvPr>
          <p:cNvGrpSpPr/>
          <p:nvPr/>
        </p:nvGrpSpPr>
        <p:grpSpPr>
          <a:xfrm>
            <a:off x="1279980" y="5582093"/>
            <a:ext cx="9012337" cy="946298"/>
            <a:chOff x="-581422" y="1192127"/>
            <a:chExt cx="5330144" cy="155823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FA84FA1C-2937-328C-9D50-11EE2F493CBE}"/>
                </a:ext>
              </a:extLst>
            </p:cNvPr>
            <p:cNvSpPr/>
            <p:nvPr/>
          </p:nvSpPr>
          <p:spPr>
            <a:xfrm>
              <a:off x="-581422" y="1192127"/>
              <a:ext cx="5330144" cy="1558230"/>
            </a:xfrm>
            <a:custGeom>
              <a:avLst/>
              <a:gdLst>
                <a:gd name="connsiteX0" fmla="*/ 0 w 5330144"/>
                <a:gd name="connsiteY0" fmla="*/ 259710 h 1558230"/>
                <a:gd name="connsiteX1" fmla="*/ 259710 w 5330144"/>
                <a:gd name="connsiteY1" fmla="*/ 0 h 1558230"/>
                <a:gd name="connsiteX2" fmla="*/ 5070434 w 5330144"/>
                <a:gd name="connsiteY2" fmla="*/ 0 h 1558230"/>
                <a:gd name="connsiteX3" fmla="*/ 5330144 w 5330144"/>
                <a:gd name="connsiteY3" fmla="*/ 259710 h 1558230"/>
                <a:gd name="connsiteX4" fmla="*/ 5330144 w 5330144"/>
                <a:gd name="connsiteY4" fmla="*/ 1298520 h 1558230"/>
                <a:gd name="connsiteX5" fmla="*/ 5070434 w 5330144"/>
                <a:gd name="connsiteY5" fmla="*/ 1558230 h 1558230"/>
                <a:gd name="connsiteX6" fmla="*/ 259710 w 5330144"/>
                <a:gd name="connsiteY6" fmla="*/ 1558230 h 1558230"/>
                <a:gd name="connsiteX7" fmla="*/ 0 w 5330144"/>
                <a:gd name="connsiteY7" fmla="*/ 1298520 h 1558230"/>
                <a:gd name="connsiteX8" fmla="*/ 0 w 5330144"/>
                <a:gd name="connsiteY8" fmla="*/ 259710 h 155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0144" h="1558230" fill="none" extrusionOk="0">
                  <a:moveTo>
                    <a:pt x="0" y="259710"/>
                  </a:moveTo>
                  <a:cubicBezTo>
                    <a:pt x="660" y="134128"/>
                    <a:pt x="130313" y="23559"/>
                    <a:pt x="259710" y="0"/>
                  </a:cubicBezTo>
                  <a:cubicBezTo>
                    <a:pt x="2293687" y="72427"/>
                    <a:pt x="2746578" y="61419"/>
                    <a:pt x="5070434" y="0"/>
                  </a:cubicBezTo>
                  <a:cubicBezTo>
                    <a:pt x="5210381" y="-24002"/>
                    <a:pt x="5323854" y="114373"/>
                    <a:pt x="5330144" y="259710"/>
                  </a:cubicBezTo>
                  <a:cubicBezTo>
                    <a:pt x="5422807" y="740078"/>
                    <a:pt x="5388824" y="1095820"/>
                    <a:pt x="5330144" y="1298520"/>
                  </a:cubicBezTo>
                  <a:cubicBezTo>
                    <a:pt x="5335101" y="1416795"/>
                    <a:pt x="5204317" y="1547523"/>
                    <a:pt x="5070434" y="1558230"/>
                  </a:cubicBezTo>
                  <a:cubicBezTo>
                    <a:pt x="2673441" y="1588057"/>
                    <a:pt x="2137672" y="1478924"/>
                    <a:pt x="259710" y="1558230"/>
                  </a:cubicBezTo>
                  <a:cubicBezTo>
                    <a:pt x="119172" y="1557903"/>
                    <a:pt x="-17310" y="1445377"/>
                    <a:pt x="0" y="1298520"/>
                  </a:cubicBezTo>
                  <a:cubicBezTo>
                    <a:pt x="-61097" y="1041526"/>
                    <a:pt x="66681" y="772264"/>
                    <a:pt x="0" y="259710"/>
                  </a:cubicBezTo>
                  <a:close/>
                </a:path>
                <a:path w="5330144" h="1558230" stroke="0" extrusionOk="0">
                  <a:moveTo>
                    <a:pt x="0" y="259710"/>
                  </a:moveTo>
                  <a:cubicBezTo>
                    <a:pt x="2370" y="116922"/>
                    <a:pt x="124647" y="17441"/>
                    <a:pt x="259710" y="0"/>
                  </a:cubicBezTo>
                  <a:cubicBezTo>
                    <a:pt x="1835267" y="123000"/>
                    <a:pt x="4372765" y="-96860"/>
                    <a:pt x="5070434" y="0"/>
                  </a:cubicBezTo>
                  <a:cubicBezTo>
                    <a:pt x="5209614" y="-3242"/>
                    <a:pt x="5342447" y="91473"/>
                    <a:pt x="5330144" y="259710"/>
                  </a:cubicBezTo>
                  <a:cubicBezTo>
                    <a:pt x="5390930" y="375841"/>
                    <a:pt x="5310220" y="980102"/>
                    <a:pt x="5330144" y="1298520"/>
                  </a:cubicBezTo>
                  <a:cubicBezTo>
                    <a:pt x="5314754" y="1447529"/>
                    <a:pt x="5197001" y="1555470"/>
                    <a:pt x="5070434" y="1558230"/>
                  </a:cubicBezTo>
                  <a:cubicBezTo>
                    <a:pt x="4171191" y="1397523"/>
                    <a:pt x="2623015" y="1597897"/>
                    <a:pt x="259710" y="1558230"/>
                  </a:cubicBezTo>
                  <a:cubicBezTo>
                    <a:pt x="104202" y="1555791"/>
                    <a:pt x="-15748" y="1434820"/>
                    <a:pt x="0" y="1298520"/>
                  </a:cubicBezTo>
                  <a:cubicBezTo>
                    <a:pt x="83659" y="920968"/>
                    <a:pt x="60172" y="723521"/>
                    <a:pt x="0" y="259710"/>
                  </a:cubicBezTo>
                  <a:close/>
                </a:path>
              </a:pathLst>
            </a:custGeom>
            <a:grpFill/>
            <a:ln w="28575">
              <a:solidFill>
                <a:schemeClr val="accent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2D095A1C-E1BA-26BA-CB74-8479996AAAC7}"/>
                </a:ext>
              </a:extLst>
            </p:cNvPr>
            <p:cNvSpPr txBox="1"/>
            <p:nvPr/>
          </p:nvSpPr>
          <p:spPr>
            <a:xfrm>
              <a:off x="-315617" y="1584420"/>
              <a:ext cx="5018143" cy="106428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vật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: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rơi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chảy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nở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887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文本框 12">
            <a:extLst>
              <a:ext uri="{FF2B5EF4-FFF2-40B4-BE49-F238E27FC236}">
                <a16:creationId xmlns:a16="http://schemas.microsoft.com/office/drawing/2014/main" xmlns="" id="{4371A052-1C25-E195-938E-B01F75338795}"/>
              </a:ext>
            </a:extLst>
          </p:cNvPr>
          <p:cNvSpPr txBox="1"/>
          <p:nvPr/>
        </p:nvSpPr>
        <p:spPr>
          <a:xfrm>
            <a:off x="1394891" y="3692796"/>
            <a:ext cx="3456212" cy="161781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</a:rPr>
              <a:t>THẢO</a:t>
            </a:r>
            <a:r>
              <a:rPr kumimoji="0" lang="en-US" altLang="zh-CN" sz="4400" b="0" i="0" u="none" strike="noStrike" kern="1200" cap="none" spc="0" normalizeH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</a:rPr>
              <a:t> LUẬN NHÓM BỐN</a:t>
            </a:r>
            <a:endParaRPr kumimoji="0" lang="zh-CN" altLang="en-US" sz="4400" b="0" i="0" u="none" strike="noStrike" kern="1200" cap="none" spc="0" normalizeH="0" baseline="0" noProof="0" dirty="0">
              <a:ln w="19050">
                <a:solidFill>
                  <a:srgbClr val="FF2F64"/>
                </a:solidFill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SVN-SAF" panose="02040603050506020204" pitchFamily="18" charset="0"/>
              <a:ea typeface="字魂105号-简雅黑" panose="00000500000000000000" pitchFamily="2" charset="-122"/>
            </a:endParaRPr>
          </a:p>
        </p:txBody>
      </p:sp>
      <p:sp>
        <p:nvSpPr>
          <p:cNvPr id="15" name="文本框 13">
            <a:extLst>
              <a:ext uri="{FF2B5EF4-FFF2-40B4-BE49-F238E27FC236}">
                <a16:creationId xmlns:a16="http://schemas.microsoft.com/office/drawing/2014/main" xmlns="" id="{1A22BB7D-29E9-0162-45CD-C79B7272B126}"/>
              </a:ext>
            </a:extLst>
          </p:cNvPr>
          <p:cNvSpPr txBox="1"/>
          <p:nvPr/>
        </p:nvSpPr>
        <p:spPr>
          <a:xfrm>
            <a:off x="6727267" y="3846394"/>
            <a:ext cx="45081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Thống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nhất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ý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kiến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trong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nhóm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105号-简雅黑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16" name="文本框 14">
            <a:extLst>
              <a:ext uri="{FF2B5EF4-FFF2-40B4-BE49-F238E27FC236}">
                <a16:creationId xmlns:a16="http://schemas.microsoft.com/office/drawing/2014/main" xmlns="" id="{A8D8A59A-5578-D482-5744-D3BEAA49FC30}"/>
              </a:ext>
            </a:extLst>
          </p:cNvPr>
          <p:cNvSpPr txBox="1"/>
          <p:nvPr/>
        </p:nvSpPr>
        <p:spPr>
          <a:xfrm>
            <a:off x="6727267" y="2467755"/>
            <a:ext cx="44906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029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029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029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1 -2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chứa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任意多边形: 形状 19">
            <a:extLst>
              <a:ext uri="{FF2B5EF4-FFF2-40B4-BE49-F238E27FC236}">
                <a16:creationId xmlns:a16="http://schemas.microsoft.com/office/drawing/2014/main" xmlns="" id="{6B406F52-D41A-B099-3331-524D2796AC11}"/>
              </a:ext>
            </a:extLst>
          </p:cNvPr>
          <p:cNvSpPr/>
          <p:nvPr/>
        </p:nvSpPr>
        <p:spPr>
          <a:xfrm>
            <a:off x="5497635" y="3200400"/>
            <a:ext cx="0" cy="1929161"/>
          </a:xfrm>
          <a:custGeom>
            <a:avLst/>
            <a:gdLst>
              <a:gd name="connsiteX0" fmla="*/ 0 w 0"/>
              <a:gd name="connsiteY0" fmla="*/ 1929161 h 1929161"/>
              <a:gd name="connsiteX1" fmla="*/ 0 w 0"/>
              <a:gd name="connsiteY1" fmla="*/ 0 h 1929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929161">
                <a:moveTo>
                  <a:pt x="0" y="1929161"/>
                </a:moveTo>
                <a:lnTo>
                  <a:pt x="0" y="0"/>
                </a:lnTo>
              </a:path>
            </a:pathLst>
          </a:custGeom>
          <a:noFill/>
          <a:ln w="50800" cap="rnd">
            <a:solidFill>
              <a:srgbClr val="FF2F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!!3">
            <a:extLst>
              <a:ext uri="{FF2B5EF4-FFF2-40B4-BE49-F238E27FC236}">
                <a16:creationId xmlns:a16="http://schemas.microsoft.com/office/drawing/2014/main" xmlns="" id="{1D5E9AF7-08B1-FED6-1B4C-D49301879972}"/>
              </a:ext>
            </a:extLst>
          </p:cNvPr>
          <p:cNvSpPr/>
          <p:nvPr/>
        </p:nvSpPr>
        <p:spPr>
          <a:xfrm>
            <a:off x="5311403" y="4938149"/>
            <a:ext cx="372462" cy="372462"/>
          </a:xfrm>
          <a:prstGeom prst="ellipse">
            <a:avLst/>
          </a:prstGeom>
          <a:solidFill>
            <a:srgbClr val="7FB1DC"/>
          </a:solidFill>
          <a:ln>
            <a:noFill/>
          </a:ln>
          <a:effectLst>
            <a:outerShdw blurRad="254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!!2">
            <a:extLst>
              <a:ext uri="{FF2B5EF4-FFF2-40B4-BE49-F238E27FC236}">
                <a16:creationId xmlns:a16="http://schemas.microsoft.com/office/drawing/2014/main" xmlns="" id="{5E5A9307-03DA-D1D5-9A9A-E1A7DC5BED51}"/>
              </a:ext>
            </a:extLst>
          </p:cNvPr>
          <p:cNvSpPr/>
          <p:nvPr/>
        </p:nvSpPr>
        <p:spPr>
          <a:xfrm>
            <a:off x="5311403" y="4300009"/>
            <a:ext cx="372462" cy="372462"/>
          </a:xfrm>
          <a:prstGeom prst="ellipse">
            <a:avLst/>
          </a:prstGeom>
          <a:solidFill>
            <a:srgbClr val="7FB1DC"/>
          </a:solidFill>
          <a:ln>
            <a:noFill/>
          </a:ln>
          <a:effectLst>
            <a:outerShdw blurRad="254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!!1">
            <a:extLst>
              <a:ext uri="{FF2B5EF4-FFF2-40B4-BE49-F238E27FC236}">
                <a16:creationId xmlns:a16="http://schemas.microsoft.com/office/drawing/2014/main" xmlns="" id="{E6597DE8-7B0B-FED8-B1F5-C84A9333F7A9}"/>
              </a:ext>
            </a:extLst>
          </p:cNvPr>
          <p:cNvSpPr/>
          <p:nvPr/>
        </p:nvSpPr>
        <p:spPr>
          <a:xfrm>
            <a:off x="5311403" y="3661869"/>
            <a:ext cx="372462" cy="372462"/>
          </a:xfrm>
          <a:prstGeom prst="ellipse">
            <a:avLst/>
          </a:prstGeom>
          <a:solidFill>
            <a:srgbClr val="7FB1DC"/>
          </a:solidFill>
          <a:ln>
            <a:noFill/>
          </a:ln>
          <a:effectLst>
            <a:outerShdw blurRad="254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任意多边形: 形状 19">
            <a:extLst>
              <a:ext uri="{FF2B5EF4-FFF2-40B4-BE49-F238E27FC236}">
                <a16:creationId xmlns:a16="http://schemas.microsoft.com/office/drawing/2014/main" xmlns="" id="{B1473E58-93A6-A1A4-3401-3B890C3187F1}"/>
              </a:ext>
            </a:extLst>
          </p:cNvPr>
          <p:cNvSpPr/>
          <p:nvPr/>
        </p:nvSpPr>
        <p:spPr>
          <a:xfrm rot="16200000" flipH="1">
            <a:off x="3100138" y="852583"/>
            <a:ext cx="45719" cy="4732818"/>
          </a:xfrm>
          <a:custGeom>
            <a:avLst/>
            <a:gdLst>
              <a:gd name="connsiteX0" fmla="*/ 0 w 0"/>
              <a:gd name="connsiteY0" fmla="*/ 1929161 h 1929161"/>
              <a:gd name="connsiteX1" fmla="*/ 0 w 0"/>
              <a:gd name="connsiteY1" fmla="*/ 0 h 1929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929161">
                <a:moveTo>
                  <a:pt x="0" y="1929161"/>
                </a:moveTo>
                <a:lnTo>
                  <a:pt x="0" y="0"/>
                </a:lnTo>
              </a:path>
            </a:pathLst>
          </a:custGeom>
          <a:noFill/>
          <a:ln w="50800" cap="rnd">
            <a:solidFill>
              <a:srgbClr val="FF2F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1955AC90-A128-9F9F-B683-3F454B0AB5A4}"/>
              </a:ext>
            </a:extLst>
          </p:cNvPr>
          <p:cNvSpPr txBox="1"/>
          <p:nvPr/>
        </p:nvSpPr>
        <p:spPr>
          <a:xfrm>
            <a:off x="6727267" y="5130879"/>
            <a:ext cx="44874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029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Chia </a:t>
            </a:r>
            <a:r>
              <a:rPr lang="en-029" sz="3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sẻ</a:t>
            </a:r>
            <a:r>
              <a:rPr lang="en-029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kết</a:t>
            </a:r>
            <a:r>
              <a:rPr lang="en-029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quả</a:t>
            </a:r>
            <a:r>
              <a:rPr lang="en-029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trước</a:t>
            </a:r>
            <a:r>
              <a:rPr lang="en-029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lớp</a:t>
            </a:r>
            <a:r>
              <a:rPr lang="en-029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Picture 2" descr="Cat Cartoon clipart - Cat, Emoticon, Illustration, transparent clip art">
            <a:extLst>
              <a:ext uri="{FF2B5EF4-FFF2-40B4-BE49-F238E27FC236}">
                <a16:creationId xmlns:a16="http://schemas.microsoft.com/office/drawing/2014/main" xmlns="" id="{1B1B1E0F-6DC4-962D-52F5-D8A981EFC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719" y="2323244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at Cartoon clipart - Cat, Emoticon, Illustration, transparent clip art">
            <a:extLst>
              <a:ext uri="{FF2B5EF4-FFF2-40B4-BE49-F238E27FC236}">
                <a16:creationId xmlns:a16="http://schemas.microsoft.com/office/drawing/2014/main" xmlns="" id="{31FA48A7-1BF9-0FC3-03CE-65BE0400C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719" y="369808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at Cartoon clipart - Cat, Emoticon, Illustration, transparent clip art">
            <a:extLst>
              <a:ext uri="{FF2B5EF4-FFF2-40B4-BE49-F238E27FC236}">
                <a16:creationId xmlns:a16="http://schemas.microsoft.com/office/drawing/2014/main" xmlns="" id="{356E8A1D-8CC2-DAE3-6482-B2F4999FE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719" y="4949568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xmlns="" id="{19963376-14AD-A387-AF2F-307682545CE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4" t="36230" r="14328" b="30468"/>
          <a:stretch/>
        </p:blipFill>
        <p:spPr>
          <a:xfrm flipH="1">
            <a:off x="611243" y="1681689"/>
            <a:ext cx="5162647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43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2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9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" presetClass="entr" presetSubtype="9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8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 tmFilter="0,0; .5, 1; 1, 1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2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31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2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0" dur="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5" dur="2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47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2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4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6" dur="2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1" dur="2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63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0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2" dur="2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  <p:bldP spid="15" grpId="0"/>
          <p:bldP spid="16" grpId="0"/>
          <p:bldP spid="17" grpId="0" animBg="1"/>
          <p:bldP spid="18" grpId="0" animBg="1"/>
          <p:bldP spid="19" grpId="0" animBg="1"/>
          <p:bldP spid="20" grpId="0" animBg="1"/>
          <p:bldP spid="22" grpId="0" animBg="1"/>
          <p:bldP spid="2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2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9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8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 tmFilter="0,0; .5, 1; 1, 1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2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31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2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0" dur="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5" dur="2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47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2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4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6" dur="2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1" dur="2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63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0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2" dur="2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  <p:bldP spid="15" grpId="0"/>
          <p:bldP spid="16" grpId="0"/>
          <p:bldP spid="17" grpId="0" animBg="1"/>
          <p:bldP spid="18" grpId="0" animBg="1"/>
          <p:bldP spid="19" grpId="0" animBg="1"/>
          <p:bldP spid="20" grpId="0" animBg="1"/>
          <p:bldP spid="22" grpId="0" animBg="1"/>
          <p:bldP spid="23" grpId="0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!!3">
            <a:extLst>
              <a:ext uri="{FF2B5EF4-FFF2-40B4-BE49-F238E27FC236}">
                <a16:creationId xmlns:a16="http://schemas.microsoft.com/office/drawing/2014/main" xmlns="" id="{E2722491-4241-1AA6-FAAB-E2D772FFB715}"/>
              </a:ext>
            </a:extLst>
          </p:cNvPr>
          <p:cNvSpPr/>
          <p:nvPr/>
        </p:nvSpPr>
        <p:spPr>
          <a:xfrm rot="10800000">
            <a:off x="7907975" y="2585111"/>
            <a:ext cx="3291840" cy="3291840"/>
          </a:xfrm>
          <a:prstGeom prst="ellipse">
            <a:avLst/>
          </a:prstGeom>
          <a:solidFill>
            <a:srgbClr val="8EBBE2"/>
          </a:solidFill>
          <a:ln>
            <a:noFill/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图片 6">
            <a:extLst>
              <a:ext uri="{FF2B5EF4-FFF2-40B4-BE49-F238E27FC236}">
                <a16:creationId xmlns:a16="http://schemas.microsoft.com/office/drawing/2014/main" xmlns="" id="{87C530A3-A39E-90FE-DFBD-5F709E1282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4427" y="1695658"/>
            <a:ext cx="3502398" cy="4297680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B3B90E6D-9ECE-A343-6A8B-CFFFBA3C43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603" y="1204745"/>
            <a:ext cx="6718374" cy="476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48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A44EBEB-1984-3D53-C435-6479E79D1839}"/>
              </a:ext>
            </a:extLst>
          </p:cNvPr>
          <p:cNvSpPr txBox="1"/>
          <p:nvPr/>
        </p:nvSpPr>
        <p:spPr>
          <a:xfrm>
            <a:off x="1091758" y="1582206"/>
            <a:ext cx="10306344" cy="2978830"/>
          </a:xfrm>
          <a:prstGeom prst="roundRect">
            <a:avLst/>
          </a:prstGeom>
          <a:solidFill>
            <a:srgbClr val="CCFFCC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vi-VN" sz="4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 cành cây, chim hót líu lo.</a:t>
            </a:r>
          </a:p>
          <a:p>
            <a:pPr marL="457200" indent="-45720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vi-VN" sz="4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bạn nhỏ đang đi học.</a:t>
            </a:r>
            <a:endParaRPr lang="en-US" sz="4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4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4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4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4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đua</a:t>
            </a:r>
            <a:r>
              <a:rPr lang="en-US" sz="4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nở</a:t>
            </a:r>
            <a:r>
              <a:rPr lang="en-US" sz="4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tươi</a:t>
            </a:r>
            <a:r>
              <a:rPr lang="en-US" sz="4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thắm</a:t>
            </a:r>
            <a:r>
              <a:rPr lang="en-US" sz="4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4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8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A44EBEB-1984-3D53-C435-6479E79D1839}"/>
              </a:ext>
            </a:extLst>
          </p:cNvPr>
          <p:cNvSpPr txBox="1"/>
          <p:nvPr/>
        </p:nvSpPr>
        <p:spPr>
          <a:xfrm>
            <a:off x="1091758" y="1582206"/>
            <a:ext cx="10306344" cy="2978830"/>
          </a:xfrm>
          <a:prstGeom prst="roundRect">
            <a:avLst/>
          </a:prstGeom>
          <a:solidFill>
            <a:srgbClr val="CCFFCC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Trên cành cây, chim hót líu lo.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 bạn nhỏ đang đi học.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bông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đua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nở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tươi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thắm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17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ccb8bc6dbe83c6ae811819d70909b6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2230" y="3323590"/>
            <a:ext cx="12261215" cy="3552190"/>
          </a:xfrm>
          <a:prstGeom prst="rect">
            <a:avLst/>
          </a:prstGeom>
        </p:spPr>
      </p:pic>
      <p:pic>
        <p:nvPicPr>
          <p:cNvPr id="7173" name="图片 20">
            <a:hlinkClick r:id="" action="ppaction://noaction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99750" y="0"/>
            <a:ext cx="1492250" cy="13601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3487738" y="-52699"/>
            <a:ext cx="5002213" cy="1549970"/>
          </a:xfrm>
          <a:prstGeom prst="rect">
            <a:avLst/>
          </a:prstGeom>
        </p:spPr>
      </p:pic>
      <p:sp>
        <p:nvSpPr>
          <p:cNvPr id="14" name="AutoShape 6"/>
          <p:cNvSpPr>
            <a:spLocks noChangeArrowheads="1"/>
          </p:cNvSpPr>
          <p:nvPr/>
        </p:nvSpPr>
        <p:spPr bwMode="auto">
          <a:xfrm>
            <a:off x="2307273" y="3280214"/>
            <a:ext cx="8718689" cy="858837"/>
          </a:xfrm>
          <a:prstGeom prst="roundRect">
            <a:avLst>
              <a:gd name="adj" fmla="val 16667"/>
            </a:avLst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hoa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đầu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từng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bộ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phận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tạo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nên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 Box 33"/>
          <p:cNvSpPr txBox="1">
            <a:spLocks noChangeArrowheads="1"/>
          </p:cNvSpPr>
          <p:nvPr/>
        </p:nvSpPr>
        <p:spPr bwMode="auto">
          <a:xfrm>
            <a:off x="1648048" y="1899123"/>
            <a:ext cx="10543952" cy="837473"/>
          </a:xfrm>
          <a:custGeom>
            <a:avLst/>
            <a:gdLst>
              <a:gd name="connsiteX0" fmla="*/ 0 w 9955707"/>
              <a:gd name="connsiteY0" fmla="*/ 0 h 820674"/>
              <a:gd name="connsiteX1" fmla="*/ 464600 w 9955707"/>
              <a:gd name="connsiteY1" fmla="*/ 0 h 820674"/>
              <a:gd name="connsiteX2" fmla="*/ 1327428 w 9955707"/>
              <a:gd name="connsiteY2" fmla="*/ 0 h 820674"/>
              <a:gd name="connsiteX3" fmla="*/ 2090698 w 9955707"/>
              <a:gd name="connsiteY3" fmla="*/ 0 h 820674"/>
              <a:gd name="connsiteX4" fmla="*/ 2953526 w 9955707"/>
              <a:gd name="connsiteY4" fmla="*/ 0 h 820674"/>
              <a:gd name="connsiteX5" fmla="*/ 3617240 w 9955707"/>
              <a:gd name="connsiteY5" fmla="*/ 0 h 820674"/>
              <a:gd name="connsiteX6" fmla="*/ 4181397 w 9955707"/>
              <a:gd name="connsiteY6" fmla="*/ 0 h 820674"/>
              <a:gd name="connsiteX7" fmla="*/ 5044225 w 9955707"/>
              <a:gd name="connsiteY7" fmla="*/ 0 h 820674"/>
              <a:gd name="connsiteX8" fmla="*/ 5707939 w 9955707"/>
              <a:gd name="connsiteY8" fmla="*/ 0 h 820674"/>
              <a:gd name="connsiteX9" fmla="*/ 6072981 w 9955707"/>
              <a:gd name="connsiteY9" fmla="*/ 0 h 820674"/>
              <a:gd name="connsiteX10" fmla="*/ 6836252 w 9955707"/>
              <a:gd name="connsiteY10" fmla="*/ 0 h 820674"/>
              <a:gd name="connsiteX11" fmla="*/ 7699080 w 9955707"/>
              <a:gd name="connsiteY11" fmla="*/ 0 h 820674"/>
              <a:gd name="connsiteX12" fmla="*/ 8462351 w 9955707"/>
              <a:gd name="connsiteY12" fmla="*/ 0 h 820674"/>
              <a:gd name="connsiteX13" fmla="*/ 9026508 w 9955707"/>
              <a:gd name="connsiteY13" fmla="*/ 0 h 820674"/>
              <a:gd name="connsiteX14" fmla="*/ 9955707 w 9955707"/>
              <a:gd name="connsiteY14" fmla="*/ 0 h 820674"/>
              <a:gd name="connsiteX15" fmla="*/ 9955707 w 9955707"/>
              <a:gd name="connsiteY15" fmla="*/ 393924 h 820674"/>
              <a:gd name="connsiteX16" fmla="*/ 9955707 w 9955707"/>
              <a:gd name="connsiteY16" fmla="*/ 820674 h 820674"/>
              <a:gd name="connsiteX17" fmla="*/ 9491107 w 9955707"/>
              <a:gd name="connsiteY17" fmla="*/ 820674 h 820674"/>
              <a:gd name="connsiteX18" fmla="*/ 8827394 w 9955707"/>
              <a:gd name="connsiteY18" fmla="*/ 820674 h 820674"/>
              <a:gd name="connsiteX19" fmla="*/ 8064123 w 9955707"/>
              <a:gd name="connsiteY19" fmla="*/ 820674 h 820674"/>
              <a:gd name="connsiteX20" fmla="*/ 7599523 w 9955707"/>
              <a:gd name="connsiteY20" fmla="*/ 820674 h 820674"/>
              <a:gd name="connsiteX21" fmla="*/ 7234480 w 9955707"/>
              <a:gd name="connsiteY21" fmla="*/ 820674 h 820674"/>
              <a:gd name="connsiteX22" fmla="*/ 6769881 w 9955707"/>
              <a:gd name="connsiteY22" fmla="*/ 820674 h 820674"/>
              <a:gd name="connsiteX23" fmla="*/ 6205724 w 9955707"/>
              <a:gd name="connsiteY23" fmla="*/ 820674 h 820674"/>
              <a:gd name="connsiteX24" fmla="*/ 5641567 w 9955707"/>
              <a:gd name="connsiteY24" fmla="*/ 820674 h 820674"/>
              <a:gd name="connsiteX25" fmla="*/ 4878296 w 9955707"/>
              <a:gd name="connsiteY25" fmla="*/ 820674 h 820674"/>
              <a:gd name="connsiteX26" fmla="*/ 4513254 w 9955707"/>
              <a:gd name="connsiteY26" fmla="*/ 820674 h 820674"/>
              <a:gd name="connsiteX27" fmla="*/ 4148211 w 9955707"/>
              <a:gd name="connsiteY27" fmla="*/ 820674 h 820674"/>
              <a:gd name="connsiteX28" fmla="*/ 3783169 w 9955707"/>
              <a:gd name="connsiteY28" fmla="*/ 820674 h 820674"/>
              <a:gd name="connsiteX29" fmla="*/ 3119455 w 9955707"/>
              <a:gd name="connsiteY29" fmla="*/ 820674 h 820674"/>
              <a:gd name="connsiteX30" fmla="*/ 2555298 w 9955707"/>
              <a:gd name="connsiteY30" fmla="*/ 820674 h 820674"/>
              <a:gd name="connsiteX31" fmla="*/ 1792027 w 9955707"/>
              <a:gd name="connsiteY31" fmla="*/ 820674 h 820674"/>
              <a:gd name="connsiteX32" fmla="*/ 1227871 w 9955707"/>
              <a:gd name="connsiteY32" fmla="*/ 820674 h 820674"/>
              <a:gd name="connsiteX33" fmla="*/ 0 w 9955707"/>
              <a:gd name="connsiteY33" fmla="*/ 820674 h 820674"/>
              <a:gd name="connsiteX34" fmla="*/ 0 w 9955707"/>
              <a:gd name="connsiteY34" fmla="*/ 402130 h 820674"/>
              <a:gd name="connsiteX35" fmla="*/ 0 w 9955707"/>
              <a:gd name="connsiteY35" fmla="*/ 0 h 820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9955707" h="820674" fill="none" extrusionOk="0">
                <a:moveTo>
                  <a:pt x="0" y="0"/>
                </a:moveTo>
                <a:cubicBezTo>
                  <a:pt x="208625" y="-4040"/>
                  <a:pt x="315827" y="21452"/>
                  <a:pt x="464600" y="0"/>
                </a:cubicBezTo>
                <a:cubicBezTo>
                  <a:pt x="613373" y="-21452"/>
                  <a:pt x="908292" y="-1826"/>
                  <a:pt x="1327428" y="0"/>
                </a:cubicBezTo>
                <a:cubicBezTo>
                  <a:pt x="1746564" y="1826"/>
                  <a:pt x="1821649" y="31600"/>
                  <a:pt x="2090698" y="0"/>
                </a:cubicBezTo>
                <a:cubicBezTo>
                  <a:pt x="2359747" y="-31600"/>
                  <a:pt x="2767066" y="7194"/>
                  <a:pt x="2953526" y="0"/>
                </a:cubicBezTo>
                <a:cubicBezTo>
                  <a:pt x="3139986" y="-7194"/>
                  <a:pt x="3382973" y="31751"/>
                  <a:pt x="3617240" y="0"/>
                </a:cubicBezTo>
                <a:cubicBezTo>
                  <a:pt x="3851507" y="-31751"/>
                  <a:pt x="3971813" y="14605"/>
                  <a:pt x="4181397" y="0"/>
                </a:cubicBezTo>
                <a:cubicBezTo>
                  <a:pt x="4390981" y="-14605"/>
                  <a:pt x="4759147" y="-15188"/>
                  <a:pt x="5044225" y="0"/>
                </a:cubicBezTo>
                <a:cubicBezTo>
                  <a:pt x="5329303" y="15188"/>
                  <a:pt x="5416506" y="27772"/>
                  <a:pt x="5707939" y="0"/>
                </a:cubicBezTo>
                <a:cubicBezTo>
                  <a:pt x="5999372" y="-27772"/>
                  <a:pt x="5901052" y="-9100"/>
                  <a:pt x="6072981" y="0"/>
                </a:cubicBezTo>
                <a:cubicBezTo>
                  <a:pt x="6244910" y="9100"/>
                  <a:pt x="6606057" y="38156"/>
                  <a:pt x="6836252" y="0"/>
                </a:cubicBezTo>
                <a:cubicBezTo>
                  <a:pt x="7066447" y="-38156"/>
                  <a:pt x="7445019" y="-25526"/>
                  <a:pt x="7699080" y="0"/>
                </a:cubicBezTo>
                <a:cubicBezTo>
                  <a:pt x="7953141" y="25526"/>
                  <a:pt x="8290994" y="2197"/>
                  <a:pt x="8462351" y="0"/>
                </a:cubicBezTo>
                <a:cubicBezTo>
                  <a:pt x="8633708" y="-2197"/>
                  <a:pt x="8747772" y="9905"/>
                  <a:pt x="9026508" y="0"/>
                </a:cubicBezTo>
                <a:cubicBezTo>
                  <a:pt x="9305244" y="-9905"/>
                  <a:pt x="9498685" y="46204"/>
                  <a:pt x="9955707" y="0"/>
                </a:cubicBezTo>
                <a:cubicBezTo>
                  <a:pt x="9937846" y="93688"/>
                  <a:pt x="9948571" y="309226"/>
                  <a:pt x="9955707" y="393924"/>
                </a:cubicBezTo>
                <a:cubicBezTo>
                  <a:pt x="9962843" y="478622"/>
                  <a:pt x="9958769" y="695233"/>
                  <a:pt x="9955707" y="820674"/>
                </a:cubicBezTo>
                <a:cubicBezTo>
                  <a:pt x="9795007" y="805271"/>
                  <a:pt x="9668457" y="840843"/>
                  <a:pt x="9491107" y="820674"/>
                </a:cubicBezTo>
                <a:cubicBezTo>
                  <a:pt x="9313757" y="800505"/>
                  <a:pt x="9052072" y="795675"/>
                  <a:pt x="8827394" y="820674"/>
                </a:cubicBezTo>
                <a:cubicBezTo>
                  <a:pt x="8602716" y="845673"/>
                  <a:pt x="8237457" y="813681"/>
                  <a:pt x="8064123" y="820674"/>
                </a:cubicBezTo>
                <a:cubicBezTo>
                  <a:pt x="7890789" y="827667"/>
                  <a:pt x="7737987" y="841030"/>
                  <a:pt x="7599523" y="820674"/>
                </a:cubicBezTo>
                <a:cubicBezTo>
                  <a:pt x="7461059" y="800318"/>
                  <a:pt x="7361199" y="814317"/>
                  <a:pt x="7234480" y="820674"/>
                </a:cubicBezTo>
                <a:cubicBezTo>
                  <a:pt x="7107761" y="827031"/>
                  <a:pt x="6962733" y="835436"/>
                  <a:pt x="6769881" y="820674"/>
                </a:cubicBezTo>
                <a:cubicBezTo>
                  <a:pt x="6577029" y="805912"/>
                  <a:pt x="6338048" y="822229"/>
                  <a:pt x="6205724" y="820674"/>
                </a:cubicBezTo>
                <a:cubicBezTo>
                  <a:pt x="6073400" y="819119"/>
                  <a:pt x="5885041" y="802702"/>
                  <a:pt x="5641567" y="820674"/>
                </a:cubicBezTo>
                <a:cubicBezTo>
                  <a:pt x="5398093" y="838646"/>
                  <a:pt x="5044410" y="849273"/>
                  <a:pt x="4878296" y="820674"/>
                </a:cubicBezTo>
                <a:cubicBezTo>
                  <a:pt x="4712182" y="792075"/>
                  <a:pt x="4591470" y="828304"/>
                  <a:pt x="4513254" y="820674"/>
                </a:cubicBezTo>
                <a:cubicBezTo>
                  <a:pt x="4435038" y="813044"/>
                  <a:pt x="4330326" y="838170"/>
                  <a:pt x="4148211" y="820674"/>
                </a:cubicBezTo>
                <a:cubicBezTo>
                  <a:pt x="3966096" y="803178"/>
                  <a:pt x="3875622" y="834999"/>
                  <a:pt x="3783169" y="820674"/>
                </a:cubicBezTo>
                <a:cubicBezTo>
                  <a:pt x="3690716" y="806349"/>
                  <a:pt x="3450251" y="806710"/>
                  <a:pt x="3119455" y="820674"/>
                </a:cubicBezTo>
                <a:cubicBezTo>
                  <a:pt x="2788659" y="834638"/>
                  <a:pt x="2681053" y="798698"/>
                  <a:pt x="2555298" y="820674"/>
                </a:cubicBezTo>
                <a:cubicBezTo>
                  <a:pt x="2429543" y="842650"/>
                  <a:pt x="1945241" y="812531"/>
                  <a:pt x="1792027" y="820674"/>
                </a:cubicBezTo>
                <a:cubicBezTo>
                  <a:pt x="1638813" y="828817"/>
                  <a:pt x="1444947" y="833240"/>
                  <a:pt x="1227871" y="820674"/>
                </a:cubicBezTo>
                <a:cubicBezTo>
                  <a:pt x="1010795" y="808108"/>
                  <a:pt x="308495" y="843640"/>
                  <a:pt x="0" y="820674"/>
                </a:cubicBezTo>
                <a:cubicBezTo>
                  <a:pt x="-2268" y="682673"/>
                  <a:pt x="-4336" y="538183"/>
                  <a:pt x="0" y="402130"/>
                </a:cubicBezTo>
                <a:cubicBezTo>
                  <a:pt x="4336" y="266077"/>
                  <a:pt x="3292" y="133873"/>
                  <a:pt x="0" y="0"/>
                </a:cubicBezTo>
                <a:close/>
              </a:path>
              <a:path w="9955707" h="820674" stroke="0" extrusionOk="0">
                <a:moveTo>
                  <a:pt x="0" y="0"/>
                </a:moveTo>
                <a:cubicBezTo>
                  <a:pt x="283037" y="5132"/>
                  <a:pt x="454422" y="3791"/>
                  <a:pt x="763271" y="0"/>
                </a:cubicBezTo>
                <a:cubicBezTo>
                  <a:pt x="1072120" y="-3791"/>
                  <a:pt x="1240568" y="-17370"/>
                  <a:pt x="1426985" y="0"/>
                </a:cubicBezTo>
                <a:cubicBezTo>
                  <a:pt x="1613402" y="17370"/>
                  <a:pt x="1866338" y="4448"/>
                  <a:pt x="2289813" y="0"/>
                </a:cubicBezTo>
                <a:cubicBezTo>
                  <a:pt x="2713288" y="-4448"/>
                  <a:pt x="2690933" y="18609"/>
                  <a:pt x="2953526" y="0"/>
                </a:cubicBezTo>
                <a:cubicBezTo>
                  <a:pt x="3216119" y="-18609"/>
                  <a:pt x="3401732" y="-8826"/>
                  <a:pt x="3617240" y="0"/>
                </a:cubicBezTo>
                <a:cubicBezTo>
                  <a:pt x="3832748" y="8826"/>
                  <a:pt x="3885039" y="6847"/>
                  <a:pt x="3982283" y="0"/>
                </a:cubicBezTo>
                <a:cubicBezTo>
                  <a:pt x="4079527" y="-6847"/>
                  <a:pt x="4194824" y="-16927"/>
                  <a:pt x="4347325" y="0"/>
                </a:cubicBezTo>
                <a:cubicBezTo>
                  <a:pt x="4499826" y="16927"/>
                  <a:pt x="4865255" y="2822"/>
                  <a:pt x="5011039" y="0"/>
                </a:cubicBezTo>
                <a:cubicBezTo>
                  <a:pt x="5156823" y="-2822"/>
                  <a:pt x="5435204" y="7300"/>
                  <a:pt x="5774310" y="0"/>
                </a:cubicBezTo>
                <a:cubicBezTo>
                  <a:pt x="6113416" y="-7300"/>
                  <a:pt x="6056277" y="-21327"/>
                  <a:pt x="6238910" y="0"/>
                </a:cubicBezTo>
                <a:cubicBezTo>
                  <a:pt x="6421543" y="21327"/>
                  <a:pt x="6710340" y="10661"/>
                  <a:pt x="7002181" y="0"/>
                </a:cubicBezTo>
                <a:cubicBezTo>
                  <a:pt x="7294022" y="-10661"/>
                  <a:pt x="7200977" y="-1292"/>
                  <a:pt x="7367223" y="0"/>
                </a:cubicBezTo>
                <a:cubicBezTo>
                  <a:pt x="7533469" y="1292"/>
                  <a:pt x="7763407" y="14266"/>
                  <a:pt x="7931380" y="0"/>
                </a:cubicBezTo>
                <a:cubicBezTo>
                  <a:pt x="8099353" y="-14266"/>
                  <a:pt x="8218568" y="-853"/>
                  <a:pt x="8296422" y="0"/>
                </a:cubicBezTo>
                <a:cubicBezTo>
                  <a:pt x="8374276" y="853"/>
                  <a:pt x="8695482" y="21549"/>
                  <a:pt x="8860579" y="0"/>
                </a:cubicBezTo>
                <a:cubicBezTo>
                  <a:pt x="9025676" y="-21549"/>
                  <a:pt x="9417128" y="-53864"/>
                  <a:pt x="9955707" y="0"/>
                </a:cubicBezTo>
                <a:cubicBezTo>
                  <a:pt x="9937592" y="84629"/>
                  <a:pt x="9969333" y="210493"/>
                  <a:pt x="9955707" y="410337"/>
                </a:cubicBezTo>
                <a:cubicBezTo>
                  <a:pt x="9942081" y="610181"/>
                  <a:pt x="9968183" y="718508"/>
                  <a:pt x="9955707" y="820674"/>
                </a:cubicBezTo>
                <a:cubicBezTo>
                  <a:pt x="9652926" y="799188"/>
                  <a:pt x="9549458" y="798959"/>
                  <a:pt x="9291993" y="820674"/>
                </a:cubicBezTo>
                <a:cubicBezTo>
                  <a:pt x="9034528" y="842389"/>
                  <a:pt x="8769956" y="834442"/>
                  <a:pt x="8429165" y="820674"/>
                </a:cubicBezTo>
                <a:cubicBezTo>
                  <a:pt x="8088374" y="806906"/>
                  <a:pt x="7768110" y="847837"/>
                  <a:pt x="7566337" y="820674"/>
                </a:cubicBezTo>
                <a:cubicBezTo>
                  <a:pt x="7364564" y="793511"/>
                  <a:pt x="7051449" y="809134"/>
                  <a:pt x="6803066" y="820674"/>
                </a:cubicBezTo>
                <a:cubicBezTo>
                  <a:pt x="6554683" y="832214"/>
                  <a:pt x="6488350" y="815012"/>
                  <a:pt x="6338467" y="820674"/>
                </a:cubicBezTo>
                <a:cubicBezTo>
                  <a:pt x="6188584" y="826336"/>
                  <a:pt x="5916336" y="816422"/>
                  <a:pt x="5774310" y="820674"/>
                </a:cubicBezTo>
                <a:cubicBezTo>
                  <a:pt x="5632284" y="824926"/>
                  <a:pt x="5378634" y="803788"/>
                  <a:pt x="5011039" y="820674"/>
                </a:cubicBezTo>
                <a:cubicBezTo>
                  <a:pt x="4643444" y="837560"/>
                  <a:pt x="4764634" y="820578"/>
                  <a:pt x="4645997" y="820674"/>
                </a:cubicBezTo>
                <a:cubicBezTo>
                  <a:pt x="4527360" y="820770"/>
                  <a:pt x="4184024" y="827062"/>
                  <a:pt x="3982283" y="820674"/>
                </a:cubicBezTo>
                <a:cubicBezTo>
                  <a:pt x="3780542" y="814286"/>
                  <a:pt x="3688385" y="847088"/>
                  <a:pt x="3418126" y="820674"/>
                </a:cubicBezTo>
                <a:cubicBezTo>
                  <a:pt x="3147867" y="794260"/>
                  <a:pt x="2890796" y="812774"/>
                  <a:pt x="2754412" y="820674"/>
                </a:cubicBezTo>
                <a:cubicBezTo>
                  <a:pt x="2618028" y="828574"/>
                  <a:pt x="2343726" y="853749"/>
                  <a:pt x="2090698" y="820674"/>
                </a:cubicBezTo>
                <a:cubicBezTo>
                  <a:pt x="1837670" y="787599"/>
                  <a:pt x="1486325" y="833974"/>
                  <a:pt x="1327428" y="820674"/>
                </a:cubicBezTo>
                <a:cubicBezTo>
                  <a:pt x="1168531" y="807375"/>
                  <a:pt x="1090268" y="826504"/>
                  <a:pt x="962385" y="820674"/>
                </a:cubicBezTo>
                <a:cubicBezTo>
                  <a:pt x="834502" y="814844"/>
                  <a:pt x="225091" y="814758"/>
                  <a:pt x="0" y="820674"/>
                </a:cubicBezTo>
                <a:cubicBezTo>
                  <a:pt x="-16365" y="722902"/>
                  <a:pt x="10902" y="536492"/>
                  <a:pt x="0" y="434957"/>
                </a:cubicBezTo>
                <a:cubicBezTo>
                  <a:pt x="-10902" y="333422"/>
                  <a:pt x="17047" y="166639"/>
                  <a:pt x="0" y="0"/>
                </a:cubicBezTo>
                <a:close/>
              </a:path>
            </a:pathLst>
          </a:cu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Quy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tắc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viết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tên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của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các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cơ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quan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,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tổ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chức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là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gì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?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1E09B7"/>
              </a:solidFill>
              <a:effectLst/>
              <a:uLnTx/>
              <a:uFillTx/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18" name="Group 160"/>
          <p:cNvGrpSpPr/>
          <p:nvPr/>
        </p:nvGrpSpPr>
        <p:grpSpPr bwMode="auto">
          <a:xfrm>
            <a:off x="615951" y="1832801"/>
            <a:ext cx="1219200" cy="1066800"/>
            <a:chOff x="2495" y="92"/>
            <a:chExt cx="627" cy="575"/>
          </a:xfrm>
        </p:grpSpPr>
        <p:grpSp>
          <p:nvGrpSpPr>
            <p:cNvPr id="19" name="Group 161"/>
            <p:cNvGrpSpPr/>
            <p:nvPr/>
          </p:nvGrpSpPr>
          <p:grpSpPr bwMode="auto">
            <a:xfrm>
              <a:off x="2495" y="92"/>
              <a:ext cx="627" cy="575"/>
              <a:chOff x="940" y="2628"/>
              <a:chExt cx="751" cy="653"/>
            </a:xfrm>
          </p:grpSpPr>
          <p:sp>
            <p:nvSpPr>
              <p:cNvPr id="21" name="Oval 162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00CC6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2" name="Oval 163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3" name="Oval 164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1" cy="318"/>
              </a:xfrm>
              <a:prstGeom prst="ellipse">
                <a:avLst/>
              </a:prstGeom>
              <a:gradFill rotWithShape="1">
                <a:gsLst>
                  <a:gs pos="0">
                    <a:srgbClr val="006E37"/>
                  </a:gs>
                  <a:gs pos="50000">
                    <a:srgbClr val="00CC66"/>
                  </a:gs>
                  <a:gs pos="100000">
                    <a:srgbClr val="006E37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4" name="Oval 165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0" cy="318"/>
              </a:xfrm>
              <a:prstGeom prst="ellipse">
                <a:avLst/>
              </a:prstGeom>
              <a:gradFill rotWithShape="1">
                <a:gsLst>
                  <a:gs pos="0">
                    <a:srgbClr val="008241"/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5" name="Oval 166"/>
              <p:cNvSpPr>
                <a:spLocks noChangeArrowheads="1"/>
              </p:cNvSpPr>
              <p:nvPr/>
            </p:nvSpPr>
            <p:spPr bwMode="gray">
              <a:xfrm>
                <a:off x="980" y="2796"/>
                <a:ext cx="676" cy="31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6" name="Oval 167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" name="Oval 168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8" name="Oval 169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" name="Oval 170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" name="WordArt 171"/>
            <p:cNvSpPr>
              <a:spLocks noChangeArrowheads="1" noChangeShapeType="1" noTextEdit="1"/>
            </p:cNvSpPr>
            <p:nvPr/>
          </p:nvSpPr>
          <p:spPr bwMode="auto">
            <a:xfrm>
              <a:off x="2714" y="227"/>
              <a:ext cx="192" cy="3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0" cap="none" spc="0" normalizeH="0" baseline="0" noProof="0" dirty="0">
                  <a:ln w="0"/>
                  <a:solidFill>
                    <a:srgbClr val="5B9BD5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31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61118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8191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>
            <a:off x="4876800" y="41148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18" descr="j023413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490538"/>
            <a:ext cx="12176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WordArt 19"/>
          <p:cNvSpPr>
            <a:spLocks noChangeArrowheads="1" noChangeShapeType="1" noTextEdit="1"/>
          </p:cNvSpPr>
          <p:nvPr/>
        </p:nvSpPr>
        <p:spPr bwMode="auto">
          <a:xfrm>
            <a:off x="1731964" y="8255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00</a:t>
            </a:r>
          </a:p>
        </p:txBody>
      </p:sp>
      <p:sp>
        <p:nvSpPr>
          <p:cNvPr id="38" name="WordArt 20"/>
          <p:cNvSpPr>
            <a:spLocks noChangeArrowheads="1" noChangeShapeType="1" noTextEdit="1"/>
          </p:cNvSpPr>
          <p:nvPr/>
        </p:nvSpPr>
        <p:spPr bwMode="auto">
          <a:xfrm>
            <a:off x="1768476" y="874714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39" name="WordArt 21"/>
          <p:cNvSpPr>
            <a:spLocks noChangeArrowheads="1" noChangeShapeType="1" noTextEdit="1"/>
          </p:cNvSpPr>
          <p:nvPr/>
        </p:nvSpPr>
        <p:spPr bwMode="auto">
          <a:xfrm>
            <a:off x="1792289" y="8128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40" name="WordArt 22"/>
          <p:cNvSpPr>
            <a:spLocks noChangeArrowheads="1" noChangeShapeType="1" noTextEdit="1"/>
          </p:cNvSpPr>
          <p:nvPr/>
        </p:nvSpPr>
        <p:spPr bwMode="auto">
          <a:xfrm>
            <a:off x="1835151" y="8890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41" name="WordArt 23"/>
          <p:cNvSpPr>
            <a:spLocks noChangeArrowheads="1" noChangeShapeType="1" noTextEdit="1"/>
          </p:cNvSpPr>
          <p:nvPr/>
        </p:nvSpPr>
        <p:spPr bwMode="auto">
          <a:xfrm>
            <a:off x="1792289" y="860425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42" name="WordArt 24"/>
          <p:cNvSpPr>
            <a:spLocks noChangeArrowheads="1" noChangeShapeType="1" noTextEdit="1"/>
          </p:cNvSpPr>
          <p:nvPr/>
        </p:nvSpPr>
        <p:spPr bwMode="auto">
          <a:xfrm>
            <a:off x="1725614" y="827089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44" name="Rectangle 82">
            <a:extLst>
              <a:ext uri="{FF2B5EF4-FFF2-40B4-BE49-F238E27FC236}">
                <a16:creationId xmlns:a16="http://schemas.microsoft.com/office/drawing/2014/main" xmlns="" id="{013064B3-A7EC-964F-B9B1-FD3975BF49A8}"/>
              </a:ext>
            </a:extLst>
          </p:cNvPr>
          <p:cNvSpPr/>
          <p:nvPr/>
        </p:nvSpPr>
        <p:spPr>
          <a:xfrm>
            <a:off x="226119" y="3868395"/>
            <a:ext cx="598618" cy="756830"/>
          </a:xfrm>
          <a:custGeom>
            <a:avLst/>
            <a:gdLst>
              <a:gd name="connsiteX0" fmla="*/ 0 w 1470782"/>
              <a:gd name="connsiteY0" fmla="*/ 0 h 333327"/>
              <a:gd name="connsiteX1" fmla="*/ 1470782 w 1470782"/>
              <a:gd name="connsiteY1" fmla="*/ 0 h 333327"/>
              <a:gd name="connsiteX2" fmla="*/ 1470782 w 1470782"/>
              <a:gd name="connsiteY2" fmla="*/ 333327 h 333327"/>
              <a:gd name="connsiteX3" fmla="*/ 0 w 1470782"/>
              <a:gd name="connsiteY3" fmla="*/ 333327 h 333327"/>
              <a:gd name="connsiteX4" fmla="*/ 0 w 1470782"/>
              <a:gd name="connsiteY4" fmla="*/ 0 h 333327"/>
              <a:gd name="connsiteX0" fmla="*/ 0 w 1470782"/>
              <a:gd name="connsiteY0" fmla="*/ 0 h 519939"/>
              <a:gd name="connsiteX1" fmla="*/ 1470782 w 1470782"/>
              <a:gd name="connsiteY1" fmla="*/ 0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19939"/>
              <a:gd name="connsiteX1" fmla="*/ 1340154 w 1470782"/>
              <a:gd name="connsiteY1" fmla="*/ 186613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34870"/>
              <a:gd name="connsiteX1" fmla="*/ 1340154 w 1470782"/>
              <a:gd name="connsiteY1" fmla="*/ 186613 h 534870"/>
              <a:gd name="connsiteX2" fmla="*/ 1470782 w 1470782"/>
              <a:gd name="connsiteY2" fmla="*/ 519939 h 534870"/>
              <a:gd name="connsiteX3" fmla="*/ 1042496 w 1470782"/>
              <a:gd name="connsiteY3" fmla="*/ 530599 h 534870"/>
              <a:gd name="connsiteX4" fmla="*/ 0 w 1470782"/>
              <a:gd name="connsiteY4" fmla="*/ 333327 h 534870"/>
              <a:gd name="connsiteX5" fmla="*/ 0 w 1470782"/>
              <a:gd name="connsiteY5" fmla="*/ 0 h 534870"/>
              <a:gd name="connsiteX0" fmla="*/ 121298 w 1592080"/>
              <a:gd name="connsiteY0" fmla="*/ 0 h 534870"/>
              <a:gd name="connsiteX1" fmla="*/ 1461452 w 1592080"/>
              <a:gd name="connsiteY1" fmla="*/ 186613 h 534870"/>
              <a:gd name="connsiteX2" fmla="*/ 1592080 w 1592080"/>
              <a:gd name="connsiteY2" fmla="*/ 519939 h 534870"/>
              <a:gd name="connsiteX3" fmla="*/ 1163794 w 1592080"/>
              <a:gd name="connsiteY3" fmla="*/ 530599 h 534870"/>
              <a:gd name="connsiteX4" fmla="*/ 0 w 1592080"/>
              <a:gd name="connsiteY4" fmla="*/ 314666 h 534870"/>
              <a:gd name="connsiteX5" fmla="*/ 121298 w 1592080"/>
              <a:gd name="connsiteY5" fmla="*/ 0 h 53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2080" h="534870">
                <a:moveTo>
                  <a:pt x="121298" y="0"/>
                </a:moveTo>
                <a:lnTo>
                  <a:pt x="1461452" y="186613"/>
                </a:lnTo>
                <a:lnTo>
                  <a:pt x="1592080" y="519939"/>
                </a:lnTo>
                <a:cubicBezTo>
                  <a:pt x="1452428" y="501721"/>
                  <a:pt x="1303446" y="548817"/>
                  <a:pt x="1163794" y="530599"/>
                </a:cubicBezTo>
                <a:lnTo>
                  <a:pt x="0" y="314666"/>
                </a:lnTo>
                <a:lnTo>
                  <a:pt x="121298" y="0"/>
                </a:ln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F4CA0A0B-457B-AA44-8B30-A8758DB3C2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5285" y="5350997"/>
            <a:ext cx="1766850" cy="1174172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A87F931B-678E-464E-9439-5FE32CE1C66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8577" y="4759945"/>
            <a:ext cx="1905512" cy="789492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19FC8A8E-A67E-6A41-9EC7-8EB66D0CB5A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9933" y="3592287"/>
            <a:ext cx="779314" cy="130904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2FD1E02A-680B-AF43-BCA4-C2110D3B0E3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2502407" y="4803896"/>
            <a:ext cx="779314" cy="1309045"/>
          </a:xfrm>
          <a:prstGeom prst="rect">
            <a:avLst/>
          </a:prstGeom>
        </p:spPr>
      </p:pic>
      <p:sp>
        <p:nvSpPr>
          <p:cNvPr id="2" name="Left Arrow 1">
            <a:hlinkClick r:id="rId18" action="ppaction://hlinksldjump"/>
          </p:cNvPr>
          <p:cNvSpPr/>
          <p:nvPr/>
        </p:nvSpPr>
        <p:spPr>
          <a:xfrm>
            <a:off x="10983792" y="6247096"/>
            <a:ext cx="832514" cy="49025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A1CED18-ABEB-E87A-4581-0FABE49C9B13}"/>
              </a:ext>
            </a:extLst>
          </p:cNvPr>
          <p:cNvSpPr/>
          <p:nvPr/>
        </p:nvSpPr>
        <p:spPr>
          <a:xfrm>
            <a:off x="177210" y="4286448"/>
            <a:ext cx="21796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1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cái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bút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79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00"/>
                            </p:stCondLst>
                            <p:childTnLst>
                              <p:par>
                                <p:cTn id="54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7.40741E-7 L 0.0013 -0.35139 " pathEditMode="relative" rAng="0" ptsTypes="AA">
                                      <p:cBhvr>
                                        <p:cTn id="8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1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4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14" grpId="0" animBg="1"/>
      <p:bldP spid="17" grpId="0" animBg="1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xmlns="" id="{0E63FF34-9DFB-A0AA-DC33-31899859E6D4}"/>
              </a:ext>
            </a:extLst>
          </p:cNvPr>
          <p:cNvSpPr/>
          <p:nvPr/>
        </p:nvSpPr>
        <p:spPr>
          <a:xfrm>
            <a:off x="9641809" y="1565954"/>
            <a:ext cx="576761" cy="523537"/>
          </a:xfrm>
          <a:custGeom>
            <a:avLst/>
            <a:gdLst>
              <a:gd name="connsiteX0" fmla="*/ 26111 w 576761"/>
              <a:gd name="connsiteY0" fmla="*/ 374184 h 523537"/>
              <a:gd name="connsiteX1" fmla="*/ 352682 w 576761"/>
              <a:gd name="connsiteY1" fmla="*/ 262217 h 523537"/>
              <a:gd name="connsiteX2" fmla="*/ 576617 w 576761"/>
              <a:gd name="connsiteY2" fmla="*/ 960 h 523537"/>
              <a:gd name="connsiteX3" fmla="*/ 380674 w 576761"/>
              <a:gd name="connsiteY3" fmla="*/ 364854 h 523537"/>
              <a:gd name="connsiteX4" fmla="*/ 26111 w 576761"/>
              <a:gd name="connsiteY4" fmla="*/ 514143 h 523537"/>
              <a:gd name="connsiteX5" fmla="*/ 54102 w 576761"/>
              <a:gd name="connsiteY5" fmla="*/ 495482 h 523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6761" h="523537">
                <a:moveTo>
                  <a:pt x="26111" y="374184"/>
                </a:moveTo>
                <a:cubicBezTo>
                  <a:pt x="143521" y="349302"/>
                  <a:pt x="260931" y="324421"/>
                  <a:pt x="352682" y="262217"/>
                </a:cubicBezTo>
                <a:cubicBezTo>
                  <a:pt x="444433" y="200013"/>
                  <a:pt x="571952" y="-16146"/>
                  <a:pt x="576617" y="960"/>
                </a:cubicBezTo>
                <a:cubicBezTo>
                  <a:pt x="581282" y="18066"/>
                  <a:pt x="472425" y="279324"/>
                  <a:pt x="380674" y="364854"/>
                </a:cubicBezTo>
                <a:cubicBezTo>
                  <a:pt x="288923" y="450384"/>
                  <a:pt x="80540" y="492372"/>
                  <a:pt x="26111" y="514143"/>
                </a:cubicBezTo>
                <a:cubicBezTo>
                  <a:pt x="-28318" y="535914"/>
                  <a:pt x="12892" y="515698"/>
                  <a:pt x="54102" y="495482"/>
                </a:cubicBezTo>
              </a:path>
            </a:pathLst>
          </a:cu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B660F09A-D1F2-2980-F847-11C93BB79DAD}"/>
              </a:ext>
            </a:extLst>
          </p:cNvPr>
          <p:cNvGrpSpPr/>
          <p:nvPr/>
        </p:nvGrpSpPr>
        <p:grpSpPr>
          <a:xfrm>
            <a:off x="5509764" y="796029"/>
            <a:ext cx="1824476" cy="2187716"/>
            <a:chOff x="5596266" y="544590"/>
            <a:chExt cx="1864068" cy="252910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BB6E92DA-B276-66ED-0FA4-478BCBA70B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6266" y="544590"/>
              <a:ext cx="1663441" cy="1507450"/>
            </a:xfrm>
            <a:prstGeom prst="rect">
              <a:avLst/>
            </a:prstGeom>
          </p:spPr>
        </p:pic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xmlns="" id="{37E1C44A-C053-95F0-7307-607E65D32919}"/>
                </a:ext>
              </a:extLst>
            </p:cNvPr>
            <p:cNvSpPr/>
            <p:nvPr/>
          </p:nvSpPr>
          <p:spPr>
            <a:xfrm>
              <a:off x="6298162" y="2224854"/>
              <a:ext cx="1162172" cy="848837"/>
            </a:xfrm>
            <a:custGeom>
              <a:avLst/>
              <a:gdLst>
                <a:gd name="connsiteX0" fmla="*/ 0 w 1222326"/>
                <a:gd name="connsiteY0" fmla="*/ 646923 h 824205"/>
                <a:gd name="connsiteX1" fmla="*/ 569168 w 1222326"/>
                <a:gd name="connsiteY1" fmla="*/ 171062 h 824205"/>
                <a:gd name="connsiteX2" fmla="*/ 1222311 w 1222326"/>
                <a:gd name="connsiteY2" fmla="*/ 3111 h 824205"/>
                <a:gd name="connsiteX3" fmla="*/ 550507 w 1222326"/>
                <a:gd name="connsiteY3" fmla="*/ 292360 h 824205"/>
                <a:gd name="connsiteX4" fmla="*/ 158621 w 1222326"/>
                <a:gd name="connsiteY4" fmla="*/ 805544 h 824205"/>
                <a:gd name="connsiteX5" fmla="*/ 158621 w 1222326"/>
                <a:gd name="connsiteY5" fmla="*/ 805544 h 824205"/>
                <a:gd name="connsiteX6" fmla="*/ 149290 w 1222326"/>
                <a:gd name="connsiteY6" fmla="*/ 824205 h 824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2326" h="824205">
                  <a:moveTo>
                    <a:pt x="0" y="646923"/>
                  </a:moveTo>
                  <a:cubicBezTo>
                    <a:pt x="182725" y="462643"/>
                    <a:pt x="365450" y="278364"/>
                    <a:pt x="569168" y="171062"/>
                  </a:cubicBezTo>
                  <a:cubicBezTo>
                    <a:pt x="772886" y="63760"/>
                    <a:pt x="1225421" y="-17105"/>
                    <a:pt x="1222311" y="3111"/>
                  </a:cubicBezTo>
                  <a:cubicBezTo>
                    <a:pt x="1219201" y="23327"/>
                    <a:pt x="727789" y="158621"/>
                    <a:pt x="550507" y="292360"/>
                  </a:cubicBezTo>
                  <a:cubicBezTo>
                    <a:pt x="373225" y="426099"/>
                    <a:pt x="158621" y="805544"/>
                    <a:pt x="158621" y="805544"/>
                  </a:cubicBezTo>
                  <a:lnTo>
                    <a:pt x="158621" y="805544"/>
                  </a:lnTo>
                  <a:lnTo>
                    <a:pt x="149290" y="824205"/>
                  </a:lnTo>
                </a:path>
              </a:pathLst>
            </a:cu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02AE2E5C-3305-B2BC-EBEF-A0929ADB6350}"/>
              </a:ext>
            </a:extLst>
          </p:cNvPr>
          <p:cNvGrpSpPr/>
          <p:nvPr/>
        </p:nvGrpSpPr>
        <p:grpSpPr>
          <a:xfrm>
            <a:off x="7298466" y="1215381"/>
            <a:ext cx="2450852" cy="1721885"/>
            <a:chOff x="7738177" y="625151"/>
            <a:chExt cx="2450852" cy="290181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9C39D3F5-2F61-1261-4915-22C8CD7783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8177" y="625151"/>
              <a:ext cx="2450852" cy="290181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88062042-45DC-9C1A-F047-51111F91E8F8}"/>
                </a:ext>
              </a:extLst>
            </p:cNvPr>
            <p:cNvSpPr txBox="1"/>
            <p:nvPr/>
          </p:nvSpPr>
          <p:spPr>
            <a:xfrm>
              <a:off x="7773950" y="1025684"/>
              <a:ext cx="2379306" cy="16850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Là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những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chỉ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hoạt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trạng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thái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của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sự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vật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83B9955-24C2-2D62-1880-6807ACB6983A}"/>
              </a:ext>
            </a:extLst>
          </p:cNvPr>
          <p:cNvSpPr txBox="1"/>
          <p:nvPr/>
        </p:nvSpPr>
        <p:spPr>
          <a:xfrm>
            <a:off x="10198359" y="628942"/>
            <a:ext cx="1875453" cy="2308324"/>
          </a:xfrm>
          <a:prstGeom prst="rect">
            <a:avLst/>
          </a:prstGeom>
          <a:solidFill>
            <a:srgbClr val="FF99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nhìn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xuống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bay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606DED81-889B-EBE2-193A-332D3C596699}"/>
              </a:ext>
            </a:extLst>
          </p:cNvPr>
          <p:cNvGrpSpPr/>
          <p:nvPr/>
        </p:nvGrpSpPr>
        <p:grpSpPr>
          <a:xfrm>
            <a:off x="5025982" y="2789853"/>
            <a:ext cx="1748042" cy="1818660"/>
            <a:chOff x="5109848" y="2226861"/>
            <a:chExt cx="2140037" cy="217637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0D43E469-87B7-EB48-ACCE-8DA67F14B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848" y="2226861"/>
              <a:ext cx="2140037" cy="217637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56A2E00A-6186-1997-1BC9-834F732BD430}"/>
                </a:ext>
              </a:extLst>
            </p:cNvPr>
            <p:cNvSpPr txBox="1"/>
            <p:nvPr/>
          </p:nvSpPr>
          <p:spPr>
            <a:xfrm>
              <a:off x="5109848" y="2637780"/>
              <a:ext cx="21400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iCiel Cucho Bold" pitchFamily="50" charset="0"/>
                  <a:ea typeface="+mn-ea"/>
                  <a:cs typeface="iCiel Cucho Bold" pitchFamily="50" charset="0"/>
                </a:rPr>
                <a:t>ĐỘNG TỪ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5F5327F-C562-D6FB-BE13-481947EBBEB8}"/>
              </a:ext>
            </a:extLst>
          </p:cNvPr>
          <p:cNvSpPr txBox="1"/>
          <p:nvPr/>
        </p:nvSpPr>
        <p:spPr>
          <a:xfrm rot="20111821">
            <a:off x="6064704" y="2158048"/>
            <a:ext cx="1628110" cy="40011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niệm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0C2309EF-1F5E-33E6-B685-BD3930E33C0A}"/>
              </a:ext>
            </a:extLst>
          </p:cNvPr>
          <p:cNvGrpSpPr/>
          <p:nvPr/>
        </p:nvGrpSpPr>
        <p:grpSpPr>
          <a:xfrm>
            <a:off x="3860842" y="2789854"/>
            <a:ext cx="1406840" cy="886408"/>
            <a:chOff x="3860842" y="2789854"/>
            <a:chExt cx="1406840" cy="886408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xmlns="" id="{DA90883D-CC9C-E791-057C-31C4CF0FFC29}"/>
                </a:ext>
              </a:extLst>
            </p:cNvPr>
            <p:cNvSpPr/>
            <p:nvPr/>
          </p:nvSpPr>
          <p:spPr>
            <a:xfrm>
              <a:off x="3860842" y="2789854"/>
              <a:ext cx="1196350" cy="886408"/>
            </a:xfrm>
            <a:custGeom>
              <a:avLst/>
              <a:gdLst>
                <a:gd name="connsiteX0" fmla="*/ 942392 w 942392"/>
                <a:gd name="connsiteY0" fmla="*/ 590849 h 833445"/>
                <a:gd name="connsiteX1" fmla="*/ 569167 w 942392"/>
                <a:gd name="connsiteY1" fmla="*/ 152311 h 833445"/>
                <a:gd name="connsiteX2" fmla="*/ 0 w 942392"/>
                <a:gd name="connsiteY2" fmla="*/ 3021 h 833445"/>
                <a:gd name="connsiteX3" fmla="*/ 569167 w 942392"/>
                <a:gd name="connsiteY3" fmla="*/ 264278 h 833445"/>
                <a:gd name="connsiteX4" fmla="*/ 933061 w 942392"/>
                <a:gd name="connsiteY4" fmla="*/ 833445 h 833445"/>
                <a:gd name="connsiteX5" fmla="*/ 933061 w 942392"/>
                <a:gd name="connsiteY5" fmla="*/ 833445 h 83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42392" h="833445">
                  <a:moveTo>
                    <a:pt x="942392" y="590849"/>
                  </a:moveTo>
                  <a:cubicBezTo>
                    <a:pt x="834312" y="420565"/>
                    <a:pt x="726232" y="250282"/>
                    <a:pt x="569167" y="152311"/>
                  </a:cubicBezTo>
                  <a:cubicBezTo>
                    <a:pt x="412102" y="54340"/>
                    <a:pt x="0" y="-15640"/>
                    <a:pt x="0" y="3021"/>
                  </a:cubicBezTo>
                  <a:cubicBezTo>
                    <a:pt x="0" y="21682"/>
                    <a:pt x="413657" y="125874"/>
                    <a:pt x="569167" y="264278"/>
                  </a:cubicBezTo>
                  <a:cubicBezTo>
                    <a:pt x="724677" y="402682"/>
                    <a:pt x="933061" y="833445"/>
                    <a:pt x="933061" y="833445"/>
                  </a:cubicBezTo>
                  <a:lnTo>
                    <a:pt x="933061" y="833445"/>
                  </a:lnTo>
                </a:path>
              </a:pathLst>
            </a:cu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DC119FF7-1137-DFF0-EE40-D2838E08B7AA}"/>
                </a:ext>
              </a:extLst>
            </p:cNvPr>
            <p:cNvSpPr txBox="1"/>
            <p:nvPr/>
          </p:nvSpPr>
          <p:spPr>
            <a:xfrm rot="1920722">
              <a:off x="4015075" y="2847598"/>
              <a:ext cx="1252607" cy="400110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Phân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loại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B131D26D-157A-4218-D101-585B629F41E3}"/>
              </a:ext>
            </a:extLst>
          </p:cNvPr>
          <p:cNvGrpSpPr/>
          <p:nvPr/>
        </p:nvGrpSpPr>
        <p:grpSpPr>
          <a:xfrm>
            <a:off x="1190682" y="651205"/>
            <a:ext cx="2670160" cy="1046194"/>
            <a:chOff x="134798" y="1384518"/>
            <a:chExt cx="3779466" cy="886408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A94C94BC-495C-261A-891D-B3F93C967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798" y="1384518"/>
              <a:ext cx="3779466" cy="886408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4CBFCAB8-7CF3-B03D-25BD-D063233847F4}"/>
                </a:ext>
              </a:extLst>
            </p:cNvPr>
            <p:cNvSpPr txBox="1"/>
            <p:nvPr/>
          </p:nvSpPr>
          <p:spPr>
            <a:xfrm>
              <a:off x="478179" y="1388562"/>
              <a:ext cx="3022484" cy="704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chỉ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hoạt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2" name="Connector: Curved 21">
            <a:extLst>
              <a:ext uri="{FF2B5EF4-FFF2-40B4-BE49-F238E27FC236}">
                <a16:creationId xmlns:a16="http://schemas.microsoft.com/office/drawing/2014/main" xmlns="" id="{A966204E-59C8-88B6-8A49-F47627CC3DFA}"/>
              </a:ext>
            </a:extLst>
          </p:cNvPr>
          <p:cNvCxnSpPr>
            <a:cxnSpLocks/>
            <a:stCxn id="17" idx="2"/>
          </p:cNvCxnSpPr>
          <p:nvPr/>
        </p:nvCxnSpPr>
        <p:spPr>
          <a:xfrm flipH="1" flipV="1">
            <a:off x="3725114" y="1276355"/>
            <a:ext cx="135728" cy="1516712"/>
          </a:xfrm>
          <a:prstGeom prst="curvedConnector4">
            <a:avLst>
              <a:gd name="adj1" fmla="val 285292"/>
              <a:gd name="adj2" fmla="val 59949"/>
            </a:avLst>
          </a:prstGeom>
          <a:ln w="381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AF7FD573-B565-460D-884E-F3AAD9C6CA6E}"/>
              </a:ext>
            </a:extLst>
          </p:cNvPr>
          <p:cNvGrpSpPr/>
          <p:nvPr/>
        </p:nvGrpSpPr>
        <p:grpSpPr>
          <a:xfrm>
            <a:off x="689936" y="3724767"/>
            <a:ext cx="2670160" cy="1046194"/>
            <a:chOff x="134798" y="1384518"/>
            <a:chExt cx="3779466" cy="8864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7BB1C56E-7044-A04E-022A-0A1542D01C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798" y="1384518"/>
              <a:ext cx="3779466" cy="886408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769D5A80-A3E4-72B9-D294-E7CCA741147B}"/>
                </a:ext>
              </a:extLst>
            </p:cNvPr>
            <p:cNvSpPr txBox="1"/>
            <p:nvPr/>
          </p:nvSpPr>
          <p:spPr>
            <a:xfrm>
              <a:off x="478179" y="1388562"/>
              <a:ext cx="3022484" cy="704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chỉ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trạng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thái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6" name="Connector: Curved 25">
            <a:extLst>
              <a:ext uri="{FF2B5EF4-FFF2-40B4-BE49-F238E27FC236}">
                <a16:creationId xmlns:a16="http://schemas.microsoft.com/office/drawing/2014/main" xmlns="" id="{ECDC12FC-786A-50A3-0EBA-377EF7B52E00}"/>
              </a:ext>
            </a:extLst>
          </p:cNvPr>
          <p:cNvCxnSpPr>
            <a:stCxn id="17" idx="2"/>
            <a:endCxn id="25" idx="3"/>
          </p:cNvCxnSpPr>
          <p:nvPr/>
        </p:nvCxnSpPr>
        <p:spPr>
          <a:xfrm flipH="1">
            <a:off x="3093159" y="2793067"/>
            <a:ext cx="767683" cy="1351971"/>
          </a:xfrm>
          <a:prstGeom prst="curvedConnector4">
            <a:avLst>
              <a:gd name="adj1" fmla="val 37070"/>
              <a:gd name="adj2" fmla="val 60578"/>
            </a:avLst>
          </a:prstGeom>
          <a:ln w="381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796924BF-A708-69B0-E34A-BB2C3F42D758}"/>
              </a:ext>
            </a:extLst>
          </p:cNvPr>
          <p:cNvSpPr txBox="1"/>
          <p:nvPr/>
        </p:nvSpPr>
        <p:spPr>
          <a:xfrm>
            <a:off x="35553" y="1426349"/>
            <a:ext cx="1989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Ví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ngủ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,…</a:t>
            </a:r>
          </a:p>
        </p:txBody>
      </p:sp>
      <p:cxnSp>
        <p:nvCxnSpPr>
          <p:cNvPr id="28" name="Connector: Curved 27">
            <a:extLst>
              <a:ext uri="{FF2B5EF4-FFF2-40B4-BE49-F238E27FC236}">
                <a16:creationId xmlns:a16="http://schemas.microsoft.com/office/drawing/2014/main" xmlns="" id="{56182CF0-63F7-4B41-5972-DFA626C86918}"/>
              </a:ext>
            </a:extLst>
          </p:cNvPr>
          <p:cNvCxnSpPr>
            <a:cxnSpLocks/>
            <a:stCxn id="20" idx="1"/>
          </p:cNvCxnSpPr>
          <p:nvPr/>
        </p:nvCxnSpPr>
        <p:spPr>
          <a:xfrm rot="10800000" flipV="1">
            <a:off x="920926" y="1174301"/>
            <a:ext cx="269756" cy="312673"/>
          </a:xfrm>
          <a:prstGeom prst="curvedConnector2">
            <a:avLst/>
          </a:prstGeom>
          <a:ln w="28575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B7F8E6C6-622A-2EEA-0A7A-88733B8027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15" b="96409" l="9910" r="94414">
                        <a14:foregroundMark x1="29189" y1="84392" x2="29189" y2="84392"/>
                        <a14:foregroundMark x1="32252" y1="86740" x2="32252" y2="86740"/>
                        <a14:foregroundMark x1="83243" y1="72790" x2="83243" y2="72790"/>
                        <a14:foregroundMark x1="85405" y1="75138" x2="85405" y2="75138"/>
                        <a14:foregroundMark x1="22162" y1="84807" x2="22162" y2="84807"/>
                        <a14:foregroundMark x1="89550" y1="70718" x2="89550" y2="70718"/>
                        <a14:foregroundMark x1="90450" y1="72514" x2="90450" y2="72514"/>
                        <a14:foregroundMark x1="87568" y1="67127" x2="87568" y2="67127"/>
                        <a14:foregroundMark x1="29730" y1="91575" x2="29730" y2="915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2609" y="225510"/>
            <a:ext cx="874691" cy="1141038"/>
          </a:xfrm>
          <a:prstGeom prst="rect">
            <a:avLst/>
          </a:prstGeom>
        </p:spPr>
      </p:pic>
      <p:pic>
        <p:nvPicPr>
          <p:cNvPr id="30" name="Picture 2" descr="Giấc ngủ ngon quan trọng như thế nào? | VTV.VN">
            <a:extLst>
              <a:ext uri="{FF2B5EF4-FFF2-40B4-BE49-F238E27FC236}">
                <a16:creationId xmlns:a16="http://schemas.microsoft.com/office/drawing/2014/main" xmlns="" id="{FA791AB4-5B6A-D292-F233-72546D046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60462" y1="56757" x2="60462" y2="56757"/>
                        <a14:foregroundMark x1="54462" y1="17199" x2="54462" y2="17199"/>
                        <a14:foregroundMark x1="55077" y1="20147" x2="55077" y2="20147"/>
                        <a14:foregroundMark x1="56308" y1="19165" x2="56308" y2="19165"/>
                        <a14:foregroundMark x1="62923" y1="13514" x2="62923" y2="13514"/>
                        <a14:foregroundMark x1="70462" y1="16708" x2="70462" y2="167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" y="1929639"/>
            <a:ext cx="2234148" cy="139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9753E59E-D821-D5F1-CE3A-9E4955A7F3B7}"/>
              </a:ext>
            </a:extLst>
          </p:cNvPr>
          <p:cNvSpPr txBox="1"/>
          <p:nvPr/>
        </p:nvSpPr>
        <p:spPr>
          <a:xfrm>
            <a:off x="35553" y="5024356"/>
            <a:ext cx="28730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Ví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ghét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giận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,…</a:t>
            </a:r>
          </a:p>
        </p:txBody>
      </p:sp>
      <p:cxnSp>
        <p:nvCxnSpPr>
          <p:cNvPr id="32" name="Connector: Curved 31">
            <a:extLst>
              <a:ext uri="{FF2B5EF4-FFF2-40B4-BE49-F238E27FC236}">
                <a16:creationId xmlns:a16="http://schemas.microsoft.com/office/drawing/2014/main" xmlns="" id="{FA44E1BC-C3F9-C3BC-1718-81FDB3384ACE}"/>
              </a:ext>
            </a:extLst>
          </p:cNvPr>
          <p:cNvCxnSpPr>
            <a:cxnSpLocks/>
          </p:cNvCxnSpPr>
          <p:nvPr/>
        </p:nvCxnSpPr>
        <p:spPr>
          <a:xfrm rot="5400000">
            <a:off x="1559042" y="4787229"/>
            <a:ext cx="314019" cy="281483"/>
          </a:xfrm>
          <a:prstGeom prst="curvedConnector3">
            <a:avLst>
              <a:gd name="adj1" fmla="val 50000"/>
            </a:avLst>
          </a:prstGeom>
          <a:ln w="28575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4" descr="Biểu tượng cảm xúc Emoji phản hồi tích cực cho người học trực tuyến | Báo  Dân trí">
            <a:extLst>
              <a:ext uri="{FF2B5EF4-FFF2-40B4-BE49-F238E27FC236}">
                <a16:creationId xmlns:a16="http://schemas.microsoft.com/office/drawing/2014/main" xmlns="" id="{EAAC2F61-9531-C675-93BC-0D9594120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37" y="5594352"/>
            <a:ext cx="1576481" cy="126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0" descr="Biểu tượng buồn chán và cách gạt bỏ cảm giác u sầu cho bạn">
            <a:extLst>
              <a:ext uri="{FF2B5EF4-FFF2-40B4-BE49-F238E27FC236}">
                <a16:creationId xmlns:a16="http://schemas.microsoft.com/office/drawing/2014/main" xmlns="" id="{3B447DDA-2EF4-425C-CAA4-65BAAFA97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7833" l="10000" r="90000">
                        <a14:foregroundMark x1="35750" y1="30333" x2="35750" y2="30333"/>
                        <a14:foregroundMark x1="39250" y1="30333" x2="39250" y2="30333"/>
                        <a14:foregroundMark x1="39500" y1="38500" x2="39500" y2="38500"/>
                        <a14:foregroundMark x1="35375" y1="39500" x2="35375" y2="39500"/>
                        <a14:foregroundMark x1="33500" y1="37833" x2="33500" y2="37833"/>
                        <a14:foregroundMark x1="32125" y1="34667" x2="32125" y2="34667"/>
                        <a14:foregroundMark x1="34000" y1="28833" x2="34000" y2="28833"/>
                        <a14:foregroundMark x1="43125" y1="33833" x2="43125" y2="33833"/>
                        <a14:foregroundMark x1="43125" y1="40333" x2="43125" y2="40333"/>
                        <a14:foregroundMark x1="41250" y1="45667" x2="41250" y2="45667"/>
                        <a14:foregroundMark x1="31125" y1="44667" x2="31125" y2="44667"/>
                        <a14:foregroundMark x1="32750" y1="46500" x2="32750" y2="46500"/>
                        <a14:foregroundMark x1="35000" y1="46833" x2="35000" y2="46833"/>
                        <a14:foregroundMark x1="38000" y1="47167" x2="38000" y2="47167"/>
                        <a14:foregroundMark x1="63875" y1="34333" x2="63875" y2="34333"/>
                        <a14:foregroundMark x1="62500" y1="31333" x2="62500" y2="31333"/>
                        <a14:foregroundMark x1="66750" y1="31333" x2="66750" y2="31333"/>
                        <a14:foregroundMark x1="67375" y1="35667" x2="67375" y2="35667"/>
                        <a14:foregroundMark x1="69625" y1="41167" x2="69625" y2="41167"/>
                        <a14:foregroundMark x1="67750" y1="44667" x2="67750" y2="44667"/>
                        <a14:foregroundMark x1="58000" y1="44167" x2="58000" y2="44167"/>
                        <a14:foregroundMark x1="56125" y1="38500" x2="56125" y2="38500"/>
                        <a14:foregroundMark x1="57125" y1="33333" x2="57125" y2="33333"/>
                        <a14:foregroundMark x1="58375" y1="32500" x2="58375" y2="32500"/>
                        <a14:foregroundMark x1="60625" y1="31167" x2="60625" y2="31167"/>
                        <a14:foregroundMark x1="61250" y1="28833" x2="61250" y2="28833"/>
                        <a14:foregroundMark x1="63250" y1="28333" x2="63250" y2="28333"/>
                        <a14:foregroundMark x1="31125" y1="38167" x2="31125" y2="38167"/>
                        <a14:foregroundMark x1="30500" y1="40833" x2="30500" y2="40833"/>
                        <a14:foregroundMark x1="31375" y1="32500" x2="31375" y2="32500"/>
                        <a14:foregroundMark x1="34000" y1="33000" x2="34000" y2="3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310" y="5830632"/>
            <a:ext cx="1409252" cy="1056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LaDy vodka717 adlı kullanıcının +It's all about Emojis✌.... emojis  everywhere✌+ panosundaki Pin | Emoji, Çıkartma, Disney çizimleri">
            <a:extLst>
              <a:ext uri="{FF2B5EF4-FFF2-40B4-BE49-F238E27FC236}">
                <a16:creationId xmlns:a16="http://schemas.microsoft.com/office/drawing/2014/main" xmlns="" id="{9CCFED44-8F3F-7F95-1BE6-4C2E7945D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877" b="93827" l="10000" r="90000">
                        <a14:foregroundMark x1="81667" y1="30370" x2="81667" y2="30370"/>
                        <a14:foregroundMark x1="80417" y1="24444" x2="80417" y2="24444"/>
                        <a14:foregroundMark x1="81250" y1="26914" x2="81250" y2="26914"/>
                        <a14:foregroundMark x1="85833" y1="22716" x2="85833" y2="22716"/>
                        <a14:foregroundMark x1="73750" y1="36296" x2="73750" y2="36296"/>
                        <a14:foregroundMark x1="87083" y1="27407" x2="87083" y2="27407"/>
                        <a14:foregroundMark x1="87917" y1="26667" x2="87917" y2="2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936" y="5268543"/>
            <a:ext cx="1332359" cy="1124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002009AA-B15E-62DF-A447-B2429B1EED26}"/>
              </a:ext>
            </a:extLst>
          </p:cNvPr>
          <p:cNvGrpSpPr/>
          <p:nvPr/>
        </p:nvGrpSpPr>
        <p:grpSpPr>
          <a:xfrm>
            <a:off x="5974789" y="3868794"/>
            <a:ext cx="2040801" cy="889206"/>
            <a:chOff x="5974789" y="3868794"/>
            <a:chExt cx="2040801" cy="889206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xmlns="" id="{C82376B8-0E00-F385-470C-B1C2C758FAFC}"/>
                </a:ext>
              </a:extLst>
            </p:cNvPr>
            <p:cNvSpPr/>
            <p:nvPr/>
          </p:nvSpPr>
          <p:spPr>
            <a:xfrm>
              <a:off x="5974789" y="4416357"/>
              <a:ext cx="2040801" cy="341643"/>
            </a:xfrm>
            <a:custGeom>
              <a:avLst/>
              <a:gdLst>
                <a:gd name="connsiteX0" fmla="*/ 279641 w 1876244"/>
                <a:gd name="connsiteY0" fmla="*/ 0 h 243985"/>
                <a:gd name="connsiteX1" fmla="*/ 1398322 w 1876244"/>
                <a:gd name="connsiteY1" fmla="*/ 155643 h 243985"/>
                <a:gd name="connsiteX2" fmla="*/ 1874977 w 1876244"/>
                <a:gd name="connsiteY2" fmla="*/ 155643 h 243985"/>
                <a:gd name="connsiteX3" fmla="*/ 1485870 w 1876244"/>
                <a:gd name="connsiteY3" fmla="*/ 243192 h 243985"/>
                <a:gd name="connsiteX4" fmla="*/ 114270 w 1876244"/>
                <a:gd name="connsiteY4" fmla="*/ 97277 h 243985"/>
                <a:gd name="connsiteX5" fmla="*/ 172636 w 1876244"/>
                <a:gd name="connsiteY5" fmla="*/ 107005 h 243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6244" h="243985">
                  <a:moveTo>
                    <a:pt x="279641" y="0"/>
                  </a:moveTo>
                  <a:cubicBezTo>
                    <a:pt x="706037" y="64851"/>
                    <a:pt x="1132433" y="129703"/>
                    <a:pt x="1398322" y="155643"/>
                  </a:cubicBezTo>
                  <a:cubicBezTo>
                    <a:pt x="1664211" y="181583"/>
                    <a:pt x="1860386" y="141052"/>
                    <a:pt x="1874977" y="155643"/>
                  </a:cubicBezTo>
                  <a:cubicBezTo>
                    <a:pt x="1889568" y="170234"/>
                    <a:pt x="1779321" y="252920"/>
                    <a:pt x="1485870" y="243192"/>
                  </a:cubicBezTo>
                  <a:cubicBezTo>
                    <a:pt x="1192419" y="233464"/>
                    <a:pt x="333142" y="119975"/>
                    <a:pt x="114270" y="97277"/>
                  </a:cubicBezTo>
                  <a:cubicBezTo>
                    <a:pt x="-104602" y="74579"/>
                    <a:pt x="34017" y="90792"/>
                    <a:pt x="172636" y="107005"/>
                  </a:cubicBezTo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9309AFAA-E551-A0D4-C00A-4AC0C8521FED}"/>
                </a:ext>
              </a:extLst>
            </p:cNvPr>
            <p:cNvSpPr txBox="1"/>
            <p:nvPr/>
          </p:nvSpPr>
          <p:spPr>
            <a:xfrm rot="174187">
              <a:off x="6696746" y="3868794"/>
              <a:ext cx="127498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Dấu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hiệu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nhận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biết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85803B1F-2809-8C5F-2299-9A08886BFCC4}"/>
              </a:ext>
            </a:extLst>
          </p:cNvPr>
          <p:cNvGrpSpPr/>
          <p:nvPr/>
        </p:nvGrpSpPr>
        <p:grpSpPr>
          <a:xfrm>
            <a:off x="7857122" y="3540594"/>
            <a:ext cx="2904495" cy="1721885"/>
            <a:chOff x="8746345" y="4560536"/>
            <a:chExt cx="2630370" cy="1171705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xmlns="" id="{33DBFAB7-23FE-2958-5E11-397B83F71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5633" y="4560536"/>
              <a:ext cx="2438438" cy="1171705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97190E7B-82F7-88A8-6491-C17CE545253B}"/>
                </a:ext>
              </a:extLst>
            </p:cNvPr>
            <p:cNvSpPr txBox="1"/>
            <p:nvPr/>
          </p:nvSpPr>
          <p:spPr>
            <a:xfrm>
              <a:off x="8746345" y="4813512"/>
              <a:ext cx="2630370" cy="5654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với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những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đang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đã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sẽ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,…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75DC4819-7FEF-3CAD-BBCD-2DAD1D5975ED}"/>
              </a:ext>
            </a:extLst>
          </p:cNvPr>
          <p:cNvSpPr txBox="1"/>
          <p:nvPr/>
        </p:nvSpPr>
        <p:spPr>
          <a:xfrm>
            <a:off x="9309370" y="5310216"/>
            <a:ext cx="26303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Ví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xong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3" name="Picture 8" descr="Ilustración De Dibujos Animados De Comer Chica Ilustraciones Svg,  Vectoriales, Clip Art Vectorizado Libre De Derechos. Image 17338232.">
            <a:extLst>
              <a:ext uri="{FF2B5EF4-FFF2-40B4-BE49-F238E27FC236}">
                <a16:creationId xmlns:a16="http://schemas.microsoft.com/office/drawing/2014/main" xmlns="" id="{53453ABC-21E4-7B31-571B-B877DD5A7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462" b="100000" l="4830" r="95170">
                        <a14:foregroundMark x1="34848" y1="46231" x2="34848" y2="46231"/>
                        <a14:foregroundMark x1="64394" y1="44692" x2="64394" y2="44692"/>
                        <a14:foregroundMark x1="43939" y1="77000" x2="43939" y2="77000"/>
                        <a14:foregroundMark x1="41193" y1="78308" x2="41193" y2="78308"/>
                        <a14:foregroundMark x1="33996" y1="82538" x2="33996" y2="82538"/>
                        <a14:foregroundMark x1="36932" y1="80462" x2="36932" y2="80462"/>
                        <a14:foregroundMark x1="36837" y1="82385" x2="36837" y2="82385"/>
                        <a14:foregroundMark x1="43466" y1="86231" x2="43466" y2="86231"/>
                        <a14:foregroundMark x1="56723" y1="86692" x2="56723" y2="86692"/>
                        <a14:foregroundMark x1="65246" y1="84538" x2="65246" y2="84538"/>
                        <a14:foregroundMark x1="49716" y1="77462" x2="49716" y2="77462"/>
                        <a14:foregroundMark x1="44792" y1="80462" x2="44792" y2="80462"/>
                        <a14:foregroundMark x1="42519" y1="80462" x2="42519" y2="80462"/>
                        <a14:foregroundMark x1="23201" y1="77000" x2="23201" y2="77000"/>
                        <a14:foregroundMark x1="20360" y1="76000" x2="20360" y2="76000"/>
                        <a14:foregroundMark x1="19129" y1="75615" x2="19129" y2="75615"/>
                        <a14:foregroundMark x1="21780" y1="76154" x2="21780" y2="76154"/>
                        <a14:foregroundMark x1="22159" y1="75462" x2="22159" y2="75462"/>
                        <a14:foregroundMark x1="48011" y1="62154" x2="48011" y2="62154"/>
                        <a14:backgroundMark x1="32102" y1="74923" x2="32102" y2="74923"/>
                        <a14:backgroundMark x1="34186" y1="75923" x2="34186" y2="75923"/>
                        <a14:backgroundMark x1="27746" y1="75000" x2="27746" y2="7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270" y="5148761"/>
            <a:ext cx="1267573" cy="156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 descr="Homework Student, homework, child, text png | PNGEgg">
            <a:extLst>
              <a:ext uri="{FF2B5EF4-FFF2-40B4-BE49-F238E27FC236}">
                <a16:creationId xmlns:a16="http://schemas.microsoft.com/office/drawing/2014/main" xmlns="" id="{50D21FE5-69D3-EBD0-36ED-78C6D1488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9398" l="948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3785" y="3764981"/>
            <a:ext cx="1667792" cy="159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074080B-BCEE-05B8-A484-35C35112362D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>
                        <a14:foregroundMark x1="84917" y1="28333" x2="84917" y2="28333"/>
                        <a14:foregroundMark x1="88167" y1="33333" x2="88167" y2="3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209" y="4497244"/>
            <a:ext cx="2776224" cy="2776224"/>
          </a:xfrm>
          <a:prstGeom prst="rect">
            <a:avLst/>
          </a:prstGeom>
        </p:spPr>
      </p:pic>
      <p:sp>
        <p:nvSpPr>
          <p:cNvPr id="46" name="Speech Bubble: Oval 45">
            <a:extLst>
              <a:ext uri="{FF2B5EF4-FFF2-40B4-BE49-F238E27FC236}">
                <a16:creationId xmlns:a16="http://schemas.microsoft.com/office/drawing/2014/main" xmlns="" id="{D63ABBD9-1EDC-D0C1-F7BA-8A74FADB1395}"/>
              </a:ext>
            </a:extLst>
          </p:cNvPr>
          <p:cNvSpPr/>
          <p:nvPr/>
        </p:nvSpPr>
        <p:spPr>
          <a:xfrm>
            <a:off x="7049501" y="4332303"/>
            <a:ext cx="1748042" cy="692053"/>
          </a:xfrm>
          <a:prstGeom prst="wedgeEllipseCallout">
            <a:avLst>
              <a:gd name="adj1" fmla="val -58674"/>
              <a:gd name="adj2" fmla="val 11169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7" name="Speech Bubble: Oval 46">
            <a:extLst>
              <a:ext uri="{FF2B5EF4-FFF2-40B4-BE49-F238E27FC236}">
                <a16:creationId xmlns:a16="http://schemas.microsoft.com/office/drawing/2014/main" xmlns="" id="{4D14ECAF-C8BA-EB2F-F613-468F6B03EC1F}"/>
              </a:ext>
            </a:extLst>
          </p:cNvPr>
          <p:cNvSpPr/>
          <p:nvPr/>
        </p:nvSpPr>
        <p:spPr>
          <a:xfrm>
            <a:off x="7210999" y="4613492"/>
            <a:ext cx="3758606" cy="526372"/>
          </a:xfrm>
          <a:prstGeom prst="wedgeEllipseCallout">
            <a:avLst>
              <a:gd name="adj1" fmla="val -58674"/>
              <a:gd name="adj2" fmla="val 11169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xmlns="" id="{8334941C-2CF7-EEC6-14AA-55B45CBE69C8}"/>
              </a:ext>
            </a:extLst>
          </p:cNvPr>
          <p:cNvCxnSpPr>
            <a:cxnSpLocks/>
          </p:cNvCxnSpPr>
          <p:nvPr/>
        </p:nvCxnSpPr>
        <p:spPr>
          <a:xfrm>
            <a:off x="9167407" y="5024356"/>
            <a:ext cx="35531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D617A665-2118-EC31-28B9-E2EAE45D09A8}"/>
              </a:ext>
            </a:extLst>
          </p:cNvPr>
          <p:cNvSpPr txBox="1"/>
          <p:nvPr/>
        </p:nvSpPr>
        <p:spPr>
          <a:xfrm>
            <a:off x="8383705" y="4643958"/>
            <a:ext cx="9514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351067E3-8195-CE5B-84D1-2ADE3411F2B2}"/>
              </a:ext>
            </a:extLst>
          </p:cNvPr>
          <p:cNvSpPr txBox="1"/>
          <p:nvPr/>
        </p:nvSpPr>
        <p:spPr>
          <a:xfrm>
            <a:off x="4345686" y="147317"/>
            <a:ext cx="3401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SƠ ĐỒ TƯ DUY</a:t>
            </a:r>
          </a:p>
        </p:txBody>
      </p:sp>
    </p:spTree>
    <p:extLst>
      <p:ext uri="{BB962C8B-B14F-4D97-AF65-F5344CB8AC3E}">
        <p14:creationId xmlns:p14="http://schemas.microsoft.com/office/powerpoint/2010/main" val="278784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8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2" presetClass="exit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1" grpId="0"/>
      <p:bldP spid="42" grpId="0"/>
      <p:bldP spid="46" grpId="0" animBg="1"/>
      <p:bldP spid="46" grpId="1" animBg="1"/>
      <p:bldP spid="46" grpId="2" animBg="1"/>
      <p:bldP spid="47" grpId="0" animBg="1"/>
      <p:bldP spid="47" grpId="1" animBg="1"/>
      <p:bldP spid="49" grpId="0"/>
      <p:bldP spid="49" grpId="1"/>
      <p:bldP spid="5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8491B93-1B81-A461-13AB-F9D027729F68}"/>
              </a:ext>
            </a:extLst>
          </p:cNvPr>
          <p:cNvSpPr txBox="1"/>
          <p:nvPr/>
        </p:nvSpPr>
        <p:spPr>
          <a:xfrm>
            <a:off x="2156874" y="2057457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0CF4AAD-5E5E-EEDA-0A45-95C4DA022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964760" y="1974806"/>
            <a:ext cx="919996" cy="91999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B5BA57D-5EFD-93CF-21D7-E56A207880BB}"/>
              </a:ext>
            </a:extLst>
          </p:cNvPr>
          <p:cNvSpPr txBox="1"/>
          <p:nvPr/>
        </p:nvSpPr>
        <p:spPr>
          <a:xfrm>
            <a:off x="2156874" y="3038469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27799B4-128A-D084-F79F-F3877745E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964760" y="2955818"/>
            <a:ext cx="919996" cy="91999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C4D2F63-2048-AAC3-E27E-16F9426AD6C9}"/>
              </a:ext>
            </a:extLst>
          </p:cNvPr>
          <p:cNvSpPr txBox="1"/>
          <p:nvPr/>
        </p:nvSpPr>
        <p:spPr>
          <a:xfrm>
            <a:off x="2156874" y="4019481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629AF073-B66B-8474-66AA-CBEF0C96BD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964760" y="3936830"/>
            <a:ext cx="919996" cy="91999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B77B14A-ABA0-9CC7-7610-5F450F61B71C}"/>
              </a:ext>
            </a:extLst>
          </p:cNvPr>
          <p:cNvSpPr txBox="1"/>
          <p:nvPr/>
        </p:nvSpPr>
        <p:spPr>
          <a:xfrm>
            <a:off x="2156874" y="5000493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EE7A4806-E872-FD65-ABE7-8D467F57DC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964760" y="4917842"/>
            <a:ext cx="919996" cy="91999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4501A3C9-02EE-1A0D-4A47-DB32CFAD61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8254" y="740266"/>
            <a:ext cx="6090432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93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  <p:bldP spid="15" grpId="0" uiExpand="1" build="p"/>
      <p:bldP spid="17" grpId="0" uiExpand="1" build="p"/>
      <p:bldP spid="19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AE061A5-96C2-D980-A54B-4C6F1C1FB4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5642" y="3004145"/>
            <a:ext cx="2234055" cy="29210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05CFC8A-6CA3-BCA2-A298-F1AB3999EA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5489" y="3144957"/>
            <a:ext cx="1975893" cy="29210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DC6D4BF-5EB8-0A47-D8C6-4DDC92A552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8994" y="1134424"/>
            <a:ext cx="6102625" cy="324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1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图片 20">
            <a:hlinkClick r:id="" action="ppaction://noaction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99750" y="0"/>
            <a:ext cx="1492250" cy="13601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3594893" y="-113178"/>
            <a:ext cx="5002213" cy="1549970"/>
          </a:xfrm>
          <a:prstGeom prst="rect">
            <a:avLst/>
          </a:prstGeom>
        </p:spPr>
      </p:pic>
      <p:sp>
        <p:nvSpPr>
          <p:cNvPr id="17" name="Text Box 33"/>
          <p:cNvSpPr txBox="1">
            <a:spLocks noChangeArrowheads="1"/>
          </p:cNvSpPr>
          <p:nvPr/>
        </p:nvSpPr>
        <p:spPr bwMode="auto">
          <a:xfrm>
            <a:off x="2732568" y="1138238"/>
            <a:ext cx="9459432" cy="1405769"/>
          </a:xfrm>
          <a:custGeom>
            <a:avLst/>
            <a:gdLst>
              <a:gd name="connsiteX0" fmla="*/ 0 w 9955707"/>
              <a:gd name="connsiteY0" fmla="*/ 0 h 1651671"/>
              <a:gd name="connsiteX1" fmla="*/ 564157 w 9955707"/>
              <a:gd name="connsiteY1" fmla="*/ 0 h 1651671"/>
              <a:gd name="connsiteX2" fmla="*/ 1227871 w 9955707"/>
              <a:gd name="connsiteY2" fmla="*/ 0 h 1651671"/>
              <a:gd name="connsiteX3" fmla="*/ 1792027 w 9955707"/>
              <a:gd name="connsiteY3" fmla="*/ 0 h 1651671"/>
              <a:gd name="connsiteX4" fmla="*/ 2654855 w 9955707"/>
              <a:gd name="connsiteY4" fmla="*/ 0 h 1651671"/>
              <a:gd name="connsiteX5" fmla="*/ 3318569 w 9955707"/>
              <a:gd name="connsiteY5" fmla="*/ 0 h 1651671"/>
              <a:gd name="connsiteX6" fmla="*/ 3683612 w 9955707"/>
              <a:gd name="connsiteY6" fmla="*/ 0 h 1651671"/>
              <a:gd name="connsiteX7" fmla="*/ 4446882 w 9955707"/>
              <a:gd name="connsiteY7" fmla="*/ 0 h 1651671"/>
              <a:gd name="connsiteX8" fmla="*/ 5309710 w 9955707"/>
              <a:gd name="connsiteY8" fmla="*/ 0 h 1651671"/>
              <a:gd name="connsiteX9" fmla="*/ 6072981 w 9955707"/>
              <a:gd name="connsiteY9" fmla="*/ 0 h 1651671"/>
              <a:gd name="connsiteX10" fmla="*/ 6637138 w 9955707"/>
              <a:gd name="connsiteY10" fmla="*/ 0 h 1651671"/>
              <a:gd name="connsiteX11" fmla="*/ 7400409 w 9955707"/>
              <a:gd name="connsiteY11" fmla="*/ 0 h 1651671"/>
              <a:gd name="connsiteX12" fmla="*/ 7865009 w 9955707"/>
              <a:gd name="connsiteY12" fmla="*/ 0 h 1651671"/>
              <a:gd name="connsiteX13" fmla="*/ 8628279 w 9955707"/>
              <a:gd name="connsiteY13" fmla="*/ 0 h 1651671"/>
              <a:gd name="connsiteX14" fmla="*/ 9192436 w 9955707"/>
              <a:gd name="connsiteY14" fmla="*/ 0 h 1651671"/>
              <a:gd name="connsiteX15" fmla="*/ 9955707 w 9955707"/>
              <a:gd name="connsiteY15" fmla="*/ 0 h 1651671"/>
              <a:gd name="connsiteX16" fmla="*/ 9955707 w 9955707"/>
              <a:gd name="connsiteY16" fmla="*/ 517524 h 1651671"/>
              <a:gd name="connsiteX17" fmla="*/ 9955707 w 9955707"/>
              <a:gd name="connsiteY17" fmla="*/ 1101114 h 1651671"/>
              <a:gd name="connsiteX18" fmla="*/ 9955707 w 9955707"/>
              <a:gd name="connsiteY18" fmla="*/ 1651671 h 1651671"/>
              <a:gd name="connsiteX19" fmla="*/ 9491107 w 9955707"/>
              <a:gd name="connsiteY19" fmla="*/ 1651671 h 1651671"/>
              <a:gd name="connsiteX20" fmla="*/ 8926951 w 9955707"/>
              <a:gd name="connsiteY20" fmla="*/ 1651671 h 1651671"/>
              <a:gd name="connsiteX21" fmla="*/ 8362794 w 9955707"/>
              <a:gd name="connsiteY21" fmla="*/ 1651671 h 1651671"/>
              <a:gd name="connsiteX22" fmla="*/ 7599523 w 9955707"/>
              <a:gd name="connsiteY22" fmla="*/ 1651671 h 1651671"/>
              <a:gd name="connsiteX23" fmla="*/ 7234480 w 9955707"/>
              <a:gd name="connsiteY23" fmla="*/ 1651671 h 1651671"/>
              <a:gd name="connsiteX24" fmla="*/ 6869438 w 9955707"/>
              <a:gd name="connsiteY24" fmla="*/ 1651671 h 1651671"/>
              <a:gd name="connsiteX25" fmla="*/ 6504395 w 9955707"/>
              <a:gd name="connsiteY25" fmla="*/ 1651671 h 1651671"/>
              <a:gd name="connsiteX26" fmla="*/ 5840681 w 9955707"/>
              <a:gd name="connsiteY26" fmla="*/ 1651671 h 1651671"/>
              <a:gd name="connsiteX27" fmla="*/ 5276525 w 9955707"/>
              <a:gd name="connsiteY27" fmla="*/ 1651671 h 1651671"/>
              <a:gd name="connsiteX28" fmla="*/ 4513254 w 9955707"/>
              <a:gd name="connsiteY28" fmla="*/ 1651671 h 1651671"/>
              <a:gd name="connsiteX29" fmla="*/ 3949097 w 9955707"/>
              <a:gd name="connsiteY29" fmla="*/ 1651671 h 1651671"/>
              <a:gd name="connsiteX30" fmla="*/ 3086269 w 9955707"/>
              <a:gd name="connsiteY30" fmla="*/ 1651671 h 1651671"/>
              <a:gd name="connsiteX31" fmla="*/ 2322998 w 9955707"/>
              <a:gd name="connsiteY31" fmla="*/ 1651671 h 1651671"/>
              <a:gd name="connsiteX32" fmla="*/ 1559727 w 9955707"/>
              <a:gd name="connsiteY32" fmla="*/ 1651671 h 1651671"/>
              <a:gd name="connsiteX33" fmla="*/ 796457 w 9955707"/>
              <a:gd name="connsiteY33" fmla="*/ 1651671 h 1651671"/>
              <a:gd name="connsiteX34" fmla="*/ 0 w 9955707"/>
              <a:gd name="connsiteY34" fmla="*/ 1651671 h 1651671"/>
              <a:gd name="connsiteX35" fmla="*/ 0 w 9955707"/>
              <a:gd name="connsiteY35" fmla="*/ 1084597 h 1651671"/>
              <a:gd name="connsiteX36" fmla="*/ 0 w 9955707"/>
              <a:gd name="connsiteY36" fmla="*/ 583590 h 1651671"/>
              <a:gd name="connsiteX37" fmla="*/ 0 w 9955707"/>
              <a:gd name="connsiteY37" fmla="*/ 0 h 1651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9955707" h="1651671" fill="none" extrusionOk="0">
                <a:moveTo>
                  <a:pt x="0" y="0"/>
                </a:moveTo>
                <a:cubicBezTo>
                  <a:pt x="242238" y="-2302"/>
                  <a:pt x="294375" y="24486"/>
                  <a:pt x="564157" y="0"/>
                </a:cubicBezTo>
                <a:cubicBezTo>
                  <a:pt x="833939" y="-24486"/>
                  <a:pt x="993604" y="31751"/>
                  <a:pt x="1227871" y="0"/>
                </a:cubicBezTo>
                <a:cubicBezTo>
                  <a:pt x="1462138" y="-31751"/>
                  <a:pt x="1583155" y="21264"/>
                  <a:pt x="1792027" y="0"/>
                </a:cubicBezTo>
                <a:cubicBezTo>
                  <a:pt x="2000899" y="-21264"/>
                  <a:pt x="2369777" y="-15188"/>
                  <a:pt x="2654855" y="0"/>
                </a:cubicBezTo>
                <a:cubicBezTo>
                  <a:pt x="2939933" y="15188"/>
                  <a:pt x="3027136" y="27772"/>
                  <a:pt x="3318569" y="0"/>
                </a:cubicBezTo>
                <a:cubicBezTo>
                  <a:pt x="3610002" y="-27772"/>
                  <a:pt x="3508920" y="16221"/>
                  <a:pt x="3683612" y="0"/>
                </a:cubicBezTo>
                <a:cubicBezTo>
                  <a:pt x="3858304" y="-16221"/>
                  <a:pt x="4219554" y="-33295"/>
                  <a:pt x="4446882" y="0"/>
                </a:cubicBezTo>
                <a:cubicBezTo>
                  <a:pt x="4674210" y="33295"/>
                  <a:pt x="5055649" y="-25526"/>
                  <a:pt x="5309710" y="0"/>
                </a:cubicBezTo>
                <a:cubicBezTo>
                  <a:pt x="5563771" y="25526"/>
                  <a:pt x="5901624" y="2197"/>
                  <a:pt x="6072981" y="0"/>
                </a:cubicBezTo>
                <a:cubicBezTo>
                  <a:pt x="6244338" y="-2197"/>
                  <a:pt x="6358402" y="9905"/>
                  <a:pt x="6637138" y="0"/>
                </a:cubicBezTo>
                <a:cubicBezTo>
                  <a:pt x="6915874" y="-9905"/>
                  <a:pt x="7132737" y="-1998"/>
                  <a:pt x="7400409" y="0"/>
                </a:cubicBezTo>
                <a:cubicBezTo>
                  <a:pt x="7668081" y="1998"/>
                  <a:pt x="7657824" y="-5358"/>
                  <a:pt x="7865009" y="0"/>
                </a:cubicBezTo>
                <a:cubicBezTo>
                  <a:pt x="8072194" y="5358"/>
                  <a:pt x="8284804" y="2901"/>
                  <a:pt x="8628279" y="0"/>
                </a:cubicBezTo>
                <a:cubicBezTo>
                  <a:pt x="8971754" y="-2901"/>
                  <a:pt x="9078682" y="-15224"/>
                  <a:pt x="9192436" y="0"/>
                </a:cubicBezTo>
                <a:cubicBezTo>
                  <a:pt x="9306190" y="15224"/>
                  <a:pt x="9728165" y="29773"/>
                  <a:pt x="9955707" y="0"/>
                </a:cubicBezTo>
                <a:cubicBezTo>
                  <a:pt x="9944930" y="155958"/>
                  <a:pt x="9970923" y="261553"/>
                  <a:pt x="9955707" y="517524"/>
                </a:cubicBezTo>
                <a:cubicBezTo>
                  <a:pt x="9940491" y="773495"/>
                  <a:pt x="9927781" y="916721"/>
                  <a:pt x="9955707" y="1101114"/>
                </a:cubicBezTo>
                <a:cubicBezTo>
                  <a:pt x="9983634" y="1285507"/>
                  <a:pt x="9962665" y="1490237"/>
                  <a:pt x="9955707" y="1651671"/>
                </a:cubicBezTo>
                <a:cubicBezTo>
                  <a:pt x="9729680" y="1658812"/>
                  <a:pt x="9692540" y="1671551"/>
                  <a:pt x="9491107" y="1651671"/>
                </a:cubicBezTo>
                <a:cubicBezTo>
                  <a:pt x="9289674" y="1631791"/>
                  <a:pt x="9056756" y="1649529"/>
                  <a:pt x="8926951" y="1651671"/>
                </a:cubicBezTo>
                <a:cubicBezTo>
                  <a:pt x="8797146" y="1653813"/>
                  <a:pt x="8606268" y="1633699"/>
                  <a:pt x="8362794" y="1651671"/>
                </a:cubicBezTo>
                <a:cubicBezTo>
                  <a:pt x="8119320" y="1669643"/>
                  <a:pt x="7765637" y="1680270"/>
                  <a:pt x="7599523" y="1651671"/>
                </a:cubicBezTo>
                <a:cubicBezTo>
                  <a:pt x="7433409" y="1623072"/>
                  <a:pt x="7312719" y="1661254"/>
                  <a:pt x="7234480" y="1651671"/>
                </a:cubicBezTo>
                <a:cubicBezTo>
                  <a:pt x="7156241" y="1642088"/>
                  <a:pt x="7045661" y="1658486"/>
                  <a:pt x="6869438" y="1651671"/>
                </a:cubicBezTo>
                <a:cubicBezTo>
                  <a:pt x="6693215" y="1644856"/>
                  <a:pt x="6599928" y="1640993"/>
                  <a:pt x="6504395" y="1651671"/>
                </a:cubicBezTo>
                <a:cubicBezTo>
                  <a:pt x="6408862" y="1662349"/>
                  <a:pt x="6171477" y="1637707"/>
                  <a:pt x="5840681" y="1651671"/>
                </a:cubicBezTo>
                <a:cubicBezTo>
                  <a:pt x="5509885" y="1665635"/>
                  <a:pt x="5401558" y="1626402"/>
                  <a:pt x="5276525" y="1651671"/>
                </a:cubicBezTo>
                <a:cubicBezTo>
                  <a:pt x="5151492" y="1676940"/>
                  <a:pt x="4666468" y="1643528"/>
                  <a:pt x="4513254" y="1651671"/>
                </a:cubicBezTo>
                <a:cubicBezTo>
                  <a:pt x="4360040" y="1659814"/>
                  <a:pt x="4172848" y="1665676"/>
                  <a:pt x="3949097" y="1651671"/>
                </a:cubicBezTo>
                <a:cubicBezTo>
                  <a:pt x="3725346" y="1637666"/>
                  <a:pt x="3272174" y="1612162"/>
                  <a:pt x="3086269" y="1651671"/>
                </a:cubicBezTo>
                <a:cubicBezTo>
                  <a:pt x="2900364" y="1691180"/>
                  <a:pt x="2573033" y="1659018"/>
                  <a:pt x="2322998" y="1651671"/>
                </a:cubicBezTo>
                <a:cubicBezTo>
                  <a:pt x="2072963" y="1644324"/>
                  <a:pt x="1842732" y="1659517"/>
                  <a:pt x="1559727" y="1651671"/>
                </a:cubicBezTo>
                <a:cubicBezTo>
                  <a:pt x="1276722" y="1643825"/>
                  <a:pt x="1152331" y="1656342"/>
                  <a:pt x="796457" y="1651671"/>
                </a:cubicBezTo>
                <a:cubicBezTo>
                  <a:pt x="440583" y="1647001"/>
                  <a:pt x="344657" y="1643161"/>
                  <a:pt x="0" y="1651671"/>
                </a:cubicBezTo>
                <a:cubicBezTo>
                  <a:pt x="19062" y="1373353"/>
                  <a:pt x="-8647" y="1227202"/>
                  <a:pt x="0" y="1084597"/>
                </a:cubicBezTo>
                <a:cubicBezTo>
                  <a:pt x="8647" y="941992"/>
                  <a:pt x="6209" y="699958"/>
                  <a:pt x="0" y="583590"/>
                </a:cubicBezTo>
                <a:cubicBezTo>
                  <a:pt x="-6209" y="467222"/>
                  <a:pt x="21082" y="246279"/>
                  <a:pt x="0" y="0"/>
                </a:cubicBezTo>
                <a:close/>
              </a:path>
              <a:path w="9955707" h="1651671" stroke="0" extrusionOk="0">
                <a:moveTo>
                  <a:pt x="0" y="0"/>
                </a:moveTo>
                <a:cubicBezTo>
                  <a:pt x="283037" y="5132"/>
                  <a:pt x="454422" y="3791"/>
                  <a:pt x="763271" y="0"/>
                </a:cubicBezTo>
                <a:cubicBezTo>
                  <a:pt x="1072120" y="-3791"/>
                  <a:pt x="1240568" y="-17370"/>
                  <a:pt x="1426985" y="0"/>
                </a:cubicBezTo>
                <a:cubicBezTo>
                  <a:pt x="1613402" y="17370"/>
                  <a:pt x="1866338" y="4448"/>
                  <a:pt x="2289813" y="0"/>
                </a:cubicBezTo>
                <a:cubicBezTo>
                  <a:pt x="2713288" y="-4448"/>
                  <a:pt x="2690933" y="18609"/>
                  <a:pt x="2953526" y="0"/>
                </a:cubicBezTo>
                <a:cubicBezTo>
                  <a:pt x="3216119" y="-18609"/>
                  <a:pt x="3401732" y="-8826"/>
                  <a:pt x="3617240" y="0"/>
                </a:cubicBezTo>
                <a:cubicBezTo>
                  <a:pt x="3832748" y="8826"/>
                  <a:pt x="3885039" y="6847"/>
                  <a:pt x="3982283" y="0"/>
                </a:cubicBezTo>
                <a:cubicBezTo>
                  <a:pt x="4079527" y="-6847"/>
                  <a:pt x="4194824" y="-16927"/>
                  <a:pt x="4347325" y="0"/>
                </a:cubicBezTo>
                <a:cubicBezTo>
                  <a:pt x="4499826" y="16927"/>
                  <a:pt x="4865255" y="2822"/>
                  <a:pt x="5011039" y="0"/>
                </a:cubicBezTo>
                <a:cubicBezTo>
                  <a:pt x="5156823" y="-2822"/>
                  <a:pt x="5435204" y="7300"/>
                  <a:pt x="5774310" y="0"/>
                </a:cubicBezTo>
                <a:cubicBezTo>
                  <a:pt x="6113416" y="-7300"/>
                  <a:pt x="6056277" y="-21327"/>
                  <a:pt x="6238910" y="0"/>
                </a:cubicBezTo>
                <a:cubicBezTo>
                  <a:pt x="6421543" y="21327"/>
                  <a:pt x="6710340" y="10661"/>
                  <a:pt x="7002181" y="0"/>
                </a:cubicBezTo>
                <a:cubicBezTo>
                  <a:pt x="7294022" y="-10661"/>
                  <a:pt x="7200977" y="-1292"/>
                  <a:pt x="7367223" y="0"/>
                </a:cubicBezTo>
                <a:cubicBezTo>
                  <a:pt x="7533469" y="1292"/>
                  <a:pt x="7763407" y="14266"/>
                  <a:pt x="7931380" y="0"/>
                </a:cubicBezTo>
                <a:cubicBezTo>
                  <a:pt x="8099353" y="-14266"/>
                  <a:pt x="8218568" y="-853"/>
                  <a:pt x="8296422" y="0"/>
                </a:cubicBezTo>
                <a:cubicBezTo>
                  <a:pt x="8374276" y="853"/>
                  <a:pt x="8695482" y="21549"/>
                  <a:pt x="8860579" y="0"/>
                </a:cubicBezTo>
                <a:cubicBezTo>
                  <a:pt x="9025676" y="-21549"/>
                  <a:pt x="9417128" y="-53864"/>
                  <a:pt x="9955707" y="0"/>
                </a:cubicBezTo>
                <a:cubicBezTo>
                  <a:pt x="9936434" y="164322"/>
                  <a:pt x="9945991" y="336808"/>
                  <a:pt x="9955707" y="550557"/>
                </a:cubicBezTo>
                <a:cubicBezTo>
                  <a:pt x="9965423" y="764306"/>
                  <a:pt x="9942226" y="849044"/>
                  <a:pt x="9955707" y="1051564"/>
                </a:cubicBezTo>
                <a:cubicBezTo>
                  <a:pt x="9969188" y="1254084"/>
                  <a:pt x="9964747" y="1461770"/>
                  <a:pt x="9955707" y="1651671"/>
                </a:cubicBezTo>
                <a:cubicBezTo>
                  <a:pt x="9680185" y="1667664"/>
                  <a:pt x="9521532" y="1641950"/>
                  <a:pt x="9391550" y="1651671"/>
                </a:cubicBezTo>
                <a:cubicBezTo>
                  <a:pt x="9261568" y="1661392"/>
                  <a:pt x="8730495" y="1678834"/>
                  <a:pt x="8528722" y="1651671"/>
                </a:cubicBezTo>
                <a:cubicBezTo>
                  <a:pt x="8326949" y="1624508"/>
                  <a:pt x="8013834" y="1640131"/>
                  <a:pt x="7765451" y="1651671"/>
                </a:cubicBezTo>
                <a:cubicBezTo>
                  <a:pt x="7517068" y="1663211"/>
                  <a:pt x="7450735" y="1646009"/>
                  <a:pt x="7300852" y="1651671"/>
                </a:cubicBezTo>
                <a:cubicBezTo>
                  <a:pt x="7150969" y="1657333"/>
                  <a:pt x="6878721" y="1647419"/>
                  <a:pt x="6736695" y="1651671"/>
                </a:cubicBezTo>
                <a:cubicBezTo>
                  <a:pt x="6594669" y="1655923"/>
                  <a:pt x="6341019" y="1634785"/>
                  <a:pt x="5973424" y="1651671"/>
                </a:cubicBezTo>
                <a:cubicBezTo>
                  <a:pt x="5605829" y="1668557"/>
                  <a:pt x="5727019" y="1651575"/>
                  <a:pt x="5608382" y="1651671"/>
                </a:cubicBezTo>
                <a:cubicBezTo>
                  <a:pt x="5489745" y="1651767"/>
                  <a:pt x="5146409" y="1658059"/>
                  <a:pt x="4944668" y="1651671"/>
                </a:cubicBezTo>
                <a:cubicBezTo>
                  <a:pt x="4742927" y="1645283"/>
                  <a:pt x="4650770" y="1678085"/>
                  <a:pt x="4380511" y="1651671"/>
                </a:cubicBezTo>
                <a:cubicBezTo>
                  <a:pt x="4110252" y="1625257"/>
                  <a:pt x="3853181" y="1643771"/>
                  <a:pt x="3716797" y="1651671"/>
                </a:cubicBezTo>
                <a:cubicBezTo>
                  <a:pt x="3580413" y="1659571"/>
                  <a:pt x="3306111" y="1684746"/>
                  <a:pt x="3053083" y="1651671"/>
                </a:cubicBezTo>
                <a:cubicBezTo>
                  <a:pt x="2800055" y="1618596"/>
                  <a:pt x="2448710" y="1664971"/>
                  <a:pt x="2289813" y="1651671"/>
                </a:cubicBezTo>
                <a:cubicBezTo>
                  <a:pt x="2130916" y="1638372"/>
                  <a:pt x="2052653" y="1657501"/>
                  <a:pt x="1924770" y="1651671"/>
                </a:cubicBezTo>
                <a:cubicBezTo>
                  <a:pt x="1796887" y="1645841"/>
                  <a:pt x="1416943" y="1667339"/>
                  <a:pt x="1061942" y="1651671"/>
                </a:cubicBezTo>
                <a:cubicBezTo>
                  <a:pt x="706941" y="1636003"/>
                  <a:pt x="860500" y="1663840"/>
                  <a:pt x="696899" y="1651671"/>
                </a:cubicBezTo>
                <a:cubicBezTo>
                  <a:pt x="533298" y="1639502"/>
                  <a:pt x="288253" y="1632704"/>
                  <a:pt x="0" y="1651671"/>
                </a:cubicBezTo>
                <a:cubicBezTo>
                  <a:pt x="-11459" y="1402105"/>
                  <a:pt x="-17399" y="1364307"/>
                  <a:pt x="0" y="1101114"/>
                </a:cubicBezTo>
                <a:cubicBezTo>
                  <a:pt x="17399" y="837921"/>
                  <a:pt x="4003" y="789620"/>
                  <a:pt x="0" y="583590"/>
                </a:cubicBezTo>
                <a:cubicBezTo>
                  <a:pt x="-4003" y="377560"/>
                  <a:pt x="12636" y="165163"/>
                  <a:pt x="0" y="0"/>
                </a:cubicBezTo>
                <a:close/>
              </a:path>
            </a:pathLst>
          </a:cu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000" b="1" noProof="0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Đâu</a:t>
            </a:r>
            <a:r>
              <a:rPr lang="en-US" altLang="en-US" sz="3000" b="1" noProof="0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en-US" sz="3000" b="1" noProof="0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là</a:t>
            </a:r>
            <a:r>
              <a:rPr lang="en-US" altLang="en-US" sz="3000" b="1" noProof="0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en-US" sz="3000" b="1" noProof="0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tên</a:t>
            </a:r>
            <a:r>
              <a:rPr lang="en-US" altLang="en-US" sz="3000" b="1" noProof="0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en-US" sz="3000" b="1" noProof="0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cơ</a:t>
            </a:r>
            <a:r>
              <a:rPr lang="en-US" altLang="en-US" sz="3000" b="1" noProof="0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en-US" sz="3000" b="1" noProof="0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quan</a:t>
            </a:r>
            <a:r>
              <a:rPr lang="en-US" altLang="en-US" sz="3000" b="1" noProof="0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en-US" sz="3000" b="1" noProof="0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tổ</a:t>
            </a:r>
            <a:r>
              <a:rPr lang="en-US" altLang="en-US" sz="3000" b="1" noProof="0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en-US" sz="3000" b="1" noProof="0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chức</a:t>
            </a:r>
            <a:r>
              <a:rPr lang="en-US" altLang="en-US" sz="30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?</a:t>
            </a: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000" b="1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Trần</a:t>
            </a:r>
            <a:r>
              <a:rPr lang="en-US" altLang="en-US" sz="30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Quốc</a:t>
            </a:r>
            <a:r>
              <a:rPr lang="en-US" altLang="en-US" sz="30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Toản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,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Hà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Đông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,</a:t>
            </a:r>
            <a:r>
              <a:rPr kumimoji="0" lang="en-US" alt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</a:t>
            </a:r>
            <a:r>
              <a:rPr kumimoji="0" lang="en-US" alt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Củ</a:t>
            </a:r>
            <a:r>
              <a:rPr kumimoji="0" lang="en-US" alt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Chi, </a:t>
            </a:r>
            <a:r>
              <a:rPr kumimoji="0" lang="en-US" alt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Bộ</a:t>
            </a:r>
            <a:r>
              <a:rPr kumimoji="0" lang="en-US" alt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</a:t>
            </a:r>
            <a:r>
              <a:rPr kumimoji="0" lang="en-US" alt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Giáo</a:t>
            </a:r>
            <a:r>
              <a:rPr kumimoji="0" lang="en-US" alt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</a:t>
            </a:r>
            <a:r>
              <a:rPr kumimoji="0" lang="en-US" alt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dục</a:t>
            </a:r>
            <a:r>
              <a:rPr kumimoji="0" lang="en-US" alt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</a:t>
            </a:r>
            <a:r>
              <a:rPr kumimoji="0" lang="en-US" alt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và</a:t>
            </a:r>
            <a:r>
              <a:rPr kumimoji="0" lang="en-US" alt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</a:t>
            </a:r>
            <a:r>
              <a:rPr kumimoji="0" lang="en-US" alt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Đào</a:t>
            </a:r>
            <a:r>
              <a:rPr kumimoji="0" lang="en-US" alt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</a:t>
            </a:r>
            <a:r>
              <a:rPr kumimoji="0" lang="en-US" alt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tạo</a:t>
            </a: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cs typeface="Times New Roman" pitchFamily="18" charset="0"/>
            </a:endParaRPr>
          </a:p>
        </p:txBody>
      </p:sp>
      <p:grpSp>
        <p:nvGrpSpPr>
          <p:cNvPr id="18" name="Group 160"/>
          <p:cNvGrpSpPr/>
          <p:nvPr/>
        </p:nvGrpSpPr>
        <p:grpSpPr bwMode="auto">
          <a:xfrm>
            <a:off x="308101" y="1901508"/>
            <a:ext cx="1219200" cy="1066800"/>
            <a:chOff x="2495" y="92"/>
            <a:chExt cx="627" cy="575"/>
          </a:xfrm>
        </p:grpSpPr>
        <p:grpSp>
          <p:nvGrpSpPr>
            <p:cNvPr id="19" name="Group 161"/>
            <p:cNvGrpSpPr/>
            <p:nvPr/>
          </p:nvGrpSpPr>
          <p:grpSpPr bwMode="auto">
            <a:xfrm>
              <a:off x="2495" y="92"/>
              <a:ext cx="627" cy="575"/>
              <a:chOff x="940" y="2628"/>
              <a:chExt cx="751" cy="653"/>
            </a:xfrm>
          </p:grpSpPr>
          <p:sp>
            <p:nvSpPr>
              <p:cNvPr id="21" name="Oval 162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00CC6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2" name="Oval 163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3" name="Oval 164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1" cy="318"/>
              </a:xfrm>
              <a:prstGeom prst="ellipse">
                <a:avLst/>
              </a:prstGeom>
              <a:gradFill rotWithShape="1">
                <a:gsLst>
                  <a:gs pos="0">
                    <a:srgbClr val="006E37"/>
                  </a:gs>
                  <a:gs pos="50000">
                    <a:srgbClr val="00CC66"/>
                  </a:gs>
                  <a:gs pos="100000">
                    <a:srgbClr val="006E37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4" name="Oval 165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0" cy="318"/>
              </a:xfrm>
              <a:prstGeom prst="ellipse">
                <a:avLst/>
              </a:prstGeom>
              <a:gradFill rotWithShape="1">
                <a:gsLst>
                  <a:gs pos="0">
                    <a:srgbClr val="008241"/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5" name="Oval 166"/>
              <p:cNvSpPr>
                <a:spLocks noChangeArrowheads="1"/>
              </p:cNvSpPr>
              <p:nvPr/>
            </p:nvSpPr>
            <p:spPr bwMode="gray">
              <a:xfrm>
                <a:off x="980" y="2796"/>
                <a:ext cx="676" cy="31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6" name="Oval 167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" name="Oval 168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8" name="Oval 169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" name="Oval 170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" name="WordArt 171"/>
            <p:cNvSpPr>
              <a:spLocks noChangeArrowheads="1" noChangeShapeType="1" noTextEdit="1"/>
            </p:cNvSpPr>
            <p:nvPr/>
          </p:nvSpPr>
          <p:spPr bwMode="auto">
            <a:xfrm>
              <a:off x="2714" y="227"/>
              <a:ext cx="192" cy="3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0" cap="none" spc="0" normalizeH="0" baseline="0" noProof="0" dirty="0">
                  <a:ln w="0"/>
                  <a:solidFill>
                    <a:srgbClr val="5B9BD5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31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61118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8191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>
            <a:off x="4876800" y="41148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18" descr="j023413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490538"/>
            <a:ext cx="12176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WordArt 19"/>
          <p:cNvSpPr>
            <a:spLocks noChangeArrowheads="1" noChangeShapeType="1" noTextEdit="1"/>
          </p:cNvSpPr>
          <p:nvPr/>
        </p:nvSpPr>
        <p:spPr bwMode="auto">
          <a:xfrm>
            <a:off x="1731964" y="8255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00</a:t>
            </a:r>
          </a:p>
        </p:txBody>
      </p:sp>
      <p:sp>
        <p:nvSpPr>
          <p:cNvPr id="38" name="WordArt 20"/>
          <p:cNvSpPr>
            <a:spLocks noChangeArrowheads="1" noChangeShapeType="1" noTextEdit="1"/>
          </p:cNvSpPr>
          <p:nvPr/>
        </p:nvSpPr>
        <p:spPr bwMode="auto">
          <a:xfrm>
            <a:off x="1768476" y="874714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39" name="WordArt 21"/>
          <p:cNvSpPr>
            <a:spLocks noChangeArrowheads="1" noChangeShapeType="1" noTextEdit="1"/>
          </p:cNvSpPr>
          <p:nvPr/>
        </p:nvSpPr>
        <p:spPr bwMode="auto">
          <a:xfrm>
            <a:off x="1792289" y="8128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40" name="WordArt 22"/>
          <p:cNvSpPr>
            <a:spLocks noChangeArrowheads="1" noChangeShapeType="1" noTextEdit="1"/>
          </p:cNvSpPr>
          <p:nvPr/>
        </p:nvSpPr>
        <p:spPr bwMode="auto">
          <a:xfrm>
            <a:off x="1835151" y="8890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41" name="WordArt 23"/>
          <p:cNvSpPr>
            <a:spLocks noChangeArrowheads="1" noChangeShapeType="1" noTextEdit="1"/>
          </p:cNvSpPr>
          <p:nvPr/>
        </p:nvSpPr>
        <p:spPr bwMode="auto">
          <a:xfrm>
            <a:off x="1792289" y="860425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42" name="WordArt 24"/>
          <p:cNvSpPr>
            <a:spLocks noChangeArrowheads="1" noChangeShapeType="1" noTextEdit="1"/>
          </p:cNvSpPr>
          <p:nvPr/>
        </p:nvSpPr>
        <p:spPr bwMode="auto">
          <a:xfrm>
            <a:off x="1725614" y="827089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45" name="AutoShape 5"/>
          <p:cNvSpPr>
            <a:spLocks noChangeArrowheads="1"/>
          </p:cNvSpPr>
          <p:nvPr/>
        </p:nvSpPr>
        <p:spPr bwMode="auto">
          <a:xfrm>
            <a:off x="3069371" y="3429000"/>
            <a:ext cx="2972407" cy="79375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Trần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Quốc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Toản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E09B7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46" name="AutoShape 6"/>
          <p:cNvSpPr>
            <a:spLocks noChangeArrowheads="1"/>
          </p:cNvSpPr>
          <p:nvPr/>
        </p:nvSpPr>
        <p:spPr bwMode="auto">
          <a:xfrm>
            <a:off x="7153188" y="3354539"/>
            <a:ext cx="3927008" cy="858838"/>
          </a:xfrm>
          <a:prstGeom prst="roundRect">
            <a:avLst>
              <a:gd name="adj" fmla="val 16667"/>
            </a:avLst>
          </a:prstGeom>
          <a:noFill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Hà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Đông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E09B7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47" name="AutoShape 6"/>
          <p:cNvSpPr>
            <a:spLocks noChangeArrowheads="1"/>
          </p:cNvSpPr>
          <p:nvPr/>
        </p:nvSpPr>
        <p:spPr bwMode="auto">
          <a:xfrm>
            <a:off x="7153188" y="4222750"/>
            <a:ext cx="2919972" cy="77152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Bộ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dục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tạo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E09B7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AutoShape 6"/>
          <p:cNvSpPr>
            <a:spLocks noChangeArrowheads="1"/>
          </p:cNvSpPr>
          <p:nvPr/>
        </p:nvSpPr>
        <p:spPr bwMode="auto">
          <a:xfrm>
            <a:off x="3103235" y="4397998"/>
            <a:ext cx="2919972" cy="77152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Củ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Chi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E09B7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Rectangle 82">
            <a:extLst>
              <a:ext uri="{FF2B5EF4-FFF2-40B4-BE49-F238E27FC236}">
                <a16:creationId xmlns:a16="http://schemas.microsoft.com/office/drawing/2014/main" xmlns="" id="{83974051-4934-1E47-858B-C9D77EC581F5}"/>
              </a:ext>
            </a:extLst>
          </p:cNvPr>
          <p:cNvSpPr/>
          <p:nvPr/>
        </p:nvSpPr>
        <p:spPr>
          <a:xfrm>
            <a:off x="9915837" y="6724276"/>
            <a:ext cx="2047981" cy="151504"/>
          </a:xfrm>
          <a:custGeom>
            <a:avLst/>
            <a:gdLst>
              <a:gd name="connsiteX0" fmla="*/ 0 w 1470782"/>
              <a:gd name="connsiteY0" fmla="*/ 0 h 333327"/>
              <a:gd name="connsiteX1" fmla="*/ 1470782 w 1470782"/>
              <a:gd name="connsiteY1" fmla="*/ 0 h 333327"/>
              <a:gd name="connsiteX2" fmla="*/ 1470782 w 1470782"/>
              <a:gd name="connsiteY2" fmla="*/ 333327 h 333327"/>
              <a:gd name="connsiteX3" fmla="*/ 0 w 1470782"/>
              <a:gd name="connsiteY3" fmla="*/ 333327 h 333327"/>
              <a:gd name="connsiteX4" fmla="*/ 0 w 1470782"/>
              <a:gd name="connsiteY4" fmla="*/ 0 h 333327"/>
              <a:gd name="connsiteX0" fmla="*/ 0 w 1470782"/>
              <a:gd name="connsiteY0" fmla="*/ 0 h 519939"/>
              <a:gd name="connsiteX1" fmla="*/ 1470782 w 1470782"/>
              <a:gd name="connsiteY1" fmla="*/ 0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19939"/>
              <a:gd name="connsiteX1" fmla="*/ 1340154 w 1470782"/>
              <a:gd name="connsiteY1" fmla="*/ 186613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34870"/>
              <a:gd name="connsiteX1" fmla="*/ 1340154 w 1470782"/>
              <a:gd name="connsiteY1" fmla="*/ 186613 h 534870"/>
              <a:gd name="connsiteX2" fmla="*/ 1470782 w 1470782"/>
              <a:gd name="connsiteY2" fmla="*/ 519939 h 534870"/>
              <a:gd name="connsiteX3" fmla="*/ 1042496 w 1470782"/>
              <a:gd name="connsiteY3" fmla="*/ 530599 h 534870"/>
              <a:gd name="connsiteX4" fmla="*/ 0 w 1470782"/>
              <a:gd name="connsiteY4" fmla="*/ 333327 h 534870"/>
              <a:gd name="connsiteX5" fmla="*/ 0 w 1470782"/>
              <a:gd name="connsiteY5" fmla="*/ 0 h 534870"/>
              <a:gd name="connsiteX0" fmla="*/ 121298 w 1592080"/>
              <a:gd name="connsiteY0" fmla="*/ 0 h 534870"/>
              <a:gd name="connsiteX1" fmla="*/ 1461452 w 1592080"/>
              <a:gd name="connsiteY1" fmla="*/ 186613 h 534870"/>
              <a:gd name="connsiteX2" fmla="*/ 1592080 w 1592080"/>
              <a:gd name="connsiteY2" fmla="*/ 519939 h 534870"/>
              <a:gd name="connsiteX3" fmla="*/ 1163794 w 1592080"/>
              <a:gd name="connsiteY3" fmla="*/ 530599 h 534870"/>
              <a:gd name="connsiteX4" fmla="*/ 0 w 1592080"/>
              <a:gd name="connsiteY4" fmla="*/ 314666 h 534870"/>
              <a:gd name="connsiteX5" fmla="*/ 121298 w 1592080"/>
              <a:gd name="connsiteY5" fmla="*/ 0 h 53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2080" h="534870">
                <a:moveTo>
                  <a:pt x="121298" y="0"/>
                </a:moveTo>
                <a:lnTo>
                  <a:pt x="1461452" y="186613"/>
                </a:lnTo>
                <a:lnTo>
                  <a:pt x="1592080" y="519939"/>
                </a:lnTo>
                <a:cubicBezTo>
                  <a:pt x="1452428" y="501721"/>
                  <a:pt x="1303446" y="548817"/>
                  <a:pt x="1163794" y="530599"/>
                </a:cubicBezTo>
                <a:lnTo>
                  <a:pt x="0" y="314666"/>
                </a:lnTo>
                <a:lnTo>
                  <a:pt x="121298" y="0"/>
                </a:ln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4789A856-484C-1843-855C-6445BCE3B16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78" y="5582799"/>
            <a:ext cx="1756157" cy="116706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2BDA8510-9667-8647-921E-655F89C85BD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60" y="5012142"/>
            <a:ext cx="1896696" cy="785837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846757A8-F45C-0A45-968C-109233786D56}"/>
              </a:ext>
            </a:extLst>
          </p:cNvPr>
          <p:cNvSpPr/>
          <p:nvPr/>
        </p:nvSpPr>
        <p:spPr>
          <a:xfrm>
            <a:off x="10019270" y="3850095"/>
            <a:ext cx="17779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TÊN PHẦN QUÀ/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B721F189-41BF-AD4A-98E4-FCC201B7B37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62257" y="4129714"/>
            <a:ext cx="740715" cy="1244208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4C1FD3E1-4BFA-404F-83F4-B36CE071354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1956898" y="4114800"/>
            <a:ext cx="740715" cy="1244208"/>
          </a:xfrm>
          <a:prstGeom prst="rect">
            <a:avLst/>
          </a:prstGeom>
        </p:spPr>
      </p:pic>
      <p:sp>
        <p:nvSpPr>
          <p:cNvPr id="50" name="Left Arrow 49">
            <a:hlinkClick r:id="rId17" action="ppaction://hlinksldjump"/>
          </p:cNvPr>
          <p:cNvSpPr/>
          <p:nvPr/>
        </p:nvSpPr>
        <p:spPr>
          <a:xfrm>
            <a:off x="10983792" y="6247096"/>
            <a:ext cx="832514" cy="49025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B7E1139-4E30-7FB5-6198-92862EEAE7AC}"/>
              </a:ext>
            </a:extLst>
          </p:cNvPr>
          <p:cNvSpPr/>
          <p:nvPr/>
        </p:nvSpPr>
        <p:spPr>
          <a:xfrm>
            <a:off x="0" y="4318346"/>
            <a:ext cx="29593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1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tràng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vỗ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tay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30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5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0.0013 -0.35139 " pathEditMode="relative" rAng="0" ptsTypes="AA">
                                      <p:cBhvr>
                                        <p:cTn id="1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1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6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7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9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17" grpId="0" animBg="1"/>
      <p:bldP spid="45" grpId="0"/>
      <p:bldP spid="45" grpId="1"/>
      <p:bldP spid="46" grpId="0" animBg="1"/>
      <p:bldP spid="46" grpId="1" animBg="1"/>
      <p:bldP spid="47" grpId="0"/>
      <p:bldP spid="48" grpId="0"/>
      <p:bldP spid="48" grpId="1"/>
      <p:bldP spid="44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图片 2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99750" y="0"/>
            <a:ext cx="1492250" cy="13601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3594893" y="-113178"/>
            <a:ext cx="5002213" cy="1549970"/>
          </a:xfrm>
          <a:prstGeom prst="rect">
            <a:avLst/>
          </a:prstGeom>
        </p:spPr>
      </p:pic>
      <p:sp>
        <p:nvSpPr>
          <p:cNvPr id="17" name="Text Box 33"/>
          <p:cNvSpPr txBox="1">
            <a:spLocks noChangeArrowheads="1"/>
          </p:cNvSpPr>
          <p:nvPr/>
        </p:nvSpPr>
        <p:spPr bwMode="auto">
          <a:xfrm>
            <a:off x="2139130" y="1360170"/>
            <a:ext cx="9955707" cy="1493358"/>
          </a:xfrm>
          <a:custGeom>
            <a:avLst/>
            <a:gdLst>
              <a:gd name="connsiteX0" fmla="*/ 0 w 9955707"/>
              <a:gd name="connsiteY0" fmla="*/ 0 h 1651671"/>
              <a:gd name="connsiteX1" fmla="*/ 564157 w 9955707"/>
              <a:gd name="connsiteY1" fmla="*/ 0 h 1651671"/>
              <a:gd name="connsiteX2" fmla="*/ 1227871 w 9955707"/>
              <a:gd name="connsiteY2" fmla="*/ 0 h 1651671"/>
              <a:gd name="connsiteX3" fmla="*/ 1792027 w 9955707"/>
              <a:gd name="connsiteY3" fmla="*/ 0 h 1651671"/>
              <a:gd name="connsiteX4" fmla="*/ 2654855 w 9955707"/>
              <a:gd name="connsiteY4" fmla="*/ 0 h 1651671"/>
              <a:gd name="connsiteX5" fmla="*/ 3318569 w 9955707"/>
              <a:gd name="connsiteY5" fmla="*/ 0 h 1651671"/>
              <a:gd name="connsiteX6" fmla="*/ 3683612 w 9955707"/>
              <a:gd name="connsiteY6" fmla="*/ 0 h 1651671"/>
              <a:gd name="connsiteX7" fmla="*/ 4446882 w 9955707"/>
              <a:gd name="connsiteY7" fmla="*/ 0 h 1651671"/>
              <a:gd name="connsiteX8" fmla="*/ 5309710 w 9955707"/>
              <a:gd name="connsiteY8" fmla="*/ 0 h 1651671"/>
              <a:gd name="connsiteX9" fmla="*/ 6072981 w 9955707"/>
              <a:gd name="connsiteY9" fmla="*/ 0 h 1651671"/>
              <a:gd name="connsiteX10" fmla="*/ 6637138 w 9955707"/>
              <a:gd name="connsiteY10" fmla="*/ 0 h 1651671"/>
              <a:gd name="connsiteX11" fmla="*/ 7400409 w 9955707"/>
              <a:gd name="connsiteY11" fmla="*/ 0 h 1651671"/>
              <a:gd name="connsiteX12" fmla="*/ 7865009 w 9955707"/>
              <a:gd name="connsiteY12" fmla="*/ 0 h 1651671"/>
              <a:gd name="connsiteX13" fmla="*/ 8628279 w 9955707"/>
              <a:gd name="connsiteY13" fmla="*/ 0 h 1651671"/>
              <a:gd name="connsiteX14" fmla="*/ 9192436 w 9955707"/>
              <a:gd name="connsiteY14" fmla="*/ 0 h 1651671"/>
              <a:gd name="connsiteX15" fmla="*/ 9955707 w 9955707"/>
              <a:gd name="connsiteY15" fmla="*/ 0 h 1651671"/>
              <a:gd name="connsiteX16" fmla="*/ 9955707 w 9955707"/>
              <a:gd name="connsiteY16" fmla="*/ 517524 h 1651671"/>
              <a:gd name="connsiteX17" fmla="*/ 9955707 w 9955707"/>
              <a:gd name="connsiteY17" fmla="*/ 1101114 h 1651671"/>
              <a:gd name="connsiteX18" fmla="*/ 9955707 w 9955707"/>
              <a:gd name="connsiteY18" fmla="*/ 1651671 h 1651671"/>
              <a:gd name="connsiteX19" fmla="*/ 9491107 w 9955707"/>
              <a:gd name="connsiteY19" fmla="*/ 1651671 h 1651671"/>
              <a:gd name="connsiteX20" fmla="*/ 8926951 w 9955707"/>
              <a:gd name="connsiteY20" fmla="*/ 1651671 h 1651671"/>
              <a:gd name="connsiteX21" fmla="*/ 8362794 w 9955707"/>
              <a:gd name="connsiteY21" fmla="*/ 1651671 h 1651671"/>
              <a:gd name="connsiteX22" fmla="*/ 7599523 w 9955707"/>
              <a:gd name="connsiteY22" fmla="*/ 1651671 h 1651671"/>
              <a:gd name="connsiteX23" fmla="*/ 7234480 w 9955707"/>
              <a:gd name="connsiteY23" fmla="*/ 1651671 h 1651671"/>
              <a:gd name="connsiteX24" fmla="*/ 6869438 w 9955707"/>
              <a:gd name="connsiteY24" fmla="*/ 1651671 h 1651671"/>
              <a:gd name="connsiteX25" fmla="*/ 6504395 w 9955707"/>
              <a:gd name="connsiteY25" fmla="*/ 1651671 h 1651671"/>
              <a:gd name="connsiteX26" fmla="*/ 5840681 w 9955707"/>
              <a:gd name="connsiteY26" fmla="*/ 1651671 h 1651671"/>
              <a:gd name="connsiteX27" fmla="*/ 5276525 w 9955707"/>
              <a:gd name="connsiteY27" fmla="*/ 1651671 h 1651671"/>
              <a:gd name="connsiteX28" fmla="*/ 4513254 w 9955707"/>
              <a:gd name="connsiteY28" fmla="*/ 1651671 h 1651671"/>
              <a:gd name="connsiteX29" fmla="*/ 3949097 w 9955707"/>
              <a:gd name="connsiteY29" fmla="*/ 1651671 h 1651671"/>
              <a:gd name="connsiteX30" fmla="*/ 3086269 w 9955707"/>
              <a:gd name="connsiteY30" fmla="*/ 1651671 h 1651671"/>
              <a:gd name="connsiteX31" fmla="*/ 2322998 w 9955707"/>
              <a:gd name="connsiteY31" fmla="*/ 1651671 h 1651671"/>
              <a:gd name="connsiteX32" fmla="*/ 1559727 w 9955707"/>
              <a:gd name="connsiteY32" fmla="*/ 1651671 h 1651671"/>
              <a:gd name="connsiteX33" fmla="*/ 796457 w 9955707"/>
              <a:gd name="connsiteY33" fmla="*/ 1651671 h 1651671"/>
              <a:gd name="connsiteX34" fmla="*/ 0 w 9955707"/>
              <a:gd name="connsiteY34" fmla="*/ 1651671 h 1651671"/>
              <a:gd name="connsiteX35" fmla="*/ 0 w 9955707"/>
              <a:gd name="connsiteY35" fmla="*/ 1084597 h 1651671"/>
              <a:gd name="connsiteX36" fmla="*/ 0 w 9955707"/>
              <a:gd name="connsiteY36" fmla="*/ 583590 h 1651671"/>
              <a:gd name="connsiteX37" fmla="*/ 0 w 9955707"/>
              <a:gd name="connsiteY37" fmla="*/ 0 h 1651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9955707" h="1651671" fill="none" extrusionOk="0">
                <a:moveTo>
                  <a:pt x="0" y="0"/>
                </a:moveTo>
                <a:cubicBezTo>
                  <a:pt x="242238" y="-2302"/>
                  <a:pt x="294375" y="24486"/>
                  <a:pt x="564157" y="0"/>
                </a:cubicBezTo>
                <a:cubicBezTo>
                  <a:pt x="833939" y="-24486"/>
                  <a:pt x="993604" y="31751"/>
                  <a:pt x="1227871" y="0"/>
                </a:cubicBezTo>
                <a:cubicBezTo>
                  <a:pt x="1462138" y="-31751"/>
                  <a:pt x="1583155" y="21264"/>
                  <a:pt x="1792027" y="0"/>
                </a:cubicBezTo>
                <a:cubicBezTo>
                  <a:pt x="2000899" y="-21264"/>
                  <a:pt x="2369777" y="-15188"/>
                  <a:pt x="2654855" y="0"/>
                </a:cubicBezTo>
                <a:cubicBezTo>
                  <a:pt x="2939933" y="15188"/>
                  <a:pt x="3027136" y="27772"/>
                  <a:pt x="3318569" y="0"/>
                </a:cubicBezTo>
                <a:cubicBezTo>
                  <a:pt x="3610002" y="-27772"/>
                  <a:pt x="3508920" y="16221"/>
                  <a:pt x="3683612" y="0"/>
                </a:cubicBezTo>
                <a:cubicBezTo>
                  <a:pt x="3858304" y="-16221"/>
                  <a:pt x="4219554" y="-33295"/>
                  <a:pt x="4446882" y="0"/>
                </a:cubicBezTo>
                <a:cubicBezTo>
                  <a:pt x="4674210" y="33295"/>
                  <a:pt x="5055649" y="-25526"/>
                  <a:pt x="5309710" y="0"/>
                </a:cubicBezTo>
                <a:cubicBezTo>
                  <a:pt x="5563771" y="25526"/>
                  <a:pt x="5901624" y="2197"/>
                  <a:pt x="6072981" y="0"/>
                </a:cubicBezTo>
                <a:cubicBezTo>
                  <a:pt x="6244338" y="-2197"/>
                  <a:pt x="6358402" y="9905"/>
                  <a:pt x="6637138" y="0"/>
                </a:cubicBezTo>
                <a:cubicBezTo>
                  <a:pt x="6915874" y="-9905"/>
                  <a:pt x="7132737" y="-1998"/>
                  <a:pt x="7400409" y="0"/>
                </a:cubicBezTo>
                <a:cubicBezTo>
                  <a:pt x="7668081" y="1998"/>
                  <a:pt x="7657824" y="-5358"/>
                  <a:pt x="7865009" y="0"/>
                </a:cubicBezTo>
                <a:cubicBezTo>
                  <a:pt x="8072194" y="5358"/>
                  <a:pt x="8284804" y="2901"/>
                  <a:pt x="8628279" y="0"/>
                </a:cubicBezTo>
                <a:cubicBezTo>
                  <a:pt x="8971754" y="-2901"/>
                  <a:pt x="9078682" y="-15224"/>
                  <a:pt x="9192436" y="0"/>
                </a:cubicBezTo>
                <a:cubicBezTo>
                  <a:pt x="9306190" y="15224"/>
                  <a:pt x="9728165" y="29773"/>
                  <a:pt x="9955707" y="0"/>
                </a:cubicBezTo>
                <a:cubicBezTo>
                  <a:pt x="9944930" y="155958"/>
                  <a:pt x="9970923" y="261553"/>
                  <a:pt x="9955707" y="517524"/>
                </a:cubicBezTo>
                <a:cubicBezTo>
                  <a:pt x="9940491" y="773495"/>
                  <a:pt x="9927781" y="916721"/>
                  <a:pt x="9955707" y="1101114"/>
                </a:cubicBezTo>
                <a:cubicBezTo>
                  <a:pt x="9983634" y="1285507"/>
                  <a:pt x="9962665" y="1490237"/>
                  <a:pt x="9955707" y="1651671"/>
                </a:cubicBezTo>
                <a:cubicBezTo>
                  <a:pt x="9729680" y="1658812"/>
                  <a:pt x="9692540" y="1671551"/>
                  <a:pt x="9491107" y="1651671"/>
                </a:cubicBezTo>
                <a:cubicBezTo>
                  <a:pt x="9289674" y="1631791"/>
                  <a:pt x="9056756" y="1649529"/>
                  <a:pt x="8926951" y="1651671"/>
                </a:cubicBezTo>
                <a:cubicBezTo>
                  <a:pt x="8797146" y="1653813"/>
                  <a:pt x="8606268" y="1633699"/>
                  <a:pt x="8362794" y="1651671"/>
                </a:cubicBezTo>
                <a:cubicBezTo>
                  <a:pt x="8119320" y="1669643"/>
                  <a:pt x="7765637" y="1680270"/>
                  <a:pt x="7599523" y="1651671"/>
                </a:cubicBezTo>
                <a:cubicBezTo>
                  <a:pt x="7433409" y="1623072"/>
                  <a:pt x="7312719" y="1661254"/>
                  <a:pt x="7234480" y="1651671"/>
                </a:cubicBezTo>
                <a:cubicBezTo>
                  <a:pt x="7156241" y="1642088"/>
                  <a:pt x="7045661" y="1658486"/>
                  <a:pt x="6869438" y="1651671"/>
                </a:cubicBezTo>
                <a:cubicBezTo>
                  <a:pt x="6693215" y="1644856"/>
                  <a:pt x="6599928" y="1640993"/>
                  <a:pt x="6504395" y="1651671"/>
                </a:cubicBezTo>
                <a:cubicBezTo>
                  <a:pt x="6408862" y="1662349"/>
                  <a:pt x="6171477" y="1637707"/>
                  <a:pt x="5840681" y="1651671"/>
                </a:cubicBezTo>
                <a:cubicBezTo>
                  <a:pt x="5509885" y="1665635"/>
                  <a:pt x="5401558" y="1626402"/>
                  <a:pt x="5276525" y="1651671"/>
                </a:cubicBezTo>
                <a:cubicBezTo>
                  <a:pt x="5151492" y="1676940"/>
                  <a:pt x="4666468" y="1643528"/>
                  <a:pt x="4513254" y="1651671"/>
                </a:cubicBezTo>
                <a:cubicBezTo>
                  <a:pt x="4360040" y="1659814"/>
                  <a:pt x="4172848" y="1665676"/>
                  <a:pt x="3949097" y="1651671"/>
                </a:cubicBezTo>
                <a:cubicBezTo>
                  <a:pt x="3725346" y="1637666"/>
                  <a:pt x="3272174" y="1612162"/>
                  <a:pt x="3086269" y="1651671"/>
                </a:cubicBezTo>
                <a:cubicBezTo>
                  <a:pt x="2900364" y="1691180"/>
                  <a:pt x="2573033" y="1659018"/>
                  <a:pt x="2322998" y="1651671"/>
                </a:cubicBezTo>
                <a:cubicBezTo>
                  <a:pt x="2072963" y="1644324"/>
                  <a:pt x="1842732" y="1659517"/>
                  <a:pt x="1559727" y="1651671"/>
                </a:cubicBezTo>
                <a:cubicBezTo>
                  <a:pt x="1276722" y="1643825"/>
                  <a:pt x="1152331" y="1656342"/>
                  <a:pt x="796457" y="1651671"/>
                </a:cubicBezTo>
                <a:cubicBezTo>
                  <a:pt x="440583" y="1647001"/>
                  <a:pt x="344657" y="1643161"/>
                  <a:pt x="0" y="1651671"/>
                </a:cubicBezTo>
                <a:cubicBezTo>
                  <a:pt x="19062" y="1373353"/>
                  <a:pt x="-8647" y="1227202"/>
                  <a:pt x="0" y="1084597"/>
                </a:cubicBezTo>
                <a:cubicBezTo>
                  <a:pt x="8647" y="941992"/>
                  <a:pt x="6209" y="699958"/>
                  <a:pt x="0" y="583590"/>
                </a:cubicBezTo>
                <a:cubicBezTo>
                  <a:pt x="-6209" y="467222"/>
                  <a:pt x="21082" y="246279"/>
                  <a:pt x="0" y="0"/>
                </a:cubicBezTo>
                <a:close/>
              </a:path>
              <a:path w="9955707" h="1651671" stroke="0" extrusionOk="0">
                <a:moveTo>
                  <a:pt x="0" y="0"/>
                </a:moveTo>
                <a:cubicBezTo>
                  <a:pt x="283037" y="5132"/>
                  <a:pt x="454422" y="3791"/>
                  <a:pt x="763271" y="0"/>
                </a:cubicBezTo>
                <a:cubicBezTo>
                  <a:pt x="1072120" y="-3791"/>
                  <a:pt x="1240568" y="-17370"/>
                  <a:pt x="1426985" y="0"/>
                </a:cubicBezTo>
                <a:cubicBezTo>
                  <a:pt x="1613402" y="17370"/>
                  <a:pt x="1866338" y="4448"/>
                  <a:pt x="2289813" y="0"/>
                </a:cubicBezTo>
                <a:cubicBezTo>
                  <a:pt x="2713288" y="-4448"/>
                  <a:pt x="2690933" y="18609"/>
                  <a:pt x="2953526" y="0"/>
                </a:cubicBezTo>
                <a:cubicBezTo>
                  <a:pt x="3216119" y="-18609"/>
                  <a:pt x="3401732" y="-8826"/>
                  <a:pt x="3617240" y="0"/>
                </a:cubicBezTo>
                <a:cubicBezTo>
                  <a:pt x="3832748" y="8826"/>
                  <a:pt x="3885039" y="6847"/>
                  <a:pt x="3982283" y="0"/>
                </a:cubicBezTo>
                <a:cubicBezTo>
                  <a:pt x="4079527" y="-6847"/>
                  <a:pt x="4194824" y="-16927"/>
                  <a:pt x="4347325" y="0"/>
                </a:cubicBezTo>
                <a:cubicBezTo>
                  <a:pt x="4499826" y="16927"/>
                  <a:pt x="4865255" y="2822"/>
                  <a:pt x="5011039" y="0"/>
                </a:cubicBezTo>
                <a:cubicBezTo>
                  <a:pt x="5156823" y="-2822"/>
                  <a:pt x="5435204" y="7300"/>
                  <a:pt x="5774310" y="0"/>
                </a:cubicBezTo>
                <a:cubicBezTo>
                  <a:pt x="6113416" y="-7300"/>
                  <a:pt x="6056277" y="-21327"/>
                  <a:pt x="6238910" y="0"/>
                </a:cubicBezTo>
                <a:cubicBezTo>
                  <a:pt x="6421543" y="21327"/>
                  <a:pt x="6710340" y="10661"/>
                  <a:pt x="7002181" y="0"/>
                </a:cubicBezTo>
                <a:cubicBezTo>
                  <a:pt x="7294022" y="-10661"/>
                  <a:pt x="7200977" y="-1292"/>
                  <a:pt x="7367223" y="0"/>
                </a:cubicBezTo>
                <a:cubicBezTo>
                  <a:pt x="7533469" y="1292"/>
                  <a:pt x="7763407" y="14266"/>
                  <a:pt x="7931380" y="0"/>
                </a:cubicBezTo>
                <a:cubicBezTo>
                  <a:pt x="8099353" y="-14266"/>
                  <a:pt x="8218568" y="-853"/>
                  <a:pt x="8296422" y="0"/>
                </a:cubicBezTo>
                <a:cubicBezTo>
                  <a:pt x="8374276" y="853"/>
                  <a:pt x="8695482" y="21549"/>
                  <a:pt x="8860579" y="0"/>
                </a:cubicBezTo>
                <a:cubicBezTo>
                  <a:pt x="9025676" y="-21549"/>
                  <a:pt x="9417128" y="-53864"/>
                  <a:pt x="9955707" y="0"/>
                </a:cubicBezTo>
                <a:cubicBezTo>
                  <a:pt x="9936434" y="164322"/>
                  <a:pt x="9945991" y="336808"/>
                  <a:pt x="9955707" y="550557"/>
                </a:cubicBezTo>
                <a:cubicBezTo>
                  <a:pt x="9965423" y="764306"/>
                  <a:pt x="9942226" y="849044"/>
                  <a:pt x="9955707" y="1051564"/>
                </a:cubicBezTo>
                <a:cubicBezTo>
                  <a:pt x="9969188" y="1254084"/>
                  <a:pt x="9964747" y="1461770"/>
                  <a:pt x="9955707" y="1651671"/>
                </a:cubicBezTo>
                <a:cubicBezTo>
                  <a:pt x="9680185" y="1667664"/>
                  <a:pt x="9521532" y="1641950"/>
                  <a:pt x="9391550" y="1651671"/>
                </a:cubicBezTo>
                <a:cubicBezTo>
                  <a:pt x="9261568" y="1661392"/>
                  <a:pt x="8730495" y="1678834"/>
                  <a:pt x="8528722" y="1651671"/>
                </a:cubicBezTo>
                <a:cubicBezTo>
                  <a:pt x="8326949" y="1624508"/>
                  <a:pt x="8013834" y="1640131"/>
                  <a:pt x="7765451" y="1651671"/>
                </a:cubicBezTo>
                <a:cubicBezTo>
                  <a:pt x="7517068" y="1663211"/>
                  <a:pt x="7450735" y="1646009"/>
                  <a:pt x="7300852" y="1651671"/>
                </a:cubicBezTo>
                <a:cubicBezTo>
                  <a:pt x="7150969" y="1657333"/>
                  <a:pt x="6878721" y="1647419"/>
                  <a:pt x="6736695" y="1651671"/>
                </a:cubicBezTo>
                <a:cubicBezTo>
                  <a:pt x="6594669" y="1655923"/>
                  <a:pt x="6341019" y="1634785"/>
                  <a:pt x="5973424" y="1651671"/>
                </a:cubicBezTo>
                <a:cubicBezTo>
                  <a:pt x="5605829" y="1668557"/>
                  <a:pt x="5727019" y="1651575"/>
                  <a:pt x="5608382" y="1651671"/>
                </a:cubicBezTo>
                <a:cubicBezTo>
                  <a:pt x="5489745" y="1651767"/>
                  <a:pt x="5146409" y="1658059"/>
                  <a:pt x="4944668" y="1651671"/>
                </a:cubicBezTo>
                <a:cubicBezTo>
                  <a:pt x="4742927" y="1645283"/>
                  <a:pt x="4650770" y="1678085"/>
                  <a:pt x="4380511" y="1651671"/>
                </a:cubicBezTo>
                <a:cubicBezTo>
                  <a:pt x="4110252" y="1625257"/>
                  <a:pt x="3853181" y="1643771"/>
                  <a:pt x="3716797" y="1651671"/>
                </a:cubicBezTo>
                <a:cubicBezTo>
                  <a:pt x="3580413" y="1659571"/>
                  <a:pt x="3306111" y="1684746"/>
                  <a:pt x="3053083" y="1651671"/>
                </a:cubicBezTo>
                <a:cubicBezTo>
                  <a:pt x="2800055" y="1618596"/>
                  <a:pt x="2448710" y="1664971"/>
                  <a:pt x="2289813" y="1651671"/>
                </a:cubicBezTo>
                <a:cubicBezTo>
                  <a:pt x="2130916" y="1638372"/>
                  <a:pt x="2052653" y="1657501"/>
                  <a:pt x="1924770" y="1651671"/>
                </a:cubicBezTo>
                <a:cubicBezTo>
                  <a:pt x="1796887" y="1645841"/>
                  <a:pt x="1416943" y="1667339"/>
                  <a:pt x="1061942" y="1651671"/>
                </a:cubicBezTo>
                <a:cubicBezTo>
                  <a:pt x="706941" y="1636003"/>
                  <a:pt x="860500" y="1663840"/>
                  <a:pt x="696899" y="1651671"/>
                </a:cubicBezTo>
                <a:cubicBezTo>
                  <a:pt x="533298" y="1639502"/>
                  <a:pt x="288253" y="1632704"/>
                  <a:pt x="0" y="1651671"/>
                </a:cubicBezTo>
                <a:cubicBezTo>
                  <a:pt x="-11459" y="1402105"/>
                  <a:pt x="-17399" y="1364307"/>
                  <a:pt x="0" y="1101114"/>
                </a:cubicBezTo>
                <a:cubicBezTo>
                  <a:pt x="17399" y="837921"/>
                  <a:pt x="4003" y="789620"/>
                  <a:pt x="0" y="583590"/>
                </a:cubicBezTo>
                <a:cubicBezTo>
                  <a:pt x="-4003" y="377560"/>
                  <a:pt x="12636" y="165163"/>
                  <a:pt x="0" y="0"/>
                </a:cubicBezTo>
                <a:close/>
              </a:path>
            </a:pathLst>
          </a:cu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Đâu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Tiểu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Nguyễn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Du,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Tài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Đinh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Lĩnh</a:t>
            </a:r>
            <a:endParaRPr lang="en-US" altLang="en-US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8" name="Group 160"/>
          <p:cNvGrpSpPr/>
          <p:nvPr/>
        </p:nvGrpSpPr>
        <p:grpSpPr bwMode="auto">
          <a:xfrm>
            <a:off x="615951" y="1832801"/>
            <a:ext cx="1219200" cy="1066800"/>
            <a:chOff x="2495" y="92"/>
            <a:chExt cx="627" cy="575"/>
          </a:xfrm>
        </p:grpSpPr>
        <p:grpSp>
          <p:nvGrpSpPr>
            <p:cNvPr id="19" name="Group 161"/>
            <p:cNvGrpSpPr/>
            <p:nvPr/>
          </p:nvGrpSpPr>
          <p:grpSpPr bwMode="auto">
            <a:xfrm>
              <a:off x="2495" y="92"/>
              <a:ext cx="627" cy="575"/>
              <a:chOff x="940" y="2628"/>
              <a:chExt cx="751" cy="653"/>
            </a:xfrm>
          </p:grpSpPr>
          <p:sp>
            <p:nvSpPr>
              <p:cNvPr id="21" name="Oval 162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00CC6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" name="Oval 163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Oval 164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1" cy="318"/>
              </a:xfrm>
              <a:prstGeom prst="ellipse">
                <a:avLst/>
              </a:prstGeom>
              <a:gradFill rotWithShape="1">
                <a:gsLst>
                  <a:gs pos="0">
                    <a:srgbClr val="006E37"/>
                  </a:gs>
                  <a:gs pos="50000">
                    <a:srgbClr val="00CC66"/>
                  </a:gs>
                  <a:gs pos="100000">
                    <a:srgbClr val="006E37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4" name="Oval 165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0" cy="318"/>
              </a:xfrm>
              <a:prstGeom prst="ellipse">
                <a:avLst/>
              </a:prstGeom>
              <a:gradFill rotWithShape="1">
                <a:gsLst>
                  <a:gs pos="0">
                    <a:srgbClr val="008241"/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5" name="Oval 166"/>
              <p:cNvSpPr>
                <a:spLocks noChangeArrowheads="1"/>
              </p:cNvSpPr>
              <p:nvPr/>
            </p:nvSpPr>
            <p:spPr bwMode="gray">
              <a:xfrm>
                <a:off x="980" y="2796"/>
                <a:ext cx="676" cy="31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Oval 167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Oval 168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Oval 169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Oval 170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0" name="WordArt 171"/>
            <p:cNvSpPr>
              <a:spLocks noChangeArrowheads="1" noChangeShapeType="1" noTextEdit="1"/>
            </p:cNvSpPr>
            <p:nvPr/>
          </p:nvSpPr>
          <p:spPr bwMode="auto">
            <a:xfrm>
              <a:off x="2714" y="227"/>
              <a:ext cx="192" cy="3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0" cap="none" spc="0" normalizeH="0" baseline="0" noProof="0" dirty="0">
                  <a:ln w="0"/>
                  <a:solidFill>
                    <a:srgbClr val="5B9BD5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31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61118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8191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>
            <a:off x="4876800" y="41148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18" descr="j023413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490538"/>
            <a:ext cx="12176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WordArt 19"/>
          <p:cNvSpPr>
            <a:spLocks noChangeArrowheads="1" noChangeShapeType="1" noTextEdit="1"/>
          </p:cNvSpPr>
          <p:nvPr/>
        </p:nvSpPr>
        <p:spPr bwMode="auto">
          <a:xfrm>
            <a:off x="1731964" y="8255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00</a:t>
            </a:r>
          </a:p>
        </p:txBody>
      </p:sp>
      <p:sp>
        <p:nvSpPr>
          <p:cNvPr id="38" name="WordArt 20"/>
          <p:cNvSpPr>
            <a:spLocks noChangeArrowheads="1" noChangeShapeType="1" noTextEdit="1"/>
          </p:cNvSpPr>
          <p:nvPr/>
        </p:nvSpPr>
        <p:spPr bwMode="auto">
          <a:xfrm>
            <a:off x="1768476" y="874714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39" name="WordArt 21"/>
          <p:cNvSpPr>
            <a:spLocks noChangeArrowheads="1" noChangeShapeType="1" noTextEdit="1"/>
          </p:cNvSpPr>
          <p:nvPr/>
        </p:nvSpPr>
        <p:spPr bwMode="auto">
          <a:xfrm>
            <a:off x="1792289" y="8128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40" name="WordArt 22"/>
          <p:cNvSpPr>
            <a:spLocks noChangeArrowheads="1" noChangeShapeType="1" noTextEdit="1"/>
          </p:cNvSpPr>
          <p:nvPr/>
        </p:nvSpPr>
        <p:spPr bwMode="auto">
          <a:xfrm>
            <a:off x="1835151" y="8890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41" name="WordArt 23"/>
          <p:cNvSpPr>
            <a:spLocks noChangeArrowheads="1" noChangeShapeType="1" noTextEdit="1"/>
          </p:cNvSpPr>
          <p:nvPr/>
        </p:nvSpPr>
        <p:spPr bwMode="auto">
          <a:xfrm>
            <a:off x="1792289" y="860425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42" name="WordArt 24"/>
          <p:cNvSpPr>
            <a:spLocks noChangeArrowheads="1" noChangeShapeType="1" noTextEdit="1"/>
          </p:cNvSpPr>
          <p:nvPr/>
        </p:nvSpPr>
        <p:spPr bwMode="auto">
          <a:xfrm>
            <a:off x="1725614" y="827089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45" name="AutoShape 5"/>
          <p:cNvSpPr>
            <a:spLocks noChangeArrowheads="1"/>
          </p:cNvSpPr>
          <p:nvPr/>
        </p:nvSpPr>
        <p:spPr bwMode="auto">
          <a:xfrm>
            <a:off x="2023885" y="3267880"/>
            <a:ext cx="4990622" cy="793750"/>
          </a:xfrm>
          <a:prstGeom prst="roundRect">
            <a:avLst>
              <a:gd name="adj" fmla="val 16667"/>
            </a:avLst>
          </a:prstGeom>
          <a:solidFill>
            <a:schemeClr val="bg1">
              <a:alpha val="59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Tiểu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Nguyễn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Du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E09B7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AutoShape 6"/>
          <p:cNvSpPr>
            <a:spLocks noChangeArrowheads="1"/>
          </p:cNvSpPr>
          <p:nvPr/>
        </p:nvSpPr>
        <p:spPr bwMode="auto">
          <a:xfrm>
            <a:off x="2013252" y="3885270"/>
            <a:ext cx="4772997" cy="858838"/>
          </a:xfrm>
          <a:prstGeom prst="roundRect">
            <a:avLst>
              <a:gd name="adj" fmla="val 16667"/>
            </a:avLst>
          </a:prstGeom>
          <a:solidFill>
            <a:schemeClr val="bg1">
              <a:alpha val="59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Tài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E09B7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AutoShape 6"/>
          <p:cNvSpPr>
            <a:spLocks noChangeArrowheads="1"/>
          </p:cNvSpPr>
          <p:nvPr/>
        </p:nvSpPr>
        <p:spPr bwMode="auto">
          <a:xfrm>
            <a:off x="2003649" y="4520090"/>
            <a:ext cx="8438628" cy="771525"/>
          </a:xfrm>
          <a:prstGeom prst="roundRect">
            <a:avLst>
              <a:gd name="adj" fmla="val 16667"/>
            </a:avLst>
          </a:prstGeom>
          <a:solidFill>
            <a:schemeClr val="bg1">
              <a:alpha val="59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C. </a:t>
            </a:r>
            <a:r>
              <a:rPr lang="en-US" sz="3200" b="1" dirty="0" err="1">
                <a:solidFill>
                  <a:srgbClr val="1E09B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Đinh</a:t>
            </a:r>
            <a:r>
              <a:rPr lang="en-US" sz="3200" b="1" dirty="0">
                <a:solidFill>
                  <a:srgbClr val="1E09B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1E09B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200" b="1" dirty="0">
                <a:solidFill>
                  <a:srgbClr val="1E09B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1E09B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Lĩnh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E09B7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799735" y="37926"/>
            <a:ext cx="65925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34705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Rectangle 82">
            <a:extLst>
              <a:ext uri="{FF2B5EF4-FFF2-40B4-BE49-F238E27FC236}">
                <a16:creationId xmlns:a16="http://schemas.microsoft.com/office/drawing/2014/main" xmlns="" id="{64F8D0AA-1347-4746-B133-BFCA0BA522F0}"/>
              </a:ext>
            </a:extLst>
          </p:cNvPr>
          <p:cNvSpPr/>
          <p:nvPr/>
        </p:nvSpPr>
        <p:spPr>
          <a:xfrm>
            <a:off x="10501193" y="6768332"/>
            <a:ext cx="1593644" cy="122131"/>
          </a:xfrm>
          <a:custGeom>
            <a:avLst/>
            <a:gdLst>
              <a:gd name="connsiteX0" fmla="*/ 0 w 1470782"/>
              <a:gd name="connsiteY0" fmla="*/ 0 h 333327"/>
              <a:gd name="connsiteX1" fmla="*/ 1470782 w 1470782"/>
              <a:gd name="connsiteY1" fmla="*/ 0 h 333327"/>
              <a:gd name="connsiteX2" fmla="*/ 1470782 w 1470782"/>
              <a:gd name="connsiteY2" fmla="*/ 333327 h 333327"/>
              <a:gd name="connsiteX3" fmla="*/ 0 w 1470782"/>
              <a:gd name="connsiteY3" fmla="*/ 333327 h 333327"/>
              <a:gd name="connsiteX4" fmla="*/ 0 w 1470782"/>
              <a:gd name="connsiteY4" fmla="*/ 0 h 333327"/>
              <a:gd name="connsiteX0" fmla="*/ 0 w 1470782"/>
              <a:gd name="connsiteY0" fmla="*/ 0 h 519939"/>
              <a:gd name="connsiteX1" fmla="*/ 1470782 w 1470782"/>
              <a:gd name="connsiteY1" fmla="*/ 0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19939"/>
              <a:gd name="connsiteX1" fmla="*/ 1340154 w 1470782"/>
              <a:gd name="connsiteY1" fmla="*/ 186613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34870"/>
              <a:gd name="connsiteX1" fmla="*/ 1340154 w 1470782"/>
              <a:gd name="connsiteY1" fmla="*/ 186613 h 534870"/>
              <a:gd name="connsiteX2" fmla="*/ 1470782 w 1470782"/>
              <a:gd name="connsiteY2" fmla="*/ 519939 h 534870"/>
              <a:gd name="connsiteX3" fmla="*/ 1042496 w 1470782"/>
              <a:gd name="connsiteY3" fmla="*/ 530599 h 534870"/>
              <a:gd name="connsiteX4" fmla="*/ 0 w 1470782"/>
              <a:gd name="connsiteY4" fmla="*/ 333327 h 534870"/>
              <a:gd name="connsiteX5" fmla="*/ 0 w 1470782"/>
              <a:gd name="connsiteY5" fmla="*/ 0 h 534870"/>
              <a:gd name="connsiteX0" fmla="*/ 121298 w 1592080"/>
              <a:gd name="connsiteY0" fmla="*/ 0 h 534870"/>
              <a:gd name="connsiteX1" fmla="*/ 1461452 w 1592080"/>
              <a:gd name="connsiteY1" fmla="*/ 186613 h 534870"/>
              <a:gd name="connsiteX2" fmla="*/ 1592080 w 1592080"/>
              <a:gd name="connsiteY2" fmla="*/ 519939 h 534870"/>
              <a:gd name="connsiteX3" fmla="*/ 1163794 w 1592080"/>
              <a:gd name="connsiteY3" fmla="*/ 530599 h 534870"/>
              <a:gd name="connsiteX4" fmla="*/ 0 w 1592080"/>
              <a:gd name="connsiteY4" fmla="*/ 314666 h 534870"/>
              <a:gd name="connsiteX5" fmla="*/ 121298 w 1592080"/>
              <a:gd name="connsiteY5" fmla="*/ 0 h 53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2080" h="534870">
                <a:moveTo>
                  <a:pt x="121298" y="0"/>
                </a:moveTo>
                <a:lnTo>
                  <a:pt x="1461452" y="186613"/>
                </a:lnTo>
                <a:lnTo>
                  <a:pt x="1592080" y="519939"/>
                </a:lnTo>
                <a:cubicBezTo>
                  <a:pt x="1452428" y="501721"/>
                  <a:pt x="1303446" y="548817"/>
                  <a:pt x="1163794" y="530599"/>
                </a:cubicBezTo>
                <a:lnTo>
                  <a:pt x="0" y="314666"/>
                </a:lnTo>
                <a:lnTo>
                  <a:pt x="121298" y="0"/>
                </a:ln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048B3444-A992-6840-A49E-471BC620C57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075" y="5397914"/>
            <a:ext cx="1743733" cy="115881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2238CCE9-D8F8-1F4D-A322-31577048C25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537" y="4539780"/>
            <a:ext cx="1880584" cy="779163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4750B55A-EA43-DF4E-A11E-B43FB9CC4B60}"/>
              </a:ext>
            </a:extLst>
          </p:cNvPr>
          <p:cNvSpPr/>
          <p:nvPr/>
        </p:nvSpPr>
        <p:spPr>
          <a:xfrm>
            <a:off x="9473609" y="4095063"/>
            <a:ext cx="29416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kẹo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mút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85999B0F-B90D-FC4F-A5E7-03E0267F790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960161" y="3418871"/>
            <a:ext cx="576390" cy="96818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D7936CEC-D30A-0C42-AD0D-D719EDDDAFF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12613793" y="3392170"/>
            <a:ext cx="576390" cy="968184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F0415181-F475-8444-A262-8042202DFCD7}"/>
              </a:ext>
            </a:extLst>
          </p:cNvPr>
          <p:cNvSpPr txBox="1"/>
          <p:nvPr/>
        </p:nvSpPr>
        <p:spPr>
          <a:xfrm>
            <a:off x="2799736" y="0"/>
            <a:ext cx="65925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34705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BDC4BC30-D8FF-3A48-AC75-60673A25ED78}"/>
              </a:ext>
            </a:extLst>
          </p:cNvPr>
          <p:cNvSpPr txBox="1"/>
          <p:nvPr/>
        </p:nvSpPr>
        <p:spPr>
          <a:xfrm>
            <a:off x="2952136" y="152400"/>
            <a:ext cx="65925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34705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Left Arrow 54">
            <a:hlinkClick r:id="rId17" action="ppaction://hlinksldjump"/>
          </p:cNvPr>
          <p:cNvSpPr/>
          <p:nvPr/>
        </p:nvSpPr>
        <p:spPr>
          <a:xfrm>
            <a:off x="199694" y="5926422"/>
            <a:ext cx="832514" cy="49025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82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022E-16 L 0.00131 -0.35139 " pathEditMode="relative" rAng="0" ptsTypes="AA">
                                      <p:cBhvr>
                                        <p:cTn id="10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1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5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17" grpId="0" animBg="1"/>
      <p:bldP spid="45" grpId="0" animBg="1"/>
      <p:bldP spid="45" grpId="1" animBg="1"/>
      <p:bldP spid="46" grpId="0" animBg="1"/>
      <p:bldP spid="46" grpId="1" animBg="1"/>
      <p:bldP spid="47" grpId="0" animBg="1"/>
      <p:bldP spid="5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90C12816-B30E-8912-F43D-862C1FE20432}"/>
              </a:ext>
            </a:extLst>
          </p:cNvPr>
          <p:cNvSpPr/>
          <p:nvPr/>
        </p:nvSpPr>
        <p:spPr>
          <a:xfrm>
            <a:off x="1952762" y="1192277"/>
            <a:ext cx="9185383" cy="41783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9A11301-B82E-BE56-38D8-2F8C96146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9175" y="1295400"/>
            <a:ext cx="2802036" cy="9644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8151906-19B3-ABE4-241F-ED7F08F94E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5598" y="2032967"/>
            <a:ext cx="4383404" cy="11156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24051CE-606A-BBAF-8059-3651B3B567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6493" y="2272514"/>
            <a:ext cx="7791363" cy="347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78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51B4E8A8-57A2-24C1-3D49-3EF849A543B6}"/>
              </a:ext>
            </a:extLst>
          </p:cNvPr>
          <p:cNvSpPr/>
          <p:nvPr/>
        </p:nvSpPr>
        <p:spPr>
          <a:xfrm>
            <a:off x="370390" y="706056"/>
            <a:ext cx="11528385" cy="4056444"/>
          </a:xfrm>
          <a:prstGeom prst="roundRect">
            <a:avLst>
              <a:gd name="adj" fmla="val 11843"/>
            </a:avLst>
          </a:prstGeom>
          <a:solidFill>
            <a:schemeClr val="bg1"/>
          </a:solidFill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BC9F41DB-A75C-BEBD-4896-0C0D06BE7F92}"/>
              </a:ext>
            </a:extLst>
          </p:cNvPr>
          <p:cNvSpPr/>
          <p:nvPr/>
        </p:nvSpPr>
        <p:spPr>
          <a:xfrm>
            <a:off x="522787" y="1903279"/>
            <a:ext cx="11059613" cy="2021021"/>
          </a:xfrm>
          <a:custGeom>
            <a:avLst/>
            <a:gdLst>
              <a:gd name="connsiteX0" fmla="*/ 0 w 11059613"/>
              <a:gd name="connsiteY0" fmla="*/ 212106 h 2021021"/>
              <a:gd name="connsiteX1" fmla="*/ 212106 w 11059613"/>
              <a:gd name="connsiteY1" fmla="*/ 0 h 2021021"/>
              <a:gd name="connsiteX2" fmla="*/ 10847507 w 11059613"/>
              <a:gd name="connsiteY2" fmla="*/ 0 h 2021021"/>
              <a:gd name="connsiteX3" fmla="*/ 11059613 w 11059613"/>
              <a:gd name="connsiteY3" fmla="*/ 212106 h 2021021"/>
              <a:gd name="connsiteX4" fmla="*/ 11059613 w 11059613"/>
              <a:gd name="connsiteY4" fmla="*/ 1808915 h 2021021"/>
              <a:gd name="connsiteX5" fmla="*/ 10847507 w 11059613"/>
              <a:gd name="connsiteY5" fmla="*/ 2021021 h 2021021"/>
              <a:gd name="connsiteX6" fmla="*/ 212106 w 11059613"/>
              <a:gd name="connsiteY6" fmla="*/ 2021021 h 2021021"/>
              <a:gd name="connsiteX7" fmla="*/ 0 w 11059613"/>
              <a:gd name="connsiteY7" fmla="*/ 1808915 h 2021021"/>
              <a:gd name="connsiteX8" fmla="*/ 0 w 11059613"/>
              <a:gd name="connsiteY8" fmla="*/ 212106 h 2021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59613" h="2021021" fill="none" extrusionOk="0">
                <a:moveTo>
                  <a:pt x="0" y="212106"/>
                </a:moveTo>
                <a:cubicBezTo>
                  <a:pt x="719" y="114426"/>
                  <a:pt x="104986" y="16821"/>
                  <a:pt x="212106" y="0"/>
                </a:cubicBezTo>
                <a:cubicBezTo>
                  <a:pt x="3086213" y="72427"/>
                  <a:pt x="9489886" y="61419"/>
                  <a:pt x="10847507" y="0"/>
                </a:cubicBezTo>
                <a:cubicBezTo>
                  <a:pt x="10961976" y="-18410"/>
                  <a:pt x="11054511" y="93420"/>
                  <a:pt x="11059613" y="212106"/>
                </a:cubicBezTo>
                <a:cubicBezTo>
                  <a:pt x="10961049" y="715900"/>
                  <a:pt x="11171699" y="1312942"/>
                  <a:pt x="11059613" y="1808915"/>
                </a:cubicBezTo>
                <a:cubicBezTo>
                  <a:pt x="11063924" y="1904181"/>
                  <a:pt x="10950266" y="2004897"/>
                  <a:pt x="10847507" y="2021021"/>
                </a:cubicBezTo>
                <a:cubicBezTo>
                  <a:pt x="8595363" y="2050848"/>
                  <a:pt x="4081500" y="1941715"/>
                  <a:pt x="212106" y="2021021"/>
                </a:cubicBezTo>
                <a:cubicBezTo>
                  <a:pt x="114098" y="2018858"/>
                  <a:pt x="-20438" y="1930099"/>
                  <a:pt x="0" y="1808915"/>
                </a:cubicBezTo>
                <a:cubicBezTo>
                  <a:pt x="14535" y="1378417"/>
                  <a:pt x="131351" y="895476"/>
                  <a:pt x="0" y="212106"/>
                </a:cubicBezTo>
                <a:close/>
              </a:path>
              <a:path w="11059613" h="2021021" stroke="0" extrusionOk="0">
                <a:moveTo>
                  <a:pt x="0" y="212106"/>
                </a:moveTo>
                <a:cubicBezTo>
                  <a:pt x="16069" y="99343"/>
                  <a:pt x="104917" y="20738"/>
                  <a:pt x="212106" y="0"/>
                </a:cubicBezTo>
                <a:cubicBezTo>
                  <a:pt x="2974070" y="123000"/>
                  <a:pt x="7978450" y="-96860"/>
                  <a:pt x="10847507" y="0"/>
                </a:cubicBezTo>
                <a:cubicBezTo>
                  <a:pt x="10959560" y="-3879"/>
                  <a:pt x="11061508" y="91143"/>
                  <a:pt x="11059613" y="212106"/>
                </a:cubicBezTo>
                <a:cubicBezTo>
                  <a:pt x="11001273" y="943613"/>
                  <a:pt x="11008771" y="1161243"/>
                  <a:pt x="11059613" y="1808915"/>
                </a:cubicBezTo>
                <a:cubicBezTo>
                  <a:pt x="11047634" y="1930398"/>
                  <a:pt x="10952335" y="2019006"/>
                  <a:pt x="10847507" y="2021021"/>
                </a:cubicBezTo>
                <a:cubicBezTo>
                  <a:pt x="6100023" y="1860314"/>
                  <a:pt x="4279870" y="2060688"/>
                  <a:pt x="212106" y="2021021"/>
                </a:cubicBezTo>
                <a:cubicBezTo>
                  <a:pt x="89100" y="2019837"/>
                  <a:pt x="-6316" y="1923197"/>
                  <a:pt x="0" y="1808915"/>
                </a:cubicBezTo>
                <a:cubicBezTo>
                  <a:pt x="-12094" y="1240459"/>
                  <a:pt x="49756" y="505377"/>
                  <a:pt x="0" y="212106"/>
                </a:cubicBezTo>
                <a:close/>
              </a:path>
            </a:pathLst>
          </a:custGeom>
          <a:solidFill>
            <a:schemeClr val="bg1">
              <a:alpha val="76000"/>
            </a:scheme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1049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457200" lvl="0" algn="just">
              <a:spcBef>
                <a:spcPts val="1200"/>
              </a:spcBef>
              <a:defRPr/>
            </a:pP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trạng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thái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endParaRPr lang="en-US" sz="28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algn="just">
              <a:spcBef>
                <a:spcPts val="1200"/>
              </a:spcBef>
              <a:defRPr/>
            </a:pP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tục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endParaRPr lang="en-US" sz="28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algn="just">
              <a:spcBef>
                <a:spcPts val="1200"/>
              </a:spcBef>
              <a:defRPr/>
            </a:pP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chứa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endParaRPr lang="vi-VN" sz="28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6B781EF-E15B-6484-1943-A3DE85473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531" y="2065811"/>
            <a:ext cx="467048" cy="4670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F449FE8-C31E-C963-E833-4D6DAF7C30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8245" y="731471"/>
            <a:ext cx="6218459" cy="11278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743D0A29-A48E-6A30-A136-C9E8383AF1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531" y="2627786"/>
            <a:ext cx="467048" cy="46704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ABE0C65-297F-DDEA-8085-B7CC5295B3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056" y="3237386"/>
            <a:ext cx="467048" cy="46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97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F55466C-25FD-4488-1865-9B0FA817864D}"/>
              </a:ext>
            </a:extLst>
          </p:cNvPr>
          <p:cNvGrpSpPr/>
          <p:nvPr/>
        </p:nvGrpSpPr>
        <p:grpSpPr>
          <a:xfrm>
            <a:off x="674691" y="265814"/>
            <a:ext cx="8373616" cy="1447428"/>
            <a:chOff x="1278541" y="1020574"/>
            <a:chExt cx="7080531" cy="108557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88087401-6CF2-200B-0D2E-95C09587B473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xmlns="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277D6764-CCEF-7584-41AF-3DB8F8EBDD31}"/>
                </a:ext>
              </a:extLst>
            </p:cNvPr>
            <p:cNvSpPr txBox="1"/>
            <p:nvPr/>
          </p:nvSpPr>
          <p:spPr>
            <a:xfrm>
              <a:off x="1442374" y="1086305"/>
              <a:ext cx="6878715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vi-VN" sz="40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lang="en-US" sz="40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r>
                <a:rPr lang="vi-VN" sz="40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 Tìm từ chỉ hoạt động thích hợp với người và vật trong tranh. 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B0F20CF-285F-BA33-955A-10BF0812D6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888" y="2017857"/>
            <a:ext cx="10703443" cy="43897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B44328B-7BA4-218F-7C38-62652FC1BA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2344" y="273934"/>
            <a:ext cx="2420679" cy="172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32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418ED0DE-F56D-D638-2CB4-095BC3E0082F}"/>
              </a:ext>
            </a:extLst>
          </p:cNvPr>
          <p:cNvGrpSpPr/>
          <p:nvPr/>
        </p:nvGrpSpPr>
        <p:grpSpPr>
          <a:xfrm>
            <a:off x="911050" y="1539924"/>
            <a:ext cx="10391163" cy="905566"/>
            <a:chOff x="67025" y="1102148"/>
            <a:chExt cx="6025306" cy="1172109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xmlns="" id="{E40141BC-535D-C3B9-9083-A241AABD3D77}"/>
                </a:ext>
              </a:extLst>
            </p:cNvPr>
            <p:cNvSpPr/>
            <p:nvPr/>
          </p:nvSpPr>
          <p:spPr>
            <a:xfrm>
              <a:off x="67025" y="1102148"/>
              <a:ext cx="6025306" cy="1172109"/>
            </a:xfrm>
            <a:custGeom>
              <a:avLst/>
              <a:gdLst>
                <a:gd name="connsiteX0" fmla="*/ 0 w 6025306"/>
                <a:gd name="connsiteY0" fmla="*/ 195355 h 1172109"/>
                <a:gd name="connsiteX1" fmla="*/ 195355 w 6025306"/>
                <a:gd name="connsiteY1" fmla="*/ 0 h 1172109"/>
                <a:gd name="connsiteX2" fmla="*/ 5829951 w 6025306"/>
                <a:gd name="connsiteY2" fmla="*/ 0 h 1172109"/>
                <a:gd name="connsiteX3" fmla="*/ 6025306 w 6025306"/>
                <a:gd name="connsiteY3" fmla="*/ 195355 h 1172109"/>
                <a:gd name="connsiteX4" fmla="*/ 6025306 w 6025306"/>
                <a:gd name="connsiteY4" fmla="*/ 976754 h 1172109"/>
                <a:gd name="connsiteX5" fmla="*/ 5829951 w 6025306"/>
                <a:gd name="connsiteY5" fmla="*/ 1172109 h 1172109"/>
                <a:gd name="connsiteX6" fmla="*/ 195355 w 6025306"/>
                <a:gd name="connsiteY6" fmla="*/ 1172109 h 1172109"/>
                <a:gd name="connsiteX7" fmla="*/ 0 w 6025306"/>
                <a:gd name="connsiteY7" fmla="*/ 976754 h 1172109"/>
                <a:gd name="connsiteX8" fmla="*/ 0 w 6025306"/>
                <a:gd name="connsiteY8" fmla="*/ 195355 h 117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25306" h="1172109" fill="none" extrusionOk="0">
                  <a:moveTo>
                    <a:pt x="0" y="195355"/>
                  </a:moveTo>
                  <a:cubicBezTo>
                    <a:pt x="686" y="106029"/>
                    <a:pt x="94429" y="11691"/>
                    <a:pt x="195355" y="0"/>
                  </a:cubicBezTo>
                  <a:cubicBezTo>
                    <a:pt x="2263393" y="72427"/>
                    <a:pt x="3324871" y="61419"/>
                    <a:pt x="5829951" y="0"/>
                  </a:cubicBezTo>
                  <a:cubicBezTo>
                    <a:pt x="5935508" y="-16070"/>
                    <a:pt x="6022245" y="86537"/>
                    <a:pt x="6025306" y="195355"/>
                  </a:cubicBezTo>
                  <a:cubicBezTo>
                    <a:pt x="5997743" y="574524"/>
                    <a:pt x="5990434" y="799668"/>
                    <a:pt x="6025306" y="976754"/>
                  </a:cubicBezTo>
                  <a:cubicBezTo>
                    <a:pt x="6027762" y="1072180"/>
                    <a:pt x="5930722" y="1164126"/>
                    <a:pt x="5829951" y="1172109"/>
                  </a:cubicBezTo>
                  <a:cubicBezTo>
                    <a:pt x="4380068" y="1201936"/>
                    <a:pt x="1922808" y="1092803"/>
                    <a:pt x="195355" y="1172109"/>
                  </a:cubicBezTo>
                  <a:cubicBezTo>
                    <a:pt x="107557" y="1169838"/>
                    <a:pt x="-15458" y="1087703"/>
                    <a:pt x="0" y="976754"/>
                  </a:cubicBezTo>
                  <a:cubicBezTo>
                    <a:pt x="31775" y="744562"/>
                    <a:pt x="29352" y="294915"/>
                    <a:pt x="0" y="195355"/>
                  </a:cubicBezTo>
                  <a:close/>
                </a:path>
                <a:path w="6025306" h="1172109" stroke="0" extrusionOk="0">
                  <a:moveTo>
                    <a:pt x="0" y="195355"/>
                  </a:moveTo>
                  <a:cubicBezTo>
                    <a:pt x="9159" y="89960"/>
                    <a:pt x="96730" y="19307"/>
                    <a:pt x="195355" y="0"/>
                  </a:cubicBezTo>
                  <a:cubicBezTo>
                    <a:pt x="2682939" y="123000"/>
                    <a:pt x="3239084" y="-96860"/>
                    <a:pt x="5829951" y="0"/>
                  </a:cubicBezTo>
                  <a:cubicBezTo>
                    <a:pt x="5921874" y="-12171"/>
                    <a:pt x="6027575" y="82889"/>
                    <a:pt x="6025306" y="195355"/>
                  </a:cubicBezTo>
                  <a:cubicBezTo>
                    <a:pt x="6060195" y="415043"/>
                    <a:pt x="6037217" y="894100"/>
                    <a:pt x="6025306" y="976754"/>
                  </a:cubicBezTo>
                  <a:cubicBezTo>
                    <a:pt x="6008407" y="1090768"/>
                    <a:pt x="5918596" y="1168959"/>
                    <a:pt x="5829951" y="1172109"/>
                  </a:cubicBezTo>
                  <a:cubicBezTo>
                    <a:pt x="3511422" y="1011402"/>
                    <a:pt x="1311316" y="1211776"/>
                    <a:pt x="195355" y="1172109"/>
                  </a:cubicBezTo>
                  <a:cubicBezTo>
                    <a:pt x="84350" y="1171480"/>
                    <a:pt x="-7096" y="1081431"/>
                    <a:pt x="0" y="976754"/>
                  </a:cubicBezTo>
                  <a:cubicBezTo>
                    <a:pt x="-35234" y="760637"/>
                    <a:pt x="-54587" y="469542"/>
                    <a:pt x="0" y="195355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BBB7FA9C-6E84-A259-2022-D492DB418374}"/>
                </a:ext>
              </a:extLst>
            </p:cNvPr>
            <p:cNvSpPr txBox="1"/>
            <p:nvPr/>
          </p:nvSpPr>
          <p:spPr>
            <a:xfrm>
              <a:off x="118911" y="1166704"/>
              <a:ext cx="5928019" cy="601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Thảo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luận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hi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kết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quả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vào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bảng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nhóm</a:t>
              </a:r>
              <a:endPara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9" name="Picture 8" descr="Shape, rectangle&#10;&#10;Description automatically generated">
            <a:extLst>
              <a:ext uri="{FF2B5EF4-FFF2-40B4-BE49-F238E27FC236}">
                <a16:creationId xmlns:a16="http://schemas.microsoft.com/office/drawing/2014/main" xmlns="" id="{80274EA5-AA50-9B00-B0B4-66E5832A1A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709" y="2834154"/>
            <a:ext cx="4913696" cy="34968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 descr="A group of children posing for a photo&#10;&#10;Description automatically generated with low confidence">
            <a:extLst>
              <a:ext uri="{FF2B5EF4-FFF2-40B4-BE49-F238E27FC236}">
                <a16:creationId xmlns:a16="http://schemas.microsoft.com/office/drawing/2014/main" xmlns="" id="{CB6BC1EA-61C2-E230-737A-C87A7541EC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89" b="97034" l="2015" r="96809">
                        <a14:foregroundMark x1="15638" y1="22498" x2="20550" y2="24233"/>
                        <a14:foregroundMark x1="67191" y1="7244" x2="75693" y2="11017"/>
                        <a14:foregroundMark x1="76847" y1="24536" x2="87490" y2="28471"/>
                        <a14:foregroundMark x1="87490" y1="28471" x2="87490" y2="28471"/>
                        <a14:foregroundMark x1="6633" y1="32103" x2="6129" y2="39487"/>
                        <a14:foregroundMark x1="61293" y1="92655" x2="60810" y2="94552"/>
                        <a14:foregroundMark x1="47376" y1="93765" x2="48699" y2="93765"/>
                        <a14:foregroundMark x1="34614" y1="92514" x2="33963" y2="95803"/>
                        <a14:foregroundMark x1="26427" y1="92191" x2="28065" y2="96913"/>
                        <a14:foregroundMark x1="16289" y1="92030" x2="14966" y2="97074"/>
                        <a14:foregroundMark x1="85684" y1="88741" x2="86986" y2="93140"/>
                        <a14:foregroundMark x1="92884" y1="33515" x2="95823" y2="37127"/>
                        <a14:foregroundMark x1="67024" y1="3773" x2="62762" y2="3309"/>
                        <a14:foregroundMark x1="54576" y1="9605" x2="62762" y2="10694"/>
                        <a14:foregroundMark x1="57536" y1="19976" x2="59320" y2="23285"/>
                        <a14:foregroundMark x1="67842" y1="20763" x2="70298" y2="23123"/>
                        <a14:foregroundMark x1="57368" y1="29419" x2="54261" y2="33979"/>
                        <a14:foregroundMark x1="61776" y1="10069" x2="55563" y2="10856"/>
                        <a14:foregroundMark x1="75525" y1="96590" x2="75525" y2="96590"/>
                        <a14:foregroundMark x1="85684" y1="95500" x2="87636" y2="95662"/>
                        <a14:foregroundMark x1="75693" y1="95662" x2="75693" y2="95662"/>
                        <a14:foregroundMark x1="2036" y1="32244" x2="3526" y2="34140"/>
                        <a14:foregroundMark x1="96809" y1="18241" x2="96809" y2="18241"/>
                        <a14:foregroundMark x1="96641" y1="20924" x2="96641" y2="20924"/>
                        <a14:backgroundMark x1="32976" y1="50504" x2="32976" y2="50504"/>
                        <a14:backgroundMark x1="53107" y1="33515" x2="53107" y2="33515"/>
                        <a14:backgroundMark x1="46390" y1="35391" x2="46390" y2="35391"/>
                        <a14:backgroundMark x1="55080" y1="33818" x2="55080" y2="33818"/>
                        <a14:backgroundMark x1="27246" y1="42171" x2="27246" y2="42171"/>
                        <a14:backgroundMark x1="68157" y1="68604" x2="68157" y2="68604"/>
                        <a14:backgroundMark x1="98279" y1="19189" x2="98279" y2="191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11444" y="2834154"/>
            <a:ext cx="3726840" cy="38770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C6B7DB7-D453-ED59-8481-15146F6A3F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7818" y="445765"/>
            <a:ext cx="7096359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66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45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Under the Sea Vocabulary for Pre-K by Slidesgo">
  <a:themeElements>
    <a:clrScheme name="Simple Light">
      <a:dk1>
        <a:srgbClr val="2B3978"/>
      </a:dk1>
      <a:lt1>
        <a:srgbClr val="593FD3"/>
      </a:lt1>
      <a:dk2>
        <a:srgbClr val="C05FCE"/>
      </a:dk2>
      <a:lt2>
        <a:srgbClr val="FF6696"/>
      </a:lt2>
      <a:accent1>
        <a:srgbClr val="F68726"/>
      </a:accent1>
      <a:accent2>
        <a:srgbClr val="70CB63"/>
      </a:accent2>
      <a:accent3>
        <a:srgbClr val="00EBF4"/>
      </a:accent3>
      <a:accent4>
        <a:srgbClr val="FFC952"/>
      </a:accent4>
      <a:accent5>
        <a:srgbClr val="FA977F"/>
      </a:accent5>
      <a:accent6>
        <a:srgbClr val="FFFFFF"/>
      </a:accent6>
      <a:hlink>
        <a:srgbClr val="2B397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883</Words>
  <Application>Microsoft Office PowerPoint</Application>
  <PresentationFormat>Custom</PresentationFormat>
  <Paragraphs>153</Paragraphs>
  <Slides>32</Slides>
  <Notes>14</Notes>
  <HiddenSlides>0</HiddenSlides>
  <MMClips>8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1_Office Theme</vt:lpstr>
      <vt:lpstr>Under the Sea Vocabulary for Pre-K by Slidesgo</vt:lpstr>
      <vt:lpstr>Office 主题​​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HP</cp:lastModifiedBy>
  <cp:revision>50</cp:revision>
  <dcterms:created xsi:type="dcterms:W3CDTF">2023-06-05T11:16:01Z</dcterms:created>
  <dcterms:modified xsi:type="dcterms:W3CDTF">2024-11-26T03:03:51Z</dcterms:modified>
</cp:coreProperties>
</file>