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tags/tag11.xml" ContentType="application/vnd.openxmlformats-officedocument.presentationml.tags+xml"/>
  <Override PartName="/ppt/activeX/activeX2.xml" ContentType="application/vnd.ms-office.activeX+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4" r:id="rId3"/>
    <p:sldMasterId id="2147483686" r:id="rId4"/>
  </p:sldMasterIdLst>
  <p:notesMasterIdLst>
    <p:notesMasterId r:id="rId34"/>
  </p:notesMasterIdLst>
  <p:sldIdLst>
    <p:sldId id="484" r:id="rId5"/>
    <p:sldId id="554" r:id="rId6"/>
    <p:sldId id="2007577173" r:id="rId7"/>
    <p:sldId id="2007577174" r:id="rId8"/>
    <p:sldId id="2007577175" r:id="rId9"/>
    <p:sldId id="2007577176" r:id="rId10"/>
    <p:sldId id="558" r:id="rId11"/>
    <p:sldId id="560" r:id="rId12"/>
    <p:sldId id="559" r:id="rId13"/>
    <p:sldId id="2007577177" r:id="rId14"/>
    <p:sldId id="2007577178" r:id="rId15"/>
    <p:sldId id="2007577179" r:id="rId16"/>
    <p:sldId id="555" r:id="rId17"/>
    <p:sldId id="561" r:id="rId18"/>
    <p:sldId id="2007577180" r:id="rId19"/>
    <p:sldId id="2007577181" r:id="rId20"/>
    <p:sldId id="257" r:id="rId21"/>
    <p:sldId id="258" r:id="rId22"/>
    <p:sldId id="259" r:id="rId23"/>
    <p:sldId id="260" r:id="rId24"/>
    <p:sldId id="261" r:id="rId25"/>
    <p:sldId id="262" r:id="rId26"/>
    <p:sldId id="263" r:id="rId27"/>
    <p:sldId id="574" r:id="rId28"/>
    <p:sldId id="2007577185" r:id="rId29"/>
    <p:sldId id="2007577183" r:id="rId30"/>
    <p:sldId id="2007577184" r:id="rId31"/>
    <p:sldId id="577" r:id="rId32"/>
    <p:sldId id="20075771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88" autoAdjust="0"/>
  </p:normalViewPr>
  <p:slideViewPr>
    <p:cSldViewPr snapToGrid="0">
      <p:cViewPr varScale="1">
        <p:scale>
          <a:sx n="64" d="100"/>
          <a:sy n="64" d="100"/>
        </p:scale>
        <p:origin x="-96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484704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xmlns=""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xmlns=""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xmlns=""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xmlns=""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xmlns=""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577756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202838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85180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7105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69002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2395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08289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72682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88086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35800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316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04642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862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42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331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894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80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4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77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08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84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490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48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9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xmlns=""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xmlns=""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xmlns=""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xmlns=""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xmlns=""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xmlns=""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xmlns=""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xmlns=""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xmlns=""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xmlns=""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xmlns=""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xmlns=""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xmlns=""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xmlns=""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xmlns=""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xmlns=""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xmlns=""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xmlns=""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xmlns=""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xmlns=""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xmlns=""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xmlns=""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xmlns=""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xmlns=""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xmlns=""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xmlns=""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xmlns=""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xmlns=""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xmlns=""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xmlns=""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xmlns=""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xmlns=""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xmlns=""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xmlns=""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B992FC71-E7D7-79C1-4DF9-52C60AA723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7375" y="219075"/>
            <a:ext cx="1638300" cy="1638300"/>
          </a:xfrm>
          <a:prstGeom prst="rect">
            <a:avLst/>
          </a:prstGeom>
        </p:spPr>
      </p:pic>
    </p:spTree>
    <p:extLst>
      <p:ext uri="{BB962C8B-B14F-4D97-AF65-F5344CB8AC3E}">
        <p14:creationId xmlns:p14="http://schemas.microsoft.com/office/powerpoint/2010/main" val="69766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37909F60-C62F-4215-9E8E-0D78E1730A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11/26/2024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8514790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5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control" Target="../activeX/activeX1.xml"/><Relationship Id="rId7" Type="http://schemas.openxmlformats.org/officeDocument/2006/relationships/image" Target="../media/image13.png"/><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notesSlide" Target="../notesSlides/notesSlide7.xml"/><Relationship Id="rId10" Type="http://schemas.openxmlformats.org/officeDocument/2006/relationships/image" Target="../media/image46.wmf"/><Relationship Id="rId4" Type="http://schemas.openxmlformats.org/officeDocument/2006/relationships/slideLayout" Target="../slideLayouts/slideLayout3.xml"/><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control" Target="../activeX/activeX2.xml"/><Relationship Id="rId7" Type="http://schemas.openxmlformats.org/officeDocument/2006/relationships/image" Target="../media/image13.png"/><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notesSlide" Target="../notesSlides/notesSlide8.xml"/><Relationship Id="rId10" Type="http://schemas.openxmlformats.org/officeDocument/2006/relationships/image" Target="../media/image49.wmf"/><Relationship Id="rId4" Type="http://schemas.openxmlformats.org/officeDocument/2006/relationships/slideLayout" Target="../slideLayouts/slideLayout3.xml"/><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9.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13.png"/><Relationship Id="rId10" Type="http://schemas.openxmlformats.org/officeDocument/2006/relationships/image" Target="../media/image54.png"/><Relationship Id="rId4" Type="http://schemas.openxmlformats.org/officeDocument/2006/relationships/image" Target="../media/image12.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2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pn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58.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58.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28.png"/><Relationship Id="rId3" Type="http://schemas.openxmlformats.org/officeDocument/2006/relationships/slideLayout" Target="../slideLayouts/slideLayout14.xml"/><Relationship Id="rId7" Type="http://schemas.openxmlformats.org/officeDocument/2006/relationships/image" Target="../media/image62.png"/><Relationship Id="rId12" Type="http://schemas.openxmlformats.org/officeDocument/2006/relationships/image" Target="../media/image64.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66.png"/><Relationship Id="rId1" Type="http://schemas.microsoft.com/office/2007/relationships/media" Target="../media/media2.mp3"/><Relationship Id="rId6" Type="http://schemas.openxmlformats.org/officeDocument/2006/relationships/image" Target="../media/image61.png"/><Relationship Id="rId11" Type="http://schemas.openxmlformats.org/officeDocument/2006/relationships/slide" Target="slide8.xml"/><Relationship Id="rId5" Type="http://schemas.openxmlformats.org/officeDocument/2006/relationships/slide" Target="slide18.xml"/><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60.jpg"/><Relationship Id="rId9" Type="http://schemas.openxmlformats.org/officeDocument/2006/relationships/image" Target="../media/image63.png"/><Relationship Id="rId1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22.xml"/><Relationship Id="rId18" Type="http://schemas.microsoft.com/office/2007/relationships/hdphoto" Target="../media/hdphoto10.wdp"/><Relationship Id="rId3" Type="http://schemas.openxmlformats.org/officeDocument/2006/relationships/image" Target="../media/image68.png"/><Relationship Id="rId7" Type="http://schemas.openxmlformats.org/officeDocument/2006/relationships/slide" Target="slide20.xml"/><Relationship Id="rId12" Type="http://schemas.microsoft.com/office/2007/relationships/hdphoto" Target="../media/hdphoto8.wdp"/><Relationship Id="rId17" Type="http://schemas.openxmlformats.org/officeDocument/2006/relationships/image" Target="../media/image71.png"/><Relationship Id="rId2" Type="http://schemas.openxmlformats.org/officeDocument/2006/relationships/image" Target="../media/image67.jpg"/><Relationship Id="rId16" Type="http://schemas.openxmlformats.org/officeDocument/2006/relationships/slide" Target="slide23.xml"/><Relationship Id="rId20" Type="http://schemas.openxmlformats.org/officeDocument/2006/relationships/image" Target="../media/image72.gif"/><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69.png"/><Relationship Id="rId5" Type="http://schemas.openxmlformats.org/officeDocument/2006/relationships/image" Target="../media/image63.png"/><Relationship Id="rId15" Type="http://schemas.microsoft.com/office/2007/relationships/hdphoto" Target="../media/hdphoto9.wdp"/><Relationship Id="rId10" Type="http://schemas.openxmlformats.org/officeDocument/2006/relationships/slide" Target="slide21.xml"/><Relationship Id="rId19" Type="http://schemas.openxmlformats.org/officeDocument/2006/relationships/slide" Target="slide19.xml"/><Relationship Id="rId4" Type="http://schemas.microsoft.com/office/2007/relationships/hdphoto" Target="../media/hdphoto7.wdp"/><Relationship Id="rId9" Type="http://schemas.microsoft.com/office/2007/relationships/hdphoto" Target="../media/hdphoto5.wdp"/><Relationship Id="rId1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3.jpg"/><Relationship Id="rId1" Type="http://schemas.openxmlformats.org/officeDocument/2006/relationships/slideLayout" Target="../slideLayouts/slideLayout14.xml"/><Relationship Id="rId5" Type="http://schemas.openxmlformats.org/officeDocument/2006/relationships/slide" Target="slide18.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6.xml"/><Relationship Id="rId7" Type="http://schemas.openxmlformats.org/officeDocument/2006/relationships/image" Target="../media/image52.png"/><Relationship Id="rId12"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51.png"/><Relationship Id="rId11" Type="http://schemas.microsoft.com/office/2007/relationships/hdphoto" Target="../media/hdphoto11.wdp"/><Relationship Id="rId5" Type="http://schemas.openxmlformats.org/officeDocument/2006/relationships/image" Target="../media/image13.png"/><Relationship Id="rId10" Type="http://schemas.openxmlformats.org/officeDocument/2006/relationships/image" Target="../media/image76.png"/><Relationship Id="rId4" Type="http://schemas.openxmlformats.org/officeDocument/2006/relationships/image" Target="../media/image12.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7.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52.png"/><Relationship Id="rId11" Type="http://schemas.openxmlformats.org/officeDocument/2006/relationships/image" Target="../media/image79.png"/><Relationship Id="rId5" Type="http://schemas.openxmlformats.org/officeDocument/2006/relationships/image" Target="../media/image13.png"/><Relationship Id="rId10" Type="http://schemas.microsoft.com/office/2007/relationships/hdphoto" Target="../media/hdphoto12.wdp"/><Relationship Id="rId4" Type="http://schemas.openxmlformats.org/officeDocument/2006/relationships/image" Target="../media/image12.pn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1.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22.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27.xml"/><Relationship Id="rId10" Type="http://schemas.openxmlformats.org/officeDocument/2006/relationships/image" Target="../media/image14.png"/><Relationship Id="rId4" Type="http://schemas.openxmlformats.org/officeDocument/2006/relationships/tags" Target="../tags/tag26.xml"/><Relationship Id="rId9" Type="http://schemas.openxmlformats.org/officeDocument/2006/relationships/image" Target="../media/image13.png"/><Relationship Id="rId1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81.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slide" Target="slide7.xml"/><Relationship Id="rId3" Type="http://schemas.openxmlformats.org/officeDocument/2006/relationships/slideLayout" Target="../slideLayouts/slideLayout10.xml"/><Relationship Id="rId7" Type="http://schemas.openxmlformats.org/officeDocument/2006/relationships/image" Target="../media/image26.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slide" Target="slide5.xml"/><Relationship Id="rId5" Type="http://schemas.openxmlformats.org/officeDocument/2006/relationships/image" Target="../media/image24.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image" Target="../media/image13.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3" Type="http://schemas.openxmlformats.org/officeDocument/2006/relationships/tags" Target="../tags/tag8.xml"/><Relationship Id="rId7" Type="http://schemas.openxmlformats.org/officeDocument/2006/relationships/image" Target="../media/image13.png"/><Relationship Id="rId12" Type="http://schemas.openxmlformats.org/officeDocument/2006/relationships/image" Target="../media/image3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35.png"/><Relationship Id="rId5" Type="http://schemas.openxmlformats.org/officeDocument/2006/relationships/notesSlide" Target="../notesSlides/notesSlide5.xml"/><Relationship Id="rId15" Type="http://schemas.openxmlformats.org/officeDocument/2006/relationships/image" Target="../media/image39.png"/><Relationship Id="rId10" Type="http://schemas.openxmlformats.org/officeDocument/2006/relationships/image" Target="../media/image34.gif"/><Relationship Id="rId4" Type="http://schemas.openxmlformats.org/officeDocument/2006/relationships/slideLayout" Target="../slideLayouts/slideLayout3.xml"/><Relationship Id="rId9" Type="http://schemas.openxmlformats.org/officeDocument/2006/relationships/image" Target="../media/image22.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xmlns=""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xmlns=""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xmlns="" id="{76D1CA99-945B-8929-2154-3766EBD11990}"/>
              </a:ext>
            </a:extLst>
          </p:cNvPr>
          <p:cNvPicPr>
            <a:picLocks noChangeAspect="1"/>
          </p:cNvPicPr>
          <p:nvPr/>
        </p:nvPicPr>
        <p:blipFill>
          <a:blip r:embed="rId10"/>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xmlns=""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xmlns=""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34" name="Picture 33">
            <a:extLst>
              <a:ext uri="{FF2B5EF4-FFF2-40B4-BE49-F238E27FC236}">
                <a16:creationId xmlns:a16="http://schemas.microsoft.com/office/drawing/2014/main" xmlns="" id="{44B061F2-5010-84F6-C064-9A5C3776469C}"/>
              </a:ext>
            </a:extLst>
          </p:cNvPr>
          <p:cNvPicPr>
            <a:picLocks noChangeAspect="1"/>
          </p:cNvPicPr>
          <p:nvPr/>
        </p:nvPicPr>
        <p:blipFill>
          <a:blip r:embed="rId13"/>
          <a:stretch>
            <a:fillRect/>
          </a:stretch>
        </p:blipFill>
        <p:spPr>
          <a:xfrm>
            <a:off x="4646907" y="1641289"/>
            <a:ext cx="3674796" cy="145433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par>
                                <p:cTn id="27" presetID="21"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xmlns=""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xmlns=""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xmlns=""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xmlns=""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xmlns="" id="{8FB195B9-0BDD-FEC6-8FE9-F7C5D54848EC}"/>
              </a:ext>
            </a:extLst>
          </p:cNvPr>
          <p:cNvPicPr>
            <a:picLocks noChangeAspect="1"/>
          </p:cNvPicPr>
          <p:nvPr/>
        </p:nvPicPr>
        <p:blipFill>
          <a:blip r:embed="rId9"/>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spid="1026" name="TextBox1" r:id="rId3" imgW="5657760" imgH="1079640"/>
        </mc:Choice>
        <mc:Fallback>
          <p:control name="TextBox1" r:id="rId3" imgW="5657760" imgH="1079640">
            <p:pic>
              <p:nvPicPr>
                <p:cNvPr id="0" name="TextBox1"/>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655638" y="2473325"/>
                  <a:ext cx="565943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3017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xmlns=""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xmlns=""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xmlns=""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xmlns=""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xmlns="" id="{07E75491-42CE-A3B9-E9DC-5B70B7D8E4E0}"/>
              </a:ext>
            </a:extLst>
          </p:cNvPr>
          <p:cNvPicPr>
            <a:picLocks noChangeAspect="1"/>
          </p:cNvPicPr>
          <p:nvPr/>
        </p:nvPicPr>
        <p:blipFill>
          <a:blip r:embed="rId9"/>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spid="2050" name="TextBox1" r:id="rId3" imgW="5657760" imgH="1079640"/>
        </mc:Choice>
        <mc:Fallback>
          <p:control name="TextBox1" r:id="rId3" imgW="5657760" imgH="1079640">
            <p:pic>
              <p:nvPicPr>
                <p:cNvPr id="0" name="TextBox1"/>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655638" y="2473325"/>
                  <a:ext cx="565943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75422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xmlns=""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xmlns=""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xmlns=""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xmlns=""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xmlns=""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xmlns=""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xmlns=""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xmlns=""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xmlns=""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xmlns=""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xmlns=""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xmlns=""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xmlns=""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xmlns=""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xmlns=""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xmlns=""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xmlns=""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xmlns=""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xmlns=""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xmlns=""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xmlns=""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xmlns=""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xmlns=""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xmlns=""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xmlns=""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xmlns=""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xmlns=""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xmlns=""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xmlns=""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xmlns=""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xmlns=""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xmlns=""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xmlns=""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xmlns=""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xmlns=""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xmlns=""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xmlns=""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xmlns=""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xmlns=""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xmlns=""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xmlns=""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xmlns=""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xmlns=""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xmlns=""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xmlns=""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xmlns=""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xmlns=""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xmlns=""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xmlns=""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xmlns=""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xmlns=""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9"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xmlns=""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xmlns=""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xmlns=""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xmlns=""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xmlns=""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xmlns=""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xmlns=""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xmlns="" id="{B126CDFB-CF24-4B52-1792-03A0783721EA}"/>
              </a:ext>
            </a:extLst>
          </p:cNvPr>
          <p:cNvGraphicFramePr>
            <a:graphicFrameLocks noGrp="1"/>
          </p:cNvGraphicFramePr>
          <p:nvPr>
            <p:extLst>
              <p:ext uri="{D42A27DB-BD31-4B8C-83A1-F6EECF244321}">
                <p14:modId xmlns:p14="http://schemas.microsoft.com/office/powerpoint/2010/main" val="1072631388"/>
              </p:ext>
            </p:extLst>
          </p:nvPr>
        </p:nvGraphicFramePr>
        <p:xfrm>
          <a:off x="277626" y="191386"/>
          <a:ext cx="7845648" cy="6453963"/>
        </p:xfrm>
        <a:graphic>
          <a:graphicData uri="http://schemas.openxmlformats.org/drawingml/2006/table">
            <a:tbl>
              <a:tblPr firstRow="1" bandRow="1">
                <a:tableStyleId>{7DF18680-E054-41AD-8BC1-D1AEF772440D}</a:tableStyleId>
              </a:tblPr>
              <a:tblGrid>
                <a:gridCol w="3550095">
                  <a:extLst>
                    <a:ext uri="{9D8B030D-6E8A-4147-A177-3AD203B41FA5}">
                      <a16:colId xmlns:a16="http://schemas.microsoft.com/office/drawing/2014/main" xmlns="" val="3750438669"/>
                    </a:ext>
                  </a:extLst>
                </a:gridCol>
                <a:gridCol w="4295553">
                  <a:extLst>
                    <a:ext uri="{9D8B030D-6E8A-4147-A177-3AD203B41FA5}">
                      <a16:colId xmlns:a16="http://schemas.microsoft.com/office/drawing/2014/main" xmlns=""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99392113"/>
                  </a:ext>
                </a:extLst>
              </a:tr>
            </a:tbl>
          </a:graphicData>
        </a:graphic>
      </p:graphicFrame>
      <p:sp>
        <p:nvSpPr>
          <p:cNvPr id="29" name="TextBox 28">
            <a:extLst>
              <a:ext uri="{FF2B5EF4-FFF2-40B4-BE49-F238E27FC236}">
                <a16:creationId xmlns:a16="http://schemas.microsoft.com/office/drawing/2014/main" xmlns="" id="{2916954E-CFC8-AE7C-A75C-948E48BD085F}"/>
              </a:ext>
            </a:extLst>
          </p:cNvPr>
          <p:cNvSpPr txBox="1"/>
          <p:nvPr/>
        </p:nvSpPr>
        <p:spPr>
          <a:xfrm>
            <a:off x="276448" y="82933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xmlns="" id="{AB9779E2-3F99-12BD-8223-77A1244149A0}"/>
              </a:ext>
            </a:extLst>
          </p:cNvPr>
          <p:cNvSpPr txBox="1"/>
          <p:nvPr/>
        </p:nvSpPr>
        <p:spPr>
          <a:xfrm>
            <a:off x="3902148" y="87187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xmlns="" id="{7CE8564D-14A1-7F1E-7C16-D5916410B1A1}"/>
              </a:ext>
            </a:extLst>
          </p:cNvPr>
          <p:cNvSpPr txBox="1"/>
          <p:nvPr/>
        </p:nvSpPr>
        <p:spPr>
          <a:xfrm>
            <a:off x="520995" y="226473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xmlns="" id="{2D0DE85F-8DF0-8634-2E3E-BF8B93A76CEE}"/>
              </a:ext>
            </a:extLst>
          </p:cNvPr>
          <p:cNvSpPr txBox="1"/>
          <p:nvPr/>
        </p:nvSpPr>
        <p:spPr>
          <a:xfrm>
            <a:off x="3997841" y="2424222"/>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Cứ việc mà yên ngủ...</a:t>
            </a: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xmlns="" id="{709BB562-4275-AE0B-5F4E-C3B332ED38B5}"/>
              </a:ext>
            </a:extLst>
          </p:cNvPr>
          <p:cNvSpPr txBox="1"/>
          <p:nvPr/>
        </p:nvSpPr>
        <p:spPr>
          <a:xfrm>
            <a:off x="414669" y="4518836"/>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xmlns="" id="{1E065F33-3B5C-32DA-A128-C21050890044}"/>
              </a:ext>
            </a:extLst>
          </p:cNvPr>
          <p:cNvSpPr txBox="1"/>
          <p:nvPr/>
        </p:nvSpPr>
        <p:spPr>
          <a:xfrm>
            <a:off x="3976576" y="4518836"/>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barn(inVertical)">
                                      <p:cBhvr>
                                        <p:cTn id="79" dur="500"/>
                                        <p:tgtEl>
                                          <p:spTgt spid="3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barn(inVertical)">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xmlns=""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xmlns=""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xmlns=""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xmlns=""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xmlns=""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xmlns="" id="{46994B5F-7583-7A26-057D-B5036A7FAE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xmlns=""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6" action="ppaction://hlinksldjump"/>
            <a:extLst>
              <a:ext uri="{FF2B5EF4-FFF2-40B4-BE49-F238E27FC236}">
                <a16:creationId xmlns:a16="http://schemas.microsoft.com/office/drawing/2014/main" xmlns=""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xmlns=""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xmlns=""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xmlns=""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xmlns=""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xmlns=""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xmlns=""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xmlns=""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xmlns=""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xmlns=""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xmlns=""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xmlns=""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xmlns=""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xmlns=""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xmlns=""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xmlns=""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xmlns=""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xmlns=""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xmlns=""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xmlns=""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xmlns=""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xmlns=""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xmlns=""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xmlns=""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xmlns=""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xmlns=""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xmlns=""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xmlns=""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xmlns=""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xmlns=""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xmlns=""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xmlns=""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xmlns=""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xmlns=""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xmlns=""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xmlns=""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xmlns=""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xmlns=""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xmlns=""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xmlns=""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xmlns=""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xmlns=""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xmlns=""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xmlns=""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xmlns=""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xmlns=""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xmlns=""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xmlns="" id="{2382C161-5F20-55CB-9A5E-7F7C4C2BFC31}"/>
              </a:ext>
            </a:extLst>
          </p:cNvPr>
          <p:cNvPicPr>
            <a:picLocks noChangeAspect="1"/>
          </p:cNvPicPr>
          <p:nvPr/>
        </p:nvPicPr>
        <p:blipFill>
          <a:blip r:embed="rId13"/>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xmlns=""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xmlns="" id="{0304DCB1-0447-078F-F979-F9A15C83E894}"/>
              </a:ext>
            </a:extLst>
          </p:cNvPr>
          <p:cNvPicPr>
            <a:picLocks noChangeAspect="1"/>
          </p:cNvPicPr>
          <p:nvPr/>
        </p:nvPicPr>
        <p:blipFill>
          <a:blip r:embed="rId13"/>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xmlns=""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xmlns="" id="{DBC90B6D-2D85-043C-A61F-99E6FB860B28}"/>
              </a:ext>
            </a:extLst>
          </p:cNvPr>
          <p:cNvPicPr>
            <a:picLocks noChangeAspect="1"/>
          </p:cNvPicPr>
          <p:nvPr/>
        </p:nvPicPr>
        <p:blipFill>
          <a:blip r:embed="rId13"/>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xmlns=""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xmlns="" id="{EEE09196-A274-01D8-B7AE-D80A0603FB26}"/>
              </a:ext>
            </a:extLst>
          </p:cNvPr>
          <p:cNvPicPr>
            <a:picLocks noChangeAspect="1"/>
          </p:cNvPicPr>
          <p:nvPr/>
        </p:nvPicPr>
        <p:blipFill>
          <a:blip r:embed="rId13"/>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xmlns="" id="{B1E54C71-C2A5-3BEA-73E9-906AC1287690}"/>
              </a:ext>
            </a:extLst>
          </p:cNvPr>
          <p:cNvPicPr>
            <a:picLocks noChangeAspect="1"/>
          </p:cNvPicPr>
          <p:nvPr/>
        </p:nvPicPr>
        <p:blipFill>
          <a:blip r:embed="rId14"/>
          <a:stretch>
            <a:fillRect/>
          </a:stretch>
        </p:blipFill>
        <p:spPr>
          <a:xfrm>
            <a:off x="3310904" y="639600"/>
            <a:ext cx="4974767"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xmlns=""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xmlns=""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xmlns=""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xmlns=""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xmlns=""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xmlns=""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xmlns=""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xmlns=""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xmlns=""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xmlns=""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xmlns=""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xmlns=""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xmlns=""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xmlns=""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xmlns=""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xmlns=""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xmlns=""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xmlns=""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xmlns=""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xmlns=""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xmlns=""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xmlns=""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xmlns=""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xmlns=""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xmlns=""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xmlns=""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xmlns=""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xmlns=""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xmlns=""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xmlns=""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xmlns=""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xmlns=""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xmlns=""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xmlns=""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xmlns=""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xmlns=""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xmlns=""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xmlns=""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xmlns=""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xmlns=""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xmlns=""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xmlns=""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xmlns=""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xmlns=""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xmlns=""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xmlns=""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xmlns=""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xmlns=""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xmlns=""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xmlns=""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xmlns=""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7"/>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9"/>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9"/>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xmlns="" id="{1882CB14-8957-FD22-250A-EF7546FF662C}"/>
              </a:ext>
            </a:extLst>
          </p:cNvPr>
          <p:cNvPicPr>
            <a:picLocks noChangeAspect="1" noChangeArrowheads="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xmlns=""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xmlns=""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xmlns="" id="{0271250A-98F3-19E0-0A1A-23BC5AEB880D}"/>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xmlns=""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xmlns=""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xmlns="" id="{C669304C-F1E4-7BD6-E1DE-6F2C728DC2C9}"/>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xmlns=""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xmlns=""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xmlns="" id="{55CF381B-B371-379D-0AF7-2EE61DC93396}"/>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xmlns="" id="{D6660577-20D2-F762-705D-EF8E2ACA4573}"/>
              </a:ext>
            </a:extLst>
          </p:cNvPr>
          <p:cNvPicPr>
            <a:picLocks noChangeAspect="1"/>
          </p:cNvPicPr>
          <p:nvPr/>
        </p:nvPicPr>
        <p:blipFill>
          <a:blip r:embed="rId14"/>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xmlns="" id="{5C04AB8B-A0A5-EE8A-77A1-44DB7C13819B}"/>
              </a:ext>
            </a:extLst>
          </p:cNvPr>
          <p:cNvPicPr>
            <a:picLocks noChangeAspect="1"/>
          </p:cNvPicPr>
          <p:nvPr/>
        </p:nvPicPr>
        <p:blipFill>
          <a:blip r:embed="rId15"/>
          <a:stretch>
            <a:fillRect/>
          </a:stretch>
        </p:blipFill>
        <p:spPr>
          <a:xfrm>
            <a:off x="2185857" y="715843"/>
            <a:ext cx="7401185" cy="129246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xmlns=""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xmlns=""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xmlns=""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xmlns=""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xmlns=""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1574</Words>
  <Application>Microsoft Office PowerPoint</Application>
  <PresentationFormat>Custom</PresentationFormat>
  <Paragraphs>193</Paragraphs>
  <Slides>29</Slides>
  <Notes>19</Notes>
  <HiddenSlides>0</HiddenSlides>
  <MMClips>2</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自定义设计方案</vt:lpstr>
      <vt:lpstr>千图网海量PPT模板www.58pic.com​​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40</cp:revision>
  <dcterms:created xsi:type="dcterms:W3CDTF">2023-07-14T08:36:04Z</dcterms:created>
  <dcterms:modified xsi:type="dcterms:W3CDTF">2024-11-26T03:01:54Z</dcterms:modified>
</cp:coreProperties>
</file>