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Lst>
  <p:notesMasterIdLst>
    <p:notesMasterId r:id="rId41"/>
  </p:notesMasterIdLst>
  <p:sldIdLst>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11692" r:id="rId26"/>
    <p:sldId id="653" r:id="rId27"/>
    <p:sldId id="648" r:id="rId28"/>
    <p:sldId id="655" r:id="rId29"/>
    <p:sldId id="647" r:id="rId30"/>
    <p:sldId id="649" r:id="rId31"/>
    <p:sldId id="650" r:id="rId32"/>
    <p:sldId id="651" r:id="rId33"/>
    <p:sldId id="652" r:id="rId34"/>
    <p:sldId id="654" r:id="rId35"/>
    <p:sldId id="674" r:id="rId36"/>
    <p:sldId id="675" r:id="rId37"/>
    <p:sldId id="676" r:id="rId38"/>
    <p:sldId id="677" r:id="rId39"/>
    <p:sldId id="6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8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2024/11/25</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11/25/2024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2024/11/25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facebook.com/huongthaoGAD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Layout" Target="../slideLayouts/slideLayout9.xml"/><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8.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5.png"/><Relationship Id="rId5" Type="http://schemas.openxmlformats.org/officeDocument/2006/relationships/image" Target="../media/image70.png"/><Relationship Id="rId10" Type="http://schemas.microsoft.com/office/2007/relationships/hdphoto" Target="../media/hdphoto6.wdp"/><Relationship Id="rId4" Type="http://schemas.openxmlformats.org/officeDocument/2006/relationships/image" Target="../media/image60.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72.png"/><Relationship Id="rId11" Type="http://schemas.microsoft.com/office/2007/relationships/hdphoto" Target="../media/hdphoto6.wdp"/><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xmlns=""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xmlns=""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xmlns=""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xmlns=""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xmlns=""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xmlns=""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xmlns=""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xmlns=""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xmlns=""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xmlns=""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xmlns=""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xmlns=""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xmlns=""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xmlns=""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xmlns=""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xmlns=""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xmlns=""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xmlns=""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2440</Words>
  <Application>Microsoft Office PowerPoint</Application>
  <PresentationFormat>Custom</PresentationFormat>
  <Paragraphs>141</Paragraphs>
  <Slides>36</Slides>
  <Notes>6</Notes>
  <HiddenSlides>0</HiddenSlides>
  <MMClips>1</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1_Office Theme</vt:lpstr>
      <vt:lpstr>2-0927-4</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82</cp:revision>
  <dcterms:created xsi:type="dcterms:W3CDTF">2023-07-02T00:29:01Z</dcterms:created>
  <dcterms:modified xsi:type="dcterms:W3CDTF">2024-11-25T03:18:34Z</dcterms:modified>
</cp:coreProperties>
</file>