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a" ContentType="audio/x-ms-wma"/>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8" r:id="rId3"/>
    <p:sldMasterId id="2147483710" r:id="rId4"/>
    <p:sldMasterId id="2147483714" r:id="rId5"/>
    <p:sldMasterId id="2147483733" r:id="rId6"/>
  </p:sldMasterIdLst>
  <p:notesMasterIdLst>
    <p:notesMasterId r:id="rId36"/>
  </p:notesMasterIdLst>
  <p:sldIdLst>
    <p:sldId id="2667" r:id="rId7"/>
    <p:sldId id="2673" r:id="rId8"/>
    <p:sldId id="314" r:id="rId9"/>
    <p:sldId id="320" r:id="rId10"/>
    <p:sldId id="2670" r:id="rId11"/>
    <p:sldId id="2671" r:id="rId12"/>
    <p:sldId id="2672" r:id="rId13"/>
    <p:sldId id="324" r:id="rId14"/>
    <p:sldId id="321" r:id="rId15"/>
    <p:sldId id="325" r:id="rId16"/>
    <p:sldId id="328" r:id="rId17"/>
    <p:sldId id="2569" r:id="rId18"/>
    <p:sldId id="2674" r:id="rId19"/>
    <p:sldId id="2646" r:id="rId20"/>
    <p:sldId id="315" r:id="rId21"/>
    <p:sldId id="317" r:id="rId22"/>
    <p:sldId id="313" r:id="rId23"/>
    <p:sldId id="337" r:id="rId24"/>
    <p:sldId id="338" r:id="rId25"/>
    <p:sldId id="339" r:id="rId26"/>
    <p:sldId id="343" r:id="rId27"/>
    <p:sldId id="2675" r:id="rId28"/>
    <p:sldId id="353" r:id="rId29"/>
    <p:sldId id="322" r:id="rId30"/>
    <p:sldId id="2676" r:id="rId31"/>
    <p:sldId id="348" r:id="rId32"/>
    <p:sldId id="349" r:id="rId33"/>
    <p:sldId id="359" r:id="rId34"/>
    <p:sldId id="26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varScale="1">
        <p:scale>
          <a:sx n="66" d="100"/>
          <a:sy n="66" d="100"/>
        </p:scale>
        <p:origin x="-91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98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11/25/2024</a:t>
            </a:fld>
            <a:endParaRPr lang="en-US"/>
          </a:p>
        </p:txBody>
      </p:sp>
      <p:sp>
        <p:nvSpPr>
          <p:cNvPr id="5" name="Footer Placeholder 4">
            <a:extLst>
              <a:ext uri="{FF2B5EF4-FFF2-40B4-BE49-F238E27FC236}">
                <a16:creationId xmlns:a16="http://schemas.microsoft.com/office/drawing/2014/main" xmlns=""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11/25/2024</a:t>
            </a:fld>
            <a:endParaRPr lang="en-US"/>
          </a:p>
        </p:txBody>
      </p:sp>
      <p:sp>
        <p:nvSpPr>
          <p:cNvPr id="5" name="Footer Placeholder 4">
            <a:extLst>
              <a:ext uri="{FF2B5EF4-FFF2-40B4-BE49-F238E27FC236}">
                <a16:creationId xmlns:a16="http://schemas.microsoft.com/office/drawing/2014/main" xmlns=""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11/25/2024</a:t>
            </a:fld>
            <a:endParaRPr lang="en-US"/>
          </a:p>
        </p:txBody>
      </p:sp>
      <p:sp>
        <p:nvSpPr>
          <p:cNvPr id="5" name="Footer Placeholder 4">
            <a:extLst>
              <a:ext uri="{FF2B5EF4-FFF2-40B4-BE49-F238E27FC236}">
                <a16:creationId xmlns:a16="http://schemas.microsoft.com/office/drawing/2014/main" xmlns=""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11/25/2024</a:t>
            </a:fld>
            <a:endParaRPr lang="en-US"/>
          </a:p>
        </p:txBody>
      </p:sp>
      <p:sp>
        <p:nvSpPr>
          <p:cNvPr id="6" name="Footer Placeholder 5">
            <a:extLst>
              <a:ext uri="{FF2B5EF4-FFF2-40B4-BE49-F238E27FC236}">
                <a16:creationId xmlns:a16="http://schemas.microsoft.com/office/drawing/2014/main" xmlns=""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11/25/2024</a:t>
            </a:fld>
            <a:endParaRPr lang="en-US"/>
          </a:p>
        </p:txBody>
      </p:sp>
      <p:sp>
        <p:nvSpPr>
          <p:cNvPr id="8" name="Footer Placeholder 7">
            <a:extLst>
              <a:ext uri="{FF2B5EF4-FFF2-40B4-BE49-F238E27FC236}">
                <a16:creationId xmlns:a16="http://schemas.microsoft.com/office/drawing/2014/main" xmlns=""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11/25/2024</a:t>
            </a:fld>
            <a:endParaRPr lang="en-US"/>
          </a:p>
        </p:txBody>
      </p:sp>
      <p:sp>
        <p:nvSpPr>
          <p:cNvPr id="4" name="Footer Placeholder 3">
            <a:extLst>
              <a:ext uri="{FF2B5EF4-FFF2-40B4-BE49-F238E27FC236}">
                <a16:creationId xmlns:a16="http://schemas.microsoft.com/office/drawing/2014/main" xmlns=""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11/25/2024</a:t>
            </a:fld>
            <a:endParaRPr lang="en-US"/>
          </a:p>
        </p:txBody>
      </p:sp>
      <p:sp>
        <p:nvSpPr>
          <p:cNvPr id="3" name="Footer Placeholder 2">
            <a:extLst>
              <a:ext uri="{FF2B5EF4-FFF2-40B4-BE49-F238E27FC236}">
                <a16:creationId xmlns:a16="http://schemas.microsoft.com/office/drawing/2014/main" xmlns=""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11/25/2024</a:t>
            </a:fld>
            <a:endParaRPr lang="en-US"/>
          </a:p>
        </p:txBody>
      </p:sp>
      <p:sp>
        <p:nvSpPr>
          <p:cNvPr id="6" name="Footer Placeholder 5">
            <a:extLst>
              <a:ext uri="{FF2B5EF4-FFF2-40B4-BE49-F238E27FC236}">
                <a16:creationId xmlns:a16="http://schemas.microsoft.com/office/drawing/2014/main" xmlns=""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11/25/2024</a:t>
            </a:fld>
            <a:endParaRPr lang="en-US"/>
          </a:p>
        </p:txBody>
      </p:sp>
      <p:sp>
        <p:nvSpPr>
          <p:cNvPr id="6" name="Footer Placeholder 5">
            <a:extLst>
              <a:ext uri="{FF2B5EF4-FFF2-40B4-BE49-F238E27FC236}">
                <a16:creationId xmlns:a16="http://schemas.microsoft.com/office/drawing/2014/main" xmlns=""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11/25/2024</a:t>
            </a:fld>
            <a:endParaRPr lang="en-US"/>
          </a:p>
        </p:txBody>
      </p:sp>
      <p:sp>
        <p:nvSpPr>
          <p:cNvPr id="5" name="Footer Placeholder 4">
            <a:extLst>
              <a:ext uri="{FF2B5EF4-FFF2-40B4-BE49-F238E27FC236}">
                <a16:creationId xmlns:a16="http://schemas.microsoft.com/office/drawing/2014/main" xmlns=""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11/25/2024</a:t>
            </a:fld>
            <a:endParaRPr lang="en-US"/>
          </a:p>
        </p:txBody>
      </p:sp>
      <p:sp>
        <p:nvSpPr>
          <p:cNvPr id="5" name="Footer Placeholder 4">
            <a:extLst>
              <a:ext uri="{FF2B5EF4-FFF2-40B4-BE49-F238E27FC236}">
                <a16:creationId xmlns:a16="http://schemas.microsoft.com/office/drawing/2014/main" xmlns=""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11/25/2024</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11/25/2024</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845453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11/25/2024</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xmlns=""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9089843B-86F8-5DED-8A7B-7B2955BF6FA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71677" y="123824"/>
            <a:ext cx="1790701" cy="1790701"/>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7" r:id="rId11"/>
    <p:sldLayoutId id="2147483678" r:id="rId12"/>
    <p:sldLayoutId id="2147483679" r:id="rId13"/>
    <p:sldLayoutId id="214748368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234BF7F3-103F-43D2-BD9B-85C2B40EA14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11/25/2024</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5.wmf"/><Relationship Id="rId5" Type="http://schemas.openxmlformats.org/officeDocument/2006/relationships/image" Target="../media/image54.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7.wmf"/><Relationship Id="rId5" Type="http://schemas.openxmlformats.org/officeDocument/2006/relationships/image" Target="../media/image54.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49.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jpg"/><Relationship Id="rId1" Type="http://schemas.openxmlformats.org/officeDocument/2006/relationships/slideLayout" Target="../slideLayouts/slideLayout52.xml"/><Relationship Id="rId6" Type="http://schemas.microsoft.com/office/2007/relationships/hdphoto" Target="../media/hdphoto7.wdp"/><Relationship Id="rId5" Type="http://schemas.openxmlformats.org/officeDocument/2006/relationships/image" Target="../media/image65.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69.xml"/><Relationship Id="rId6" Type="http://schemas.openxmlformats.org/officeDocument/2006/relationships/image" Target="../media/image77.sv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69.xml"/><Relationship Id="rId5" Type="http://schemas.openxmlformats.org/officeDocument/2006/relationships/image" Target="../media/image77.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78.gif"/><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8.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slideLayout" Target="../slideLayouts/slideLayout32.xml"/><Relationship Id="rId21" Type="http://schemas.openxmlformats.org/officeDocument/2006/relationships/image" Target="../media/image39.png"/><Relationship Id="rId7" Type="http://schemas.openxmlformats.org/officeDocument/2006/relationships/slide" Target="slide7.xml"/><Relationship Id="rId12" Type="http://schemas.openxmlformats.org/officeDocument/2006/relationships/image" Target="../media/image33.png"/><Relationship Id="rId17" Type="http://schemas.openxmlformats.org/officeDocument/2006/relationships/slide" Target="slide6.xml"/><Relationship Id="rId2" Type="http://schemas.openxmlformats.org/officeDocument/2006/relationships/audio" Target="../media/media1.wma"/><Relationship Id="rId16" Type="http://schemas.openxmlformats.org/officeDocument/2006/relationships/image" Target="../media/image36.png"/><Relationship Id="rId20" Type="http://schemas.openxmlformats.org/officeDocument/2006/relationships/image" Target="../media/image38.png"/><Relationship Id="rId1" Type="http://schemas.microsoft.com/office/2007/relationships/media" Target="../media/media1.wma"/><Relationship Id="rId6" Type="http://schemas.openxmlformats.org/officeDocument/2006/relationships/image" Target="../media/image28.png"/><Relationship Id="rId11" Type="http://schemas.openxmlformats.org/officeDocument/2006/relationships/image" Target="../media/image32.gif"/><Relationship Id="rId5" Type="http://schemas.openxmlformats.org/officeDocument/2006/relationships/audio" Target="../media/audio1.wav"/><Relationship Id="rId15" Type="http://schemas.openxmlformats.org/officeDocument/2006/relationships/slide" Target="slide5.xml"/><Relationship Id="rId10" Type="http://schemas.openxmlformats.org/officeDocument/2006/relationships/image" Target="../media/image31.gif"/><Relationship Id="rId19" Type="http://schemas.openxmlformats.org/officeDocument/2006/relationships/slide" Target="slide8.xml"/><Relationship Id="rId4" Type="http://schemas.openxmlformats.org/officeDocument/2006/relationships/notesSlide" Target="../notesSlides/notesSlide4.xml"/><Relationship Id="rId9" Type="http://schemas.openxmlformats.org/officeDocument/2006/relationships/image" Target="../media/image30.gif"/><Relationship Id="rId14" Type="http://schemas.openxmlformats.org/officeDocument/2006/relationships/image" Target="../media/image35.PN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xmlns="" id="{ADBD2D36-3703-F1DC-BC96-0C8A78829E59}"/>
              </a:ext>
            </a:extLst>
          </p:cNvPr>
          <p:cNvGrpSpPr/>
          <p:nvPr/>
        </p:nvGrpSpPr>
        <p:grpSpPr>
          <a:xfrm>
            <a:off x="513906" y="985843"/>
            <a:ext cx="8056184" cy="2749096"/>
            <a:chOff x="385430" y="739382"/>
            <a:chExt cx="6042138" cy="2061822"/>
          </a:xfrm>
        </p:grpSpPr>
        <p:sp>
          <p:nvSpPr>
            <p:cNvPr id="8" name="Rectangle 13">
              <a:extLst>
                <a:ext uri="{FF2B5EF4-FFF2-40B4-BE49-F238E27FC236}">
                  <a16:creationId xmlns:a16="http://schemas.microsoft.com/office/drawing/2014/main" xmlns=""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grpSp>
          <p:nvGrpSpPr>
            <p:cNvPr id="14" name="Nhóm 13">
              <a:extLst>
                <a:ext uri="{FF2B5EF4-FFF2-40B4-BE49-F238E27FC236}">
                  <a16:creationId xmlns:a16="http://schemas.microsoft.com/office/drawing/2014/main" xmlns="" id="{3CD16E31-D6E5-B223-F73D-AC28354E4323}"/>
                </a:ext>
              </a:extLst>
            </p:cNvPr>
            <p:cNvGrpSpPr/>
            <p:nvPr/>
          </p:nvGrpSpPr>
          <p:grpSpPr>
            <a:xfrm>
              <a:off x="385430" y="739382"/>
              <a:ext cx="6042138" cy="1113162"/>
              <a:chOff x="385430" y="739382"/>
              <a:chExt cx="6042138" cy="1113162"/>
            </a:xfrm>
          </p:grpSpPr>
          <p:sp>
            <p:nvSpPr>
              <p:cNvPr id="7" name="TextBox 12">
                <a:extLst>
                  <a:ext uri="{FF2B5EF4-FFF2-40B4-BE49-F238E27FC236}">
                    <a16:creationId xmlns:a16="http://schemas.microsoft.com/office/drawing/2014/main" xmlns="" id="{280AE068-ECF6-64F8-7E80-D64C4BFA0D1A}"/>
                  </a:ext>
                </a:extLst>
              </p:cNvPr>
              <p:cNvSpPr txBox="1"/>
              <p:nvPr/>
            </p:nvSpPr>
            <p:spPr>
              <a:xfrm>
                <a:off x="385430" y="739382"/>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200" b="1" dirty="0" err="1">
                    <a:solidFill>
                      <a:srgbClr val="0070C0"/>
                    </a:solidFill>
                    <a:latin typeface="UTM Isadora" panose="02040603050506020204" pitchFamily="18" charset="0"/>
                    <a:sym typeface="Arial"/>
                  </a:rPr>
                  <a:t>Thứ</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năm</a:t>
                </a:r>
                <a:r>
                  <a:rPr lang="en-US" sz="3200" b="1" dirty="0">
                    <a:solidFill>
                      <a:srgbClr val="0070C0"/>
                    </a:solidFill>
                    <a:latin typeface="UTM Isadora" panose="02040603050506020204" pitchFamily="18" charset="0"/>
                    <a:sym typeface="Arial"/>
                  </a:rPr>
                  <a:t> …</a:t>
                </a:r>
              </a:p>
            </p:txBody>
          </p:sp>
          <p:pic>
            <p:nvPicPr>
              <p:cNvPr id="9" name="Hình ảnh 8" descr="Ảnh có chứa văn bản, màn hình&#10;&#10;Mô tả được tạo tự động">
                <a:extLst>
                  <a:ext uri="{FF2B5EF4-FFF2-40B4-BE49-F238E27FC236}">
                    <a16:creationId xmlns:a16="http://schemas.microsoft.com/office/drawing/2014/main" xmlns=""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grpSp>
      <p:pic>
        <p:nvPicPr>
          <p:cNvPr id="3" name="Picture 2" descr="A child painting a rainbow on a easel&#10;&#10;Description automatically generated">
            <a:extLst>
              <a:ext uri="{FF2B5EF4-FFF2-40B4-BE49-F238E27FC236}">
                <a16:creationId xmlns:a16="http://schemas.microsoft.com/office/drawing/2014/main" xmlns="" id="{6795D813-D17D-F3FF-A467-30B61BC49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xmlns=""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xmlns=""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xmlns=""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xmlns=""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xmlns=""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xmlns=""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xmlns=""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xmlns=""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xmlns=""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485" name="Google Shape;4485;p46"/>
          <p:cNvGrpSpPr/>
          <p:nvPr/>
        </p:nvGrpSpPr>
        <p:grpSpPr>
          <a:xfrm>
            <a:off x="-2183699" y="1851487"/>
            <a:ext cx="10543841" cy="7669677"/>
            <a:chOff x="-1637775" y="1388615"/>
            <a:chExt cx="7907881" cy="5752258"/>
          </a:xfrm>
        </p:grpSpPr>
        <p:grpSp>
          <p:nvGrpSpPr>
            <p:cNvPr id="4486" name="Google Shape;4486;p46"/>
            <p:cNvGrpSpPr/>
            <p:nvPr/>
          </p:nvGrpSpPr>
          <p:grpSpPr>
            <a:xfrm>
              <a:off x="-1637775" y="1388615"/>
              <a:ext cx="7907881" cy="5752258"/>
              <a:chOff x="-1637799" y="2102483"/>
              <a:chExt cx="6088606" cy="4428902"/>
            </a:xfrm>
          </p:grpSpPr>
          <p:sp>
            <p:nvSpPr>
              <p:cNvPr id="4487" name="Google Shape;4487;p46"/>
              <p:cNvSpPr/>
              <p:nvPr/>
            </p:nvSpPr>
            <p:spPr>
              <a:xfrm rot="900116">
                <a:off x="-1371533" y="3070040"/>
                <a:ext cx="5556074" cy="2789756"/>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accent3"/>
                  </a:gs>
                  <a:gs pos="100000">
                    <a:schemeClr val="dk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88" name="Google Shape;4488;p46"/>
              <p:cNvGrpSpPr/>
              <p:nvPr/>
            </p:nvGrpSpPr>
            <p:grpSpPr>
              <a:xfrm>
                <a:off x="-401987" y="2102483"/>
                <a:ext cx="1608728" cy="2377432"/>
                <a:chOff x="2254100" y="238125"/>
                <a:chExt cx="3195725" cy="4722750"/>
              </a:xfrm>
            </p:grpSpPr>
            <p:sp>
              <p:nvSpPr>
                <p:cNvPr id="4489" name="Google Shape;4489;p4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0" name="Google Shape;4490;p4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1" name="Google Shape;4491;p4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2" name="Google Shape;4492;p4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3" name="Google Shape;4493;p4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4" name="Google Shape;4494;p4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5" name="Google Shape;4495;p4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6" name="Google Shape;4496;p4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7" name="Google Shape;4497;p4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8" name="Google Shape;4498;p4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9" name="Google Shape;4499;p4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0" name="Google Shape;4500;p4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1" name="Google Shape;4501;p4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2" name="Google Shape;4502;p4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3" name="Google Shape;4503;p4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4" name="Google Shape;4504;p4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5" name="Google Shape;4505;p4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6" name="Google Shape;4506;p4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7" name="Google Shape;4507;p4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8" name="Google Shape;4508;p4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9" name="Google Shape;4509;p4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0" name="Google Shape;4510;p4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1" name="Google Shape;4511;p4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2" name="Google Shape;4512;p4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3" name="Google Shape;4513;p4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4" name="Google Shape;4514;p4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5" name="Google Shape;4515;p4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16" name="Google Shape;4516;p46"/>
              <p:cNvGrpSpPr/>
              <p:nvPr/>
            </p:nvGrpSpPr>
            <p:grpSpPr>
              <a:xfrm>
                <a:off x="95261" y="4375764"/>
                <a:ext cx="2917264" cy="341852"/>
                <a:chOff x="238125" y="4134075"/>
                <a:chExt cx="7110075" cy="833175"/>
              </a:xfrm>
            </p:grpSpPr>
            <p:sp>
              <p:nvSpPr>
                <p:cNvPr id="4517" name="Google Shape;4517;p46"/>
                <p:cNvSpPr/>
                <p:nvPr/>
              </p:nvSpPr>
              <p:spPr>
                <a:xfrm>
                  <a:off x="238125" y="4134075"/>
                  <a:ext cx="7110075" cy="833175"/>
                </a:xfrm>
                <a:custGeom>
                  <a:avLst/>
                  <a:gdLst/>
                  <a:ahLst/>
                  <a:cxnLst/>
                  <a:rect l="l" t="t" r="r" b="b"/>
                  <a:pathLst>
                    <a:path w="284403" h="33327" extrusionOk="0">
                      <a:moveTo>
                        <a:pt x="271587" y="24254"/>
                      </a:moveTo>
                      <a:cubicBezTo>
                        <a:pt x="271587" y="24254"/>
                        <a:pt x="258921" y="23026"/>
                        <a:pt x="254459" y="26409"/>
                      </a:cubicBezTo>
                      <a:cubicBezTo>
                        <a:pt x="239098" y="26888"/>
                        <a:pt x="217599" y="23206"/>
                        <a:pt x="209634" y="24044"/>
                      </a:cubicBezTo>
                      <a:cubicBezTo>
                        <a:pt x="201669" y="24852"/>
                        <a:pt x="185110" y="26469"/>
                        <a:pt x="185110" y="26469"/>
                      </a:cubicBezTo>
                      <a:lnTo>
                        <a:pt x="188853" y="29314"/>
                      </a:lnTo>
                      <a:lnTo>
                        <a:pt x="186098" y="33326"/>
                      </a:lnTo>
                      <a:cubicBezTo>
                        <a:pt x="186098" y="33326"/>
                        <a:pt x="174241" y="28865"/>
                        <a:pt x="167713" y="28625"/>
                      </a:cubicBezTo>
                      <a:cubicBezTo>
                        <a:pt x="161215" y="28356"/>
                        <a:pt x="149418" y="29074"/>
                        <a:pt x="149268" y="29074"/>
                      </a:cubicBezTo>
                      <a:cubicBezTo>
                        <a:pt x="149118" y="29074"/>
                        <a:pt x="138668" y="28116"/>
                        <a:pt x="132619" y="27966"/>
                      </a:cubicBezTo>
                      <a:cubicBezTo>
                        <a:pt x="126571" y="27817"/>
                        <a:pt x="93483" y="28116"/>
                        <a:pt x="90429" y="27877"/>
                      </a:cubicBezTo>
                      <a:cubicBezTo>
                        <a:pt x="87375" y="27637"/>
                        <a:pt x="75757" y="26290"/>
                        <a:pt x="68031" y="25870"/>
                      </a:cubicBezTo>
                      <a:cubicBezTo>
                        <a:pt x="60306" y="25481"/>
                        <a:pt x="34375" y="25631"/>
                        <a:pt x="28416" y="25960"/>
                      </a:cubicBezTo>
                      <a:cubicBezTo>
                        <a:pt x="22458" y="26290"/>
                        <a:pt x="0" y="28595"/>
                        <a:pt x="0" y="28595"/>
                      </a:cubicBezTo>
                      <a:lnTo>
                        <a:pt x="0" y="0"/>
                      </a:lnTo>
                      <a:cubicBezTo>
                        <a:pt x="0" y="0"/>
                        <a:pt x="23925" y="7126"/>
                        <a:pt x="32788" y="6947"/>
                      </a:cubicBezTo>
                      <a:cubicBezTo>
                        <a:pt x="41621" y="6767"/>
                        <a:pt x="65935" y="6288"/>
                        <a:pt x="67463" y="6288"/>
                      </a:cubicBezTo>
                      <a:cubicBezTo>
                        <a:pt x="68990" y="6288"/>
                        <a:pt x="81177" y="9582"/>
                        <a:pt x="81177" y="9582"/>
                      </a:cubicBezTo>
                      <a:cubicBezTo>
                        <a:pt x="81177" y="9582"/>
                        <a:pt x="108096" y="9642"/>
                        <a:pt x="113815" y="10031"/>
                      </a:cubicBezTo>
                      <a:cubicBezTo>
                        <a:pt x="119564" y="10390"/>
                        <a:pt x="148280" y="11169"/>
                        <a:pt x="149867" y="11169"/>
                      </a:cubicBezTo>
                      <a:cubicBezTo>
                        <a:pt x="151454" y="11169"/>
                        <a:pt x="170348" y="11258"/>
                        <a:pt x="172654" y="10779"/>
                      </a:cubicBezTo>
                      <a:cubicBezTo>
                        <a:pt x="174959" y="10330"/>
                        <a:pt x="178044" y="9073"/>
                        <a:pt x="178912" y="9252"/>
                      </a:cubicBezTo>
                      <a:cubicBezTo>
                        <a:pt x="179780" y="9432"/>
                        <a:pt x="189392" y="7755"/>
                        <a:pt x="195890" y="6707"/>
                      </a:cubicBezTo>
                      <a:cubicBezTo>
                        <a:pt x="202417" y="5629"/>
                        <a:pt x="216521" y="2575"/>
                        <a:pt x="216521" y="2575"/>
                      </a:cubicBezTo>
                      <a:lnTo>
                        <a:pt x="217000" y="5629"/>
                      </a:lnTo>
                      <a:lnTo>
                        <a:pt x="211760" y="8534"/>
                      </a:lnTo>
                      <a:cubicBezTo>
                        <a:pt x="211760" y="8534"/>
                        <a:pt x="228348" y="10061"/>
                        <a:pt x="232600" y="9971"/>
                      </a:cubicBezTo>
                      <a:cubicBezTo>
                        <a:pt x="236882" y="9911"/>
                        <a:pt x="246734" y="10480"/>
                        <a:pt x="246734" y="10480"/>
                      </a:cubicBezTo>
                      <a:lnTo>
                        <a:pt x="254609" y="9252"/>
                      </a:lnTo>
                      <a:lnTo>
                        <a:pt x="271587" y="9252"/>
                      </a:lnTo>
                      <a:cubicBezTo>
                        <a:pt x="275749" y="10869"/>
                        <a:pt x="284403" y="10869"/>
                        <a:pt x="284403" y="12396"/>
                      </a:cubicBezTo>
                      <a:cubicBezTo>
                        <a:pt x="284403" y="13923"/>
                        <a:pt x="282875" y="24793"/>
                        <a:pt x="271587" y="24254"/>
                      </a:cubicBezTo>
                      <a:close/>
                    </a:path>
                  </a:pathLst>
                </a:custGeom>
                <a:gradFill>
                  <a:gsLst>
                    <a:gs pos="0">
                      <a:schemeClr val="l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8" name="Google Shape;4518;p46"/>
                <p:cNvSpPr/>
                <p:nvPr/>
              </p:nvSpPr>
              <p:spPr>
                <a:xfrm>
                  <a:off x="5532100" y="4347400"/>
                  <a:ext cx="1604250" cy="85375"/>
                </a:xfrm>
                <a:custGeom>
                  <a:avLst/>
                  <a:gdLst/>
                  <a:ahLst/>
                  <a:cxnLst/>
                  <a:rect l="l" t="t" r="r" b="b"/>
                  <a:pathLst>
                    <a:path w="64170" h="3415" extrusionOk="0">
                      <a:moveTo>
                        <a:pt x="1" y="1"/>
                      </a:moveTo>
                      <a:lnTo>
                        <a:pt x="8205" y="2246"/>
                      </a:lnTo>
                      <a:cubicBezTo>
                        <a:pt x="8205" y="2246"/>
                        <a:pt x="16589" y="2157"/>
                        <a:pt x="20841" y="2067"/>
                      </a:cubicBezTo>
                      <a:cubicBezTo>
                        <a:pt x="20931" y="2065"/>
                        <a:pt x="21023" y="2065"/>
                        <a:pt x="21118" y="2065"/>
                      </a:cubicBezTo>
                      <a:cubicBezTo>
                        <a:pt x="25573" y="2065"/>
                        <a:pt x="36023" y="3414"/>
                        <a:pt x="36023" y="3414"/>
                      </a:cubicBezTo>
                      <a:lnTo>
                        <a:pt x="42760" y="929"/>
                      </a:lnTo>
                      <a:lnTo>
                        <a:pt x="59828" y="2666"/>
                      </a:lnTo>
                      <a:cubicBezTo>
                        <a:pt x="59828" y="2666"/>
                        <a:pt x="60086" y="2676"/>
                        <a:pt x="60477" y="2676"/>
                      </a:cubicBezTo>
                      <a:cubicBezTo>
                        <a:pt x="61683" y="2676"/>
                        <a:pt x="64147" y="2574"/>
                        <a:pt x="64170" y="1737"/>
                      </a:cubicBezTo>
                      <a:cubicBezTo>
                        <a:pt x="62672" y="1528"/>
                        <a:pt x="61235" y="1168"/>
                        <a:pt x="59828" y="689"/>
                      </a:cubicBezTo>
                      <a:lnTo>
                        <a:pt x="42850" y="689"/>
                      </a:lnTo>
                      <a:lnTo>
                        <a:pt x="34945" y="1917"/>
                      </a:lnTo>
                      <a:cubicBezTo>
                        <a:pt x="34945" y="1917"/>
                        <a:pt x="26508" y="1428"/>
                        <a:pt x="21864" y="1428"/>
                      </a:cubicBezTo>
                      <a:cubicBezTo>
                        <a:pt x="21498" y="1428"/>
                        <a:pt x="21155" y="1431"/>
                        <a:pt x="20841" y="1438"/>
                      </a:cubicBezTo>
                      <a:cubicBezTo>
                        <a:pt x="20753" y="1439"/>
                        <a:pt x="20659" y="1440"/>
                        <a:pt x="20560" y="1440"/>
                      </a:cubicBezTo>
                      <a:cubicBezTo>
                        <a:pt x="16562" y="1440"/>
                        <a:pt x="3507" y="293"/>
                        <a:pt x="1"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19" name="Google Shape;4519;p46"/>
                <p:cNvSpPr/>
                <p:nvPr/>
              </p:nvSpPr>
              <p:spPr>
                <a:xfrm>
                  <a:off x="4865875" y="4809275"/>
                  <a:ext cx="93600" cy="68150"/>
                </a:xfrm>
                <a:custGeom>
                  <a:avLst/>
                  <a:gdLst/>
                  <a:ahLst/>
                  <a:cxnLst/>
                  <a:rect l="l" t="t" r="r" b="b"/>
                  <a:pathLst>
                    <a:path w="3744" h="2726" extrusionOk="0">
                      <a:moveTo>
                        <a:pt x="749" y="0"/>
                      </a:moveTo>
                      <a:lnTo>
                        <a:pt x="0" y="60"/>
                      </a:lnTo>
                      <a:lnTo>
                        <a:pt x="3474" y="2725"/>
                      </a:lnTo>
                      <a:lnTo>
                        <a:pt x="3743" y="2306"/>
                      </a:lnTo>
                      <a:lnTo>
                        <a:pt x="749"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0" name="Google Shape;4520;p46"/>
                <p:cNvSpPr/>
                <p:nvPr/>
              </p:nvSpPr>
              <p:spPr>
                <a:xfrm>
                  <a:off x="238125" y="4134075"/>
                  <a:ext cx="5425000" cy="321900"/>
                </a:xfrm>
                <a:custGeom>
                  <a:avLst/>
                  <a:gdLst/>
                  <a:ahLst/>
                  <a:cxnLst/>
                  <a:rect l="l" t="t" r="r" b="b"/>
                  <a:pathLst>
                    <a:path w="217000" h="12876" extrusionOk="0">
                      <a:moveTo>
                        <a:pt x="0" y="0"/>
                      </a:moveTo>
                      <a:lnTo>
                        <a:pt x="0" y="629"/>
                      </a:lnTo>
                      <a:cubicBezTo>
                        <a:pt x="0" y="629"/>
                        <a:pt x="23333" y="7579"/>
                        <a:pt x="32450" y="7579"/>
                      </a:cubicBezTo>
                      <a:cubicBezTo>
                        <a:pt x="32565" y="7579"/>
                        <a:pt x="32678" y="7578"/>
                        <a:pt x="32788" y="7575"/>
                      </a:cubicBezTo>
                      <a:cubicBezTo>
                        <a:pt x="41621" y="7396"/>
                        <a:pt x="65935" y="6917"/>
                        <a:pt x="67463" y="6917"/>
                      </a:cubicBezTo>
                      <a:cubicBezTo>
                        <a:pt x="69020" y="6917"/>
                        <a:pt x="82225" y="12875"/>
                        <a:pt x="82225" y="12875"/>
                      </a:cubicBezTo>
                      <a:cubicBezTo>
                        <a:pt x="82225" y="12875"/>
                        <a:pt x="104839" y="10596"/>
                        <a:pt x="112464" y="10596"/>
                      </a:cubicBezTo>
                      <a:cubicBezTo>
                        <a:pt x="112989" y="10596"/>
                        <a:pt x="113444" y="10606"/>
                        <a:pt x="113815" y="10630"/>
                      </a:cubicBezTo>
                      <a:cubicBezTo>
                        <a:pt x="119564" y="11019"/>
                        <a:pt x="148280" y="11797"/>
                        <a:pt x="149867" y="11797"/>
                      </a:cubicBezTo>
                      <a:cubicBezTo>
                        <a:pt x="150300" y="11797"/>
                        <a:pt x="152020" y="11804"/>
                        <a:pt x="154340" y="11804"/>
                      </a:cubicBezTo>
                      <a:cubicBezTo>
                        <a:pt x="160526" y="11804"/>
                        <a:pt x="170977" y="11757"/>
                        <a:pt x="172654" y="11408"/>
                      </a:cubicBezTo>
                      <a:cubicBezTo>
                        <a:pt x="174211" y="11089"/>
                        <a:pt x="176726" y="10942"/>
                        <a:pt x="178487" y="10942"/>
                      </a:cubicBezTo>
                      <a:cubicBezTo>
                        <a:pt x="179368" y="10942"/>
                        <a:pt x="180060" y="10979"/>
                        <a:pt x="180349" y="11049"/>
                      </a:cubicBezTo>
                      <a:cubicBezTo>
                        <a:pt x="180386" y="11056"/>
                        <a:pt x="180437" y="11060"/>
                        <a:pt x="180499" y="11060"/>
                      </a:cubicBezTo>
                      <a:cubicBezTo>
                        <a:pt x="181962" y="11060"/>
                        <a:pt x="190230" y="9118"/>
                        <a:pt x="196489" y="8085"/>
                      </a:cubicBezTo>
                      <a:cubicBezTo>
                        <a:pt x="203016" y="7037"/>
                        <a:pt x="216521" y="3204"/>
                        <a:pt x="216521" y="3204"/>
                      </a:cubicBezTo>
                      <a:lnTo>
                        <a:pt x="216910" y="5689"/>
                      </a:lnTo>
                      <a:lnTo>
                        <a:pt x="217000" y="5629"/>
                      </a:lnTo>
                      <a:lnTo>
                        <a:pt x="216521" y="2575"/>
                      </a:lnTo>
                      <a:cubicBezTo>
                        <a:pt x="216521" y="2575"/>
                        <a:pt x="202417" y="5629"/>
                        <a:pt x="195890" y="6707"/>
                      </a:cubicBezTo>
                      <a:cubicBezTo>
                        <a:pt x="189717" y="7703"/>
                        <a:pt x="180735" y="9266"/>
                        <a:pt x="179107" y="9266"/>
                      </a:cubicBezTo>
                      <a:cubicBezTo>
                        <a:pt x="179021" y="9266"/>
                        <a:pt x="178955" y="9261"/>
                        <a:pt x="178912" y="9252"/>
                      </a:cubicBezTo>
                      <a:cubicBezTo>
                        <a:pt x="178855" y="9240"/>
                        <a:pt x="178788" y="9235"/>
                        <a:pt x="178712" y="9235"/>
                      </a:cubicBezTo>
                      <a:cubicBezTo>
                        <a:pt x="177640" y="9235"/>
                        <a:pt x="174807" y="10360"/>
                        <a:pt x="172654" y="10779"/>
                      </a:cubicBezTo>
                      <a:cubicBezTo>
                        <a:pt x="170977" y="11128"/>
                        <a:pt x="160526" y="11175"/>
                        <a:pt x="154340" y="11175"/>
                      </a:cubicBezTo>
                      <a:cubicBezTo>
                        <a:pt x="152020" y="11175"/>
                        <a:pt x="150300" y="11169"/>
                        <a:pt x="149867" y="11169"/>
                      </a:cubicBezTo>
                      <a:cubicBezTo>
                        <a:pt x="148280" y="11169"/>
                        <a:pt x="119564" y="10390"/>
                        <a:pt x="113815" y="10031"/>
                      </a:cubicBezTo>
                      <a:cubicBezTo>
                        <a:pt x="108096" y="9642"/>
                        <a:pt x="81177" y="9582"/>
                        <a:pt x="81177" y="9582"/>
                      </a:cubicBezTo>
                      <a:cubicBezTo>
                        <a:pt x="81177" y="9582"/>
                        <a:pt x="68990" y="6288"/>
                        <a:pt x="67463" y="6288"/>
                      </a:cubicBezTo>
                      <a:cubicBezTo>
                        <a:pt x="65935" y="6288"/>
                        <a:pt x="41621" y="6767"/>
                        <a:pt x="32788" y="6947"/>
                      </a:cubicBezTo>
                      <a:cubicBezTo>
                        <a:pt x="32678" y="6949"/>
                        <a:pt x="32565" y="6950"/>
                        <a:pt x="32450" y="6950"/>
                      </a:cubicBezTo>
                      <a:cubicBezTo>
                        <a:pt x="23333" y="6950"/>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1" name="Google Shape;4521;p46"/>
                <p:cNvSpPr/>
                <p:nvPr/>
              </p:nvSpPr>
              <p:spPr>
                <a:xfrm>
                  <a:off x="238125" y="4432400"/>
                  <a:ext cx="7067400" cy="534850"/>
                </a:xfrm>
                <a:custGeom>
                  <a:avLst/>
                  <a:gdLst/>
                  <a:ahLst/>
                  <a:cxnLst/>
                  <a:rect l="l" t="t" r="r" b="b"/>
                  <a:pathLst>
                    <a:path w="282696" h="21394" extrusionOk="0">
                      <a:moveTo>
                        <a:pt x="23368" y="1"/>
                      </a:moveTo>
                      <a:cubicBezTo>
                        <a:pt x="16299" y="1"/>
                        <a:pt x="7546" y="421"/>
                        <a:pt x="0" y="1391"/>
                      </a:cubicBezTo>
                      <a:lnTo>
                        <a:pt x="0" y="16662"/>
                      </a:lnTo>
                      <a:cubicBezTo>
                        <a:pt x="0" y="16662"/>
                        <a:pt x="22458" y="14357"/>
                        <a:pt x="28416" y="14027"/>
                      </a:cubicBezTo>
                      <a:cubicBezTo>
                        <a:pt x="31873" y="13836"/>
                        <a:pt x="42051" y="13706"/>
                        <a:pt x="51498" y="13706"/>
                      </a:cubicBezTo>
                      <a:cubicBezTo>
                        <a:pt x="58334" y="13706"/>
                        <a:pt x="64788" y="13774"/>
                        <a:pt x="68031" y="13937"/>
                      </a:cubicBezTo>
                      <a:cubicBezTo>
                        <a:pt x="75757" y="14357"/>
                        <a:pt x="87375" y="15704"/>
                        <a:pt x="90429" y="15944"/>
                      </a:cubicBezTo>
                      <a:cubicBezTo>
                        <a:pt x="91378" y="16018"/>
                        <a:pt x="95227" y="16040"/>
                        <a:pt x="100263" y="16040"/>
                      </a:cubicBezTo>
                      <a:cubicBezTo>
                        <a:pt x="107872" y="16040"/>
                        <a:pt x="118192" y="15989"/>
                        <a:pt x="125317" y="15989"/>
                      </a:cubicBezTo>
                      <a:cubicBezTo>
                        <a:pt x="128654" y="15989"/>
                        <a:pt x="131290" y="16001"/>
                        <a:pt x="132619" y="16033"/>
                      </a:cubicBezTo>
                      <a:cubicBezTo>
                        <a:pt x="138668" y="16183"/>
                        <a:pt x="149118" y="17141"/>
                        <a:pt x="149268" y="17141"/>
                      </a:cubicBezTo>
                      <a:cubicBezTo>
                        <a:pt x="149394" y="17141"/>
                        <a:pt x="157780" y="16632"/>
                        <a:pt x="164306" y="16632"/>
                      </a:cubicBezTo>
                      <a:cubicBezTo>
                        <a:pt x="165529" y="16632"/>
                        <a:pt x="166687" y="16650"/>
                        <a:pt x="167713" y="16692"/>
                      </a:cubicBezTo>
                      <a:cubicBezTo>
                        <a:pt x="174241" y="16932"/>
                        <a:pt x="186098" y="21393"/>
                        <a:pt x="186098" y="21393"/>
                      </a:cubicBezTo>
                      <a:lnTo>
                        <a:pt x="188853" y="17381"/>
                      </a:lnTo>
                      <a:lnTo>
                        <a:pt x="185110" y="14536"/>
                      </a:lnTo>
                      <a:cubicBezTo>
                        <a:pt x="185110" y="14536"/>
                        <a:pt x="201669" y="12919"/>
                        <a:pt x="209634" y="12111"/>
                      </a:cubicBezTo>
                      <a:cubicBezTo>
                        <a:pt x="210453" y="12025"/>
                        <a:pt x="211416" y="11986"/>
                        <a:pt x="212500" y="11986"/>
                      </a:cubicBezTo>
                      <a:cubicBezTo>
                        <a:pt x="221309" y="11986"/>
                        <a:pt x="238155" y="14520"/>
                        <a:pt x="251560" y="14520"/>
                      </a:cubicBezTo>
                      <a:cubicBezTo>
                        <a:pt x="252547" y="14520"/>
                        <a:pt x="253514" y="14506"/>
                        <a:pt x="254459" y="14476"/>
                      </a:cubicBezTo>
                      <a:cubicBezTo>
                        <a:pt x="257481" y="12521"/>
                        <a:pt x="262197" y="11999"/>
                        <a:pt x="266235" y="11999"/>
                      </a:cubicBezTo>
                      <a:cubicBezTo>
                        <a:pt x="268318" y="11999"/>
                        <a:pt x="270221" y="12138"/>
                        <a:pt x="271617" y="12291"/>
                      </a:cubicBezTo>
                      <a:cubicBezTo>
                        <a:pt x="272109" y="12346"/>
                        <a:pt x="272582" y="12372"/>
                        <a:pt x="273037" y="12372"/>
                      </a:cubicBezTo>
                      <a:cubicBezTo>
                        <a:pt x="279929" y="12372"/>
                        <a:pt x="282696" y="6392"/>
                        <a:pt x="282696" y="6392"/>
                      </a:cubicBezTo>
                      <a:lnTo>
                        <a:pt x="282696" y="6392"/>
                      </a:lnTo>
                      <a:cubicBezTo>
                        <a:pt x="273867" y="6995"/>
                        <a:pt x="248693" y="7975"/>
                        <a:pt x="237177" y="7975"/>
                      </a:cubicBezTo>
                      <a:cubicBezTo>
                        <a:pt x="236117" y="7975"/>
                        <a:pt x="235172" y="7967"/>
                        <a:pt x="234367" y="7949"/>
                      </a:cubicBezTo>
                      <a:cubicBezTo>
                        <a:pt x="221765" y="7640"/>
                        <a:pt x="205953" y="6253"/>
                        <a:pt x="194601" y="6253"/>
                      </a:cubicBezTo>
                      <a:cubicBezTo>
                        <a:pt x="193842" y="6253"/>
                        <a:pt x="193103" y="6259"/>
                        <a:pt x="192386" y="6272"/>
                      </a:cubicBezTo>
                      <a:cubicBezTo>
                        <a:pt x="182184" y="6459"/>
                        <a:pt x="175014" y="7806"/>
                        <a:pt x="166029" y="7806"/>
                      </a:cubicBezTo>
                      <a:cubicBezTo>
                        <a:pt x="164915" y="7806"/>
                        <a:pt x="163772" y="7786"/>
                        <a:pt x="162593" y="7739"/>
                      </a:cubicBezTo>
                      <a:cubicBezTo>
                        <a:pt x="162118" y="7719"/>
                        <a:pt x="161608" y="7710"/>
                        <a:pt x="161064" y="7710"/>
                      </a:cubicBezTo>
                      <a:cubicBezTo>
                        <a:pt x="150848" y="7710"/>
                        <a:pt x="128912" y="11039"/>
                        <a:pt x="114975" y="11039"/>
                      </a:cubicBezTo>
                      <a:cubicBezTo>
                        <a:pt x="112890" y="11039"/>
                        <a:pt x="110984" y="10965"/>
                        <a:pt x="109323" y="10793"/>
                      </a:cubicBezTo>
                      <a:cubicBezTo>
                        <a:pt x="95969" y="9416"/>
                        <a:pt x="81506" y="1661"/>
                        <a:pt x="72942" y="1661"/>
                      </a:cubicBezTo>
                      <a:cubicBezTo>
                        <a:pt x="71577" y="1661"/>
                        <a:pt x="69882" y="1664"/>
                        <a:pt x="67964" y="1664"/>
                      </a:cubicBezTo>
                      <a:cubicBezTo>
                        <a:pt x="57893" y="1664"/>
                        <a:pt x="41649" y="1580"/>
                        <a:pt x="34405" y="523"/>
                      </a:cubicBezTo>
                      <a:cubicBezTo>
                        <a:pt x="32045" y="188"/>
                        <a:pt x="28081" y="1"/>
                        <a:pt x="2336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2" name="Google Shape;4522;p46"/>
                <p:cNvSpPr/>
                <p:nvPr/>
              </p:nvSpPr>
              <p:spPr>
                <a:xfrm>
                  <a:off x="4915275" y="4336175"/>
                  <a:ext cx="1128900" cy="413225"/>
                </a:xfrm>
                <a:custGeom>
                  <a:avLst/>
                  <a:gdLst/>
                  <a:ahLst/>
                  <a:cxnLst/>
                  <a:rect l="l" t="t" r="r" b="b"/>
                  <a:pathLst>
                    <a:path w="45156" h="16529" extrusionOk="0">
                      <a:moveTo>
                        <a:pt x="330" y="1"/>
                      </a:moveTo>
                      <a:lnTo>
                        <a:pt x="0" y="60"/>
                      </a:lnTo>
                      <a:cubicBezTo>
                        <a:pt x="1498" y="929"/>
                        <a:pt x="3025" y="1677"/>
                        <a:pt x="4642" y="2336"/>
                      </a:cubicBezTo>
                      <a:cubicBezTo>
                        <a:pt x="9762" y="4432"/>
                        <a:pt x="16110" y="5720"/>
                        <a:pt x="22458" y="5959"/>
                      </a:cubicBezTo>
                      <a:cubicBezTo>
                        <a:pt x="24045" y="6049"/>
                        <a:pt x="25692" y="6049"/>
                        <a:pt x="27279" y="6079"/>
                      </a:cubicBezTo>
                      <a:cubicBezTo>
                        <a:pt x="32339" y="6109"/>
                        <a:pt x="37579" y="6199"/>
                        <a:pt x="42311" y="7606"/>
                      </a:cubicBezTo>
                      <a:cubicBezTo>
                        <a:pt x="44017" y="8115"/>
                        <a:pt x="44886" y="8893"/>
                        <a:pt x="44886" y="9912"/>
                      </a:cubicBezTo>
                      <a:cubicBezTo>
                        <a:pt x="44916" y="12067"/>
                        <a:pt x="41143" y="14942"/>
                        <a:pt x="38687" y="15720"/>
                      </a:cubicBezTo>
                      <a:cubicBezTo>
                        <a:pt x="37969" y="15990"/>
                        <a:pt x="37190" y="16229"/>
                        <a:pt x="36382" y="16469"/>
                      </a:cubicBezTo>
                      <a:lnTo>
                        <a:pt x="37011" y="16529"/>
                      </a:lnTo>
                      <a:cubicBezTo>
                        <a:pt x="37639" y="16349"/>
                        <a:pt x="38208" y="16170"/>
                        <a:pt x="38777" y="15990"/>
                      </a:cubicBezTo>
                      <a:cubicBezTo>
                        <a:pt x="41023" y="15241"/>
                        <a:pt x="45155" y="12367"/>
                        <a:pt x="45125" y="9912"/>
                      </a:cubicBezTo>
                      <a:cubicBezTo>
                        <a:pt x="45125" y="8774"/>
                        <a:pt x="44197" y="7905"/>
                        <a:pt x="42400" y="7366"/>
                      </a:cubicBezTo>
                      <a:cubicBezTo>
                        <a:pt x="37609" y="5959"/>
                        <a:pt x="32369" y="5899"/>
                        <a:pt x="27279" y="5839"/>
                      </a:cubicBezTo>
                      <a:cubicBezTo>
                        <a:pt x="25692" y="5809"/>
                        <a:pt x="24045" y="5779"/>
                        <a:pt x="22488" y="5720"/>
                      </a:cubicBezTo>
                      <a:cubicBezTo>
                        <a:pt x="18595" y="5570"/>
                        <a:pt x="8474" y="4702"/>
                        <a:pt x="33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3" name="Google Shape;4523;p46"/>
                <p:cNvSpPr/>
                <p:nvPr/>
              </p:nvSpPr>
              <p:spPr>
                <a:xfrm>
                  <a:off x="4776775" y="4357875"/>
                  <a:ext cx="990425" cy="385550"/>
                </a:xfrm>
                <a:custGeom>
                  <a:avLst/>
                  <a:gdLst/>
                  <a:ahLst/>
                  <a:cxnLst/>
                  <a:rect l="l" t="t" r="r" b="b"/>
                  <a:pathLst>
                    <a:path w="39617" h="15422" extrusionOk="0">
                      <a:moveTo>
                        <a:pt x="360" y="1"/>
                      </a:moveTo>
                      <a:lnTo>
                        <a:pt x="1" y="61"/>
                      </a:lnTo>
                      <a:cubicBezTo>
                        <a:pt x="2666" y="1678"/>
                        <a:pt x="5540" y="2935"/>
                        <a:pt x="8535" y="3804"/>
                      </a:cubicBezTo>
                      <a:cubicBezTo>
                        <a:pt x="12727" y="5121"/>
                        <a:pt x="16979" y="6139"/>
                        <a:pt x="21261" y="6888"/>
                      </a:cubicBezTo>
                      <a:cubicBezTo>
                        <a:pt x="23566" y="7247"/>
                        <a:pt x="25872" y="7487"/>
                        <a:pt x="28178" y="7576"/>
                      </a:cubicBezTo>
                      <a:cubicBezTo>
                        <a:pt x="30214" y="7696"/>
                        <a:pt x="32310" y="7846"/>
                        <a:pt x="34346" y="8175"/>
                      </a:cubicBezTo>
                      <a:lnTo>
                        <a:pt x="34765" y="8205"/>
                      </a:lnTo>
                      <a:cubicBezTo>
                        <a:pt x="36262" y="8415"/>
                        <a:pt x="39377" y="8864"/>
                        <a:pt x="39377" y="10630"/>
                      </a:cubicBezTo>
                      <a:cubicBezTo>
                        <a:pt x="39377" y="11858"/>
                        <a:pt x="36891" y="12367"/>
                        <a:pt x="35244" y="12726"/>
                      </a:cubicBezTo>
                      <a:cubicBezTo>
                        <a:pt x="34765" y="12816"/>
                        <a:pt x="34316" y="12936"/>
                        <a:pt x="33837" y="13086"/>
                      </a:cubicBezTo>
                      <a:cubicBezTo>
                        <a:pt x="32340" y="13565"/>
                        <a:pt x="30783" y="13954"/>
                        <a:pt x="29226" y="14254"/>
                      </a:cubicBezTo>
                      <a:cubicBezTo>
                        <a:pt x="27699" y="14553"/>
                        <a:pt x="26171" y="14942"/>
                        <a:pt x="24704" y="15421"/>
                      </a:cubicBezTo>
                      <a:lnTo>
                        <a:pt x="25872" y="15302"/>
                      </a:lnTo>
                      <a:cubicBezTo>
                        <a:pt x="27010" y="14972"/>
                        <a:pt x="28178" y="14733"/>
                        <a:pt x="29286" y="14493"/>
                      </a:cubicBezTo>
                      <a:cubicBezTo>
                        <a:pt x="30873" y="14194"/>
                        <a:pt x="32400" y="13804"/>
                        <a:pt x="33927" y="13295"/>
                      </a:cubicBezTo>
                      <a:cubicBezTo>
                        <a:pt x="34376" y="13146"/>
                        <a:pt x="34855" y="13056"/>
                        <a:pt x="35304" y="12966"/>
                      </a:cubicBezTo>
                      <a:cubicBezTo>
                        <a:pt x="37131" y="12577"/>
                        <a:pt x="39616" y="12038"/>
                        <a:pt x="39616" y="10601"/>
                      </a:cubicBezTo>
                      <a:cubicBezTo>
                        <a:pt x="39586" y="8624"/>
                        <a:pt x="36472" y="8205"/>
                        <a:pt x="34795" y="7966"/>
                      </a:cubicBezTo>
                      <a:cubicBezTo>
                        <a:pt x="34645" y="7966"/>
                        <a:pt x="34526" y="7936"/>
                        <a:pt x="34406" y="7906"/>
                      </a:cubicBezTo>
                      <a:cubicBezTo>
                        <a:pt x="32340" y="7606"/>
                        <a:pt x="30244" y="7457"/>
                        <a:pt x="28208" y="7337"/>
                      </a:cubicBezTo>
                      <a:cubicBezTo>
                        <a:pt x="25902" y="7217"/>
                        <a:pt x="23596" y="7007"/>
                        <a:pt x="21321" y="6648"/>
                      </a:cubicBezTo>
                      <a:cubicBezTo>
                        <a:pt x="17039" y="5900"/>
                        <a:pt x="12787" y="4881"/>
                        <a:pt x="8625" y="3594"/>
                      </a:cubicBezTo>
                      <a:cubicBezTo>
                        <a:pt x="5750" y="2726"/>
                        <a:pt x="2965" y="1528"/>
                        <a:pt x="36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4" name="Google Shape;4524;p46"/>
                <p:cNvSpPr/>
                <p:nvPr/>
              </p:nvSpPr>
              <p:spPr>
                <a:xfrm>
                  <a:off x="5804600" y="4370600"/>
                  <a:ext cx="1473975" cy="268775"/>
                </a:xfrm>
                <a:custGeom>
                  <a:avLst/>
                  <a:gdLst/>
                  <a:ahLst/>
                  <a:cxnLst/>
                  <a:rect l="l" t="t" r="r" b="b"/>
                  <a:pathLst>
                    <a:path w="58959" h="10751" extrusionOk="0">
                      <a:moveTo>
                        <a:pt x="0" y="1"/>
                      </a:moveTo>
                      <a:lnTo>
                        <a:pt x="0" y="1"/>
                      </a:lnTo>
                      <a:cubicBezTo>
                        <a:pt x="659" y="240"/>
                        <a:pt x="1378" y="480"/>
                        <a:pt x="2006" y="690"/>
                      </a:cubicBezTo>
                      <a:cubicBezTo>
                        <a:pt x="2725" y="929"/>
                        <a:pt x="3414" y="1139"/>
                        <a:pt x="3983" y="1378"/>
                      </a:cubicBezTo>
                      <a:cubicBezTo>
                        <a:pt x="7935" y="3025"/>
                        <a:pt x="12427" y="4672"/>
                        <a:pt x="16978" y="6109"/>
                      </a:cubicBezTo>
                      <a:cubicBezTo>
                        <a:pt x="22428" y="7906"/>
                        <a:pt x="28057" y="9163"/>
                        <a:pt x="33746" y="9912"/>
                      </a:cubicBezTo>
                      <a:cubicBezTo>
                        <a:pt x="37939" y="10391"/>
                        <a:pt x="42131" y="10660"/>
                        <a:pt x="46353" y="10720"/>
                      </a:cubicBezTo>
                      <a:lnTo>
                        <a:pt x="47191" y="10720"/>
                      </a:lnTo>
                      <a:cubicBezTo>
                        <a:pt x="47700" y="10720"/>
                        <a:pt x="58150" y="10750"/>
                        <a:pt x="58779" y="10750"/>
                      </a:cubicBezTo>
                      <a:lnTo>
                        <a:pt x="58959" y="10511"/>
                      </a:lnTo>
                      <a:cubicBezTo>
                        <a:pt x="58330" y="10511"/>
                        <a:pt x="47700" y="10481"/>
                        <a:pt x="47221" y="10481"/>
                      </a:cubicBezTo>
                      <a:lnTo>
                        <a:pt x="46383" y="10481"/>
                      </a:lnTo>
                      <a:cubicBezTo>
                        <a:pt x="42161" y="10421"/>
                        <a:pt x="37939" y="10151"/>
                        <a:pt x="33776" y="9672"/>
                      </a:cubicBezTo>
                      <a:cubicBezTo>
                        <a:pt x="28087" y="8924"/>
                        <a:pt x="22488" y="7666"/>
                        <a:pt x="17068" y="5870"/>
                      </a:cubicBezTo>
                      <a:cubicBezTo>
                        <a:pt x="12517" y="4432"/>
                        <a:pt x="8025" y="2815"/>
                        <a:pt x="4073" y="1139"/>
                      </a:cubicBezTo>
                      <a:cubicBezTo>
                        <a:pt x="3504" y="899"/>
                        <a:pt x="2815" y="690"/>
                        <a:pt x="2096" y="450"/>
                      </a:cubicBezTo>
                      <a:cubicBezTo>
                        <a:pt x="1707" y="330"/>
                        <a:pt x="1288" y="210"/>
                        <a:pt x="899" y="61"/>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5" name="Google Shape;4525;p46"/>
                <p:cNvSpPr/>
                <p:nvPr/>
              </p:nvSpPr>
              <p:spPr>
                <a:xfrm>
                  <a:off x="5995475" y="4381850"/>
                  <a:ext cx="1322025" cy="184200"/>
                </a:xfrm>
                <a:custGeom>
                  <a:avLst/>
                  <a:gdLst/>
                  <a:ahLst/>
                  <a:cxnLst/>
                  <a:rect l="l" t="t" r="r" b="b"/>
                  <a:pathLst>
                    <a:path w="52881" h="7368" extrusionOk="0">
                      <a:moveTo>
                        <a:pt x="1" y="0"/>
                      </a:moveTo>
                      <a:cubicBezTo>
                        <a:pt x="719" y="269"/>
                        <a:pt x="1408" y="539"/>
                        <a:pt x="2097" y="749"/>
                      </a:cubicBezTo>
                      <a:cubicBezTo>
                        <a:pt x="9493" y="3144"/>
                        <a:pt x="17039" y="4970"/>
                        <a:pt x="24704" y="6228"/>
                      </a:cubicBezTo>
                      <a:cubicBezTo>
                        <a:pt x="29526" y="6979"/>
                        <a:pt x="34403" y="7368"/>
                        <a:pt x="39283" y="7368"/>
                      </a:cubicBezTo>
                      <a:cubicBezTo>
                        <a:pt x="39464" y="7368"/>
                        <a:pt x="39645" y="7367"/>
                        <a:pt x="39826" y="7366"/>
                      </a:cubicBezTo>
                      <a:cubicBezTo>
                        <a:pt x="40305" y="7366"/>
                        <a:pt x="52372" y="7336"/>
                        <a:pt x="52881" y="7306"/>
                      </a:cubicBezTo>
                      <a:lnTo>
                        <a:pt x="52881" y="7096"/>
                      </a:lnTo>
                      <a:cubicBezTo>
                        <a:pt x="52372" y="7126"/>
                        <a:pt x="40305" y="7126"/>
                        <a:pt x="39826" y="7126"/>
                      </a:cubicBezTo>
                      <a:cubicBezTo>
                        <a:pt x="39631" y="7128"/>
                        <a:pt x="39437" y="7128"/>
                        <a:pt x="39243" y="7128"/>
                      </a:cubicBezTo>
                      <a:cubicBezTo>
                        <a:pt x="34379" y="7128"/>
                        <a:pt x="29543" y="6767"/>
                        <a:pt x="24734" y="6018"/>
                      </a:cubicBezTo>
                      <a:cubicBezTo>
                        <a:pt x="17098" y="4761"/>
                        <a:pt x="9553" y="2934"/>
                        <a:pt x="2187" y="539"/>
                      </a:cubicBezTo>
                      <a:cubicBezTo>
                        <a:pt x="1708" y="389"/>
                        <a:pt x="1258" y="210"/>
                        <a:pt x="809" y="30"/>
                      </a:cubicBezTo>
                      <a:cubicBezTo>
                        <a:pt x="540" y="30"/>
                        <a:pt x="300" y="0"/>
                        <a:pt x="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6" name="Google Shape;4526;p46"/>
                <p:cNvSpPr/>
                <p:nvPr/>
              </p:nvSpPr>
              <p:spPr>
                <a:xfrm>
                  <a:off x="6437150" y="4388575"/>
                  <a:ext cx="897575" cy="39700"/>
                </a:xfrm>
                <a:custGeom>
                  <a:avLst/>
                  <a:gdLst/>
                  <a:ahLst/>
                  <a:cxnLst/>
                  <a:rect l="l" t="t" r="r" b="b"/>
                  <a:pathLst>
                    <a:path w="35903" h="1588" extrusionOk="0">
                      <a:moveTo>
                        <a:pt x="629" y="0"/>
                      </a:moveTo>
                      <a:lnTo>
                        <a:pt x="0" y="90"/>
                      </a:lnTo>
                      <a:cubicBezTo>
                        <a:pt x="4881" y="1348"/>
                        <a:pt x="10301" y="1587"/>
                        <a:pt x="15511" y="1587"/>
                      </a:cubicBezTo>
                      <a:cubicBezTo>
                        <a:pt x="17128" y="1587"/>
                        <a:pt x="18715" y="1558"/>
                        <a:pt x="20272" y="1528"/>
                      </a:cubicBezTo>
                      <a:lnTo>
                        <a:pt x="21889" y="1498"/>
                      </a:lnTo>
                      <a:cubicBezTo>
                        <a:pt x="22488" y="1498"/>
                        <a:pt x="35334" y="1587"/>
                        <a:pt x="35903" y="1587"/>
                      </a:cubicBezTo>
                      <a:lnTo>
                        <a:pt x="35214" y="1348"/>
                      </a:lnTo>
                      <a:cubicBezTo>
                        <a:pt x="34615" y="1348"/>
                        <a:pt x="22488" y="1258"/>
                        <a:pt x="21889" y="1258"/>
                      </a:cubicBezTo>
                      <a:lnTo>
                        <a:pt x="20272" y="1288"/>
                      </a:lnTo>
                      <a:cubicBezTo>
                        <a:pt x="18747" y="1310"/>
                        <a:pt x="17179" y="1331"/>
                        <a:pt x="15591" y="1331"/>
                      </a:cubicBezTo>
                      <a:cubicBezTo>
                        <a:pt x="10567" y="1331"/>
                        <a:pt x="5339" y="1115"/>
                        <a:pt x="629"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7" name="Google Shape;4527;p46"/>
                <p:cNvSpPr/>
                <p:nvPr/>
              </p:nvSpPr>
              <p:spPr>
                <a:xfrm>
                  <a:off x="5123375" y="4244100"/>
                  <a:ext cx="315175" cy="136275"/>
                </a:xfrm>
                <a:custGeom>
                  <a:avLst/>
                  <a:gdLst/>
                  <a:ahLst/>
                  <a:cxnLst/>
                  <a:rect l="l" t="t" r="r" b="b"/>
                  <a:pathLst>
                    <a:path w="12607" h="5451" extrusionOk="0">
                      <a:moveTo>
                        <a:pt x="12607" y="1"/>
                      </a:moveTo>
                      <a:lnTo>
                        <a:pt x="12367" y="60"/>
                      </a:lnTo>
                      <a:cubicBezTo>
                        <a:pt x="11948" y="2216"/>
                        <a:pt x="11080" y="4073"/>
                        <a:pt x="9732" y="4791"/>
                      </a:cubicBezTo>
                      <a:cubicBezTo>
                        <a:pt x="9175" y="5087"/>
                        <a:pt x="8524" y="5235"/>
                        <a:pt x="7782" y="5235"/>
                      </a:cubicBezTo>
                      <a:cubicBezTo>
                        <a:pt x="5895" y="5235"/>
                        <a:pt x="3420" y="4279"/>
                        <a:pt x="390" y="2366"/>
                      </a:cubicBezTo>
                      <a:lnTo>
                        <a:pt x="360" y="2336"/>
                      </a:lnTo>
                      <a:lnTo>
                        <a:pt x="1" y="2366"/>
                      </a:lnTo>
                      <a:cubicBezTo>
                        <a:pt x="91" y="2426"/>
                        <a:pt x="180" y="2486"/>
                        <a:pt x="270" y="2546"/>
                      </a:cubicBezTo>
                      <a:cubicBezTo>
                        <a:pt x="3324" y="4492"/>
                        <a:pt x="5870" y="5450"/>
                        <a:pt x="7816" y="5450"/>
                      </a:cubicBezTo>
                      <a:cubicBezTo>
                        <a:pt x="8535" y="5450"/>
                        <a:pt x="9223" y="5300"/>
                        <a:pt x="9852" y="4971"/>
                      </a:cubicBezTo>
                      <a:cubicBezTo>
                        <a:pt x="11259" y="4252"/>
                        <a:pt x="12188" y="2246"/>
                        <a:pt x="1260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8" name="Google Shape;4528;p46"/>
                <p:cNvSpPr/>
                <p:nvPr/>
              </p:nvSpPr>
              <p:spPr>
                <a:xfrm>
                  <a:off x="4396500" y="4612675"/>
                  <a:ext cx="831700" cy="236300"/>
                </a:xfrm>
                <a:custGeom>
                  <a:avLst/>
                  <a:gdLst/>
                  <a:ahLst/>
                  <a:cxnLst/>
                  <a:rect l="l" t="t" r="r" b="b"/>
                  <a:pathLst>
                    <a:path w="33268" h="9452" extrusionOk="0">
                      <a:moveTo>
                        <a:pt x="26347" y="1"/>
                      </a:moveTo>
                      <a:cubicBezTo>
                        <a:pt x="25830" y="1"/>
                        <a:pt x="25343" y="37"/>
                        <a:pt x="24914" y="109"/>
                      </a:cubicBezTo>
                      <a:cubicBezTo>
                        <a:pt x="23836" y="259"/>
                        <a:pt x="22728" y="409"/>
                        <a:pt x="21650" y="528"/>
                      </a:cubicBezTo>
                      <a:cubicBezTo>
                        <a:pt x="20063" y="708"/>
                        <a:pt x="18416" y="888"/>
                        <a:pt x="16829" y="1247"/>
                      </a:cubicBezTo>
                      <a:cubicBezTo>
                        <a:pt x="14164" y="1816"/>
                        <a:pt x="12457" y="2954"/>
                        <a:pt x="10301" y="4421"/>
                      </a:cubicBezTo>
                      <a:lnTo>
                        <a:pt x="9702" y="4810"/>
                      </a:lnTo>
                      <a:cubicBezTo>
                        <a:pt x="6977" y="6547"/>
                        <a:pt x="4073" y="7984"/>
                        <a:pt x="1049" y="9032"/>
                      </a:cubicBezTo>
                      <a:lnTo>
                        <a:pt x="1" y="9451"/>
                      </a:lnTo>
                      <a:lnTo>
                        <a:pt x="659" y="9451"/>
                      </a:lnTo>
                      <a:lnTo>
                        <a:pt x="1109" y="9272"/>
                      </a:lnTo>
                      <a:cubicBezTo>
                        <a:pt x="4163" y="8194"/>
                        <a:pt x="7097" y="6756"/>
                        <a:pt x="9822" y="5020"/>
                      </a:cubicBezTo>
                      <a:lnTo>
                        <a:pt x="10421" y="4601"/>
                      </a:lnTo>
                      <a:cubicBezTo>
                        <a:pt x="12547" y="3163"/>
                        <a:pt x="14254" y="2025"/>
                        <a:pt x="16859" y="1486"/>
                      </a:cubicBezTo>
                      <a:cubicBezTo>
                        <a:pt x="18446" y="1157"/>
                        <a:pt x="20093" y="948"/>
                        <a:pt x="21650" y="768"/>
                      </a:cubicBezTo>
                      <a:cubicBezTo>
                        <a:pt x="22758" y="648"/>
                        <a:pt x="23866" y="528"/>
                        <a:pt x="24944" y="349"/>
                      </a:cubicBezTo>
                      <a:cubicBezTo>
                        <a:pt x="25358" y="283"/>
                        <a:pt x="25824" y="251"/>
                        <a:pt x="26318" y="251"/>
                      </a:cubicBezTo>
                      <a:cubicBezTo>
                        <a:pt x="28319" y="251"/>
                        <a:pt x="30767" y="783"/>
                        <a:pt x="32040" y="1816"/>
                      </a:cubicBezTo>
                      <a:cubicBezTo>
                        <a:pt x="32729" y="2325"/>
                        <a:pt x="32998" y="3223"/>
                        <a:pt x="32759" y="4032"/>
                      </a:cubicBezTo>
                      <a:cubicBezTo>
                        <a:pt x="32489" y="4780"/>
                        <a:pt x="32070" y="5499"/>
                        <a:pt x="31501" y="6068"/>
                      </a:cubicBezTo>
                      <a:lnTo>
                        <a:pt x="31860" y="6038"/>
                      </a:lnTo>
                      <a:cubicBezTo>
                        <a:pt x="32370" y="5469"/>
                        <a:pt x="32759" y="4810"/>
                        <a:pt x="32968" y="4091"/>
                      </a:cubicBezTo>
                      <a:cubicBezTo>
                        <a:pt x="33268" y="3193"/>
                        <a:pt x="32968" y="2205"/>
                        <a:pt x="32190" y="1636"/>
                      </a:cubicBezTo>
                      <a:cubicBezTo>
                        <a:pt x="30900" y="561"/>
                        <a:pt x="28389" y="1"/>
                        <a:pt x="2634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9" name="Google Shape;4529;p46"/>
                <p:cNvSpPr/>
                <p:nvPr/>
              </p:nvSpPr>
              <p:spPr>
                <a:xfrm>
                  <a:off x="6353300" y="4766975"/>
                  <a:ext cx="297225" cy="25100"/>
                </a:xfrm>
                <a:custGeom>
                  <a:avLst/>
                  <a:gdLst/>
                  <a:ahLst/>
                  <a:cxnLst/>
                  <a:rect l="l" t="t" r="r" b="b"/>
                  <a:pathLst>
                    <a:path w="11889" h="1004" extrusionOk="0">
                      <a:moveTo>
                        <a:pt x="10646" y="0"/>
                      </a:moveTo>
                      <a:cubicBezTo>
                        <a:pt x="8575" y="0"/>
                        <a:pt x="6508" y="125"/>
                        <a:pt x="4462" y="375"/>
                      </a:cubicBezTo>
                      <a:cubicBezTo>
                        <a:pt x="3893" y="435"/>
                        <a:pt x="3354" y="495"/>
                        <a:pt x="2815" y="524"/>
                      </a:cubicBezTo>
                      <a:cubicBezTo>
                        <a:pt x="2785" y="524"/>
                        <a:pt x="1618" y="644"/>
                        <a:pt x="1" y="944"/>
                      </a:cubicBezTo>
                      <a:lnTo>
                        <a:pt x="1079" y="1004"/>
                      </a:lnTo>
                      <a:cubicBezTo>
                        <a:pt x="1737" y="884"/>
                        <a:pt x="2366" y="824"/>
                        <a:pt x="2815" y="764"/>
                      </a:cubicBezTo>
                      <a:cubicBezTo>
                        <a:pt x="3384" y="734"/>
                        <a:pt x="3923" y="674"/>
                        <a:pt x="4462" y="614"/>
                      </a:cubicBezTo>
                      <a:cubicBezTo>
                        <a:pt x="6510" y="372"/>
                        <a:pt x="8583" y="251"/>
                        <a:pt x="10636" y="251"/>
                      </a:cubicBezTo>
                      <a:cubicBezTo>
                        <a:pt x="10864" y="251"/>
                        <a:pt x="11092" y="252"/>
                        <a:pt x="11319" y="255"/>
                      </a:cubicBezTo>
                      <a:cubicBezTo>
                        <a:pt x="11499" y="165"/>
                        <a:pt x="11679" y="105"/>
                        <a:pt x="11888" y="15"/>
                      </a:cubicBezTo>
                      <a:cubicBezTo>
                        <a:pt x="11474" y="5"/>
                        <a:pt x="11060" y="0"/>
                        <a:pt x="10646"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0" name="Google Shape;4530;p46"/>
                <p:cNvSpPr/>
                <p:nvPr/>
              </p:nvSpPr>
              <p:spPr>
                <a:xfrm>
                  <a:off x="238125" y="4749375"/>
                  <a:ext cx="432700" cy="58425"/>
                </a:xfrm>
                <a:custGeom>
                  <a:avLst/>
                  <a:gdLst/>
                  <a:ahLst/>
                  <a:cxnLst/>
                  <a:rect l="l" t="t" r="r" b="b"/>
                  <a:pathLst>
                    <a:path w="17308" h="2337" extrusionOk="0">
                      <a:moveTo>
                        <a:pt x="0" y="1"/>
                      </a:moveTo>
                      <a:lnTo>
                        <a:pt x="0" y="270"/>
                      </a:lnTo>
                      <a:cubicBezTo>
                        <a:pt x="2515" y="390"/>
                        <a:pt x="5060" y="630"/>
                        <a:pt x="7636" y="1019"/>
                      </a:cubicBezTo>
                      <a:cubicBezTo>
                        <a:pt x="7875" y="1079"/>
                        <a:pt x="8354" y="1139"/>
                        <a:pt x="8953" y="1228"/>
                      </a:cubicBezTo>
                      <a:cubicBezTo>
                        <a:pt x="10570" y="1408"/>
                        <a:pt x="13504" y="1797"/>
                        <a:pt x="16439" y="2336"/>
                      </a:cubicBezTo>
                      <a:lnTo>
                        <a:pt x="17307" y="2247"/>
                      </a:lnTo>
                      <a:cubicBezTo>
                        <a:pt x="14702" y="1767"/>
                        <a:pt x="11768" y="1348"/>
                        <a:pt x="8983" y="959"/>
                      </a:cubicBezTo>
                      <a:lnTo>
                        <a:pt x="7666" y="779"/>
                      </a:lnTo>
                      <a:cubicBezTo>
                        <a:pt x="5090" y="390"/>
                        <a:pt x="2545" y="151"/>
                        <a:pt x="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1" name="Google Shape;4531;p46"/>
                <p:cNvSpPr/>
                <p:nvPr/>
              </p:nvSpPr>
              <p:spPr>
                <a:xfrm>
                  <a:off x="4573175" y="4719025"/>
                  <a:ext cx="476125" cy="153150"/>
                </a:xfrm>
                <a:custGeom>
                  <a:avLst/>
                  <a:gdLst/>
                  <a:ahLst/>
                  <a:cxnLst/>
                  <a:rect l="l" t="t" r="r" b="b"/>
                  <a:pathLst>
                    <a:path w="19045" h="6126" extrusionOk="0">
                      <a:moveTo>
                        <a:pt x="11718" y="1"/>
                      </a:moveTo>
                      <a:cubicBezTo>
                        <a:pt x="9868" y="1"/>
                        <a:pt x="7963" y="320"/>
                        <a:pt x="6169" y="885"/>
                      </a:cubicBezTo>
                      <a:cubicBezTo>
                        <a:pt x="4402" y="1454"/>
                        <a:pt x="1497" y="3760"/>
                        <a:pt x="0" y="6066"/>
                      </a:cubicBezTo>
                      <a:lnTo>
                        <a:pt x="240" y="6125"/>
                      </a:lnTo>
                      <a:cubicBezTo>
                        <a:pt x="1737" y="3910"/>
                        <a:pt x="4552" y="1634"/>
                        <a:pt x="6229" y="1095"/>
                      </a:cubicBezTo>
                      <a:cubicBezTo>
                        <a:pt x="7994" y="543"/>
                        <a:pt x="9869" y="233"/>
                        <a:pt x="11689" y="233"/>
                      </a:cubicBezTo>
                      <a:cubicBezTo>
                        <a:pt x="14314" y="233"/>
                        <a:pt x="16823" y="879"/>
                        <a:pt x="18715" y="2383"/>
                      </a:cubicBezTo>
                      <a:lnTo>
                        <a:pt x="19044" y="2353"/>
                      </a:lnTo>
                      <a:cubicBezTo>
                        <a:pt x="17093" y="706"/>
                        <a:pt x="14467" y="1"/>
                        <a:pt x="1171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2" name="Google Shape;4532;p46"/>
                <p:cNvSpPr/>
                <p:nvPr/>
              </p:nvSpPr>
              <p:spPr>
                <a:xfrm>
                  <a:off x="4677225" y="4876225"/>
                  <a:ext cx="237325" cy="60325"/>
                </a:xfrm>
                <a:custGeom>
                  <a:avLst/>
                  <a:gdLst/>
                  <a:ahLst/>
                  <a:cxnLst/>
                  <a:rect l="l" t="t" r="r" b="b"/>
                  <a:pathLst>
                    <a:path w="9493" h="2413" extrusionOk="0">
                      <a:moveTo>
                        <a:pt x="3062" y="1"/>
                      </a:moveTo>
                      <a:cubicBezTo>
                        <a:pt x="1821" y="1"/>
                        <a:pt x="862" y="302"/>
                        <a:pt x="0" y="855"/>
                      </a:cubicBezTo>
                      <a:lnTo>
                        <a:pt x="330" y="945"/>
                      </a:lnTo>
                      <a:cubicBezTo>
                        <a:pt x="1105" y="488"/>
                        <a:pt x="1985" y="242"/>
                        <a:pt x="3077" y="242"/>
                      </a:cubicBezTo>
                      <a:cubicBezTo>
                        <a:pt x="3629" y="242"/>
                        <a:pt x="4236" y="305"/>
                        <a:pt x="4911" y="436"/>
                      </a:cubicBezTo>
                      <a:cubicBezTo>
                        <a:pt x="6498" y="796"/>
                        <a:pt x="8025" y="1484"/>
                        <a:pt x="9343" y="2413"/>
                      </a:cubicBezTo>
                      <a:lnTo>
                        <a:pt x="9493" y="2203"/>
                      </a:lnTo>
                      <a:cubicBezTo>
                        <a:pt x="8115" y="1245"/>
                        <a:pt x="6588" y="556"/>
                        <a:pt x="4971" y="197"/>
                      </a:cubicBezTo>
                      <a:cubicBezTo>
                        <a:pt x="4263" y="65"/>
                        <a:pt x="3633" y="1"/>
                        <a:pt x="306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3" name="Google Shape;4533;p46"/>
                <p:cNvSpPr/>
                <p:nvPr/>
              </p:nvSpPr>
              <p:spPr>
                <a:xfrm>
                  <a:off x="6026175" y="4659450"/>
                  <a:ext cx="1185025" cy="108675"/>
                </a:xfrm>
                <a:custGeom>
                  <a:avLst/>
                  <a:gdLst/>
                  <a:ahLst/>
                  <a:cxnLst/>
                  <a:rect l="l" t="t" r="r" b="b"/>
                  <a:pathLst>
                    <a:path w="47401" h="4347" extrusionOk="0">
                      <a:moveTo>
                        <a:pt x="27732" y="1"/>
                      </a:moveTo>
                      <a:cubicBezTo>
                        <a:pt x="26681" y="1"/>
                        <a:pt x="25652" y="15"/>
                        <a:pt x="24644" y="35"/>
                      </a:cubicBezTo>
                      <a:cubicBezTo>
                        <a:pt x="16290" y="214"/>
                        <a:pt x="8085" y="2011"/>
                        <a:pt x="0" y="4287"/>
                      </a:cubicBezTo>
                      <a:lnTo>
                        <a:pt x="659" y="4346"/>
                      </a:lnTo>
                      <a:cubicBezTo>
                        <a:pt x="8534" y="2161"/>
                        <a:pt x="16529" y="424"/>
                        <a:pt x="24614" y="274"/>
                      </a:cubicBezTo>
                      <a:cubicBezTo>
                        <a:pt x="25641" y="254"/>
                        <a:pt x="26686" y="240"/>
                        <a:pt x="27751" y="240"/>
                      </a:cubicBezTo>
                      <a:cubicBezTo>
                        <a:pt x="31436" y="240"/>
                        <a:pt x="35358" y="409"/>
                        <a:pt x="39586" y="1083"/>
                      </a:cubicBezTo>
                      <a:cubicBezTo>
                        <a:pt x="39735" y="1113"/>
                        <a:pt x="46862" y="1711"/>
                        <a:pt x="47012" y="1711"/>
                      </a:cubicBezTo>
                      <a:lnTo>
                        <a:pt x="47401" y="1472"/>
                      </a:lnTo>
                      <a:cubicBezTo>
                        <a:pt x="47251" y="1472"/>
                        <a:pt x="39765" y="873"/>
                        <a:pt x="39646" y="873"/>
                      </a:cubicBezTo>
                      <a:cubicBezTo>
                        <a:pt x="35380" y="174"/>
                        <a:pt x="31423" y="1"/>
                        <a:pt x="2773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4" name="Google Shape;4534;p46"/>
                <p:cNvSpPr/>
                <p:nvPr/>
              </p:nvSpPr>
              <p:spPr>
                <a:xfrm>
                  <a:off x="1161875" y="4301000"/>
                  <a:ext cx="1007625" cy="476850"/>
                </a:xfrm>
                <a:custGeom>
                  <a:avLst/>
                  <a:gdLst/>
                  <a:ahLst/>
                  <a:cxnLst/>
                  <a:rect l="l" t="t" r="r" b="b"/>
                  <a:pathLst>
                    <a:path w="40305" h="19074" extrusionOk="0">
                      <a:moveTo>
                        <a:pt x="9253" y="0"/>
                      </a:moveTo>
                      <a:cubicBezTo>
                        <a:pt x="10570" y="509"/>
                        <a:pt x="11858" y="1018"/>
                        <a:pt x="13115" y="1557"/>
                      </a:cubicBezTo>
                      <a:cubicBezTo>
                        <a:pt x="15990" y="2815"/>
                        <a:pt x="18924" y="3923"/>
                        <a:pt x="21919" y="4791"/>
                      </a:cubicBezTo>
                      <a:cubicBezTo>
                        <a:pt x="26470" y="6049"/>
                        <a:pt x="30872" y="7336"/>
                        <a:pt x="34884" y="9462"/>
                      </a:cubicBezTo>
                      <a:cubicBezTo>
                        <a:pt x="36831" y="10450"/>
                        <a:pt x="40035" y="12157"/>
                        <a:pt x="39675" y="14762"/>
                      </a:cubicBezTo>
                      <a:cubicBezTo>
                        <a:pt x="39346" y="17277"/>
                        <a:pt x="36621" y="17696"/>
                        <a:pt x="34405" y="18026"/>
                      </a:cubicBezTo>
                      <a:cubicBezTo>
                        <a:pt x="34016" y="18086"/>
                        <a:pt x="33657" y="18145"/>
                        <a:pt x="33327" y="18205"/>
                      </a:cubicBezTo>
                      <a:cubicBezTo>
                        <a:pt x="31561" y="18505"/>
                        <a:pt x="29794" y="18714"/>
                        <a:pt x="28027" y="18834"/>
                      </a:cubicBezTo>
                      <a:lnTo>
                        <a:pt x="27668" y="18864"/>
                      </a:lnTo>
                      <a:cubicBezTo>
                        <a:pt x="27877" y="18205"/>
                        <a:pt x="27997" y="17517"/>
                        <a:pt x="28027" y="16828"/>
                      </a:cubicBezTo>
                      <a:cubicBezTo>
                        <a:pt x="28117" y="14702"/>
                        <a:pt x="27189" y="12696"/>
                        <a:pt x="25362" y="11019"/>
                      </a:cubicBezTo>
                      <a:cubicBezTo>
                        <a:pt x="22009" y="7995"/>
                        <a:pt x="18266" y="6468"/>
                        <a:pt x="14283" y="4881"/>
                      </a:cubicBezTo>
                      <a:lnTo>
                        <a:pt x="13205" y="4432"/>
                      </a:lnTo>
                      <a:cubicBezTo>
                        <a:pt x="9163" y="2785"/>
                        <a:pt x="5031" y="1378"/>
                        <a:pt x="839" y="180"/>
                      </a:cubicBezTo>
                      <a:lnTo>
                        <a:pt x="0" y="180"/>
                      </a:lnTo>
                      <a:cubicBezTo>
                        <a:pt x="4462" y="1408"/>
                        <a:pt x="8833" y="2905"/>
                        <a:pt x="13145" y="4671"/>
                      </a:cubicBezTo>
                      <a:lnTo>
                        <a:pt x="14223" y="5090"/>
                      </a:lnTo>
                      <a:cubicBezTo>
                        <a:pt x="18176" y="6707"/>
                        <a:pt x="21889" y="8204"/>
                        <a:pt x="25213" y="11199"/>
                      </a:cubicBezTo>
                      <a:cubicBezTo>
                        <a:pt x="27009" y="12816"/>
                        <a:pt x="27877" y="14762"/>
                        <a:pt x="27818" y="16828"/>
                      </a:cubicBezTo>
                      <a:cubicBezTo>
                        <a:pt x="27758" y="17517"/>
                        <a:pt x="27608" y="18205"/>
                        <a:pt x="27368" y="18894"/>
                      </a:cubicBezTo>
                      <a:cubicBezTo>
                        <a:pt x="26859" y="18924"/>
                        <a:pt x="26320" y="18954"/>
                        <a:pt x="25811" y="19014"/>
                      </a:cubicBezTo>
                      <a:lnTo>
                        <a:pt x="28057" y="19074"/>
                      </a:lnTo>
                      <a:cubicBezTo>
                        <a:pt x="29824" y="18954"/>
                        <a:pt x="31590" y="18744"/>
                        <a:pt x="33357" y="18445"/>
                      </a:cubicBezTo>
                      <a:cubicBezTo>
                        <a:pt x="33687" y="18385"/>
                        <a:pt x="34046" y="18325"/>
                        <a:pt x="34435" y="18265"/>
                      </a:cubicBezTo>
                      <a:cubicBezTo>
                        <a:pt x="36711" y="17906"/>
                        <a:pt x="39525" y="17457"/>
                        <a:pt x="39885" y="14792"/>
                      </a:cubicBezTo>
                      <a:cubicBezTo>
                        <a:pt x="40304" y="12007"/>
                        <a:pt x="37010" y="10300"/>
                        <a:pt x="35034" y="9252"/>
                      </a:cubicBezTo>
                      <a:cubicBezTo>
                        <a:pt x="30962" y="7127"/>
                        <a:pt x="26560" y="5809"/>
                        <a:pt x="21979" y="4581"/>
                      </a:cubicBezTo>
                      <a:cubicBezTo>
                        <a:pt x="18984" y="3683"/>
                        <a:pt x="16080" y="2605"/>
                        <a:pt x="13205" y="1348"/>
                      </a:cubicBezTo>
                      <a:cubicBezTo>
                        <a:pt x="12157" y="898"/>
                        <a:pt x="11019" y="449"/>
                        <a:pt x="991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5" name="Google Shape;4535;p46"/>
                <p:cNvSpPr/>
                <p:nvPr/>
              </p:nvSpPr>
              <p:spPr>
                <a:xfrm>
                  <a:off x="2613375" y="4395300"/>
                  <a:ext cx="1228450" cy="437950"/>
                </a:xfrm>
                <a:custGeom>
                  <a:avLst/>
                  <a:gdLst/>
                  <a:ahLst/>
                  <a:cxnLst/>
                  <a:rect l="l" t="t" r="r" b="b"/>
                  <a:pathLst>
                    <a:path w="49138" h="17518" extrusionOk="0">
                      <a:moveTo>
                        <a:pt x="30333" y="1"/>
                      </a:moveTo>
                      <a:lnTo>
                        <a:pt x="30333" y="1"/>
                      </a:lnTo>
                      <a:cubicBezTo>
                        <a:pt x="35064" y="779"/>
                        <a:pt x="39137" y="1648"/>
                        <a:pt x="42879" y="2636"/>
                      </a:cubicBezTo>
                      <a:cubicBezTo>
                        <a:pt x="44077" y="2935"/>
                        <a:pt x="47670" y="3894"/>
                        <a:pt x="48569" y="5750"/>
                      </a:cubicBezTo>
                      <a:cubicBezTo>
                        <a:pt x="48838" y="6289"/>
                        <a:pt x="48868" y="6918"/>
                        <a:pt x="48599" y="7487"/>
                      </a:cubicBezTo>
                      <a:cubicBezTo>
                        <a:pt x="47850" y="9313"/>
                        <a:pt x="44317" y="9583"/>
                        <a:pt x="41742" y="9762"/>
                      </a:cubicBezTo>
                      <a:cubicBezTo>
                        <a:pt x="41083" y="9792"/>
                        <a:pt x="40424" y="9882"/>
                        <a:pt x="39795" y="9972"/>
                      </a:cubicBezTo>
                      <a:cubicBezTo>
                        <a:pt x="37879" y="10331"/>
                        <a:pt x="35933" y="10571"/>
                        <a:pt x="34046" y="10780"/>
                      </a:cubicBezTo>
                      <a:cubicBezTo>
                        <a:pt x="31022" y="11140"/>
                        <a:pt x="27878" y="11529"/>
                        <a:pt x="24824" y="12427"/>
                      </a:cubicBezTo>
                      <a:cubicBezTo>
                        <a:pt x="18955" y="14194"/>
                        <a:pt x="12936" y="15571"/>
                        <a:pt x="6857" y="16559"/>
                      </a:cubicBezTo>
                      <a:cubicBezTo>
                        <a:pt x="4522" y="16949"/>
                        <a:pt x="2246" y="17248"/>
                        <a:pt x="0" y="17487"/>
                      </a:cubicBezTo>
                      <a:lnTo>
                        <a:pt x="1977" y="17517"/>
                      </a:lnTo>
                      <a:cubicBezTo>
                        <a:pt x="3594" y="17308"/>
                        <a:pt x="5241" y="17068"/>
                        <a:pt x="6917" y="16799"/>
                      </a:cubicBezTo>
                      <a:cubicBezTo>
                        <a:pt x="12996" y="15811"/>
                        <a:pt x="19015" y="14433"/>
                        <a:pt x="24913" y="12667"/>
                      </a:cubicBezTo>
                      <a:cubicBezTo>
                        <a:pt x="27938" y="11768"/>
                        <a:pt x="31052" y="11409"/>
                        <a:pt x="34076" y="11020"/>
                      </a:cubicBezTo>
                      <a:cubicBezTo>
                        <a:pt x="35963" y="10810"/>
                        <a:pt x="37939" y="10571"/>
                        <a:pt x="39855" y="10211"/>
                      </a:cubicBezTo>
                      <a:cubicBezTo>
                        <a:pt x="40484" y="10092"/>
                        <a:pt x="41143" y="10032"/>
                        <a:pt x="41772" y="10002"/>
                      </a:cubicBezTo>
                      <a:cubicBezTo>
                        <a:pt x="44407" y="9822"/>
                        <a:pt x="48030" y="9553"/>
                        <a:pt x="48838" y="7576"/>
                      </a:cubicBezTo>
                      <a:cubicBezTo>
                        <a:pt x="49138" y="6948"/>
                        <a:pt x="49108" y="6229"/>
                        <a:pt x="48808" y="5630"/>
                      </a:cubicBezTo>
                      <a:cubicBezTo>
                        <a:pt x="47850" y="3684"/>
                        <a:pt x="44167" y="2726"/>
                        <a:pt x="42969" y="2396"/>
                      </a:cubicBezTo>
                      <a:cubicBezTo>
                        <a:pt x="39675" y="1528"/>
                        <a:pt x="36172" y="779"/>
                        <a:pt x="32160" y="61"/>
                      </a:cubicBezTo>
                      <a:lnTo>
                        <a:pt x="30333"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6" name="Google Shape;4536;p46"/>
                <p:cNvSpPr/>
                <p:nvPr/>
              </p:nvSpPr>
              <p:spPr>
                <a:xfrm>
                  <a:off x="238125" y="4220150"/>
                  <a:ext cx="1413350" cy="554700"/>
                </a:xfrm>
                <a:custGeom>
                  <a:avLst/>
                  <a:gdLst/>
                  <a:ahLst/>
                  <a:cxnLst/>
                  <a:rect l="l" t="t" r="r" b="b"/>
                  <a:pathLst>
                    <a:path w="56534" h="22188" extrusionOk="0">
                      <a:moveTo>
                        <a:pt x="0" y="0"/>
                      </a:moveTo>
                      <a:lnTo>
                        <a:pt x="0" y="240"/>
                      </a:lnTo>
                      <a:cubicBezTo>
                        <a:pt x="1407" y="569"/>
                        <a:pt x="2815" y="839"/>
                        <a:pt x="4192" y="1108"/>
                      </a:cubicBezTo>
                      <a:cubicBezTo>
                        <a:pt x="5689" y="1378"/>
                        <a:pt x="7246" y="1677"/>
                        <a:pt x="8743" y="2066"/>
                      </a:cubicBezTo>
                      <a:cubicBezTo>
                        <a:pt x="15151" y="3683"/>
                        <a:pt x="21499" y="5779"/>
                        <a:pt x="27398" y="7845"/>
                      </a:cubicBezTo>
                      <a:cubicBezTo>
                        <a:pt x="31321" y="9223"/>
                        <a:pt x="35333" y="10450"/>
                        <a:pt x="39196" y="11588"/>
                      </a:cubicBezTo>
                      <a:cubicBezTo>
                        <a:pt x="42250" y="12516"/>
                        <a:pt x="45424" y="13445"/>
                        <a:pt x="48508" y="14463"/>
                      </a:cubicBezTo>
                      <a:cubicBezTo>
                        <a:pt x="48808" y="14582"/>
                        <a:pt x="49167" y="14672"/>
                        <a:pt x="49556" y="14792"/>
                      </a:cubicBezTo>
                      <a:cubicBezTo>
                        <a:pt x="51862" y="15481"/>
                        <a:pt x="55725" y="16649"/>
                        <a:pt x="56144" y="18445"/>
                      </a:cubicBezTo>
                      <a:cubicBezTo>
                        <a:pt x="56294" y="19104"/>
                        <a:pt x="55994" y="19792"/>
                        <a:pt x="55246" y="20511"/>
                      </a:cubicBezTo>
                      <a:cubicBezTo>
                        <a:pt x="54407" y="21260"/>
                        <a:pt x="53449" y="21829"/>
                        <a:pt x="52401" y="22188"/>
                      </a:cubicBezTo>
                      <a:lnTo>
                        <a:pt x="53030" y="22188"/>
                      </a:lnTo>
                      <a:cubicBezTo>
                        <a:pt x="53898" y="21859"/>
                        <a:pt x="54707" y="21350"/>
                        <a:pt x="55395" y="20691"/>
                      </a:cubicBezTo>
                      <a:cubicBezTo>
                        <a:pt x="56204" y="19912"/>
                        <a:pt x="56533" y="19164"/>
                        <a:pt x="56354" y="18415"/>
                      </a:cubicBezTo>
                      <a:cubicBezTo>
                        <a:pt x="55904" y="16439"/>
                        <a:pt x="51982" y="15271"/>
                        <a:pt x="49616" y="14582"/>
                      </a:cubicBezTo>
                      <a:cubicBezTo>
                        <a:pt x="49227" y="14463"/>
                        <a:pt x="48868" y="14343"/>
                        <a:pt x="48598" y="14253"/>
                      </a:cubicBezTo>
                      <a:cubicBezTo>
                        <a:pt x="45484" y="13235"/>
                        <a:pt x="42340" y="12277"/>
                        <a:pt x="39286" y="11379"/>
                      </a:cubicBezTo>
                      <a:cubicBezTo>
                        <a:pt x="35393" y="10211"/>
                        <a:pt x="31381" y="9013"/>
                        <a:pt x="27458" y="7636"/>
                      </a:cubicBezTo>
                      <a:cubicBezTo>
                        <a:pt x="21559" y="5570"/>
                        <a:pt x="15211" y="3414"/>
                        <a:pt x="8803" y="1827"/>
                      </a:cubicBezTo>
                      <a:cubicBezTo>
                        <a:pt x="7306" y="1438"/>
                        <a:pt x="5719" y="1168"/>
                        <a:pt x="4222" y="869"/>
                      </a:cubicBezTo>
                      <a:cubicBezTo>
                        <a:pt x="2845" y="599"/>
                        <a:pt x="1407" y="33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7" name="Google Shape;4537;p46"/>
                <p:cNvSpPr/>
                <p:nvPr/>
              </p:nvSpPr>
              <p:spPr>
                <a:xfrm>
                  <a:off x="238125" y="4497875"/>
                  <a:ext cx="1099675" cy="276975"/>
                </a:xfrm>
                <a:custGeom>
                  <a:avLst/>
                  <a:gdLst/>
                  <a:ahLst/>
                  <a:cxnLst/>
                  <a:rect l="l" t="t" r="r" b="b"/>
                  <a:pathLst>
                    <a:path w="43987" h="11079" extrusionOk="0">
                      <a:moveTo>
                        <a:pt x="0" y="0"/>
                      </a:moveTo>
                      <a:lnTo>
                        <a:pt x="0" y="240"/>
                      </a:lnTo>
                      <a:lnTo>
                        <a:pt x="3204" y="749"/>
                      </a:lnTo>
                      <a:cubicBezTo>
                        <a:pt x="5510" y="1168"/>
                        <a:pt x="7875" y="1527"/>
                        <a:pt x="10241" y="1916"/>
                      </a:cubicBezTo>
                      <a:cubicBezTo>
                        <a:pt x="12516" y="2246"/>
                        <a:pt x="14852" y="2545"/>
                        <a:pt x="17098" y="2845"/>
                      </a:cubicBezTo>
                      <a:cubicBezTo>
                        <a:pt x="21769" y="3503"/>
                        <a:pt x="26620" y="4132"/>
                        <a:pt x="31351" y="5090"/>
                      </a:cubicBezTo>
                      <a:lnTo>
                        <a:pt x="32638" y="5360"/>
                      </a:lnTo>
                      <a:cubicBezTo>
                        <a:pt x="36202" y="6049"/>
                        <a:pt x="40274" y="6827"/>
                        <a:pt x="42999" y="9252"/>
                      </a:cubicBezTo>
                      <a:cubicBezTo>
                        <a:pt x="43508" y="9702"/>
                        <a:pt x="43747" y="10121"/>
                        <a:pt x="43747" y="10540"/>
                      </a:cubicBezTo>
                      <a:cubicBezTo>
                        <a:pt x="43747" y="10720"/>
                        <a:pt x="43687" y="10899"/>
                        <a:pt x="43568" y="11079"/>
                      </a:cubicBezTo>
                      <a:lnTo>
                        <a:pt x="43867" y="11079"/>
                      </a:lnTo>
                      <a:cubicBezTo>
                        <a:pt x="43927" y="10899"/>
                        <a:pt x="43987" y="10720"/>
                        <a:pt x="43987" y="10510"/>
                      </a:cubicBezTo>
                      <a:cubicBezTo>
                        <a:pt x="43987" y="10031"/>
                        <a:pt x="43717" y="9582"/>
                        <a:pt x="43148" y="9073"/>
                      </a:cubicBezTo>
                      <a:cubicBezTo>
                        <a:pt x="40394" y="6617"/>
                        <a:pt x="36291" y="5809"/>
                        <a:pt x="32668" y="5120"/>
                      </a:cubicBezTo>
                      <a:lnTo>
                        <a:pt x="31381" y="4851"/>
                      </a:lnTo>
                      <a:cubicBezTo>
                        <a:pt x="26650" y="3893"/>
                        <a:pt x="21799" y="3234"/>
                        <a:pt x="17128" y="2605"/>
                      </a:cubicBezTo>
                      <a:cubicBezTo>
                        <a:pt x="14882" y="2306"/>
                        <a:pt x="12546" y="2006"/>
                        <a:pt x="10271" y="1647"/>
                      </a:cubicBezTo>
                      <a:cubicBezTo>
                        <a:pt x="7935" y="1318"/>
                        <a:pt x="5540" y="898"/>
                        <a:pt x="3234" y="539"/>
                      </a:cubicBezTo>
                      <a:lnTo>
                        <a:pt x="0"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8" name="Google Shape;4538;p46"/>
                <p:cNvSpPr/>
                <p:nvPr/>
              </p:nvSpPr>
              <p:spPr>
                <a:xfrm>
                  <a:off x="3239950" y="4410275"/>
                  <a:ext cx="861625" cy="421475"/>
                </a:xfrm>
                <a:custGeom>
                  <a:avLst/>
                  <a:gdLst/>
                  <a:ahLst/>
                  <a:cxnLst/>
                  <a:rect l="l" t="t" r="r" b="b"/>
                  <a:pathLst>
                    <a:path w="34465" h="16859" extrusionOk="0">
                      <a:moveTo>
                        <a:pt x="23925" y="1"/>
                      </a:moveTo>
                      <a:lnTo>
                        <a:pt x="23925" y="1"/>
                      </a:lnTo>
                      <a:cubicBezTo>
                        <a:pt x="26171" y="420"/>
                        <a:pt x="28327" y="1169"/>
                        <a:pt x="30363" y="2187"/>
                      </a:cubicBezTo>
                      <a:cubicBezTo>
                        <a:pt x="30512" y="2247"/>
                        <a:pt x="30662" y="2336"/>
                        <a:pt x="30812" y="2396"/>
                      </a:cubicBezTo>
                      <a:cubicBezTo>
                        <a:pt x="31710" y="2815"/>
                        <a:pt x="33028" y="3474"/>
                        <a:pt x="33327" y="4223"/>
                      </a:cubicBezTo>
                      <a:cubicBezTo>
                        <a:pt x="34166" y="6199"/>
                        <a:pt x="31171" y="8534"/>
                        <a:pt x="30033" y="9193"/>
                      </a:cubicBezTo>
                      <a:cubicBezTo>
                        <a:pt x="24374" y="12517"/>
                        <a:pt x="17876" y="13625"/>
                        <a:pt x="11618" y="14673"/>
                      </a:cubicBezTo>
                      <a:cubicBezTo>
                        <a:pt x="10061" y="14942"/>
                        <a:pt x="8444" y="15212"/>
                        <a:pt x="6887" y="15511"/>
                      </a:cubicBezTo>
                      <a:cubicBezTo>
                        <a:pt x="6109" y="15661"/>
                        <a:pt x="5330" y="15811"/>
                        <a:pt x="4581" y="15930"/>
                      </a:cubicBezTo>
                      <a:cubicBezTo>
                        <a:pt x="3084" y="16200"/>
                        <a:pt x="1527" y="16499"/>
                        <a:pt x="0" y="16859"/>
                      </a:cubicBezTo>
                      <a:lnTo>
                        <a:pt x="1048" y="16859"/>
                      </a:lnTo>
                      <a:cubicBezTo>
                        <a:pt x="2216" y="16589"/>
                        <a:pt x="3414" y="16379"/>
                        <a:pt x="4611" y="16170"/>
                      </a:cubicBezTo>
                      <a:cubicBezTo>
                        <a:pt x="5360" y="16050"/>
                        <a:pt x="6168" y="15900"/>
                        <a:pt x="6917" y="15751"/>
                      </a:cubicBezTo>
                      <a:cubicBezTo>
                        <a:pt x="8474" y="15451"/>
                        <a:pt x="10091" y="15182"/>
                        <a:pt x="11648" y="14912"/>
                      </a:cubicBezTo>
                      <a:cubicBezTo>
                        <a:pt x="17936" y="13864"/>
                        <a:pt x="24464" y="12756"/>
                        <a:pt x="30153" y="9403"/>
                      </a:cubicBezTo>
                      <a:cubicBezTo>
                        <a:pt x="31411" y="8654"/>
                        <a:pt x="34465" y="6289"/>
                        <a:pt x="33567" y="4103"/>
                      </a:cubicBezTo>
                      <a:cubicBezTo>
                        <a:pt x="33207" y="3295"/>
                        <a:pt x="31830" y="2636"/>
                        <a:pt x="30932" y="2187"/>
                      </a:cubicBezTo>
                      <a:lnTo>
                        <a:pt x="30482" y="1977"/>
                      </a:lnTo>
                      <a:cubicBezTo>
                        <a:pt x="28806" y="1109"/>
                        <a:pt x="27039" y="480"/>
                        <a:pt x="25212" y="31"/>
                      </a:cubicBezTo>
                      <a:lnTo>
                        <a:pt x="23925"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9" name="Google Shape;4539;p46"/>
                <p:cNvSpPr/>
                <p:nvPr/>
              </p:nvSpPr>
              <p:spPr>
                <a:xfrm>
                  <a:off x="238125" y="4625875"/>
                  <a:ext cx="814475" cy="152725"/>
                </a:xfrm>
                <a:custGeom>
                  <a:avLst/>
                  <a:gdLst/>
                  <a:ahLst/>
                  <a:cxnLst/>
                  <a:rect l="l" t="t" r="r" b="b"/>
                  <a:pathLst>
                    <a:path w="32579" h="6109" extrusionOk="0">
                      <a:moveTo>
                        <a:pt x="0" y="0"/>
                      </a:moveTo>
                      <a:lnTo>
                        <a:pt x="0" y="240"/>
                      </a:lnTo>
                      <a:cubicBezTo>
                        <a:pt x="659" y="300"/>
                        <a:pt x="1347" y="330"/>
                        <a:pt x="2006" y="330"/>
                      </a:cubicBezTo>
                      <a:cubicBezTo>
                        <a:pt x="4971" y="479"/>
                        <a:pt x="7875" y="779"/>
                        <a:pt x="10780" y="1258"/>
                      </a:cubicBezTo>
                      <a:cubicBezTo>
                        <a:pt x="11917" y="1438"/>
                        <a:pt x="13055" y="1587"/>
                        <a:pt x="14223" y="1737"/>
                      </a:cubicBezTo>
                      <a:cubicBezTo>
                        <a:pt x="20691" y="2575"/>
                        <a:pt x="26650" y="3534"/>
                        <a:pt x="32039" y="6109"/>
                      </a:cubicBezTo>
                      <a:lnTo>
                        <a:pt x="32578" y="6109"/>
                      </a:lnTo>
                      <a:cubicBezTo>
                        <a:pt x="27039" y="3354"/>
                        <a:pt x="20930" y="2366"/>
                        <a:pt x="14253" y="1497"/>
                      </a:cubicBezTo>
                      <a:cubicBezTo>
                        <a:pt x="13115" y="1348"/>
                        <a:pt x="11947" y="1198"/>
                        <a:pt x="10840" y="1018"/>
                      </a:cubicBezTo>
                      <a:cubicBezTo>
                        <a:pt x="7905" y="539"/>
                        <a:pt x="4971" y="240"/>
                        <a:pt x="2036" y="90"/>
                      </a:cubicBezTo>
                      <a:cubicBezTo>
                        <a:pt x="1377" y="90"/>
                        <a:pt x="689" y="6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0" name="Google Shape;4540;p46"/>
                <p:cNvSpPr/>
                <p:nvPr/>
              </p:nvSpPr>
              <p:spPr>
                <a:xfrm>
                  <a:off x="2481625" y="4373600"/>
                  <a:ext cx="545750" cy="142350"/>
                </a:xfrm>
                <a:custGeom>
                  <a:avLst/>
                  <a:gdLst/>
                  <a:ahLst/>
                  <a:cxnLst/>
                  <a:rect l="l" t="t" r="r" b="b"/>
                  <a:pathLst>
                    <a:path w="21830" h="5694" extrusionOk="0">
                      <a:moveTo>
                        <a:pt x="0" y="1"/>
                      </a:moveTo>
                      <a:lnTo>
                        <a:pt x="90" y="61"/>
                      </a:lnTo>
                      <a:cubicBezTo>
                        <a:pt x="779" y="480"/>
                        <a:pt x="1498" y="869"/>
                        <a:pt x="2246" y="1198"/>
                      </a:cubicBezTo>
                      <a:cubicBezTo>
                        <a:pt x="3594" y="1737"/>
                        <a:pt x="5061" y="2246"/>
                        <a:pt x="6348" y="2695"/>
                      </a:cubicBezTo>
                      <a:cubicBezTo>
                        <a:pt x="7666" y="3175"/>
                        <a:pt x="8983" y="3654"/>
                        <a:pt x="10301" y="4133"/>
                      </a:cubicBezTo>
                      <a:cubicBezTo>
                        <a:pt x="11768" y="4672"/>
                        <a:pt x="14822" y="5690"/>
                        <a:pt x="17637" y="5690"/>
                      </a:cubicBezTo>
                      <a:cubicBezTo>
                        <a:pt x="17715" y="5692"/>
                        <a:pt x="17793" y="5694"/>
                        <a:pt x="17871" y="5694"/>
                      </a:cubicBezTo>
                      <a:cubicBezTo>
                        <a:pt x="18721" y="5694"/>
                        <a:pt x="19569" y="5545"/>
                        <a:pt x="20392" y="5271"/>
                      </a:cubicBezTo>
                      <a:cubicBezTo>
                        <a:pt x="21350" y="4911"/>
                        <a:pt x="21829" y="4522"/>
                        <a:pt x="21829" y="4073"/>
                      </a:cubicBezTo>
                      <a:cubicBezTo>
                        <a:pt x="21799" y="3175"/>
                        <a:pt x="19673" y="2426"/>
                        <a:pt x="17607" y="1827"/>
                      </a:cubicBezTo>
                      <a:lnTo>
                        <a:pt x="17427" y="1767"/>
                      </a:lnTo>
                      <a:cubicBezTo>
                        <a:pt x="16320" y="1438"/>
                        <a:pt x="15152" y="1198"/>
                        <a:pt x="14014" y="1019"/>
                      </a:cubicBezTo>
                      <a:cubicBezTo>
                        <a:pt x="12966" y="839"/>
                        <a:pt x="11888" y="629"/>
                        <a:pt x="10870" y="360"/>
                      </a:cubicBezTo>
                      <a:cubicBezTo>
                        <a:pt x="10570" y="270"/>
                        <a:pt x="10331" y="180"/>
                        <a:pt x="10031" y="90"/>
                      </a:cubicBezTo>
                      <a:lnTo>
                        <a:pt x="9193" y="90"/>
                      </a:lnTo>
                      <a:cubicBezTo>
                        <a:pt x="9732" y="270"/>
                        <a:pt x="10241" y="450"/>
                        <a:pt x="10780" y="599"/>
                      </a:cubicBezTo>
                      <a:cubicBezTo>
                        <a:pt x="11858" y="899"/>
                        <a:pt x="12906" y="1079"/>
                        <a:pt x="13954" y="1258"/>
                      </a:cubicBezTo>
                      <a:cubicBezTo>
                        <a:pt x="15122" y="1438"/>
                        <a:pt x="16260" y="1707"/>
                        <a:pt x="17368" y="2007"/>
                      </a:cubicBezTo>
                      <a:lnTo>
                        <a:pt x="17547" y="2067"/>
                      </a:lnTo>
                      <a:cubicBezTo>
                        <a:pt x="18535" y="2366"/>
                        <a:pt x="21560" y="3234"/>
                        <a:pt x="21560" y="4073"/>
                      </a:cubicBezTo>
                      <a:cubicBezTo>
                        <a:pt x="21590" y="4402"/>
                        <a:pt x="21140" y="4732"/>
                        <a:pt x="20302" y="5031"/>
                      </a:cubicBezTo>
                      <a:cubicBezTo>
                        <a:pt x="19492" y="5332"/>
                        <a:pt x="18570" y="5452"/>
                        <a:pt x="17615" y="5452"/>
                      </a:cubicBezTo>
                      <a:cubicBezTo>
                        <a:pt x="14864" y="5452"/>
                        <a:pt x="11836" y="4457"/>
                        <a:pt x="10391" y="3923"/>
                      </a:cubicBezTo>
                      <a:cubicBezTo>
                        <a:pt x="9073" y="3414"/>
                        <a:pt x="7756" y="2965"/>
                        <a:pt x="6408" y="2486"/>
                      </a:cubicBezTo>
                      <a:cubicBezTo>
                        <a:pt x="5061" y="2007"/>
                        <a:pt x="3683" y="1498"/>
                        <a:pt x="2306" y="989"/>
                      </a:cubicBezTo>
                      <a:cubicBezTo>
                        <a:pt x="1677" y="689"/>
                        <a:pt x="1048" y="390"/>
                        <a:pt x="48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1" name="Google Shape;4541;p46"/>
                <p:cNvSpPr/>
                <p:nvPr/>
              </p:nvSpPr>
              <p:spPr>
                <a:xfrm>
                  <a:off x="3604500" y="4412525"/>
                  <a:ext cx="869875" cy="424475"/>
                </a:xfrm>
                <a:custGeom>
                  <a:avLst/>
                  <a:gdLst/>
                  <a:ahLst/>
                  <a:cxnLst/>
                  <a:rect l="l" t="t" r="r" b="b"/>
                  <a:pathLst>
                    <a:path w="34795" h="16979" extrusionOk="0">
                      <a:moveTo>
                        <a:pt x="26740" y="1"/>
                      </a:moveTo>
                      <a:cubicBezTo>
                        <a:pt x="28297" y="570"/>
                        <a:pt x="29794" y="1258"/>
                        <a:pt x="31202" y="2067"/>
                      </a:cubicBezTo>
                      <a:cubicBezTo>
                        <a:pt x="32489" y="2815"/>
                        <a:pt x="34525" y="4432"/>
                        <a:pt x="33926" y="6738"/>
                      </a:cubicBezTo>
                      <a:cubicBezTo>
                        <a:pt x="33387" y="8834"/>
                        <a:pt x="30333" y="10002"/>
                        <a:pt x="28087" y="10870"/>
                      </a:cubicBezTo>
                      <a:cubicBezTo>
                        <a:pt x="27608" y="11049"/>
                        <a:pt x="27159" y="11229"/>
                        <a:pt x="26800" y="11379"/>
                      </a:cubicBezTo>
                      <a:cubicBezTo>
                        <a:pt x="18985" y="14762"/>
                        <a:pt x="10181" y="15750"/>
                        <a:pt x="1677" y="16679"/>
                      </a:cubicBezTo>
                      <a:lnTo>
                        <a:pt x="1" y="16888"/>
                      </a:lnTo>
                      <a:cubicBezTo>
                        <a:pt x="480" y="16918"/>
                        <a:pt x="989" y="16948"/>
                        <a:pt x="1498" y="16978"/>
                      </a:cubicBezTo>
                      <a:lnTo>
                        <a:pt x="1707" y="16948"/>
                      </a:lnTo>
                      <a:cubicBezTo>
                        <a:pt x="10211" y="15990"/>
                        <a:pt x="19015" y="14972"/>
                        <a:pt x="26860" y="11618"/>
                      </a:cubicBezTo>
                      <a:cubicBezTo>
                        <a:pt x="27249" y="11469"/>
                        <a:pt x="27698" y="11289"/>
                        <a:pt x="28177" y="11109"/>
                      </a:cubicBezTo>
                      <a:cubicBezTo>
                        <a:pt x="30453" y="10241"/>
                        <a:pt x="33567" y="9043"/>
                        <a:pt x="34166" y="6828"/>
                      </a:cubicBezTo>
                      <a:cubicBezTo>
                        <a:pt x="34795" y="4342"/>
                        <a:pt x="32669" y="2666"/>
                        <a:pt x="31321" y="1857"/>
                      </a:cubicBezTo>
                      <a:cubicBezTo>
                        <a:pt x="30064" y="1138"/>
                        <a:pt x="28746" y="510"/>
                        <a:pt x="2736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2" name="Google Shape;4542;p46"/>
                <p:cNvSpPr/>
                <p:nvPr/>
              </p:nvSpPr>
              <p:spPr>
                <a:xfrm>
                  <a:off x="3997500" y="4379600"/>
                  <a:ext cx="783050" cy="479850"/>
                </a:xfrm>
                <a:custGeom>
                  <a:avLst/>
                  <a:gdLst/>
                  <a:ahLst/>
                  <a:cxnLst/>
                  <a:rect l="l" t="t" r="r" b="b"/>
                  <a:pathLst>
                    <a:path w="31322" h="19194" extrusionOk="0">
                      <a:moveTo>
                        <a:pt x="25782" y="0"/>
                      </a:moveTo>
                      <a:lnTo>
                        <a:pt x="25453" y="90"/>
                      </a:lnTo>
                      <a:cubicBezTo>
                        <a:pt x="25902" y="359"/>
                        <a:pt x="26351" y="659"/>
                        <a:pt x="26770" y="988"/>
                      </a:cubicBezTo>
                      <a:cubicBezTo>
                        <a:pt x="28717" y="2426"/>
                        <a:pt x="29854" y="3983"/>
                        <a:pt x="30453" y="5869"/>
                      </a:cubicBezTo>
                      <a:cubicBezTo>
                        <a:pt x="31022" y="7785"/>
                        <a:pt x="30633" y="8444"/>
                        <a:pt x="29046" y="9672"/>
                      </a:cubicBezTo>
                      <a:cubicBezTo>
                        <a:pt x="24944" y="12876"/>
                        <a:pt x="18835" y="14462"/>
                        <a:pt x="13475" y="15870"/>
                      </a:cubicBezTo>
                      <a:cubicBezTo>
                        <a:pt x="12158" y="16229"/>
                        <a:pt x="10930" y="16558"/>
                        <a:pt x="9762" y="16888"/>
                      </a:cubicBezTo>
                      <a:cubicBezTo>
                        <a:pt x="6588" y="17786"/>
                        <a:pt x="3354" y="18565"/>
                        <a:pt x="1" y="19193"/>
                      </a:cubicBezTo>
                      <a:lnTo>
                        <a:pt x="1708" y="19104"/>
                      </a:lnTo>
                      <a:cubicBezTo>
                        <a:pt x="4462" y="18535"/>
                        <a:pt x="7157" y="17876"/>
                        <a:pt x="9822" y="17127"/>
                      </a:cubicBezTo>
                      <a:cubicBezTo>
                        <a:pt x="10990" y="16768"/>
                        <a:pt x="12218" y="16469"/>
                        <a:pt x="13535" y="16109"/>
                      </a:cubicBezTo>
                      <a:cubicBezTo>
                        <a:pt x="18925" y="14702"/>
                        <a:pt x="25063" y="13085"/>
                        <a:pt x="29166" y="9881"/>
                      </a:cubicBezTo>
                      <a:cubicBezTo>
                        <a:pt x="30723" y="8654"/>
                        <a:pt x="31322" y="7965"/>
                        <a:pt x="30663" y="5809"/>
                      </a:cubicBezTo>
                      <a:cubicBezTo>
                        <a:pt x="30094" y="3863"/>
                        <a:pt x="28896" y="2276"/>
                        <a:pt x="26920" y="779"/>
                      </a:cubicBezTo>
                      <a:cubicBezTo>
                        <a:pt x="26531" y="509"/>
                        <a:pt x="26141" y="240"/>
                        <a:pt x="25782"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3" name="Google Shape;4543;p46"/>
                <p:cNvSpPr/>
                <p:nvPr/>
              </p:nvSpPr>
              <p:spPr>
                <a:xfrm>
                  <a:off x="2209150" y="4357125"/>
                  <a:ext cx="1275600" cy="260525"/>
                </a:xfrm>
                <a:custGeom>
                  <a:avLst/>
                  <a:gdLst/>
                  <a:ahLst/>
                  <a:cxnLst/>
                  <a:rect l="l" t="t" r="r" b="b"/>
                  <a:pathLst>
                    <a:path w="51024" h="10421" extrusionOk="0">
                      <a:moveTo>
                        <a:pt x="0" y="1"/>
                      </a:moveTo>
                      <a:cubicBezTo>
                        <a:pt x="1048" y="660"/>
                        <a:pt x="2096" y="1288"/>
                        <a:pt x="3144" y="1887"/>
                      </a:cubicBezTo>
                      <a:cubicBezTo>
                        <a:pt x="7666" y="4462"/>
                        <a:pt x="12786" y="5840"/>
                        <a:pt x="17217" y="6888"/>
                      </a:cubicBezTo>
                      <a:cubicBezTo>
                        <a:pt x="18625" y="7187"/>
                        <a:pt x="20002" y="7546"/>
                        <a:pt x="21350" y="7876"/>
                      </a:cubicBezTo>
                      <a:cubicBezTo>
                        <a:pt x="26560" y="9193"/>
                        <a:pt x="31500" y="10421"/>
                        <a:pt x="36890" y="10421"/>
                      </a:cubicBezTo>
                      <a:lnTo>
                        <a:pt x="37549" y="10421"/>
                      </a:lnTo>
                      <a:cubicBezTo>
                        <a:pt x="40424" y="10391"/>
                        <a:pt x="43388" y="10391"/>
                        <a:pt x="46233" y="9912"/>
                      </a:cubicBezTo>
                      <a:cubicBezTo>
                        <a:pt x="46442" y="9882"/>
                        <a:pt x="46712" y="9852"/>
                        <a:pt x="47041" y="9822"/>
                      </a:cubicBezTo>
                      <a:cubicBezTo>
                        <a:pt x="48269" y="9702"/>
                        <a:pt x="49976" y="9523"/>
                        <a:pt x="50515" y="8774"/>
                      </a:cubicBezTo>
                      <a:cubicBezTo>
                        <a:pt x="50904" y="8295"/>
                        <a:pt x="51024" y="7666"/>
                        <a:pt x="50844" y="7097"/>
                      </a:cubicBezTo>
                      <a:cubicBezTo>
                        <a:pt x="50455" y="5900"/>
                        <a:pt x="48688" y="4762"/>
                        <a:pt x="45604" y="3744"/>
                      </a:cubicBezTo>
                      <a:cubicBezTo>
                        <a:pt x="42190" y="2666"/>
                        <a:pt x="38717" y="1768"/>
                        <a:pt x="35213" y="1109"/>
                      </a:cubicBezTo>
                      <a:lnTo>
                        <a:pt x="35004" y="1109"/>
                      </a:lnTo>
                      <a:cubicBezTo>
                        <a:pt x="34585" y="1079"/>
                        <a:pt x="34076" y="1049"/>
                        <a:pt x="33507" y="1019"/>
                      </a:cubicBezTo>
                      <a:lnTo>
                        <a:pt x="33507" y="1019"/>
                      </a:lnTo>
                      <a:cubicBezTo>
                        <a:pt x="37579" y="1738"/>
                        <a:pt x="41591" y="2756"/>
                        <a:pt x="45544" y="3983"/>
                      </a:cubicBezTo>
                      <a:cubicBezTo>
                        <a:pt x="49257" y="5211"/>
                        <a:pt x="50365" y="6439"/>
                        <a:pt x="50634" y="7157"/>
                      </a:cubicBezTo>
                      <a:cubicBezTo>
                        <a:pt x="50784" y="7666"/>
                        <a:pt x="50664" y="8235"/>
                        <a:pt x="50335" y="8624"/>
                      </a:cubicBezTo>
                      <a:cubicBezTo>
                        <a:pt x="49856" y="9283"/>
                        <a:pt x="48149" y="9463"/>
                        <a:pt x="47011" y="9553"/>
                      </a:cubicBezTo>
                      <a:cubicBezTo>
                        <a:pt x="46712" y="9583"/>
                        <a:pt x="46412" y="9612"/>
                        <a:pt x="46203" y="9672"/>
                      </a:cubicBezTo>
                      <a:cubicBezTo>
                        <a:pt x="43388" y="10122"/>
                        <a:pt x="40424" y="10151"/>
                        <a:pt x="37579" y="10181"/>
                      </a:cubicBezTo>
                      <a:lnTo>
                        <a:pt x="36890" y="10181"/>
                      </a:lnTo>
                      <a:cubicBezTo>
                        <a:pt x="31500" y="10181"/>
                        <a:pt x="26590" y="8954"/>
                        <a:pt x="21410" y="7636"/>
                      </a:cubicBezTo>
                      <a:cubicBezTo>
                        <a:pt x="20062" y="7307"/>
                        <a:pt x="18685" y="6948"/>
                        <a:pt x="17277" y="6618"/>
                      </a:cubicBezTo>
                      <a:cubicBezTo>
                        <a:pt x="12876" y="5600"/>
                        <a:pt x="7755" y="4193"/>
                        <a:pt x="3264" y="1648"/>
                      </a:cubicBezTo>
                      <a:cubicBezTo>
                        <a:pt x="2455" y="1199"/>
                        <a:pt x="1647" y="720"/>
                        <a:pt x="838" y="240"/>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4" name="Google Shape;4544;p46"/>
                <p:cNvSpPr/>
                <p:nvPr/>
              </p:nvSpPr>
              <p:spPr>
                <a:xfrm>
                  <a:off x="1828850" y="4292750"/>
                  <a:ext cx="1051050" cy="507550"/>
                </a:xfrm>
                <a:custGeom>
                  <a:avLst/>
                  <a:gdLst/>
                  <a:ahLst/>
                  <a:cxnLst/>
                  <a:rect l="l" t="t" r="r" b="b"/>
                  <a:pathLst>
                    <a:path w="42042" h="20302" extrusionOk="0">
                      <a:moveTo>
                        <a:pt x="1" y="1"/>
                      </a:moveTo>
                      <a:lnTo>
                        <a:pt x="3175" y="989"/>
                      </a:lnTo>
                      <a:cubicBezTo>
                        <a:pt x="7127" y="2187"/>
                        <a:pt x="11170" y="3444"/>
                        <a:pt x="15152" y="4792"/>
                      </a:cubicBezTo>
                      <a:cubicBezTo>
                        <a:pt x="20033" y="6468"/>
                        <a:pt x="24524" y="8505"/>
                        <a:pt x="29285" y="10690"/>
                      </a:cubicBezTo>
                      <a:lnTo>
                        <a:pt x="30962" y="11439"/>
                      </a:lnTo>
                      <a:cubicBezTo>
                        <a:pt x="32819" y="12307"/>
                        <a:pt x="34735" y="13086"/>
                        <a:pt x="36562" y="13774"/>
                      </a:cubicBezTo>
                      <a:cubicBezTo>
                        <a:pt x="36951" y="13924"/>
                        <a:pt x="37430" y="14044"/>
                        <a:pt x="37939" y="14194"/>
                      </a:cubicBezTo>
                      <a:cubicBezTo>
                        <a:pt x="39137" y="14523"/>
                        <a:pt x="40514" y="14912"/>
                        <a:pt x="41173" y="15571"/>
                      </a:cubicBezTo>
                      <a:cubicBezTo>
                        <a:pt x="41622" y="15990"/>
                        <a:pt x="41802" y="16379"/>
                        <a:pt x="41712" y="16649"/>
                      </a:cubicBezTo>
                      <a:cubicBezTo>
                        <a:pt x="41472" y="17278"/>
                        <a:pt x="39766" y="17457"/>
                        <a:pt x="38658" y="17607"/>
                      </a:cubicBezTo>
                      <a:cubicBezTo>
                        <a:pt x="38268" y="17637"/>
                        <a:pt x="37939" y="17697"/>
                        <a:pt x="37700" y="17727"/>
                      </a:cubicBezTo>
                      <a:cubicBezTo>
                        <a:pt x="36322" y="17996"/>
                        <a:pt x="34945" y="18146"/>
                        <a:pt x="33627" y="18296"/>
                      </a:cubicBezTo>
                      <a:cubicBezTo>
                        <a:pt x="32789" y="18356"/>
                        <a:pt x="31950" y="18475"/>
                        <a:pt x="31082" y="18565"/>
                      </a:cubicBezTo>
                      <a:cubicBezTo>
                        <a:pt x="24944" y="19434"/>
                        <a:pt x="18745" y="19943"/>
                        <a:pt x="12547" y="20092"/>
                      </a:cubicBezTo>
                      <a:lnTo>
                        <a:pt x="14583" y="20302"/>
                      </a:lnTo>
                      <a:cubicBezTo>
                        <a:pt x="20123" y="20062"/>
                        <a:pt x="25632" y="19583"/>
                        <a:pt x="31112" y="18805"/>
                      </a:cubicBezTo>
                      <a:cubicBezTo>
                        <a:pt x="31950" y="18685"/>
                        <a:pt x="32819" y="18595"/>
                        <a:pt x="33627" y="18505"/>
                      </a:cubicBezTo>
                      <a:cubicBezTo>
                        <a:pt x="34975" y="18356"/>
                        <a:pt x="36352" y="18206"/>
                        <a:pt x="37729" y="17936"/>
                      </a:cubicBezTo>
                      <a:cubicBezTo>
                        <a:pt x="37969" y="17907"/>
                        <a:pt x="38298" y="17877"/>
                        <a:pt x="38658" y="17817"/>
                      </a:cubicBezTo>
                      <a:cubicBezTo>
                        <a:pt x="40005" y="17667"/>
                        <a:pt x="41652" y="17487"/>
                        <a:pt x="41922" y="16709"/>
                      </a:cubicBezTo>
                      <a:cubicBezTo>
                        <a:pt x="42041" y="16320"/>
                        <a:pt x="41862" y="15900"/>
                        <a:pt x="41323" y="15361"/>
                      </a:cubicBezTo>
                      <a:cubicBezTo>
                        <a:pt x="40604" y="14673"/>
                        <a:pt x="39227" y="14283"/>
                        <a:pt x="37999" y="13954"/>
                      </a:cubicBezTo>
                      <a:cubicBezTo>
                        <a:pt x="37490" y="13804"/>
                        <a:pt x="37011" y="13685"/>
                        <a:pt x="36651" y="13535"/>
                      </a:cubicBezTo>
                      <a:cubicBezTo>
                        <a:pt x="34795" y="12846"/>
                        <a:pt x="32909" y="12068"/>
                        <a:pt x="31022" y="11199"/>
                      </a:cubicBezTo>
                      <a:lnTo>
                        <a:pt x="29345" y="10451"/>
                      </a:lnTo>
                      <a:cubicBezTo>
                        <a:pt x="24584" y="8295"/>
                        <a:pt x="20093" y="6229"/>
                        <a:pt x="15182" y="4582"/>
                      </a:cubicBezTo>
                      <a:cubicBezTo>
                        <a:pt x="11230" y="3205"/>
                        <a:pt x="7157" y="1947"/>
                        <a:pt x="3235" y="749"/>
                      </a:cubicBezTo>
                      <a:lnTo>
                        <a:pt x="779"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5" name="Google Shape;4545;p46"/>
                <p:cNvSpPr/>
                <p:nvPr/>
              </p:nvSpPr>
              <p:spPr>
                <a:xfrm>
                  <a:off x="1649950" y="4295750"/>
                  <a:ext cx="712675" cy="497825"/>
                </a:xfrm>
                <a:custGeom>
                  <a:avLst/>
                  <a:gdLst/>
                  <a:ahLst/>
                  <a:cxnLst/>
                  <a:rect l="l" t="t" r="r" b="b"/>
                  <a:pathLst>
                    <a:path w="28507" h="19913" extrusionOk="0">
                      <a:moveTo>
                        <a:pt x="0" y="1"/>
                      </a:moveTo>
                      <a:cubicBezTo>
                        <a:pt x="2366" y="809"/>
                        <a:pt x="4761" y="1618"/>
                        <a:pt x="7217" y="2216"/>
                      </a:cubicBezTo>
                      <a:cubicBezTo>
                        <a:pt x="11708" y="3354"/>
                        <a:pt x="17278" y="4761"/>
                        <a:pt x="21140" y="7576"/>
                      </a:cubicBezTo>
                      <a:cubicBezTo>
                        <a:pt x="21410" y="7786"/>
                        <a:pt x="21799" y="8025"/>
                        <a:pt x="22218" y="8325"/>
                      </a:cubicBezTo>
                      <a:cubicBezTo>
                        <a:pt x="24464" y="9852"/>
                        <a:pt x="28207" y="12397"/>
                        <a:pt x="27878" y="14523"/>
                      </a:cubicBezTo>
                      <a:cubicBezTo>
                        <a:pt x="27608" y="16289"/>
                        <a:pt x="25722" y="16948"/>
                        <a:pt x="24105" y="17337"/>
                      </a:cubicBezTo>
                      <a:cubicBezTo>
                        <a:pt x="22578" y="17697"/>
                        <a:pt x="21679" y="17906"/>
                        <a:pt x="20332" y="18805"/>
                      </a:cubicBezTo>
                      <a:cubicBezTo>
                        <a:pt x="19673" y="19224"/>
                        <a:pt x="18984" y="19583"/>
                        <a:pt x="18266" y="19853"/>
                      </a:cubicBezTo>
                      <a:lnTo>
                        <a:pt x="18775" y="19912"/>
                      </a:lnTo>
                      <a:cubicBezTo>
                        <a:pt x="19344" y="19643"/>
                        <a:pt x="19913" y="19344"/>
                        <a:pt x="20452" y="18984"/>
                      </a:cubicBezTo>
                      <a:cubicBezTo>
                        <a:pt x="21769" y="18116"/>
                        <a:pt x="22667" y="17906"/>
                        <a:pt x="24165" y="17577"/>
                      </a:cubicBezTo>
                      <a:cubicBezTo>
                        <a:pt x="25841" y="17158"/>
                        <a:pt x="27818" y="16469"/>
                        <a:pt x="28117" y="14583"/>
                      </a:cubicBezTo>
                      <a:cubicBezTo>
                        <a:pt x="28506" y="12277"/>
                        <a:pt x="24644" y="9672"/>
                        <a:pt x="22368" y="8115"/>
                      </a:cubicBezTo>
                      <a:cubicBezTo>
                        <a:pt x="21919" y="7846"/>
                        <a:pt x="21560" y="7576"/>
                        <a:pt x="21260" y="7366"/>
                      </a:cubicBezTo>
                      <a:cubicBezTo>
                        <a:pt x="17397" y="4522"/>
                        <a:pt x="11768" y="3115"/>
                        <a:pt x="7277" y="2007"/>
                      </a:cubicBezTo>
                      <a:cubicBezTo>
                        <a:pt x="5061" y="1438"/>
                        <a:pt x="2845" y="749"/>
                        <a:pt x="68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grpSp>
          <p:grpSp>
            <p:nvGrpSpPr>
              <p:cNvPr id="4546" name="Google Shape;4546;p46"/>
              <p:cNvGrpSpPr/>
              <p:nvPr/>
            </p:nvGrpSpPr>
            <p:grpSpPr>
              <a:xfrm>
                <a:off x="414542" y="2647892"/>
                <a:ext cx="1028835" cy="1893779"/>
                <a:chOff x="1781716" y="-4096110"/>
                <a:chExt cx="2249312" cy="4140312"/>
              </a:xfrm>
            </p:grpSpPr>
            <p:sp>
              <p:nvSpPr>
                <p:cNvPr id="4547" name="Google Shape;4547;p46"/>
                <p:cNvSpPr/>
                <p:nvPr/>
              </p:nvSpPr>
              <p:spPr>
                <a:xfrm>
                  <a:off x="3034580" y="-2003001"/>
                  <a:ext cx="483614" cy="1791854"/>
                </a:xfrm>
                <a:custGeom>
                  <a:avLst/>
                  <a:gdLst/>
                  <a:ahLst/>
                  <a:cxnLst/>
                  <a:rect l="l" t="t" r="r" b="b"/>
                  <a:pathLst>
                    <a:path w="24462" h="90635" extrusionOk="0">
                      <a:moveTo>
                        <a:pt x="0" y="0"/>
                      </a:moveTo>
                      <a:lnTo>
                        <a:pt x="0" y="27673"/>
                      </a:lnTo>
                      <a:cubicBezTo>
                        <a:pt x="0" y="27673"/>
                        <a:pt x="4985" y="45671"/>
                        <a:pt x="5492" y="49093"/>
                      </a:cubicBezTo>
                      <a:cubicBezTo>
                        <a:pt x="5957" y="52515"/>
                        <a:pt x="11999" y="90496"/>
                        <a:pt x="11999" y="90496"/>
                      </a:cubicBezTo>
                      <a:cubicBezTo>
                        <a:pt x="12767" y="90592"/>
                        <a:pt x="13521" y="90634"/>
                        <a:pt x="14255" y="90634"/>
                      </a:cubicBezTo>
                      <a:cubicBezTo>
                        <a:pt x="19981" y="90634"/>
                        <a:pt x="24462" y="88045"/>
                        <a:pt x="24462" y="88045"/>
                      </a:cubicBezTo>
                      <a:cubicBezTo>
                        <a:pt x="24462" y="88045"/>
                        <a:pt x="23279" y="56444"/>
                        <a:pt x="23405" y="53191"/>
                      </a:cubicBezTo>
                      <a:cubicBezTo>
                        <a:pt x="23574" y="49135"/>
                        <a:pt x="23532" y="45079"/>
                        <a:pt x="23194" y="41065"/>
                      </a:cubicBezTo>
                      <a:cubicBezTo>
                        <a:pt x="22729" y="37010"/>
                        <a:pt x="18885" y="0"/>
                        <a:pt x="188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8" name="Google Shape;4548;p46"/>
                <p:cNvSpPr/>
                <p:nvPr/>
              </p:nvSpPr>
              <p:spPr>
                <a:xfrm>
                  <a:off x="1988016" y="-1984635"/>
                  <a:ext cx="1297980" cy="1586997"/>
                </a:xfrm>
                <a:custGeom>
                  <a:avLst/>
                  <a:gdLst/>
                  <a:ahLst/>
                  <a:cxnLst/>
                  <a:rect l="l" t="t" r="r" b="b"/>
                  <a:pathLst>
                    <a:path w="65654" h="80273" extrusionOk="0">
                      <a:moveTo>
                        <a:pt x="34559" y="1"/>
                      </a:moveTo>
                      <a:cubicBezTo>
                        <a:pt x="34559" y="1"/>
                        <a:pt x="29574" y="29532"/>
                        <a:pt x="28349" y="35151"/>
                      </a:cubicBezTo>
                      <a:cubicBezTo>
                        <a:pt x="27166" y="40812"/>
                        <a:pt x="23195" y="44446"/>
                        <a:pt x="21589" y="46516"/>
                      </a:cubicBezTo>
                      <a:cubicBezTo>
                        <a:pt x="19942" y="48586"/>
                        <a:pt x="1" y="71865"/>
                        <a:pt x="1" y="71865"/>
                      </a:cubicBezTo>
                      <a:cubicBezTo>
                        <a:pt x="3043" y="77357"/>
                        <a:pt x="9549" y="80272"/>
                        <a:pt x="9549" y="80272"/>
                      </a:cubicBezTo>
                      <a:cubicBezTo>
                        <a:pt x="9549" y="80272"/>
                        <a:pt x="39080" y="53867"/>
                        <a:pt x="42248" y="51163"/>
                      </a:cubicBezTo>
                      <a:cubicBezTo>
                        <a:pt x="45459" y="48502"/>
                        <a:pt x="45924" y="48164"/>
                        <a:pt x="47825" y="43897"/>
                      </a:cubicBezTo>
                      <a:cubicBezTo>
                        <a:pt x="49684" y="39672"/>
                        <a:pt x="65654" y="1"/>
                        <a:pt x="656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9" name="Google Shape;4549;p46"/>
                <p:cNvSpPr/>
                <p:nvPr/>
              </p:nvSpPr>
              <p:spPr>
                <a:xfrm>
                  <a:off x="2632814" y="-3220774"/>
                  <a:ext cx="811044" cy="1309525"/>
                </a:xfrm>
                <a:custGeom>
                  <a:avLst/>
                  <a:gdLst/>
                  <a:ahLst/>
                  <a:cxnLst/>
                  <a:rect l="l" t="t" r="r" b="b"/>
                  <a:pathLst>
                    <a:path w="41024" h="66238" extrusionOk="0">
                      <a:moveTo>
                        <a:pt x="15456" y="0"/>
                      </a:moveTo>
                      <a:cubicBezTo>
                        <a:pt x="10597" y="0"/>
                        <a:pt x="7141" y="845"/>
                        <a:pt x="7141" y="845"/>
                      </a:cubicBezTo>
                      <a:cubicBezTo>
                        <a:pt x="3465" y="10393"/>
                        <a:pt x="1860" y="53021"/>
                        <a:pt x="1860" y="53021"/>
                      </a:cubicBezTo>
                      <a:cubicBezTo>
                        <a:pt x="1480" y="53317"/>
                        <a:pt x="1184" y="53697"/>
                        <a:pt x="973" y="54120"/>
                      </a:cubicBezTo>
                      <a:cubicBezTo>
                        <a:pt x="677" y="54753"/>
                        <a:pt x="128" y="61893"/>
                        <a:pt x="85" y="62400"/>
                      </a:cubicBezTo>
                      <a:cubicBezTo>
                        <a:pt x="1" y="63034"/>
                        <a:pt x="170" y="63668"/>
                        <a:pt x="635" y="64132"/>
                      </a:cubicBezTo>
                      <a:cubicBezTo>
                        <a:pt x="1099" y="64513"/>
                        <a:pt x="3212" y="65611"/>
                        <a:pt x="12971" y="66118"/>
                      </a:cubicBezTo>
                      <a:cubicBezTo>
                        <a:pt x="14458" y="66201"/>
                        <a:pt x="16016" y="66238"/>
                        <a:pt x="17599" y="66238"/>
                      </a:cubicBezTo>
                      <a:cubicBezTo>
                        <a:pt x="26447" y="66238"/>
                        <a:pt x="36062" y="65092"/>
                        <a:pt x="38320" y="64555"/>
                      </a:cubicBezTo>
                      <a:cubicBezTo>
                        <a:pt x="41024" y="63879"/>
                        <a:pt x="41024" y="62654"/>
                        <a:pt x="40981" y="61344"/>
                      </a:cubicBezTo>
                      <a:cubicBezTo>
                        <a:pt x="40939" y="60034"/>
                        <a:pt x="40686" y="55767"/>
                        <a:pt x="40643" y="55007"/>
                      </a:cubicBezTo>
                      <a:cubicBezTo>
                        <a:pt x="40643" y="54584"/>
                        <a:pt x="40432" y="54162"/>
                        <a:pt x="40136" y="53866"/>
                      </a:cubicBezTo>
                      <a:cubicBezTo>
                        <a:pt x="38827" y="21039"/>
                        <a:pt x="33630" y="5154"/>
                        <a:pt x="33630" y="5154"/>
                      </a:cubicBezTo>
                      <a:cubicBezTo>
                        <a:pt x="27669" y="997"/>
                        <a:pt x="20734" y="0"/>
                        <a:pt x="154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0" name="Google Shape;4550;p46"/>
                <p:cNvSpPr/>
                <p:nvPr/>
              </p:nvSpPr>
              <p:spPr>
                <a:xfrm>
                  <a:off x="2713852" y="-2282252"/>
                  <a:ext cx="43514" cy="35645"/>
                </a:xfrm>
                <a:custGeom>
                  <a:avLst/>
                  <a:gdLst/>
                  <a:ahLst/>
                  <a:cxnLst/>
                  <a:rect l="l" t="t" r="r" b="b"/>
                  <a:pathLst>
                    <a:path w="2201" h="1803" extrusionOk="0">
                      <a:moveTo>
                        <a:pt x="1173" y="0"/>
                      </a:moveTo>
                      <a:cubicBezTo>
                        <a:pt x="1121" y="0"/>
                        <a:pt x="1067" y="5"/>
                        <a:pt x="1014" y="15"/>
                      </a:cubicBezTo>
                      <a:cubicBezTo>
                        <a:pt x="211" y="184"/>
                        <a:pt x="0" y="1240"/>
                        <a:pt x="718" y="1662"/>
                      </a:cubicBezTo>
                      <a:cubicBezTo>
                        <a:pt x="873" y="1759"/>
                        <a:pt x="1037" y="1803"/>
                        <a:pt x="1195" y="1803"/>
                      </a:cubicBezTo>
                      <a:cubicBezTo>
                        <a:pt x="1728" y="1803"/>
                        <a:pt x="2200" y="1309"/>
                        <a:pt x="2070" y="691"/>
                      </a:cubicBezTo>
                      <a:cubicBezTo>
                        <a:pt x="1958" y="279"/>
                        <a:pt x="1581" y="0"/>
                        <a:pt x="11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1" name="Google Shape;4551;p46"/>
                <p:cNvSpPr/>
                <p:nvPr/>
              </p:nvSpPr>
              <p:spPr>
                <a:xfrm>
                  <a:off x="3260097" y="-271544"/>
                  <a:ext cx="543754" cy="262684"/>
                </a:xfrm>
                <a:custGeom>
                  <a:avLst/>
                  <a:gdLst/>
                  <a:ahLst/>
                  <a:cxnLst/>
                  <a:rect l="l" t="t" r="r" b="b"/>
                  <a:pathLst>
                    <a:path w="27504" h="13287" extrusionOk="0">
                      <a:moveTo>
                        <a:pt x="12463" y="1"/>
                      </a:moveTo>
                      <a:lnTo>
                        <a:pt x="676" y="2113"/>
                      </a:lnTo>
                      <a:cubicBezTo>
                        <a:pt x="676" y="2113"/>
                        <a:pt x="0" y="12083"/>
                        <a:pt x="85" y="12633"/>
                      </a:cubicBezTo>
                      <a:cubicBezTo>
                        <a:pt x="169" y="13224"/>
                        <a:pt x="1014" y="13182"/>
                        <a:pt x="2324" y="13266"/>
                      </a:cubicBezTo>
                      <a:cubicBezTo>
                        <a:pt x="2527" y="13280"/>
                        <a:pt x="3135" y="13287"/>
                        <a:pt x="4019" y="13287"/>
                      </a:cubicBezTo>
                      <a:cubicBezTo>
                        <a:pt x="8653" y="13287"/>
                        <a:pt x="20881" y="13094"/>
                        <a:pt x="22265" y="12633"/>
                      </a:cubicBezTo>
                      <a:cubicBezTo>
                        <a:pt x="23912" y="12041"/>
                        <a:pt x="27503" y="8830"/>
                        <a:pt x="27503" y="8830"/>
                      </a:cubicBezTo>
                      <a:cubicBezTo>
                        <a:pt x="27503" y="8830"/>
                        <a:pt x="22687" y="6591"/>
                        <a:pt x="22096" y="6295"/>
                      </a:cubicBezTo>
                      <a:cubicBezTo>
                        <a:pt x="21504" y="6000"/>
                        <a:pt x="12463" y="1"/>
                        <a:pt x="124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2" name="Google Shape;4552;p46"/>
                <p:cNvSpPr/>
                <p:nvPr/>
              </p:nvSpPr>
              <p:spPr>
                <a:xfrm>
                  <a:off x="3257586" y="-138749"/>
                  <a:ext cx="648159" cy="182952"/>
                </a:xfrm>
                <a:custGeom>
                  <a:avLst/>
                  <a:gdLst/>
                  <a:ahLst/>
                  <a:cxnLst/>
                  <a:rect l="l" t="t" r="r" b="b"/>
                  <a:pathLst>
                    <a:path w="32785" h="9254" extrusionOk="0">
                      <a:moveTo>
                        <a:pt x="85" y="5958"/>
                      </a:moveTo>
                      <a:cubicBezTo>
                        <a:pt x="85" y="5958"/>
                        <a:pt x="13815" y="6000"/>
                        <a:pt x="18167" y="6085"/>
                      </a:cubicBezTo>
                      <a:lnTo>
                        <a:pt x="18167" y="6085"/>
                      </a:lnTo>
                      <a:cubicBezTo>
                        <a:pt x="19096" y="6085"/>
                        <a:pt x="20026" y="6042"/>
                        <a:pt x="20955" y="5916"/>
                      </a:cubicBezTo>
                      <a:cubicBezTo>
                        <a:pt x="20955" y="5916"/>
                        <a:pt x="20955" y="3254"/>
                        <a:pt x="23194" y="1"/>
                      </a:cubicBezTo>
                      <a:cubicBezTo>
                        <a:pt x="23194" y="1"/>
                        <a:pt x="29405" y="2029"/>
                        <a:pt x="30630" y="2620"/>
                      </a:cubicBezTo>
                      <a:cubicBezTo>
                        <a:pt x="31897" y="3212"/>
                        <a:pt x="32447" y="4733"/>
                        <a:pt x="32658" y="5704"/>
                      </a:cubicBezTo>
                      <a:cubicBezTo>
                        <a:pt x="32785" y="6507"/>
                        <a:pt x="32785" y="7352"/>
                        <a:pt x="32616" y="8155"/>
                      </a:cubicBezTo>
                      <a:cubicBezTo>
                        <a:pt x="32489" y="8451"/>
                        <a:pt x="32193" y="8662"/>
                        <a:pt x="31855" y="8662"/>
                      </a:cubicBezTo>
                      <a:cubicBezTo>
                        <a:pt x="31348" y="8746"/>
                        <a:pt x="22772" y="8831"/>
                        <a:pt x="20068" y="8831"/>
                      </a:cubicBezTo>
                      <a:cubicBezTo>
                        <a:pt x="19139" y="8831"/>
                        <a:pt x="1775" y="9253"/>
                        <a:pt x="1014" y="9211"/>
                      </a:cubicBezTo>
                      <a:cubicBezTo>
                        <a:pt x="254" y="9127"/>
                        <a:pt x="0" y="8915"/>
                        <a:pt x="0" y="8620"/>
                      </a:cubicBezTo>
                      <a:cubicBezTo>
                        <a:pt x="43" y="8366"/>
                        <a:pt x="85" y="5958"/>
                        <a:pt x="85" y="59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3" name="Google Shape;4553;p46"/>
                <p:cNvSpPr/>
                <p:nvPr/>
              </p:nvSpPr>
              <p:spPr>
                <a:xfrm>
                  <a:off x="3649309" y="-169650"/>
                  <a:ext cx="38433" cy="55158"/>
                </a:xfrm>
                <a:custGeom>
                  <a:avLst/>
                  <a:gdLst/>
                  <a:ahLst/>
                  <a:cxnLst/>
                  <a:rect l="l" t="t" r="r" b="b"/>
                  <a:pathLst>
                    <a:path w="1944" h="2790" extrusionOk="0">
                      <a:moveTo>
                        <a:pt x="339" y="2662"/>
                      </a:moveTo>
                      <a:cubicBezTo>
                        <a:pt x="550" y="2789"/>
                        <a:pt x="803" y="2705"/>
                        <a:pt x="930" y="2451"/>
                      </a:cubicBezTo>
                      <a:lnTo>
                        <a:pt x="1859" y="677"/>
                      </a:lnTo>
                      <a:cubicBezTo>
                        <a:pt x="1944" y="466"/>
                        <a:pt x="1859" y="212"/>
                        <a:pt x="1648" y="85"/>
                      </a:cubicBezTo>
                      <a:lnTo>
                        <a:pt x="1648" y="85"/>
                      </a:lnTo>
                      <a:cubicBezTo>
                        <a:pt x="1395" y="1"/>
                        <a:pt x="1141" y="85"/>
                        <a:pt x="1014" y="297"/>
                      </a:cubicBezTo>
                      <a:lnTo>
                        <a:pt x="127" y="2071"/>
                      </a:lnTo>
                      <a:cubicBezTo>
                        <a:pt x="1" y="2282"/>
                        <a:pt x="85" y="2578"/>
                        <a:pt x="339" y="266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4" name="Google Shape;4554;p46"/>
                <p:cNvSpPr/>
                <p:nvPr/>
              </p:nvSpPr>
              <p:spPr>
                <a:xfrm>
                  <a:off x="3613387" y="-192188"/>
                  <a:ext cx="40113" cy="53458"/>
                </a:xfrm>
                <a:custGeom>
                  <a:avLst/>
                  <a:gdLst/>
                  <a:ahLst/>
                  <a:cxnLst/>
                  <a:rect l="l" t="t" r="r" b="b"/>
                  <a:pathLst>
                    <a:path w="2029" h="2704" extrusionOk="0">
                      <a:moveTo>
                        <a:pt x="339" y="2619"/>
                      </a:moveTo>
                      <a:cubicBezTo>
                        <a:pt x="550" y="2704"/>
                        <a:pt x="804" y="2662"/>
                        <a:pt x="930" y="2408"/>
                      </a:cubicBezTo>
                      <a:lnTo>
                        <a:pt x="1944" y="718"/>
                      </a:lnTo>
                      <a:cubicBezTo>
                        <a:pt x="2029" y="507"/>
                        <a:pt x="1987" y="211"/>
                        <a:pt x="1733" y="85"/>
                      </a:cubicBezTo>
                      <a:lnTo>
                        <a:pt x="1733" y="85"/>
                      </a:lnTo>
                      <a:cubicBezTo>
                        <a:pt x="1522" y="0"/>
                        <a:pt x="1268" y="42"/>
                        <a:pt x="1142" y="296"/>
                      </a:cubicBezTo>
                      <a:lnTo>
                        <a:pt x="128" y="1986"/>
                      </a:lnTo>
                      <a:cubicBezTo>
                        <a:pt x="1" y="2197"/>
                        <a:pt x="85" y="2493"/>
                        <a:pt x="339" y="26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5" name="Google Shape;4555;p46"/>
                <p:cNvSpPr/>
                <p:nvPr/>
              </p:nvSpPr>
              <p:spPr>
                <a:xfrm>
                  <a:off x="3583338" y="-214745"/>
                  <a:ext cx="41774" cy="52628"/>
                </a:xfrm>
                <a:custGeom>
                  <a:avLst/>
                  <a:gdLst/>
                  <a:ahLst/>
                  <a:cxnLst/>
                  <a:rect l="l" t="t" r="r" b="b"/>
                  <a:pathLst>
                    <a:path w="2113" h="2662" extrusionOk="0">
                      <a:moveTo>
                        <a:pt x="296" y="2535"/>
                      </a:moveTo>
                      <a:cubicBezTo>
                        <a:pt x="465" y="2662"/>
                        <a:pt x="761" y="2620"/>
                        <a:pt x="888" y="2409"/>
                      </a:cubicBezTo>
                      <a:lnTo>
                        <a:pt x="1986" y="719"/>
                      </a:lnTo>
                      <a:cubicBezTo>
                        <a:pt x="2113" y="507"/>
                        <a:pt x="2028" y="254"/>
                        <a:pt x="1817" y="127"/>
                      </a:cubicBezTo>
                      <a:lnTo>
                        <a:pt x="1817" y="127"/>
                      </a:lnTo>
                      <a:cubicBezTo>
                        <a:pt x="1606" y="0"/>
                        <a:pt x="1352" y="43"/>
                        <a:pt x="1226" y="254"/>
                      </a:cubicBezTo>
                      <a:lnTo>
                        <a:pt x="169" y="1944"/>
                      </a:lnTo>
                      <a:cubicBezTo>
                        <a:pt x="0" y="2113"/>
                        <a:pt x="85" y="2409"/>
                        <a:pt x="296"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6" name="Google Shape;4556;p46"/>
                <p:cNvSpPr/>
                <p:nvPr/>
              </p:nvSpPr>
              <p:spPr>
                <a:xfrm>
                  <a:off x="3547416" y="-238133"/>
                  <a:ext cx="43454" cy="52648"/>
                </a:xfrm>
                <a:custGeom>
                  <a:avLst/>
                  <a:gdLst/>
                  <a:ahLst/>
                  <a:cxnLst/>
                  <a:rect l="l" t="t" r="r" b="b"/>
                  <a:pathLst>
                    <a:path w="2198" h="2663" extrusionOk="0">
                      <a:moveTo>
                        <a:pt x="297" y="2535"/>
                      </a:moveTo>
                      <a:cubicBezTo>
                        <a:pt x="466" y="2662"/>
                        <a:pt x="761" y="2620"/>
                        <a:pt x="888" y="2409"/>
                      </a:cubicBezTo>
                      <a:lnTo>
                        <a:pt x="2071" y="803"/>
                      </a:lnTo>
                      <a:cubicBezTo>
                        <a:pt x="2198" y="592"/>
                        <a:pt x="2155" y="296"/>
                        <a:pt x="1944" y="169"/>
                      </a:cubicBezTo>
                      <a:lnTo>
                        <a:pt x="1944" y="169"/>
                      </a:lnTo>
                      <a:cubicBezTo>
                        <a:pt x="1733" y="0"/>
                        <a:pt x="1437" y="85"/>
                        <a:pt x="1310" y="296"/>
                      </a:cubicBezTo>
                      <a:lnTo>
                        <a:pt x="170" y="1902"/>
                      </a:lnTo>
                      <a:cubicBezTo>
                        <a:pt x="1" y="2113"/>
                        <a:pt x="85" y="2366"/>
                        <a:pt x="297"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7" name="Google Shape;4557;p46"/>
                <p:cNvSpPr/>
                <p:nvPr/>
              </p:nvSpPr>
              <p:spPr>
                <a:xfrm>
                  <a:off x="3512344" y="-259860"/>
                  <a:ext cx="44285" cy="50987"/>
                </a:xfrm>
                <a:custGeom>
                  <a:avLst/>
                  <a:gdLst/>
                  <a:ahLst/>
                  <a:cxnLst/>
                  <a:rect l="l" t="t" r="r" b="b"/>
                  <a:pathLst>
                    <a:path w="2240" h="2579" extrusionOk="0">
                      <a:moveTo>
                        <a:pt x="212" y="2409"/>
                      </a:moveTo>
                      <a:cubicBezTo>
                        <a:pt x="423" y="2578"/>
                        <a:pt x="719" y="2536"/>
                        <a:pt x="845" y="2325"/>
                      </a:cubicBezTo>
                      <a:lnTo>
                        <a:pt x="2113" y="761"/>
                      </a:lnTo>
                      <a:cubicBezTo>
                        <a:pt x="2240" y="550"/>
                        <a:pt x="2197" y="297"/>
                        <a:pt x="2028" y="128"/>
                      </a:cubicBezTo>
                      <a:lnTo>
                        <a:pt x="2028" y="128"/>
                      </a:lnTo>
                      <a:cubicBezTo>
                        <a:pt x="1817" y="1"/>
                        <a:pt x="1521" y="1"/>
                        <a:pt x="1395" y="212"/>
                      </a:cubicBezTo>
                      <a:lnTo>
                        <a:pt x="127" y="1818"/>
                      </a:lnTo>
                      <a:cubicBezTo>
                        <a:pt x="0" y="1987"/>
                        <a:pt x="43" y="2282"/>
                        <a:pt x="212" y="245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8" name="Google Shape;4558;p46"/>
                <p:cNvSpPr/>
                <p:nvPr/>
              </p:nvSpPr>
              <p:spPr>
                <a:xfrm>
                  <a:off x="3502320" y="-90293"/>
                  <a:ext cx="31751" cy="32581"/>
                </a:xfrm>
                <a:custGeom>
                  <a:avLst/>
                  <a:gdLst/>
                  <a:ahLst/>
                  <a:cxnLst/>
                  <a:rect l="l" t="t" r="r" b="b"/>
                  <a:pathLst>
                    <a:path w="1606" h="1648" extrusionOk="0">
                      <a:moveTo>
                        <a:pt x="0" y="719"/>
                      </a:moveTo>
                      <a:cubicBezTo>
                        <a:pt x="0" y="1310"/>
                        <a:pt x="719" y="1648"/>
                        <a:pt x="1183" y="1183"/>
                      </a:cubicBezTo>
                      <a:cubicBezTo>
                        <a:pt x="1606" y="761"/>
                        <a:pt x="1310" y="0"/>
                        <a:pt x="676"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9" name="Google Shape;4559;p46"/>
                <p:cNvSpPr/>
                <p:nvPr/>
              </p:nvSpPr>
              <p:spPr>
                <a:xfrm>
                  <a:off x="3407939" y="-90293"/>
                  <a:ext cx="32601" cy="32581"/>
                </a:xfrm>
                <a:custGeom>
                  <a:avLst/>
                  <a:gdLst/>
                  <a:ahLst/>
                  <a:cxnLst/>
                  <a:rect l="l" t="t" r="r" b="b"/>
                  <a:pathLst>
                    <a:path w="1649" h="1648" extrusionOk="0">
                      <a:moveTo>
                        <a:pt x="0" y="719"/>
                      </a:moveTo>
                      <a:cubicBezTo>
                        <a:pt x="0" y="1310"/>
                        <a:pt x="761" y="1648"/>
                        <a:pt x="1183" y="1183"/>
                      </a:cubicBezTo>
                      <a:cubicBezTo>
                        <a:pt x="1648" y="761"/>
                        <a:pt x="1310" y="0"/>
                        <a:pt x="719"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0" name="Google Shape;4560;p46"/>
                <p:cNvSpPr/>
                <p:nvPr/>
              </p:nvSpPr>
              <p:spPr>
                <a:xfrm>
                  <a:off x="1820979" y="-567225"/>
                  <a:ext cx="405937" cy="496168"/>
                </a:xfrm>
                <a:custGeom>
                  <a:avLst/>
                  <a:gdLst/>
                  <a:ahLst/>
                  <a:cxnLst/>
                  <a:rect l="l" t="t" r="r" b="b"/>
                  <a:pathLst>
                    <a:path w="20533" h="25097" extrusionOk="0">
                      <a:moveTo>
                        <a:pt x="8999" y="1"/>
                      </a:moveTo>
                      <a:cubicBezTo>
                        <a:pt x="8999" y="1"/>
                        <a:pt x="803" y="5746"/>
                        <a:pt x="380" y="6127"/>
                      </a:cubicBezTo>
                      <a:cubicBezTo>
                        <a:pt x="0" y="6549"/>
                        <a:pt x="549" y="7183"/>
                        <a:pt x="1310" y="8239"/>
                      </a:cubicBezTo>
                      <a:cubicBezTo>
                        <a:pt x="2028" y="9338"/>
                        <a:pt x="12801" y="22477"/>
                        <a:pt x="14280" y="23406"/>
                      </a:cubicBezTo>
                      <a:cubicBezTo>
                        <a:pt x="15801" y="24336"/>
                        <a:pt x="20533" y="25096"/>
                        <a:pt x="20533" y="25096"/>
                      </a:cubicBezTo>
                      <a:cubicBezTo>
                        <a:pt x="20533" y="25096"/>
                        <a:pt x="20152" y="19055"/>
                        <a:pt x="20026" y="18421"/>
                      </a:cubicBezTo>
                      <a:cubicBezTo>
                        <a:pt x="19899" y="17787"/>
                        <a:pt x="17955" y="7859"/>
                        <a:pt x="17955" y="7859"/>
                      </a:cubicBezTo>
                      <a:lnTo>
                        <a:pt x="899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1" name="Google Shape;4561;p46"/>
                <p:cNvSpPr/>
                <p:nvPr/>
              </p:nvSpPr>
              <p:spPr>
                <a:xfrm>
                  <a:off x="1781716" y="-445283"/>
                  <a:ext cx="566312" cy="459415"/>
                </a:xfrm>
                <a:custGeom>
                  <a:avLst/>
                  <a:gdLst/>
                  <a:ahLst/>
                  <a:cxnLst/>
                  <a:rect l="l" t="t" r="r" b="b"/>
                  <a:pathLst>
                    <a:path w="28645" h="23238" extrusionOk="0">
                      <a:moveTo>
                        <a:pt x="17533" y="17787"/>
                      </a:moveTo>
                      <a:cubicBezTo>
                        <a:pt x="18632" y="15675"/>
                        <a:pt x="20153" y="13774"/>
                        <a:pt x="22012" y="12253"/>
                      </a:cubicBezTo>
                      <a:cubicBezTo>
                        <a:pt x="22012" y="12253"/>
                        <a:pt x="26490" y="16055"/>
                        <a:pt x="27546" y="17027"/>
                      </a:cubicBezTo>
                      <a:cubicBezTo>
                        <a:pt x="28560" y="17956"/>
                        <a:pt x="28644" y="19562"/>
                        <a:pt x="28560" y="20576"/>
                      </a:cubicBezTo>
                      <a:cubicBezTo>
                        <a:pt x="28433" y="21378"/>
                        <a:pt x="28180" y="22181"/>
                        <a:pt x="27757" y="22899"/>
                      </a:cubicBezTo>
                      <a:cubicBezTo>
                        <a:pt x="27546" y="23153"/>
                        <a:pt x="27208" y="23237"/>
                        <a:pt x="26912" y="23153"/>
                      </a:cubicBezTo>
                      <a:cubicBezTo>
                        <a:pt x="26363" y="23068"/>
                        <a:pt x="17069" y="20364"/>
                        <a:pt x="15717" y="19857"/>
                      </a:cubicBezTo>
                      <a:cubicBezTo>
                        <a:pt x="14365" y="19351"/>
                        <a:pt x="14069" y="19139"/>
                        <a:pt x="13478" y="18421"/>
                      </a:cubicBezTo>
                      <a:cubicBezTo>
                        <a:pt x="12844" y="17703"/>
                        <a:pt x="888" y="3339"/>
                        <a:pt x="423" y="2705"/>
                      </a:cubicBezTo>
                      <a:cubicBezTo>
                        <a:pt x="1" y="2113"/>
                        <a:pt x="1" y="1733"/>
                        <a:pt x="254" y="1564"/>
                      </a:cubicBezTo>
                      <a:lnTo>
                        <a:pt x="2366" y="1"/>
                      </a:lnTo>
                      <a:cubicBezTo>
                        <a:pt x="2366" y="1"/>
                        <a:pt x="14238" y="14872"/>
                        <a:pt x="14998" y="16013"/>
                      </a:cubicBezTo>
                      <a:cubicBezTo>
                        <a:pt x="15590" y="16900"/>
                        <a:pt x="16477" y="17534"/>
                        <a:pt x="17533" y="1778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2" name="Google Shape;4562;p46"/>
                <p:cNvSpPr/>
                <p:nvPr/>
              </p:nvSpPr>
              <p:spPr>
                <a:xfrm>
                  <a:off x="2165096" y="-232281"/>
                  <a:ext cx="58480" cy="30920"/>
                </a:xfrm>
                <a:custGeom>
                  <a:avLst/>
                  <a:gdLst/>
                  <a:ahLst/>
                  <a:cxnLst/>
                  <a:rect l="l" t="t" r="r" b="b"/>
                  <a:pathLst>
                    <a:path w="2958" h="1564" extrusionOk="0">
                      <a:moveTo>
                        <a:pt x="85" y="1183"/>
                      </a:moveTo>
                      <a:cubicBezTo>
                        <a:pt x="169" y="1437"/>
                        <a:pt x="423" y="1563"/>
                        <a:pt x="634" y="1479"/>
                      </a:cubicBezTo>
                      <a:lnTo>
                        <a:pt x="2577" y="972"/>
                      </a:lnTo>
                      <a:cubicBezTo>
                        <a:pt x="2831" y="887"/>
                        <a:pt x="2958" y="634"/>
                        <a:pt x="2873" y="380"/>
                      </a:cubicBezTo>
                      <a:lnTo>
                        <a:pt x="2873" y="380"/>
                      </a:lnTo>
                      <a:cubicBezTo>
                        <a:pt x="2789" y="127"/>
                        <a:pt x="2535" y="0"/>
                        <a:pt x="2324" y="85"/>
                      </a:cubicBezTo>
                      <a:lnTo>
                        <a:pt x="380" y="634"/>
                      </a:lnTo>
                      <a:cubicBezTo>
                        <a:pt x="169" y="676"/>
                        <a:pt x="0" y="930"/>
                        <a:pt x="85" y="118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3" name="Google Shape;4563;p46"/>
                <p:cNvSpPr/>
                <p:nvPr/>
              </p:nvSpPr>
              <p:spPr>
                <a:xfrm>
                  <a:off x="2158414" y="-271544"/>
                  <a:ext cx="56819" cy="27579"/>
                </a:xfrm>
                <a:custGeom>
                  <a:avLst/>
                  <a:gdLst/>
                  <a:ahLst/>
                  <a:cxnLst/>
                  <a:rect l="l" t="t" r="r" b="b"/>
                  <a:pathLst>
                    <a:path w="2874" h="1395" extrusionOk="0">
                      <a:moveTo>
                        <a:pt x="43" y="1014"/>
                      </a:moveTo>
                      <a:cubicBezTo>
                        <a:pt x="85" y="1268"/>
                        <a:pt x="338" y="1395"/>
                        <a:pt x="592" y="1352"/>
                      </a:cubicBezTo>
                      <a:lnTo>
                        <a:pt x="2493" y="888"/>
                      </a:lnTo>
                      <a:cubicBezTo>
                        <a:pt x="2746" y="845"/>
                        <a:pt x="2873" y="592"/>
                        <a:pt x="2831" y="381"/>
                      </a:cubicBezTo>
                      <a:lnTo>
                        <a:pt x="2831" y="381"/>
                      </a:lnTo>
                      <a:cubicBezTo>
                        <a:pt x="2789" y="127"/>
                        <a:pt x="2535" y="1"/>
                        <a:pt x="2282" y="43"/>
                      </a:cubicBezTo>
                      <a:lnTo>
                        <a:pt x="380" y="508"/>
                      </a:lnTo>
                      <a:cubicBezTo>
                        <a:pt x="127" y="550"/>
                        <a:pt x="0" y="803"/>
                        <a:pt x="43" y="1014"/>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4" name="Google Shape;4564;p46"/>
                <p:cNvSpPr/>
                <p:nvPr/>
              </p:nvSpPr>
              <p:spPr>
                <a:xfrm>
                  <a:off x="2150901" y="-312468"/>
                  <a:ext cx="58480" cy="26749"/>
                </a:xfrm>
                <a:custGeom>
                  <a:avLst/>
                  <a:gdLst/>
                  <a:ahLst/>
                  <a:cxnLst/>
                  <a:rect l="l" t="t" r="r" b="b"/>
                  <a:pathLst>
                    <a:path w="2958" h="1353" extrusionOk="0">
                      <a:moveTo>
                        <a:pt x="85" y="930"/>
                      </a:moveTo>
                      <a:cubicBezTo>
                        <a:pt x="127" y="1183"/>
                        <a:pt x="338" y="1352"/>
                        <a:pt x="591" y="1310"/>
                      </a:cubicBezTo>
                      <a:lnTo>
                        <a:pt x="2535" y="930"/>
                      </a:lnTo>
                      <a:cubicBezTo>
                        <a:pt x="2788" y="888"/>
                        <a:pt x="2957" y="634"/>
                        <a:pt x="2873" y="423"/>
                      </a:cubicBezTo>
                      <a:lnTo>
                        <a:pt x="2873" y="423"/>
                      </a:lnTo>
                      <a:cubicBezTo>
                        <a:pt x="2831" y="169"/>
                        <a:pt x="2619" y="0"/>
                        <a:pt x="2366" y="85"/>
                      </a:cubicBezTo>
                      <a:lnTo>
                        <a:pt x="423" y="423"/>
                      </a:lnTo>
                      <a:cubicBezTo>
                        <a:pt x="169" y="465"/>
                        <a:pt x="0" y="719"/>
                        <a:pt x="85" y="93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5" name="Google Shape;4565;p46"/>
                <p:cNvSpPr/>
                <p:nvPr/>
              </p:nvSpPr>
              <p:spPr>
                <a:xfrm>
                  <a:off x="2144219" y="-352562"/>
                  <a:ext cx="58480" cy="24238"/>
                </a:xfrm>
                <a:custGeom>
                  <a:avLst/>
                  <a:gdLst/>
                  <a:ahLst/>
                  <a:cxnLst/>
                  <a:rect l="l" t="t" r="r" b="b"/>
                  <a:pathLst>
                    <a:path w="2958" h="1226" extrusionOk="0">
                      <a:moveTo>
                        <a:pt x="42" y="845"/>
                      </a:moveTo>
                      <a:cubicBezTo>
                        <a:pt x="85" y="1057"/>
                        <a:pt x="338" y="1226"/>
                        <a:pt x="592" y="1183"/>
                      </a:cubicBezTo>
                      <a:lnTo>
                        <a:pt x="2535" y="930"/>
                      </a:lnTo>
                      <a:cubicBezTo>
                        <a:pt x="2788" y="888"/>
                        <a:pt x="2957" y="676"/>
                        <a:pt x="2915" y="423"/>
                      </a:cubicBezTo>
                      <a:lnTo>
                        <a:pt x="2915" y="423"/>
                      </a:lnTo>
                      <a:cubicBezTo>
                        <a:pt x="2873" y="169"/>
                        <a:pt x="2619" y="0"/>
                        <a:pt x="2366" y="43"/>
                      </a:cubicBezTo>
                      <a:lnTo>
                        <a:pt x="423" y="296"/>
                      </a:lnTo>
                      <a:cubicBezTo>
                        <a:pt x="169" y="338"/>
                        <a:pt x="0" y="550"/>
                        <a:pt x="42" y="80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6" name="Google Shape;4566;p46"/>
                <p:cNvSpPr/>
                <p:nvPr/>
              </p:nvSpPr>
              <p:spPr>
                <a:xfrm>
                  <a:off x="2137536" y="-392655"/>
                  <a:ext cx="57649" cy="21747"/>
                </a:xfrm>
                <a:custGeom>
                  <a:avLst/>
                  <a:gdLst/>
                  <a:ahLst/>
                  <a:cxnLst/>
                  <a:rect l="l" t="t" r="r" b="b"/>
                  <a:pathLst>
                    <a:path w="2916" h="1100" extrusionOk="0">
                      <a:moveTo>
                        <a:pt x="0" y="677"/>
                      </a:moveTo>
                      <a:cubicBezTo>
                        <a:pt x="42" y="930"/>
                        <a:pt x="254" y="1099"/>
                        <a:pt x="507" y="1099"/>
                      </a:cubicBezTo>
                      <a:lnTo>
                        <a:pt x="2493" y="930"/>
                      </a:lnTo>
                      <a:cubicBezTo>
                        <a:pt x="2746" y="888"/>
                        <a:pt x="2915" y="677"/>
                        <a:pt x="2873" y="423"/>
                      </a:cubicBezTo>
                      <a:lnTo>
                        <a:pt x="2873" y="423"/>
                      </a:lnTo>
                      <a:cubicBezTo>
                        <a:pt x="2873" y="170"/>
                        <a:pt x="2662" y="1"/>
                        <a:pt x="2408" y="43"/>
                      </a:cubicBezTo>
                      <a:lnTo>
                        <a:pt x="423" y="170"/>
                      </a:lnTo>
                      <a:cubicBezTo>
                        <a:pt x="169" y="212"/>
                        <a:pt x="0" y="423"/>
                        <a:pt x="0" y="67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7" name="Google Shape;4567;p46"/>
                <p:cNvSpPr/>
                <p:nvPr/>
              </p:nvSpPr>
              <p:spPr>
                <a:xfrm>
                  <a:off x="2923493" y="-3597471"/>
                  <a:ext cx="315727" cy="421813"/>
                </a:xfrm>
                <a:custGeom>
                  <a:avLst/>
                  <a:gdLst/>
                  <a:ahLst/>
                  <a:cxnLst/>
                  <a:rect l="l" t="t" r="r" b="b"/>
                  <a:pathLst>
                    <a:path w="15970" h="21336" extrusionOk="0">
                      <a:moveTo>
                        <a:pt x="2282" y="0"/>
                      </a:moveTo>
                      <a:cubicBezTo>
                        <a:pt x="2282" y="0"/>
                        <a:pt x="2493" y="4859"/>
                        <a:pt x="2028" y="7943"/>
                      </a:cubicBezTo>
                      <a:cubicBezTo>
                        <a:pt x="1521" y="10351"/>
                        <a:pt x="887" y="12717"/>
                        <a:pt x="0" y="15040"/>
                      </a:cubicBezTo>
                      <a:lnTo>
                        <a:pt x="12801" y="21335"/>
                      </a:lnTo>
                      <a:cubicBezTo>
                        <a:pt x="11492" y="13224"/>
                        <a:pt x="15970" y="9421"/>
                        <a:pt x="15970" y="9421"/>
                      </a:cubicBezTo>
                      <a:lnTo>
                        <a:pt x="6422" y="254"/>
                      </a:lnTo>
                      <a:lnTo>
                        <a:pt x="22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8" name="Google Shape;4568;p46"/>
                <p:cNvSpPr/>
                <p:nvPr/>
              </p:nvSpPr>
              <p:spPr>
                <a:xfrm>
                  <a:off x="3331091" y="-4016852"/>
                  <a:ext cx="227197" cy="218933"/>
                </a:xfrm>
                <a:custGeom>
                  <a:avLst/>
                  <a:gdLst/>
                  <a:ahLst/>
                  <a:cxnLst/>
                  <a:rect l="l" t="t" r="r" b="b"/>
                  <a:pathLst>
                    <a:path w="11492" h="11074" extrusionOk="0">
                      <a:moveTo>
                        <a:pt x="10062" y="0"/>
                      </a:moveTo>
                      <a:cubicBezTo>
                        <a:pt x="8024" y="0"/>
                        <a:pt x="0" y="7736"/>
                        <a:pt x="0" y="7736"/>
                      </a:cubicBezTo>
                      <a:lnTo>
                        <a:pt x="1775" y="11074"/>
                      </a:lnTo>
                      <a:cubicBezTo>
                        <a:pt x="10266" y="9426"/>
                        <a:pt x="11492" y="1483"/>
                        <a:pt x="10140" y="5"/>
                      </a:cubicBezTo>
                      <a:cubicBezTo>
                        <a:pt x="10115" y="2"/>
                        <a:pt x="10089" y="0"/>
                        <a:pt x="100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9" name="Google Shape;4569;p46"/>
                <p:cNvSpPr/>
                <p:nvPr/>
              </p:nvSpPr>
              <p:spPr>
                <a:xfrm>
                  <a:off x="2815746" y="-4039054"/>
                  <a:ext cx="614748" cy="672180"/>
                </a:xfrm>
                <a:custGeom>
                  <a:avLst/>
                  <a:gdLst/>
                  <a:ahLst/>
                  <a:cxnLst/>
                  <a:rect l="l" t="t" r="r" b="b"/>
                  <a:pathLst>
                    <a:path w="31095" h="34000" extrusionOk="0">
                      <a:moveTo>
                        <a:pt x="13299" y="0"/>
                      </a:moveTo>
                      <a:cubicBezTo>
                        <a:pt x="6105" y="0"/>
                        <a:pt x="1306" y="4897"/>
                        <a:pt x="676" y="11647"/>
                      </a:cubicBezTo>
                      <a:cubicBezTo>
                        <a:pt x="0" y="17647"/>
                        <a:pt x="3422" y="23308"/>
                        <a:pt x="9041" y="25505"/>
                      </a:cubicBezTo>
                      <a:cubicBezTo>
                        <a:pt x="10520" y="29307"/>
                        <a:pt x="13646" y="31800"/>
                        <a:pt x="18336" y="33152"/>
                      </a:cubicBezTo>
                      <a:cubicBezTo>
                        <a:pt x="20526" y="33783"/>
                        <a:pt x="22338" y="34000"/>
                        <a:pt x="23683" y="34000"/>
                      </a:cubicBezTo>
                      <a:cubicBezTo>
                        <a:pt x="25216" y="34000"/>
                        <a:pt x="26140" y="33717"/>
                        <a:pt x="26321" y="33447"/>
                      </a:cubicBezTo>
                      <a:cubicBezTo>
                        <a:pt x="26659" y="32940"/>
                        <a:pt x="26616" y="31715"/>
                        <a:pt x="26659" y="30490"/>
                      </a:cubicBezTo>
                      <a:cubicBezTo>
                        <a:pt x="26659" y="29307"/>
                        <a:pt x="27166" y="29645"/>
                        <a:pt x="27504" y="29096"/>
                      </a:cubicBezTo>
                      <a:cubicBezTo>
                        <a:pt x="27673" y="28715"/>
                        <a:pt x="27715" y="28293"/>
                        <a:pt x="27546" y="27913"/>
                      </a:cubicBezTo>
                      <a:cubicBezTo>
                        <a:pt x="27884" y="27786"/>
                        <a:pt x="28180" y="27659"/>
                        <a:pt x="28433" y="27406"/>
                      </a:cubicBezTo>
                      <a:cubicBezTo>
                        <a:pt x="28729" y="27068"/>
                        <a:pt x="28602" y="26983"/>
                        <a:pt x="28517" y="26350"/>
                      </a:cubicBezTo>
                      <a:cubicBezTo>
                        <a:pt x="28437" y="25947"/>
                        <a:pt x="28779" y="25544"/>
                        <a:pt x="29177" y="25544"/>
                      </a:cubicBezTo>
                      <a:cubicBezTo>
                        <a:pt x="29196" y="25544"/>
                        <a:pt x="29216" y="25545"/>
                        <a:pt x="29236" y="25547"/>
                      </a:cubicBezTo>
                      <a:cubicBezTo>
                        <a:pt x="29827" y="25378"/>
                        <a:pt x="30334" y="25040"/>
                        <a:pt x="30630" y="24533"/>
                      </a:cubicBezTo>
                      <a:cubicBezTo>
                        <a:pt x="31095" y="23688"/>
                        <a:pt x="28940" y="21871"/>
                        <a:pt x="28602" y="19421"/>
                      </a:cubicBezTo>
                      <a:cubicBezTo>
                        <a:pt x="28349" y="17647"/>
                        <a:pt x="29109" y="16083"/>
                        <a:pt x="28475" y="12788"/>
                      </a:cubicBezTo>
                      <a:cubicBezTo>
                        <a:pt x="27377" y="7085"/>
                        <a:pt x="23828" y="2184"/>
                        <a:pt x="18082" y="663"/>
                      </a:cubicBezTo>
                      <a:cubicBezTo>
                        <a:pt x="16395" y="212"/>
                        <a:pt x="14795" y="0"/>
                        <a:pt x="132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0" name="Google Shape;4570;p46"/>
                <p:cNvSpPr/>
                <p:nvPr/>
              </p:nvSpPr>
              <p:spPr>
                <a:xfrm>
                  <a:off x="2759777" y="-3838033"/>
                  <a:ext cx="365864" cy="398425"/>
                </a:xfrm>
                <a:custGeom>
                  <a:avLst/>
                  <a:gdLst/>
                  <a:ahLst/>
                  <a:cxnLst/>
                  <a:rect l="l" t="t" r="r" b="b"/>
                  <a:pathLst>
                    <a:path w="18506" h="20153" extrusionOk="0">
                      <a:moveTo>
                        <a:pt x="888" y="1"/>
                      </a:moveTo>
                      <a:cubicBezTo>
                        <a:pt x="1" y="8661"/>
                        <a:pt x="3211" y="14196"/>
                        <a:pt x="4310" y="15294"/>
                      </a:cubicBezTo>
                      <a:cubicBezTo>
                        <a:pt x="4944" y="15844"/>
                        <a:pt x="5366" y="16646"/>
                        <a:pt x="5493" y="17491"/>
                      </a:cubicBezTo>
                      <a:cubicBezTo>
                        <a:pt x="5493" y="17491"/>
                        <a:pt x="6591" y="16900"/>
                        <a:pt x="6845" y="16097"/>
                      </a:cubicBezTo>
                      <a:cubicBezTo>
                        <a:pt x="8070" y="17365"/>
                        <a:pt x="9211" y="18716"/>
                        <a:pt x="10267" y="20153"/>
                      </a:cubicBezTo>
                      <a:cubicBezTo>
                        <a:pt x="11619" y="17069"/>
                        <a:pt x="11239" y="12844"/>
                        <a:pt x="11239" y="12844"/>
                      </a:cubicBezTo>
                      <a:cubicBezTo>
                        <a:pt x="11239" y="12844"/>
                        <a:pt x="13197" y="10164"/>
                        <a:pt x="13705" y="10164"/>
                      </a:cubicBezTo>
                      <a:cubicBezTo>
                        <a:pt x="13761" y="10164"/>
                        <a:pt x="13799" y="10196"/>
                        <a:pt x="13816" y="10267"/>
                      </a:cubicBezTo>
                      <a:cubicBezTo>
                        <a:pt x="14027" y="10901"/>
                        <a:pt x="14365" y="11492"/>
                        <a:pt x="14830" y="11957"/>
                      </a:cubicBezTo>
                      <a:cubicBezTo>
                        <a:pt x="15252" y="12506"/>
                        <a:pt x="16773" y="12844"/>
                        <a:pt x="16773" y="12844"/>
                      </a:cubicBezTo>
                      <a:cubicBezTo>
                        <a:pt x="16773" y="12844"/>
                        <a:pt x="16308" y="9211"/>
                        <a:pt x="16182" y="8281"/>
                      </a:cubicBezTo>
                      <a:cubicBezTo>
                        <a:pt x="16055" y="7352"/>
                        <a:pt x="16773" y="6803"/>
                        <a:pt x="17618" y="6465"/>
                      </a:cubicBezTo>
                      <a:cubicBezTo>
                        <a:pt x="18421" y="6127"/>
                        <a:pt x="18505" y="5408"/>
                        <a:pt x="18505" y="4648"/>
                      </a:cubicBezTo>
                      <a:lnTo>
                        <a:pt x="185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1" name="Google Shape;4571;p46"/>
                <p:cNvSpPr/>
                <p:nvPr/>
              </p:nvSpPr>
              <p:spPr>
                <a:xfrm>
                  <a:off x="2929325" y="-3690410"/>
                  <a:ext cx="103595" cy="172296"/>
                </a:xfrm>
                <a:custGeom>
                  <a:avLst/>
                  <a:gdLst/>
                  <a:ahLst/>
                  <a:cxnLst/>
                  <a:rect l="l" t="t" r="r" b="b"/>
                  <a:pathLst>
                    <a:path w="5240" h="8715" extrusionOk="0">
                      <a:moveTo>
                        <a:pt x="2959" y="1"/>
                      </a:moveTo>
                      <a:cubicBezTo>
                        <a:pt x="2891" y="1"/>
                        <a:pt x="2820" y="4"/>
                        <a:pt x="2747" y="12"/>
                      </a:cubicBezTo>
                      <a:cubicBezTo>
                        <a:pt x="592" y="223"/>
                        <a:pt x="1" y="2842"/>
                        <a:pt x="1015" y="5335"/>
                      </a:cubicBezTo>
                      <a:cubicBezTo>
                        <a:pt x="1649" y="6856"/>
                        <a:pt x="2832" y="8039"/>
                        <a:pt x="4352" y="8715"/>
                      </a:cubicBezTo>
                      <a:lnTo>
                        <a:pt x="5240" y="2758"/>
                      </a:lnTo>
                      <a:cubicBezTo>
                        <a:pt x="5240" y="2758"/>
                        <a:pt x="4885" y="1"/>
                        <a:pt x="29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2" name="Google Shape;4572;p46"/>
                <p:cNvSpPr/>
                <p:nvPr/>
              </p:nvSpPr>
              <p:spPr>
                <a:xfrm>
                  <a:off x="2953563" y="-4096110"/>
                  <a:ext cx="408448" cy="334113"/>
                </a:xfrm>
                <a:custGeom>
                  <a:avLst/>
                  <a:gdLst/>
                  <a:ahLst/>
                  <a:cxnLst/>
                  <a:rect l="l" t="t" r="r" b="b"/>
                  <a:pathLst>
                    <a:path w="20660" h="16900" extrusionOk="0">
                      <a:moveTo>
                        <a:pt x="8522" y="0"/>
                      </a:moveTo>
                      <a:cubicBezTo>
                        <a:pt x="5680" y="0"/>
                        <a:pt x="2113" y="169"/>
                        <a:pt x="2113" y="169"/>
                      </a:cubicBezTo>
                      <a:cubicBezTo>
                        <a:pt x="0" y="5830"/>
                        <a:pt x="4183" y="16899"/>
                        <a:pt x="4183" y="16899"/>
                      </a:cubicBezTo>
                      <a:lnTo>
                        <a:pt x="5323" y="16899"/>
                      </a:lnTo>
                      <a:cubicBezTo>
                        <a:pt x="12759" y="14069"/>
                        <a:pt x="20659" y="8576"/>
                        <a:pt x="20659" y="8576"/>
                      </a:cubicBezTo>
                      <a:cubicBezTo>
                        <a:pt x="20659" y="8576"/>
                        <a:pt x="13308" y="549"/>
                        <a:pt x="11703" y="169"/>
                      </a:cubicBezTo>
                      <a:cubicBezTo>
                        <a:pt x="11182" y="42"/>
                        <a:pt x="9942" y="0"/>
                        <a:pt x="8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3" name="Google Shape;4573;p46"/>
                <p:cNvSpPr/>
                <p:nvPr/>
              </p:nvSpPr>
              <p:spPr>
                <a:xfrm>
                  <a:off x="3058799" y="-4022625"/>
                  <a:ext cx="472760" cy="272569"/>
                </a:xfrm>
                <a:custGeom>
                  <a:avLst/>
                  <a:gdLst/>
                  <a:ahLst/>
                  <a:cxnLst/>
                  <a:rect l="l" t="t" r="r" b="b"/>
                  <a:pathLst>
                    <a:path w="23913" h="13787" extrusionOk="0">
                      <a:moveTo>
                        <a:pt x="23406" y="1"/>
                      </a:moveTo>
                      <a:cubicBezTo>
                        <a:pt x="23068" y="1"/>
                        <a:pt x="16519" y="3254"/>
                        <a:pt x="14745" y="4226"/>
                      </a:cubicBezTo>
                      <a:cubicBezTo>
                        <a:pt x="12928" y="5155"/>
                        <a:pt x="0" y="13182"/>
                        <a:pt x="0" y="13182"/>
                      </a:cubicBezTo>
                      <a:cubicBezTo>
                        <a:pt x="1674" y="13587"/>
                        <a:pt x="3391" y="13787"/>
                        <a:pt x="5110" y="13787"/>
                      </a:cubicBezTo>
                      <a:cubicBezTo>
                        <a:pt x="7513" y="13787"/>
                        <a:pt x="9919" y="13397"/>
                        <a:pt x="12210" y="12633"/>
                      </a:cubicBezTo>
                      <a:cubicBezTo>
                        <a:pt x="18378" y="10521"/>
                        <a:pt x="19772" y="5747"/>
                        <a:pt x="21209" y="3127"/>
                      </a:cubicBezTo>
                      <a:cubicBezTo>
                        <a:pt x="22687" y="508"/>
                        <a:pt x="23913" y="297"/>
                        <a:pt x="23913" y="297"/>
                      </a:cubicBezTo>
                      <a:cubicBezTo>
                        <a:pt x="23828" y="128"/>
                        <a:pt x="23617" y="1"/>
                        <a:pt x="234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4" name="Google Shape;4574;p46"/>
                <p:cNvSpPr/>
                <p:nvPr/>
              </p:nvSpPr>
              <p:spPr>
                <a:xfrm>
                  <a:off x="2756436" y="-4092789"/>
                  <a:ext cx="302382" cy="442710"/>
                </a:xfrm>
                <a:custGeom>
                  <a:avLst/>
                  <a:gdLst/>
                  <a:ahLst/>
                  <a:cxnLst/>
                  <a:rect l="l" t="t" r="r" b="b"/>
                  <a:pathLst>
                    <a:path w="15295" h="22393" extrusionOk="0">
                      <a:moveTo>
                        <a:pt x="12084" y="1"/>
                      </a:moveTo>
                      <a:cubicBezTo>
                        <a:pt x="12083" y="1"/>
                        <a:pt x="7774" y="1564"/>
                        <a:pt x="1479" y="7901"/>
                      </a:cubicBezTo>
                      <a:cubicBezTo>
                        <a:pt x="677" y="8662"/>
                        <a:pt x="254" y="10605"/>
                        <a:pt x="254" y="12675"/>
                      </a:cubicBezTo>
                      <a:cubicBezTo>
                        <a:pt x="254" y="14703"/>
                        <a:pt x="1" y="19942"/>
                        <a:pt x="1733" y="22392"/>
                      </a:cubicBezTo>
                      <a:cubicBezTo>
                        <a:pt x="1733" y="22392"/>
                        <a:pt x="9549" y="20280"/>
                        <a:pt x="15294" y="16731"/>
                      </a:cubicBezTo>
                      <a:cubicBezTo>
                        <a:pt x="15294" y="16731"/>
                        <a:pt x="11534" y="7606"/>
                        <a:pt x="12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5" name="Google Shape;4575;p46"/>
                <p:cNvSpPr/>
                <p:nvPr/>
              </p:nvSpPr>
              <p:spPr>
                <a:xfrm>
                  <a:off x="2728877" y="-3221050"/>
                  <a:ext cx="283996" cy="244179"/>
                </a:xfrm>
                <a:custGeom>
                  <a:avLst/>
                  <a:gdLst/>
                  <a:ahLst/>
                  <a:cxnLst/>
                  <a:rect l="l" t="t" r="r" b="b"/>
                  <a:pathLst>
                    <a:path w="14365" h="12351" extrusionOk="0">
                      <a:moveTo>
                        <a:pt x="10519" y="1"/>
                      </a:moveTo>
                      <a:cubicBezTo>
                        <a:pt x="7759" y="1"/>
                        <a:pt x="4991" y="282"/>
                        <a:pt x="2282" y="859"/>
                      </a:cubicBezTo>
                      <a:cubicBezTo>
                        <a:pt x="1395" y="3140"/>
                        <a:pt x="634" y="7323"/>
                        <a:pt x="0" y="12350"/>
                      </a:cubicBezTo>
                      <a:cubicBezTo>
                        <a:pt x="6929" y="3563"/>
                        <a:pt x="14365" y="1619"/>
                        <a:pt x="14365" y="1619"/>
                      </a:cubicBezTo>
                      <a:lnTo>
                        <a:pt x="14365" y="183"/>
                      </a:lnTo>
                      <a:cubicBezTo>
                        <a:pt x="13089" y="62"/>
                        <a:pt x="11805" y="1"/>
                        <a:pt x="10519" y="1"/>
                      </a:cubicBezTo>
                      <a:close/>
                    </a:path>
                  </a:pathLst>
                </a:custGeom>
                <a:solidFill>
                  <a:srgbClr val="FFD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6" name="Google Shape;4576;p46"/>
                <p:cNvSpPr/>
                <p:nvPr/>
              </p:nvSpPr>
              <p:spPr>
                <a:xfrm>
                  <a:off x="2818237" y="-3209979"/>
                  <a:ext cx="437688" cy="746772"/>
                </a:xfrm>
                <a:custGeom>
                  <a:avLst/>
                  <a:gdLst/>
                  <a:ahLst/>
                  <a:cxnLst/>
                  <a:rect l="l" t="t" r="r" b="b"/>
                  <a:pathLst>
                    <a:path w="22139" h="37773" extrusionOk="0">
                      <a:moveTo>
                        <a:pt x="5567" y="0"/>
                      </a:moveTo>
                      <a:cubicBezTo>
                        <a:pt x="2895" y="0"/>
                        <a:pt x="846" y="214"/>
                        <a:pt x="846" y="214"/>
                      </a:cubicBezTo>
                      <a:lnTo>
                        <a:pt x="1" y="6256"/>
                      </a:lnTo>
                      <a:cubicBezTo>
                        <a:pt x="1" y="6256"/>
                        <a:pt x="6269" y="2495"/>
                        <a:pt x="11404" y="2495"/>
                      </a:cubicBezTo>
                      <a:cubicBezTo>
                        <a:pt x="14754" y="2495"/>
                        <a:pt x="17623" y="4095"/>
                        <a:pt x="17956" y="9382"/>
                      </a:cubicBezTo>
                      <a:cubicBezTo>
                        <a:pt x="18801" y="22775"/>
                        <a:pt x="12591" y="27929"/>
                        <a:pt x="12591" y="27929"/>
                      </a:cubicBezTo>
                      <a:lnTo>
                        <a:pt x="7648" y="30041"/>
                      </a:lnTo>
                      <a:lnTo>
                        <a:pt x="7648" y="37773"/>
                      </a:lnTo>
                      <a:lnTo>
                        <a:pt x="13647" y="29450"/>
                      </a:lnTo>
                      <a:cubicBezTo>
                        <a:pt x="13647" y="29450"/>
                        <a:pt x="17492" y="26493"/>
                        <a:pt x="19562" y="19141"/>
                      </a:cubicBezTo>
                      <a:cubicBezTo>
                        <a:pt x="22139" y="9805"/>
                        <a:pt x="20111" y="4312"/>
                        <a:pt x="15548" y="1735"/>
                      </a:cubicBezTo>
                      <a:cubicBezTo>
                        <a:pt x="13017" y="319"/>
                        <a:pt x="8828" y="0"/>
                        <a:pt x="55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7" name="Google Shape;4577;p46"/>
                <p:cNvSpPr/>
                <p:nvPr/>
              </p:nvSpPr>
              <p:spPr>
                <a:xfrm>
                  <a:off x="2352179" y="-2849948"/>
                  <a:ext cx="146199" cy="550456"/>
                </a:xfrm>
                <a:custGeom>
                  <a:avLst/>
                  <a:gdLst/>
                  <a:ahLst/>
                  <a:cxnLst/>
                  <a:rect l="l" t="t" r="r" b="b"/>
                  <a:pathLst>
                    <a:path w="7395" h="27843" extrusionOk="0">
                      <a:moveTo>
                        <a:pt x="7394" y="1"/>
                      </a:moveTo>
                      <a:cubicBezTo>
                        <a:pt x="7394" y="1"/>
                        <a:pt x="3085" y="2451"/>
                        <a:pt x="2451" y="3761"/>
                      </a:cubicBezTo>
                      <a:cubicBezTo>
                        <a:pt x="1775" y="5071"/>
                        <a:pt x="508" y="15675"/>
                        <a:pt x="339" y="20111"/>
                      </a:cubicBezTo>
                      <a:cubicBezTo>
                        <a:pt x="170" y="24547"/>
                        <a:pt x="1" y="27631"/>
                        <a:pt x="5197" y="27842"/>
                      </a:cubicBezTo>
                      <a:lnTo>
                        <a:pt x="739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8" name="Google Shape;4578;p46"/>
                <p:cNvSpPr/>
                <p:nvPr/>
              </p:nvSpPr>
              <p:spPr>
                <a:xfrm>
                  <a:off x="2423173" y="-3214942"/>
                  <a:ext cx="451053" cy="1006036"/>
                </a:xfrm>
                <a:custGeom>
                  <a:avLst/>
                  <a:gdLst/>
                  <a:ahLst/>
                  <a:cxnLst/>
                  <a:rect l="l" t="t" r="r" b="b"/>
                  <a:pathLst>
                    <a:path w="22815" h="50887" extrusionOk="0">
                      <a:moveTo>
                        <a:pt x="20533" y="1"/>
                      </a:moveTo>
                      <a:cubicBezTo>
                        <a:pt x="16731" y="1"/>
                        <a:pt x="10267" y="1564"/>
                        <a:pt x="9380" y="2493"/>
                      </a:cubicBezTo>
                      <a:cubicBezTo>
                        <a:pt x="8450" y="3465"/>
                        <a:pt x="4690" y="10478"/>
                        <a:pt x="2324" y="18463"/>
                      </a:cubicBezTo>
                      <a:cubicBezTo>
                        <a:pt x="1" y="26448"/>
                        <a:pt x="128" y="44614"/>
                        <a:pt x="128" y="46135"/>
                      </a:cubicBezTo>
                      <a:cubicBezTo>
                        <a:pt x="128" y="47699"/>
                        <a:pt x="592" y="48670"/>
                        <a:pt x="2113" y="49304"/>
                      </a:cubicBezTo>
                      <a:cubicBezTo>
                        <a:pt x="3372" y="49864"/>
                        <a:pt x="10451" y="50887"/>
                        <a:pt x="14289" y="50887"/>
                      </a:cubicBezTo>
                      <a:cubicBezTo>
                        <a:pt x="15087" y="50887"/>
                        <a:pt x="15745" y="50842"/>
                        <a:pt x="16182" y="50740"/>
                      </a:cubicBezTo>
                      <a:cubicBezTo>
                        <a:pt x="18717" y="50149"/>
                        <a:pt x="18717" y="49093"/>
                        <a:pt x="18717" y="47192"/>
                      </a:cubicBezTo>
                      <a:lnTo>
                        <a:pt x="18717" y="28898"/>
                      </a:lnTo>
                      <a:cubicBezTo>
                        <a:pt x="18717" y="15252"/>
                        <a:pt x="21843" y="5704"/>
                        <a:pt x="22308" y="3169"/>
                      </a:cubicBezTo>
                      <a:cubicBezTo>
                        <a:pt x="22815" y="634"/>
                        <a:pt x="21758" y="1"/>
                        <a:pt x="2053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9" name="Google Shape;4579;p46"/>
                <p:cNvSpPr/>
                <p:nvPr/>
              </p:nvSpPr>
              <p:spPr>
                <a:xfrm>
                  <a:off x="2641177" y="-3208259"/>
                  <a:ext cx="115279" cy="373376"/>
                </a:xfrm>
                <a:custGeom>
                  <a:avLst/>
                  <a:gdLst/>
                  <a:ahLst/>
                  <a:cxnLst/>
                  <a:rect l="l" t="t" r="r" b="b"/>
                  <a:pathLst>
                    <a:path w="5831" h="18886" extrusionOk="0">
                      <a:moveTo>
                        <a:pt x="5831" y="1"/>
                      </a:moveTo>
                      <a:lnTo>
                        <a:pt x="5831" y="1"/>
                      </a:lnTo>
                      <a:cubicBezTo>
                        <a:pt x="5324" y="85"/>
                        <a:pt x="4859" y="170"/>
                        <a:pt x="4352" y="254"/>
                      </a:cubicBezTo>
                      <a:cubicBezTo>
                        <a:pt x="2240" y="6253"/>
                        <a:pt x="761" y="12422"/>
                        <a:pt x="0" y="18759"/>
                      </a:cubicBezTo>
                      <a:lnTo>
                        <a:pt x="1268" y="18885"/>
                      </a:lnTo>
                      <a:cubicBezTo>
                        <a:pt x="2071" y="12422"/>
                        <a:pt x="3592" y="6084"/>
                        <a:pt x="58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0" name="Google Shape;4580;p46"/>
                <p:cNvSpPr/>
                <p:nvPr/>
              </p:nvSpPr>
              <p:spPr>
                <a:xfrm>
                  <a:off x="2775653" y="-2626922"/>
                  <a:ext cx="202979" cy="351649"/>
                </a:xfrm>
                <a:custGeom>
                  <a:avLst/>
                  <a:gdLst/>
                  <a:ahLst/>
                  <a:cxnLst/>
                  <a:rect l="l" t="t" r="r" b="b"/>
                  <a:pathLst>
                    <a:path w="10267" h="17787" extrusionOk="0">
                      <a:moveTo>
                        <a:pt x="0" y="0"/>
                      </a:moveTo>
                      <a:lnTo>
                        <a:pt x="0" y="17787"/>
                      </a:lnTo>
                      <a:cubicBezTo>
                        <a:pt x="2535" y="17068"/>
                        <a:pt x="6718" y="13351"/>
                        <a:pt x="8154" y="11830"/>
                      </a:cubicBezTo>
                      <a:cubicBezTo>
                        <a:pt x="9633" y="10309"/>
                        <a:pt x="10267" y="8534"/>
                        <a:pt x="10267" y="7394"/>
                      </a:cubicBezTo>
                      <a:lnTo>
                        <a:pt x="10267" y="1606"/>
                      </a:lnTo>
                      <a:cubicBezTo>
                        <a:pt x="10267" y="0"/>
                        <a:pt x="9126" y="0"/>
                        <a:pt x="811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1" name="Google Shape;4581;p46"/>
                <p:cNvSpPr/>
                <p:nvPr/>
              </p:nvSpPr>
              <p:spPr>
                <a:xfrm>
                  <a:off x="2458265" y="-2644478"/>
                  <a:ext cx="339115" cy="445240"/>
                </a:xfrm>
                <a:custGeom>
                  <a:avLst/>
                  <a:gdLst/>
                  <a:ahLst/>
                  <a:cxnLst/>
                  <a:rect l="l" t="t" r="r" b="b"/>
                  <a:pathLst>
                    <a:path w="17153" h="22521" extrusionOk="0">
                      <a:moveTo>
                        <a:pt x="3465" y="1"/>
                      </a:moveTo>
                      <a:cubicBezTo>
                        <a:pt x="2070" y="1"/>
                        <a:pt x="1648" y="846"/>
                        <a:pt x="1394" y="1944"/>
                      </a:cubicBezTo>
                      <a:cubicBezTo>
                        <a:pt x="1099" y="3001"/>
                        <a:pt x="0" y="15802"/>
                        <a:pt x="338" y="20407"/>
                      </a:cubicBezTo>
                      <a:cubicBezTo>
                        <a:pt x="338" y="20703"/>
                        <a:pt x="634" y="21083"/>
                        <a:pt x="1479" y="21378"/>
                      </a:cubicBezTo>
                      <a:cubicBezTo>
                        <a:pt x="2264" y="21626"/>
                        <a:pt x="9593" y="22521"/>
                        <a:pt x="12643" y="22521"/>
                      </a:cubicBezTo>
                      <a:cubicBezTo>
                        <a:pt x="12712" y="22521"/>
                        <a:pt x="12779" y="22520"/>
                        <a:pt x="12844" y="22519"/>
                      </a:cubicBezTo>
                      <a:cubicBezTo>
                        <a:pt x="15716" y="22435"/>
                        <a:pt x="17153" y="21759"/>
                        <a:pt x="17153" y="19815"/>
                      </a:cubicBezTo>
                      <a:lnTo>
                        <a:pt x="17153" y="804"/>
                      </a:lnTo>
                      <a:cubicBezTo>
                        <a:pt x="17153" y="423"/>
                        <a:pt x="16604" y="1"/>
                        <a:pt x="163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2" name="Google Shape;4582;p46"/>
                <p:cNvSpPr/>
                <p:nvPr/>
              </p:nvSpPr>
              <p:spPr>
                <a:xfrm>
                  <a:off x="2688783" y="-3467958"/>
                  <a:ext cx="608916" cy="349099"/>
                </a:xfrm>
                <a:custGeom>
                  <a:avLst/>
                  <a:gdLst/>
                  <a:ahLst/>
                  <a:cxnLst/>
                  <a:rect l="l" t="t" r="r" b="b"/>
                  <a:pathLst>
                    <a:path w="30800" h="17658" extrusionOk="0">
                      <a:moveTo>
                        <a:pt x="8369" y="0"/>
                      </a:moveTo>
                      <a:cubicBezTo>
                        <a:pt x="6144" y="0"/>
                        <a:pt x="3595" y="2179"/>
                        <a:pt x="3634" y="3082"/>
                      </a:cubicBezTo>
                      <a:cubicBezTo>
                        <a:pt x="3718" y="4096"/>
                        <a:pt x="4437" y="6039"/>
                        <a:pt x="3338" y="8025"/>
                      </a:cubicBezTo>
                      <a:cubicBezTo>
                        <a:pt x="2282" y="10010"/>
                        <a:pt x="1" y="11066"/>
                        <a:pt x="2831" y="13221"/>
                      </a:cubicBezTo>
                      <a:cubicBezTo>
                        <a:pt x="9760" y="13728"/>
                        <a:pt x="19857" y="12292"/>
                        <a:pt x="30799" y="17657"/>
                      </a:cubicBezTo>
                      <a:cubicBezTo>
                        <a:pt x="30799" y="17657"/>
                        <a:pt x="28264" y="11320"/>
                        <a:pt x="26025" y="9250"/>
                      </a:cubicBezTo>
                      <a:cubicBezTo>
                        <a:pt x="23786" y="7222"/>
                        <a:pt x="11238" y="462"/>
                        <a:pt x="8873" y="40"/>
                      </a:cubicBezTo>
                      <a:cubicBezTo>
                        <a:pt x="8708" y="13"/>
                        <a:pt x="8539" y="0"/>
                        <a:pt x="83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3" name="Google Shape;4583;p46"/>
                <p:cNvSpPr/>
                <p:nvPr/>
              </p:nvSpPr>
              <p:spPr>
                <a:xfrm>
                  <a:off x="3753714" y="-2877804"/>
                  <a:ext cx="277314" cy="294336"/>
                </a:xfrm>
                <a:custGeom>
                  <a:avLst/>
                  <a:gdLst/>
                  <a:ahLst/>
                  <a:cxnLst/>
                  <a:rect l="l" t="t" r="r" b="b"/>
                  <a:pathLst>
                    <a:path w="14027" h="14888" extrusionOk="0">
                      <a:moveTo>
                        <a:pt x="6470" y="0"/>
                      </a:moveTo>
                      <a:cubicBezTo>
                        <a:pt x="6435" y="0"/>
                        <a:pt x="6405" y="5"/>
                        <a:pt x="6380" y="16"/>
                      </a:cubicBezTo>
                      <a:cubicBezTo>
                        <a:pt x="5788" y="312"/>
                        <a:pt x="5239" y="692"/>
                        <a:pt x="4732" y="1114"/>
                      </a:cubicBezTo>
                      <a:cubicBezTo>
                        <a:pt x="4014" y="1579"/>
                        <a:pt x="3254" y="3396"/>
                        <a:pt x="2789" y="3945"/>
                      </a:cubicBezTo>
                      <a:cubicBezTo>
                        <a:pt x="1902" y="4621"/>
                        <a:pt x="972" y="5255"/>
                        <a:pt x="1" y="5804"/>
                      </a:cubicBezTo>
                      <a:lnTo>
                        <a:pt x="1859" y="14887"/>
                      </a:lnTo>
                      <a:cubicBezTo>
                        <a:pt x="3845" y="14422"/>
                        <a:pt x="8535" y="14380"/>
                        <a:pt x="9760" y="14042"/>
                      </a:cubicBezTo>
                      <a:cubicBezTo>
                        <a:pt x="10943" y="13662"/>
                        <a:pt x="11957" y="12183"/>
                        <a:pt x="12506" y="10155"/>
                      </a:cubicBezTo>
                      <a:cubicBezTo>
                        <a:pt x="13097" y="8127"/>
                        <a:pt x="13478" y="4621"/>
                        <a:pt x="13731" y="2889"/>
                      </a:cubicBezTo>
                      <a:cubicBezTo>
                        <a:pt x="14027" y="1157"/>
                        <a:pt x="13224" y="607"/>
                        <a:pt x="12295" y="607"/>
                      </a:cubicBezTo>
                      <a:cubicBezTo>
                        <a:pt x="11629" y="607"/>
                        <a:pt x="10584" y="679"/>
                        <a:pt x="9639" y="679"/>
                      </a:cubicBezTo>
                      <a:cubicBezTo>
                        <a:pt x="9324" y="679"/>
                        <a:pt x="9020" y="671"/>
                        <a:pt x="8746" y="650"/>
                      </a:cubicBezTo>
                      <a:cubicBezTo>
                        <a:pt x="7741" y="572"/>
                        <a:pt x="6842" y="0"/>
                        <a:pt x="6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4" name="Google Shape;4584;p46"/>
                <p:cNvSpPr/>
                <p:nvPr/>
              </p:nvSpPr>
              <p:spPr>
                <a:xfrm>
                  <a:off x="2809064" y="-3165655"/>
                  <a:ext cx="1027368" cy="713657"/>
                </a:xfrm>
                <a:custGeom>
                  <a:avLst/>
                  <a:gdLst/>
                  <a:ahLst/>
                  <a:cxnLst/>
                  <a:rect l="l" t="t" r="r" b="b"/>
                  <a:pathLst>
                    <a:path w="51966" h="36098" extrusionOk="0">
                      <a:moveTo>
                        <a:pt x="11618" y="0"/>
                      </a:moveTo>
                      <a:cubicBezTo>
                        <a:pt x="2789" y="0"/>
                        <a:pt x="0" y="9548"/>
                        <a:pt x="3929" y="15717"/>
                      </a:cubicBezTo>
                      <a:cubicBezTo>
                        <a:pt x="7605" y="21378"/>
                        <a:pt x="22434" y="33376"/>
                        <a:pt x="24419" y="34686"/>
                      </a:cubicBezTo>
                      <a:cubicBezTo>
                        <a:pt x="25744" y="35578"/>
                        <a:pt x="26715" y="36098"/>
                        <a:pt x="28549" y="36098"/>
                      </a:cubicBezTo>
                      <a:cubicBezTo>
                        <a:pt x="29407" y="36098"/>
                        <a:pt x="30453" y="35984"/>
                        <a:pt x="31813" y="35742"/>
                      </a:cubicBezTo>
                      <a:cubicBezTo>
                        <a:pt x="36080" y="34982"/>
                        <a:pt x="50571" y="31222"/>
                        <a:pt x="51162" y="30968"/>
                      </a:cubicBezTo>
                      <a:cubicBezTo>
                        <a:pt x="51627" y="30841"/>
                        <a:pt x="51965" y="30419"/>
                        <a:pt x="51965" y="29912"/>
                      </a:cubicBezTo>
                      <a:cubicBezTo>
                        <a:pt x="51585" y="23744"/>
                        <a:pt x="49346" y="20364"/>
                        <a:pt x="49008" y="19730"/>
                      </a:cubicBezTo>
                      <a:cubicBezTo>
                        <a:pt x="48797" y="19248"/>
                        <a:pt x="48521" y="19045"/>
                        <a:pt x="48120" y="19045"/>
                      </a:cubicBezTo>
                      <a:cubicBezTo>
                        <a:pt x="47959" y="19045"/>
                        <a:pt x="47777" y="19078"/>
                        <a:pt x="47571" y="19139"/>
                      </a:cubicBezTo>
                      <a:cubicBezTo>
                        <a:pt x="46811" y="19350"/>
                        <a:pt x="33461" y="20491"/>
                        <a:pt x="29827" y="20955"/>
                      </a:cubicBezTo>
                      <a:cubicBezTo>
                        <a:pt x="29827" y="20955"/>
                        <a:pt x="21293" y="8619"/>
                        <a:pt x="19181" y="5155"/>
                      </a:cubicBezTo>
                      <a:cubicBezTo>
                        <a:pt x="17026" y="1648"/>
                        <a:pt x="14280" y="0"/>
                        <a:pt x="11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585" name="Google Shape;4585;p46"/>
                <p:cNvSpPr/>
                <p:nvPr/>
              </p:nvSpPr>
              <p:spPr>
                <a:xfrm>
                  <a:off x="3654330" y="-2709680"/>
                  <a:ext cx="130304" cy="200665"/>
                </a:xfrm>
                <a:custGeom>
                  <a:avLst/>
                  <a:gdLst/>
                  <a:ahLst/>
                  <a:cxnLst/>
                  <a:rect l="l" t="t" r="r" b="b"/>
                  <a:pathLst>
                    <a:path w="6591" h="10150" extrusionOk="0">
                      <a:moveTo>
                        <a:pt x="4434" y="0"/>
                      </a:moveTo>
                      <a:cubicBezTo>
                        <a:pt x="4408" y="0"/>
                        <a:pt x="4380" y="1"/>
                        <a:pt x="4352" y="4"/>
                      </a:cubicBezTo>
                      <a:cubicBezTo>
                        <a:pt x="3845" y="88"/>
                        <a:pt x="718" y="933"/>
                        <a:pt x="380" y="975"/>
                      </a:cubicBezTo>
                      <a:cubicBezTo>
                        <a:pt x="42" y="1060"/>
                        <a:pt x="0" y="1271"/>
                        <a:pt x="85" y="1567"/>
                      </a:cubicBezTo>
                      <a:cubicBezTo>
                        <a:pt x="1056" y="4228"/>
                        <a:pt x="1605" y="7059"/>
                        <a:pt x="1690" y="9890"/>
                      </a:cubicBezTo>
                      <a:cubicBezTo>
                        <a:pt x="1745" y="10082"/>
                        <a:pt x="1854" y="10150"/>
                        <a:pt x="1993" y="10150"/>
                      </a:cubicBezTo>
                      <a:cubicBezTo>
                        <a:pt x="2068" y="10150"/>
                        <a:pt x="2151" y="10130"/>
                        <a:pt x="2239" y="10101"/>
                      </a:cubicBezTo>
                      <a:cubicBezTo>
                        <a:pt x="2493" y="10016"/>
                        <a:pt x="5830" y="9298"/>
                        <a:pt x="6210" y="9171"/>
                      </a:cubicBezTo>
                      <a:cubicBezTo>
                        <a:pt x="6422" y="9129"/>
                        <a:pt x="6591" y="8918"/>
                        <a:pt x="6548" y="8664"/>
                      </a:cubicBezTo>
                      <a:cubicBezTo>
                        <a:pt x="6506" y="5834"/>
                        <a:pt x="5957" y="3003"/>
                        <a:pt x="4985" y="342"/>
                      </a:cubicBezTo>
                      <a:cubicBezTo>
                        <a:pt x="4985" y="342"/>
                        <a:pt x="4909" y="0"/>
                        <a:pt x="44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6" name="Google Shape;4586;p46"/>
                <p:cNvSpPr/>
                <p:nvPr/>
              </p:nvSpPr>
              <p:spPr>
                <a:xfrm>
                  <a:off x="3696915" y="-2686232"/>
                  <a:ext cx="40944" cy="36041"/>
                </a:xfrm>
                <a:custGeom>
                  <a:avLst/>
                  <a:gdLst/>
                  <a:ahLst/>
                  <a:cxnLst/>
                  <a:rect l="l" t="t" r="r" b="b"/>
                  <a:pathLst>
                    <a:path w="2071" h="1823" extrusionOk="0">
                      <a:moveTo>
                        <a:pt x="888" y="1"/>
                      </a:moveTo>
                      <a:cubicBezTo>
                        <a:pt x="381" y="1"/>
                        <a:pt x="1" y="423"/>
                        <a:pt x="1" y="930"/>
                      </a:cubicBezTo>
                      <a:cubicBezTo>
                        <a:pt x="1" y="1473"/>
                        <a:pt x="445" y="1822"/>
                        <a:pt x="902" y="1822"/>
                      </a:cubicBezTo>
                      <a:cubicBezTo>
                        <a:pt x="1121" y="1822"/>
                        <a:pt x="1344" y="1742"/>
                        <a:pt x="1522" y="1564"/>
                      </a:cubicBezTo>
                      <a:cubicBezTo>
                        <a:pt x="2071" y="972"/>
                        <a:pt x="1691" y="1"/>
                        <a:pt x="8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7" name="Google Shape;4587;p46"/>
                <p:cNvSpPr/>
                <p:nvPr/>
              </p:nvSpPr>
              <p:spPr>
                <a:xfrm>
                  <a:off x="3018705" y="-2972779"/>
                  <a:ext cx="124472" cy="122930"/>
                </a:xfrm>
                <a:custGeom>
                  <a:avLst/>
                  <a:gdLst/>
                  <a:ahLst/>
                  <a:cxnLst/>
                  <a:rect l="l" t="t" r="r" b="b"/>
                  <a:pathLst>
                    <a:path w="6296" h="6218" extrusionOk="0">
                      <a:moveTo>
                        <a:pt x="3300" y="1174"/>
                      </a:moveTo>
                      <a:cubicBezTo>
                        <a:pt x="3439" y="1174"/>
                        <a:pt x="3583" y="1239"/>
                        <a:pt x="3676" y="1355"/>
                      </a:cubicBezTo>
                      <a:lnTo>
                        <a:pt x="4986" y="2834"/>
                      </a:lnTo>
                      <a:cubicBezTo>
                        <a:pt x="5328" y="3207"/>
                        <a:pt x="4983" y="3672"/>
                        <a:pt x="4609" y="3672"/>
                      </a:cubicBezTo>
                      <a:cubicBezTo>
                        <a:pt x="4474" y="3672"/>
                        <a:pt x="4337" y="3613"/>
                        <a:pt x="4225" y="3468"/>
                      </a:cubicBezTo>
                      <a:lnTo>
                        <a:pt x="2958" y="1989"/>
                      </a:lnTo>
                      <a:cubicBezTo>
                        <a:pt x="2747" y="1778"/>
                        <a:pt x="2789" y="1482"/>
                        <a:pt x="3000" y="1313"/>
                      </a:cubicBezTo>
                      <a:cubicBezTo>
                        <a:pt x="3076" y="1218"/>
                        <a:pt x="3187" y="1174"/>
                        <a:pt x="3300" y="1174"/>
                      </a:cubicBezTo>
                      <a:close/>
                      <a:moveTo>
                        <a:pt x="1688" y="2545"/>
                      </a:moveTo>
                      <a:cubicBezTo>
                        <a:pt x="1821" y="2545"/>
                        <a:pt x="1959" y="2605"/>
                        <a:pt x="2071" y="2750"/>
                      </a:cubicBezTo>
                      <a:lnTo>
                        <a:pt x="3380" y="4228"/>
                      </a:lnTo>
                      <a:cubicBezTo>
                        <a:pt x="3693" y="4604"/>
                        <a:pt x="3381" y="5048"/>
                        <a:pt x="3026" y="5048"/>
                      </a:cubicBezTo>
                      <a:cubicBezTo>
                        <a:pt x="2901" y="5048"/>
                        <a:pt x="2772" y="4994"/>
                        <a:pt x="2662" y="4862"/>
                      </a:cubicBezTo>
                      <a:lnTo>
                        <a:pt x="1352" y="3383"/>
                      </a:lnTo>
                      <a:cubicBezTo>
                        <a:pt x="979" y="3010"/>
                        <a:pt x="1316" y="2545"/>
                        <a:pt x="1688" y="2545"/>
                      </a:cubicBezTo>
                      <a:close/>
                      <a:moveTo>
                        <a:pt x="1233" y="0"/>
                      </a:moveTo>
                      <a:cubicBezTo>
                        <a:pt x="761" y="0"/>
                        <a:pt x="379" y="367"/>
                        <a:pt x="338" y="849"/>
                      </a:cubicBezTo>
                      <a:lnTo>
                        <a:pt x="43" y="4989"/>
                      </a:lnTo>
                      <a:cubicBezTo>
                        <a:pt x="0" y="5454"/>
                        <a:pt x="381" y="5918"/>
                        <a:pt x="888" y="5918"/>
                      </a:cubicBezTo>
                      <a:lnTo>
                        <a:pt x="5028" y="6214"/>
                      </a:lnTo>
                      <a:cubicBezTo>
                        <a:pt x="5052" y="6216"/>
                        <a:pt x="5075" y="6217"/>
                        <a:pt x="5099" y="6217"/>
                      </a:cubicBezTo>
                      <a:cubicBezTo>
                        <a:pt x="5539" y="6217"/>
                        <a:pt x="5957" y="5850"/>
                        <a:pt x="5957" y="5369"/>
                      </a:cubicBezTo>
                      <a:lnTo>
                        <a:pt x="6253" y="1229"/>
                      </a:lnTo>
                      <a:cubicBezTo>
                        <a:pt x="6295" y="764"/>
                        <a:pt x="5915" y="299"/>
                        <a:pt x="5408" y="299"/>
                      </a:cubicBezTo>
                      <a:lnTo>
                        <a:pt x="1310" y="4"/>
                      </a:lnTo>
                      <a:cubicBezTo>
                        <a:pt x="1284" y="1"/>
                        <a:pt x="1259" y="0"/>
                        <a:pt x="1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88" name="Google Shape;4588;p46"/>
              <p:cNvGrpSpPr/>
              <p:nvPr/>
            </p:nvGrpSpPr>
            <p:grpSpPr>
              <a:xfrm>
                <a:off x="763240" y="4812227"/>
                <a:ext cx="331423" cy="87350"/>
                <a:chOff x="238125" y="1838900"/>
                <a:chExt cx="7268050" cy="1915575"/>
              </a:xfrm>
            </p:grpSpPr>
            <p:sp>
              <p:nvSpPr>
                <p:cNvPr id="4589" name="Google Shape;4589;p46"/>
                <p:cNvSpPr/>
                <p:nvPr/>
              </p:nvSpPr>
              <p:spPr>
                <a:xfrm>
                  <a:off x="259725" y="1968575"/>
                  <a:ext cx="7246450" cy="1785900"/>
                </a:xfrm>
                <a:custGeom>
                  <a:avLst/>
                  <a:gdLst/>
                  <a:ahLst/>
                  <a:cxnLst/>
                  <a:rect l="l" t="t" r="r" b="b"/>
                  <a:pathLst>
                    <a:path w="289858" h="71436" extrusionOk="0">
                      <a:moveTo>
                        <a:pt x="134878" y="1"/>
                      </a:moveTo>
                      <a:cubicBezTo>
                        <a:pt x="57929" y="1514"/>
                        <a:pt x="1" y="18589"/>
                        <a:pt x="5620" y="38259"/>
                      </a:cubicBezTo>
                      <a:cubicBezTo>
                        <a:pt x="10771" y="57007"/>
                        <a:pt x="71890" y="71435"/>
                        <a:pt x="144240" y="71435"/>
                      </a:cubicBezTo>
                      <a:cubicBezTo>
                        <a:pt x="147794" y="71435"/>
                        <a:pt x="151376" y="71400"/>
                        <a:pt x="154980" y="71330"/>
                      </a:cubicBezTo>
                      <a:cubicBezTo>
                        <a:pt x="231929" y="70033"/>
                        <a:pt x="289857" y="52741"/>
                        <a:pt x="284238" y="33071"/>
                      </a:cubicBezTo>
                      <a:cubicBezTo>
                        <a:pt x="280563" y="20319"/>
                        <a:pt x="250518" y="9511"/>
                        <a:pt x="208585" y="3891"/>
                      </a:cubicBezTo>
                      <a:lnTo>
                        <a:pt x="144173" y="33071"/>
                      </a:lnTo>
                      <a:lnTo>
                        <a:pt x="134878"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0" name="Google Shape;4590;p46"/>
                <p:cNvSpPr/>
                <p:nvPr/>
              </p:nvSpPr>
              <p:spPr>
                <a:xfrm>
                  <a:off x="238125" y="1838900"/>
                  <a:ext cx="6987050" cy="1788650"/>
                </a:xfrm>
                <a:custGeom>
                  <a:avLst/>
                  <a:gdLst/>
                  <a:ahLst/>
                  <a:cxnLst/>
                  <a:rect l="l" t="t" r="r" b="b"/>
                  <a:pathLst>
                    <a:path w="279482" h="71546" extrusionOk="0">
                      <a:moveTo>
                        <a:pt x="212259" y="5188"/>
                      </a:moveTo>
                      <a:lnTo>
                        <a:pt x="139633" y="33071"/>
                      </a:lnTo>
                      <a:lnTo>
                        <a:pt x="139633" y="0"/>
                      </a:lnTo>
                      <a:cubicBezTo>
                        <a:pt x="62467" y="0"/>
                        <a:pt x="0" y="15995"/>
                        <a:pt x="0" y="35665"/>
                      </a:cubicBezTo>
                      <a:cubicBezTo>
                        <a:pt x="0" y="55550"/>
                        <a:pt x="62467" y="71545"/>
                        <a:pt x="139633" y="71545"/>
                      </a:cubicBezTo>
                      <a:cubicBezTo>
                        <a:pt x="216798" y="71545"/>
                        <a:pt x="279482" y="55550"/>
                        <a:pt x="279482" y="35665"/>
                      </a:cubicBezTo>
                      <a:cubicBezTo>
                        <a:pt x="279482" y="22912"/>
                        <a:pt x="252463" y="11456"/>
                        <a:pt x="212259" y="518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1" name="Google Shape;4591;p46"/>
                <p:cNvSpPr/>
                <p:nvPr/>
              </p:nvSpPr>
              <p:spPr>
                <a:xfrm>
                  <a:off x="2675200" y="1968575"/>
                  <a:ext cx="4549975" cy="1658975"/>
                </a:xfrm>
                <a:custGeom>
                  <a:avLst/>
                  <a:gdLst/>
                  <a:ahLst/>
                  <a:cxnLst/>
                  <a:rect l="l" t="t" r="r" b="b"/>
                  <a:pathLst>
                    <a:path w="181999" h="66359" extrusionOk="0">
                      <a:moveTo>
                        <a:pt x="114776" y="1"/>
                      </a:moveTo>
                      <a:lnTo>
                        <a:pt x="42150" y="27884"/>
                      </a:lnTo>
                      <a:lnTo>
                        <a:pt x="1" y="64629"/>
                      </a:lnTo>
                      <a:cubicBezTo>
                        <a:pt x="13402" y="65710"/>
                        <a:pt x="27452" y="66358"/>
                        <a:pt x="42150" y="66358"/>
                      </a:cubicBezTo>
                      <a:cubicBezTo>
                        <a:pt x="119315" y="66358"/>
                        <a:pt x="181999" y="50363"/>
                        <a:pt x="181999" y="30478"/>
                      </a:cubicBezTo>
                      <a:cubicBezTo>
                        <a:pt x="181999" y="17725"/>
                        <a:pt x="154980" y="6269"/>
                        <a:pt x="114776"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92" name="Google Shape;4592;p46"/>
              <p:cNvGrpSpPr/>
              <p:nvPr/>
            </p:nvGrpSpPr>
            <p:grpSpPr>
              <a:xfrm>
                <a:off x="-456303" y="3106036"/>
                <a:ext cx="864728" cy="1611761"/>
                <a:chOff x="2146200" y="2231675"/>
                <a:chExt cx="1717775" cy="3201750"/>
              </a:xfrm>
            </p:grpSpPr>
            <p:sp>
              <p:nvSpPr>
                <p:cNvPr id="4593" name="Google Shape;4593;p4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4" name="Google Shape;4594;p4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5" name="Google Shape;4595;p4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6" name="Google Shape;4596;p4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7" name="Google Shape;4597;p4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8" name="Google Shape;4598;p4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9" name="Google Shape;4599;p4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0" name="Google Shape;4600;p4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1" name="Google Shape;4601;p4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2" name="Google Shape;4602;p4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3" name="Google Shape;4603;p4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4" name="Google Shape;4604;p46"/>
            <p:cNvGrpSpPr/>
            <p:nvPr/>
          </p:nvGrpSpPr>
          <p:grpSpPr>
            <a:xfrm>
              <a:off x="2925275" y="4869071"/>
              <a:ext cx="699600" cy="254960"/>
              <a:chOff x="238125" y="1190600"/>
              <a:chExt cx="7555075" cy="2753350"/>
            </a:xfrm>
          </p:grpSpPr>
          <p:sp>
            <p:nvSpPr>
              <p:cNvPr id="4605" name="Google Shape;4605;p46"/>
              <p:cNvSpPr/>
              <p:nvPr/>
            </p:nvSpPr>
            <p:spPr>
              <a:xfrm>
                <a:off x="238125" y="1624025"/>
                <a:ext cx="7522600" cy="2319925"/>
              </a:xfrm>
              <a:custGeom>
                <a:avLst/>
                <a:gdLst/>
                <a:ahLst/>
                <a:cxnLst/>
                <a:rect l="l" t="t" r="r" b="b"/>
                <a:pathLst>
                  <a:path w="300904" h="92797" extrusionOk="0">
                    <a:moveTo>
                      <a:pt x="139726" y="1"/>
                    </a:moveTo>
                    <a:cubicBezTo>
                      <a:pt x="121735" y="1"/>
                      <a:pt x="103431" y="1113"/>
                      <a:pt x="85725" y="3445"/>
                    </a:cubicBezTo>
                    <a:cubicBezTo>
                      <a:pt x="38100" y="9940"/>
                      <a:pt x="7360" y="23794"/>
                      <a:pt x="0" y="39381"/>
                    </a:cubicBezTo>
                    <a:lnTo>
                      <a:pt x="129886" y="48040"/>
                    </a:lnTo>
                    <a:lnTo>
                      <a:pt x="9092" y="64059"/>
                    </a:lnTo>
                    <a:cubicBezTo>
                      <a:pt x="31582" y="81986"/>
                      <a:pt x="84255" y="92797"/>
                      <a:pt x="139769" y="92797"/>
                    </a:cubicBezTo>
                    <a:cubicBezTo>
                      <a:pt x="157994" y="92797"/>
                      <a:pt x="176526" y="91631"/>
                      <a:pt x="194397" y="89170"/>
                    </a:cubicBezTo>
                    <a:cubicBezTo>
                      <a:pt x="266700" y="79212"/>
                      <a:pt x="300903" y="52369"/>
                      <a:pt x="270597" y="28557"/>
                    </a:cubicBezTo>
                    <a:cubicBezTo>
                      <a:pt x="247712" y="10576"/>
                      <a:pt x="195202" y="1"/>
                      <a:pt x="139726"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6" name="Google Shape;4606;p46"/>
              <p:cNvSpPr/>
              <p:nvPr/>
            </p:nvSpPr>
            <p:spPr>
              <a:xfrm>
                <a:off x="368000" y="1190600"/>
                <a:ext cx="7425200" cy="2608575"/>
              </a:xfrm>
              <a:custGeom>
                <a:avLst/>
                <a:gdLst/>
                <a:ahLst/>
                <a:cxnLst/>
                <a:rect l="l" t="t" r="r" b="b"/>
                <a:pathLst>
                  <a:path w="297008" h="104343" extrusionOk="0">
                    <a:moveTo>
                      <a:pt x="0" y="41997"/>
                    </a:moveTo>
                    <a:lnTo>
                      <a:pt x="127722" y="53254"/>
                    </a:lnTo>
                    <a:lnTo>
                      <a:pt x="3031" y="66676"/>
                    </a:lnTo>
                    <a:cubicBezTo>
                      <a:pt x="28143" y="91354"/>
                      <a:pt x="108672" y="104342"/>
                      <a:pt x="182707" y="96116"/>
                    </a:cubicBezTo>
                    <a:cubicBezTo>
                      <a:pt x="256743" y="88323"/>
                      <a:pt x="297007" y="61913"/>
                      <a:pt x="272329" y="37668"/>
                    </a:cubicBezTo>
                    <a:cubicBezTo>
                      <a:pt x="247650" y="12989"/>
                      <a:pt x="167554" y="1"/>
                      <a:pt x="93086" y="8227"/>
                    </a:cubicBezTo>
                    <a:cubicBezTo>
                      <a:pt x="44595" y="13422"/>
                      <a:pt x="10391" y="26411"/>
                      <a:pt x="0" y="41997"/>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7" name="Google Shape;4607;p46"/>
              <p:cNvSpPr/>
              <p:nvPr/>
            </p:nvSpPr>
            <p:spPr>
              <a:xfrm>
                <a:off x="368000" y="1190600"/>
                <a:ext cx="6992250" cy="1331350"/>
              </a:xfrm>
              <a:custGeom>
                <a:avLst/>
                <a:gdLst/>
                <a:ahLst/>
                <a:cxnLst/>
                <a:rect l="l" t="t" r="r" b="b"/>
                <a:pathLst>
                  <a:path w="279690" h="53254" extrusionOk="0">
                    <a:moveTo>
                      <a:pt x="0" y="41997"/>
                    </a:moveTo>
                    <a:lnTo>
                      <a:pt x="127722" y="53254"/>
                    </a:lnTo>
                    <a:lnTo>
                      <a:pt x="279689" y="51522"/>
                    </a:lnTo>
                    <a:cubicBezTo>
                      <a:pt x="278823" y="45894"/>
                      <a:pt x="276225" y="41131"/>
                      <a:pt x="272329" y="37668"/>
                    </a:cubicBezTo>
                    <a:cubicBezTo>
                      <a:pt x="247650" y="12989"/>
                      <a:pt x="167554" y="1"/>
                      <a:pt x="93086" y="8227"/>
                    </a:cubicBezTo>
                    <a:cubicBezTo>
                      <a:pt x="44595" y="13422"/>
                      <a:pt x="10391" y="26411"/>
                      <a:pt x="0" y="41997"/>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xmlns=""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xmlns=""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xmlns=""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cs typeface="Arial"/>
                  <a:sym typeface="Arial"/>
                </a:rPr>
                <a:t>   - Bạn nhớ vẽ mắt tôi to hơn nhé!</a:t>
              </a:r>
            </a:p>
            <a:p>
              <a:pPr algn="just" defTabSz="1219170">
                <a:buClr>
                  <a:srgbClr val="000000"/>
                </a:buClr>
                <a:defRPr/>
              </a:pPr>
              <a:r>
                <a:rPr lang="vi-VN" sz="2600" kern="0" dirty="0">
                  <a:solidFill>
                    <a:srgbClr val="000000"/>
                  </a:solidFill>
                  <a:cs typeface="Arial"/>
                  <a:sym typeface="Arial"/>
                </a:rPr>
                <a:t>   - Mắt bạn đã to lắm rồi.</a:t>
              </a:r>
            </a:p>
            <a:p>
              <a:pPr algn="just" defTabSz="1219170">
                <a:buClr>
                  <a:srgbClr val="000000"/>
                </a:buClr>
                <a:defRPr/>
              </a:pPr>
              <a:r>
                <a:rPr lang="vi-VN" sz="2600" kern="0" dirty="0">
                  <a:solidFill>
                    <a:srgbClr val="000000"/>
                  </a:solidFill>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cs typeface="Arial"/>
                  <a:sym typeface="Arial"/>
                </a:rPr>
                <a:t>   Hoa Nhỏ thuyết phục tới khi Màu Nước đồng ý:</a:t>
              </a:r>
            </a:p>
            <a:p>
              <a:pPr algn="just" defTabSz="1219170">
                <a:buClr>
                  <a:srgbClr val="000000"/>
                </a:buClr>
                <a:defRPr/>
              </a:pPr>
              <a:r>
                <a:rPr lang="vi-VN" sz="2600" kern="0" dirty="0">
                  <a:solidFill>
                    <a:srgbClr val="000000"/>
                  </a:solidFill>
                  <a:cs typeface="Arial"/>
                  <a:sym typeface="Arial"/>
                </a:rPr>
                <a:t>   - Thôi được.</a:t>
              </a:r>
            </a:p>
          </p:txBody>
        </p:sp>
      </p:grpSp>
      <p:grpSp>
        <p:nvGrpSpPr>
          <p:cNvPr id="19" name="Group 18">
            <a:extLst>
              <a:ext uri="{FF2B5EF4-FFF2-40B4-BE49-F238E27FC236}">
                <a16:creationId xmlns:a16="http://schemas.microsoft.com/office/drawing/2014/main" xmlns=""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xmlns=""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xmlns=""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xmlns="" id="{72B1C9CC-4DAF-8BC3-8D9F-C8263D5615AA}"/>
              </a:ext>
            </a:extLst>
          </p:cNvPr>
          <p:cNvPicPr>
            <a:picLocks noChangeAspect="1"/>
          </p:cNvPicPr>
          <p:nvPr/>
        </p:nvPicPr>
        <p:blipFill>
          <a:blip r:embed="rId5"/>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xmlns="" id="{7E26426D-3B7E-DA36-6F45-F16A0B902B92}"/>
              </a:ext>
            </a:extLst>
          </p:cNvPr>
          <p:cNvCxnSpPr/>
          <p:nvPr/>
        </p:nvCxnSpPr>
        <p:spPr>
          <a:xfrm flipH="1">
            <a:off x="41148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E9530051-BE6A-B2F8-A0AC-7E15F498C07B}"/>
              </a:ext>
            </a:extLst>
          </p:cNvPr>
          <p:cNvCxnSpPr/>
          <p:nvPr/>
        </p:nvCxnSpPr>
        <p:spPr>
          <a:xfrm flipH="1">
            <a:off x="7334250" y="29051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BA28F9A4-38CF-2D2C-1D83-7164BA35C3F5}"/>
              </a:ext>
            </a:extLst>
          </p:cNvPr>
          <p:cNvCxnSpPr/>
          <p:nvPr/>
        </p:nvCxnSpPr>
        <p:spPr>
          <a:xfrm flipH="1">
            <a:off x="97917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9374F0B6-8656-5C17-5C2F-4B4031A7C965}"/>
              </a:ext>
            </a:extLst>
          </p:cNvPr>
          <p:cNvGrpSpPr/>
          <p:nvPr/>
        </p:nvGrpSpPr>
        <p:grpSpPr>
          <a:xfrm>
            <a:off x="2009775" y="3324225"/>
            <a:ext cx="180975" cy="409575"/>
            <a:chOff x="2009775" y="3324225"/>
            <a:chExt cx="180975" cy="409575"/>
          </a:xfrm>
        </p:grpSpPr>
        <p:cxnSp>
          <p:nvCxnSpPr>
            <p:cNvPr id="29" name="Straight Connector 28">
              <a:extLst>
                <a:ext uri="{FF2B5EF4-FFF2-40B4-BE49-F238E27FC236}">
                  <a16:creationId xmlns:a16="http://schemas.microsoft.com/office/drawing/2014/main" xmlns="" id="{B8364E9A-D6E1-A8F6-E7CD-EA7D13EE06E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488A042-CD5F-F5E3-DD47-639A9890B95C}"/>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26" name="TextBox1" r:id="rId2" imgW="7607160" imgH="990720"/>
        </mc:Choice>
        <mc:Fallback>
          <p:control name="TextBox1" r:id="rId2" imgW="7607160" imgH="9907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121150" y="1187450"/>
                  <a:ext cx="7607300" cy="993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xmlns=""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xmlns=""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xmlns=""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xmlns="" id="{72B1C9CC-4DAF-8BC3-8D9F-C8263D5615AA}"/>
              </a:ext>
            </a:extLst>
          </p:cNvPr>
          <p:cNvPicPr>
            <a:picLocks noChangeAspect="1"/>
          </p:cNvPicPr>
          <p:nvPr/>
        </p:nvPicPr>
        <p:blipFill>
          <a:blip r:embed="rId5"/>
          <a:stretch>
            <a:fillRect/>
          </a:stretch>
        </p:blipFill>
        <p:spPr>
          <a:xfrm>
            <a:off x="1697404" y="-328153"/>
            <a:ext cx="10705504" cy="1926503"/>
          </a:xfrm>
          <a:prstGeom prst="rect">
            <a:avLst/>
          </a:prstGeom>
        </p:spPr>
      </p:pic>
      <p:cxnSp>
        <p:nvCxnSpPr>
          <p:cNvPr id="2" name="Straight Connector 1">
            <a:extLst>
              <a:ext uri="{FF2B5EF4-FFF2-40B4-BE49-F238E27FC236}">
                <a16:creationId xmlns:a16="http://schemas.microsoft.com/office/drawing/2014/main" xmlns="" id="{2B11E04E-CAB6-E9E9-19E9-0BE6A664F7F2}"/>
              </a:ext>
            </a:extLst>
          </p:cNvPr>
          <p:cNvCxnSpPr/>
          <p:nvPr/>
        </p:nvCxnSpPr>
        <p:spPr>
          <a:xfrm flipH="1">
            <a:off x="11358082" y="396186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093A8425-F323-294A-FD0B-53A612F2C5C1}"/>
              </a:ext>
            </a:extLst>
          </p:cNvPr>
          <p:cNvCxnSpPr/>
          <p:nvPr/>
        </p:nvCxnSpPr>
        <p:spPr>
          <a:xfrm flipH="1">
            <a:off x="5173040" y="434200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5ED4613F-8072-B48E-813A-7E3EC69AC0EE}"/>
              </a:ext>
            </a:extLst>
          </p:cNvPr>
          <p:cNvCxnSpPr/>
          <p:nvPr/>
        </p:nvCxnSpPr>
        <p:spPr>
          <a:xfrm flipH="1">
            <a:off x="7967611" y="432146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ADB42C9B-88D0-5942-F0CF-81EF3098D327}"/>
              </a:ext>
            </a:extLst>
          </p:cNvPr>
          <p:cNvCxnSpPr/>
          <p:nvPr/>
        </p:nvCxnSpPr>
        <p:spPr>
          <a:xfrm flipH="1">
            <a:off x="9549831" y="431118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0EF7F4E-5BC0-05A8-44F4-6AA7E94BE564}"/>
              </a:ext>
            </a:extLst>
          </p:cNvPr>
          <p:cNvCxnSpPr/>
          <p:nvPr/>
        </p:nvCxnSpPr>
        <p:spPr>
          <a:xfrm flipH="1">
            <a:off x="10998487" y="435228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01106911-724B-98EF-87B2-6AA01CF9A1B8}"/>
              </a:ext>
            </a:extLst>
          </p:cNvPr>
          <p:cNvCxnSpPr/>
          <p:nvPr/>
        </p:nvCxnSpPr>
        <p:spPr>
          <a:xfrm flipH="1">
            <a:off x="1669552" y="466050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4FF322F5-F43F-88F1-6307-4E88D97FD1A7}"/>
              </a:ext>
            </a:extLst>
          </p:cNvPr>
          <p:cNvGrpSpPr/>
          <p:nvPr/>
        </p:nvGrpSpPr>
        <p:grpSpPr>
          <a:xfrm>
            <a:off x="5482440" y="4700962"/>
            <a:ext cx="180975" cy="409575"/>
            <a:chOff x="2009775" y="3324225"/>
            <a:chExt cx="180975" cy="409575"/>
          </a:xfrm>
        </p:grpSpPr>
        <p:cxnSp>
          <p:nvCxnSpPr>
            <p:cNvPr id="9" name="Straight Connector 8">
              <a:extLst>
                <a:ext uri="{FF2B5EF4-FFF2-40B4-BE49-F238E27FC236}">
                  <a16:creationId xmlns:a16="http://schemas.microsoft.com/office/drawing/2014/main" xmlns=""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xmlns=""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7236F57-AE56-45D7-AD0A-7A99BD2E5645}"/>
              </a:ext>
            </a:extLst>
          </p:cNvPr>
          <p:cNvCxnSpPr/>
          <p:nvPr/>
        </p:nvCxnSpPr>
        <p:spPr>
          <a:xfrm flipH="1">
            <a:off x="2419566" y="569819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8858742-E4E4-BBBB-662C-59654CD15297}"/>
              </a:ext>
            </a:extLst>
          </p:cNvPr>
          <p:cNvCxnSpPr/>
          <p:nvPr/>
        </p:nvCxnSpPr>
        <p:spPr>
          <a:xfrm flipH="1">
            <a:off x="5830586" y="574956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99F5AF-13E0-5C1A-432F-FB3179378228}"/>
              </a:ext>
            </a:extLst>
          </p:cNvPr>
          <p:cNvCxnSpPr/>
          <p:nvPr/>
        </p:nvCxnSpPr>
        <p:spPr>
          <a:xfrm flipH="1">
            <a:off x="8882011" y="573929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D03D1C33-9B43-B072-C1C1-8559F7C4C03C}"/>
              </a:ext>
            </a:extLst>
          </p:cNvPr>
          <p:cNvGrpSpPr/>
          <p:nvPr/>
        </p:nvGrpSpPr>
        <p:grpSpPr>
          <a:xfrm>
            <a:off x="11431177" y="5707830"/>
            <a:ext cx="180975" cy="409575"/>
            <a:chOff x="2009775" y="3324225"/>
            <a:chExt cx="180975" cy="409575"/>
          </a:xfrm>
        </p:grpSpPr>
        <p:cxnSp>
          <p:nvCxnSpPr>
            <p:cNvPr id="25" name="Straight Connector 24">
              <a:extLst>
                <a:ext uri="{FF2B5EF4-FFF2-40B4-BE49-F238E27FC236}">
                  <a16:creationId xmlns:a16="http://schemas.microsoft.com/office/drawing/2014/main" xmlns=""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2050" name="TextBox1" r:id="rId2" imgW="7607160" imgH="990720"/>
        </mc:Choice>
        <mc:Fallback>
          <p:control name="TextBox1" r:id="rId2" imgW="7607160" imgH="9907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079875" y="971550"/>
                  <a:ext cx="7607300" cy="993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xmlns=""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xmlns=""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xmlns=""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xmlns=""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xmlns="" id="{B9FFDA8F-5DAB-F96F-C2AD-BF17069BC0AF}"/>
              </a:ext>
            </a:extLst>
          </p:cNvPr>
          <p:cNvPicPr>
            <a:picLocks noChangeAspect="1"/>
          </p:cNvPicPr>
          <p:nvPr/>
        </p:nvPicPr>
        <p:blipFill>
          <a:blip r:embed="rId2"/>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xmlns="" id="{3A74C8E6-4AFF-0325-7974-F401281E72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xmlns="" id="{D50A8C21-BCEE-2C81-4E0B-9568B85271E0}"/>
              </a:ext>
            </a:extLst>
          </p:cNvPr>
          <p:cNvGrpSpPr/>
          <p:nvPr/>
        </p:nvGrpSpPr>
        <p:grpSpPr>
          <a:xfrm>
            <a:off x="5334705" y="1411600"/>
            <a:ext cx="6634712" cy="3640944"/>
            <a:chOff x="2975205" y="1255651"/>
            <a:chExt cx="5432196" cy="3036949"/>
          </a:xfrm>
        </p:grpSpPr>
        <p:sp>
          <p:nvSpPr>
            <p:cNvPr id="11" name="Rectangle: Rounded Corners 10">
              <a:extLst>
                <a:ext uri="{FF2B5EF4-FFF2-40B4-BE49-F238E27FC236}">
                  <a16:creationId xmlns:a16="http://schemas.microsoft.com/office/drawing/2014/main" xmlns="" id="{F73CEB53-E4E2-1DB4-6DAC-D324F1811A4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xmlns="" id="{8F47515F-B93C-744B-5D7A-621842F7E9A9}"/>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xmlns="" id="{6917B7E1-614E-4BC3-7717-289715E7C982}"/>
                </a:ext>
              </a:extLst>
            </p:cNvPr>
            <p:cNvPicPr>
              <a:picLocks noChangeAspect="1"/>
            </p:cNvPicPr>
            <p:nvPr/>
          </p:nvPicPr>
          <p:blipFill>
            <a:blip r:embed="rId5"/>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xmlns="" id="{99BD702C-909A-740D-5663-B6A6D0A6136C}"/>
                </a:ext>
              </a:extLst>
            </p:cNvPr>
            <p:cNvPicPr>
              <a:picLocks noChangeAspect="1"/>
            </p:cNvPicPr>
            <p:nvPr/>
          </p:nvPicPr>
          <p:blipFill>
            <a:blip r:embed="rId5"/>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xmlns="" id="{CF85C37A-2DDF-6A3C-D8D0-9941DCC0F2AD}"/>
                </a:ext>
              </a:extLst>
            </p:cNvPr>
            <p:cNvPicPr>
              <a:picLocks noChangeAspect="1"/>
            </p:cNvPicPr>
            <p:nvPr/>
          </p:nvPicPr>
          <p:blipFill>
            <a:blip r:embed="rId5"/>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xmlns="" id="{105AE068-B6F8-FFAA-2D0C-F6D4220F1EF1}"/>
              </a:ext>
            </a:extLst>
          </p:cNvPr>
          <p:cNvPicPr>
            <a:picLocks noChangeAspect="1"/>
          </p:cNvPicPr>
          <p:nvPr/>
        </p:nvPicPr>
        <p:blipFill>
          <a:blip r:embed="rId6"/>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xmlns=""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xmlns=""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xmlns="" id="{48F2BE4E-D468-6828-6D65-0291A21F458A}"/>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xmlns=""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xmlns=""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xmlns=""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xmlns=""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xmlns="" id="{F37B9B0B-58B9-9FD3-4CB9-E044E1816D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xmlns="" id="{FD4B84C2-318A-1E6E-C6EA-15489C1925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xmlns="" id="{58808043-7FA3-7B88-C84F-CAEF3087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xmlns=""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xmlns="" id="{F481B6D8-C046-FCEE-7A8A-3C106CB38E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xmlns="" id="{D54700F5-71EC-0CC0-2A11-9C4326409C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xmlns="" id="{7C068DE9-B483-D948-6DAA-71DEE386FDC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xmlns=""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xmlns="" id="{87CE541A-E95E-35A1-7AE4-17530ECA73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xmlns="" id="{FC709922-C3C1-B72E-F92A-EC71A74A65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xmlns="" id="{D0CC8069-1000-587F-4582-3E9D6B6E2D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xmlns="" id="{DEB12BE4-A9A4-95FA-9F14-E2D72081C60E}"/>
              </a:ext>
            </a:extLst>
          </p:cNvPr>
          <p:cNvPicPr>
            <a:picLocks noChangeAspect="1"/>
          </p:cNvPicPr>
          <p:nvPr/>
        </p:nvPicPr>
        <p:blipFill>
          <a:blip r:embed="rId7"/>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xmlns=""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xmlns=""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xmlns=""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xmlns=""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xmlns=""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xmlns=""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xmlns=""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xmlns=""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xmlns=""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xmlns=""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xmlns=""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xmlns=""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pic>
        <p:nvPicPr>
          <p:cNvPr id="2" name="Picture 20">
            <a:extLst>
              <a:ext uri="{FF2B5EF4-FFF2-40B4-BE49-F238E27FC236}">
                <a16:creationId xmlns:a16="http://schemas.microsoft.com/office/drawing/2014/main" xmlns="" id="{D531D681-6F81-6C13-F019-2FD142720443}"/>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 name="Picture 4" descr="Download finger , finger icon, left, right png and psd - finger pointing  icon png - Free PNG Images | TOPpng">
            <a:extLst>
              <a:ext uri="{FF2B5EF4-FFF2-40B4-BE49-F238E27FC236}">
                <a16:creationId xmlns:a16="http://schemas.microsoft.com/office/drawing/2014/main" xmlns="" id="{2ADB9E68-59A0-1CB2-6EA2-5871D2A841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ownload finger , finger icon, left, right png and psd - finger pointing  icon png - Free PNG Images | TOPpng">
            <a:extLst>
              <a:ext uri="{FF2B5EF4-FFF2-40B4-BE49-F238E27FC236}">
                <a16:creationId xmlns:a16="http://schemas.microsoft.com/office/drawing/2014/main" xmlns="" id="{066192E7-F152-F5FA-D49B-86C4C7C9FC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wnload finger , finger icon, left, right png and psd - finger pointing  icon png - Free PNG Images | TOPpng">
            <a:extLst>
              <a:ext uri="{FF2B5EF4-FFF2-40B4-BE49-F238E27FC236}">
                <a16:creationId xmlns:a16="http://schemas.microsoft.com/office/drawing/2014/main" xmlns="" id="{D2AD7534-5495-41BE-52A1-148BBB5D66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5305983" y="5013308"/>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9">
            <a:extLst>
              <a:ext uri="{FF2B5EF4-FFF2-40B4-BE49-F238E27FC236}">
                <a16:creationId xmlns:a16="http://schemas.microsoft.com/office/drawing/2014/main" xmlns="" id="{A94AC51A-94A0-868B-30C2-480F282B9E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pic>
        <p:nvPicPr>
          <p:cNvPr id="8" name="图片 4">
            <a:extLst>
              <a:ext uri="{FF2B5EF4-FFF2-40B4-BE49-F238E27FC236}">
                <a16:creationId xmlns:a16="http://schemas.microsoft.com/office/drawing/2014/main" xmlns="" id="{1E822FF8-6028-CF96-E9A7-F10DC7D619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516988"/>
            <a:ext cx="12192000" cy="1665517"/>
          </a:xfrm>
          <a:prstGeom prst="rect">
            <a:avLst/>
          </a:prstGeom>
        </p:spPr>
      </p:pic>
      <p:grpSp>
        <p:nvGrpSpPr>
          <p:cNvPr id="10" name="Group 9">
            <a:extLst>
              <a:ext uri="{FF2B5EF4-FFF2-40B4-BE49-F238E27FC236}">
                <a16:creationId xmlns:a16="http://schemas.microsoft.com/office/drawing/2014/main" xmlns="" id="{C638E913-895E-2441-E27D-E6B7138F0585}"/>
              </a:ext>
            </a:extLst>
          </p:cNvPr>
          <p:cNvGrpSpPr/>
          <p:nvPr/>
        </p:nvGrpSpPr>
        <p:grpSpPr>
          <a:xfrm>
            <a:off x="4528626" y="278296"/>
            <a:ext cx="7660913" cy="5540457"/>
            <a:chOff x="74342" y="1538752"/>
            <a:chExt cx="9069658" cy="3323063"/>
          </a:xfrm>
        </p:grpSpPr>
        <p:sp>
          <p:nvSpPr>
            <p:cNvPr id="12" name="Rounded Rectangle 13">
              <a:extLst>
                <a:ext uri="{FF2B5EF4-FFF2-40B4-BE49-F238E27FC236}">
                  <a16:creationId xmlns:a16="http://schemas.microsoft.com/office/drawing/2014/main" xmlns="" id="{A00E60AC-A3BA-FCA4-0E54-1183BFB4134A}"/>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3" name="Rounded Rectangle 14">
              <a:extLst>
                <a:ext uri="{FF2B5EF4-FFF2-40B4-BE49-F238E27FC236}">
                  <a16:creationId xmlns:a16="http://schemas.microsoft.com/office/drawing/2014/main" xmlns="" id="{792EBE4C-96F6-D341-D442-F8C075F9E5B5}"/>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4" name="TextBox 7">
            <a:extLst>
              <a:ext uri="{FF2B5EF4-FFF2-40B4-BE49-F238E27FC236}">
                <a16:creationId xmlns:a16="http://schemas.microsoft.com/office/drawing/2014/main" xmlns="" id="{2C8DE61A-02B6-8750-3C5D-0671F7258AEB}"/>
              </a:ext>
            </a:extLst>
          </p:cNvPr>
          <p:cNvSpPr txBox="1"/>
          <p:nvPr/>
        </p:nvSpPr>
        <p:spPr>
          <a:xfrm>
            <a:off x="4428753" y="720426"/>
            <a:ext cx="7500788" cy="1477328"/>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chân</a:t>
            </a:r>
            <a:r>
              <a:rPr lang="en-US" sz="2400" b="1" dirty="0">
                <a:solidFill>
                  <a:srgbClr val="002060"/>
                </a:solidFill>
                <a:latin typeface="Cambria" panose="02040503050406030204" pitchFamily="18" charset="0"/>
                <a:ea typeface="Cambria" panose="02040503050406030204" pitchFamily="18" charset="0"/>
              </a:rPr>
              <a:t> dung,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xmlns="" id="{1F3BC592-8C2B-9084-4874-CE1828C5E8A0}"/>
              </a:ext>
            </a:extLst>
          </p:cNvPr>
          <p:cNvPicPr>
            <a:picLocks noChangeAspect="1"/>
          </p:cNvPicPr>
          <p:nvPr/>
        </p:nvPicPr>
        <p:blipFill>
          <a:blip r:embed="rId10"/>
          <a:stretch>
            <a:fillRect/>
          </a:stretch>
        </p:blipFill>
        <p:spPr>
          <a:xfrm>
            <a:off x="141941" y="235424"/>
            <a:ext cx="3499407" cy="2786113"/>
          </a:xfrm>
          <a:prstGeom prst="rect">
            <a:avLst/>
          </a:prstGeom>
        </p:spPr>
      </p:pic>
      <p:sp>
        <p:nvSpPr>
          <p:cNvPr id="16" name="TextBox 7">
            <a:extLst>
              <a:ext uri="{FF2B5EF4-FFF2-40B4-BE49-F238E27FC236}">
                <a16:creationId xmlns:a16="http://schemas.microsoft.com/office/drawing/2014/main" xmlns="" id="{EE7BB28C-05E5-E917-1A84-96484D79C41F}"/>
              </a:ext>
            </a:extLst>
          </p:cNvPr>
          <p:cNvSpPr txBox="1"/>
          <p:nvPr/>
        </p:nvSpPr>
        <p:spPr>
          <a:xfrm>
            <a:off x="4398935" y="2310687"/>
            <a:ext cx="7500788" cy="110799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a:solidFill>
                  <a:srgbClr val="002060"/>
                </a:solidFill>
                <a:latin typeface="Cambria" panose="02040503050406030204" pitchFamily="18" charset="0"/>
                <a:ea typeface="Cambria" panose="02040503050406030204" pitchFamily="18" charset="0"/>
              </a:rPr>
              <a:t>Nhận biết được các nhân vật qua ngoại hình, hành động và lời nói của nhân vật; nhận biết các sự việc xảy ra.</a:t>
            </a:r>
            <a:endParaRPr lang="en-US" sz="2400" b="1" dirty="0">
              <a:solidFill>
                <a:srgbClr val="002060"/>
              </a:solidFill>
              <a:latin typeface="Cambria" panose="02040503050406030204" pitchFamily="18" charset="0"/>
              <a:ea typeface="Cambria" panose="02040503050406030204" pitchFamily="18" charset="0"/>
            </a:endParaRPr>
          </a:p>
        </p:txBody>
      </p:sp>
      <p:sp>
        <p:nvSpPr>
          <p:cNvPr id="17" name="TextBox 7">
            <a:extLst>
              <a:ext uri="{FF2B5EF4-FFF2-40B4-BE49-F238E27FC236}">
                <a16:creationId xmlns:a16="http://schemas.microsoft.com/office/drawing/2014/main" xmlns="" id="{BEC1F6DB-02E6-D81C-EEA2-29D80FCE271F}"/>
              </a:ext>
            </a:extLst>
          </p:cNvPr>
          <p:cNvSpPr txBox="1"/>
          <p:nvPr/>
        </p:nvSpPr>
        <p:spPr>
          <a:xfrm>
            <a:off x="4458570" y="3592835"/>
            <a:ext cx="7500788" cy="1846659"/>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 Hiểu điều tác giả muốn nói qua văn bản: Mỗi người đều có một vẻ đẹp riêng, không ai giống ai, không nên thay đổi vẻ riêng của mình theo bất cử một tiêu chuẩn nào, vì điều đó sẽ tạo ra những vẻ đẹp rập khuôn, nhàm chán.</a:t>
            </a:r>
          </a:p>
        </p:txBody>
      </p:sp>
    </p:spTree>
    <p:extLst>
      <p:ext uri="{BB962C8B-B14F-4D97-AF65-F5344CB8AC3E}">
        <p14:creationId xmlns:p14="http://schemas.microsoft.com/office/powerpoint/2010/main" val="4092418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6" presetClass="entr" presetSubtype="16" fill="hold" grpId="0" nodeType="with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circle(in)">
                                      <p:cBhvr>
                                        <p:cTn id="21"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xmlns=""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xmlns=""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xmlns=""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xmlns=""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xmlns=""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xmlns=""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xmlns=""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Calibri"/>
                  <a:cs typeface="Arial"/>
                  <a:sym typeface="Arial"/>
                </a:rPr>
                <a:t>Lưu</a:t>
              </a:r>
              <a:r>
                <a:rPr lang="en-US" sz="3200" b="1" kern="0" dirty="0">
                  <a:solidFill>
                    <a:srgbClr val="FF0000"/>
                  </a:solidFill>
                  <a:latin typeface="Calibri"/>
                  <a:cs typeface="Arial"/>
                  <a:sym typeface="Arial"/>
                </a:rPr>
                <a:t> ý: </a:t>
              </a:r>
              <a:r>
                <a:rPr lang="en-US" sz="3200" b="1" kern="0" dirty="0" err="1">
                  <a:solidFill>
                    <a:srgbClr val="FF0000"/>
                  </a:solidFill>
                  <a:latin typeface="Calibri"/>
                  <a:cs typeface="Arial"/>
                  <a:sym typeface="Arial"/>
                </a:rPr>
                <a:t>Các</a:t>
              </a:r>
              <a:r>
                <a:rPr lang="en-US" sz="3200" b="1" kern="0" dirty="0">
                  <a:solidFill>
                    <a:srgbClr val="FF0000"/>
                  </a:solidFill>
                  <a:latin typeface="Calibri"/>
                  <a:cs typeface="Arial"/>
                  <a:sym typeface="Arial"/>
                </a:rPr>
                <a:t> </a:t>
              </a:r>
              <a:r>
                <a:rPr lang="en-US" sz="3200" b="1" kern="0" dirty="0" err="1">
                  <a:solidFill>
                    <a:srgbClr val="FF0000"/>
                  </a:solidFill>
                  <a:latin typeface="Calibri"/>
                  <a:cs typeface="Arial"/>
                  <a:sym typeface="Arial"/>
                </a:rPr>
                <a:t>em</a:t>
              </a:r>
              <a:r>
                <a:rPr lang="en-US" sz="3200" b="1" kern="0" dirty="0">
                  <a:solidFill>
                    <a:srgbClr val="FF0000"/>
                  </a:solidFill>
                  <a:latin typeface="Calibri"/>
                  <a:cs typeface="Arial"/>
                  <a:sym typeface="Arial"/>
                </a:rPr>
                <a:t> </a:t>
              </a:r>
              <a:r>
                <a:rPr lang="vi-VN" sz="3200" b="1" kern="0" dirty="0">
                  <a:solidFill>
                    <a:srgbClr val="FF0000"/>
                  </a:solidFill>
                  <a:latin typeface="Calibri"/>
                  <a:cs typeface="Arial"/>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xmlns=""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xmlns=""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xmlns=""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xmlns=""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xmlns=""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xmlns=""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xmlns=""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xmlns=""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xmlns=""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xmlns=""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xmlns=""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xmlns=""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xmlns=""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xmlns="" id="{C3354621-2331-C1D6-C1AF-ED58796F9948}"/>
              </a:ext>
            </a:extLst>
          </p:cNvPr>
          <p:cNvGrpSpPr/>
          <p:nvPr/>
        </p:nvGrpSpPr>
        <p:grpSpPr>
          <a:xfrm>
            <a:off x="1595889" y="1612354"/>
            <a:ext cx="6803892" cy="5245647"/>
            <a:chOff x="9768" y="1458780"/>
            <a:chExt cx="5102919" cy="3934236"/>
          </a:xfrm>
        </p:grpSpPr>
        <p:sp>
          <p:nvSpPr>
            <p:cNvPr id="15" name="Hộp Văn bản 14">
              <a:extLst>
                <a:ext uri="{FF2B5EF4-FFF2-40B4-BE49-F238E27FC236}">
                  <a16:creationId xmlns:a16="http://schemas.microsoft.com/office/drawing/2014/main" xmlns=""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Calibri" panose="020F0502020204030204" pitchFamily="34" charset="0"/>
                  <a:cs typeface="Calibri" panose="020F0502020204030204" pitchFamily="34" charset="0"/>
                  <a:sym typeface="Arial"/>
                </a:rPr>
                <a:t>Bài </a:t>
              </a:r>
              <a:r>
                <a:rPr lang="en-US" sz="3200" i="1" kern="0" dirty="0" err="1">
                  <a:solidFill>
                    <a:srgbClr val="000000"/>
                  </a:solidFill>
                  <a:latin typeface="Calibri" panose="020F0502020204030204" pitchFamily="34" charset="0"/>
                  <a:cs typeface="Calibri" panose="020F0502020204030204" pitchFamily="34" charset="0"/>
                  <a:sym typeface="Arial"/>
                </a:rPr>
                <a:t>đọc</a:t>
              </a:r>
              <a:r>
                <a:rPr lang="vi-VN" sz="3200" i="1" kern="0" dirty="0">
                  <a:solidFill>
                    <a:srgbClr val="000000"/>
                  </a:solidFill>
                  <a:latin typeface="Calibri" panose="020F0502020204030204" pitchFamily="34" charset="0"/>
                  <a:cs typeface="Calibri" panose="020F0502020204030204" pitchFamily="34" charset="0"/>
                  <a:sym typeface="Arial"/>
                </a:rPr>
                <a:t> giúp em hiểu </a:t>
              </a:r>
              <a:r>
                <a:rPr lang="en-US" sz="3200" i="1" kern="0" dirty="0" err="1">
                  <a:solidFill>
                    <a:srgbClr val="000000"/>
                  </a:solidFill>
                  <a:latin typeface="Calibri" panose="020F0502020204030204" pitchFamily="34" charset="0"/>
                  <a:cs typeface="Calibri" panose="020F0502020204030204" pitchFamily="34" charset="0"/>
                  <a:sym typeface="Arial"/>
                </a:rPr>
                <a:t>rằng</a:t>
              </a:r>
              <a:r>
                <a:rPr lang="en-US" sz="3200" i="1" kern="0" dirty="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cử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xmlns=""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xmlns=""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xmlns=""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xmlns=""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xmlns=""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xmlns=""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xmlns="" id="{C66178E7-8064-65D2-AB64-4EFC212D5EBF}"/>
              </a:ext>
            </a:extLst>
          </p:cNvPr>
          <p:cNvGrpSpPr/>
          <p:nvPr/>
        </p:nvGrpSpPr>
        <p:grpSpPr>
          <a:xfrm>
            <a:off x="1380283" y="1122526"/>
            <a:ext cx="5608280" cy="1387169"/>
            <a:chOff x="258278" y="1531373"/>
            <a:chExt cx="4206210" cy="1040377"/>
          </a:xfrm>
        </p:grpSpPr>
        <p:sp>
          <p:nvSpPr>
            <p:cNvPr id="5" name="Hình chữ nhật: Góc Tròn 4">
              <a:extLst>
                <a:ext uri="{FF2B5EF4-FFF2-40B4-BE49-F238E27FC236}">
                  <a16:creationId xmlns:a16="http://schemas.microsoft.com/office/drawing/2014/main" xmlns="" id="{951F28B0-931D-0B51-CF9E-4F2BA9063E3B}"/>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6" name="Google Shape;361;p29">
              <a:extLst>
                <a:ext uri="{FF2B5EF4-FFF2-40B4-BE49-F238E27FC236}">
                  <a16:creationId xmlns:a16="http://schemas.microsoft.com/office/drawing/2014/main" xmlns="" id="{DCCE5B82-1589-3221-F469-E01D69C5A905}"/>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7" name="Picture 4" descr="Read Think About It Sticker by Amanda Di Genova for iOS &amp; Android | GIPHY">
              <a:extLst>
                <a:ext uri="{FF2B5EF4-FFF2-40B4-BE49-F238E27FC236}">
                  <a16:creationId xmlns:a16="http://schemas.microsoft.com/office/drawing/2014/main" xmlns="" id="{2C3E7B06-CDF2-BFB3-ABA7-F228E86CE4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a:extLst>
              <a:ext uri="{FF2B5EF4-FFF2-40B4-BE49-F238E27FC236}">
                <a16:creationId xmlns:a16="http://schemas.microsoft.com/office/drawing/2014/main" xmlns="" id="{A71E6F6A-C668-EF33-A84B-333202A2A322}"/>
              </a:ext>
            </a:extLst>
          </p:cNvPr>
          <p:cNvGrpSpPr/>
          <p:nvPr/>
        </p:nvGrpSpPr>
        <p:grpSpPr>
          <a:xfrm>
            <a:off x="2469180" y="2673137"/>
            <a:ext cx="5608280" cy="1387169"/>
            <a:chOff x="258278" y="1531373"/>
            <a:chExt cx="4206210" cy="1040377"/>
          </a:xfrm>
        </p:grpSpPr>
        <p:sp>
          <p:nvSpPr>
            <p:cNvPr id="9" name="Hình chữ nhật: Góc Tròn 8">
              <a:extLst>
                <a:ext uri="{FF2B5EF4-FFF2-40B4-BE49-F238E27FC236}">
                  <a16:creationId xmlns:a16="http://schemas.microsoft.com/office/drawing/2014/main" xmlns="" id="{7DB4319C-94AE-9911-43DC-C406D7DF6C1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0" name="Google Shape;361;p29">
              <a:extLst>
                <a:ext uri="{FF2B5EF4-FFF2-40B4-BE49-F238E27FC236}">
                  <a16:creationId xmlns:a16="http://schemas.microsoft.com/office/drawing/2014/main" xmlns="" id="{911C109C-C17B-F872-2F24-3ACF5FB103F4}"/>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1" name="Picture 4" descr="Read Think About It Sticker by Amanda Di Genova for iOS &amp; Android | GIPHY">
              <a:extLst>
                <a:ext uri="{FF2B5EF4-FFF2-40B4-BE49-F238E27FC236}">
                  <a16:creationId xmlns:a16="http://schemas.microsoft.com/office/drawing/2014/main" xmlns="" id="{99A9FAB8-562E-95FE-FC32-D3E6C2A75C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Nhóm 11">
            <a:extLst>
              <a:ext uri="{FF2B5EF4-FFF2-40B4-BE49-F238E27FC236}">
                <a16:creationId xmlns:a16="http://schemas.microsoft.com/office/drawing/2014/main" xmlns="" id="{A44B5681-76DF-A5D7-6D58-571E29EF414B}"/>
              </a:ext>
            </a:extLst>
          </p:cNvPr>
          <p:cNvGrpSpPr/>
          <p:nvPr/>
        </p:nvGrpSpPr>
        <p:grpSpPr>
          <a:xfrm>
            <a:off x="3241060" y="4223749"/>
            <a:ext cx="5608280" cy="1387169"/>
            <a:chOff x="258278" y="1531373"/>
            <a:chExt cx="4206210" cy="1040377"/>
          </a:xfrm>
        </p:grpSpPr>
        <p:sp>
          <p:nvSpPr>
            <p:cNvPr id="13" name="Hình chữ nhật: Góc Tròn 12">
              <a:extLst>
                <a:ext uri="{FF2B5EF4-FFF2-40B4-BE49-F238E27FC236}">
                  <a16:creationId xmlns:a16="http://schemas.microsoft.com/office/drawing/2014/main" xmlns="" id="{9FBC07FF-DE68-45DC-5339-A9B32FA18BC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4" name="Google Shape;361;p29">
              <a:extLst>
                <a:ext uri="{FF2B5EF4-FFF2-40B4-BE49-F238E27FC236}">
                  <a16:creationId xmlns:a16="http://schemas.microsoft.com/office/drawing/2014/main" xmlns="" id="{4E9F5380-1EAE-80DA-21E8-D268F8FC2642}"/>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5" name="Picture 4" descr="Read Think About It Sticker by Amanda Di Genova for iOS &amp; Android | GIPHY">
              <a:extLst>
                <a:ext uri="{FF2B5EF4-FFF2-40B4-BE49-F238E27FC236}">
                  <a16:creationId xmlns:a16="http://schemas.microsoft.com/office/drawing/2014/main" xmlns="" id="{9B057742-D872-A879-1C84-83052BCB1E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5">
            <a:extLst>
              <a:ext uri="{FF2B5EF4-FFF2-40B4-BE49-F238E27FC236}">
                <a16:creationId xmlns:a16="http://schemas.microsoft.com/office/drawing/2014/main" xmlns="" id="{98E90C70-F6FF-56AE-334B-A467C0A9E7BB}"/>
              </a:ext>
            </a:extLst>
          </p:cNvPr>
          <p:cNvPicPr>
            <a:picLocks noChangeAspect="1"/>
          </p:cNvPicPr>
          <p:nvPr/>
        </p:nvPicPr>
        <p:blipFill>
          <a:blip r:embed="rId3"/>
          <a:stretch>
            <a:fillRect/>
          </a:stretch>
        </p:blipFill>
        <p:spPr>
          <a:xfrm>
            <a:off x="8723872" y="1155307"/>
            <a:ext cx="2302904" cy="3661027"/>
          </a:xfrm>
          <a:prstGeom prst="rect">
            <a:avLst/>
          </a:prstGeom>
        </p:spPr>
      </p:pic>
      <p:pic>
        <p:nvPicPr>
          <p:cNvPr id="2" name="Picture 1">
            <a:extLst>
              <a:ext uri="{FF2B5EF4-FFF2-40B4-BE49-F238E27FC236}">
                <a16:creationId xmlns:a16="http://schemas.microsoft.com/office/drawing/2014/main" xmlns="" id="{AB5B5700-66F4-4EB9-ECD2-62F5953A725E}"/>
              </a:ext>
            </a:extLst>
          </p:cNvPr>
          <p:cNvPicPr>
            <a:picLocks noChangeAspect="1"/>
          </p:cNvPicPr>
          <p:nvPr/>
        </p:nvPicPr>
        <p:blipFill>
          <a:blip r:embed="rId4"/>
          <a:stretch>
            <a:fillRect/>
          </a:stretch>
        </p:blipFill>
        <p:spPr>
          <a:xfrm>
            <a:off x="5007789" y="-118502"/>
            <a:ext cx="3286029" cy="951058"/>
          </a:xfrm>
          <a:prstGeom prst="rect">
            <a:avLst/>
          </a:prstGeom>
        </p:spPr>
      </p:pic>
    </p:spTree>
    <p:extLst>
      <p:ext uri="{BB962C8B-B14F-4D97-AF65-F5344CB8AC3E}">
        <p14:creationId xmlns:p14="http://schemas.microsoft.com/office/powerpoint/2010/main" val="1836516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xmlns=""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xmlns=""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xmlns=""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xmlns=""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xmlns=""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xmlns=""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xmlns=""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xmlns=""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xmlns=""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xmlns=""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xmlns=""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xmlns=""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xmlns=""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xmlns=""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xmlns=""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xmlns=""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xmlns=""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xmlns=""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xmlns=""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xmlns=""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2053</Words>
  <Application>Microsoft Office PowerPoint</Application>
  <PresentationFormat>Custom</PresentationFormat>
  <Paragraphs>114</Paragraphs>
  <Slides>29</Slides>
  <Notes>12</Notes>
  <HiddenSlides>0</HiddenSlides>
  <MMClips>1</MMClips>
  <ScaleCrop>false</ScaleCrop>
  <HeadingPairs>
    <vt:vector size="4" baseType="variant">
      <vt:variant>
        <vt:lpstr>Theme</vt:lpstr>
      </vt:variant>
      <vt:variant>
        <vt:i4>6</vt:i4>
      </vt:variant>
      <vt:variant>
        <vt:lpstr>Slide Titles</vt:lpstr>
      </vt:variant>
      <vt:variant>
        <vt:i4>29</vt:i4>
      </vt:variant>
    </vt:vector>
  </HeadingPairs>
  <TitlesOfParts>
    <vt:vector size="35" baseType="lpstr">
      <vt:lpstr>Environmental Science Subject for High School - Amazon River by Slidesgo</vt:lpstr>
      <vt:lpstr>1_Custom Design</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32</cp:revision>
  <dcterms:created xsi:type="dcterms:W3CDTF">2023-07-11T12:31:45Z</dcterms:created>
  <dcterms:modified xsi:type="dcterms:W3CDTF">2024-11-25T03:17:17Z</dcterms:modified>
</cp:coreProperties>
</file>