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9" r:id="rId3"/>
    <p:sldMasterId id="2147483696" r:id="rId4"/>
  </p:sldMasterIdLst>
  <p:notesMasterIdLst>
    <p:notesMasterId r:id="rId22"/>
  </p:notesMasterIdLst>
  <p:sldIdLst>
    <p:sldId id="283" r:id="rId5"/>
    <p:sldId id="2007577287" r:id="rId6"/>
    <p:sldId id="2007577270" r:id="rId7"/>
    <p:sldId id="257" r:id="rId8"/>
    <p:sldId id="2007577288" r:id="rId9"/>
    <p:sldId id="266" r:id="rId10"/>
    <p:sldId id="314" r:id="rId11"/>
    <p:sldId id="2007577290" r:id="rId12"/>
    <p:sldId id="2007577289" r:id="rId13"/>
    <p:sldId id="2007577291" r:id="rId14"/>
    <p:sldId id="315" r:id="rId15"/>
    <p:sldId id="2007577276" r:id="rId16"/>
    <p:sldId id="2007577292" r:id="rId17"/>
    <p:sldId id="2007577294" r:id="rId18"/>
    <p:sldId id="2007577275" r:id="rId19"/>
    <p:sldId id="2007577283" r:id="rId20"/>
    <p:sldId id="33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60EE0-BE79-4140-956F-435B3E5493C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25C2F-53C1-4DF7-950E-C6791BCAB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8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466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202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313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007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45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4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11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42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110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8847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643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3055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085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479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68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208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4857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9188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4015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739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847589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5877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9766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677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73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338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12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2B20568E-BD6A-4D67-93A1-98D38D3D3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9" y="5374658"/>
            <a:ext cx="2854400" cy="14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6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505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444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03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8962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0871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8032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7982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042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75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644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207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3911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7305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4274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843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539698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211829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4730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99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46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86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7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42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75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C267713-9F57-AA35-4830-43309032CE6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946" y="123332"/>
            <a:ext cx="1642815" cy="164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1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235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20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8001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.jp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30.jp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그룹 59">
            <a:extLst>
              <a:ext uri="{FF2B5EF4-FFF2-40B4-BE49-F238E27FC236}">
                <a16:creationId xmlns:a16="http://schemas.microsoft.com/office/drawing/2014/main" id="{BC15B373-5634-43D4-B043-7335F56D494E}"/>
              </a:ext>
            </a:extLst>
          </p:cNvPr>
          <p:cNvGrpSpPr/>
          <p:nvPr/>
        </p:nvGrpSpPr>
        <p:grpSpPr>
          <a:xfrm>
            <a:off x="2750783" y="2964871"/>
            <a:ext cx="401576" cy="535520"/>
            <a:chOff x="3471472" y="902398"/>
            <a:chExt cx="295275" cy="393763"/>
          </a:xfrm>
          <a:solidFill>
            <a:srgbClr val="00D0CA"/>
          </a:solidFill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E71197B1-B357-4E81-BF7E-FD9B6A4A539F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70D49DAD-B079-4E78-8096-C98A27B97688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23262" y="2046453"/>
            <a:ext cx="9545479" cy="2765096"/>
            <a:chOff x="1727199" y="1855788"/>
            <a:chExt cx="9259153" cy="3146425"/>
          </a:xfrm>
        </p:grpSpPr>
        <p:sp>
          <p:nvSpPr>
            <p:cNvPr id="23" name="同侧圆角矩形 2"/>
            <p:cNvSpPr/>
            <p:nvPr/>
          </p:nvSpPr>
          <p:spPr>
            <a:xfrm>
              <a:off x="1727199" y="1855788"/>
              <a:ext cx="9259153" cy="3146425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rgbClr val="FFF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同侧圆角矩形 1"/>
            <p:cNvSpPr/>
            <p:nvPr/>
          </p:nvSpPr>
          <p:spPr>
            <a:xfrm>
              <a:off x="1888837" y="2009775"/>
              <a:ext cx="8916584" cy="2838450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rgbClr val="FF6B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861CA7B-D39B-7A2E-D399-8A4B50C39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482" y="2716805"/>
            <a:ext cx="8873431" cy="16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293469" y="1971711"/>
                <a:ext cx="4941004" cy="295465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2.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Trao đổi về những điểm cần lưu ý khi viết báo cáo thảo luận.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82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1.66667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479102" y="179109"/>
            <a:ext cx="11081041" cy="64575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ln>
                <a:solidFill>
                  <a:srgbClr val="EE789F"/>
                </a:solidFill>
                <a:prstDash val="lgDash"/>
              </a:ln>
              <a:solidFill>
                <a:srgbClr val="FFAFC1"/>
              </a:solidFill>
              <a:latin typeface="Arial"/>
              <a:sym typeface="Arial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7070907D-DA1C-AF78-C511-B791F251AB78}"/>
              </a:ext>
            </a:extLst>
          </p:cNvPr>
          <p:cNvSpPr/>
          <p:nvPr/>
        </p:nvSpPr>
        <p:spPr>
          <a:xfrm>
            <a:off x="2517576" y="2086348"/>
            <a:ext cx="2176972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0E22C55B-5D43-0907-7CCF-9555728943FA}"/>
              </a:ext>
            </a:extLst>
          </p:cNvPr>
          <p:cNvSpPr/>
          <p:nvPr/>
        </p:nvSpPr>
        <p:spPr>
          <a:xfrm>
            <a:off x="6307151" y="2067495"/>
            <a:ext cx="286512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429DEC5F-1605-B115-6D62-AD9F9B7CAC28}"/>
              </a:ext>
            </a:extLst>
          </p:cNvPr>
          <p:cNvSpPr txBox="1"/>
          <p:nvPr/>
        </p:nvSpPr>
        <p:spPr>
          <a:xfrm>
            <a:off x="867266" y="248654"/>
            <a:ext cx="1070885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2.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Trao đổi về những điểm cần lưu ý khi viết báo cáo thảo luận. </a:t>
            </a:r>
          </a:p>
        </p:txBody>
      </p:sp>
      <p:sp>
        <p:nvSpPr>
          <p:cNvPr id="12" name="Hình chữ nhật: Góc Tròn 7">
            <a:extLst>
              <a:ext uri="{FF2B5EF4-FFF2-40B4-BE49-F238E27FC236}">
                <a16:creationId xmlns:a16="http://schemas.microsoft.com/office/drawing/2014/main" id="{28760D6D-7E02-D640-CF49-D6E95F2A6432}"/>
              </a:ext>
            </a:extLst>
          </p:cNvPr>
          <p:cNvSpPr/>
          <p:nvPr/>
        </p:nvSpPr>
        <p:spPr>
          <a:xfrm>
            <a:off x="2442161" y="3698333"/>
            <a:ext cx="236550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Nội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dung</a:t>
            </a:r>
          </a:p>
        </p:txBody>
      </p:sp>
      <p:sp>
        <p:nvSpPr>
          <p:cNvPr id="13" name="Hình chữ nhật: Góc Tròn 7">
            <a:extLst>
              <a:ext uri="{FF2B5EF4-FFF2-40B4-BE49-F238E27FC236}">
                <a16:creationId xmlns:a16="http://schemas.microsoft.com/office/drawing/2014/main" id="{F6C45196-73EC-1E75-E2CF-7DDFA80F2E20}"/>
              </a:ext>
            </a:extLst>
          </p:cNvPr>
          <p:cNvSpPr/>
          <p:nvPr/>
        </p:nvSpPr>
        <p:spPr>
          <a:xfrm>
            <a:off x="6260016" y="3707759"/>
            <a:ext cx="325162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bày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B0CF48-C130-0D65-9DAD-5B1E559DF8CA}"/>
              </a:ext>
            </a:extLst>
          </p:cNvPr>
          <p:cNvGrpSpPr/>
          <p:nvPr/>
        </p:nvGrpSpPr>
        <p:grpSpPr>
          <a:xfrm>
            <a:off x="3601608" y="4222442"/>
            <a:ext cx="4179855" cy="2635558"/>
            <a:chOff x="3955420" y="4581371"/>
            <a:chExt cx="4179855" cy="26355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914352-F048-D062-EB74-B8DE0E2E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16" name="Plaque 15">
              <a:extLst>
                <a:ext uri="{FF2B5EF4-FFF2-40B4-BE49-F238E27FC236}">
                  <a16:creationId xmlns:a16="http://schemas.microsoft.com/office/drawing/2014/main" id="{D8818E38-B2CD-78E6-6EAD-C7D588A0FEE0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EA9532-5F81-B455-E434-8ED184342865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nhóm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8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Classroom Stock Video Footage for Free Download">
            <a:extLst>
              <a:ext uri="{FF2B5EF4-FFF2-40B4-BE49-F238E27FC236}">
                <a16:creationId xmlns:a16="http://schemas.microsoft.com/office/drawing/2014/main" id="{51288B99-F4C5-212C-D811-2A07A8321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264CE-7EFA-3CF5-A3D7-0AC9115D1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1CEDA1-1FBA-0B68-57CC-43CD55C67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4F1D29-8AA5-3158-16EF-04CE0906A946}"/>
              </a:ext>
            </a:extLst>
          </p:cNvPr>
          <p:cNvSpPr txBox="1"/>
          <p:nvPr/>
        </p:nvSpPr>
        <p:spPr>
          <a:xfrm>
            <a:off x="4381387" y="1674674"/>
            <a:ext cx="3885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bày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endParaRPr kumimoji="0" lang="vi-VN" sz="5400" b="1" i="0" u="none" strike="noStrike" kern="1200" cap="none" spc="0" normalizeH="0" baseline="0" noProof="0" dirty="0">
              <a:ln w="6600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66FF"/>
                </a:outerShdw>
              </a:effectLst>
              <a:uLnTx/>
              <a:uFillTx/>
              <a:latin typeface="Praise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3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" name="Hình chữ nhật: Góc Tròn 7">
            <a:extLst>
              <a:ext uri="{FF2B5EF4-FFF2-40B4-BE49-F238E27FC236}">
                <a16:creationId xmlns:a16="http://schemas.microsoft.com/office/drawing/2014/main" id="{DB04C291-271A-9B3D-AC15-6C50E9E0B793}"/>
              </a:ext>
            </a:extLst>
          </p:cNvPr>
          <p:cNvSpPr/>
          <p:nvPr/>
        </p:nvSpPr>
        <p:spPr>
          <a:xfrm>
            <a:off x="518474" y="537328"/>
            <a:ext cx="11019934" cy="17062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ách trình bày quốc hiệu và tiêu ngữ: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Quốc hiệu thường viết bằng chữ in hoa, tiêu ngữ viết chữ in thường, có dấu gạch ngang giữa các từ: Độc lập – Tự do – Hạnh phúc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7C856-ACAF-E049-DB47-21A3DB32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398" y="2464617"/>
            <a:ext cx="6752360" cy="24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00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Hình chữ nhật: Góc Tròn 7">
            <a:extLst>
              <a:ext uri="{FF2B5EF4-FFF2-40B4-BE49-F238E27FC236}">
                <a16:creationId xmlns:a16="http://schemas.microsoft.com/office/drawing/2014/main" id="{E5A44777-C562-96D0-9150-E6874AF04306}"/>
              </a:ext>
            </a:extLst>
          </p:cNvPr>
          <p:cNvSpPr/>
          <p:nvPr/>
        </p:nvSpPr>
        <p:spPr>
          <a:xfrm>
            <a:off x="500238" y="593889"/>
            <a:ext cx="10962756" cy="18005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tiêu đề báo cáo: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thường được viết bằng chữ in hoa (VD: BÁO CÁO THẢO LUẬN NHÓM...).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nếu có thêm phần trích yếu nội dung (VD: về “Hoạt động chuẩn bị chào mừng ngày Nhà giáo Việt Nam” thì phần này viết chữ in thường).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22548-48B3-5FEF-59BE-7F8605615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21" y="2645348"/>
            <a:ext cx="8946882" cy="159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60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Hình chữ nhật: Góc Tròn 7">
            <a:extLst>
              <a:ext uri="{FF2B5EF4-FFF2-40B4-BE49-F238E27FC236}">
                <a16:creationId xmlns:a16="http://schemas.microsoft.com/office/drawing/2014/main" id="{E77DA7E8-AF54-DD3C-C254-0DE3796B0393}"/>
              </a:ext>
            </a:extLst>
          </p:cNvPr>
          <p:cNvSpPr/>
          <p:nvPr/>
        </p:nvSpPr>
        <p:spPr>
          <a:xfrm>
            <a:off x="471342" y="386499"/>
            <a:ext cx="10935092" cy="13951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các kết quả thảo luận: </a:t>
            </a:r>
            <a:r>
              <a:rPr lang="vi-VN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 quả thảo luận được sắp xếp theo mục để dễ theo dõi.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ADD55E-89C4-EFEA-5C0A-BAB842FB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348" y="2099869"/>
            <a:ext cx="8075940" cy="30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63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61AD03D7-2615-9399-CDCE-4E664CAFD6E9}"/>
              </a:ext>
            </a:extLst>
          </p:cNvPr>
          <p:cNvGrpSpPr/>
          <p:nvPr/>
        </p:nvGrpSpPr>
        <p:grpSpPr>
          <a:xfrm>
            <a:off x="586354" y="588937"/>
            <a:ext cx="11465050" cy="4999064"/>
            <a:chOff x="439765" y="441702"/>
            <a:chExt cx="8598788" cy="3749298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0022892A-C007-5B09-104D-C858A01480F4}"/>
                </a:ext>
              </a:extLst>
            </p:cNvPr>
            <p:cNvSpPr/>
            <p:nvPr/>
          </p:nvSpPr>
          <p:spPr>
            <a:xfrm>
              <a:off x="439765" y="441702"/>
              <a:ext cx="8247033" cy="3749298"/>
            </a:xfrm>
            <a:prstGeom prst="wedgeEllipseCallout">
              <a:avLst>
                <a:gd name="adj1" fmla="val 27600"/>
                <a:gd name="adj2" fmla="val 57946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3733" b="1" kern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FE9C47F-4DAA-C2AF-BBB6-6DA5338C36EF}"/>
                </a:ext>
              </a:extLst>
            </p:cNvPr>
            <p:cNvSpPr txBox="1"/>
            <p:nvPr/>
          </p:nvSpPr>
          <p:spPr>
            <a:xfrm>
              <a:off x="940324" y="1067137"/>
              <a:ext cx="8098229" cy="2377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000" b="1" u="sng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Ghi nhớ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Báo cáo thảo luận nhóm thường gồm 3 phần: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đầu (tiêu đề, người nhận).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chính (thời gian, địa điểm, chủ đề thảo luận, người tham gia thảo luận, kết quả thảo luận).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cuối (chữ kí và tên của người viết báo cáo).</a:t>
              </a:r>
            </a:p>
          </p:txBody>
        </p:sp>
      </p:grpSp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211" y="3893269"/>
            <a:ext cx="4363639" cy="349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E14D26-C7EF-44C3-B6E1-31312F659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128" y="0"/>
            <a:ext cx="853374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9CD7B0-F074-97AC-BA7F-163F4B53B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674" y="278218"/>
            <a:ext cx="1725576" cy="17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77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ông Hoa Tặng Cô  Đỗ Tuyết Nhi  Official MV_v720P">
            <a:hlinkClick r:id="" action="ppaction://media"/>
            <a:extLst>
              <a:ext uri="{FF2B5EF4-FFF2-40B4-BE49-F238E27FC236}">
                <a16:creationId xmlns:a16="http://schemas.microsoft.com/office/drawing/2014/main" id="{24846311-F0FB-BFA1-1E12-3A3F2C3FEF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lowchart: Terminator 34">
            <a:extLst>
              <a:ext uri="{FF2B5EF4-FFF2-40B4-BE49-F238E27FC236}">
                <a16:creationId xmlns:a16="http://schemas.microsoft.com/office/drawing/2014/main" id="{9AA04C02-C5B8-4B9A-8EE5-A790B3CDD378}"/>
              </a:ext>
            </a:extLst>
          </p:cNvPr>
          <p:cNvSpPr/>
          <p:nvPr/>
        </p:nvSpPr>
        <p:spPr>
          <a:xfrm>
            <a:off x="1070113" y="1237269"/>
            <a:ext cx="11121887" cy="3056436"/>
          </a:xfrm>
          <a:prstGeom prst="flowChartTerminator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76442"/>
          <a:stretch>
            <a:fillRect/>
          </a:stretch>
        </p:blipFill>
        <p:spPr>
          <a:xfrm>
            <a:off x="-22924" y="-63187"/>
            <a:ext cx="3826963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277" y="104602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4926">
            <a:off x="10635667" y="566345"/>
            <a:ext cx="1412797" cy="1473583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5770993" y="5691660"/>
            <a:ext cx="2301363" cy="1163581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84766" y="5689868"/>
            <a:ext cx="1053623" cy="1098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CB8CE0-1303-EBAA-4C6E-0518BACB2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6440" y="416610"/>
            <a:ext cx="3462828" cy="89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C8ADD6-FACC-35B3-5F2D-7F3CB0FED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7867" y="3346400"/>
            <a:ext cx="2993395" cy="351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B2631-691B-F925-4783-3721B855C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6127" y="2121334"/>
            <a:ext cx="10126334" cy="1700931"/>
          </a:xfrm>
          <a:prstGeom prst="rect">
            <a:avLst/>
          </a:prstGeom>
        </p:spPr>
      </p:pic>
      <p:pic>
        <p:nvPicPr>
          <p:cNvPr id="14" name="Picture 1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50A9F1C-49F9-BBFF-A3E7-95FCE2BB6A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674" y="278218"/>
            <a:ext cx="1725576" cy="17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9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/>
          </p:cNvPicPr>
          <p:nvPr/>
        </p:nvPicPr>
        <p:blipFill>
          <a:blip r:embed="rId2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6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355310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83" y="5013308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209EA6AA-9632-4766-9009-4059FCA182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988"/>
            <a:ext cx="12192000" cy="166551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28626" y="1181100"/>
            <a:ext cx="7660913" cy="4637653"/>
            <a:chOff x="74342" y="1538752"/>
            <a:chExt cx="9069658" cy="3323063"/>
          </a:xfrm>
        </p:grpSpPr>
        <p:sp>
          <p:nvSpPr>
            <p:cNvPr id="14" name="Rounded Rectangle 13"/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" name="TextBox 7"/>
          <p:cNvSpPr txBox="1"/>
          <p:nvPr/>
        </p:nvSpPr>
        <p:spPr>
          <a:xfrm>
            <a:off x="4428753" y="1823669"/>
            <a:ext cx="750078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8311" lvl="1" indent="-571500" algn="just" defTabSz="914377">
              <a:buFont typeface="Arial" panose="020B0604020202020204" pitchFamily="34" charset="0"/>
              <a:buChar char="•"/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AB232A-E731-BB10-86ED-DE68AFEB1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319473" y="2509039"/>
                <a:ext cx="4941004" cy="1641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1. </a:t>
                </a:r>
                <a:r>
                  <a:rPr kumimoji="0" lang="vi-VN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Đọc báo cáo và trả lời câu hỏi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20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2.5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3 AllRoundGothic" panose="020B0703020202020104" pitchFamily="34" charset="-93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03858" y="101102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Báo cáo trên viết về vấn đề gì?</a:t>
            </a:r>
          </a:p>
        </p:txBody>
      </p:sp>
      <p:sp>
        <p:nvSpPr>
          <p:cNvPr id="3" name="Hình chữ nhật 28">
            <a:extLst>
              <a:ext uri="{FF2B5EF4-FFF2-40B4-BE49-F238E27FC236}">
                <a16:creationId xmlns:a16="http://schemas.microsoft.com/office/drawing/2014/main" id="{61D0218A-7418-5A16-0360-2ED325EC811E}"/>
              </a:ext>
            </a:extLst>
          </p:cNvPr>
          <p:cNvSpPr/>
          <p:nvPr/>
        </p:nvSpPr>
        <p:spPr>
          <a:xfrm>
            <a:off x="6794431" y="239676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Báo cáo do ai viết và được gửi cho ai?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794431" y="3763651"/>
            <a:ext cx="4527161" cy="153888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5AC0B5-95CD-D63C-83F1-1E66228FE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86" y="-1"/>
            <a:ext cx="6056817" cy="69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7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9908" y="2485566"/>
            <a:ext cx="5896249" cy="4716772"/>
          </a:xfrm>
          <a:prstGeom prst="rect">
            <a:avLst/>
          </a:prstGeom>
        </p:spPr>
      </p:pic>
      <p:pic>
        <p:nvPicPr>
          <p:cNvPr id="24" name="Hình ảnh 2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FA13B4E9-5DC6-BC33-2A6B-7AC539DA5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71229" y="2143931"/>
            <a:ext cx="6323312" cy="5058407"/>
          </a:xfrm>
          <a:prstGeom prst="rect">
            <a:avLst/>
          </a:prstGeom>
        </p:spPr>
      </p:pic>
      <p:grpSp>
        <p:nvGrpSpPr>
          <p:cNvPr id="26" name="Nhóm 25">
            <a:extLst>
              <a:ext uri="{FF2B5EF4-FFF2-40B4-BE49-F238E27FC236}">
                <a16:creationId xmlns:a16="http://schemas.microsoft.com/office/drawing/2014/main" id="{8941FF14-4618-C8EA-EC57-FA32D0EC2BFD}"/>
              </a:ext>
            </a:extLst>
          </p:cNvPr>
          <p:cNvGrpSpPr/>
          <p:nvPr/>
        </p:nvGrpSpPr>
        <p:grpSpPr>
          <a:xfrm>
            <a:off x="3791918" y="2725119"/>
            <a:ext cx="4964623" cy="4132881"/>
            <a:chOff x="2812942" y="2035121"/>
            <a:chExt cx="3723467" cy="3099661"/>
          </a:xfrm>
        </p:grpSpPr>
        <p:sp>
          <p:nvSpPr>
            <p:cNvPr id="25" name="Gợn sóng Kép 24">
              <a:extLst>
                <a:ext uri="{FF2B5EF4-FFF2-40B4-BE49-F238E27FC236}">
                  <a16:creationId xmlns:a16="http://schemas.microsoft.com/office/drawing/2014/main" id="{E5B29221-61E5-672A-CF1E-0E8FBEAAFBCE}"/>
                </a:ext>
              </a:extLst>
            </p:cNvPr>
            <p:cNvSpPr/>
            <p:nvPr/>
          </p:nvSpPr>
          <p:spPr>
            <a:xfrm>
              <a:off x="2933053" y="2035121"/>
              <a:ext cx="3603356" cy="3099661"/>
            </a:xfrm>
            <a:prstGeom prst="doubleWav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CA78C637-6D80-765F-BC98-E41BFD0B7335}"/>
                </a:ext>
              </a:extLst>
            </p:cNvPr>
            <p:cNvSpPr txBox="1"/>
            <p:nvPr/>
          </p:nvSpPr>
          <p:spPr>
            <a:xfrm>
              <a:off x="2812942" y="2843130"/>
              <a:ext cx="3684721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400" b="1" kern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THẢO LUẬN NHÓM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27005B7-BB09-5B98-07E3-351CF39C3A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674" y="278218"/>
            <a:ext cx="1725576" cy="17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1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Báo cáo trên viết về vấn đề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2E4DC-D80B-72F7-8DF9-6BFAC7724A53}"/>
              </a:ext>
            </a:extLst>
          </p:cNvPr>
          <p:cNvSpPr txBox="1"/>
          <p:nvPr/>
        </p:nvSpPr>
        <p:spPr>
          <a:xfrm>
            <a:off x="6843859" y="1527142"/>
            <a:ext cx="459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</a:p>
        </p:txBody>
      </p:sp>
      <p:sp>
        <p:nvSpPr>
          <p:cNvPr id="9" name="Hình chữ nhật 28">
            <a:extLst>
              <a:ext uri="{FF2B5EF4-FFF2-40B4-BE49-F238E27FC236}">
                <a16:creationId xmlns:a16="http://schemas.microsoft.com/office/drawing/2014/main" id="{0C289F25-9C3A-E255-C3D6-3ED9949DDAD2}"/>
              </a:ext>
            </a:extLst>
          </p:cNvPr>
          <p:cNvSpPr/>
          <p:nvPr/>
        </p:nvSpPr>
        <p:spPr>
          <a:xfrm>
            <a:off x="6690735" y="3226324"/>
            <a:ext cx="4414039" cy="9233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Báo cáo do ai viết và được gửi cho ai?</a:t>
            </a:r>
            <a:endParaRPr kumimoji="0" lang="vi-VN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862713" y="4383464"/>
            <a:ext cx="4524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 cáo do thư kí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Vũ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Quang Anh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 và được gửi cho cô giáo chủ nhiệm lớp 4A.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3F7B78-C080-FAAD-240D-BAD41FD17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D51961-A1C6-681C-DBF7-21DF0F680F26}"/>
              </a:ext>
            </a:extLst>
          </p:cNvPr>
          <p:cNvCxnSpPr/>
          <p:nvPr/>
        </p:nvCxnSpPr>
        <p:spPr>
          <a:xfrm>
            <a:off x="1150070" y="1319753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FDEBCC-DE38-5FDD-2F00-9CA96FB64208}"/>
              </a:ext>
            </a:extLst>
          </p:cNvPr>
          <p:cNvCxnSpPr>
            <a:cxnSpLocks/>
          </p:cNvCxnSpPr>
          <p:nvPr/>
        </p:nvCxnSpPr>
        <p:spPr>
          <a:xfrm>
            <a:off x="678730" y="1677972"/>
            <a:ext cx="3506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E56203-371D-725A-5023-28CE1C1A686D}"/>
              </a:ext>
            </a:extLst>
          </p:cNvPr>
          <p:cNvCxnSpPr>
            <a:cxnSpLocks/>
          </p:cNvCxnSpPr>
          <p:nvPr/>
        </p:nvCxnSpPr>
        <p:spPr>
          <a:xfrm>
            <a:off x="1074656" y="2073897"/>
            <a:ext cx="1989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2881FC-6006-AB5E-152F-9BE989D91E98}"/>
              </a:ext>
            </a:extLst>
          </p:cNvPr>
          <p:cNvCxnSpPr>
            <a:cxnSpLocks/>
          </p:cNvCxnSpPr>
          <p:nvPr/>
        </p:nvCxnSpPr>
        <p:spPr>
          <a:xfrm>
            <a:off x="2960017" y="6777874"/>
            <a:ext cx="10935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08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35421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740164" y="1904215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Báo cáo gồm 3 phần, mỗi phần gồm những thông tin cụ thể như sau: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CC3DA4-DFC9-0543-7FB7-D28D16DDF2E5}"/>
              </a:ext>
            </a:extLst>
          </p:cNvPr>
          <p:cNvSpPr txBox="1"/>
          <p:nvPr/>
        </p:nvSpPr>
        <p:spPr>
          <a:xfrm>
            <a:off x="6796724" y="2714921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Quốc hiệu và tiêu ngữ, địa điểm và thời gian viết báo cáo.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C488CB-3BDE-061E-11E7-0F59E74C8F9C}"/>
              </a:ext>
            </a:extLst>
          </p:cNvPr>
          <p:cNvSpPr txBox="1"/>
          <p:nvPr/>
        </p:nvSpPr>
        <p:spPr>
          <a:xfrm>
            <a:off x="6721310" y="3506772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 đề, người nhận, nội dung báo cáo.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602A9A-620C-83C6-D566-779E2B1F6627}"/>
              </a:ext>
            </a:extLst>
          </p:cNvPr>
          <p:cNvSpPr txBox="1"/>
          <p:nvPr/>
        </p:nvSpPr>
        <p:spPr>
          <a:xfrm>
            <a:off x="6683603" y="4364612"/>
            <a:ext cx="4524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 kí, họ và tên của người viết báo cáo.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474AF2-5674-E539-8A65-E47C2A23D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56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6B50"/>
        </a:solidFill>
        <a:ln w="57150" cap="flat">
          <a:noFill/>
          <a:prstDash val="solid"/>
          <a:miter/>
        </a:ln>
      </a:spPr>
      <a:bodyPr rtlCol="0" anchor="ctr"/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463</Words>
  <Application>Microsoft Office PowerPoint</Application>
  <PresentationFormat>Widescreen</PresentationFormat>
  <Paragraphs>34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Coming Soon</vt:lpstr>
      <vt:lpstr>Itim</vt:lpstr>
      <vt:lpstr>Praise</vt:lpstr>
      <vt:lpstr>#9Slide03 AllRoundGothic</vt:lpstr>
      <vt:lpstr>Arial</vt:lpstr>
      <vt:lpstr>Calibri</vt:lpstr>
      <vt:lpstr>Cambria</vt:lpstr>
      <vt:lpstr>Livvic</vt:lpstr>
      <vt:lpstr>Roboto Condensed Light</vt:lpstr>
      <vt:lpstr>UTM Cookies</vt:lpstr>
      <vt:lpstr>UTM Duepuntozero</vt:lpstr>
      <vt:lpstr>Wingdings</vt:lpstr>
      <vt:lpstr>1_Office Theme</vt:lpstr>
      <vt:lpstr>Cute Greeting Cards by Slidesgo</vt:lpstr>
      <vt:lpstr>PPTMON theme</vt:lpstr>
      <vt:lpstr>1_Cute Greeting Cards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2023-07-11T08:33:40Z</dcterms:created>
  <dcterms:modified xsi:type="dcterms:W3CDTF">2023-08-14T14:39:30Z</dcterms:modified>
</cp:coreProperties>
</file>