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activeX/activeX1.xml" ContentType="application/vnd.ms-office.activeX+xml"/>
  <Override PartName="/ppt/notesSlides/notesSlide9.xml" ContentType="application/vnd.openxmlformats-officedocument.presentationml.notesSlid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37"/>
  </p:notesMasterIdLst>
  <p:sldIdLst>
    <p:sldId id="258" r:id="rId6"/>
    <p:sldId id="260" r:id="rId7"/>
    <p:sldId id="259" r:id="rId8"/>
    <p:sldId id="261" r:id="rId9"/>
    <p:sldId id="321" r:id="rId10"/>
    <p:sldId id="262" r:id="rId11"/>
    <p:sldId id="307" r:id="rId12"/>
    <p:sldId id="312" r:id="rId13"/>
    <p:sldId id="310" r:id="rId14"/>
    <p:sldId id="311" r:id="rId15"/>
    <p:sldId id="314" r:id="rId16"/>
    <p:sldId id="315" r:id="rId17"/>
    <p:sldId id="323" r:id="rId18"/>
    <p:sldId id="316" r:id="rId19"/>
    <p:sldId id="317" r:id="rId20"/>
    <p:sldId id="324" r:id="rId21"/>
    <p:sldId id="309" r:id="rId22"/>
    <p:sldId id="331" r:id="rId23"/>
    <p:sldId id="332" r:id="rId24"/>
    <p:sldId id="333" r:id="rId25"/>
    <p:sldId id="335" r:id="rId26"/>
    <p:sldId id="336" r:id="rId27"/>
    <p:sldId id="337" r:id="rId28"/>
    <p:sldId id="340" r:id="rId29"/>
    <p:sldId id="338" r:id="rId30"/>
    <p:sldId id="325" r:id="rId31"/>
    <p:sldId id="319" r:id="rId32"/>
    <p:sldId id="347" r:id="rId33"/>
    <p:sldId id="339" r:id="rId34"/>
    <p:sldId id="346"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5" d="100"/>
          <a:sy n="65" d="100"/>
        </p:scale>
        <p:origin x="-92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E62389B-72D3-4DC3-A938-1BFA35D93D35}"/>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xmlns=""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9FA5481-898C-4E3E-9FAF-62222755B4CB}"/>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xmlns=""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F128487-489F-48C4-A852-73D799817322}"/>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xmlns=""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11/25/2024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CDB696D-3774-498F-AB11-CFBF8C471838}"/>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xmlns=""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p:txBody>
          <a:bodyPr/>
          <a:lstStyle/>
          <a:p>
            <a:fld id="{1A8E54D4-2C72-420D-AABA-55C4963F15D7}" type="datetimeFigureOut">
              <a:rPr lang="vi-VN" smtClean="0"/>
              <a:t>25/11/2024</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11/25/2024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11/25/2024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81FB22D-0B54-43D1-BFCE-9347C638B90F}"/>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xmlns=""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29F31D3-1751-459E-86AF-BEE653C300F4}"/>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xmlns=""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7ABA5B8-4F4C-48E5-A2CD-F0880A4E9CE8}"/>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8" name="页脚占位符 7">
            <a:extLst>
              <a:ext uri="{FF2B5EF4-FFF2-40B4-BE49-F238E27FC236}">
                <a16:creationId xmlns:a16="http://schemas.microsoft.com/office/drawing/2014/main" xmlns=""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00CE456-9BE6-4DEC-9423-921CB2F7C368}"/>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4" name="页脚占位符 3">
            <a:extLst>
              <a:ext uri="{FF2B5EF4-FFF2-40B4-BE49-F238E27FC236}">
                <a16:creationId xmlns:a16="http://schemas.microsoft.com/office/drawing/2014/main" xmlns=""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FDD4D9D-8E23-4A24-9749-BBBD16E06CCF}"/>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3" name="页脚占位符 2">
            <a:extLst>
              <a:ext uri="{FF2B5EF4-FFF2-40B4-BE49-F238E27FC236}">
                <a16:creationId xmlns:a16="http://schemas.microsoft.com/office/drawing/2014/main" xmlns=""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97D6649-724E-47E8-A8AC-D930C6159807}"/>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xmlns=""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EC691A6-1DA9-4A3E-A06C-789DBB360936}"/>
              </a:ext>
            </a:extLst>
          </p:cNvPr>
          <p:cNvSpPr>
            <a:spLocks noGrp="1"/>
          </p:cNvSpPr>
          <p:nvPr>
            <p:ph type="dt" sz="half" idx="10"/>
          </p:nvPr>
        </p:nvSpPr>
        <p:spPr/>
        <p:txBody>
          <a:bodyPr/>
          <a:lstStyle/>
          <a:p>
            <a:fld id="{185F4D68-FBF2-4734-9EDB-94E79ABC807B}"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xmlns=""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xmlns=""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xmlns="" id="{6F202A4C-6BAB-7454-D507-9B5D10815F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25/11/2024</a:t>
            </a:fld>
            <a:endParaRPr lang="vi-VN"/>
          </a:p>
        </p:txBody>
      </p:sp>
      <p:sp>
        <p:nvSpPr>
          <p:cNvPr id="5" name="Footer Placeholder 4">
            <a:extLst>
              <a:ext uri="{FF2B5EF4-FFF2-40B4-BE49-F238E27FC236}">
                <a16:creationId xmlns:a16="http://schemas.microsoft.com/office/drawing/2014/main" xmlns=""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11/25/2024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11/25/2024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34.png"/><Relationship Id="rId5" Type="http://schemas.openxmlformats.org/officeDocument/2006/relationships/image" Target="../media/image31.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41.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4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5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hemeOverride" Target="../theme/themeOverride17.xml"/><Relationship Id="rId5" Type="http://schemas.microsoft.com/office/2007/relationships/hdphoto" Target="../media/hdphoto4.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43.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g"/><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slideLayout" Target="../slideLayouts/slideLayout25.xml"/><Relationship Id="rId7" Type="http://schemas.openxmlformats.org/officeDocument/2006/relationships/image" Target="../media/image6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image" Target="../media/image43.jp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xmlns="" id="{68C3ABD0-34A1-DAF7-0BFD-D40E7DE9C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xmlns=""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xmlns=""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xmlns=""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xmlns=""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xmlns="" id="{800CE182-31CC-C07C-88CF-BBEBCF8C1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xmlns=""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xmlns=""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xmlns="" id="{925CF1F4-3665-626A-F72E-01A5DE218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xmlns="" id="{518BE53F-6BB6-3EEA-882D-6B862F8E7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xmlns=""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xmlns=""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xmlns=""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xmlns=""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xmlns=""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xmlns=""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xmlns=""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xmlns=""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xmlns=""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xmlns=""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xmlns=""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xmlns=""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xmlns=""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xmlns=""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xmlns=""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xmlns=""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xmlns=""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xmlns=""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xmlns=""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xmlns=""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xmlns=""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xmlns=""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xmlns=""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xmlns=""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xmlns=""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xmlns=""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xmlns=""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xmlns=""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xmlns=""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xmlns=""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xmlns=""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xmlns=""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xmlns=""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xmlns=""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xmlns=""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xmlns=""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xmlns="" id="{A40C8BF9-3A9D-46B1-77B7-4E670888CEF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xmlns="" id="{C77EE52B-0D27-AD35-97D2-C140637115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xmlns=""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xmlns=""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xmlns=""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xmlns="" id="{F4F4E313-A3AC-0A13-11C0-8CEC44C11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xmlns=""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xmlns=""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xmlns=""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xmlns=""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xmlns=""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xmlns=""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xmlns=""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xmlns=""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xmlns=""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xmlns=""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xmlns=""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xmlns=""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xmlns=""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xmlns=""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xmlns=""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xmlns=""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xmlns=""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xmlns=""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xmlns=""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xmlns=""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xmlns=""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xmlns=""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xmlns=""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xmlns=""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xmlns=""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xmlns=""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xmlns=""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xmlns=""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xmlns=""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xmlns=""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xmlns=""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xmlns=""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xmlns=""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xmlns=""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xmlns=""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xmlns=""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xmlns=""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xmlns=""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xmlns=""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xmlns=""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xmlns=""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xmlns=""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xmlns=""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xmlns=""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xmlns=""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xmlns=""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xmlns=""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xmlns=""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xmlns=""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xmlns=""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xmlns=""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xmlns=""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xmlns=""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xmlns=""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xmlns=""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xmlns="" val="2751324156"/>
                    </a:ext>
                  </a:extLst>
                </a:gridCol>
                <a:gridCol w="4666593">
                  <a:extLst>
                    <a:ext uri="{9D8B030D-6E8A-4147-A177-3AD203B41FA5}">
                      <a16:colId xmlns:a16="http://schemas.microsoft.com/office/drawing/2014/main" xmlns=""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19830124"/>
                  </a:ext>
                </a:extLst>
              </a:tr>
            </a:tbl>
          </a:graphicData>
        </a:graphic>
      </p:graphicFrame>
      <p:sp>
        <p:nvSpPr>
          <p:cNvPr id="21" name="TextBox 20">
            <a:extLst>
              <a:ext uri="{FF2B5EF4-FFF2-40B4-BE49-F238E27FC236}">
                <a16:creationId xmlns:a16="http://schemas.microsoft.com/office/drawing/2014/main" xmlns=""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xmlns=""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xmlns=""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xmlns=""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xmlns=""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xmlns=""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xmlns=""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xmlns=""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xmlns=""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xmlns=""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xmlns=""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xmlns=""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xmlns=""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xmlns=""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xmlns=""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xmlns=""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xmlns=""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xmlns=""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xmlns=""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xmlns=""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xmlns=""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xmlns=""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xmlns=""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xmlns=""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xmlns=""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xmlns=""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xmlns=""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xmlns=""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xmlns=""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xmlns=""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xmlns=""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xmlns=""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xmlns=""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xmlns=""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xmlns=""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xmlns=""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xmlns=""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xmlns=""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xmlns=""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xmlns=""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xmlns=""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xmlns=""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xmlns=""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xmlns=""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xmlns=""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xmlns="" id="{2A181093-2909-C0ED-B9E6-095341A8D66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xmlns=""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xmlns=""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xmlns=""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xmlns=""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xmlns="" id="{0BFC68E9-D72D-3467-828A-36C1F09694F5}"/>
              </a:ext>
            </a:extLst>
          </p:cNvPr>
          <p:cNvPicPr>
            <a:picLocks noChangeAspect="1"/>
          </p:cNvPicPr>
          <p:nvPr/>
        </p:nvPicPr>
        <p:blipFill>
          <a:blip r:embed="rId7"/>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spid="1026" name="TextBox1" r:id="rId2" imgW="4267080" imgH="863640"/>
        </mc:Choice>
        <mc:Fallback>
          <p:control name="TextBox1" r:id="rId2" imgW="4267080" imgH="8636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921125" y="1958975"/>
                  <a:ext cx="4267200" cy="8636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xmlns=""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xmlns=""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xmlns=""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xmlns=""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xmlns=""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xmlns=""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xmlns=""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xmlns=""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xmlns=""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xmlns="" id="{735D98FE-C9FD-0055-2685-FECB6E9181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xmlns=""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xmlns=""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xmlns=""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xmlns=""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xmlns=""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xmlns=""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xmlns=""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xmlns=""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xmlns=""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xmlns=""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xmlns=""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xmlns=""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xmlns=""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xmlns=""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xmlns=""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xmlns=""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xmlns=""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xmlns=""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xmlns=""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xmlns=""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xmlns=""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xmlns=""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xmlns="" id="{BECF86B6-A2FA-5C63-749C-7511B4DE76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xmlns=""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xmlns=""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966F587B-3385-7FC0-7F31-8CA449375B9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xmlns=""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xmlns=""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xmlns=""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xmlns=""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xmlns=""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xmlns=""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xmlns=""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xmlns=""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xmlns=""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xmlns=""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xmlns=""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xmlns=""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xmlns=""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xmlns=""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xmlns=""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xmlns=""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xmlns=""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xmlns=""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xmlns=""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xmlns=""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xmlns=""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xmlns=""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xmlns=""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235</TotalTime>
  <Words>1829</Words>
  <Application>Microsoft Office PowerPoint</Application>
  <PresentationFormat>Custom</PresentationFormat>
  <Paragraphs>105</Paragraphs>
  <Slides>31</Slides>
  <Notes>9</Notes>
  <HiddenSlides>0</HiddenSlides>
  <MMClips>0</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53</cp:revision>
  <dcterms:created xsi:type="dcterms:W3CDTF">2023-07-01T11:12:33Z</dcterms:created>
  <dcterms:modified xsi:type="dcterms:W3CDTF">2024-11-25T03:06:41Z</dcterms:modified>
</cp:coreProperties>
</file>