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9"/>
  </p:notesMasterIdLst>
  <p:sldIdLst>
    <p:sldId id="312" r:id="rId5"/>
    <p:sldId id="352" r:id="rId6"/>
    <p:sldId id="384" r:id="rId7"/>
    <p:sldId id="344" r:id="rId8"/>
    <p:sldId id="349" r:id="rId9"/>
    <p:sldId id="350" r:id="rId10"/>
    <p:sldId id="351" r:id="rId11"/>
    <p:sldId id="318" r:id="rId12"/>
    <p:sldId id="291" r:id="rId13"/>
    <p:sldId id="385" r:id="rId14"/>
    <p:sldId id="293" r:id="rId15"/>
    <p:sldId id="386" r:id="rId16"/>
    <p:sldId id="387" r:id="rId17"/>
    <p:sldId id="295" r:id="rId18"/>
    <p:sldId id="388" r:id="rId19"/>
    <p:sldId id="389" r:id="rId20"/>
    <p:sldId id="304" r:id="rId21"/>
    <p:sldId id="392" r:id="rId22"/>
    <p:sldId id="299" r:id="rId23"/>
    <p:sldId id="306" r:id="rId24"/>
    <p:sldId id="395" r:id="rId25"/>
    <p:sldId id="396" r:id="rId26"/>
    <p:sldId id="397" r:id="rId27"/>
    <p:sldId id="398" r:id="rId28"/>
    <p:sldId id="399" r:id="rId29"/>
    <p:sldId id="305" r:id="rId30"/>
    <p:sldId id="400" r:id="rId31"/>
    <p:sldId id="401" r:id="rId32"/>
    <p:sldId id="402" r:id="rId33"/>
    <p:sldId id="348" r:id="rId34"/>
    <p:sldId id="403" r:id="rId35"/>
    <p:sldId id="316" r:id="rId36"/>
    <p:sldId id="275"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5" name="Footer Placeholder 4">
            <a:extLst>
              <a:ext uri="{FF2B5EF4-FFF2-40B4-BE49-F238E27FC236}">
                <a16:creationId xmlns:a16="http://schemas.microsoft.com/office/drawing/2014/main" xmlns=""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5" name="Footer Placeholder 4">
            <a:extLst>
              <a:ext uri="{FF2B5EF4-FFF2-40B4-BE49-F238E27FC236}">
                <a16:creationId xmlns:a16="http://schemas.microsoft.com/office/drawing/2014/main" xmlns=""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5" name="Footer Placeholder 4">
            <a:extLst>
              <a:ext uri="{FF2B5EF4-FFF2-40B4-BE49-F238E27FC236}">
                <a16:creationId xmlns:a16="http://schemas.microsoft.com/office/drawing/2014/main" xmlns=""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5" name="Footer Placeholder 4">
            <a:extLst>
              <a:ext uri="{FF2B5EF4-FFF2-40B4-BE49-F238E27FC236}">
                <a16:creationId xmlns:a16="http://schemas.microsoft.com/office/drawing/2014/main" xmlns=""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p:txBody>
          <a:bodyPr/>
          <a:lstStyle/>
          <a:p>
            <a:fld id="{1A8E54D4-2C72-420D-AABA-55C4963F15D7}" type="datetimeFigureOut">
              <a:rPr lang="vi-VN" smtClean="0"/>
              <a:t>16/11/2024</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11/16/2024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5" name="Footer Placeholder 4">
            <a:extLst>
              <a:ext uri="{FF2B5EF4-FFF2-40B4-BE49-F238E27FC236}">
                <a16:creationId xmlns:a16="http://schemas.microsoft.com/office/drawing/2014/main" xmlns=""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11/16/2024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6" name="Footer Placeholder 5">
            <a:extLst>
              <a:ext uri="{FF2B5EF4-FFF2-40B4-BE49-F238E27FC236}">
                <a16:creationId xmlns:a16="http://schemas.microsoft.com/office/drawing/2014/main" xmlns=""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8" name="Footer Placeholder 7">
            <a:extLst>
              <a:ext uri="{FF2B5EF4-FFF2-40B4-BE49-F238E27FC236}">
                <a16:creationId xmlns:a16="http://schemas.microsoft.com/office/drawing/2014/main" xmlns=""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4" name="Footer Placeholder 3">
            <a:extLst>
              <a:ext uri="{FF2B5EF4-FFF2-40B4-BE49-F238E27FC236}">
                <a16:creationId xmlns:a16="http://schemas.microsoft.com/office/drawing/2014/main" xmlns=""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3" name="Footer Placeholder 2">
            <a:extLst>
              <a:ext uri="{FF2B5EF4-FFF2-40B4-BE49-F238E27FC236}">
                <a16:creationId xmlns:a16="http://schemas.microsoft.com/office/drawing/2014/main" xmlns=""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6" name="Footer Placeholder 5">
            <a:extLst>
              <a:ext uri="{FF2B5EF4-FFF2-40B4-BE49-F238E27FC236}">
                <a16:creationId xmlns:a16="http://schemas.microsoft.com/office/drawing/2014/main" xmlns=""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11/16/2024</a:t>
            </a:fld>
            <a:endParaRPr lang="en-US"/>
          </a:p>
        </p:txBody>
      </p:sp>
      <p:sp>
        <p:nvSpPr>
          <p:cNvPr id="6" name="Footer Placeholder 5">
            <a:extLst>
              <a:ext uri="{FF2B5EF4-FFF2-40B4-BE49-F238E27FC236}">
                <a16:creationId xmlns:a16="http://schemas.microsoft.com/office/drawing/2014/main" xmlns=""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xmlns="" id="{ACF24181-90FC-92AA-19E0-73FD80B2CD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16/11/2024</a:t>
            </a:fld>
            <a:endParaRPr lang="vi-VN"/>
          </a:p>
        </p:txBody>
      </p:sp>
      <p:sp>
        <p:nvSpPr>
          <p:cNvPr id="5" name="Footer Placeholder 4">
            <a:extLst>
              <a:ext uri="{FF2B5EF4-FFF2-40B4-BE49-F238E27FC236}">
                <a16:creationId xmlns:a16="http://schemas.microsoft.com/office/drawing/2014/main" xmlns=""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xmlns="" id="{08164FAE-F2D4-2FAC-D4CD-40686731CFC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11/16/2024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7.png"/><Relationship Id="rId10" Type="http://schemas.microsoft.com/office/2007/relationships/hdphoto" Target="../media/hdphoto16.wdp"/><Relationship Id="rId4" Type="http://schemas.openxmlformats.org/officeDocument/2006/relationships/image" Target="../media/image46.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8.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8.png"/><Relationship Id="rId4" Type="http://schemas.microsoft.com/office/2007/relationships/hdphoto" Target="../media/hdphoto10.wdp"/><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10.wdp"/><Relationship Id="rId7"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gif"/><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1.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8.sv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5.png"/><Relationship Id="rId18" Type="http://schemas.microsoft.com/office/2007/relationships/hdphoto" Target="../media/hdphoto4.wdp"/><Relationship Id="rId26" Type="http://schemas.openxmlformats.org/officeDocument/2006/relationships/image" Target="../media/image10.png"/><Relationship Id="rId3" Type="http://schemas.openxmlformats.org/officeDocument/2006/relationships/slideLayout" Target="../slideLayouts/slideLayout26.xml"/><Relationship Id="rId21"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slide" Target="slide4.xml"/><Relationship Id="rId17" Type="http://schemas.openxmlformats.org/officeDocument/2006/relationships/image" Target="../media/image18.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7.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4.png"/><Relationship Id="rId24" Type="http://schemas.openxmlformats.org/officeDocument/2006/relationships/image" Target="../media/image21.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6.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35.xml"/><Relationship Id="rId6" Type="http://schemas.openxmlformats.org/officeDocument/2006/relationships/image" Target="../media/image75.sv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1.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image" Target="../media/image64.png"/><Relationship Id="rId4"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4.png"/><Relationship Id="rId3" Type="http://schemas.openxmlformats.org/officeDocument/2006/relationships/image" Target="../media/image28.png"/><Relationship Id="rId7" Type="http://schemas.openxmlformats.org/officeDocument/2006/relationships/image" Target="../media/image82.png"/><Relationship Id="rId12"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9.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10.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9.wdp"/><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8.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xmlns=""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xmlns="" id="{AB46D160-20AF-C0C1-EF6F-41ACD1BCFC0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xmlns=""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xmlns=""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xmlns=""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xmlns=""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xmlns=""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xmlns=""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xmlns=""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xmlns=""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xmlns=""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xmlns=""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xmlns=""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xmlns=""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xmlns=""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xmlns=""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xmlns=""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xmlns=""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xmlns=""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xmlns=""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xmlns=""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xmlns=""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xmlns=""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xmlns=""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xmlns=""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xmlns=""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xmlns=""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xmlns=""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xmlns=""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xmlns=""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xmlns=""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xmlns=""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xmlns=""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xmlns=""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xmlns=""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xmlns=""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xmlns=""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xmlns=""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xmlns=""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xmlns=""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xmlns=""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xmlns=""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xmlns=""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xmlns=""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xmlns=""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xmlns=""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xmlns=""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xmlns=""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xmlns=""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xmlns=""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xmlns=""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xmlns=""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xmlns=""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xmlns=""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xmlns=""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xmlns=""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xmlns=""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xmlns=""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xmlns=""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xmlns=""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xmlns=""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xmlns=""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xmlns=""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xmlns=""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xmlns=""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xmlns=""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xmlns=""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xmlns=""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xmlns=""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xmlns=""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xmlns=""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xmlns=""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xmlns=""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xmlns=""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xmlns=""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xmlns=""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xmlns=""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xmlns="" id="{F789538B-7A98-F35E-FC0D-453A0C6682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xmlns=""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xmlns=""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xmlns=""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xmlns=""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xmlns=""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xmlns=""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xmlns=""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xmlns=""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xmlns=""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xmlns=""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xmlns=""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xmlns=""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xmlns=""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xmlns=""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xmlns=""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xmlns=""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xmlns=""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xmlns=""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xmlns=""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xmlns=""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xmlns=""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xmlns=""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xmlns=""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xmlns=""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xmlns=""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xmlns=""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xmlns=""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xmlns=""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xmlns=""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xmlns=""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xmlns=""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xmlns=""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xmlns=""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xmlns=""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xmlns=""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xmlns=""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xmlns=""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xmlns=""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xmlns=""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xmlns=""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xmlns=""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xmlns=""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xmlns=""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xmlns="" val="2291519128"/>
                    </a:ext>
                  </a:extLst>
                </a:gridCol>
                <a:gridCol w="2709333">
                  <a:extLst>
                    <a:ext uri="{9D8B030D-6E8A-4147-A177-3AD203B41FA5}">
                      <a16:colId xmlns:a16="http://schemas.microsoft.com/office/drawing/2014/main" xmlns="" val="2525557520"/>
                    </a:ext>
                  </a:extLst>
                </a:gridCol>
                <a:gridCol w="2709333">
                  <a:extLst>
                    <a:ext uri="{9D8B030D-6E8A-4147-A177-3AD203B41FA5}">
                      <a16:colId xmlns:a16="http://schemas.microsoft.com/office/drawing/2014/main" xmlns=""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9980059"/>
                  </a:ext>
                </a:extLst>
              </a:tr>
            </a:tbl>
          </a:graphicData>
        </a:graphic>
      </p:graphicFrame>
    </p:spTree>
    <p:extLst>
      <p:ext uri="{BB962C8B-B14F-4D97-AF65-F5344CB8AC3E}">
        <p14:creationId xmlns:p14="http://schemas.microsoft.com/office/powerpoint/2010/main" val="2786127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xmlns=""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xmlns="" val="2291519128"/>
                    </a:ext>
                  </a:extLst>
                </a:gridCol>
                <a:gridCol w="4642909">
                  <a:extLst>
                    <a:ext uri="{9D8B030D-6E8A-4147-A177-3AD203B41FA5}">
                      <a16:colId xmlns:a16="http://schemas.microsoft.com/office/drawing/2014/main" xmlns="" val="2525557520"/>
                    </a:ext>
                  </a:extLst>
                </a:gridCol>
                <a:gridCol w="3396192">
                  <a:extLst>
                    <a:ext uri="{9D8B030D-6E8A-4147-A177-3AD203B41FA5}">
                      <a16:colId xmlns:a16="http://schemas.microsoft.com/office/drawing/2014/main" xmlns=""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9980059"/>
                  </a:ext>
                </a:extLst>
              </a:tr>
            </a:tbl>
          </a:graphicData>
        </a:graphic>
      </p:graphicFrame>
      <p:sp>
        <p:nvSpPr>
          <p:cNvPr id="10" name="TextBox 9">
            <a:extLst>
              <a:ext uri="{FF2B5EF4-FFF2-40B4-BE49-F238E27FC236}">
                <a16:creationId xmlns:a16="http://schemas.microsoft.com/office/drawing/2014/main" xmlns=""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xmlns=""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xmlns=""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xmlns=""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xmlns=""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xmlns=""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xmlns=""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xmlns=""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xmlns=""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xmln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xmlns=""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xmlns=""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xmlns=""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xmlns=""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xmlns=""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xmlns=""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xmlns=""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xmlns=""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xmlns=""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xmlns=""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xmlns=""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xmlns=""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xmlns=""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xmlns=""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xmlns=""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xmlns=""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xmlns=""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xmlns=""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xmlns=""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xmlns=""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xmlns=""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xmlns=""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26" name="TextBox1" r:id="rId2" imgW="5041800" imgH="831960"/>
        </mc:Choice>
        <mc:Fallback>
          <p:control name="TextBox1" r:id="rId2" imgW="5041800" imgH="8319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248025" y="2251075"/>
                  <a:ext cx="50403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xmlns=""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xmlns=""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xmlns=""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xmlns=""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xmlns=""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xmlns=""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xmlns=""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xmlns=""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xmlns=""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xmlns=""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xmlns=""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xmlns=""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xmlns=""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xmlns=""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xmlns=""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xmlns="" id="{9510F752-1D71-127D-E86C-CF0B4FC9AA4A}"/>
              </a:ext>
            </a:extLst>
          </p:cNvPr>
          <p:cNvSpPr txBox="1"/>
          <p:nvPr/>
        </p:nvSpPr>
        <p:spPr>
          <a:xfrm>
            <a:off x="2525486" y="885384"/>
            <a:ext cx="885371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r>
              <a:rPr kumimoji="0" lang="en-US" sz="3600" b="1" i="0" u="none" strike="noStrike" kern="1200" cap="none" spc="0" normalizeH="0" noProof="0" dirty="0" smtClean="0">
                <a:ln>
                  <a:noFill/>
                </a:ln>
                <a:solidFill>
                  <a:prstClr val="black"/>
                </a:solidFill>
                <a:effectLst/>
                <a:uLnTx/>
                <a:uFillTx/>
                <a:latin typeface="UTM Edwardian" panose="02040603050506020204" pitchFamily="18" charset="0"/>
                <a:ea typeface="+mn-ea"/>
                <a:cs typeface="+mn-cs"/>
              </a:rPr>
              <a:t> 2024</a:t>
            </a:r>
            <a:endPar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endParaRPr>
          </a:p>
        </p:txBody>
      </p:sp>
      <p:sp>
        <p:nvSpPr>
          <p:cNvPr id="12" name="TextBox 11">
            <a:extLst>
              <a:ext uri="{FF2B5EF4-FFF2-40B4-BE49-F238E27FC236}">
                <a16:creationId xmlns:a16="http://schemas.microsoft.com/office/drawing/2014/main" xmlns=""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xmlns=""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xmlns=""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xmlns=""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xmlns=""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xmlns=""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xmlns=""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xmlns=""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xmlns=""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xmlns=""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xmlns=""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xmlns=""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2259</Words>
  <Application>Microsoft Office PowerPoint</Application>
  <PresentationFormat>Custom</PresentationFormat>
  <Paragraphs>150</Paragraphs>
  <Slides>34</Slides>
  <Notes>6</Notes>
  <HiddenSlides>0</HiddenSlides>
  <MMClips>1</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46</cp:revision>
  <dcterms:created xsi:type="dcterms:W3CDTF">2023-06-08T10:39:05Z</dcterms:created>
  <dcterms:modified xsi:type="dcterms:W3CDTF">2024-11-16T02:00:18Z</dcterms:modified>
</cp:coreProperties>
</file>