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Lst>
  <p:notesMasterIdLst>
    <p:notesMasterId r:id="rId33"/>
  </p:notesMasterIdLst>
  <p:sldIdLst>
    <p:sldId id="258" r:id="rId7"/>
    <p:sldId id="257" r:id="rId8"/>
    <p:sldId id="483" r:id="rId9"/>
    <p:sldId id="480" r:id="rId10"/>
    <p:sldId id="7618" r:id="rId11"/>
    <p:sldId id="7631" r:id="rId12"/>
    <p:sldId id="7633" r:id="rId13"/>
    <p:sldId id="7634" r:id="rId14"/>
    <p:sldId id="7635" r:id="rId15"/>
    <p:sldId id="7636" r:id="rId16"/>
    <p:sldId id="7637" r:id="rId17"/>
    <p:sldId id="7638" r:id="rId18"/>
    <p:sldId id="7639" r:id="rId19"/>
    <p:sldId id="7632" r:id="rId20"/>
    <p:sldId id="7642" r:id="rId21"/>
    <p:sldId id="7641" r:id="rId22"/>
    <p:sldId id="7643" r:id="rId23"/>
    <p:sldId id="7644" r:id="rId24"/>
    <p:sldId id="7640" r:id="rId25"/>
    <p:sldId id="7645" r:id="rId26"/>
    <p:sldId id="7646" r:id="rId27"/>
    <p:sldId id="7647" r:id="rId28"/>
    <p:sldId id="7648" r:id="rId29"/>
    <p:sldId id="256" r:id="rId30"/>
    <p:sldId id="2007577399" r:id="rId31"/>
    <p:sldId id="20075774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8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xmlns="" id="{B9C24925-BAFF-D535-0BC6-48FFC6CBB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xmlns="" id="{2A1D795F-85BF-D73C-7FC7-B13E24F55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xmlns="" id="{AD07CFDE-C5DD-4BCA-1E58-661E0F23C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11/16/2024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3.jpeg"/><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6.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hape&#10;&#10;Description automatically generated">
            <a:extLst>
              <a:ext uri="{FF2B5EF4-FFF2-40B4-BE49-F238E27FC236}">
                <a16:creationId xmlns:a16="http://schemas.microsoft.com/office/drawing/2014/main" xmlns="" id="{B0FF4C61-AE42-B387-949A-B462A330C5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56618" y="295274"/>
            <a:ext cx="1670868" cy="1670868"/>
          </a:xfrm>
          <a:prstGeom prst="rect">
            <a:avLst/>
          </a:prstGeom>
        </p:spPr>
      </p:pic>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49C71401-84F7-CDF5-C94D-3BFFAA665F0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xmlns="" id="{1D3F1A36-B4C5-E407-04EB-3FC359A132F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97DAB921-933B-4B44-8290-9FC060F47A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11/16/2024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xmlns="" id="{B52151E3-F6AA-402A-8906-5FBAD4FD66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6.gif"/><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1.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40.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30.xml"/><Relationship Id="rId5" Type="http://schemas.openxmlformats.org/officeDocument/2006/relationships/image" Target="../media/image3.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2.jpg"/><Relationship Id="rId1" Type="http://schemas.openxmlformats.org/officeDocument/2006/relationships/slideLayout" Target="../slideLayouts/slideLayout30.xml"/><Relationship Id="rId6" Type="http://schemas.openxmlformats.org/officeDocument/2006/relationships/image" Target="../media/image3.jpeg"/><Relationship Id="rId5" Type="http://schemas.openxmlformats.org/officeDocument/2006/relationships/image" Target="../media/image57.png"/><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1.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6.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jp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0.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7.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image" Target="../media/image3.jpeg"/><Relationship Id="rId5" Type="http://schemas.microsoft.com/office/2007/relationships/hdphoto" Target="../media/hdphoto6.wdp"/><Relationship Id="rId10" Type="http://schemas.openxmlformats.org/officeDocument/2006/relationships/image" Target="../media/image35.svg"/><Relationship Id="rId4" Type="http://schemas.openxmlformats.org/officeDocument/2006/relationships/image" Target="../media/image32.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jpeg"/><Relationship Id="rId5" Type="http://schemas.openxmlformats.org/officeDocument/2006/relationships/image" Target="../media/image37.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xmlns=""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xmlns=""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xmlns=""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Tree>
    <p:extLst>
      <p:ext uri="{BB962C8B-B14F-4D97-AF65-F5344CB8AC3E}">
        <p14:creationId xmlns:p14="http://schemas.microsoft.com/office/powerpoint/2010/main" val="4168313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xmlns=""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xmlns=""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xmlns=""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xmlns=""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xmlns=""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xmlns=""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xmlns=""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xmlns=""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xmlns=""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xmlns=""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xmlns=""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xmlns=""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xmlns=""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xmlns=""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xmlns=""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xmlns=""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xmlns=""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xmlns=""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xmlns=""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xmlns=""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xmlns=""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xmlns=""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xmlns=""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xmlns=""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xmlns=""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xmlns=""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xmlns=""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xmlns=""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xmlns=""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xmlns=""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xmlns=""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xmlns=""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xmlns=""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xmlns=""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xmlns=""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xmlns=""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xmlns=""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xmlns=""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xmlns=""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xmlns=""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xmlns=""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xmlns=""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xmlns=""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xmlns=""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xmlns="" id="{CE474A54-447B-FE71-68D9-D4B9E9DE94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xmlns=""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xmlns=""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xmlns=""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xmlns=""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xmlns=""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xmlns=""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xmlns=""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xmlns=""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xmlns=""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xmlns=""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xmlns=""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xmlns=""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xmlns=""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xmlns=""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xmlns=""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xmlns=""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xmlns=""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xmlns=""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xmlns=""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xmlns="" id="{14641125-9152-3EC3-0284-FFBBD497D5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xmlns="" id="{47955FCF-A63B-1AF8-6ECC-89E7333934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xmlns="" id="{EF2C98FA-5A3E-BEFB-45E0-8FCA77DD7B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xmlns=""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xmlns="" id="{B78549D3-15E5-9C0C-0534-EC28EA4395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xmlns=""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xmlns=""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xmlns=""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xmlns=""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xmlns=""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xmlns=""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xmlns=""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xmlns=""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xmlns=""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xmlns=""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xmlns=""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xmlns=""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xmlns=""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xmlns=""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xmlns=""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xmlns=""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xmlns=""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xmlns=""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xmlns=""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xmlns=""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xmlns=""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xmlns=""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xmlns=""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xmlns="" id="{18B27293-EA63-1430-9434-591123CC9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xmlns=""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xmlns=""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xmlns="" id="{891E9063-9639-5C2C-E809-7AED00CF75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xmlns="" id="{F62D6F78-0F15-4515-A38C-1E719501E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xmlns=""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xmlns=""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xmlns=""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xmlns=""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xmlns=""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xmlns=""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xmlns=""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xmlns=""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xmlns=""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xmlns=""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xmlns=""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xmlns=""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xmlns=""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xmlns="" id="{6AC0ED81-45B9-43E0-96A6-F9E1512BE1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xmlns=""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xmlns=""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xmlns=""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xmlns=""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xmlns=""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xmlns=""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xmlns=""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5A0C4113-5C3C-E2D9-141D-8129E0217B27}"/>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xmlns=""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xmlns=""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xmlns=""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xmlns=""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xmlns=""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xmlns=""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xmlns="" id="{19DEAA98-4A06-54A3-B80B-9B0F67C6924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xmlns=""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xmlns=""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xmlns="" id="{6D4EFE88-BAE6-6F8C-3A46-A3FD243477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xmlns=""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xmlns=""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xmlns=""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xmlns=""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a16="http://schemas.microsoft.com/office/drawing/2014/main" xmlns="" id="{D4FA1A40-C7A6-D1CF-2F9A-3C47D6BA23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xmlns=""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xmlns=""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xmlns=""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1022</Words>
  <Application>Microsoft Office PowerPoint</Application>
  <PresentationFormat>Custom</PresentationFormat>
  <Paragraphs>76</Paragraphs>
  <Slides>26</Slides>
  <Notes>18</Notes>
  <HiddenSlides>0</HiddenSlides>
  <MMClips>3</MMClips>
  <ScaleCrop>false</ScaleCrop>
  <HeadingPairs>
    <vt:vector size="4" baseType="variant">
      <vt:variant>
        <vt:lpstr>Theme</vt:lpstr>
      </vt:variant>
      <vt:variant>
        <vt:i4>6</vt:i4>
      </vt:variant>
      <vt:variant>
        <vt:lpstr>Slide Titles</vt:lpstr>
      </vt:variant>
      <vt:variant>
        <vt:i4>26</vt:i4>
      </vt:variant>
    </vt:vector>
  </HeadingPairs>
  <TitlesOfParts>
    <vt:vector size="32" baseType="lpstr">
      <vt:lpstr>1_Office Theme</vt:lpstr>
      <vt:lpstr>Office Theme</vt:lpstr>
      <vt:lpstr>2_Office Theme</vt:lpstr>
      <vt:lpstr>3_Office Theme</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55</cp:revision>
  <dcterms:created xsi:type="dcterms:W3CDTF">2023-06-11T06:21:02Z</dcterms:created>
  <dcterms:modified xsi:type="dcterms:W3CDTF">2024-11-16T01:58:54Z</dcterms:modified>
</cp:coreProperties>
</file>