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4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1114EA-2BFD-C250-0730-E07EDEF5BA37}"/>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5" name="Footer Placeholder 4">
            <a:extLst>
              <a:ext uri="{FF2B5EF4-FFF2-40B4-BE49-F238E27FC236}">
                <a16:creationId xmlns:a16="http://schemas.microsoft.com/office/drawing/2014/main" xmlns=""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092BB8-75D8-42D3-935A-44782537AE71}"/>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5" name="Footer Placeholder 4">
            <a:extLst>
              <a:ext uri="{FF2B5EF4-FFF2-40B4-BE49-F238E27FC236}">
                <a16:creationId xmlns:a16="http://schemas.microsoft.com/office/drawing/2014/main" xmlns=""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3856614-7C10-D73C-64B2-AFB2BE5A7AFA}"/>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5" name="Footer Placeholder 4">
            <a:extLst>
              <a:ext uri="{FF2B5EF4-FFF2-40B4-BE49-F238E27FC236}">
                <a16:creationId xmlns:a16="http://schemas.microsoft.com/office/drawing/2014/main" xmlns=""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961E80-6D76-3338-5136-CB22E874C382}"/>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5" name="Footer Placeholder 4">
            <a:extLst>
              <a:ext uri="{FF2B5EF4-FFF2-40B4-BE49-F238E27FC236}">
                <a16:creationId xmlns:a16="http://schemas.microsoft.com/office/drawing/2014/main" xmlns=""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F4A56C-CEC9-85CA-75F0-2E2CAA660CB7}"/>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5" name="Footer Placeholder 4">
            <a:extLst>
              <a:ext uri="{FF2B5EF4-FFF2-40B4-BE49-F238E27FC236}">
                <a16:creationId xmlns:a16="http://schemas.microsoft.com/office/drawing/2014/main" xmlns=""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40343FB-5657-B1AA-F47D-0085B7D21E77}"/>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6" name="Footer Placeholder 5">
            <a:extLst>
              <a:ext uri="{FF2B5EF4-FFF2-40B4-BE49-F238E27FC236}">
                <a16:creationId xmlns:a16="http://schemas.microsoft.com/office/drawing/2014/main" xmlns=""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4587FCC-4356-491A-25EB-0C211667F431}"/>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8" name="Footer Placeholder 7">
            <a:extLst>
              <a:ext uri="{FF2B5EF4-FFF2-40B4-BE49-F238E27FC236}">
                <a16:creationId xmlns:a16="http://schemas.microsoft.com/office/drawing/2014/main" xmlns=""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92BE328-2506-D9EF-183D-273632F4014A}"/>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4" name="Footer Placeholder 3">
            <a:extLst>
              <a:ext uri="{FF2B5EF4-FFF2-40B4-BE49-F238E27FC236}">
                <a16:creationId xmlns:a16="http://schemas.microsoft.com/office/drawing/2014/main" xmlns=""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C867FE-F657-DAF3-D1B1-6A23B364017E}"/>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3" name="Footer Placeholder 2">
            <a:extLst>
              <a:ext uri="{FF2B5EF4-FFF2-40B4-BE49-F238E27FC236}">
                <a16:creationId xmlns:a16="http://schemas.microsoft.com/office/drawing/2014/main" xmlns=""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DCFFC5-2027-88A2-9A10-215E959CEAF9}"/>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6" name="Footer Placeholder 5">
            <a:extLst>
              <a:ext uri="{FF2B5EF4-FFF2-40B4-BE49-F238E27FC236}">
                <a16:creationId xmlns:a16="http://schemas.microsoft.com/office/drawing/2014/main" xmlns=""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B0DD96-C944-9A4E-C502-72F0AFDD3C04}"/>
              </a:ext>
            </a:extLst>
          </p:cNvPr>
          <p:cNvSpPr>
            <a:spLocks noGrp="1"/>
          </p:cNvSpPr>
          <p:nvPr>
            <p:ph type="dt" sz="half" idx="10"/>
          </p:nvPr>
        </p:nvSpPr>
        <p:spPr/>
        <p:txBody>
          <a:bodyPr/>
          <a:lstStyle/>
          <a:p>
            <a:fld id="{6C4BC141-367A-4BCE-BD6F-4C0607B3BD2C}" type="datetimeFigureOut">
              <a:rPr lang="vi-VN" smtClean="0"/>
              <a:t>16/11/2024</a:t>
            </a:fld>
            <a:endParaRPr lang="vi-VN"/>
          </a:p>
        </p:txBody>
      </p:sp>
      <p:sp>
        <p:nvSpPr>
          <p:cNvPr id="6" name="Footer Placeholder 5">
            <a:extLst>
              <a:ext uri="{FF2B5EF4-FFF2-40B4-BE49-F238E27FC236}">
                <a16:creationId xmlns:a16="http://schemas.microsoft.com/office/drawing/2014/main" xmlns=""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16/11/2024</a:t>
            </a:fld>
            <a:endParaRPr lang="vi-VN"/>
          </a:p>
        </p:txBody>
      </p:sp>
      <p:sp>
        <p:nvSpPr>
          <p:cNvPr id="5" name="Footer Placeholder 4">
            <a:extLst>
              <a:ext uri="{FF2B5EF4-FFF2-40B4-BE49-F238E27FC236}">
                <a16:creationId xmlns:a16="http://schemas.microsoft.com/office/drawing/2014/main" xmlns=""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8.png"/><Relationship Id="rId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8.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3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xmlns="" id="{1DD73EEA-D594-B9B2-1856-D312039E7962}"/>
              </a:ext>
            </a:extLst>
          </p:cNvPr>
          <p:cNvSpPr txBox="1"/>
          <p:nvPr/>
        </p:nvSpPr>
        <p:spPr>
          <a:xfrm>
            <a:off x="3615069" y="978195"/>
            <a:ext cx="6602819" cy="646331"/>
          </a:xfrm>
          <a:prstGeom prst="rect">
            <a:avLst/>
          </a:prstGeom>
          <a:noFill/>
        </p:spPr>
        <p:txBody>
          <a:bodyPr wrap="square" rtlCol="0">
            <a:spAutoFit/>
          </a:bodyPr>
          <a:lstStyle/>
          <a:p>
            <a:r>
              <a:rPr lang="en-US" sz="3600" dirty="0" err="1"/>
              <a:t>Thứ</a:t>
            </a:r>
            <a:r>
              <a:rPr lang="en-US" sz="3600" dirty="0"/>
              <a:t>….</a:t>
            </a:r>
            <a:r>
              <a:rPr lang="en-US" sz="3600" dirty="0" err="1"/>
              <a:t>ngày</a:t>
            </a:r>
            <a:r>
              <a:rPr lang="en-US" sz="3600" dirty="0"/>
              <a:t>….</a:t>
            </a:r>
            <a:r>
              <a:rPr lang="en-US" sz="3600" dirty="0" err="1"/>
              <a:t>tháng</a:t>
            </a:r>
            <a:r>
              <a:rPr lang="en-US" sz="3600" dirty="0"/>
              <a:t>….</a:t>
            </a:r>
            <a:r>
              <a:rPr lang="en-US" sz="3600" dirty="0" err="1" smtClean="0"/>
              <a:t>năm</a:t>
            </a:r>
            <a:r>
              <a:rPr lang="en-US" sz="3600" dirty="0" smtClean="0"/>
              <a:t> 2024</a:t>
            </a:r>
            <a:endParaRPr lang="en-US" sz="3600" dirty="0"/>
          </a:p>
        </p:txBody>
      </p:sp>
      <p:pic>
        <p:nvPicPr>
          <p:cNvPr id="18" name="Picture 17">
            <a:extLst>
              <a:ext uri="{FF2B5EF4-FFF2-40B4-BE49-F238E27FC236}">
                <a16:creationId xmlns:a16="http://schemas.microsoft.com/office/drawing/2014/main" xmlns=""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xmlns=""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xmlns=""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xmlns=""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xmlns=""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xmlns=""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xmlns=""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xmlns=""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xmlns=""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xmlns=""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xmlns=""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xmlns=""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xmlns=""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xmlns=""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xmlns=""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xmlns=""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xmlns=""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xmlns=""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xmlns=""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xmlns=""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xmlns=""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xmlns=""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xmlns=""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xmlns=""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xmlns=""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xmlns=""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xmlns=""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xmlns=""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xmlns=""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xmlns=""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xmlns=""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xmlns=""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xmlns=""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xmlns=""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xmlns=""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xmlns=""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xmlns=""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xmlns=""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xmlns=""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xmlns="" id="{3B747854-8FED-BF7C-986B-C9DC1F085459}"/>
              </a:ext>
            </a:extLst>
          </p:cNvPr>
          <p:cNvPicPr>
            <a:picLocks noChangeAspect="1"/>
          </p:cNvPicPr>
          <p:nvPr/>
        </p:nvPicPr>
        <p:blipFill rotWithShape="1">
          <a:blip r:embed="rId8">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xmlns=""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xmlns=""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xmlns=""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xmlns=""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xmlns=""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xmlns=""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xmlns=""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xmlns=""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xmlns=""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xmlns=""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xmlns=""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xmlns=""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xmlns=""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xmlns=""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856</Words>
  <Application>Microsoft Office PowerPoint</Application>
  <PresentationFormat>Custom</PresentationFormat>
  <Paragraphs>45</Paragraphs>
  <Slides>18</Slides>
  <Notes>0</Notes>
  <HiddenSlides>0</HiddenSlides>
  <MMClips>0</MMClips>
  <ScaleCrop>false</ScaleCrop>
  <HeadingPairs>
    <vt:vector size="4" baseType="variant">
      <vt:variant>
        <vt:lpstr>Theme</vt:lpstr>
      </vt:variant>
      <vt:variant>
        <vt:i4>4</vt:i4>
      </vt:variant>
      <vt:variant>
        <vt:lpstr>Slide Titles</vt:lpstr>
      </vt:variant>
      <vt:variant>
        <vt:i4>18</vt:i4>
      </vt:variant>
    </vt:vector>
  </HeadingPairs>
  <TitlesOfParts>
    <vt:vector size="22" baseType="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35</cp:revision>
  <dcterms:created xsi:type="dcterms:W3CDTF">2023-06-07T12:25:13Z</dcterms:created>
  <dcterms:modified xsi:type="dcterms:W3CDTF">2024-11-16T01:37:20Z</dcterms:modified>
</cp:coreProperties>
</file>