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  <p:sldMasterId id="2147483671" r:id="rId5"/>
  </p:sldMasterIdLst>
  <p:notesMasterIdLst>
    <p:notesMasterId r:id="rId26"/>
  </p:notesMasterIdLst>
  <p:sldIdLst>
    <p:sldId id="320" r:id="rId6"/>
    <p:sldId id="310" r:id="rId7"/>
    <p:sldId id="321" r:id="rId8"/>
    <p:sldId id="376" r:id="rId9"/>
    <p:sldId id="348" r:id="rId10"/>
    <p:sldId id="351" r:id="rId11"/>
    <p:sldId id="337" r:id="rId12"/>
    <p:sldId id="319" r:id="rId13"/>
    <p:sldId id="327" r:id="rId14"/>
    <p:sldId id="329" r:id="rId15"/>
    <p:sldId id="338" r:id="rId16"/>
    <p:sldId id="339" r:id="rId17"/>
    <p:sldId id="341" r:id="rId18"/>
    <p:sldId id="383" r:id="rId19"/>
    <p:sldId id="378" r:id="rId20"/>
    <p:sldId id="379" r:id="rId21"/>
    <p:sldId id="381" r:id="rId22"/>
    <p:sldId id="382" r:id="rId23"/>
    <p:sldId id="353" r:id="rId24"/>
    <p:sldId id="116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5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7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1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6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385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3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0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A0F38AB-4214-8F10-6763-B1D02F521FC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36195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35BD787-4FAF-0AB4-6F4A-9EDB8B5DF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2C536A-52CD-EA73-0306-F6E1C327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F274142-3699-02B1-EA95-76E34AEE4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61379" y="-269458"/>
            <a:ext cx="2287209" cy="22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04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svg"/><Relationship Id="rId4" Type="http://schemas.openxmlformats.org/officeDocument/2006/relationships/audio" Target="../media/audio4.wav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svg"/><Relationship Id="rId4" Type="http://schemas.openxmlformats.org/officeDocument/2006/relationships/audio" Target="../media/audio4.wav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endParaRPr lang="en-US" sz="4000" b="1" kern="0" dirty="0">
              <a:solidFill>
                <a:srgbClr val="0E2D6C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  <p:pic>
        <p:nvPicPr>
          <p:cNvPr id="11" name="Picture 10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AEE0C26-41F8-C1DD-F3A4-89AB834BF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18D73D54-2BF8-AFDD-5EA8-3B56BD583D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9991CEB-D44E-A0A1-A04B-E32E69314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6" y="2666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38C6-33EB-AE29-CBDC-E2B34352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05" y="650708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EE62BE5-9061-663F-06E0-55A567760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615</Words>
  <Application>Microsoft Office PowerPoint</Application>
  <PresentationFormat>Widescreen</PresentationFormat>
  <Paragraphs>100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Arvo</vt:lpstr>
      <vt:lpstr>Calibri (Body)</vt:lpstr>
      <vt:lpstr>Catamaran</vt:lpstr>
      <vt:lpstr>Inter</vt:lpstr>
      <vt:lpstr>Mouse Memoirs</vt:lpstr>
      <vt:lpstr>Orelega One</vt:lpstr>
      <vt:lpstr>Spartan</vt:lpstr>
      <vt:lpstr>Arial</vt:lpstr>
      <vt:lpstr>Calibri</vt:lpstr>
      <vt:lpstr>Cambria</vt:lpstr>
      <vt:lpstr>Cambria Math</vt:lpstr>
      <vt:lpstr>Pattaya</vt:lpstr>
      <vt:lpstr>Times New Roman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38</cp:revision>
  <dcterms:created xsi:type="dcterms:W3CDTF">2023-08-11T10:29:35Z</dcterms:created>
  <dcterms:modified xsi:type="dcterms:W3CDTF">2023-08-13T11:37:33Z</dcterms:modified>
</cp:coreProperties>
</file>