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18" r:id="rId3"/>
  </p:sldMasterIdLst>
  <p:notesMasterIdLst>
    <p:notesMasterId r:id="rId22"/>
  </p:notesMasterIdLst>
  <p:sldIdLst>
    <p:sldId id="259" r:id="rId4"/>
    <p:sldId id="310" r:id="rId5"/>
    <p:sldId id="321" r:id="rId6"/>
    <p:sldId id="376" r:id="rId7"/>
    <p:sldId id="348" r:id="rId8"/>
    <p:sldId id="351" r:id="rId9"/>
    <p:sldId id="257" r:id="rId10"/>
    <p:sldId id="258" r:id="rId11"/>
    <p:sldId id="274" r:id="rId12"/>
    <p:sldId id="275" r:id="rId13"/>
    <p:sldId id="277" r:id="rId14"/>
    <p:sldId id="377" r:id="rId15"/>
    <p:sldId id="276" r:id="rId16"/>
    <p:sldId id="378" r:id="rId17"/>
    <p:sldId id="379" r:id="rId18"/>
    <p:sldId id="380" r:id="rId19"/>
    <p:sldId id="282" r:id="rId20"/>
    <p:sldId id="116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808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47623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459466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28352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254596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6767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243099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10688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67411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25249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71840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1562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2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0.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3.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725A5DE2-87F9-6BF0-57EE-F5239DEDA5A2}"/>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429984" y="76200"/>
            <a:ext cx="2231065" cy="2231065"/>
          </a:xfrm>
          <a:prstGeom prst="rect">
            <a:avLst/>
          </a:prstGeom>
        </p:spPr>
      </p:pic>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2023/8/3</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38619692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5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facebook.com/huongthaoGAD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77 605</a:t>
              </a:r>
            </a:p>
          </p:txBody>
        </p:sp>
      </p:grpSp>
    </p:spTree>
    <p:extLst>
      <p:ext uri="{BB962C8B-B14F-4D97-AF65-F5344CB8AC3E}">
        <p14:creationId xmlns:p14="http://schemas.microsoft.com/office/powerpoint/2010/main" val="10096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
        <p:nvSpPr>
          <p:cNvPr id="2" name="TextBox 1">
            <a:extLst>
              <a:ext uri="{FF2B5EF4-FFF2-40B4-BE49-F238E27FC236}">
                <a16:creationId xmlns:a16="http://schemas.microsoft.com/office/drawing/2014/main" id="{F8F1075B-5E26-BA47-4AA4-B03CF7F0B85C}"/>
              </a:ext>
            </a:extLst>
          </p:cNvPr>
          <p:cNvSpPr txBox="1"/>
          <p:nvPr/>
        </p:nvSpPr>
        <p:spPr>
          <a:xfrm>
            <a:off x="3491024" y="4447290"/>
            <a:ext cx="4614530" cy="400110"/>
          </a:xfrm>
          <a:prstGeom prst="rect">
            <a:avLst/>
          </a:prstGeom>
          <a:noFill/>
        </p:spPr>
        <p:txBody>
          <a:bodyPr wrap="square" rtlCol="0">
            <a:spAutoFit/>
          </a:bodyPr>
          <a:lstStyle/>
          <a:p>
            <a:r>
              <a:rPr lang="en-US" altLang="zh-CN" sz="2000" dirty="0" err="1">
                <a:latin typeface="#9Slide03 AllRoundGothic" panose="020B0703020202020104" pitchFamily="34" charset="0"/>
              </a:rPr>
              <a:t>Hương</a:t>
            </a:r>
            <a:r>
              <a:rPr lang="en-US" altLang="zh-CN" sz="2000" dirty="0">
                <a:latin typeface="#9Slide03 AllRoundGothic" panose="020B0703020202020104" pitchFamily="34" charset="0"/>
              </a:rPr>
              <a:t> </a:t>
            </a:r>
            <a:r>
              <a:rPr lang="en-US" altLang="zh-CN" sz="2000" dirty="0" err="1">
                <a:latin typeface="#9Slide03 AllRoundGothic" panose="020B0703020202020104" pitchFamily="34" charset="0"/>
              </a:rPr>
              <a:t>Thảo</a:t>
            </a:r>
            <a:r>
              <a:rPr lang="en-US" altLang="zh-CN" sz="2000" dirty="0">
                <a:latin typeface="#9Slide03 AllRoundGothic" panose="020B0703020202020104" pitchFamily="34" charset="0"/>
              </a:rPr>
              <a:t> – </a:t>
            </a:r>
            <a:r>
              <a:rPr lang="en-US" altLang="zh-CN" sz="2000" dirty="0" err="1">
                <a:latin typeface="#9Slide03 AllRoundGothic" panose="020B0703020202020104" pitchFamily="34" charset="0"/>
              </a:rPr>
              <a:t>Zalo</a:t>
            </a:r>
            <a:r>
              <a:rPr lang="en-US" altLang="zh-CN" sz="2000" dirty="0">
                <a:latin typeface="#9Slide03 AllRoundGothic" panose="020B0703020202020104" pitchFamily="34" charset="0"/>
              </a:rPr>
              <a:t> 0972.115.126</a:t>
            </a:r>
            <a:endParaRPr lang="en-US" sz="2000" dirty="0">
              <a:latin typeface="#9Slide03 AllRoundGothic" panose="020B0703020202020104" pitchFamily="34" charset="0"/>
            </a:endParaRPr>
          </a:p>
        </p:txBody>
      </p:sp>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544</Words>
  <Application>Microsoft Office PowerPoint</Application>
  <PresentationFormat>Widescreen</PresentationFormat>
  <Paragraphs>133</Paragraphs>
  <Slides>18</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Inter</vt:lpstr>
      <vt:lpstr>Orelega One</vt:lpstr>
      <vt:lpstr>Rammetto One</vt:lpstr>
      <vt:lpstr>#9Slide03 AllRoundGothic</vt:lpstr>
      <vt:lpstr>#9Slide07 HoneyCream</vt:lpstr>
      <vt:lpstr>Arial</vt:lpstr>
      <vt:lpstr>Bebas Neue</vt:lpstr>
      <vt:lpstr>Calibri</vt:lpstr>
      <vt:lpstr>Cambria</vt:lpstr>
      <vt:lpstr>Poppins Light</vt:lpstr>
      <vt:lpstr>SVN-Poky's</vt:lpstr>
      <vt:lpstr>SVN-Riesling</vt:lpstr>
      <vt:lpstr>Times New Roman</vt:lpstr>
      <vt:lpstr>PPTMON theme</vt:lpstr>
      <vt:lpstr>Organic Poultry Farm MK Campaign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40</cp:revision>
  <dcterms:created xsi:type="dcterms:W3CDTF">2023-07-09T12:54:14Z</dcterms:created>
  <dcterms:modified xsi:type="dcterms:W3CDTF">2023-08-03T12:35:43Z</dcterms:modified>
</cp:coreProperties>
</file>