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60" r:id="rId3"/>
    <p:sldId id="324" r:id="rId4"/>
    <p:sldId id="258" r:id="rId5"/>
    <p:sldId id="259" r:id="rId6"/>
    <p:sldId id="267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13" r:id="rId22"/>
    <p:sldId id="329" r:id="rId23"/>
    <p:sldId id="314" r:id="rId24"/>
    <p:sldId id="116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1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94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075CD8-8FA9-5AE0-19FB-6D56ABEFBE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21907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microsoft.com/office/2007/relationships/hdphoto" Target="../media/hdphoto8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55EBA-4180-2659-A2C2-4A98732ACEC3}"/>
              </a:ext>
            </a:extLst>
          </p:cNvPr>
          <p:cNvSpPr txBox="1"/>
          <p:nvPr/>
        </p:nvSpPr>
        <p:spPr>
          <a:xfrm>
            <a:off x="3524250" y="323850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56C6A-35AF-EC68-8F0C-7A2B21DCA22A}"/>
              </a:ext>
            </a:extLst>
          </p:cNvPr>
          <p:cNvSpPr txBox="1"/>
          <p:nvPr/>
        </p:nvSpPr>
        <p:spPr>
          <a:xfrm>
            <a:off x="3267075" y="5895975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569</Words>
  <Application>Microsoft Office PowerPoint</Application>
  <PresentationFormat>Widescreen</PresentationFormat>
  <Paragraphs>68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UTM Cookies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2023-07-09T05:01:27Z</dcterms:created>
  <dcterms:modified xsi:type="dcterms:W3CDTF">2023-08-12T07:59:21Z</dcterms:modified>
</cp:coreProperties>
</file>