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  <p:sldMasterId id="2147483707" r:id="rId4"/>
  </p:sldMasterIdLst>
  <p:notesMasterIdLst>
    <p:notesMasterId r:id="rId23"/>
  </p:notesMasterIdLst>
  <p:sldIdLst>
    <p:sldId id="298" r:id="rId5"/>
    <p:sldId id="309" r:id="rId6"/>
    <p:sldId id="308" r:id="rId7"/>
    <p:sldId id="310" r:id="rId8"/>
    <p:sldId id="331" r:id="rId9"/>
    <p:sldId id="332" r:id="rId10"/>
    <p:sldId id="294" r:id="rId11"/>
    <p:sldId id="333" r:id="rId12"/>
    <p:sldId id="311" r:id="rId13"/>
    <p:sldId id="334" r:id="rId14"/>
    <p:sldId id="335" r:id="rId15"/>
    <p:sldId id="336" r:id="rId16"/>
    <p:sldId id="317" r:id="rId17"/>
    <p:sldId id="337" r:id="rId18"/>
    <p:sldId id="321" r:id="rId19"/>
    <p:sldId id="329" r:id="rId20"/>
    <p:sldId id="330" r:id="rId21"/>
    <p:sldId id="11692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59" d="100"/>
          <a:sy n="59" d="100"/>
        </p:scale>
        <p:origin x="964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8/9/2023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/>
                <a:sym typeface="Arial" panose="020B060402020202020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4723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7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4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2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84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41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698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55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8813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784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2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2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4892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1814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0873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2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79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70" indent="0">
              <a:buNone/>
              <a:defRPr sz="3733"/>
            </a:lvl2pPr>
            <a:lvl3pPr marL="1219140" indent="0">
              <a:buNone/>
              <a:defRPr sz="3200"/>
            </a:lvl3pPr>
            <a:lvl4pPr marL="1828709" indent="0">
              <a:buNone/>
              <a:defRPr sz="2667"/>
            </a:lvl4pPr>
            <a:lvl5pPr marL="2438278" indent="0">
              <a:buNone/>
              <a:defRPr sz="2667"/>
            </a:lvl5pPr>
            <a:lvl6pPr marL="3047848" indent="0">
              <a:buNone/>
              <a:defRPr sz="2667"/>
            </a:lvl6pPr>
            <a:lvl7pPr marL="3657418" indent="0">
              <a:buNone/>
              <a:defRPr sz="2667"/>
            </a:lvl7pPr>
            <a:lvl8pPr marL="4266987" indent="0">
              <a:buNone/>
              <a:defRPr sz="2667"/>
            </a:lvl8pPr>
            <a:lvl9pPr marL="4876557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40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375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3195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6933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5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9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785735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0690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5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picture containing text, font, graphics, design&#10;&#10;Description automatically generated">
            <a:extLst>
              <a:ext uri="{FF2B5EF4-FFF2-40B4-BE49-F238E27FC236}">
                <a16:creationId xmlns:a16="http://schemas.microsoft.com/office/drawing/2014/main" id="{B4E5F515-69C7-A838-EBCB-235CBE51050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2" y="225055"/>
            <a:ext cx="1959491" cy="1959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2023/8/9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95847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4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78" indent="-457178" algn="l" defTabSz="121914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50" indent="-380981" algn="l" defTabSz="121914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25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493" indent="-304784" algn="l" defTabSz="121914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062" indent="-304784" algn="l" defTabSz="121914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9.png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hyperlink" Target="https://www.facebook.com/huongthaoGADT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7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image" Target="../media/image8.png"/><Relationship Id="rId4" Type="http://schemas.openxmlformats.org/officeDocument/2006/relationships/audio" Target="../media/audio2.wav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5.png"/><Relationship Id="rId3" Type="http://schemas.openxmlformats.org/officeDocument/2006/relationships/image" Target="../media/image9.jpg"/><Relationship Id="rId21" Type="http://schemas.microsoft.com/office/2007/relationships/hdphoto" Target="../media/hdphoto9.wdp"/><Relationship Id="rId7" Type="http://schemas.openxmlformats.org/officeDocument/2006/relationships/image" Target="../media/image11.png"/><Relationship Id="rId12" Type="http://schemas.openxmlformats.org/officeDocument/2006/relationships/image" Target="../media/image13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7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10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2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5.png"/><Relationship Id="rId5" Type="http://schemas.openxmlformats.org/officeDocument/2006/relationships/slide" Target="slide3.xml"/><Relationship Id="rId4" Type="http://schemas.openxmlformats.org/officeDocument/2006/relationships/image" Target="../media/image17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4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21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5.wav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7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5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6" y="2400517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332">
              <a:lnSpc>
                <a:spcPct val="100000"/>
              </a:lnSpc>
              <a:defRPr/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Liên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hệ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Hương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Thảo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Zalo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0972.115.126</a:t>
            </a:r>
          </a:p>
          <a:p>
            <a:pPr defTabSz="914332">
              <a:lnSpc>
                <a:spcPct val="100000"/>
              </a:lnSpc>
              <a:defRPr/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Link Facebook: 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  <a:hlinkClick r:id="rId4"/>
              </a:rPr>
              <a:t>https://www.facebook.com/huongthaoGADT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  <a:p>
            <a:pPr defTabSz="914332">
              <a:lnSpc>
                <a:spcPct val="100000"/>
              </a:lnSpc>
              <a:defRPr/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Thầy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cô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copy link FB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và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dán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vào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trình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duyệt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sẽ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ra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nick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của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em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ạ,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hoặc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gõ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tìm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kiếm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trên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Facebook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với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huongthaogadt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4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1" cy="192381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6" y="3616638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536</Words>
  <Application>Microsoft Office PowerPoint</Application>
  <PresentationFormat>Widescreen</PresentationFormat>
  <Paragraphs>111</Paragraphs>
  <Slides>18</Slides>
  <Notes>12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#9Slide02 Noi dung dai</vt:lpstr>
      <vt:lpstr>#9Slide02 Tieu de dai</vt:lpstr>
      <vt:lpstr>Balsamiq Sans</vt:lpstr>
      <vt:lpstr>Luckiest Guy</vt:lpstr>
      <vt:lpstr>Arial</vt:lpstr>
      <vt:lpstr>Calibri</vt:lpstr>
      <vt:lpstr>Coiny</vt:lpstr>
      <vt:lpstr>Montserrat Medium</vt:lpstr>
      <vt:lpstr>Nunito</vt:lpstr>
      <vt:lpstr>Times New Roman</vt:lpstr>
      <vt:lpstr>The Jungle Agency by Slidesgo</vt:lpstr>
      <vt:lpstr>1_Office Theme</vt:lpstr>
      <vt:lpstr>Craft With Numbers by Slidesgo</vt:lpstr>
      <vt:lpstr>3_Office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32</cp:revision>
  <dcterms:created xsi:type="dcterms:W3CDTF">2023-06-12T06:24:41Z</dcterms:created>
  <dcterms:modified xsi:type="dcterms:W3CDTF">2023-08-09T10:50:09Z</dcterms:modified>
</cp:coreProperties>
</file>