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4" r:id="rId5"/>
    <p:sldMasterId id="2147483717" r:id="rId6"/>
  </p:sldMasterIdLst>
  <p:notesMasterIdLst>
    <p:notesMasterId r:id="rId28"/>
  </p:notesMasterIdLst>
  <p:sldIdLst>
    <p:sldId id="257" r:id="rId7"/>
    <p:sldId id="260" r:id="rId8"/>
    <p:sldId id="262" r:id="rId9"/>
    <p:sldId id="271" r:id="rId10"/>
    <p:sldId id="2007577258" r:id="rId11"/>
    <p:sldId id="2007577257" r:id="rId12"/>
    <p:sldId id="2007577259" r:id="rId13"/>
    <p:sldId id="2007577260" r:id="rId14"/>
    <p:sldId id="2007577249" r:id="rId15"/>
    <p:sldId id="299" r:id="rId16"/>
    <p:sldId id="281" r:id="rId17"/>
    <p:sldId id="2007577261" r:id="rId18"/>
    <p:sldId id="279" r:id="rId19"/>
    <p:sldId id="283" r:id="rId20"/>
    <p:sldId id="2007577262" r:id="rId21"/>
    <p:sldId id="2007577264" r:id="rId22"/>
    <p:sldId id="2007577265" r:id="rId23"/>
    <p:sldId id="284" r:id="rId24"/>
    <p:sldId id="2007577266" r:id="rId25"/>
    <p:sldId id="295"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59" d="100"/>
          <a:sy n="59" d="100"/>
        </p:scale>
        <p:origin x="9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2023/8/10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45634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F5D9B0-EED8-4E68-BD96-F9237B3F7672}"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00623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227168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5D9B0-EED8-4E68-BD96-F9237B3F7672}"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414538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5D9B0-EED8-4E68-BD96-F9237B3F7672}"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13988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5D9B0-EED8-4E68-BD96-F9237B3F7672}"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96063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5D9B0-EED8-4E68-BD96-F9237B3F7672}" type="datetimeFigureOut">
              <a:rPr lang="en-US" smtClean="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5539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D9B0-EED8-4E68-BD96-F9237B3F7672}"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171850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53580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2023/8/10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8853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889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600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679615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2023/8/10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2123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8/10/2023</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2023/8/10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2023/8/10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87799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8/10/2023</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2023/8/10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6370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217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2023/8/10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410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2023/8/10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2023/8/10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819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2023/8/10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8" name="Picture 7" descr="A pink background with white leaves and black text&#10;&#10;Description automatically generated">
            <a:extLst>
              <a:ext uri="{FF2B5EF4-FFF2-40B4-BE49-F238E27FC236}">
                <a16:creationId xmlns:a16="http://schemas.microsoft.com/office/drawing/2014/main" id="{86847927-6CD7-F739-B163-4019076C83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76426" y="304799"/>
            <a:ext cx="1647825" cy="1647825"/>
          </a:xfrm>
          <a:prstGeom prst="rect">
            <a:avLst/>
          </a:prstGeom>
        </p:spPr>
      </p:pic>
    </p:spTree>
    <p:custDataLst>
      <p:tags r:id="rId13"/>
    </p:custDataLst>
    <p:extLst>
      <p:ext uri="{BB962C8B-B14F-4D97-AF65-F5344CB8AC3E}">
        <p14:creationId xmlns:p14="http://schemas.microsoft.com/office/powerpoint/2010/main" val="205909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2E360F7A-8646-42F9-A0BA-6E3FDFFA420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5F5D9B0-EED8-4E68-BD96-F9237B3F7672}" type="datetimeFigureOut">
              <a:rPr lang="en-US" smtClean="0"/>
              <a:t>8/10/2023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F7ED3C2-B1B4-4605-A8F7-A8FA37329FB7}" type="slidenum">
              <a:rPr lang="en-US" smtClean="0"/>
              <a:t>‹#›</a:t>
            </a:fld>
            <a:endParaRPr lang="en-US"/>
          </a:p>
        </p:txBody>
      </p:sp>
    </p:spTree>
    <p:extLst>
      <p:ext uri="{BB962C8B-B14F-4D97-AF65-F5344CB8AC3E}">
        <p14:creationId xmlns:p14="http://schemas.microsoft.com/office/powerpoint/2010/main" val="1224023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8DC2A13-D930-4030-A29E-C2EB78E22E1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8/10/2023</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B8069937-4160-44E0-BB46-7A311377B48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8/10/2023</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2.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1.png"/><Relationship Id="rId1" Type="http://schemas.openxmlformats.org/officeDocument/2006/relationships/slideLayout" Target="../slideLayouts/slideLayout59.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7.png"/><Relationship Id="rId11" Type="http://schemas.openxmlformats.org/officeDocument/2006/relationships/image" Target="../media/image54.png"/><Relationship Id="rId5" Type="http://schemas.openxmlformats.org/officeDocument/2006/relationships/image" Target="../media/image9.png"/><Relationship Id="rId10"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57.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58.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1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5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
        <p:nvSpPr>
          <p:cNvPr id="2" name="TextBox 1">
            <a:extLst>
              <a:ext uri="{FF2B5EF4-FFF2-40B4-BE49-F238E27FC236}">
                <a16:creationId xmlns:a16="http://schemas.microsoft.com/office/drawing/2014/main" id="{88D9F12B-0FD9-8034-5D25-2285B6C99908}"/>
              </a:ext>
            </a:extLst>
          </p:cNvPr>
          <p:cNvSpPr txBox="1"/>
          <p:nvPr/>
        </p:nvSpPr>
        <p:spPr>
          <a:xfrm>
            <a:off x="1096737" y="178254"/>
            <a:ext cx="5467350" cy="523220"/>
          </a:xfrm>
          <a:prstGeom prst="rect">
            <a:avLst/>
          </a:prstGeom>
          <a:noFill/>
        </p:spPr>
        <p:txBody>
          <a:bodyPr wrap="square" rtlCol="0">
            <a:spAutoFit/>
          </a:bodyPr>
          <a:lstStyle/>
          <a:p>
            <a:r>
              <a:rPr lang="en-US" sz="2800" dirty="0" err="1">
                <a:solidFill>
                  <a:srgbClr val="002060"/>
                </a:solidFill>
                <a:latin typeface="#9Slide03 Arima Madurai Black" panose="00000A00000000000000" pitchFamily="2" charset="0"/>
                <a:cs typeface="#9Slide03 Arima Madurai Black" panose="00000A00000000000000" pitchFamily="2" charset="0"/>
              </a:rPr>
              <a:t>Hương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Thảo</a:t>
            </a:r>
            <a:r>
              <a:rPr lang="en-US" sz="2800" dirty="0">
                <a:solidFill>
                  <a:srgbClr val="002060"/>
                </a:solidFill>
                <a:latin typeface="#9Slide03 Arima Madurai Black" panose="00000A00000000000000" pitchFamily="2" charset="0"/>
                <a:cs typeface="#9Slide03 Arima Madurai Black" panose="00000A00000000000000" pitchFamily="2" charset="0"/>
              </a:rPr>
              <a:t> – </a:t>
            </a:r>
            <a:r>
              <a:rPr lang="en-US" sz="2800" dirty="0" err="1">
                <a:solidFill>
                  <a:srgbClr val="002060"/>
                </a:solidFill>
                <a:latin typeface="#9Slide03 Arima Madurai Black" panose="00000A00000000000000" pitchFamily="2" charset="0"/>
                <a:cs typeface="#9Slide03 Arima Madurai Black" panose="00000A00000000000000" pitchFamily="2" charset="0"/>
              </a:rPr>
              <a:t>Zalo</a:t>
            </a:r>
            <a:r>
              <a:rPr lang="en-US" sz="2800" dirty="0">
                <a:solidFill>
                  <a:srgbClr val="002060"/>
                </a:solidFill>
                <a:latin typeface="#9Slide03 Arima Madurai Black" panose="00000A00000000000000" pitchFamily="2" charset="0"/>
                <a:cs typeface="#9Slide03 Arima Madurai Black" panose="00000A00000000000000" pitchFamily="2" charset="0"/>
              </a:rPr>
              <a:t> 0972.115.126</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792</Words>
  <Application>Microsoft Office PowerPoint</Application>
  <PresentationFormat>Widescreen</PresentationFormat>
  <Paragraphs>42</Paragraphs>
  <Slides>21</Slides>
  <Notes>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21</vt:i4>
      </vt:variant>
    </vt:vector>
  </HeadingPairs>
  <TitlesOfParts>
    <vt:vector size="39" baseType="lpstr">
      <vt:lpstr>微软雅黑</vt:lpstr>
      <vt:lpstr>思源黑体 Medium</vt:lpstr>
      <vt:lpstr>#9Slide03 AllRoundGothic</vt:lpstr>
      <vt:lpstr>#9Slide03 Arima Madurai Black</vt:lpstr>
      <vt:lpstr>Arial</vt:lpstr>
      <vt:lpstr>Calibri</vt:lpstr>
      <vt:lpstr>Calibri Light</vt:lpstr>
      <vt:lpstr>Cambria</vt:lpstr>
      <vt:lpstr>Georgia</vt:lpstr>
      <vt:lpstr>Times New Roman</vt:lpstr>
      <vt:lpstr>UTM Mother</vt:lpstr>
      <vt:lpstr>Wingdings</vt:lpstr>
      <vt:lpstr>Office 主题​​</vt:lpstr>
      <vt:lpstr>Office Theme</vt: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2023-07-26T07:21:26Z</dcterms:created>
  <dcterms:modified xsi:type="dcterms:W3CDTF">2023-08-10T08:14:47Z</dcterms:modified>
</cp:coreProperties>
</file>