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336" r:id="rId4"/>
    <p:sldId id="315" r:id="rId5"/>
    <p:sldId id="323" r:id="rId6"/>
    <p:sldId id="324" r:id="rId7"/>
    <p:sldId id="325" r:id="rId8"/>
    <p:sldId id="326" r:id="rId9"/>
    <p:sldId id="352" r:id="rId10"/>
    <p:sldId id="355" r:id="rId11"/>
    <p:sldId id="351" r:id="rId12"/>
    <p:sldId id="282" r:id="rId13"/>
    <p:sldId id="365" r:id="rId14"/>
    <p:sldId id="366" r:id="rId15"/>
    <p:sldId id="331" r:id="rId16"/>
    <p:sldId id="332" r:id="rId17"/>
    <p:sldId id="333" r:id="rId18"/>
    <p:sldId id="334" r:id="rId19"/>
    <p:sldId id="353" r:id="rId20"/>
    <p:sldId id="35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4FEE-4DD2-460D-8D9E-01DB148684E9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06593-874C-4DA2-A7EC-93343AE5E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1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814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15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1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4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09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80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37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78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9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56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11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7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37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6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4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82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83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81"/>
            </a:lvl1pPr>
            <a:lvl2pPr marL="453554" indent="0" algn="ctr">
              <a:buNone/>
              <a:defRPr sz="1984"/>
            </a:lvl2pPr>
            <a:lvl3pPr marL="907108" indent="0" algn="ctr">
              <a:buNone/>
              <a:defRPr sz="1786"/>
            </a:lvl3pPr>
            <a:lvl4pPr marL="1360661" indent="0" algn="ctr">
              <a:buNone/>
              <a:defRPr sz="1587"/>
            </a:lvl4pPr>
            <a:lvl5pPr marL="1814215" indent="0" algn="ctr">
              <a:buNone/>
              <a:defRPr sz="1587"/>
            </a:lvl5pPr>
            <a:lvl6pPr marL="2267769" indent="0" algn="ctr">
              <a:buNone/>
              <a:defRPr sz="1587"/>
            </a:lvl6pPr>
            <a:lvl7pPr marL="2721323" indent="0" algn="ctr">
              <a:buNone/>
              <a:defRPr sz="1587"/>
            </a:lvl7pPr>
            <a:lvl8pPr marL="3174877" indent="0" algn="ctr">
              <a:buNone/>
              <a:defRPr sz="1587"/>
            </a:lvl8pPr>
            <a:lvl9pPr marL="3628431" indent="0" algn="ctr">
              <a:buNone/>
              <a:defRPr sz="158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0032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16645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381">
                <a:solidFill>
                  <a:schemeClr val="tx1">
                    <a:tint val="75000"/>
                  </a:schemeClr>
                </a:solidFill>
              </a:defRPr>
            </a:lvl1pPr>
            <a:lvl2pPr marL="453554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907108" indent="0">
              <a:buNone/>
              <a:defRPr sz="1786">
                <a:solidFill>
                  <a:schemeClr val="tx1">
                    <a:tint val="75000"/>
                  </a:schemeClr>
                </a:solidFill>
              </a:defRPr>
            </a:lvl3pPr>
            <a:lvl4pPr marL="1360661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1814215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2677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272132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174877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3628431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88606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3169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54" indent="0">
              <a:buNone/>
              <a:defRPr sz="1984" b="1"/>
            </a:lvl2pPr>
            <a:lvl3pPr marL="907108" indent="0">
              <a:buNone/>
              <a:defRPr sz="1786" b="1"/>
            </a:lvl3pPr>
            <a:lvl4pPr marL="1360661" indent="0">
              <a:buNone/>
              <a:defRPr sz="1587" b="1"/>
            </a:lvl4pPr>
            <a:lvl5pPr marL="1814215" indent="0">
              <a:buNone/>
              <a:defRPr sz="1587" b="1"/>
            </a:lvl5pPr>
            <a:lvl6pPr marL="2267769" indent="0">
              <a:buNone/>
              <a:defRPr sz="1587" b="1"/>
            </a:lvl6pPr>
            <a:lvl7pPr marL="2721323" indent="0">
              <a:buNone/>
              <a:defRPr sz="1587" b="1"/>
            </a:lvl7pPr>
            <a:lvl8pPr marL="3174877" indent="0">
              <a:buNone/>
              <a:defRPr sz="1587" b="1"/>
            </a:lvl8pPr>
            <a:lvl9pPr marL="3628431" indent="0">
              <a:buNone/>
              <a:defRPr sz="15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54" indent="0">
              <a:buNone/>
              <a:defRPr sz="1984" b="1"/>
            </a:lvl2pPr>
            <a:lvl3pPr marL="907108" indent="0">
              <a:buNone/>
              <a:defRPr sz="1786" b="1"/>
            </a:lvl3pPr>
            <a:lvl4pPr marL="1360661" indent="0">
              <a:buNone/>
              <a:defRPr sz="1587" b="1"/>
            </a:lvl4pPr>
            <a:lvl5pPr marL="1814215" indent="0">
              <a:buNone/>
              <a:defRPr sz="1587" b="1"/>
            </a:lvl5pPr>
            <a:lvl6pPr marL="2267769" indent="0">
              <a:buNone/>
              <a:defRPr sz="1587" b="1"/>
            </a:lvl6pPr>
            <a:lvl7pPr marL="2721323" indent="0">
              <a:buNone/>
              <a:defRPr sz="1587" b="1"/>
            </a:lvl7pPr>
            <a:lvl8pPr marL="3174877" indent="0">
              <a:buNone/>
              <a:defRPr sz="1587" b="1"/>
            </a:lvl8pPr>
            <a:lvl9pPr marL="3628431" indent="0">
              <a:buNone/>
              <a:defRPr sz="15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8454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31875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7816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1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74"/>
            </a:lvl1pPr>
            <a:lvl2pPr>
              <a:defRPr sz="2778"/>
            </a:lvl2pPr>
            <a:lvl3pPr>
              <a:defRPr sz="2381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587"/>
            </a:lvl1pPr>
            <a:lvl2pPr marL="453554" indent="0">
              <a:buNone/>
              <a:defRPr sz="1389"/>
            </a:lvl2pPr>
            <a:lvl3pPr marL="907108" indent="0">
              <a:buNone/>
              <a:defRPr sz="1190"/>
            </a:lvl3pPr>
            <a:lvl4pPr marL="1360661" indent="0">
              <a:buNone/>
              <a:defRPr sz="992"/>
            </a:lvl4pPr>
            <a:lvl5pPr marL="1814215" indent="0">
              <a:buNone/>
              <a:defRPr sz="992"/>
            </a:lvl5pPr>
            <a:lvl6pPr marL="2267769" indent="0">
              <a:buNone/>
              <a:defRPr sz="992"/>
            </a:lvl6pPr>
            <a:lvl7pPr marL="2721323" indent="0">
              <a:buNone/>
              <a:defRPr sz="992"/>
            </a:lvl7pPr>
            <a:lvl8pPr marL="3174877" indent="0">
              <a:buNone/>
              <a:defRPr sz="992"/>
            </a:lvl8pPr>
            <a:lvl9pPr marL="362843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7033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74"/>
            </a:lvl1pPr>
            <a:lvl2pPr marL="453554" indent="0">
              <a:buNone/>
              <a:defRPr sz="2778"/>
            </a:lvl2pPr>
            <a:lvl3pPr marL="907108" indent="0">
              <a:buNone/>
              <a:defRPr sz="2381"/>
            </a:lvl3pPr>
            <a:lvl4pPr marL="1360661" indent="0">
              <a:buNone/>
              <a:defRPr sz="1984"/>
            </a:lvl4pPr>
            <a:lvl5pPr marL="1814215" indent="0">
              <a:buNone/>
              <a:defRPr sz="1984"/>
            </a:lvl5pPr>
            <a:lvl6pPr marL="2267769" indent="0">
              <a:buNone/>
              <a:defRPr sz="1984"/>
            </a:lvl6pPr>
            <a:lvl7pPr marL="2721323" indent="0">
              <a:buNone/>
              <a:defRPr sz="1984"/>
            </a:lvl7pPr>
            <a:lvl8pPr marL="3174877" indent="0">
              <a:buNone/>
              <a:defRPr sz="1984"/>
            </a:lvl8pPr>
            <a:lvl9pPr marL="3628431" indent="0">
              <a:buNone/>
              <a:defRPr sz="198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587"/>
            </a:lvl1pPr>
            <a:lvl2pPr marL="453554" indent="0">
              <a:buNone/>
              <a:defRPr sz="1389"/>
            </a:lvl2pPr>
            <a:lvl3pPr marL="907108" indent="0">
              <a:buNone/>
              <a:defRPr sz="1190"/>
            </a:lvl3pPr>
            <a:lvl4pPr marL="1360661" indent="0">
              <a:buNone/>
              <a:defRPr sz="992"/>
            </a:lvl4pPr>
            <a:lvl5pPr marL="1814215" indent="0">
              <a:buNone/>
              <a:defRPr sz="992"/>
            </a:lvl5pPr>
            <a:lvl6pPr marL="2267769" indent="0">
              <a:buNone/>
              <a:defRPr sz="992"/>
            </a:lvl6pPr>
            <a:lvl7pPr marL="2721323" indent="0">
              <a:buNone/>
              <a:defRPr sz="992"/>
            </a:lvl7pPr>
            <a:lvl8pPr marL="3174877" indent="0">
              <a:buNone/>
              <a:defRPr sz="992"/>
            </a:lvl8pPr>
            <a:lvl9pPr marL="362843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735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73878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3913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0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202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5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3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7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 userDrawn="1"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B67F3CEC-1A72-A75C-FDC9-79592B5F7D3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5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89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040E2-36BE-486F-A9B7-0B76B9FD3A34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07108" rtl="0" eaLnBrk="1" latinLnBrk="0" hangingPunct="1">
        <a:lnSpc>
          <a:spcPct val="90000"/>
        </a:lnSpc>
        <a:spcBef>
          <a:spcPct val="0"/>
        </a:spcBef>
        <a:buNone/>
        <a:defRPr sz="43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777" indent="-226777" algn="l" defTabSz="907108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2778" kern="1200">
          <a:solidFill>
            <a:schemeClr val="tx1"/>
          </a:solidFill>
          <a:latin typeface="+mn-lt"/>
          <a:ea typeface="+mn-ea"/>
          <a:cs typeface="+mn-cs"/>
        </a:defRPr>
      </a:lvl1pPr>
      <a:lvl2pPr marL="680331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2pPr>
      <a:lvl3pPr marL="1133885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87438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2040992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494546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948100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401654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855208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53554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07108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60661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14215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267769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21323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174877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628431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7.sv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51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1E7901AC-03B5-3AAD-8092-D80758BA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892289"/>
            <a:ext cx="12196057" cy="231725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F0BA98-37C9-61FA-0D95-25BDFECCC33A}"/>
              </a:ext>
            </a:extLst>
          </p:cNvPr>
          <p:cNvSpPr/>
          <p:nvPr/>
        </p:nvSpPr>
        <p:spPr>
          <a:xfrm>
            <a:off x="4855029" y="2394857"/>
            <a:ext cx="3810001" cy="18179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4383CC-0145-104A-F6FE-AB25B8D30C2E}"/>
              </a:ext>
            </a:extLst>
          </p:cNvPr>
          <p:cNvGrpSpPr/>
          <p:nvPr/>
        </p:nvGrpSpPr>
        <p:grpSpPr>
          <a:xfrm>
            <a:off x="7966265" y="160543"/>
            <a:ext cx="3507280" cy="5941273"/>
            <a:chOff x="7966265" y="160543"/>
            <a:chExt cx="3507280" cy="5941273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9094262" y="1884085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9C456C9A-C6B1-6AEE-78AA-F53E467AD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966265" y="160543"/>
              <a:ext cx="3507280" cy="594127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E60C3EF-347C-95D3-6846-D1A9A05E2D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01" b="97301" l="25541" r="47838">
                        <a14:foregroundMark x1="30135" y1="59244" x2="30135" y2="59244"/>
                        <a14:foregroundMark x1="32838" y1="57085" x2="32838" y2="57085"/>
                        <a14:foregroundMark x1="36892" y1="56545" x2="36892" y2="56545"/>
                        <a14:foregroundMark x1="32568" y1="55870" x2="32568" y2="55870"/>
                        <a14:foregroundMark x1="25946" y1="60594" x2="25946" y2="60594"/>
                        <a14:foregroundMark x1="25541" y1="60594" x2="25541" y2="60594"/>
                        <a14:foregroundMark x1="47838" y1="68286" x2="47838" y2="68286"/>
                        <a14:foregroundMark x1="37568" y1="78003" x2="37568" y2="78003"/>
                        <a14:foregroundMark x1="33243" y1="97301" x2="33243" y2="97301"/>
                        <a14:backgroundMark x1="35946" y1="67611" x2="35946" y2="67611"/>
                        <a14:backgroundMark x1="37432" y1="76113" x2="37432" y2="76113"/>
                        <a14:backgroundMark x1="39730" y1="73009" x2="39730" y2="73009"/>
                        <a14:backgroundMark x1="34189" y1="78677" x2="34189" y2="78677"/>
                        <a14:backgroundMark x1="32973" y1="78812" x2="32973" y2="78812"/>
                        <a14:backgroundMark x1="36216" y1="78947" x2="36216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54445" r="50000"/>
          <a:stretch/>
        </p:blipFill>
        <p:spPr>
          <a:xfrm>
            <a:off x="153806" y="4255751"/>
            <a:ext cx="1541401" cy="26022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E6C2243-ED7F-E7B2-4D5B-8966513E39B2}"/>
              </a:ext>
            </a:extLst>
          </p:cNvPr>
          <p:cNvGrpSpPr/>
          <p:nvPr/>
        </p:nvGrpSpPr>
        <p:grpSpPr>
          <a:xfrm>
            <a:off x="6091059" y="4026299"/>
            <a:ext cx="3519665" cy="3126976"/>
            <a:chOff x="1901195" y="2605309"/>
            <a:chExt cx="2055644" cy="2321742"/>
          </a:xfrm>
        </p:grpSpPr>
        <p:pic>
          <p:nvPicPr>
            <p:cNvPr id="8" name="Picture 7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DFA0F462-9D40-E9BE-2F87-54F9734C8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9" name="Picture 8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428697E-F7B3-4A92-94F2-693CDBD7D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10" name="Picture 9" descr="A picture containing text, furniture&#10;&#10;Description automatically generated">
            <a:extLst>
              <a:ext uri="{FF2B5EF4-FFF2-40B4-BE49-F238E27FC236}">
                <a16:creationId xmlns:a16="http://schemas.microsoft.com/office/drawing/2014/main" id="{F5F5147E-5A29-BC73-82FD-87B98688C8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6" y="4536996"/>
            <a:ext cx="2952750" cy="26353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DF8002-B6E2-CE0A-3A95-B694AACF10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797" y="0"/>
            <a:ext cx="6486706" cy="10181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4147B7-BEF9-BAF1-F2F7-54649753D2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7506" y="1589835"/>
            <a:ext cx="5730737" cy="17923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A9855B-AA4C-87ED-E591-1AD427F82961}"/>
              </a:ext>
            </a:extLst>
          </p:cNvPr>
          <p:cNvSpPr txBox="1"/>
          <p:nvPr/>
        </p:nvSpPr>
        <p:spPr>
          <a:xfrm>
            <a:off x="3057525" y="3333750"/>
            <a:ext cx="186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3435417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802460" cy="233609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diễn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phẩm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: “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lao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”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xây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dựng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trước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D25CC-5FB0-2F36-0177-65B5F3AF4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24" y="447635"/>
            <a:ext cx="11632176" cy="914479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B9BEAF7F-52BC-4044-7AC2-96B4EA8B5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129DC2-5B57-7049-0A0E-3CE3632CA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072" y="2391704"/>
            <a:ext cx="5962405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6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1C91C7C5-3A40-DD65-AE10-6B8ED2C60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0D586E8E-12D8-FCE0-59E4-94BB2F47C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38500" y="0"/>
            <a:ext cx="8727667" cy="3246021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1A808E8-2D1D-DC2D-548D-6DF60D180A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80975" y="2451199"/>
            <a:ext cx="6024642" cy="4405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185701-552B-BEB2-67EA-225DDC7C23D4}"/>
              </a:ext>
            </a:extLst>
          </p:cNvPr>
          <p:cNvSpPr txBox="1"/>
          <p:nvPr/>
        </p:nvSpPr>
        <p:spPr>
          <a:xfrm>
            <a:off x="4844744" y="1575385"/>
            <a:ext cx="6048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ĐÔI BẠN CÙNG TIẾN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88C7D8-1DEB-A588-7B5B-6BA4B90FC851}"/>
              </a:ext>
            </a:extLst>
          </p:cNvPr>
          <p:cNvSpPr/>
          <p:nvPr/>
        </p:nvSpPr>
        <p:spPr>
          <a:xfrm>
            <a:off x="6167360" y="3324225"/>
            <a:ext cx="5567440" cy="3028950"/>
          </a:xfrm>
          <a:custGeom>
            <a:avLst/>
            <a:gdLst>
              <a:gd name="connsiteX0" fmla="*/ 0 w 5567440"/>
              <a:gd name="connsiteY0" fmla="*/ 504835 h 3028950"/>
              <a:gd name="connsiteX1" fmla="*/ 504835 w 5567440"/>
              <a:gd name="connsiteY1" fmla="*/ 0 h 3028950"/>
              <a:gd name="connsiteX2" fmla="*/ 5062605 w 5567440"/>
              <a:gd name="connsiteY2" fmla="*/ 0 h 3028950"/>
              <a:gd name="connsiteX3" fmla="*/ 5567440 w 5567440"/>
              <a:gd name="connsiteY3" fmla="*/ 504835 h 3028950"/>
              <a:gd name="connsiteX4" fmla="*/ 5567440 w 5567440"/>
              <a:gd name="connsiteY4" fmla="*/ 2524115 h 3028950"/>
              <a:gd name="connsiteX5" fmla="*/ 5062605 w 5567440"/>
              <a:gd name="connsiteY5" fmla="*/ 3028950 h 3028950"/>
              <a:gd name="connsiteX6" fmla="*/ 504835 w 5567440"/>
              <a:gd name="connsiteY6" fmla="*/ 3028950 h 3028950"/>
              <a:gd name="connsiteX7" fmla="*/ 0 w 5567440"/>
              <a:gd name="connsiteY7" fmla="*/ 2524115 h 3028950"/>
              <a:gd name="connsiteX8" fmla="*/ 0 w 5567440"/>
              <a:gd name="connsiteY8" fmla="*/ 504835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7440" h="3028950" fill="none" extrusionOk="0">
                <a:moveTo>
                  <a:pt x="0" y="504835"/>
                </a:moveTo>
                <a:cubicBezTo>
                  <a:pt x="10549" y="237707"/>
                  <a:pt x="214062" y="-7004"/>
                  <a:pt x="504835" y="0"/>
                </a:cubicBezTo>
                <a:cubicBezTo>
                  <a:pt x="2088780" y="5905"/>
                  <a:pt x="4427433" y="37353"/>
                  <a:pt x="5062605" y="0"/>
                </a:cubicBezTo>
                <a:cubicBezTo>
                  <a:pt x="5330318" y="-15663"/>
                  <a:pt x="5570936" y="226306"/>
                  <a:pt x="5567440" y="504835"/>
                </a:cubicBezTo>
                <a:cubicBezTo>
                  <a:pt x="5680731" y="1197383"/>
                  <a:pt x="5510370" y="2057468"/>
                  <a:pt x="5567440" y="2524115"/>
                </a:cubicBezTo>
                <a:cubicBezTo>
                  <a:pt x="5578471" y="2828339"/>
                  <a:pt x="5361322" y="3002696"/>
                  <a:pt x="5062605" y="3028950"/>
                </a:cubicBezTo>
                <a:cubicBezTo>
                  <a:pt x="3016076" y="3029988"/>
                  <a:pt x="2525541" y="2863292"/>
                  <a:pt x="504835" y="3028950"/>
                </a:cubicBezTo>
                <a:cubicBezTo>
                  <a:pt x="209067" y="2979197"/>
                  <a:pt x="-2230" y="2837892"/>
                  <a:pt x="0" y="2524115"/>
                </a:cubicBezTo>
                <a:cubicBezTo>
                  <a:pt x="-71540" y="2177549"/>
                  <a:pt x="169143" y="1279915"/>
                  <a:pt x="0" y="504835"/>
                </a:cubicBezTo>
                <a:close/>
              </a:path>
              <a:path w="5567440" h="3028950" stroke="0" extrusionOk="0">
                <a:moveTo>
                  <a:pt x="0" y="504835"/>
                </a:moveTo>
                <a:cubicBezTo>
                  <a:pt x="15756" y="228577"/>
                  <a:pt x="244982" y="6922"/>
                  <a:pt x="504835" y="0"/>
                </a:cubicBezTo>
                <a:cubicBezTo>
                  <a:pt x="2630395" y="-69805"/>
                  <a:pt x="4518728" y="-113742"/>
                  <a:pt x="5062605" y="0"/>
                </a:cubicBezTo>
                <a:cubicBezTo>
                  <a:pt x="5344491" y="-12773"/>
                  <a:pt x="5550053" y="224161"/>
                  <a:pt x="5567440" y="504835"/>
                </a:cubicBezTo>
                <a:cubicBezTo>
                  <a:pt x="5584731" y="1295108"/>
                  <a:pt x="5428905" y="2065511"/>
                  <a:pt x="5567440" y="2524115"/>
                </a:cubicBezTo>
                <a:cubicBezTo>
                  <a:pt x="5580463" y="2820757"/>
                  <a:pt x="5370593" y="3012037"/>
                  <a:pt x="5062605" y="3028950"/>
                </a:cubicBezTo>
                <a:cubicBezTo>
                  <a:pt x="3758723" y="2866175"/>
                  <a:pt x="2190067" y="2959221"/>
                  <a:pt x="504835" y="3028950"/>
                </a:cubicBezTo>
                <a:cubicBezTo>
                  <a:pt x="174834" y="3041557"/>
                  <a:pt x="13552" y="2834045"/>
                  <a:pt x="0" y="2524115"/>
                </a:cubicBezTo>
                <a:cubicBezTo>
                  <a:pt x="87032" y="1782059"/>
                  <a:pt x="3884" y="1344951"/>
                  <a:pt x="0" y="50483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5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4157856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Luật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Em hãy tìm một người bạn để ghép đôi, sau đó hoàn thành các câu hỏi sau</a:t>
            </a:r>
          </a:p>
        </p:txBody>
      </p:sp>
    </p:spTree>
    <p:extLst>
      <p:ext uri="{BB962C8B-B14F-4D97-AF65-F5344CB8AC3E}">
        <p14:creationId xmlns:p14="http://schemas.microsoft.com/office/powerpoint/2010/main" val="823195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35481" y="209549"/>
            <a:ext cx="8289644" cy="2600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2390775" y="371475"/>
            <a:ext cx="7724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71071" y="3230013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A.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271072" y="4977852"/>
            <a:ext cx="5167704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Lan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giục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bán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mua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chờ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lâu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98E14B-6711-3ACC-D6B6-B8710C9BB22D}"/>
              </a:ext>
            </a:extLst>
          </p:cNvPr>
          <p:cNvSpPr/>
          <p:nvPr/>
        </p:nvSpPr>
        <p:spPr>
          <a:xfrm>
            <a:off x="6224229" y="4977852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giẫm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24228" y="3230013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946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4425" y="209550"/>
            <a:ext cx="10463142" cy="190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1114425" y="367065"/>
            <a:ext cx="1017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90121" y="2477538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3312096" y="4349202"/>
            <a:ext cx="5060379" cy="1708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43278" y="2477538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713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4425" y="209550"/>
            <a:ext cx="10463142" cy="190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1114425" y="367065"/>
            <a:ext cx="1017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</a:rPr>
              <a:t>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không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đồng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tình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</a:rPr>
              <a:t>kiến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nào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</a:rPr>
              <a:t>kiến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sau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đây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90121" y="2477538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vở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…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nhờ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lao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3474021" y="4225377"/>
            <a:ext cx="5060379" cy="1708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nhở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bè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43278" y="2477538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cuộc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764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47C48-5DA3-F8E7-F75C-8D080DB37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8DCD0F-C383-93C4-DA92-0F3C3B6A0F27}"/>
              </a:ext>
            </a:extLst>
          </p:cNvPr>
          <p:cNvSpPr/>
          <p:nvPr/>
        </p:nvSpPr>
        <p:spPr>
          <a:xfrm>
            <a:off x="400050" y="390009"/>
            <a:ext cx="11148442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1026" name="Picture 2" descr="15 Mẫu) Giải Thích Câu Tục Ngữ Ăn Quả Nhớ Kẻ Trồng Cây - Văn 7">
            <a:extLst>
              <a:ext uri="{FF2B5EF4-FFF2-40B4-BE49-F238E27FC236}">
                <a16:creationId xmlns:a16="http://schemas.microsoft.com/office/drawing/2014/main" id="{F5D7CE85-4E9E-A6A2-C2FE-345A2BFC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666749"/>
            <a:ext cx="8667750" cy="426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9AB488-6EA0-E8EB-D0D2-ECEE0AFD3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37" y="5105360"/>
            <a:ext cx="11632176" cy="914479"/>
          </a:xfrm>
          <a:prstGeom prst="rect">
            <a:avLst/>
          </a:prstGeom>
        </p:spPr>
      </p:pic>
      <p:pic>
        <p:nvPicPr>
          <p:cNvPr id="11" name="Picture 10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3D3D1BFF-F54B-3278-7849-233CF86E8A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A7B369-FB8B-FEA2-5EDB-1D170FA14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55" y="489504"/>
            <a:ext cx="11961389" cy="1859441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61B23586-27FE-FD14-80A8-1DC537B1F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45FC33-F3E7-9DBE-E218-EAE6D143DC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3268" y="286352"/>
            <a:ext cx="7968163" cy="3694496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8FF85F40-E7C0-D1B3-55B0-5220514C3A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6D752DC-2386-E6EB-CE99-B7FC72E9CE37}"/>
              </a:ext>
            </a:extLst>
          </p:cNvPr>
          <p:cNvSpPr txBox="1"/>
          <p:nvPr/>
        </p:nvSpPr>
        <p:spPr>
          <a:xfrm>
            <a:off x="2571492" y="3417497"/>
            <a:ext cx="71782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0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318A92B6-CB16-7172-F406-7ADE4AA9F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3476" y="5759516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D3315-711D-6B22-ED49-F1009F61F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259" y="1024792"/>
            <a:ext cx="8023031" cy="2255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0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A7F946-E919-544B-85A6-8E247511B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107" y="1541830"/>
            <a:ext cx="5383235" cy="177409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3385B6E-BC0A-D33A-F374-4EFF97B6E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419099" y="276225"/>
            <a:ext cx="11268075" cy="62674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DB4645-279A-7B9D-0D06-46E8AD87526C}"/>
              </a:ext>
            </a:extLst>
          </p:cNvPr>
          <p:cNvSpPr/>
          <p:nvPr/>
        </p:nvSpPr>
        <p:spPr>
          <a:xfrm>
            <a:off x="1495425" y="152400"/>
            <a:ext cx="9105900" cy="6572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FF0623-3990-E5F0-6627-5CD4D305B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14" y="1082709"/>
            <a:ext cx="6370872" cy="2139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4135A-A866-E75B-42EF-F82AFC700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838" y="3227702"/>
            <a:ext cx="6633023" cy="2993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99">
            <a:extLst>
              <a:ext uri="{FF2B5EF4-FFF2-40B4-BE49-F238E27FC236}">
                <a16:creationId xmlns:a16="http://schemas.microsoft.com/office/drawing/2014/main" id="{B2A2D272-5E26-1B6C-B220-2B5CB6642FD3}"/>
              </a:ext>
            </a:extLst>
          </p:cNvPr>
          <p:cNvSpPr txBox="1"/>
          <p:nvPr/>
        </p:nvSpPr>
        <p:spPr>
          <a:xfrm>
            <a:off x="6274563" y="698075"/>
            <a:ext cx="5576653" cy="220200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Cùng</a:t>
            </a:r>
            <a:r>
              <a:rPr kumimoji="0" lang="en-US" sz="4400" b="1" i="0" u="none" strike="noStrike" kern="0" cap="none" spc="60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kumimoji="0" lang="en-US" sz="4400" b="1" i="0" u="none" strike="noStrike" kern="0" cap="none" spc="60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endParaRPr kumimoji="0" lang="en-US" sz="440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2" name="Nhóm 95">
            <a:extLst>
              <a:ext uri="{FF2B5EF4-FFF2-40B4-BE49-F238E27FC236}">
                <a16:creationId xmlns:a16="http://schemas.microsoft.com/office/drawing/2014/main" id="{D2077683-9A67-F4F5-A229-5CD3943E9104}"/>
              </a:ext>
            </a:extLst>
          </p:cNvPr>
          <p:cNvGrpSpPr/>
          <p:nvPr/>
        </p:nvGrpSpPr>
        <p:grpSpPr>
          <a:xfrm>
            <a:off x="6518590" y="2864399"/>
            <a:ext cx="5140009" cy="3706304"/>
            <a:chOff x="1124976" y="1819729"/>
            <a:chExt cx="6487886" cy="4203699"/>
          </a:xfrm>
        </p:grpSpPr>
        <p:sp>
          <p:nvSpPr>
            <p:cNvPr id="23" name="Hình Bầu dục 97">
              <a:extLst>
                <a:ext uri="{FF2B5EF4-FFF2-40B4-BE49-F238E27FC236}">
                  <a16:creationId xmlns:a16="http://schemas.microsoft.com/office/drawing/2014/main" id="{AEFC0133-E2C0-976B-0BC6-2C701A5EE7EF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24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0E89934-AF53-DF5F-88CF-F43DCA25D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0D23BB-17E9-2334-AF11-FB95322DD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2" y="1476375"/>
            <a:ext cx="5326891" cy="4133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DDF4B594-D216-F655-A998-2646CC417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CDA34-18CD-45CA-2501-684958765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048" y="583266"/>
            <a:ext cx="5614903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A7611-ECD6-49CE-8CDA-7378AA2DD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89" y="2006634"/>
            <a:ext cx="5737650" cy="19271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5B3DD4-6FF8-1E43-996A-BA8A3F479131}"/>
              </a:ext>
            </a:extLst>
          </p:cNvPr>
          <p:cNvGrpSpPr/>
          <p:nvPr/>
        </p:nvGrpSpPr>
        <p:grpSpPr>
          <a:xfrm>
            <a:off x="6734175" y="1118540"/>
            <a:ext cx="5248275" cy="5596585"/>
            <a:chOff x="442192" y="1257300"/>
            <a:chExt cx="4495801" cy="5372481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9091658-DB39-AD28-F1EF-ADC503760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F7868D-30B9-D95A-64FD-7DFF6B635151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7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Khuyên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Huy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tôn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24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  <a:r>
                <a:rPr lang="en-US" sz="24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vất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sạch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lang,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lần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Huy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chờ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sàn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rồi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chọn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lối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khác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giẫm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bẩn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lang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B170E69-A505-A95F-DAA7-599EFCF405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024" y="3227845"/>
            <a:ext cx="1779155" cy="17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4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CDA34-18CD-45CA-2501-684958765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048" y="583266"/>
            <a:ext cx="5614903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5B3DD4-6FF8-1E43-996A-BA8A3F479131}"/>
              </a:ext>
            </a:extLst>
          </p:cNvPr>
          <p:cNvGrpSpPr/>
          <p:nvPr/>
        </p:nvGrpSpPr>
        <p:grpSpPr>
          <a:xfrm>
            <a:off x="7058025" y="1118540"/>
            <a:ext cx="4924425" cy="5601080"/>
            <a:chOff x="442192" y="1257300"/>
            <a:chExt cx="4495801" cy="5376796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9091658-DB39-AD28-F1EF-ADC503760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F7868D-30B9-D95A-64FD-7DFF6B635151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Khuyên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lấy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quá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nhiều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hết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sẽ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lãng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phí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sức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4763A3D-12A3-4CB8-4C63-86147E845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488" y="1760853"/>
            <a:ext cx="5173887" cy="2334906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BD0B39C-BD80-173D-261F-BC13A30FB3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99" y="3561220"/>
            <a:ext cx="1779155" cy="17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2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91E90-B9E6-49E8-43D5-D775E59AA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729" y="3451726"/>
            <a:ext cx="712684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477</Words>
  <Application>Microsoft Office PowerPoint</Application>
  <PresentationFormat>Widescreen</PresentationFormat>
  <Paragraphs>36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字魂59号-创粗黑</vt:lpstr>
      <vt:lpstr>#9Slide05 SVNClementine</vt:lpstr>
      <vt:lpstr>Arial</vt:lpstr>
      <vt:lpstr>Calibri</vt:lpstr>
      <vt:lpstr>Calibri Light</vt:lpstr>
      <vt:lpstr>Cambria</vt:lpstr>
      <vt:lpstr>第一PPT，www.1ppt.com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2023-06-29T13:52:03Z</dcterms:created>
  <dcterms:modified xsi:type="dcterms:W3CDTF">2023-06-30T11:15:22Z</dcterms:modified>
</cp:coreProperties>
</file>