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 id="2147483693" r:id="rId5"/>
  </p:sldMasterIdLst>
  <p:notesMasterIdLst>
    <p:notesMasterId r:id="rId34"/>
  </p:notesMasterIdLst>
  <p:sldIdLst>
    <p:sldId id="275" r:id="rId6"/>
    <p:sldId id="274" r:id="rId7"/>
    <p:sldId id="309" r:id="rId8"/>
    <p:sldId id="310" r:id="rId9"/>
    <p:sldId id="311" r:id="rId10"/>
    <p:sldId id="278" r:id="rId11"/>
    <p:sldId id="312" r:id="rId12"/>
    <p:sldId id="313" r:id="rId13"/>
    <p:sldId id="297" r:id="rId14"/>
    <p:sldId id="295" r:id="rId15"/>
    <p:sldId id="314" r:id="rId16"/>
    <p:sldId id="315" r:id="rId17"/>
    <p:sldId id="316" r:id="rId18"/>
    <p:sldId id="317" r:id="rId19"/>
    <p:sldId id="318" r:id="rId20"/>
    <p:sldId id="319" r:id="rId21"/>
    <p:sldId id="320" r:id="rId22"/>
    <p:sldId id="321" r:id="rId23"/>
    <p:sldId id="322" r:id="rId24"/>
    <p:sldId id="323" r:id="rId25"/>
    <p:sldId id="324" r:id="rId26"/>
    <p:sldId id="325" r:id="rId27"/>
    <p:sldId id="326" r:id="rId28"/>
    <p:sldId id="327" r:id="rId29"/>
    <p:sldId id="328" r:id="rId30"/>
    <p:sldId id="11692" r:id="rId31"/>
    <p:sldId id="329"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7/22/2023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2023/7/22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2023/7/22</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2023/7/22</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2023/7/22</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2023/7/22</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2023/7/22</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2023/7/22</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2023/7/22</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2023/7/22</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2023/7/22</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2023/7/22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2023/7/22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2023/7/22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2023/7/22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686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54928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87320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02404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1483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8367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37217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5552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48160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0637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90513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38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5.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pic>
        <p:nvPicPr>
          <p:cNvPr id="3" name="Picture 2" descr="A pink background with white leaves and black text&#10;&#10;Description automatically generated">
            <a:extLst>
              <a:ext uri="{FF2B5EF4-FFF2-40B4-BE49-F238E27FC236}">
                <a16:creationId xmlns:a16="http://schemas.microsoft.com/office/drawing/2014/main" id="{C1D53D0E-2C80-BAA9-8D79-F2895E4D30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14551" y="200024"/>
            <a:ext cx="1819275" cy="1819275"/>
          </a:xfrm>
          <a:prstGeom prst="rect">
            <a:avLst/>
          </a:prstGeom>
        </p:spPr>
      </p:pic>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2023/7/22</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2023/7/22</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8808152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8.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 Target="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slide" Target="slide2.xml"/><Relationship Id="rId15" Type="http://schemas.openxmlformats.org/officeDocument/2006/relationships/image" Target="../media/image21.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19.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7.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27.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5690661"/>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1025</Words>
  <Application>Microsoft Office PowerPoint</Application>
  <PresentationFormat>Widescreen</PresentationFormat>
  <Paragraphs>102</Paragraphs>
  <Slides>28</Slides>
  <Notes>26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28</vt:i4>
      </vt:variant>
    </vt:vector>
  </HeadingPairs>
  <TitlesOfParts>
    <vt:vector size="45" baseType="lpstr">
      <vt:lpstr>Barriecito</vt:lpstr>
      <vt:lpstr>Gochi Hand</vt:lpstr>
      <vt:lpstr>黑体</vt:lpstr>
      <vt:lpstr>UTM Aptima</vt:lpstr>
      <vt:lpstr>字魂59号-创粗黑</vt:lpstr>
      <vt:lpstr>Arial</vt:lpstr>
      <vt:lpstr>Calibri</vt:lpstr>
      <vt:lpstr>Cambria</vt:lpstr>
      <vt:lpstr>Tahoma</vt:lpstr>
      <vt:lpstr>Times New Roman</vt:lpstr>
      <vt:lpstr>UTM Duepuntozero</vt:lpstr>
      <vt:lpstr>UTM Showcard</vt:lpstr>
      <vt:lpstr>默认设计模板</vt:lpstr>
      <vt:lpstr>Office 主题</vt:lpstr>
      <vt:lpstr>SlidesMania</vt:lpstr>
      <vt:lpstr>1_SlidesMania</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51</cp:revision>
  <dcterms:created xsi:type="dcterms:W3CDTF">2023-07-20T14:15:29Z</dcterms:created>
  <dcterms:modified xsi:type="dcterms:W3CDTF">2023-07-22T13:11:00Z</dcterms:modified>
</cp:coreProperties>
</file>