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1" r:id="rId5"/>
  </p:sldMasterIdLst>
  <p:notesMasterIdLst>
    <p:notesMasterId r:id="rId36"/>
  </p:notesMasterIdLst>
  <p:sldIdLst>
    <p:sldId id="257" r:id="rId6"/>
    <p:sldId id="316" r:id="rId7"/>
    <p:sldId id="259" r:id="rId8"/>
    <p:sldId id="287" r:id="rId9"/>
    <p:sldId id="289" r:id="rId10"/>
    <p:sldId id="317" r:id="rId11"/>
    <p:sldId id="261" r:id="rId12"/>
    <p:sldId id="291" r:id="rId13"/>
    <p:sldId id="303" r:id="rId14"/>
    <p:sldId id="332" r:id="rId15"/>
    <p:sldId id="333" r:id="rId16"/>
    <p:sldId id="293" r:id="rId17"/>
    <p:sldId id="334" r:id="rId18"/>
    <p:sldId id="295" r:id="rId19"/>
    <p:sldId id="335" r:id="rId20"/>
    <p:sldId id="336" r:id="rId21"/>
    <p:sldId id="296" r:id="rId22"/>
    <p:sldId id="337" r:id="rId23"/>
    <p:sldId id="331" r:id="rId24"/>
    <p:sldId id="338" r:id="rId25"/>
    <p:sldId id="339" r:id="rId26"/>
    <p:sldId id="340" r:id="rId27"/>
    <p:sldId id="341" r:id="rId28"/>
    <p:sldId id="342" r:id="rId29"/>
    <p:sldId id="344" r:id="rId30"/>
    <p:sldId id="343" r:id="rId31"/>
    <p:sldId id="315" r:id="rId32"/>
    <p:sldId id="319" r:id="rId33"/>
    <p:sldId id="284" r:id="rId34"/>
    <p:sldId id="116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9" d="100"/>
          <a:sy n="59" d="100"/>
        </p:scale>
        <p:origin x="9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147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105357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12914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423595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67878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202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398131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340050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189081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32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70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45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0405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4127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391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19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1623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7018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4487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789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344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6766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073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8280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6577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82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33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38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679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744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546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06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438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179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942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91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692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752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8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0300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779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46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360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120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4707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743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258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697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6605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677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0635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998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925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7206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70337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1009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60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758711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94640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8812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7488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0836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986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583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91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03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56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8CAD847B-8674-3941-3705-4B3CE1CAB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extLst>
      <p:ext uri="{BB962C8B-B14F-4D97-AF65-F5344CB8AC3E}">
        <p14:creationId xmlns:p14="http://schemas.microsoft.com/office/powerpoint/2010/main" val="370131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6310032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73996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79062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2023/7/30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66601710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4.png"/><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5.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5.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69.png"/><Relationship Id="rId3" Type="http://schemas.openxmlformats.org/officeDocument/2006/relationships/slideLayout" Target="../slideLayouts/slideLayout47.xml"/><Relationship Id="rId7" Type="http://schemas.openxmlformats.org/officeDocument/2006/relationships/image" Target="../media/image64.png"/><Relationship Id="rId12"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notesSlide" Target="../notesSlides/notesSlide12.xml"/><Relationship Id="rId9" Type="http://schemas.openxmlformats.org/officeDocument/2006/relationships/image" Target="../media/image66.jpg"/><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1.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3.sv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image" Target="../media/image31.svg"/><Relationship Id="rId1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1.png"/><Relationship Id="rId17"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image" Target="../media/image20.svg"/><Relationship Id="rId1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32.sv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31.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186537" y="226964"/>
            <a:ext cx="12270109" cy="7161952"/>
          </a:xfrm>
          <a:prstGeom prst="rect">
            <a:avLst/>
          </a:prstGeom>
        </p:spPr>
      </p:pic>
      <p:pic>
        <p:nvPicPr>
          <p:cNvPr id="14" name="Picture 7">
            <a:extLst>
              <a:ext uri="{FF2B5EF4-FFF2-40B4-BE49-F238E27FC236}">
                <a16:creationId xmlns:a16="http://schemas.microsoft.com/office/drawing/2014/main" id="{712725B9-D835-1DDA-C995-C3FD206A71DD}"/>
              </a:ext>
            </a:extLst>
          </p:cNvPr>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a:extLst>
              <a:ext uri="{FF2B5EF4-FFF2-40B4-BE49-F238E27FC236}">
                <a16:creationId xmlns:a16="http://schemas.microsoft.com/office/drawing/2014/main" id="{B4BB5012-9BCD-19EB-08F4-DA02B449F9F9}"/>
              </a:ext>
            </a:extLst>
          </p:cNvPr>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a:extLst>
              <a:ext uri="{FF2B5EF4-FFF2-40B4-BE49-F238E27FC236}">
                <a16:creationId xmlns:a16="http://schemas.microsoft.com/office/drawing/2014/main" id="{D3DBEB83-703E-9B8B-12E8-0F0F1779EF40}"/>
              </a:ext>
            </a:extLst>
          </p:cNvPr>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a:extLst>
              <a:ext uri="{FF2B5EF4-FFF2-40B4-BE49-F238E27FC236}">
                <a16:creationId xmlns:a16="http://schemas.microsoft.com/office/drawing/2014/main" id="{9DDD7209-7FAA-2A0D-1E8F-A7E9E87FDB93}"/>
              </a:ext>
            </a:extLst>
          </p:cNvPr>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a:extLst>
              <a:ext uri="{FF2B5EF4-FFF2-40B4-BE49-F238E27FC236}">
                <a16:creationId xmlns:a16="http://schemas.microsoft.com/office/drawing/2014/main" id="{4E67ED92-1D63-FEC3-7D19-B3AAEC64A2A7}"/>
              </a:ext>
            </a:extLst>
          </p:cNvPr>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a:extLst>
              <a:ext uri="{FF2B5EF4-FFF2-40B4-BE49-F238E27FC236}">
                <a16:creationId xmlns:a16="http://schemas.microsoft.com/office/drawing/2014/main" id="{6914A09A-E486-5C4F-CB93-CAD7E3DC3881}"/>
              </a:ext>
            </a:extLst>
          </p:cNvPr>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45405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a:extLst>
              <a:ext uri="{FF2B5EF4-FFF2-40B4-BE49-F238E27FC236}">
                <a16:creationId xmlns:a16="http://schemas.microsoft.com/office/drawing/2014/main" id="{4E67ED92-1D63-FEC3-7D19-B3AAEC64A2A7}"/>
              </a:ext>
            </a:extLst>
          </p:cNvPr>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a:extLst>
              <a:ext uri="{FF2B5EF4-FFF2-40B4-BE49-F238E27FC236}">
                <a16:creationId xmlns:a16="http://schemas.microsoft.com/office/drawing/2014/main" id="{6914A09A-E486-5C4F-CB93-CAD7E3DC3881}"/>
              </a:ext>
            </a:extLst>
          </p:cNvPr>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2432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3" name="TextBox 2">
            <a:extLst>
              <a:ext uri="{FF2B5EF4-FFF2-40B4-BE49-F238E27FC236}">
                <a16:creationId xmlns:a16="http://schemas.microsoft.com/office/drawing/2014/main" id="{8B055671-F302-D342-E335-313B919273A2}"/>
              </a:ext>
            </a:extLst>
          </p:cNvPr>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a:extLst>
              <a:ext uri="{FF2B5EF4-FFF2-40B4-BE49-F238E27FC236}">
                <a16:creationId xmlns:a16="http://schemas.microsoft.com/office/drawing/2014/main" id="{4E67ED92-1D63-FEC3-7D19-B3AAEC64A2A7}"/>
              </a:ext>
            </a:extLst>
          </p:cNvPr>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a:extLst>
              <a:ext uri="{FF2B5EF4-FFF2-40B4-BE49-F238E27FC236}">
                <a16:creationId xmlns:a16="http://schemas.microsoft.com/office/drawing/2014/main" id="{6914A09A-E486-5C4F-CB93-CAD7E3DC3881}"/>
              </a:ext>
            </a:extLst>
          </p:cNvPr>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847409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30"/>
              <a:r>
                <a:rPr lang="en-US" sz="4400" b="1" dirty="0">
                  <a:solidFill>
                    <a:prstClr val="black"/>
                  </a:solidFill>
                  <a:latin typeface="Calibri"/>
                </a:rPr>
                <a:t>Quan </a:t>
              </a:r>
              <a:r>
                <a:rPr lang="en-US" sz="4400" b="1" dirty="0" err="1">
                  <a:solidFill>
                    <a:prstClr val="black"/>
                  </a:solidFill>
                  <a:latin typeface="Calibri"/>
                </a:rPr>
                <a:t>sát</a:t>
              </a:r>
              <a:r>
                <a:rPr lang="en-US" sz="4400" b="1" dirty="0">
                  <a:solidFill>
                    <a:prstClr val="black"/>
                  </a:solidFill>
                  <a:latin typeface="Calibri"/>
                </a:rPr>
                <a:t> </a:t>
              </a:r>
              <a:r>
                <a:rPr lang="en-US" sz="4400" b="1" dirty="0" err="1">
                  <a:solidFill>
                    <a:prstClr val="black"/>
                  </a:solidFill>
                  <a:latin typeface="Calibri"/>
                </a:rPr>
                <a:t>hình</a:t>
              </a:r>
              <a:r>
                <a:rPr lang="en-US" sz="4400" b="1" dirty="0">
                  <a:solidFill>
                    <a:prstClr val="black"/>
                  </a:solidFill>
                  <a:latin typeface="Calibri"/>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289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7" name="Picture 6">
            <a:extLst>
              <a:ext uri="{FF2B5EF4-FFF2-40B4-BE49-F238E27FC236}">
                <a16:creationId xmlns:a16="http://schemas.microsoft.com/office/drawing/2014/main" id="{5CB95F7E-9849-C639-CE18-9F7731A4A6F6}"/>
              </a:ext>
            </a:extLst>
          </p:cNvPr>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06A192-E9FA-3BA2-67C0-4D961DDFFB59}"/>
              </a:ext>
            </a:extLst>
          </p:cNvPr>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F5C620D8-369F-E031-46A6-6EB3A0DBDCFC}"/>
              </a:ext>
            </a:extLst>
          </p:cNvPr>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85599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id="{BC076B73-1D8D-0AF8-803F-F12A6C84D93D}"/>
              </a:ext>
            </a:extLst>
          </p:cNvPr>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78029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6" name="Group 5">
            <a:extLst>
              <a:ext uri="{FF2B5EF4-FFF2-40B4-BE49-F238E27FC236}">
                <a16:creationId xmlns:a16="http://schemas.microsoft.com/office/drawing/2014/main" id="{596E2947-825E-3D3B-AC0B-43A8ADD8B02D}"/>
              </a:ext>
            </a:extLst>
          </p:cNvPr>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a:extLst>
                <a:ext uri="{FF2B5EF4-FFF2-40B4-BE49-F238E27FC236}">
                  <a16:creationId xmlns:a16="http://schemas.microsoft.com/office/drawing/2014/main" id="{E1CF192A-9756-52C7-FD0D-61560E77D019}"/>
                </a:ext>
              </a:extLst>
            </p:cNvPr>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a:extLst>
                <a:ext uri="{FF2B5EF4-FFF2-40B4-BE49-F238E27FC236}">
                  <a16:creationId xmlns:a16="http://schemas.microsoft.com/office/drawing/2014/main" id="{961AA336-9666-3AB2-1AA4-1BBB379738E8}"/>
                </a:ext>
              </a:extLst>
            </p:cNvPr>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4BC8116D-350E-6F2A-00BD-8CF81DA6ABC3}"/>
              </a:ext>
            </a:extLst>
          </p:cNvPr>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9944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30"/>
            <a:r>
              <a:rPr lang="vi-VN" sz="4000" b="1" dirty="0">
                <a:solidFill>
                  <a:srgbClr val="002060"/>
                </a:solidFill>
                <a:latin typeface="Calibri"/>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a:extLst>
              <a:ext uri="{FF2B5EF4-FFF2-40B4-BE49-F238E27FC236}">
                <a16:creationId xmlns:a16="http://schemas.microsoft.com/office/drawing/2014/main" id="{18355298-3640-4D9B-A930-D92139EE5140}"/>
              </a:ext>
            </a:extLst>
          </p:cNvPr>
          <p:cNvPicPr>
            <a:picLocks noChangeAspect="1"/>
          </p:cNvPicPr>
          <p:nvPr/>
        </p:nvPicPr>
        <p:blipFill>
          <a:blip r:embed="rId9"/>
          <a:stretch>
            <a:fillRect/>
          </a:stretch>
        </p:blipFill>
        <p:spPr>
          <a:xfrm>
            <a:off x="4269676" y="403058"/>
            <a:ext cx="4395597" cy="908383"/>
          </a:xfrm>
          <a:prstGeom prst="rect">
            <a:avLst/>
          </a:prstGeom>
        </p:spPr>
      </p:pic>
      <p:grpSp>
        <p:nvGrpSpPr>
          <p:cNvPr id="4" name="Group 3">
            <a:extLst>
              <a:ext uri="{FF2B5EF4-FFF2-40B4-BE49-F238E27FC236}">
                <a16:creationId xmlns:a16="http://schemas.microsoft.com/office/drawing/2014/main" id="{4241B287-52F2-A31F-0071-CC0EC21BB0F3}"/>
              </a:ext>
            </a:extLst>
          </p:cNvPr>
          <p:cNvGrpSpPr/>
          <p:nvPr/>
        </p:nvGrpSpPr>
        <p:grpSpPr>
          <a:xfrm>
            <a:off x="692150" y="3304667"/>
            <a:ext cx="9890124" cy="1457835"/>
            <a:chOff x="-396025" y="173453"/>
            <a:chExt cx="14835186" cy="2186752"/>
          </a:xfrm>
        </p:grpSpPr>
        <p:sp>
          <p:nvSpPr>
            <p:cNvPr id="6" name="Rounded Rectangle 18">
              <a:extLst>
                <a:ext uri="{FF2B5EF4-FFF2-40B4-BE49-F238E27FC236}">
                  <a16:creationId xmlns:a16="http://schemas.microsoft.com/office/drawing/2014/main" id="{002F72DB-CB4E-30B3-67B1-30F237666B0C}"/>
                </a:ext>
              </a:extLst>
            </p:cNvPr>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BECF3F9-23BA-8FB0-B814-230F24D540B4}"/>
                </a:ext>
              </a:extLst>
            </p:cNvPr>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21855EB6-1AE2-0297-9C57-7C77A343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2490521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3586523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0000"/>
                  </a:solidFill>
                  <a:effectLst/>
                  <a:uLnTx/>
                  <a:uFillTx/>
                  <a:latin typeface="Calibri"/>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a:ea typeface="+mn-ea"/>
                  <a:cs typeface="+mn-cs"/>
                </a:rPr>
                <a: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lang="en-US" sz="4400" b="1" dirty="0">
                  <a:solidFill>
                    <a:srgbClr val="000000"/>
                  </a:solidFill>
                  <a:latin typeface="Calibri"/>
                </a:rPr>
                <a:t>Q</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a:ea typeface="+mn-ea"/>
                  <a:cs typeface="+mn-cs"/>
                </a:rPr>
                <a: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1647825"/>
            <a:ext cx="5791200" cy="255454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3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a:extLst>
              <a:ext uri="{FF2B5EF4-FFF2-40B4-BE49-F238E27FC236}">
                <a16:creationId xmlns:a16="http://schemas.microsoft.com/office/drawing/2014/main" id="{D7589AFD-1F6B-20DD-37FD-D61CCD45E061}"/>
              </a:ext>
            </a:extLst>
          </p:cNvPr>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ABE4E908-885C-ABD1-8AC2-83C54DAA4A25}"/>
              </a:ext>
            </a:extLst>
          </p:cNvPr>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21DF4F6A-D708-3F3D-DD4C-38447E8DFEAA}"/>
              </a:ext>
            </a:extLst>
          </p:cNvPr>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22533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a:extLst>
                <a:ext uri="{FF2B5EF4-FFF2-40B4-BE49-F238E27FC236}">
                  <a16:creationId xmlns:a16="http://schemas.microsoft.com/office/drawing/2014/main" id="{B9388779-80E8-4258-A350-D089AFC0049E}"/>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3" name="Picture 2">
            <a:extLst>
              <a:ext uri="{FF2B5EF4-FFF2-40B4-BE49-F238E27FC236}">
                <a16:creationId xmlns:a16="http://schemas.microsoft.com/office/drawing/2014/main" id="{C85DB03E-E2F4-36B7-C4DF-587410F9ECA1}"/>
              </a:ext>
            </a:extLst>
          </p:cNvPr>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2CEE481C-8F80-16C3-6CD7-E74C6A988B9E}"/>
              </a:ext>
            </a:extLst>
          </p:cNvPr>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a:extLst>
                <a:ext uri="{FF2B5EF4-FFF2-40B4-BE49-F238E27FC236}">
                  <a16:creationId xmlns:a16="http://schemas.microsoft.com/office/drawing/2014/main" id="{0ABE7372-32FA-68A2-B0D9-1E254513D290}"/>
                </a:ext>
              </a:extLst>
            </p:cNvPr>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a:extLst>
                <a:ext uri="{FF2B5EF4-FFF2-40B4-BE49-F238E27FC236}">
                  <a16:creationId xmlns:a16="http://schemas.microsoft.com/office/drawing/2014/main" id="{5215E499-7667-4A2F-186D-C85AB46EA750}"/>
                </a:ext>
              </a:extLst>
            </p:cNvPr>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381633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30"/>
            <a:r>
              <a:rPr lang="vi-VN" sz="3300" b="1" dirty="0">
                <a:solidFill>
                  <a:srgbClr val="002060"/>
                </a:solidFill>
                <a:latin typeface="Calibri"/>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0238167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2681BAF-CE9E-30EB-8AC5-F8EC579B927D}"/>
              </a:ext>
            </a:extLst>
          </p:cNvPr>
          <p:cNvGraphicFramePr>
            <a:graphicFrameLocks noGrp="1"/>
          </p:cNvGraphicFramePr>
          <p:nvPr>
            <p:extLst>
              <p:ext uri="{D42A27DB-BD31-4B8C-83A1-F6EECF244321}">
                <p14:modId xmlns:p14="http://schemas.microsoft.com/office/powerpoint/2010/main" val="2078611931"/>
              </p:ext>
            </p:extLst>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1014615918"/>
                    </a:ext>
                  </a:extLst>
                </a:gridCol>
                <a:gridCol w="4374121">
                  <a:extLst>
                    <a:ext uri="{9D8B030D-6E8A-4147-A177-3AD203B41FA5}">
                      <a16:colId xmlns:a16="http://schemas.microsoft.com/office/drawing/2014/main" val="2081543876"/>
                    </a:ext>
                  </a:extLst>
                </a:gridCol>
                <a:gridCol w="1422651">
                  <a:extLst>
                    <a:ext uri="{9D8B030D-6E8A-4147-A177-3AD203B41FA5}">
                      <a16:colId xmlns:a16="http://schemas.microsoft.com/office/drawing/2014/main" val="4067929953"/>
                    </a:ext>
                  </a:extLst>
                </a:gridCol>
                <a:gridCol w="4416589">
                  <a:extLst>
                    <a:ext uri="{9D8B030D-6E8A-4147-A177-3AD203B41FA5}">
                      <a16:colId xmlns:a16="http://schemas.microsoft.com/office/drawing/2014/main" val="1922186499"/>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1530252"/>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429580"/>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0434577"/>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160837"/>
                  </a:ext>
                </a:extLst>
              </a:tr>
            </a:tbl>
          </a:graphicData>
        </a:graphic>
      </p:graphicFrame>
      <p:sp>
        <p:nvSpPr>
          <p:cNvPr id="3" name="TextBox 2">
            <a:extLst>
              <a:ext uri="{FF2B5EF4-FFF2-40B4-BE49-F238E27FC236}">
                <a16:creationId xmlns:a16="http://schemas.microsoft.com/office/drawing/2014/main" id="{958235AD-9F85-5453-1039-89702FBF7E48}"/>
              </a:ext>
            </a:extLst>
          </p:cNvPr>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a:extLst>
              <a:ext uri="{FF2B5EF4-FFF2-40B4-BE49-F238E27FC236}">
                <a16:creationId xmlns:a16="http://schemas.microsoft.com/office/drawing/2014/main" id="{454AFC27-F46C-044B-07C3-FCB0FB1361B9}"/>
              </a:ext>
            </a:extLst>
          </p:cNvPr>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a:extLst>
              <a:ext uri="{FF2B5EF4-FFF2-40B4-BE49-F238E27FC236}">
                <a16:creationId xmlns:a16="http://schemas.microsoft.com/office/drawing/2014/main" id="{9074A9AA-EB78-A856-BDF6-C0931B62632B}"/>
              </a:ext>
            </a:extLst>
          </p:cNvPr>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a:extLst>
              <a:ext uri="{FF2B5EF4-FFF2-40B4-BE49-F238E27FC236}">
                <a16:creationId xmlns:a16="http://schemas.microsoft.com/office/drawing/2014/main" id="{1263CEC3-5A56-A1EB-22E8-78DD52189FC4}"/>
              </a:ext>
            </a:extLst>
          </p:cNvPr>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a:extLst>
              <a:ext uri="{FF2B5EF4-FFF2-40B4-BE49-F238E27FC236}">
                <a16:creationId xmlns:a16="http://schemas.microsoft.com/office/drawing/2014/main" id="{E478510D-E675-2821-63CB-88510B4566EB}"/>
              </a:ext>
            </a:extLst>
          </p:cNvPr>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a:extLst>
              <a:ext uri="{FF2B5EF4-FFF2-40B4-BE49-F238E27FC236}">
                <a16:creationId xmlns:a16="http://schemas.microsoft.com/office/drawing/2014/main" id="{A99B09B4-BF28-4F7F-97F7-201156C2CC27}"/>
              </a:ext>
            </a:extLst>
          </p:cNvPr>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a:extLst>
              <a:ext uri="{FF2B5EF4-FFF2-40B4-BE49-F238E27FC236}">
                <a16:creationId xmlns:a16="http://schemas.microsoft.com/office/drawing/2014/main" id="{53AB99E1-0709-A57E-C487-DD80B447CB65}"/>
              </a:ext>
            </a:extLst>
          </p:cNvPr>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a:extLst>
              <a:ext uri="{FF2B5EF4-FFF2-40B4-BE49-F238E27FC236}">
                <a16:creationId xmlns:a16="http://schemas.microsoft.com/office/drawing/2014/main" id="{E9FF924F-F05B-6B15-18DD-550A5E3FF211}"/>
              </a:ext>
            </a:extLst>
          </p:cNvPr>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a:extLst>
              <a:ext uri="{FF2B5EF4-FFF2-40B4-BE49-F238E27FC236}">
                <a16:creationId xmlns:a16="http://schemas.microsoft.com/office/drawing/2014/main" id="{9F4AE5B4-F8CB-DC4F-37B2-14B8DB51DC3C}"/>
              </a:ext>
            </a:extLst>
          </p:cNvPr>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a:extLst>
              <a:ext uri="{FF2B5EF4-FFF2-40B4-BE49-F238E27FC236}">
                <a16:creationId xmlns:a16="http://schemas.microsoft.com/office/drawing/2014/main" id="{9B20EC42-AE68-61A5-45FA-01D5D54142BF}"/>
              </a:ext>
            </a:extLst>
          </p:cNvPr>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CA1BAD99-158E-E347-D721-4A64457BFD6D}"/>
              </a:ext>
            </a:extLst>
          </p:cNvPr>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a:extLst>
              <a:ext uri="{FF2B5EF4-FFF2-40B4-BE49-F238E27FC236}">
                <a16:creationId xmlns:a16="http://schemas.microsoft.com/office/drawing/2014/main" id="{D417898B-915E-8E4D-D96A-66E57079018F}"/>
              </a:ext>
            </a:extLst>
          </p:cNvPr>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DA05F51C-CC0D-4182-6307-D4266E8619CF}"/>
              </a:ext>
            </a:extLst>
          </p:cNvPr>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99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id="{3ED965D0-088A-16C6-FD0E-EFF789DE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667"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30"/>
              <a:r>
                <a:rPr lang="en-US" sz="3334" dirty="0" err="1">
                  <a:solidFill>
                    <a:srgbClr val="22517E"/>
                  </a:solidFill>
                  <a:latin typeface="Calibri" panose="020F0502020204030204" pitchFamily="34" charset="0"/>
                  <a:cs typeface="Calibri" panose="020F0502020204030204" pitchFamily="34" charset="0"/>
                </a:rPr>
                <a:t>Hãy</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đoán</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cấp</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gió</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dựa</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vào</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hình</a:t>
              </a:r>
              <a:r>
                <a:rPr lang="en-US" sz="3334" dirty="0">
                  <a:solidFill>
                    <a:srgbClr val="22517E"/>
                  </a:solidFill>
                  <a:latin typeface="Calibri" panose="020F0502020204030204" pitchFamily="34" charset="0"/>
                  <a:cs typeface="Calibri" panose="020F0502020204030204" pitchFamily="34" charset="0"/>
                </a:rPr>
                <a:t> </a:t>
              </a:r>
              <a:r>
                <a:rPr lang="en-US" sz="3334" dirty="0" err="1">
                  <a:solidFill>
                    <a:srgbClr val="22517E"/>
                  </a:solidFill>
                  <a:latin typeface="Calibri" panose="020F0502020204030204" pitchFamily="34" charset="0"/>
                  <a:cs typeface="Calibri" panose="020F0502020204030204" pitchFamily="34" charset="0"/>
                </a:rPr>
                <a:t>ảnh</a:t>
              </a:r>
              <a:endParaRPr lang="en-US" sz="3334"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a:extLst>
              <a:ext uri="{FF2B5EF4-FFF2-40B4-BE49-F238E27FC236}">
                <a16:creationId xmlns:a16="http://schemas.microsoft.com/office/drawing/2014/main" id="{12C3ABFD-FB37-7D9D-3881-B2EC7AEA4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735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30">
              <a:lnSpc>
                <a:spcPts val="8048"/>
              </a:lnSpc>
            </a:pPr>
            <a:r>
              <a:rPr lang="en-US" sz="5749" dirty="0" err="1">
                <a:solidFill>
                  <a:srgbClr val="2A5474"/>
                </a:solidFill>
              </a:rPr>
              <a:t>Câu</a:t>
            </a:r>
            <a:r>
              <a:rPr lang="en-US" sz="5749" dirty="0">
                <a:solidFill>
                  <a:srgbClr val="2A5474"/>
                </a:solidFill>
              </a:rPr>
              <a:t> </a:t>
            </a:r>
            <a:r>
              <a:rPr lang="en-US" sz="5749" dirty="0" err="1">
                <a:solidFill>
                  <a:srgbClr val="2A5474"/>
                </a:solidFill>
              </a:rPr>
              <a:t>hỏi</a:t>
            </a:r>
            <a:endParaRPr lang="en-US" sz="5749"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a:extLst>
                <a:ext uri="{FF2B5EF4-FFF2-40B4-BE49-F238E27FC236}">
                  <a16:creationId xmlns:a16="http://schemas.microsoft.com/office/drawing/2014/main" id="{B9388779-80E8-4258-A350-D089AFC0049E}"/>
                </a:ext>
              </a:extLst>
            </p:cNvPr>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18684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a:extLst>
              <a:ext uri="{FF2B5EF4-FFF2-40B4-BE49-F238E27FC236}">
                <a16:creationId xmlns:a16="http://schemas.microsoft.com/office/drawing/2014/main" id="{97D905FC-D7D1-4B35-7B88-652FA75C3D62}"/>
              </a:ext>
            </a:extLst>
          </p:cNvPr>
          <p:cNvPicPr>
            <a:picLocks noChangeAspect="1"/>
          </p:cNvPicPr>
          <p:nvPr/>
        </p:nvPicPr>
        <p:blipFill>
          <a:blip r:embed="rId17"/>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30">
              <a:lnSpc>
                <a:spcPts val="5154"/>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30"/>
              <a:r>
                <a:rPr lang="en-US" sz="4000" b="1" dirty="0" err="1">
                  <a:solidFill>
                    <a:prstClr val="black"/>
                  </a:solidFill>
                  <a:latin typeface="Calibri"/>
                </a:rPr>
                <a:t>Sự</a:t>
              </a:r>
              <a:r>
                <a:rPr lang="en-US" sz="4000" b="1" dirty="0">
                  <a:solidFill>
                    <a:prstClr val="black"/>
                  </a:solidFill>
                  <a:latin typeface="Calibri"/>
                </a:rPr>
                <a:t> </a:t>
              </a:r>
              <a:r>
                <a:rPr lang="en-US" sz="4000" b="1" dirty="0" err="1">
                  <a:solidFill>
                    <a:prstClr val="black"/>
                  </a:solidFill>
                  <a:latin typeface="Calibri"/>
                </a:rPr>
                <a:t>chuyển</a:t>
              </a:r>
              <a:r>
                <a:rPr lang="en-US" sz="4000" b="1" dirty="0">
                  <a:solidFill>
                    <a:prstClr val="black"/>
                  </a:solidFill>
                  <a:latin typeface="Calibri"/>
                </a:rPr>
                <a:t> </a:t>
              </a:r>
              <a:r>
                <a:rPr lang="en-US" sz="4000" b="1" dirty="0" err="1">
                  <a:solidFill>
                    <a:prstClr val="black"/>
                  </a:solidFill>
                  <a:latin typeface="Calibri"/>
                </a:rPr>
                <a:t>động</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không</a:t>
              </a:r>
              <a:r>
                <a:rPr lang="en-US" sz="4000" b="1" dirty="0">
                  <a:solidFill>
                    <a:prstClr val="black"/>
                  </a:solidFill>
                  <a:latin typeface="Calibri"/>
                </a:rPr>
                <a:t> </a:t>
              </a:r>
              <a:r>
                <a:rPr lang="en-US" sz="4000" b="1" dirty="0" err="1">
                  <a:solidFill>
                    <a:prstClr val="black"/>
                  </a:solidFill>
                  <a:latin typeface="Calibri"/>
                </a:rPr>
                <a:t>khí</a:t>
              </a:r>
              <a:endParaRPr lang="en-US" sz="4000" b="1" dirty="0">
                <a:solidFill>
                  <a:prstClr val="black"/>
                </a:solidFill>
                <a:latin typeface="Calibri"/>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extLst>
      <p:ext uri="{BB962C8B-B14F-4D97-AF65-F5344CB8AC3E}">
        <p14:creationId xmlns:p14="http://schemas.microsoft.com/office/powerpoint/2010/main" val="55437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1200">
                <a:solidFill>
                  <a:prstClr val="white"/>
                </a:solidFill>
                <a:latin typeface="Calibri"/>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3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7"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sp>
        <p:nvSpPr>
          <p:cNvPr id="2" name="Rounded Rectangle 17">
            <a:extLst>
              <a:ext uri="{FF2B5EF4-FFF2-40B4-BE49-F238E27FC236}">
                <a16:creationId xmlns:a16="http://schemas.microsoft.com/office/drawing/2014/main" id="{BD62669E-C478-E31B-C2B8-AC824E122A22}"/>
              </a:ext>
            </a:extLst>
          </p:cNvPr>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30"/>
            <a:endParaRPr lang="en-US" sz="2667" dirty="0">
              <a:solidFill>
                <a:srgbClr val="22517E"/>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7435DE2-17F8-0011-0A73-F82FFF302415}"/>
              </a:ext>
            </a:extLst>
          </p:cNvPr>
          <p:cNvSpPr txBox="1"/>
          <p:nvPr/>
        </p:nvSpPr>
        <p:spPr>
          <a:xfrm>
            <a:off x="428625" y="2247900"/>
            <a:ext cx="5791200" cy="1200329"/>
          </a:xfrm>
          <a:prstGeom prst="rect">
            <a:avLst/>
          </a:prstGeom>
          <a:noFill/>
        </p:spPr>
        <p:txBody>
          <a:bodyPr wrap="square" rtlCol="0">
            <a:spAutoFit/>
          </a:bodyPr>
          <a:lstStyle/>
          <a:p>
            <a:pPr algn="just" defTabSz="60963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3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5E52857-0D67-3995-89C6-B0955BBB2F40}"/>
              </a:ext>
            </a:extLst>
          </p:cNvPr>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D454606-F808-2018-2E96-3B43BDC73C01}"/>
              </a:ext>
            </a:extLst>
          </p:cNvPr>
          <p:cNvSpPr txBox="1"/>
          <p:nvPr/>
        </p:nvSpPr>
        <p:spPr>
          <a:xfrm>
            <a:off x="381000" y="3381375"/>
            <a:ext cx="5791200" cy="1200329"/>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9F7E9C4-37A8-682A-AC17-DD9C7F1C5328}"/>
              </a:ext>
            </a:extLst>
          </p:cNvPr>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065F752-3E28-6F35-D15B-CB6653D08B9D}"/>
              </a:ext>
            </a:extLst>
          </p:cNvPr>
          <p:cNvSpPr txBox="1"/>
          <p:nvPr/>
        </p:nvSpPr>
        <p:spPr>
          <a:xfrm>
            <a:off x="323850" y="4505325"/>
            <a:ext cx="5791200" cy="830997"/>
          </a:xfrm>
          <a:prstGeom prst="rect">
            <a:avLst/>
          </a:prstGeom>
          <a:noFill/>
        </p:spPr>
        <p:txBody>
          <a:bodyPr wrap="square" rtlCol="0">
            <a:spAutoFit/>
          </a:bodyPr>
          <a:lstStyle/>
          <a:p>
            <a:pPr algn="just" defTabSz="60963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AF36300B-AD64-FB51-E259-663FD4E03A82}"/>
              </a:ext>
            </a:extLst>
          </p:cNvPr>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062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a:extLst>
              <a:ext uri="{FF2B5EF4-FFF2-40B4-BE49-F238E27FC236}">
                <a16:creationId xmlns:a16="http://schemas.microsoft.com/office/drawing/2014/main" id="{69AFC5D5-97FC-84F7-F594-D7AC21B27445}"/>
              </a:ext>
            </a:extLst>
          </p:cNvPr>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a:extLst>
              <a:ext uri="{FF2B5EF4-FFF2-40B4-BE49-F238E27FC236}">
                <a16:creationId xmlns:a16="http://schemas.microsoft.com/office/drawing/2014/main" id="{D7C2282D-28CD-7061-3FEA-2CEE9DA4C71B}"/>
              </a:ext>
            </a:extLst>
          </p:cNvPr>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3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5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1325</Words>
  <Application>Microsoft Office PowerPoint</Application>
  <PresentationFormat>Widescreen</PresentationFormat>
  <Paragraphs>95</Paragraphs>
  <Slides>30</Slides>
  <Notes>14</Notes>
  <HiddenSlides>0</HiddenSlides>
  <MMClips>9</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微软雅黑</vt:lpstr>
      <vt:lpstr>#9Slide03 BoosterNextFYBlack</vt:lpstr>
      <vt:lpstr>Arial</vt:lpstr>
      <vt:lpstr>Calibri</vt:lpstr>
      <vt:lpstr>Georgia</vt:lpstr>
      <vt:lpstr>iCiel Cadena</vt:lpstr>
      <vt:lpstr>Tahoma</vt:lpstr>
      <vt:lpstr>Times New Roman</vt:lpstr>
      <vt:lpstr>1_Office Theme</vt:lpstr>
      <vt:lpstr>1_Simple Light</vt:lpstr>
      <vt:lpstr>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2023-07-29T11:40:14Z</dcterms:created>
  <dcterms:modified xsi:type="dcterms:W3CDTF">2023-07-30T07:47:52Z</dcterms:modified>
</cp:coreProperties>
</file>