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5" r:id="rId3"/>
  </p:sldMasterIdLst>
  <p:notesMasterIdLst>
    <p:notesMasterId r:id="rId28"/>
  </p:notesMasterIdLst>
  <p:sldIdLst>
    <p:sldId id="352" r:id="rId4"/>
    <p:sldId id="278" r:id="rId5"/>
    <p:sldId id="290" r:id="rId6"/>
    <p:sldId id="291" r:id="rId7"/>
    <p:sldId id="292" r:id="rId8"/>
    <p:sldId id="293" r:id="rId9"/>
    <p:sldId id="341" r:id="rId10"/>
    <p:sldId id="346" r:id="rId11"/>
    <p:sldId id="331" r:id="rId12"/>
    <p:sldId id="348" r:id="rId13"/>
    <p:sldId id="353" r:id="rId14"/>
    <p:sldId id="354" r:id="rId15"/>
    <p:sldId id="357" r:id="rId16"/>
    <p:sldId id="356" r:id="rId17"/>
    <p:sldId id="355" r:id="rId18"/>
    <p:sldId id="358" r:id="rId19"/>
    <p:sldId id="359" r:id="rId20"/>
    <p:sldId id="360" r:id="rId21"/>
    <p:sldId id="364" r:id="rId22"/>
    <p:sldId id="361" r:id="rId23"/>
    <p:sldId id="362" r:id="rId24"/>
    <p:sldId id="274" r:id="rId25"/>
    <p:sldId id="363" r:id="rId26"/>
    <p:sldId id="1169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2" d="100"/>
          <a:sy n="62" d="100"/>
        </p:scale>
        <p:origin x="936"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B375E4-3DC8-40A8-B7FD-878BFB787D2F}" type="datetimeFigureOut">
              <a:rPr lang="en-US" smtClean="0"/>
              <a:t>8/10/2023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6A253C-D372-4A83-A824-CBA89340EB5E}" type="slidenum">
              <a:rPr lang="en-US" smtClean="0"/>
              <a:t>‹#›</a:t>
            </a:fld>
            <a:endParaRPr lang="en-US"/>
          </a:p>
        </p:txBody>
      </p:sp>
    </p:spTree>
    <p:extLst>
      <p:ext uri="{BB962C8B-B14F-4D97-AF65-F5344CB8AC3E}">
        <p14:creationId xmlns:p14="http://schemas.microsoft.com/office/powerpoint/2010/main" val="1100948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Slide Number Placeholder 3"/>
          <p:cNvSpPr>
            <a:spLocks noGrp="1"/>
          </p:cNvSpPr>
          <p:nvPr>
            <p:ph type="sldNum" sz="quarter" idx="5"/>
          </p:nvPr>
        </p:nvSpPr>
        <p:spPr/>
        <p:txBody>
          <a:bodyPr/>
          <a:lstStyle/>
          <a:p>
            <a:fld id="{356A253C-D372-4A83-A824-CBA89340EB5E}" type="slidenum">
              <a:rPr lang="en-US" smtClean="0"/>
              <a:t>1</a:t>
            </a:fld>
            <a:endParaRPr lang="en-US"/>
          </a:p>
        </p:txBody>
      </p:sp>
    </p:spTree>
    <p:extLst>
      <p:ext uri="{BB962C8B-B14F-4D97-AF65-F5344CB8AC3E}">
        <p14:creationId xmlns:p14="http://schemas.microsoft.com/office/powerpoint/2010/main" val="1644089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444D6-76AF-40A4-BD5B-E86E2E02E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1748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2391C-2752-4868-85ED-63CD06DC97A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EA9338D-1314-4326-9011-9A974634300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D73225-4520-458E-B906-5AD381EE5406}"/>
              </a:ext>
            </a:extLst>
          </p:cNvPr>
          <p:cNvSpPr>
            <a:spLocks noGrp="1"/>
          </p:cNvSpPr>
          <p:nvPr>
            <p:ph type="dt" sz="half" idx="10"/>
          </p:nvPr>
        </p:nvSpPr>
        <p:spPr>
          <a:xfrm>
            <a:off x="838200" y="6356350"/>
            <a:ext cx="2743200" cy="365125"/>
          </a:xfrm>
          <a:prstGeom prst="rect">
            <a:avLst/>
          </a:prstGeom>
        </p:spPr>
        <p:txBody>
          <a:bodyPr/>
          <a:lstStyle/>
          <a:p>
            <a:fld id="{EB9E067C-0340-427A-9A16-ABDC16CCC041}" type="datetimeFigureOut">
              <a:rPr lang="en-US" smtClean="0"/>
              <a:t>8/10/2023</a:t>
            </a:fld>
            <a:endParaRPr lang="en-US"/>
          </a:p>
        </p:txBody>
      </p:sp>
      <p:sp>
        <p:nvSpPr>
          <p:cNvPr id="5" name="Footer Placeholder 4">
            <a:extLst>
              <a:ext uri="{FF2B5EF4-FFF2-40B4-BE49-F238E27FC236}">
                <a16:creationId xmlns:a16="http://schemas.microsoft.com/office/drawing/2014/main" id="{8E970C8A-1B70-4BEF-9CCF-FA67DACF903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C85A921-F46B-47B2-B048-75A475015613}"/>
              </a:ext>
            </a:extLst>
          </p:cNvPr>
          <p:cNvSpPr>
            <a:spLocks noGrp="1"/>
          </p:cNvSpPr>
          <p:nvPr>
            <p:ph type="sldNum" sz="quarter" idx="12"/>
          </p:nvPr>
        </p:nvSpPr>
        <p:spPr>
          <a:xfrm>
            <a:off x="8610600" y="6356350"/>
            <a:ext cx="2743200" cy="365125"/>
          </a:xfrm>
          <a:prstGeom prst="rect">
            <a:avLst/>
          </a:prstGeom>
        </p:spPr>
        <p:txBody>
          <a:bodyPr/>
          <a:lstStyle/>
          <a:p>
            <a:fld id="{CEF866AF-E11F-462A-84AB-52F4099281EB}" type="slidenum">
              <a:rPr lang="en-US" smtClean="0"/>
              <a:t>‹#›</a:t>
            </a:fld>
            <a:endParaRPr lang="en-US"/>
          </a:p>
        </p:txBody>
      </p:sp>
    </p:spTree>
    <p:extLst>
      <p:ext uri="{BB962C8B-B14F-4D97-AF65-F5344CB8AC3E}">
        <p14:creationId xmlns:p14="http://schemas.microsoft.com/office/powerpoint/2010/main" val="12402512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AED8C-E01E-4EE3-AA94-AAA953F99A9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C024179-AE58-4FB1-92D2-E15766821B6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579E7E-7592-4065-9B10-C7B5AB8DA31F}"/>
              </a:ext>
            </a:extLst>
          </p:cNvPr>
          <p:cNvSpPr>
            <a:spLocks noGrp="1"/>
          </p:cNvSpPr>
          <p:nvPr>
            <p:ph type="dt" sz="half" idx="10"/>
          </p:nvPr>
        </p:nvSpPr>
        <p:spPr>
          <a:xfrm>
            <a:off x="838200" y="6356350"/>
            <a:ext cx="2743200" cy="365125"/>
          </a:xfrm>
          <a:prstGeom prst="rect">
            <a:avLst/>
          </a:prstGeom>
        </p:spPr>
        <p:txBody>
          <a:bodyPr/>
          <a:lstStyle/>
          <a:p>
            <a:fld id="{EB9E067C-0340-427A-9A16-ABDC16CCC041}" type="datetimeFigureOut">
              <a:rPr lang="en-US" smtClean="0"/>
              <a:t>8/10/2023</a:t>
            </a:fld>
            <a:endParaRPr lang="en-US"/>
          </a:p>
        </p:txBody>
      </p:sp>
      <p:sp>
        <p:nvSpPr>
          <p:cNvPr id="5" name="Footer Placeholder 4">
            <a:extLst>
              <a:ext uri="{FF2B5EF4-FFF2-40B4-BE49-F238E27FC236}">
                <a16:creationId xmlns:a16="http://schemas.microsoft.com/office/drawing/2014/main" id="{DDDA8AA5-9650-4AED-BB2B-B269C951E90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65D36B8-B0E5-448A-B04D-A3545A91C4FE}"/>
              </a:ext>
            </a:extLst>
          </p:cNvPr>
          <p:cNvSpPr>
            <a:spLocks noGrp="1"/>
          </p:cNvSpPr>
          <p:nvPr>
            <p:ph type="sldNum" sz="quarter" idx="12"/>
          </p:nvPr>
        </p:nvSpPr>
        <p:spPr>
          <a:xfrm>
            <a:off x="8610600" y="6356350"/>
            <a:ext cx="2743200" cy="365125"/>
          </a:xfrm>
          <a:prstGeom prst="rect">
            <a:avLst/>
          </a:prstGeom>
        </p:spPr>
        <p:txBody>
          <a:bodyPr/>
          <a:lstStyle/>
          <a:p>
            <a:fld id="{CEF866AF-E11F-462A-84AB-52F4099281EB}" type="slidenum">
              <a:rPr lang="en-US" smtClean="0"/>
              <a:t>‹#›</a:t>
            </a:fld>
            <a:endParaRPr lang="en-US"/>
          </a:p>
        </p:txBody>
      </p:sp>
    </p:spTree>
    <p:extLst>
      <p:ext uri="{BB962C8B-B14F-4D97-AF65-F5344CB8AC3E}">
        <p14:creationId xmlns:p14="http://schemas.microsoft.com/office/powerpoint/2010/main" val="5163934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2BF19B-9EA5-4828-8C87-81612749CAF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728A71F-1FB7-4E19-A59B-F3CBA66407D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536FCD-3E94-4660-BC45-8C7A75808A6B}"/>
              </a:ext>
            </a:extLst>
          </p:cNvPr>
          <p:cNvSpPr>
            <a:spLocks noGrp="1"/>
          </p:cNvSpPr>
          <p:nvPr>
            <p:ph type="dt" sz="half" idx="10"/>
          </p:nvPr>
        </p:nvSpPr>
        <p:spPr>
          <a:xfrm>
            <a:off x="838200" y="6356350"/>
            <a:ext cx="2743200" cy="365125"/>
          </a:xfrm>
          <a:prstGeom prst="rect">
            <a:avLst/>
          </a:prstGeom>
        </p:spPr>
        <p:txBody>
          <a:bodyPr/>
          <a:lstStyle/>
          <a:p>
            <a:fld id="{EB9E067C-0340-427A-9A16-ABDC16CCC041}" type="datetimeFigureOut">
              <a:rPr lang="en-US" smtClean="0"/>
              <a:t>8/10/2023</a:t>
            </a:fld>
            <a:endParaRPr lang="en-US"/>
          </a:p>
        </p:txBody>
      </p:sp>
      <p:sp>
        <p:nvSpPr>
          <p:cNvPr id="5" name="Footer Placeholder 4">
            <a:extLst>
              <a:ext uri="{FF2B5EF4-FFF2-40B4-BE49-F238E27FC236}">
                <a16:creationId xmlns:a16="http://schemas.microsoft.com/office/drawing/2014/main" id="{2E8EB121-EEB2-44CB-AB88-BB2E8B43F2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C817E38-66A7-41C6-9C86-176AB1E7665E}"/>
              </a:ext>
            </a:extLst>
          </p:cNvPr>
          <p:cNvSpPr>
            <a:spLocks noGrp="1"/>
          </p:cNvSpPr>
          <p:nvPr>
            <p:ph type="sldNum" sz="quarter" idx="12"/>
          </p:nvPr>
        </p:nvSpPr>
        <p:spPr>
          <a:xfrm>
            <a:off x="8610600" y="6356350"/>
            <a:ext cx="2743200" cy="365125"/>
          </a:xfrm>
          <a:prstGeom prst="rect">
            <a:avLst/>
          </a:prstGeom>
        </p:spPr>
        <p:txBody>
          <a:bodyPr/>
          <a:lstStyle/>
          <a:p>
            <a:fld id="{CEF866AF-E11F-462A-84AB-52F4099281EB}" type="slidenum">
              <a:rPr lang="en-US" smtClean="0"/>
              <a:t>‹#›</a:t>
            </a:fld>
            <a:endParaRPr lang="en-US"/>
          </a:p>
        </p:txBody>
      </p:sp>
    </p:spTree>
    <p:extLst>
      <p:ext uri="{BB962C8B-B14F-4D97-AF65-F5344CB8AC3E}">
        <p14:creationId xmlns:p14="http://schemas.microsoft.com/office/powerpoint/2010/main" val="23798771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spTree>
    <p:extLst>
      <p:ext uri="{BB962C8B-B14F-4D97-AF65-F5344CB8AC3E}">
        <p14:creationId xmlns:p14="http://schemas.microsoft.com/office/powerpoint/2010/main" val="39654073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57"/>
        <p:cNvGrpSpPr/>
        <p:nvPr/>
      </p:nvGrpSpPr>
      <p:grpSpPr>
        <a:xfrm>
          <a:off x="0" y="0"/>
          <a:ext cx="0" cy="0"/>
          <a:chOff x="0" y="0"/>
          <a:chExt cx="0" cy="0"/>
        </a:xfrm>
      </p:grpSpPr>
      <p:sp>
        <p:nvSpPr>
          <p:cNvPr id="58" name="Google Shape;58;p3"/>
          <p:cNvSpPr/>
          <p:nvPr/>
        </p:nvSpPr>
        <p:spPr>
          <a:xfrm>
            <a:off x="0" y="33"/>
            <a:ext cx="9397325" cy="6857961"/>
          </a:xfrm>
          <a:custGeom>
            <a:avLst/>
            <a:gdLst/>
            <a:ahLst/>
            <a:cxnLst/>
            <a:rect l="l" t="t" r="r" b="b"/>
            <a:pathLst>
              <a:path w="67748" h="49441" extrusionOk="0">
                <a:moveTo>
                  <a:pt x="40003" y="0"/>
                </a:moveTo>
                <a:cubicBezTo>
                  <a:pt x="36827" y="0"/>
                  <a:pt x="33637" y="786"/>
                  <a:pt x="30707" y="2029"/>
                </a:cubicBezTo>
                <a:cubicBezTo>
                  <a:pt x="27849" y="3232"/>
                  <a:pt x="25075" y="4958"/>
                  <a:pt x="23396" y="7566"/>
                </a:cubicBezTo>
                <a:cubicBezTo>
                  <a:pt x="21503" y="10507"/>
                  <a:pt x="21087" y="14388"/>
                  <a:pt x="18539" y="16769"/>
                </a:cubicBezTo>
                <a:cubicBezTo>
                  <a:pt x="15300" y="19794"/>
                  <a:pt x="9811" y="19305"/>
                  <a:pt x="6644" y="22413"/>
                </a:cubicBezTo>
                <a:cubicBezTo>
                  <a:pt x="4144" y="24866"/>
                  <a:pt x="3894" y="28830"/>
                  <a:pt x="4406" y="32307"/>
                </a:cubicBezTo>
                <a:cubicBezTo>
                  <a:pt x="5144" y="37331"/>
                  <a:pt x="8025" y="48226"/>
                  <a:pt x="1" y="49416"/>
                </a:cubicBezTo>
                <a:cubicBezTo>
                  <a:pt x="5692" y="49428"/>
                  <a:pt x="11383" y="49440"/>
                  <a:pt x="17074" y="49440"/>
                </a:cubicBezTo>
                <a:lnTo>
                  <a:pt x="67747" y="49440"/>
                </a:lnTo>
                <a:cubicBezTo>
                  <a:pt x="62366" y="49440"/>
                  <a:pt x="60449" y="45332"/>
                  <a:pt x="60449" y="40534"/>
                </a:cubicBezTo>
                <a:cubicBezTo>
                  <a:pt x="60449" y="35546"/>
                  <a:pt x="64354" y="31057"/>
                  <a:pt x="63580" y="26068"/>
                </a:cubicBezTo>
                <a:cubicBezTo>
                  <a:pt x="63044" y="22675"/>
                  <a:pt x="60318" y="20329"/>
                  <a:pt x="58472" y="17627"/>
                </a:cubicBezTo>
                <a:cubicBezTo>
                  <a:pt x="56424" y="14638"/>
                  <a:pt x="55079" y="11197"/>
                  <a:pt x="53603" y="7911"/>
                </a:cubicBezTo>
                <a:cubicBezTo>
                  <a:pt x="51817" y="3923"/>
                  <a:pt x="47780" y="1196"/>
                  <a:pt x="43506" y="339"/>
                </a:cubicBezTo>
                <a:cubicBezTo>
                  <a:pt x="42350" y="107"/>
                  <a:pt x="41177" y="0"/>
                  <a:pt x="4000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59" name="Google Shape;59;p3"/>
          <p:cNvSpPr txBox="1">
            <a:spLocks noGrp="1"/>
          </p:cNvSpPr>
          <p:nvPr>
            <p:ph type="ctrTitle"/>
          </p:nvPr>
        </p:nvSpPr>
        <p:spPr>
          <a:xfrm>
            <a:off x="1765300" y="1256184"/>
            <a:ext cx="4413200" cy="14604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FFFFF"/>
              </a:buClr>
              <a:buSzPts val="5200"/>
              <a:buFont typeface="Black Han Sans"/>
              <a:buNone/>
              <a:defRPr sz="8533">
                <a:solidFill>
                  <a:srgbClr val="FFFFFF"/>
                </a:solidFill>
                <a:latin typeface="Fredoka One"/>
                <a:ea typeface="Fredoka One"/>
                <a:cs typeface="Fredoka One"/>
                <a:sym typeface="Fredoka One"/>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60" name="Google Shape;60;p3"/>
          <p:cNvSpPr txBox="1">
            <a:spLocks noGrp="1"/>
          </p:cNvSpPr>
          <p:nvPr>
            <p:ph type="subTitle" idx="1"/>
          </p:nvPr>
        </p:nvSpPr>
        <p:spPr>
          <a:xfrm>
            <a:off x="1765300" y="2508951"/>
            <a:ext cx="6070400" cy="152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1"/>
              </a:buClr>
              <a:buSzPts val="2800"/>
              <a:buFont typeface="Comfortaa Light"/>
              <a:buNone/>
              <a:defRPr sz="2133">
                <a:solidFill>
                  <a:srgbClr val="FFFFFF"/>
                </a:solidFill>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grpSp>
        <p:nvGrpSpPr>
          <p:cNvPr id="61" name="Google Shape;61;p3"/>
          <p:cNvGrpSpPr/>
          <p:nvPr/>
        </p:nvGrpSpPr>
        <p:grpSpPr>
          <a:xfrm rot="1438450">
            <a:off x="10928419" y="3119353"/>
            <a:ext cx="622372" cy="619304"/>
            <a:chOff x="1193082" y="841697"/>
            <a:chExt cx="1170763" cy="1162329"/>
          </a:xfrm>
        </p:grpSpPr>
        <p:sp>
          <p:nvSpPr>
            <p:cNvPr id="62" name="Google Shape;62;p3"/>
            <p:cNvSpPr/>
            <p:nvPr/>
          </p:nvSpPr>
          <p:spPr>
            <a:xfrm rot="-2361516">
              <a:off x="1348852" y="1023586"/>
              <a:ext cx="859224" cy="798550"/>
            </a:xfrm>
            <a:custGeom>
              <a:avLst/>
              <a:gdLst/>
              <a:ahLst/>
              <a:cxnLst/>
              <a:rect l="l" t="t" r="r" b="b"/>
              <a:pathLst>
                <a:path w="21610" h="20084" extrusionOk="0">
                  <a:moveTo>
                    <a:pt x="8206" y="1"/>
                  </a:moveTo>
                  <a:cubicBezTo>
                    <a:pt x="8099" y="1"/>
                    <a:pt x="8014" y="11"/>
                    <a:pt x="7954" y="31"/>
                  </a:cubicBezTo>
                  <a:cubicBezTo>
                    <a:pt x="6811" y="423"/>
                    <a:pt x="4418" y="2674"/>
                    <a:pt x="13204" y="6103"/>
                  </a:cubicBezTo>
                  <a:cubicBezTo>
                    <a:pt x="13669" y="6281"/>
                    <a:pt x="7478" y="5876"/>
                    <a:pt x="7418" y="8198"/>
                  </a:cubicBezTo>
                  <a:cubicBezTo>
                    <a:pt x="7347" y="10520"/>
                    <a:pt x="14252" y="10115"/>
                    <a:pt x="13907" y="13544"/>
                  </a:cubicBezTo>
                  <a:cubicBezTo>
                    <a:pt x="13758" y="15074"/>
                    <a:pt x="11953" y="15954"/>
                    <a:pt x="9911" y="15954"/>
                  </a:cubicBezTo>
                  <a:cubicBezTo>
                    <a:pt x="7392" y="15954"/>
                    <a:pt x="4514" y="14613"/>
                    <a:pt x="3941" y="11496"/>
                  </a:cubicBezTo>
                  <a:cubicBezTo>
                    <a:pt x="3858" y="11064"/>
                    <a:pt x="3254" y="10464"/>
                    <a:pt x="2625" y="10464"/>
                  </a:cubicBezTo>
                  <a:cubicBezTo>
                    <a:pt x="2352" y="10464"/>
                    <a:pt x="2075" y="10577"/>
                    <a:pt x="1834" y="10865"/>
                  </a:cubicBezTo>
                  <a:cubicBezTo>
                    <a:pt x="1036" y="11830"/>
                    <a:pt x="0" y="17199"/>
                    <a:pt x="8263" y="19747"/>
                  </a:cubicBezTo>
                  <a:cubicBezTo>
                    <a:pt x="9009" y="19978"/>
                    <a:pt x="9751" y="20084"/>
                    <a:pt x="10474" y="20084"/>
                  </a:cubicBezTo>
                  <a:cubicBezTo>
                    <a:pt x="16046" y="20084"/>
                    <a:pt x="20444" y="13805"/>
                    <a:pt x="16407" y="10401"/>
                  </a:cubicBezTo>
                  <a:lnTo>
                    <a:pt x="16407" y="10401"/>
                  </a:lnTo>
                  <a:cubicBezTo>
                    <a:pt x="16407" y="10401"/>
                    <a:pt x="16985" y="10502"/>
                    <a:pt x="17725" y="10502"/>
                  </a:cubicBezTo>
                  <a:cubicBezTo>
                    <a:pt x="19299" y="10502"/>
                    <a:pt x="21609" y="10045"/>
                    <a:pt x="20670" y="7186"/>
                  </a:cubicBezTo>
                  <a:cubicBezTo>
                    <a:pt x="19361" y="3193"/>
                    <a:pt x="10142" y="1"/>
                    <a:pt x="8206" y="1"/>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63" name="Google Shape;63;p3"/>
            <p:cNvSpPr/>
            <p:nvPr/>
          </p:nvSpPr>
          <p:spPr>
            <a:xfrm rot="-2361516">
              <a:off x="1906814" y="1116052"/>
              <a:ext cx="65843" cy="66321"/>
            </a:xfrm>
            <a:custGeom>
              <a:avLst/>
              <a:gdLst/>
              <a:ahLst/>
              <a:cxnLst/>
              <a:rect l="l" t="t" r="r" b="b"/>
              <a:pathLst>
                <a:path w="1656" h="1668" extrusionOk="0">
                  <a:moveTo>
                    <a:pt x="822" y="1"/>
                  </a:moveTo>
                  <a:cubicBezTo>
                    <a:pt x="370" y="1"/>
                    <a:pt x="1" y="382"/>
                    <a:pt x="1" y="834"/>
                  </a:cubicBezTo>
                  <a:cubicBezTo>
                    <a:pt x="1" y="1299"/>
                    <a:pt x="370" y="1668"/>
                    <a:pt x="822" y="1668"/>
                  </a:cubicBezTo>
                  <a:cubicBezTo>
                    <a:pt x="1287" y="1668"/>
                    <a:pt x="1656" y="1299"/>
                    <a:pt x="1656" y="834"/>
                  </a:cubicBezTo>
                  <a:cubicBezTo>
                    <a:pt x="1656" y="382"/>
                    <a:pt x="1287" y="1"/>
                    <a:pt x="822" y="1"/>
                  </a:cubicBezTo>
                  <a:close/>
                </a:path>
              </a:pathLst>
            </a:custGeom>
            <a:solidFill>
              <a:srgbClr val="582F4E">
                <a:alpha val="53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64" name="Google Shape;64;p3"/>
            <p:cNvSpPr/>
            <p:nvPr/>
          </p:nvSpPr>
          <p:spPr>
            <a:xfrm rot="-2361516">
              <a:off x="1534264" y="1075884"/>
              <a:ext cx="331404" cy="186755"/>
            </a:xfrm>
            <a:custGeom>
              <a:avLst/>
              <a:gdLst/>
              <a:ahLst/>
              <a:cxnLst/>
              <a:rect l="l" t="t" r="r" b="b"/>
              <a:pathLst>
                <a:path w="8335" h="4697" extrusionOk="0">
                  <a:moveTo>
                    <a:pt x="729" y="0"/>
                  </a:moveTo>
                  <a:cubicBezTo>
                    <a:pt x="587" y="0"/>
                    <a:pt x="452" y="83"/>
                    <a:pt x="381" y="223"/>
                  </a:cubicBezTo>
                  <a:lnTo>
                    <a:pt x="84" y="866"/>
                  </a:lnTo>
                  <a:cubicBezTo>
                    <a:pt x="0" y="1057"/>
                    <a:pt x="84" y="1283"/>
                    <a:pt x="274" y="1366"/>
                  </a:cubicBezTo>
                  <a:lnTo>
                    <a:pt x="7442" y="4664"/>
                  </a:lnTo>
                  <a:cubicBezTo>
                    <a:pt x="7492" y="4686"/>
                    <a:pt x="7544" y="4696"/>
                    <a:pt x="7596" y="4696"/>
                  </a:cubicBezTo>
                  <a:cubicBezTo>
                    <a:pt x="7741" y="4696"/>
                    <a:pt x="7880" y="4614"/>
                    <a:pt x="7942" y="4474"/>
                  </a:cubicBezTo>
                  <a:lnTo>
                    <a:pt x="8239" y="3819"/>
                  </a:lnTo>
                  <a:cubicBezTo>
                    <a:pt x="8335" y="3628"/>
                    <a:pt x="8251" y="3402"/>
                    <a:pt x="8061" y="3319"/>
                  </a:cubicBezTo>
                  <a:lnTo>
                    <a:pt x="881" y="33"/>
                  </a:lnTo>
                  <a:cubicBezTo>
                    <a:pt x="831" y="11"/>
                    <a:pt x="780" y="0"/>
                    <a:pt x="729" y="0"/>
                  </a:cubicBezTo>
                  <a:close/>
                </a:path>
              </a:pathLst>
            </a:custGeom>
            <a:solidFill>
              <a:srgbClr val="582F4E">
                <a:alpha val="53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grpSp>
      <p:grpSp>
        <p:nvGrpSpPr>
          <p:cNvPr id="65" name="Google Shape;65;p3"/>
          <p:cNvGrpSpPr/>
          <p:nvPr/>
        </p:nvGrpSpPr>
        <p:grpSpPr>
          <a:xfrm>
            <a:off x="9990804" y="5582359"/>
            <a:ext cx="630147" cy="603685"/>
            <a:chOff x="7039475" y="481968"/>
            <a:chExt cx="476805" cy="456783"/>
          </a:xfrm>
        </p:grpSpPr>
        <p:sp>
          <p:nvSpPr>
            <p:cNvPr id="66" name="Google Shape;66;p3"/>
            <p:cNvSpPr/>
            <p:nvPr/>
          </p:nvSpPr>
          <p:spPr>
            <a:xfrm>
              <a:off x="7090867" y="779324"/>
              <a:ext cx="159854" cy="159427"/>
            </a:xfrm>
            <a:custGeom>
              <a:avLst/>
              <a:gdLst/>
              <a:ahLst/>
              <a:cxnLst/>
              <a:rect l="l" t="t" r="r" b="b"/>
              <a:pathLst>
                <a:path w="4871" h="4858" extrusionOk="0">
                  <a:moveTo>
                    <a:pt x="2430" y="0"/>
                  </a:moveTo>
                  <a:cubicBezTo>
                    <a:pt x="1096" y="0"/>
                    <a:pt x="1" y="1083"/>
                    <a:pt x="1" y="2429"/>
                  </a:cubicBezTo>
                  <a:cubicBezTo>
                    <a:pt x="1" y="3774"/>
                    <a:pt x="1096" y="4858"/>
                    <a:pt x="2430" y="4858"/>
                  </a:cubicBezTo>
                  <a:cubicBezTo>
                    <a:pt x="3775" y="4858"/>
                    <a:pt x="4870" y="3774"/>
                    <a:pt x="4870" y="2429"/>
                  </a:cubicBezTo>
                  <a:cubicBezTo>
                    <a:pt x="4870" y="1083"/>
                    <a:pt x="3775" y="0"/>
                    <a:pt x="243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67" name="Google Shape;67;p3"/>
            <p:cNvSpPr/>
            <p:nvPr/>
          </p:nvSpPr>
          <p:spPr>
            <a:xfrm>
              <a:off x="7306541" y="481968"/>
              <a:ext cx="153980" cy="154374"/>
            </a:xfrm>
            <a:custGeom>
              <a:avLst/>
              <a:gdLst/>
              <a:ahLst/>
              <a:cxnLst/>
              <a:rect l="l" t="t" r="r" b="b"/>
              <a:pathLst>
                <a:path w="4692" h="4704" extrusionOk="0">
                  <a:moveTo>
                    <a:pt x="2346" y="0"/>
                  </a:moveTo>
                  <a:cubicBezTo>
                    <a:pt x="1049" y="0"/>
                    <a:pt x="1" y="1060"/>
                    <a:pt x="1" y="2358"/>
                  </a:cubicBezTo>
                  <a:cubicBezTo>
                    <a:pt x="1" y="3656"/>
                    <a:pt x="1049" y="4703"/>
                    <a:pt x="2346" y="4703"/>
                  </a:cubicBezTo>
                  <a:cubicBezTo>
                    <a:pt x="3644" y="4703"/>
                    <a:pt x="4692" y="3656"/>
                    <a:pt x="4692" y="2358"/>
                  </a:cubicBezTo>
                  <a:cubicBezTo>
                    <a:pt x="4692" y="1060"/>
                    <a:pt x="3644" y="0"/>
                    <a:pt x="234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68" name="Google Shape;68;p3"/>
            <p:cNvSpPr/>
            <p:nvPr/>
          </p:nvSpPr>
          <p:spPr>
            <a:xfrm>
              <a:off x="7039475" y="552394"/>
              <a:ext cx="476805" cy="303037"/>
            </a:xfrm>
            <a:custGeom>
              <a:avLst/>
              <a:gdLst/>
              <a:ahLst/>
              <a:cxnLst/>
              <a:rect l="l" t="t" r="r" b="b"/>
              <a:pathLst>
                <a:path w="14529" h="9234" extrusionOk="0">
                  <a:moveTo>
                    <a:pt x="2186" y="0"/>
                  </a:moveTo>
                  <a:cubicBezTo>
                    <a:pt x="796" y="0"/>
                    <a:pt x="1" y="1696"/>
                    <a:pt x="447" y="2403"/>
                  </a:cubicBezTo>
                  <a:cubicBezTo>
                    <a:pt x="1186" y="3557"/>
                    <a:pt x="9365" y="8034"/>
                    <a:pt x="10925" y="8951"/>
                  </a:cubicBezTo>
                  <a:cubicBezTo>
                    <a:pt x="11263" y="9147"/>
                    <a:pt x="11634" y="9233"/>
                    <a:pt x="11998" y="9233"/>
                  </a:cubicBezTo>
                  <a:cubicBezTo>
                    <a:pt x="13315" y="9233"/>
                    <a:pt x="14528" y="8100"/>
                    <a:pt x="13651" y="6915"/>
                  </a:cubicBezTo>
                  <a:cubicBezTo>
                    <a:pt x="12235" y="5010"/>
                    <a:pt x="4615" y="748"/>
                    <a:pt x="2829" y="117"/>
                  </a:cubicBezTo>
                  <a:cubicBezTo>
                    <a:pt x="2603" y="36"/>
                    <a:pt x="2388" y="0"/>
                    <a:pt x="218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69" name="Google Shape;69;p3"/>
            <p:cNvSpPr/>
            <p:nvPr/>
          </p:nvSpPr>
          <p:spPr>
            <a:xfrm>
              <a:off x="7140486" y="805873"/>
              <a:ext cx="43024" cy="43024"/>
            </a:xfrm>
            <a:custGeom>
              <a:avLst/>
              <a:gdLst/>
              <a:ahLst/>
              <a:cxnLst/>
              <a:rect l="l" t="t" r="r" b="b"/>
              <a:pathLst>
                <a:path w="1311" h="1311" extrusionOk="0">
                  <a:moveTo>
                    <a:pt x="656" y="1"/>
                  </a:moveTo>
                  <a:cubicBezTo>
                    <a:pt x="298" y="1"/>
                    <a:pt x="1" y="298"/>
                    <a:pt x="1" y="655"/>
                  </a:cubicBezTo>
                  <a:cubicBezTo>
                    <a:pt x="1" y="1025"/>
                    <a:pt x="298" y="1310"/>
                    <a:pt x="656" y="1310"/>
                  </a:cubicBezTo>
                  <a:cubicBezTo>
                    <a:pt x="1025" y="1310"/>
                    <a:pt x="1310" y="1025"/>
                    <a:pt x="1310" y="655"/>
                  </a:cubicBezTo>
                  <a:cubicBezTo>
                    <a:pt x="1310" y="298"/>
                    <a:pt x="1025" y="1"/>
                    <a:pt x="65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70" name="Google Shape;70;p3"/>
            <p:cNvSpPr/>
            <p:nvPr/>
          </p:nvSpPr>
          <p:spPr>
            <a:xfrm>
              <a:off x="7125653" y="595549"/>
              <a:ext cx="243440" cy="158705"/>
            </a:xfrm>
            <a:custGeom>
              <a:avLst/>
              <a:gdLst/>
              <a:ahLst/>
              <a:cxnLst/>
              <a:rect l="l" t="t" r="r" b="b"/>
              <a:pathLst>
                <a:path w="7418" h="4836" extrusionOk="0">
                  <a:moveTo>
                    <a:pt x="756" y="1"/>
                  </a:moveTo>
                  <a:cubicBezTo>
                    <a:pt x="594" y="1"/>
                    <a:pt x="438" y="86"/>
                    <a:pt x="357" y="230"/>
                  </a:cubicBezTo>
                  <a:lnTo>
                    <a:pt x="131" y="623"/>
                  </a:lnTo>
                  <a:cubicBezTo>
                    <a:pt x="0" y="838"/>
                    <a:pt x="84" y="1123"/>
                    <a:pt x="298" y="1254"/>
                  </a:cubicBezTo>
                  <a:lnTo>
                    <a:pt x="6442" y="4778"/>
                  </a:lnTo>
                  <a:cubicBezTo>
                    <a:pt x="6511" y="4817"/>
                    <a:pt x="6587" y="4835"/>
                    <a:pt x="6663" y="4835"/>
                  </a:cubicBezTo>
                  <a:cubicBezTo>
                    <a:pt x="6824" y="4835"/>
                    <a:pt x="6984" y="4753"/>
                    <a:pt x="7073" y="4600"/>
                  </a:cubicBezTo>
                  <a:lnTo>
                    <a:pt x="7287" y="4219"/>
                  </a:lnTo>
                  <a:cubicBezTo>
                    <a:pt x="7418" y="4005"/>
                    <a:pt x="7346" y="3719"/>
                    <a:pt x="7120" y="3588"/>
                  </a:cubicBezTo>
                  <a:lnTo>
                    <a:pt x="989" y="64"/>
                  </a:lnTo>
                  <a:cubicBezTo>
                    <a:pt x="915" y="21"/>
                    <a:pt x="835" y="1"/>
                    <a:pt x="75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grpSp>
      <p:grpSp>
        <p:nvGrpSpPr>
          <p:cNvPr id="71" name="Google Shape;71;p3"/>
          <p:cNvGrpSpPr/>
          <p:nvPr/>
        </p:nvGrpSpPr>
        <p:grpSpPr>
          <a:xfrm rot="769044">
            <a:off x="9416430" y="132505"/>
            <a:ext cx="1016540" cy="1042129"/>
            <a:chOff x="614950" y="1682850"/>
            <a:chExt cx="438175" cy="454900"/>
          </a:xfrm>
        </p:grpSpPr>
        <p:sp>
          <p:nvSpPr>
            <p:cNvPr id="72" name="Google Shape;72;p3"/>
            <p:cNvSpPr/>
            <p:nvPr/>
          </p:nvSpPr>
          <p:spPr>
            <a:xfrm>
              <a:off x="614950" y="1682850"/>
              <a:ext cx="438175" cy="454900"/>
            </a:xfrm>
            <a:custGeom>
              <a:avLst/>
              <a:gdLst/>
              <a:ahLst/>
              <a:cxnLst/>
              <a:rect l="l" t="t" r="r" b="b"/>
              <a:pathLst>
                <a:path w="17527" h="18196" extrusionOk="0">
                  <a:moveTo>
                    <a:pt x="9682" y="1"/>
                  </a:moveTo>
                  <a:cubicBezTo>
                    <a:pt x="6586" y="1"/>
                    <a:pt x="1400" y="4345"/>
                    <a:pt x="762" y="5582"/>
                  </a:cubicBezTo>
                  <a:cubicBezTo>
                    <a:pt x="0" y="7082"/>
                    <a:pt x="2882" y="11261"/>
                    <a:pt x="4084" y="12249"/>
                  </a:cubicBezTo>
                  <a:cubicBezTo>
                    <a:pt x="4502" y="12589"/>
                    <a:pt x="4976" y="12766"/>
                    <a:pt x="5510" y="12766"/>
                  </a:cubicBezTo>
                  <a:cubicBezTo>
                    <a:pt x="6529" y="12766"/>
                    <a:pt x="7767" y="12124"/>
                    <a:pt x="9251" y="10749"/>
                  </a:cubicBezTo>
                  <a:cubicBezTo>
                    <a:pt x="9763" y="10272"/>
                    <a:pt x="10433" y="10032"/>
                    <a:pt x="11064" y="10032"/>
                  </a:cubicBezTo>
                  <a:cubicBezTo>
                    <a:pt x="11961" y="10032"/>
                    <a:pt x="12780" y="10516"/>
                    <a:pt x="12954" y="11487"/>
                  </a:cubicBezTo>
                  <a:cubicBezTo>
                    <a:pt x="13264" y="13142"/>
                    <a:pt x="12347" y="13737"/>
                    <a:pt x="10728" y="14095"/>
                  </a:cubicBezTo>
                  <a:cubicBezTo>
                    <a:pt x="9097" y="14452"/>
                    <a:pt x="7073" y="15333"/>
                    <a:pt x="7680" y="17178"/>
                  </a:cubicBezTo>
                  <a:cubicBezTo>
                    <a:pt x="7910" y="17887"/>
                    <a:pt x="8685" y="18196"/>
                    <a:pt x="9683" y="18196"/>
                  </a:cubicBezTo>
                  <a:cubicBezTo>
                    <a:pt x="11265" y="18196"/>
                    <a:pt x="13407" y="17420"/>
                    <a:pt x="14824" y="16238"/>
                  </a:cubicBezTo>
                  <a:cubicBezTo>
                    <a:pt x="17133" y="14321"/>
                    <a:pt x="17526" y="10761"/>
                    <a:pt x="16336" y="8630"/>
                  </a:cubicBezTo>
                  <a:cubicBezTo>
                    <a:pt x="15497" y="7137"/>
                    <a:pt x="13561" y="6088"/>
                    <a:pt x="11616" y="6088"/>
                  </a:cubicBezTo>
                  <a:cubicBezTo>
                    <a:pt x="10798" y="6088"/>
                    <a:pt x="9979" y="6273"/>
                    <a:pt x="9240" y="6689"/>
                  </a:cubicBezTo>
                  <a:cubicBezTo>
                    <a:pt x="6739" y="8082"/>
                    <a:pt x="6025" y="8749"/>
                    <a:pt x="6025" y="8749"/>
                  </a:cubicBezTo>
                  <a:cubicBezTo>
                    <a:pt x="6025" y="8749"/>
                    <a:pt x="5894" y="7641"/>
                    <a:pt x="5346" y="7129"/>
                  </a:cubicBezTo>
                  <a:cubicBezTo>
                    <a:pt x="5346" y="7129"/>
                    <a:pt x="13621" y="3331"/>
                    <a:pt x="11311" y="664"/>
                  </a:cubicBezTo>
                  <a:cubicBezTo>
                    <a:pt x="10906" y="198"/>
                    <a:pt x="10341" y="1"/>
                    <a:pt x="96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73" name="Google Shape;73;p3"/>
            <p:cNvSpPr/>
            <p:nvPr/>
          </p:nvSpPr>
          <p:spPr>
            <a:xfrm>
              <a:off x="686375" y="1706975"/>
              <a:ext cx="183400" cy="114275"/>
            </a:xfrm>
            <a:custGeom>
              <a:avLst/>
              <a:gdLst/>
              <a:ahLst/>
              <a:cxnLst/>
              <a:rect l="l" t="t" r="r" b="b"/>
              <a:pathLst>
                <a:path w="7336" h="4571" extrusionOk="0">
                  <a:moveTo>
                    <a:pt x="6697" y="0"/>
                  </a:moveTo>
                  <a:cubicBezTo>
                    <a:pt x="5771" y="0"/>
                    <a:pt x="3285" y="1082"/>
                    <a:pt x="1775" y="2319"/>
                  </a:cubicBezTo>
                  <a:cubicBezTo>
                    <a:pt x="1" y="3759"/>
                    <a:pt x="84" y="4307"/>
                    <a:pt x="322" y="4545"/>
                  </a:cubicBezTo>
                  <a:cubicBezTo>
                    <a:pt x="339" y="4562"/>
                    <a:pt x="366" y="4570"/>
                    <a:pt x="401" y="4570"/>
                  </a:cubicBezTo>
                  <a:cubicBezTo>
                    <a:pt x="862" y="4570"/>
                    <a:pt x="2810" y="3198"/>
                    <a:pt x="4204" y="2402"/>
                  </a:cubicBezTo>
                  <a:cubicBezTo>
                    <a:pt x="5704" y="1545"/>
                    <a:pt x="7335" y="497"/>
                    <a:pt x="7026" y="104"/>
                  </a:cubicBezTo>
                  <a:cubicBezTo>
                    <a:pt x="6972" y="33"/>
                    <a:pt x="6858" y="0"/>
                    <a:pt x="669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74" name="Google Shape;74;p3"/>
            <p:cNvSpPr/>
            <p:nvPr/>
          </p:nvSpPr>
          <p:spPr>
            <a:xfrm>
              <a:off x="656325" y="1827450"/>
              <a:ext cx="22050" cy="22050"/>
            </a:xfrm>
            <a:custGeom>
              <a:avLst/>
              <a:gdLst/>
              <a:ahLst/>
              <a:cxnLst/>
              <a:rect l="l" t="t" r="r" b="b"/>
              <a:pathLst>
                <a:path w="882" h="882" extrusionOk="0">
                  <a:moveTo>
                    <a:pt x="441" y="0"/>
                  </a:moveTo>
                  <a:cubicBezTo>
                    <a:pt x="203" y="0"/>
                    <a:pt x="0" y="202"/>
                    <a:pt x="0" y="441"/>
                  </a:cubicBezTo>
                  <a:cubicBezTo>
                    <a:pt x="0" y="679"/>
                    <a:pt x="203" y="881"/>
                    <a:pt x="441" y="881"/>
                  </a:cubicBezTo>
                  <a:cubicBezTo>
                    <a:pt x="691" y="881"/>
                    <a:pt x="881" y="679"/>
                    <a:pt x="881" y="441"/>
                  </a:cubicBezTo>
                  <a:cubicBezTo>
                    <a:pt x="881" y="202"/>
                    <a:pt x="691" y="0"/>
                    <a:pt x="441" y="0"/>
                  </a:cubicBezTo>
                  <a:close/>
                </a:path>
              </a:pathLst>
            </a:custGeom>
            <a:solidFill>
              <a:srgbClr val="F9A3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grpSp>
      <p:grpSp>
        <p:nvGrpSpPr>
          <p:cNvPr id="75" name="Google Shape;75;p3"/>
          <p:cNvGrpSpPr/>
          <p:nvPr/>
        </p:nvGrpSpPr>
        <p:grpSpPr>
          <a:xfrm rot="-9891192">
            <a:off x="10923088" y="1615533"/>
            <a:ext cx="633025" cy="621789"/>
            <a:chOff x="1761950" y="1669000"/>
            <a:chExt cx="482700" cy="529100"/>
          </a:xfrm>
        </p:grpSpPr>
        <p:sp>
          <p:nvSpPr>
            <p:cNvPr id="76" name="Google Shape;76;p3"/>
            <p:cNvSpPr/>
            <p:nvPr/>
          </p:nvSpPr>
          <p:spPr>
            <a:xfrm>
              <a:off x="1761950" y="1669000"/>
              <a:ext cx="482700" cy="529100"/>
            </a:xfrm>
            <a:custGeom>
              <a:avLst/>
              <a:gdLst/>
              <a:ahLst/>
              <a:cxnLst/>
              <a:rect l="l" t="t" r="r" b="b"/>
              <a:pathLst>
                <a:path w="19308" h="21164" extrusionOk="0">
                  <a:moveTo>
                    <a:pt x="8652" y="3590"/>
                  </a:moveTo>
                  <a:cubicBezTo>
                    <a:pt x="9200" y="3590"/>
                    <a:pt x="9762" y="3731"/>
                    <a:pt x="10282" y="4028"/>
                  </a:cubicBezTo>
                  <a:cubicBezTo>
                    <a:pt x="11794" y="4897"/>
                    <a:pt x="12366" y="6767"/>
                    <a:pt x="11532" y="8207"/>
                  </a:cubicBezTo>
                  <a:cubicBezTo>
                    <a:pt x="10983" y="9165"/>
                    <a:pt x="9973" y="9693"/>
                    <a:pt x="8916" y="9693"/>
                  </a:cubicBezTo>
                  <a:cubicBezTo>
                    <a:pt x="8369" y="9693"/>
                    <a:pt x="7809" y="9551"/>
                    <a:pt x="7294" y="9255"/>
                  </a:cubicBezTo>
                  <a:cubicBezTo>
                    <a:pt x="5770" y="8386"/>
                    <a:pt x="5210" y="6517"/>
                    <a:pt x="6043" y="5064"/>
                  </a:cubicBezTo>
                  <a:cubicBezTo>
                    <a:pt x="6592" y="4115"/>
                    <a:pt x="7595" y="3590"/>
                    <a:pt x="8652" y="3590"/>
                  </a:cubicBezTo>
                  <a:close/>
                  <a:moveTo>
                    <a:pt x="8921" y="0"/>
                  </a:moveTo>
                  <a:cubicBezTo>
                    <a:pt x="3425" y="0"/>
                    <a:pt x="1" y="7231"/>
                    <a:pt x="3460" y="11124"/>
                  </a:cubicBezTo>
                  <a:cubicBezTo>
                    <a:pt x="4980" y="12835"/>
                    <a:pt x="6651" y="13348"/>
                    <a:pt x="8108" y="13348"/>
                  </a:cubicBezTo>
                  <a:cubicBezTo>
                    <a:pt x="10292" y="13348"/>
                    <a:pt x="11996" y="12196"/>
                    <a:pt x="11997" y="12196"/>
                  </a:cubicBezTo>
                  <a:lnTo>
                    <a:pt x="11997" y="12196"/>
                  </a:lnTo>
                  <a:cubicBezTo>
                    <a:pt x="11997" y="12196"/>
                    <a:pt x="10818" y="15958"/>
                    <a:pt x="7520" y="16423"/>
                  </a:cubicBezTo>
                  <a:cubicBezTo>
                    <a:pt x="4210" y="16899"/>
                    <a:pt x="1912" y="17518"/>
                    <a:pt x="2305" y="19173"/>
                  </a:cubicBezTo>
                  <a:cubicBezTo>
                    <a:pt x="2626" y="20508"/>
                    <a:pt x="3836" y="21163"/>
                    <a:pt x="5444" y="21163"/>
                  </a:cubicBezTo>
                  <a:cubicBezTo>
                    <a:pt x="8423" y="21163"/>
                    <a:pt x="12767" y="18912"/>
                    <a:pt x="15342" y="14565"/>
                  </a:cubicBezTo>
                  <a:cubicBezTo>
                    <a:pt x="19307" y="7874"/>
                    <a:pt x="17033" y="1873"/>
                    <a:pt x="10592" y="218"/>
                  </a:cubicBezTo>
                  <a:cubicBezTo>
                    <a:pt x="10018" y="69"/>
                    <a:pt x="9460" y="0"/>
                    <a:pt x="892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77" name="Google Shape;77;p3"/>
            <p:cNvSpPr/>
            <p:nvPr/>
          </p:nvSpPr>
          <p:spPr>
            <a:xfrm>
              <a:off x="2046075" y="2061100"/>
              <a:ext cx="36350" cy="36050"/>
            </a:xfrm>
            <a:custGeom>
              <a:avLst/>
              <a:gdLst/>
              <a:ahLst/>
              <a:cxnLst/>
              <a:rect l="l" t="t" r="r" b="b"/>
              <a:pathLst>
                <a:path w="1454" h="1442" extrusionOk="0">
                  <a:moveTo>
                    <a:pt x="727" y="0"/>
                  </a:moveTo>
                  <a:cubicBezTo>
                    <a:pt x="322" y="0"/>
                    <a:pt x="1" y="322"/>
                    <a:pt x="1" y="727"/>
                  </a:cubicBezTo>
                  <a:cubicBezTo>
                    <a:pt x="1" y="1120"/>
                    <a:pt x="322" y="1441"/>
                    <a:pt x="727" y="1441"/>
                  </a:cubicBezTo>
                  <a:cubicBezTo>
                    <a:pt x="1132" y="1441"/>
                    <a:pt x="1453" y="1120"/>
                    <a:pt x="1453" y="727"/>
                  </a:cubicBezTo>
                  <a:cubicBezTo>
                    <a:pt x="1453" y="322"/>
                    <a:pt x="1132" y="0"/>
                    <a:pt x="72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78" name="Google Shape;78;p3"/>
            <p:cNvSpPr/>
            <p:nvPr/>
          </p:nvSpPr>
          <p:spPr>
            <a:xfrm>
              <a:off x="1866425" y="2108000"/>
              <a:ext cx="179675" cy="64750"/>
            </a:xfrm>
            <a:custGeom>
              <a:avLst/>
              <a:gdLst/>
              <a:ahLst/>
              <a:cxnLst/>
              <a:rect l="l" t="t" r="r" b="b"/>
              <a:pathLst>
                <a:path w="7187" h="2590" extrusionOk="0">
                  <a:moveTo>
                    <a:pt x="6473" y="0"/>
                  </a:moveTo>
                  <a:cubicBezTo>
                    <a:pt x="5731" y="0"/>
                    <a:pt x="4264" y="1127"/>
                    <a:pt x="2950" y="1127"/>
                  </a:cubicBezTo>
                  <a:cubicBezTo>
                    <a:pt x="2917" y="1127"/>
                    <a:pt x="2885" y="1126"/>
                    <a:pt x="2853" y="1125"/>
                  </a:cubicBezTo>
                  <a:cubicBezTo>
                    <a:pt x="2772" y="1122"/>
                    <a:pt x="2693" y="1120"/>
                    <a:pt x="2615" y="1120"/>
                  </a:cubicBezTo>
                  <a:cubicBezTo>
                    <a:pt x="1103" y="1120"/>
                    <a:pt x="0" y="1654"/>
                    <a:pt x="555" y="2220"/>
                  </a:cubicBezTo>
                  <a:cubicBezTo>
                    <a:pt x="816" y="2482"/>
                    <a:pt x="1430" y="2589"/>
                    <a:pt x="2132" y="2589"/>
                  </a:cubicBezTo>
                  <a:cubicBezTo>
                    <a:pt x="3028" y="2589"/>
                    <a:pt x="4069" y="2414"/>
                    <a:pt x="4710" y="2161"/>
                  </a:cubicBezTo>
                  <a:cubicBezTo>
                    <a:pt x="5853" y="1708"/>
                    <a:pt x="7187" y="756"/>
                    <a:pt x="6853" y="196"/>
                  </a:cubicBezTo>
                  <a:cubicBezTo>
                    <a:pt x="6770" y="57"/>
                    <a:pt x="6640" y="0"/>
                    <a:pt x="647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grpSp>
      <p:grpSp>
        <p:nvGrpSpPr>
          <p:cNvPr id="79" name="Google Shape;79;p3"/>
          <p:cNvGrpSpPr/>
          <p:nvPr/>
        </p:nvGrpSpPr>
        <p:grpSpPr>
          <a:xfrm rot="890291">
            <a:off x="9346635" y="4222966"/>
            <a:ext cx="519725" cy="591268"/>
            <a:chOff x="1761950" y="1669000"/>
            <a:chExt cx="482700" cy="529100"/>
          </a:xfrm>
        </p:grpSpPr>
        <p:sp>
          <p:nvSpPr>
            <p:cNvPr id="80" name="Google Shape;80;p3"/>
            <p:cNvSpPr/>
            <p:nvPr/>
          </p:nvSpPr>
          <p:spPr>
            <a:xfrm>
              <a:off x="1761950" y="1669000"/>
              <a:ext cx="482700" cy="529100"/>
            </a:xfrm>
            <a:custGeom>
              <a:avLst/>
              <a:gdLst/>
              <a:ahLst/>
              <a:cxnLst/>
              <a:rect l="l" t="t" r="r" b="b"/>
              <a:pathLst>
                <a:path w="19308" h="21164" extrusionOk="0">
                  <a:moveTo>
                    <a:pt x="8652" y="3590"/>
                  </a:moveTo>
                  <a:cubicBezTo>
                    <a:pt x="9200" y="3590"/>
                    <a:pt x="9762" y="3731"/>
                    <a:pt x="10282" y="4028"/>
                  </a:cubicBezTo>
                  <a:cubicBezTo>
                    <a:pt x="11794" y="4897"/>
                    <a:pt x="12366" y="6767"/>
                    <a:pt x="11532" y="8207"/>
                  </a:cubicBezTo>
                  <a:cubicBezTo>
                    <a:pt x="10983" y="9165"/>
                    <a:pt x="9973" y="9693"/>
                    <a:pt x="8916" y="9693"/>
                  </a:cubicBezTo>
                  <a:cubicBezTo>
                    <a:pt x="8369" y="9693"/>
                    <a:pt x="7809" y="9551"/>
                    <a:pt x="7294" y="9255"/>
                  </a:cubicBezTo>
                  <a:cubicBezTo>
                    <a:pt x="5770" y="8386"/>
                    <a:pt x="5210" y="6517"/>
                    <a:pt x="6043" y="5064"/>
                  </a:cubicBezTo>
                  <a:cubicBezTo>
                    <a:pt x="6592" y="4115"/>
                    <a:pt x="7595" y="3590"/>
                    <a:pt x="8652" y="3590"/>
                  </a:cubicBezTo>
                  <a:close/>
                  <a:moveTo>
                    <a:pt x="8921" y="0"/>
                  </a:moveTo>
                  <a:cubicBezTo>
                    <a:pt x="3425" y="0"/>
                    <a:pt x="1" y="7231"/>
                    <a:pt x="3460" y="11124"/>
                  </a:cubicBezTo>
                  <a:cubicBezTo>
                    <a:pt x="4980" y="12835"/>
                    <a:pt x="6651" y="13348"/>
                    <a:pt x="8108" y="13348"/>
                  </a:cubicBezTo>
                  <a:cubicBezTo>
                    <a:pt x="10292" y="13348"/>
                    <a:pt x="11996" y="12196"/>
                    <a:pt x="11997" y="12196"/>
                  </a:cubicBezTo>
                  <a:lnTo>
                    <a:pt x="11997" y="12196"/>
                  </a:lnTo>
                  <a:cubicBezTo>
                    <a:pt x="11997" y="12196"/>
                    <a:pt x="10818" y="15958"/>
                    <a:pt x="7520" y="16423"/>
                  </a:cubicBezTo>
                  <a:cubicBezTo>
                    <a:pt x="4210" y="16899"/>
                    <a:pt x="1912" y="17518"/>
                    <a:pt x="2305" y="19173"/>
                  </a:cubicBezTo>
                  <a:cubicBezTo>
                    <a:pt x="2626" y="20508"/>
                    <a:pt x="3836" y="21163"/>
                    <a:pt x="5444" y="21163"/>
                  </a:cubicBezTo>
                  <a:cubicBezTo>
                    <a:pt x="8423" y="21163"/>
                    <a:pt x="12767" y="18912"/>
                    <a:pt x="15342" y="14565"/>
                  </a:cubicBezTo>
                  <a:cubicBezTo>
                    <a:pt x="19307" y="7874"/>
                    <a:pt x="17033" y="1873"/>
                    <a:pt x="10592" y="218"/>
                  </a:cubicBezTo>
                  <a:cubicBezTo>
                    <a:pt x="10018" y="69"/>
                    <a:pt x="9460" y="0"/>
                    <a:pt x="89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81" name="Google Shape;81;p3"/>
            <p:cNvSpPr/>
            <p:nvPr/>
          </p:nvSpPr>
          <p:spPr>
            <a:xfrm>
              <a:off x="2046075" y="2061100"/>
              <a:ext cx="36350" cy="36050"/>
            </a:xfrm>
            <a:custGeom>
              <a:avLst/>
              <a:gdLst/>
              <a:ahLst/>
              <a:cxnLst/>
              <a:rect l="l" t="t" r="r" b="b"/>
              <a:pathLst>
                <a:path w="1454" h="1442" extrusionOk="0">
                  <a:moveTo>
                    <a:pt x="727" y="0"/>
                  </a:moveTo>
                  <a:cubicBezTo>
                    <a:pt x="322" y="0"/>
                    <a:pt x="1" y="322"/>
                    <a:pt x="1" y="727"/>
                  </a:cubicBezTo>
                  <a:cubicBezTo>
                    <a:pt x="1" y="1120"/>
                    <a:pt x="322" y="1441"/>
                    <a:pt x="727" y="1441"/>
                  </a:cubicBezTo>
                  <a:cubicBezTo>
                    <a:pt x="1132" y="1441"/>
                    <a:pt x="1453" y="1120"/>
                    <a:pt x="1453" y="727"/>
                  </a:cubicBezTo>
                  <a:cubicBezTo>
                    <a:pt x="1453" y="322"/>
                    <a:pt x="1132" y="0"/>
                    <a:pt x="72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82" name="Google Shape;82;p3"/>
            <p:cNvSpPr/>
            <p:nvPr/>
          </p:nvSpPr>
          <p:spPr>
            <a:xfrm>
              <a:off x="1866425" y="2108000"/>
              <a:ext cx="179675" cy="64750"/>
            </a:xfrm>
            <a:custGeom>
              <a:avLst/>
              <a:gdLst/>
              <a:ahLst/>
              <a:cxnLst/>
              <a:rect l="l" t="t" r="r" b="b"/>
              <a:pathLst>
                <a:path w="7187" h="2590" extrusionOk="0">
                  <a:moveTo>
                    <a:pt x="6473" y="0"/>
                  </a:moveTo>
                  <a:cubicBezTo>
                    <a:pt x="5731" y="0"/>
                    <a:pt x="4264" y="1127"/>
                    <a:pt x="2950" y="1127"/>
                  </a:cubicBezTo>
                  <a:cubicBezTo>
                    <a:pt x="2917" y="1127"/>
                    <a:pt x="2885" y="1126"/>
                    <a:pt x="2853" y="1125"/>
                  </a:cubicBezTo>
                  <a:cubicBezTo>
                    <a:pt x="2772" y="1122"/>
                    <a:pt x="2693" y="1120"/>
                    <a:pt x="2615" y="1120"/>
                  </a:cubicBezTo>
                  <a:cubicBezTo>
                    <a:pt x="1103" y="1120"/>
                    <a:pt x="0" y="1654"/>
                    <a:pt x="555" y="2220"/>
                  </a:cubicBezTo>
                  <a:cubicBezTo>
                    <a:pt x="816" y="2482"/>
                    <a:pt x="1430" y="2589"/>
                    <a:pt x="2132" y="2589"/>
                  </a:cubicBezTo>
                  <a:cubicBezTo>
                    <a:pt x="3028" y="2589"/>
                    <a:pt x="4069" y="2414"/>
                    <a:pt x="4710" y="2161"/>
                  </a:cubicBezTo>
                  <a:cubicBezTo>
                    <a:pt x="5853" y="1708"/>
                    <a:pt x="7187" y="756"/>
                    <a:pt x="6853" y="196"/>
                  </a:cubicBezTo>
                  <a:cubicBezTo>
                    <a:pt x="6770" y="57"/>
                    <a:pt x="6640" y="0"/>
                    <a:pt x="647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grpSp>
      <p:grpSp>
        <p:nvGrpSpPr>
          <p:cNvPr id="83" name="Google Shape;83;p3"/>
          <p:cNvGrpSpPr/>
          <p:nvPr/>
        </p:nvGrpSpPr>
        <p:grpSpPr>
          <a:xfrm rot="-871861">
            <a:off x="8613977" y="1280030"/>
            <a:ext cx="933308" cy="844364"/>
            <a:chOff x="2321700" y="1787550"/>
            <a:chExt cx="450675" cy="386425"/>
          </a:xfrm>
        </p:grpSpPr>
        <p:sp>
          <p:nvSpPr>
            <p:cNvPr id="84" name="Google Shape;84;p3"/>
            <p:cNvSpPr/>
            <p:nvPr/>
          </p:nvSpPr>
          <p:spPr>
            <a:xfrm>
              <a:off x="2321700" y="1787550"/>
              <a:ext cx="450675" cy="386425"/>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85" name="Google Shape;85;p3"/>
            <p:cNvSpPr/>
            <p:nvPr/>
          </p:nvSpPr>
          <p:spPr>
            <a:xfrm>
              <a:off x="2526500" y="1936425"/>
              <a:ext cx="34550" cy="29700"/>
            </a:xfrm>
            <a:custGeom>
              <a:avLst/>
              <a:gdLst/>
              <a:ahLst/>
              <a:cxnLst/>
              <a:rect l="l" t="t" r="r" b="b"/>
              <a:pathLst>
                <a:path w="1382" h="1188" extrusionOk="0">
                  <a:moveTo>
                    <a:pt x="707" y="1"/>
                  </a:moveTo>
                  <a:cubicBezTo>
                    <a:pt x="639" y="1"/>
                    <a:pt x="569" y="11"/>
                    <a:pt x="500" y="34"/>
                  </a:cubicBezTo>
                  <a:cubicBezTo>
                    <a:pt x="179" y="153"/>
                    <a:pt x="0" y="487"/>
                    <a:pt x="107" y="796"/>
                  </a:cubicBezTo>
                  <a:cubicBezTo>
                    <a:pt x="192" y="1040"/>
                    <a:pt x="423" y="1187"/>
                    <a:pt x="674" y="1187"/>
                  </a:cubicBezTo>
                  <a:cubicBezTo>
                    <a:pt x="743" y="1187"/>
                    <a:pt x="813" y="1177"/>
                    <a:pt x="881" y="1154"/>
                  </a:cubicBezTo>
                  <a:cubicBezTo>
                    <a:pt x="1203" y="1035"/>
                    <a:pt x="1381" y="701"/>
                    <a:pt x="1274" y="392"/>
                  </a:cubicBezTo>
                  <a:cubicBezTo>
                    <a:pt x="1190" y="148"/>
                    <a:pt x="959" y="1"/>
                    <a:pt x="707" y="1"/>
                  </a:cubicBezTo>
                  <a:close/>
                </a:path>
              </a:pathLst>
            </a:custGeom>
            <a:solidFill>
              <a:srgbClr val="582F4E">
                <a:alpha val="53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86" name="Google Shape;86;p3"/>
            <p:cNvSpPr/>
            <p:nvPr/>
          </p:nvSpPr>
          <p:spPr>
            <a:xfrm>
              <a:off x="2485125" y="1819000"/>
              <a:ext cx="57775" cy="104050"/>
            </a:xfrm>
            <a:custGeom>
              <a:avLst/>
              <a:gdLst/>
              <a:ahLst/>
              <a:cxnLst/>
              <a:rect l="l" t="t" r="r" b="b"/>
              <a:pathLst>
                <a:path w="2311" h="4162" extrusionOk="0">
                  <a:moveTo>
                    <a:pt x="591" y="0"/>
                  </a:moveTo>
                  <a:cubicBezTo>
                    <a:pt x="556" y="0"/>
                    <a:pt x="521" y="6"/>
                    <a:pt x="488" y="17"/>
                  </a:cubicBezTo>
                  <a:cubicBezTo>
                    <a:pt x="48" y="159"/>
                    <a:pt x="0" y="1195"/>
                    <a:pt x="369" y="2338"/>
                  </a:cubicBezTo>
                  <a:cubicBezTo>
                    <a:pt x="712" y="3389"/>
                    <a:pt x="1291" y="4162"/>
                    <a:pt x="1725" y="4162"/>
                  </a:cubicBezTo>
                  <a:cubicBezTo>
                    <a:pt x="1758" y="4162"/>
                    <a:pt x="1791" y="4157"/>
                    <a:pt x="1822" y="4148"/>
                  </a:cubicBezTo>
                  <a:cubicBezTo>
                    <a:pt x="2251" y="4005"/>
                    <a:pt x="2310" y="2969"/>
                    <a:pt x="1941" y="1826"/>
                  </a:cubicBezTo>
                  <a:cubicBezTo>
                    <a:pt x="1600" y="771"/>
                    <a:pt x="1016" y="0"/>
                    <a:pt x="591" y="0"/>
                  </a:cubicBezTo>
                  <a:close/>
                </a:path>
              </a:pathLst>
            </a:custGeom>
            <a:solidFill>
              <a:srgbClr val="582F4E">
                <a:alpha val="53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grpSp>
      <p:grpSp>
        <p:nvGrpSpPr>
          <p:cNvPr id="87" name="Google Shape;87;p3"/>
          <p:cNvGrpSpPr/>
          <p:nvPr/>
        </p:nvGrpSpPr>
        <p:grpSpPr>
          <a:xfrm rot="-822949">
            <a:off x="10235293" y="3976154"/>
            <a:ext cx="1598371" cy="1595020"/>
            <a:chOff x="345025" y="221948"/>
            <a:chExt cx="1016224" cy="1014094"/>
          </a:xfrm>
        </p:grpSpPr>
        <p:sp>
          <p:nvSpPr>
            <p:cNvPr id="88" name="Google Shape;88;p3"/>
            <p:cNvSpPr/>
            <p:nvPr/>
          </p:nvSpPr>
          <p:spPr>
            <a:xfrm rot="3022827">
              <a:off x="496652" y="364477"/>
              <a:ext cx="712970" cy="729036"/>
            </a:xfrm>
            <a:custGeom>
              <a:avLst/>
              <a:gdLst/>
              <a:ahLst/>
              <a:cxnLst/>
              <a:rect l="l" t="t" r="r" b="b"/>
              <a:pathLst>
                <a:path w="16287" h="16654" extrusionOk="0">
                  <a:moveTo>
                    <a:pt x="6602" y="1"/>
                  </a:moveTo>
                  <a:cubicBezTo>
                    <a:pt x="4440" y="1"/>
                    <a:pt x="2474" y="1200"/>
                    <a:pt x="1536" y="2842"/>
                  </a:cubicBezTo>
                  <a:cubicBezTo>
                    <a:pt x="0" y="5533"/>
                    <a:pt x="310" y="8021"/>
                    <a:pt x="1917" y="8473"/>
                  </a:cubicBezTo>
                  <a:cubicBezTo>
                    <a:pt x="2144" y="8536"/>
                    <a:pt x="2350" y="8566"/>
                    <a:pt x="2539" y="8566"/>
                  </a:cubicBezTo>
                  <a:cubicBezTo>
                    <a:pt x="4027" y="8566"/>
                    <a:pt x="4420" y="6743"/>
                    <a:pt x="4906" y="5211"/>
                  </a:cubicBezTo>
                  <a:cubicBezTo>
                    <a:pt x="5274" y="4041"/>
                    <a:pt x="5978" y="3410"/>
                    <a:pt x="6827" y="3410"/>
                  </a:cubicBezTo>
                  <a:cubicBezTo>
                    <a:pt x="7239" y="3410"/>
                    <a:pt x="7685" y="3558"/>
                    <a:pt x="8144" y="3866"/>
                  </a:cubicBezTo>
                  <a:cubicBezTo>
                    <a:pt x="9549" y="4818"/>
                    <a:pt x="8168" y="8938"/>
                    <a:pt x="7013" y="11057"/>
                  </a:cubicBezTo>
                  <a:cubicBezTo>
                    <a:pt x="5858" y="13165"/>
                    <a:pt x="5037" y="16605"/>
                    <a:pt x="7894" y="16653"/>
                  </a:cubicBezTo>
                  <a:cubicBezTo>
                    <a:pt x="7908" y="16653"/>
                    <a:pt x="7922" y="16653"/>
                    <a:pt x="7936" y="16653"/>
                  </a:cubicBezTo>
                  <a:cubicBezTo>
                    <a:pt x="10817" y="16653"/>
                    <a:pt x="16286" y="11800"/>
                    <a:pt x="15883" y="10378"/>
                  </a:cubicBezTo>
                  <a:cubicBezTo>
                    <a:pt x="15623" y="9451"/>
                    <a:pt x="14750" y="9032"/>
                    <a:pt x="13847" y="9032"/>
                  </a:cubicBezTo>
                  <a:cubicBezTo>
                    <a:pt x="13348" y="9032"/>
                    <a:pt x="12839" y="9160"/>
                    <a:pt x="12419" y="9402"/>
                  </a:cubicBezTo>
                  <a:cubicBezTo>
                    <a:pt x="11668" y="9855"/>
                    <a:pt x="11014" y="10438"/>
                    <a:pt x="10490" y="11140"/>
                  </a:cubicBezTo>
                  <a:cubicBezTo>
                    <a:pt x="10490" y="11140"/>
                    <a:pt x="14157" y="4675"/>
                    <a:pt x="10764" y="1663"/>
                  </a:cubicBezTo>
                  <a:cubicBezTo>
                    <a:pt x="9441" y="489"/>
                    <a:pt x="7982" y="1"/>
                    <a:pt x="660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89" name="Google Shape;89;p3"/>
            <p:cNvSpPr/>
            <p:nvPr/>
          </p:nvSpPr>
          <p:spPr>
            <a:xfrm rot="3022827">
              <a:off x="774226" y="318054"/>
              <a:ext cx="184557" cy="226056"/>
            </a:xfrm>
            <a:custGeom>
              <a:avLst/>
              <a:gdLst/>
              <a:ahLst/>
              <a:cxnLst/>
              <a:rect l="l" t="t" r="r" b="b"/>
              <a:pathLst>
                <a:path w="4216" h="5164" extrusionOk="0">
                  <a:moveTo>
                    <a:pt x="3680" y="0"/>
                  </a:moveTo>
                  <a:cubicBezTo>
                    <a:pt x="3129" y="0"/>
                    <a:pt x="1983" y="685"/>
                    <a:pt x="1286" y="1779"/>
                  </a:cubicBezTo>
                  <a:cubicBezTo>
                    <a:pt x="429" y="3112"/>
                    <a:pt x="1" y="4887"/>
                    <a:pt x="715" y="5148"/>
                  </a:cubicBezTo>
                  <a:cubicBezTo>
                    <a:pt x="742" y="5159"/>
                    <a:pt x="768" y="5163"/>
                    <a:pt x="794" y="5163"/>
                  </a:cubicBezTo>
                  <a:cubicBezTo>
                    <a:pt x="1353" y="5163"/>
                    <a:pt x="1689" y="2929"/>
                    <a:pt x="2406" y="2053"/>
                  </a:cubicBezTo>
                  <a:cubicBezTo>
                    <a:pt x="3156" y="1124"/>
                    <a:pt x="4215" y="529"/>
                    <a:pt x="3953" y="112"/>
                  </a:cubicBezTo>
                  <a:cubicBezTo>
                    <a:pt x="3902" y="36"/>
                    <a:pt x="3807" y="0"/>
                    <a:pt x="368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90" name="Google Shape;90;p3"/>
            <p:cNvSpPr/>
            <p:nvPr/>
          </p:nvSpPr>
          <p:spPr>
            <a:xfrm rot="3022827">
              <a:off x="1023192" y="438639"/>
              <a:ext cx="36027" cy="35983"/>
            </a:xfrm>
            <a:custGeom>
              <a:avLst/>
              <a:gdLst/>
              <a:ahLst/>
              <a:cxnLst/>
              <a:rect l="l" t="t" r="r" b="b"/>
              <a:pathLst>
                <a:path w="823" h="822" extrusionOk="0">
                  <a:moveTo>
                    <a:pt x="405" y="0"/>
                  </a:moveTo>
                  <a:cubicBezTo>
                    <a:pt x="179" y="0"/>
                    <a:pt x="1" y="191"/>
                    <a:pt x="1" y="417"/>
                  </a:cubicBezTo>
                  <a:cubicBezTo>
                    <a:pt x="1" y="643"/>
                    <a:pt x="179" y="822"/>
                    <a:pt x="405" y="822"/>
                  </a:cubicBezTo>
                  <a:cubicBezTo>
                    <a:pt x="632" y="822"/>
                    <a:pt x="822" y="643"/>
                    <a:pt x="822" y="417"/>
                  </a:cubicBezTo>
                  <a:cubicBezTo>
                    <a:pt x="822" y="191"/>
                    <a:pt x="632" y="0"/>
                    <a:pt x="40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grpSp>
      <p:sp>
        <p:nvSpPr>
          <p:cNvPr id="91" name="Google Shape;91;p3"/>
          <p:cNvSpPr/>
          <p:nvPr/>
        </p:nvSpPr>
        <p:spPr>
          <a:xfrm>
            <a:off x="452300" y="2154336"/>
            <a:ext cx="373536" cy="344328"/>
          </a:xfrm>
          <a:custGeom>
            <a:avLst/>
            <a:gdLst/>
            <a:ahLst/>
            <a:cxnLst/>
            <a:rect l="l" t="t" r="r" b="b"/>
            <a:pathLst>
              <a:path w="3403" h="3137" extrusionOk="0">
                <a:moveTo>
                  <a:pt x="1673" y="0"/>
                </a:moveTo>
                <a:cubicBezTo>
                  <a:pt x="1551" y="0"/>
                  <a:pt x="1429" y="84"/>
                  <a:pt x="1429" y="250"/>
                </a:cubicBezTo>
                <a:cubicBezTo>
                  <a:pt x="1382" y="631"/>
                  <a:pt x="1370" y="1012"/>
                  <a:pt x="1370" y="1405"/>
                </a:cubicBezTo>
                <a:cubicBezTo>
                  <a:pt x="1013" y="1429"/>
                  <a:pt x="655" y="1417"/>
                  <a:pt x="298" y="1453"/>
                </a:cubicBezTo>
                <a:cubicBezTo>
                  <a:pt x="48" y="1453"/>
                  <a:pt x="1" y="1798"/>
                  <a:pt x="239" y="1870"/>
                </a:cubicBezTo>
                <a:cubicBezTo>
                  <a:pt x="620" y="2013"/>
                  <a:pt x="1025" y="2084"/>
                  <a:pt x="1429" y="2096"/>
                </a:cubicBezTo>
                <a:cubicBezTo>
                  <a:pt x="1465" y="2417"/>
                  <a:pt x="1584" y="2715"/>
                  <a:pt x="1751" y="2989"/>
                </a:cubicBezTo>
                <a:cubicBezTo>
                  <a:pt x="1820" y="3090"/>
                  <a:pt x="1924" y="3136"/>
                  <a:pt x="2026" y="3136"/>
                </a:cubicBezTo>
                <a:cubicBezTo>
                  <a:pt x="2189" y="3136"/>
                  <a:pt x="2346" y="3020"/>
                  <a:pt x="2346" y="2822"/>
                </a:cubicBezTo>
                <a:cubicBezTo>
                  <a:pt x="2358" y="2560"/>
                  <a:pt x="2310" y="2298"/>
                  <a:pt x="2227" y="2036"/>
                </a:cubicBezTo>
                <a:cubicBezTo>
                  <a:pt x="2560" y="1989"/>
                  <a:pt x="2882" y="1882"/>
                  <a:pt x="3168" y="1703"/>
                </a:cubicBezTo>
                <a:cubicBezTo>
                  <a:pt x="3402" y="1550"/>
                  <a:pt x="3336" y="1143"/>
                  <a:pt x="3038" y="1143"/>
                </a:cubicBezTo>
                <a:cubicBezTo>
                  <a:pt x="3033" y="1143"/>
                  <a:pt x="3029" y="1143"/>
                  <a:pt x="3025" y="1143"/>
                </a:cubicBezTo>
                <a:cubicBezTo>
                  <a:pt x="2703" y="1167"/>
                  <a:pt x="2382" y="1227"/>
                  <a:pt x="2072" y="1310"/>
                </a:cubicBezTo>
                <a:cubicBezTo>
                  <a:pt x="2001" y="965"/>
                  <a:pt x="1953" y="608"/>
                  <a:pt x="1917" y="250"/>
                </a:cubicBezTo>
                <a:cubicBezTo>
                  <a:pt x="1917" y="84"/>
                  <a:pt x="1795" y="0"/>
                  <a:pt x="167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92" name="Google Shape;92;p3"/>
          <p:cNvSpPr/>
          <p:nvPr/>
        </p:nvSpPr>
        <p:spPr>
          <a:xfrm rot="1938657">
            <a:off x="10861372" y="353881"/>
            <a:ext cx="346237" cy="327643"/>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93" name="Google Shape;93;p3"/>
          <p:cNvSpPr/>
          <p:nvPr/>
        </p:nvSpPr>
        <p:spPr>
          <a:xfrm rot="1938657">
            <a:off x="11152320" y="671545"/>
            <a:ext cx="325827" cy="209025"/>
          </a:xfrm>
          <a:custGeom>
            <a:avLst/>
            <a:gdLst/>
            <a:ahLst/>
            <a:cxnLst/>
            <a:rect l="l" t="t" r="r" b="b"/>
            <a:pathLst>
              <a:path w="3049" h="1956" extrusionOk="0">
                <a:moveTo>
                  <a:pt x="1465" y="0"/>
                </a:moveTo>
                <a:cubicBezTo>
                  <a:pt x="1250" y="143"/>
                  <a:pt x="1191" y="381"/>
                  <a:pt x="1203" y="667"/>
                </a:cubicBezTo>
                <a:cubicBezTo>
                  <a:pt x="893" y="691"/>
                  <a:pt x="584" y="715"/>
                  <a:pt x="274" y="727"/>
                </a:cubicBezTo>
                <a:cubicBezTo>
                  <a:pt x="72" y="727"/>
                  <a:pt x="0" y="1072"/>
                  <a:pt x="226" y="1096"/>
                </a:cubicBezTo>
                <a:cubicBezTo>
                  <a:pt x="572" y="1155"/>
                  <a:pt x="929" y="1179"/>
                  <a:pt x="1286" y="1179"/>
                </a:cubicBezTo>
                <a:cubicBezTo>
                  <a:pt x="1334" y="1381"/>
                  <a:pt x="1405" y="1572"/>
                  <a:pt x="1488" y="1751"/>
                </a:cubicBezTo>
                <a:cubicBezTo>
                  <a:pt x="1545" y="1893"/>
                  <a:pt x="1674" y="1956"/>
                  <a:pt x="1800" y="1956"/>
                </a:cubicBezTo>
                <a:cubicBezTo>
                  <a:pt x="1989" y="1956"/>
                  <a:pt x="2170" y="1813"/>
                  <a:pt x="2084" y="1584"/>
                </a:cubicBezTo>
                <a:cubicBezTo>
                  <a:pt x="2024" y="1441"/>
                  <a:pt x="1965" y="1286"/>
                  <a:pt x="1917" y="1143"/>
                </a:cubicBezTo>
                <a:cubicBezTo>
                  <a:pt x="2286" y="1096"/>
                  <a:pt x="2691" y="1048"/>
                  <a:pt x="2965" y="774"/>
                </a:cubicBezTo>
                <a:cubicBezTo>
                  <a:pt x="3048" y="691"/>
                  <a:pt x="3001" y="548"/>
                  <a:pt x="2893" y="512"/>
                </a:cubicBezTo>
                <a:cubicBezTo>
                  <a:pt x="2792" y="483"/>
                  <a:pt x="2690" y="471"/>
                  <a:pt x="2588" y="471"/>
                </a:cubicBezTo>
                <a:cubicBezTo>
                  <a:pt x="2317" y="471"/>
                  <a:pt x="2042" y="552"/>
                  <a:pt x="1774" y="596"/>
                </a:cubicBezTo>
                <a:cubicBezTo>
                  <a:pt x="1727" y="346"/>
                  <a:pt x="1715" y="155"/>
                  <a:pt x="147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grpSp>
        <p:nvGrpSpPr>
          <p:cNvPr id="94" name="Google Shape;94;p3"/>
          <p:cNvGrpSpPr/>
          <p:nvPr/>
        </p:nvGrpSpPr>
        <p:grpSpPr>
          <a:xfrm rot="493885">
            <a:off x="9100797" y="2349512"/>
            <a:ext cx="1250639" cy="1238771"/>
            <a:chOff x="2797650" y="3803725"/>
            <a:chExt cx="787175" cy="819250"/>
          </a:xfrm>
        </p:grpSpPr>
        <p:sp>
          <p:nvSpPr>
            <p:cNvPr id="95" name="Google Shape;95;p3"/>
            <p:cNvSpPr/>
            <p:nvPr/>
          </p:nvSpPr>
          <p:spPr>
            <a:xfrm>
              <a:off x="2797650" y="3803725"/>
              <a:ext cx="787175" cy="819250"/>
            </a:xfrm>
            <a:custGeom>
              <a:avLst/>
              <a:gdLst/>
              <a:ahLst/>
              <a:cxnLst/>
              <a:rect l="l" t="t" r="r" b="b"/>
              <a:pathLst>
                <a:path w="31487" h="32770" extrusionOk="0">
                  <a:moveTo>
                    <a:pt x="19368" y="5206"/>
                  </a:moveTo>
                  <a:cubicBezTo>
                    <a:pt x="20885" y="5206"/>
                    <a:pt x="22337" y="6384"/>
                    <a:pt x="22337" y="8157"/>
                  </a:cubicBezTo>
                  <a:cubicBezTo>
                    <a:pt x="22337" y="9788"/>
                    <a:pt x="21015" y="11110"/>
                    <a:pt x="19384" y="11110"/>
                  </a:cubicBezTo>
                  <a:lnTo>
                    <a:pt x="19372" y="11110"/>
                  </a:lnTo>
                  <a:cubicBezTo>
                    <a:pt x="16741" y="11098"/>
                    <a:pt x="15443" y="7919"/>
                    <a:pt x="17301" y="6074"/>
                  </a:cubicBezTo>
                  <a:cubicBezTo>
                    <a:pt x="17904" y="5474"/>
                    <a:pt x="18644" y="5206"/>
                    <a:pt x="19368" y="5206"/>
                  </a:cubicBezTo>
                  <a:close/>
                  <a:moveTo>
                    <a:pt x="14622" y="16964"/>
                  </a:moveTo>
                  <a:cubicBezTo>
                    <a:pt x="15232" y="16964"/>
                    <a:pt x="15847" y="17082"/>
                    <a:pt x="16431" y="17325"/>
                  </a:cubicBezTo>
                  <a:cubicBezTo>
                    <a:pt x="18217" y="18063"/>
                    <a:pt x="19372" y="19802"/>
                    <a:pt x="19372" y="21730"/>
                  </a:cubicBezTo>
                  <a:cubicBezTo>
                    <a:pt x="19372" y="24362"/>
                    <a:pt x="17241" y="26493"/>
                    <a:pt x="14610" y="26493"/>
                  </a:cubicBezTo>
                  <a:cubicBezTo>
                    <a:pt x="12681" y="26493"/>
                    <a:pt x="10943" y="25326"/>
                    <a:pt x="10216" y="23552"/>
                  </a:cubicBezTo>
                  <a:cubicBezTo>
                    <a:pt x="9478" y="21766"/>
                    <a:pt x="9883" y="19718"/>
                    <a:pt x="11240" y="18361"/>
                  </a:cubicBezTo>
                  <a:cubicBezTo>
                    <a:pt x="12158" y="17451"/>
                    <a:pt x="13381" y="16964"/>
                    <a:pt x="14622" y="16964"/>
                  </a:cubicBezTo>
                  <a:close/>
                  <a:moveTo>
                    <a:pt x="19725" y="1"/>
                  </a:moveTo>
                  <a:cubicBezTo>
                    <a:pt x="19020" y="1"/>
                    <a:pt x="18278" y="84"/>
                    <a:pt x="17503" y="263"/>
                  </a:cubicBezTo>
                  <a:cubicBezTo>
                    <a:pt x="7323" y="2621"/>
                    <a:pt x="10812" y="12110"/>
                    <a:pt x="10812" y="12110"/>
                  </a:cubicBezTo>
                  <a:cubicBezTo>
                    <a:pt x="7811" y="12336"/>
                    <a:pt x="1" y="18694"/>
                    <a:pt x="4632" y="27291"/>
                  </a:cubicBezTo>
                  <a:cubicBezTo>
                    <a:pt x="6708" y="31143"/>
                    <a:pt x="10415" y="32769"/>
                    <a:pt x="14135" y="32769"/>
                  </a:cubicBezTo>
                  <a:cubicBezTo>
                    <a:pt x="18716" y="32769"/>
                    <a:pt x="23317" y="30304"/>
                    <a:pt x="24921" y="26493"/>
                  </a:cubicBezTo>
                  <a:cubicBezTo>
                    <a:pt x="27826" y="19587"/>
                    <a:pt x="23885" y="14884"/>
                    <a:pt x="23885" y="14884"/>
                  </a:cubicBezTo>
                  <a:cubicBezTo>
                    <a:pt x="31486" y="12321"/>
                    <a:pt x="28294" y="1"/>
                    <a:pt x="1972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96" name="Google Shape;96;p3"/>
            <p:cNvSpPr/>
            <p:nvPr/>
          </p:nvSpPr>
          <p:spPr>
            <a:xfrm>
              <a:off x="3095025" y="3993950"/>
              <a:ext cx="52100" cy="52425"/>
            </a:xfrm>
            <a:custGeom>
              <a:avLst/>
              <a:gdLst/>
              <a:ahLst/>
              <a:cxnLst/>
              <a:rect l="l" t="t" r="r" b="b"/>
              <a:pathLst>
                <a:path w="2084" h="2097" extrusionOk="0">
                  <a:moveTo>
                    <a:pt x="1048" y="1"/>
                  </a:moveTo>
                  <a:cubicBezTo>
                    <a:pt x="465" y="1"/>
                    <a:pt x="0" y="465"/>
                    <a:pt x="0" y="1048"/>
                  </a:cubicBezTo>
                  <a:cubicBezTo>
                    <a:pt x="0" y="1620"/>
                    <a:pt x="465" y="2096"/>
                    <a:pt x="1048" y="2096"/>
                  </a:cubicBezTo>
                  <a:cubicBezTo>
                    <a:pt x="1619" y="2096"/>
                    <a:pt x="2084" y="1620"/>
                    <a:pt x="2084" y="1048"/>
                  </a:cubicBezTo>
                  <a:cubicBezTo>
                    <a:pt x="2084" y="465"/>
                    <a:pt x="1619" y="1"/>
                    <a:pt x="10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97" name="Google Shape;97;p3"/>
            <p:cNvSpPr/>
            <p:nvPr/>
          </p:nvSpPr>
          <p:spPr>
            <a:xfrm>
              <a:off x="2908675" y="4172500"/>
              <a:ext cx="142325" cy="208700"/>
            </a:xfrm>
            <a:custGeom>
              <a:avLst/>
              <a:gdLst/>
              <a:ahLst/>
              <a:cxnLst/>
              <a:rect l="l" t="t" r="r" b="b"/>
              <a:pathLst>
                <a:path w="5693" h="8348" extrusionOk="0">
                  <a:moveTo>
                    <a:pt x="4297" y="1"/>
                  </a:moveTo>
                  <a:cubicBezTo>
                    <a:pt x="3111" y="1"/>
                    <a:pt x="1775" y="1987"/>
                    <a:pt x="1025" y="4170"/>
                  </a:cubicBezTo>
                  <a:cubicBezTo>
                    <a:pt x="239" y="6456"/>
                    <a:pt x="1" y="8110"/>
                    <a:pt x="882" y="8325"/>
                  </a:cubicBezTo>
                  <a:cubicBezTo>
                    <a:pt x="951" y="8340"/>
                    <a:pt x="1015" y="8348"/>
                    <a:pt x="1075" y="8348"/>
                  </a:cubicBezTo>
                  <a:cubicBezTo>
                    <a:pt x="2349" y="8348"/>
                    <a:pt x="1783" y="4988"/>
                    <a:pt x="2966" y="3658"/>
                  </a:cubicBezTo>
                  <a:cubicBezTo>
                    <a:pt x="4204" y="2265"/>
                    <a:pt x="5692" y="217"/>
                    <a:pt x="4466" y="14"/>
                  </a:cubicBezTo>
                  <a:cubicBezTo>
                    <a:pt x="4410" y="5"/>
                    <a:pt x="4354" y="1"/>
                    <a:pt x="429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98" name="Google Shape;98;p3"/>
            <p:cNvSpPr/>
            <p:nvPr/>
          </p:nvSpPr>
          <p:spPr>
            <a:xfrm>
              <a:off x="3101875" y="3858125"/>
              <a:ext cx="155675" cy="104675"/>
            </a:xfrm>
            <a:custGeom>
              <a:avLst/>
              <a:gdLst/>
              <a:ahLst/>
              <a:cxnLst/>
              <a:rect l="l" t="t" r="r" b="b"/>
              <a:pathLst>
                <a:path w="6227" h="4187" extrusionOk="0">
                  <a:moveTo>
                    <a:pt x="5196" y="1"/>
                  </a:moveTo>
                  <a:cubicBezTo>
                    <a:pt x="4415" y="1"/>
                    <a:pt x="3142" y="589"/>
                    <a:pt x="2179" y="1362"/>
                  </a:cubicBezTo>
                  <a:cubicBezTo>
                    <a:pt x="845" y="2409"/>
                    <a:pt x="0" y="3838"/>
                    <a:pt x="714" y="4148"/>
                  </a:cubicBezTo>
                  <a:cubicBezTo>
                    <a:pt x="776" y="4174"/>
                    <a:pt x="835" y="4186"/>
                    <a:pt x="892" y="4186"/>
                  </a:cubicBezTo>
                  <a:cubicBezTo>
                    <a:pt x="1587" y="4186"/>
                    <a:pt x="2016" y="2368"/>
                    <a:pt x="3512" y="1862"/>
                  </a:cubicBezTo>
                  <a:cubicBezTo>
                    <a:pt x="5144" y="1326"/>
                    <a:pt x="6227" y="945"/>
                    <a:pt x="5822" y="266"/>
                  </a:cubicBezTo>
                  <a:cubicBezTo>
                    <a:pt x="5709" y="82"/>
                    <a:pt x="5487" y="1"/>
                    <a:pt x="519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grpSp>
      <p:sp>
        <p:nvSpPr>
          <p:cNvPr id="99" name="Google Shape;99;p3"/>
          <p:cNvSpPr/>
          <p:nvPr/>
        </p:nvSpPr>
        <p:spPr>
          <a:xfrm rot="7925415">
            <a:off x="11178827" y="5712270"/>
            <a:ext cx="543239" cy="514063"/>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100" name="Google Shape;100;p3"/>
          <p:cNvSpPr/>
          <p:nvPr/>
        </p:nvSpPr>
        <p:spPr>
          <a:xfrm rot="7925529">
            <a:off x="1801995" y="6331580"/>
            <a:ext cx="325827" cy="209025"/>
          </a:xfrm>
          <a:custGeom>
            <a:avLst/>
            <a:gdLst/>
            <a:ahLst/>
            <a:cxnLst/>
            <a:rect l="l" t="t" r="r" b="b"/>
            <a:pathLst>
              <a:path w="3049" h="1956" extrusionOk="0">
                <a:moveTo>
                  <a:pt x="1465" y="0"/>
                </a:moveTo>
                <a:cubicBezTo>
                  <a:pt x="1250" y="143"/>
                  <a:pt x="1191" y="381"/>
                  <a:pt x="1203" y="667"/>
                </a:cubicBezTo>
                <a:cubicBezTo>
                  <a:pt x="893" y="691"/>
                  <a:pt x="584" y="715"/>
                  <a:pt x="274" y="727"/>
                </a:cubicBezTo>
                <a:cubicBezTo>
                  <a:pt x="72" y="727"/>
                  <a:pt x="0" y="1072"/>
                  <a:pt x="226" y="1096"/>
                </a:cubicBezTo>
                <a:cubicBezTo>
                  <a:pt x="572" y="1155"/>
                  <a:pt x="929" y="1179"/>
                  <a:pt x="1286" y="1179"/>
                </a:cubicBezTo>
                <a:cubicBezTo>
                  <a:pt x="1334" y="1381"/>
                  <a:pt x="1405" y="1572"/>
                  <a:pt x="1488" y="1751"/>
                </a:cubicBezTo>
                <a:cubicBezTo>
                  <a:pt x="1545" y="1893"/>
                  <a:pt x="1674" y="1956"/>
                  <a:pt x="1800" y="1956"/>
                </a:cubicBezTo>
                <a:cubicBezTo>
                  <a:pt x="1989" y="1956"/>
                  <a:pt x="2170" y="1813"/>
                  <a:pt x="2084" y="1584"/>
                </a:cubicBezTo>
                <a:cubicBezTo>
                  <a:pt x="2024" y="1441"/>
                  <a:pt x="1965" y="1286"/>
                  <a:pt x="1917" y="1143"/>
                </a:cubicBezTo>
                <a:cubicBezTo>
                  <a:pt x="2286" y="1096"/>
                  <a:pt x="2691" y="1048"/>
                  <a:pt x="2965" y="774"/>
                </a:cubicBezTo>
                <a:cubicBezTo>
                  <a:pt x="3048" y="691"/>
                  <a:pt x="3001" y="548"/>
                  <a:pt x="2893" y="512"/>
                </a:cubicBezTo>
                <a:cubicBezTo>
                  <a:pt x="2792" y="483"/>
                  <a:pt x="2690" y="471"/>
                  <a:pt x="2588" y="471"/>
                </a:cubicBezTo>
                <a:cubicBezTo>
                  <a:pt x="2317" y="471"/>
                  <a:pt x="2042" y="552"/>
                  <a:pt x="1774" y="596"/>
                </a:cubicBezTo>
                <a:cubicBezTo>
                  <a:pt x="1727" y="346"/>
                  <a:pt x="1715" y="155"/>
                  <a:pt x="147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grpSp>
        <p:nvGrpSpPr>
          <p:cNvPr id="101" name="Google Shape;101;p3"/>
          <p:cNvGrpSpPr/>
          <p:nvPr/>
        </p:nvGrpSpPr>
        <p:grpSpPr>
          <a:xfrm rot="2390256">
            <a:off x="8789188" y="5832565"/>
            <a:ext cx="454992" cy="472235"/>
            <a:chOff x="614950" y="1682850"/>
            <a:chExt cx="438175" cy="454900"/>
          </a:xfrm>
        </p:grpSpPr>
        <p:sp>
          <p:nvSpPr>
            <p:cNvPr id="102" name="Google Shape;102;p3"/>
            <p:cNvSpPr/>
            <p:nvPr/>
          </p:nvSpPr>
          <p:spPr>
            <a:xfrm>
              <a:off x="614950" y="1682850"/>
              <a:ext cx="438175" cy="454900"/>
            </a:xfrm>
            <a:custGeom>
              <a:avLst/>
              <a:gdLst/>
              <a:ahLst/>
              <a:cxnLst/>
              <a:rect l="l" t="t" r="r" b="b"/>
              <a:pathLst>
                <a:path w="17527" h="18196" extrusionOk="0">
                  <a:moveTo>
                    <a:pt x="9682" y="1"/>
                  </a:moveTo>
                  <a:cubicBezTo>
                    <a:pt x="6586" y="1"/>
                    <a:pt x="1400" y="4345"/>
                    <a:pt x="762" y="5582"/>
                  </a:cubicBezTo>
                  <a:cubicBezTo>
                    <a:pt x="0" y="7082"/>
                    <a:pt x="2882" y="11261"/>
                    <a:pt x="4084" y="12249"/>
                  </a:cubicBezTo>
                  <a:cubicBezTo>
                    <a:pt x="4502" y="12589"/>
                    <a:pt x="4976" y="12766"/>
                    <a:pt x="5510" y="12766"/>
                  </a:cubicBezTo>
                  <a:cubicBezTo>
                    <a:pt x="6529" y="12766"/>
                    <a:pt x="7767" y="12124"/>
                    <a:pt x="9251" y="10749"/>
                  </a:cubicBezTo>
                  <a:cubicBezTo>
                    <a:pt x="9763" y="10272"/>
                    <a:pt x="10433" y="10032"/>
                    <a:pt x="11064" y="10032"/>
                  </a:cubicBezTo>
                  <a:cubicBezTo>
                    <a:pt x="11961" y="10032"/>
                    <a:pt x="12780" y="10516"/>
                    <a:pt x="12954" y="11487"/>
                  </a:cubicBezTo>
                  <a:cubicBezTo>
                    <a:pt x="13264" y="13142"/>
                    <a:pt x="12347" y="13737"/>
                    <a:pt x="10728" y="14095"/>
                  </a:cubicBezTo>
                  <a:cubicBezTo>
                    <a:pt x="9097" y="14452"/>
                    <a:pt x="7073" y="15333"/>
                    <a:pt x="7680" y="17178"/>
                  </a:cubicBezTo>
                  <a:cubicBezTo>
                    <a:pt x="7910" y="17887"/>
                    <a:pt x="8685" y="18196"/>
                    <a:pt x="9683" y="18196"/>
                  </a:cubicBezTo>
                  <a:cubicBezTo>
                    <a:pt x="11265" y="18196"/>
                    <a:pt x="13407" y="17420"/>
                    <a:pt x="14824" y="16238"/>
                  </a:cubicBezTo>
                  <a:cubicBezTo>
                    <a:pt x="17133" y="14321"/>
                    <a:pt x="17526" y="10761"/>
                    <a:pt x="16336" y="8630"/>
                  </a:cubicBezTo>
                  <a:cubicBezTo>
                    <a:pt x="15497" y="7137"/>
                    <a:pt x="13561" y="6088"/>
                    <a:pt x="11616" y="6088"/>
                  </a:cubicBezTo>
                  <a:cubicBezTo>
                    <a:pt x="10798" y="6088"/>
                    <a:pt x="9979" y="6273"/>
                    <a:pt x="9240" y="6689"/>
                  </a:cubicBezTo>
                  <a:cubicBezTo>
                    <a:pt x="6739" y="8082"/>
                    <a:pt x="6025" y="8749"/>
                    <a:pt x="6025" y="8749"/>
                  </a:cubicBezTo>
                  <a:cubicBezTo>
                    <a:pt x="6025" y="8749"/>
                    <a:pt x="5894" y="7641"/>
                    <a:pt x="5346" y="7129"/>
                  </a:cubicBezTo>
                  <a:cubicBezTo>
                    <a:pt x="5346" y="7129"/>
                    <a:pt x="13621" y="3331"/>
                    <a:pt x="11311" y="664"/>
                  </a:cubicBezTo>
                  <a:cubicBezTo>
                    <a:pt x="10906" y="198"/>
                    <a:pt x="10341" y="1"/>
                    <a:pt x="96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103" name="Google Shape;103;p3"/>
            <p:cNvSpPr/>
            <p:nvPr/>
          </p:nvSpPr>
          <p:spPr>
            <a:xfrm>
              <a:off x="686375" y="1706975"/>
              <a:ext cx="183400" cy="114275"/>
            </a:xfrm>
            <a:custGeom>
              <a:avLst/>
              <a:gdLst/>
              <a:ahLst/>
              <a:cxnLst/>
              <a:rect l="l" t="t" r="r" b="b"/>
              <a:pathLst>
                <a:path w="7336" h="4571" extrusionOk="0">
                  <a:moveTo>
                    <a:pt x="6697" y="0"/>
                  </a:moveTo>
                  <a:cubicBezTo>
                    <a:pt x="5771" y="0"/>
                    <a:pt x="3285" y="1082"/>
                    <a:pt x="1775" y="2319"/>
                  </a:cubicBezTo>
                  <a:cubicBezTo>
                    <a:pt x="1" y="3759"/>
                    <a:pt x="84" y="4307"/>
                    <a:pt x="322" y="4545"/>
                  </a:cubicBezTo>
                  <a:cubicBezTo>
                    <a:pt x="339" y="4562"/>
                    <a:pt x="366" y="4570"/>
                    <a:pt x="401" y="4570"/>
                  </a:cubicBezTo>
                  <a:cubicBezTo>
                    <a:pt x="862" y="4570"/>
                    <a:pt x="2810" y="3198"/>
                    <a:pt x="4204" y="2402"/>
                  </a:cubicBezTo>
                  <a:cubicBezTo>
                    <a:pt x="5704" y="1545"/>
                    <a:pt x="7335" y="497"/>
                    <a:pt x="7026" y="104"/>
                  </a:cubicBezTo>
                  <a:cubicBezTo>
                    <a:pt x="6972" y="33"/>
                    <a:pt x="6858" y="0"/>
                    <a:pt x="6697" y="0"/>
                  </a:cubicBezTo>
                  <a:close/>
                </a:path>
              </a:pathLst>
            </a:custGeom>
            <a:solidFill>
              <a:srgbClr val="582F4E">
                <a:alpha val="53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104" name="Google Shape;104;p3"/>
            <p:cNvSpPr/>
            <p:nvPr/>
          </p:nvSpPr>
          <p:spPr>
            <a:xfrm>
              <a:off x="656325" y="1827450"/>
              <a:ext cx="22050" cy="22050"/>
            </a:xfrm>
            <a:custGeom>
              <a:avLst/>
              <a:gdLst/>
              <a:ahLst/>
              <a:cxnLst/>
              <a:rect l="l" t="t" r="r" b="b"/>
              <a:pathLst>
                <a:path w="882" h="882" extrusionOk="0">
                  <a:moveTo>
                    <a:pt x="441" y="0"/>
                  </a:moveTo>
                  <a:cubicBezTo>
                    <a:pt x="203" y="0"/>
                    <a:pt x="0" y="202"/>
                    <a:pt x="0" y="441"/>
                  </a:cubicBezTo>
                  <a:cubicBezTo>
                    <a:pt x="0" y="679"/>
                    <a:pt x="203" y="881"/>
                    <a:pt x="441" y="881"/>
                  </a:cubicBezTo>
                  <a:cubicBezTo>
                    <a:pt x="691" y="881"/>
                    <a:pt x="881" y="679"/>
                    <a:pt x="881" y="441"/>
                  </a:cubicBezTo>
                  <a:cubicBezTo>
                    <a:pt x="881" y="202"/>
                    <a:pt x="691" y="0"/>
                    <a:pt x="441" y="0"/>
                  </a:cubicBezTo>
                  <a:close/>
                </a:path>
              </a:pathLst>
            </a:custGeom>
            <a:solidFill>
              <a:srgbClr val="582F4E">
                <a:alpha val="53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grpSp>
      <p:sp>
        <p:nvSpPr>
          <p:cNvPr id="105" name="Google Shape;105;p3"/>
          <p:cNvSpPr/>
          <p:nvPr/>
        </p:nvSpPr>
        <p:spPr>
          <a:xfrm rot="7925529">
            <a:off x="6839746" y="871594"/>
            <a:ext cx="346237" cy="327644"/>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Tree>
    <p:extLst>
      <p:ext uri="{BB962C8B-B14F-4D97-AF65-F5344CB8AC3E}">
        <p14:creationId xmlns:p14="http://schemas.microsoft.com/office/powerpoint/2010/main" val="22828755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1"/>
        </a:solidFill>
        <a:effectLst/>
      </p:bgPr>
    </p:bg>
    <p:spTree>
      <p:nvGrpSpPr>
        <p:cNvPr id="1" name="Shape 107"/>
        <p:cNvGrpSpPr/>
        <p:nvPr/>
      </p:nvGrpSpPr>
      <p:grpSpPr>
        <a:xfrm>
          <a:off x="0" y="0"/>
          <a:ext cx="0" cy="0"/>
          <a:chOff x="0" y="0"/>
          <a:chExt cx="0" cy="0"/>
        </a:xfrm>
      </p:grpSpPr>
      <p:sp>
        <p:nvSpPr>
          <p:cNvPr id="108" name="Google Shape;108;p4"/>
          <p:cNvSpPr/>
          <p:nvPr/>
        </p:nvSpPr>
        <p:spPr>
          <a:xfrm rot="10800000">
            <a:off x="-203187" y="2126252"/>
            <a:ext cx="12649187" cy="4871449"/>
          </a:xfrm>
          <a:custGeom>
            <a:avLst/>
            <a:gdLst/>
            <a:ahLst/>
            <a:cxnLst/>
            <a:rect l="l" t="t" r="r" b="b"/>
            <a:pathLst>
              <a:path w="112241" h="40653" extrusionOk="0">
                <a:moveTo>
                  <a:pt x="9" y="482"/>
                </a:moveTo>
                <a:cubicBezTo>
                  <a:pt x="6" y="482"/>
                  <a:pt x="3" y="482"/>
                  <a:pt x="1" y="482"/>
                </a:cubicBezTo>
                <a:cubicBezTo>
                  <a:pt x="1" y="482"/>
                  <a:pt x="4" y="482"/>
                  <a:pt x="9" y="482"/>
                </a:cubicBezTo>
                <a:close/>
                <a:moveTo>
                  <a:pt x="84716" y="1"/>
                </a:moveTo>
                <a:cubicBezTo>
                  <a:pt x="52481" y="1"/>
                  <a:pt x="765" y="475"/>
                  <a:pt x="9" y="482"/>
                </a:cubicBezTo>
                <a:lnTo>
                  <a:pt x="9" y="482"/>
                </a:lnTo>
                <a:cubicBezTo>
                  <a:pt x="61" y="482"/>
                  <a:pt x="113" y="481"/>
                  <a:pt x="165" y="481"/>
                </a:cubicBezTo>
                <a:cubicBezTo>
                  <a:pt x="10817" y="481"/>
                  <a:pt x="19426" y="9643"/>
                  <a:pt x="25182" y="17579"/>
                </a:cubicBezTo>
                <a:cubicBezTo>
                  <a:pt x="29623" y="23711"/>
                  <a:pt x="33767" y="30271"/>
                  <a:pt x="39851" y="34784"/>
                </a:cubicBezTo>
                <a:cubicBezTo>
                  <a:pt x="45062" y="38640"/>
                  <a:pt x="51556" y="40652"/>
                  <a:pt x="58034" y="40652"/>
                </a:cubicBezTo>
                <a:cubicBezTo>
                  <a:pt x="61798" y="40652"/>
                  <a:pt x="65557" y="39973"/>
                  <a:pt x="69057" y="38582"/>
                </a:cubicBezTo>
                <a:cubicBezTo>
                  <a:pt x="75165" y="36141"/>
                  <a:pt x="80344" y="31760"/>
                  <a:pt x="84594" y="26747"/>
                </a:cubicBezTo>
                <a:cubicBezTo>
                  <a:pt x="91738" y="18294"/>
                  <a:pt x="97025" y="2197"/>
                  <a:pt x="109598" y="482"/>
                </a:cubicBezTo>
                <a:cubicBezTo>
                  <a:pt x="112241" y="121"/>
                  <a:pt x="100948" y="1"/>
                  <a:pt x="8471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109" name="Google Shape;109;p4"/>
          <p:cNvSpPr/>
          <p:nvPr/>
        </p:nvSpPr>
        <p:spPr>
          <a:xfrm rot="8549447">
            <a:off x="1091822" y="5271252"/>
            <a:ext cx="296761" cy="280824"/>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110" name="Google Shape;110;p4"/>
          <p:cNvSpPr/>
          <p:nvPr/>
        </p:nvSpPr>
        <p:spPr>
          <a:xfrm rot="-7207332">
            <a:off x="10927925" y="780723"/>
            <a:ext cx="308583" cy="292008"/>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111" name="Google Shape;111;p4"/>
          <p:cNvSpPr/>
          <p:nvPr/>
        </p:nvSpPr>
        <p:spPr>
          <a:xfrm rot="-3647476">
            <a:off x="10140486" y="6037211"/>
            <a:ext cx="296761" cy="280824"/>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112" name="Google Shape;112;p4"/>
          <p:cNvSpPr/>
          <p:nvPr/>
        </p:nvSpPr>
        <p:spPr>
          <a:xfrm rot="2195570">
            <a:off x="9938596" y="6263435"/>
            <a:ext cx="211281" cy="199935"/>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113" name="Google Shape;113;p4"/>
          <p:cNvSpPr txBox="1">
            <a:spLocks noGrp="1"/>
          </p:cNvSpPr>
          <p:nvPr>
            <p:ph type="title"/>
          </p:nvPr>
        </p:nvSpPr>
        <p:spPr>
          <a:xfrm>
            <a:off x="6096000" y="2448000"/>
            <a:ext cx="5135600" cy="10920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14" name="Google Shape;114;p4"/>
          <p:cNvSpPr txBox="1">
            <a:spLocks noGrp="1"/>
          </p:cNvSpPr>
          <p:nvPr>
            <p:ph type="title" idx="2" hasCustomPrompt="1"/>
          </p:nvPr>
        </p:nvSpPr>
        <p:spPr>
          <a:xfrm>
            <a:off x="2147133" y="2556000"/>
            <a:ext cx="2766800" cy="174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6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15" name="Google Shape;115;p4"/>
          <p:cNvSpPr txBox="1">
            <a:spLocks noGrp="1"/>
          </p:cNvSpPr>
          <p:nvPr>
            <p:ph type="subTitle" idx="1"/>
          </p:nvPr>
        </p:nvSpPr>
        <p:spPr>
          <a:xfrm>
            <a:off x="6096000" y="3540000"/>
            <a:ext cx="5042000" cy="870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500"/>
              <a:buNone/>
              <a:defRPr sz="2133"/>
            </a:lvl1pPr>
            <a:lvl2pPr lvl="1">
              <a:spcBef>
                <a:spcPts val="2133"/>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grpSp>
        <p:nvGrpSpPr>
          <p:cNvPr id="116" name="Google Shape;116;p4"/>
          <p:cNvGrpSpPr/>
          <p:nvPr/>
        </p:nvGrpSpPr>
        <p:grpSpPr>
          <a:xfrm>
            <a:off x="12" y="-306790"/>
            <a:ext cx="12296443" cy="2277265"/>
            <a:chOff x="9" y="-230093"/>
            <a:chExt cx="9222332" cy="1707949"/>
          </a:xfrm>
        </p:grpSpPr>
        <p:grpSp>
          <p:nvGrpSpPr>
            <p:cNvPr id="117" name="Google Shape;117;p4"/>
            <p:cNvGrpSpPr/>
            <p:nvPr/>
          </p:nvGrpSpPr>
          <p:grpSpPr>
            <a:xfrm rot="-4110747">
              <a:off x="225859" y="835922"/>
              <a:ext cx="514564" cy="482509"/>
              <a:chOff x="1808966" y="570473"/>
              <a:chExt cx="514562" cy="482508"/>
            </a:xfrm>
          </p:grpSpPr>
          <p:sp>
            <p:nvSpPr>
              <p:cNvPr id="118" name="Google Shape;118;p4"/>
              <p:cNvSpPr/>
              <p:nvPr/>
            </p:nvSpPr>
            <p:spPr>
              <a:xfrm rot="1336399">
                <a:off x="1860484" y="635298"/>
                <a:ext cx="411526" cy="352857"/>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119" name="Google Shape;119;p4"/>
              <p:cNvSpPr/>
              <p:nvPr/>
            </p:nvSpPr>
            <p:spPr>
              <a:xfrm rot="1336399">
                <a:off x="2057921" y="772127"/>
                <a:ext cx="31549" cy="27120"/>
              </a:xfrm>
              <a:custGeom>
                <a:avLst/>
                <a:gdLst/>
                <a:ahLst/>
                <a:cxnLst/>
                <a:rect l="l" t="t" r="r" b="b"/>
                <a:pathLst>
                  <a:path w="1382" h="1188" extrusionOk="0">
                    <a:moveTo>
                      <a:pt x="707" y="1"/>
                    </a:moveTo>
                    <a:cubicBezTo>
                      <a:pt x="639" y="1"/>
                      <a:pt x="569" y="11"/>
                      <a:pt x="500" y="34"/>
                    </a:cubicBezTo>
                    <a:cubicBezTo>
                      <a:pt x="179" y="153"/>
                      <a:pt x="0" y="487"/>
                      <a:pt x="107" y="796"/>
                    </a:cubicBezTo>
                    <a:cubicBezTo>
                      <a:pt x="192" y="1040"/>
                      <a:pt x="423" y="1187"/>
                      <a:pt x="674" y="1187"/>
                    </a:cubicBezTo>
                    <a:cubicBezTo>
                      <a:pt x="743" y="1187"/>
                      <a:pt x="813" y="1177"/>
                      <a:pt x="881" y="1154"/>
                    </a:cubicBezTo>
                    <a:cubicBezTo>
                      <a:pt x="1203" y="1035"/>
                      <a:pt x="1381" y="701"/>
                      <a:pt x="1274" y="392"/>
                    </a:cubicBezTo>
                    <a:cubicBezTo>
                      <a:pt x="1190" y="148"/>
                      <a:pt x="959" y="1"/>
                      <a:pt x="707" y="1"/>
                    </a:cubicBezTo>
                    <a:close/>
                  </a:path>
                </a:pathLst>
              </a:custGeom>
              <a:solidFill>
                <a:srgbClr val="BF36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120" name="Google Shape;120;p4"/>
              <p:cNvSpPr/>
              <p:nvPr/>
            </p:nvSpPr>
            <p:spPr>
              <a:xfrm rot="1336399">
                <a:off x="2049945" y="660067"/>
                <a:ext cx="52756" cy="95011"/>
              </a:xfrm>
              <a:custGeom>
                <a:avLst/>
                <a:gdLst/>
                <a:ahLst/>
                <a:cxnLst/>
                <a:rect l="l" t="t" r="r" b="b"/>
                <a:pathLst>
                  <a:path w="2311" h="4162" extrusionOk="0">
                    <a:moveTo>
                      <a:pt x="591" y="0"/>
                    </a:moveTo>
                    <a:cubicBezTo>
                      <a:pt x="556" y="0"/>
                      <a:pt x="521" y="6"/>
                      <a:pt x="488" y="17"/>
                    </a:cubicBezTo>
                    <a:cubicBezTo>
                      <a:pt x="48" y="159"/>
                      <a:pt x="0" y="1195"/>
                      <a:pt x="369" y="2338"/>
                    </a:cubicBezTo>
                    <a:cubicBezTo>
                      <a:pt x="712" y="3389"/>
                      <a:pt x="1291" y="4162"/>
                      <a:pt x="1725" y="4162"/>
                    </a:cubicBezTo>
                    <a:cubicBezTo>
                      <a:pt x="1758" y="4162"/>
                      <a:pt x="1791" y="4157"/>
                      <a:pt x="1822" y="4148"/>
                    </a:cubicBezTo>
                    <a:cubicBezTo>
                      <a:pt x="2251" y="4005"/>
                      <a:pt x="2310" y="2969"/>
                      <a:pt x="1941" y="1826"/>
                    </a:cubicBezTo>
                    <a:cubicBezTo>
                      <a:pt x="1600" y="771"/>
                      <a:pt x="1016" y="0"/>
                      <a:pt x="591" y="0"/>
                    </a:cubicBezTo>
                    <a:close/>
                  </a:path>
                </a:pathLst>
              </a:custGeom>
              <a:solidFill>
                <a:srgbClr val="BF36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grpSp>
        <p:grpSp>
          <p:nvGrpSpPr>
            <p:cNvPr id="121" name="Google Shape;121;p4"/>
            <p:cNvGrpSpPr/>
            <p:nvPr/>
          </p:nvGrpSpPr>
          <p:grpSpPr>
            <a:xfrm>
              <a:off x="8431055" y="995377"/>
              <a:ext cx="367699" cy="482479"/>
              <a:chOff x="2295201" y="456788"/>
              <a:chExt cx="624170" cy="819010"/>
            </a:xfrm>
          </p:grpSpPr>
          <p:sp>
            <p:nvSpPr>
              <p:cNvPr id="122" name="Google Shape;122;p4"/>
              <p:cNvSpPr/>
              <p:nvPr/>
            </p:nvSpPr>
            <p:spPr>
              <a:xfrm rot="-265425">
                <a:off x="2324324" y="477457"/>
                <a:ext cx="565924" cy="777671"/>
              </a:xfrm>
              <a:custGeom>
                <a:avLst/>
                <a:gdLst/>
                <a:ahLst/>
                <a:cxnLst/>
                <a:rect l="l" t="t" r="r" b="b"/>
                <a:pathLst>
                  <a:path w="15183" h="20864" extrusionOk="0">
                    <a:moveTo>
                      <a:pt x="5535" y="1"/>
                    </a:moveTo>
                    <a:cubicBezTo>
                      <a:pt x="2828" y="1"/>
                      <a:pt x="1" y="8910"/>
                      <a:pt x="1788" y="10310"/>
                    </a:cubicBezTo>
                    <a:cubicBezTo>
                      <a:pt x="3657" y="11786"/>
                      <a:pt x="7289" y="11953"/>
                      <a:pt x="7289" y="11953"/>
                    </a:cubicBezTo>
                    <a:cubicBezTo>
                      <a:pt x="7289" y="11953"/>
                      <a:pt x="4372" y="19656"/>
                      <a:pt x="7015" y="20752"/>
                    </a:cubicBezTo>
                    <a:cubicBezTo>
                      <a:pt x="7196" y="20827"/>
                      <a:pt x="7372" y="20863"/>
                      <a:pt x="7545" y="20863"/>
                    </a:cubicBezTo>
                    <a:cubicBezTo>
                      <a:pt x="9884" y="20863"/>
                      <a:pt x="11503" y="14240"/>
                      <a:pt x="13277" y="8774"/>
                    </a:cubicBezTo>
                    <a:cubicBezTo>
                      <a:pt x="15182" y="2916"/>
                      <a:pt x="13754" y="2857"/>
                      <a:pt x="12384" y="2511"/>
                    </a:cubicBezTo>
                    <a:cubicBezTo>
                      <a:pt x="12343" y="2501"/>
                      <a:pt x="12302" y="2497"/>
                      <a:pt x="12260" y="2497"/>
                    </a:cubicBezTo>
                    <a:cubicBezTo>
                      <a:pt x="10905" y="2497"/>
                      <a:pt x="9152" y="7564"/>
                      <a:pt x="8979" y="8465"/>
                    </a:cubicBezTo>
                    <a:cubicBezTo>
                      <a:pt x="8979" y="8465"/>
                      <a:pt x="8979" y="8465"/>
                      <a:pt x="8979" y="8465"/>
                    </a:cubicBezTo>
                    <a:cubicBezTo>
                      <a:pt x="8977" y="8465"/>
                      <a:pt x="7518" y="7226"/>
                      <a:pt x="5729" y="7131"/>
                    </a:cubicBezTo>
                    <a:cubicBezTo>
                      <a:pt x="5729" y="7131"/>
                      <a:pt x="8729" y="952"/>
                      <a:pt x="5907" y="59"/>
                    </a:cubicBezTo>
                    <a:cubicBezTo>
                      <a:pt x="5784" y="19"/>
                      <a:pt x="5660" y="1"/>
                      <a:pt x="5535" y="1"/>
                    </a:cubicBezTo>
                    <a:close/>
                  </a:path>
                </a:pathLst>
              </a:custGeom>
              <a:solidFill>
                <a:srgbClr val="73C3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123" name="Google Shape;123;p4"/>
              <p:cNvSpPr/>
              <p:nvPr/>
            </p:nvSpPr>
            <p:spPr>
              <a:xfrm rot="-265425">
                <a:off x="2377983" y="520434"/>
                <a:ext cx="134856" cy="237506"/>
              </a:xfrm>
              <a:custGeom>
                <a:avLst/>
                <a:gdLst/>
                <a:ahLst/>
                <a:cxnLst/>
                <a:rect l="l" t="t" r="r" b="b"/>
                <a:pathLst>
                  <a:path w="3618" h="6372" extrusionOk="0">
                    <a:moveTo>
                      <a:pt x="2894" y="1"/>
                    </a:moveTo>
                    <a:cubicBezTo>
                      <a:pt x="2158" y="1"/>
                      <a:pt x="0" y="6168"/>
                      <a:pt x="759" y="6366"/>
                    </a:cubicBezTo>
                    <a:cubicBezTo>
                      <a:pt x="771" y="6370"/>
                      <a:pt x="784" y="6371"/>
                      <a:pt x="797" y="6371"/>
                    </a:cubicBezTo>
                    <a:cubicBezTo>
                      <a:pt x="1610" y="6371"/>
                      <a:pt x="3617" y="266"/>
                      <a:pt x="2938" y="9"/>
                    </a:cubicBezTo>
                    <a:cubicBezTo>
                      <a:pt x="2924" y="3"/>
                      <a:pt x="2909" y="1"/>
                      <a:pt x="2894" y="1"/>
                    </a:cubicBezTo>
                    <a:close/>
                  </a:path>
                </a:pathLst>
              </a:custGeom>
              <a:solidFill>
                <a:srgbClr val="36A2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124" name="Google Shape;124;p4"/>
              <p:cNvSpPr/>
              <p:nvPr/>
            </p:nvSpPr>
            <p:spPr>
              <a:xfrm rot="-265425">
                <a:off x="2567619" y="589139"/>
                <a:ext cx="233444" cy="606400"/>
              </a:xfrm>
              <a:custGeom>
                <a:avLst/>
                <a:gdLst/>
                <a:ahLst/>
                <a:cxnLst/>
                <a:rect l="l" t="t" r="r" b="b"/>
                <a:pathLst>
                  <a:path w="6263" h="16269" extrusionOk="0">
                    <a:moveTo>
                      <a:pt x="5623" y="0"/>
                    </a:moveTo>
                    <a:cubicBezTo>
                      <a:pt x="5237" y="0"/>
                      <a:pt x="2897" y="5871"/>
                      <a:pt x="1845" y="8883"/>
                    </a:cubicBezTo>
                    <a:cubicBezTo>
                      <a:pt x="786" y="11919"/>
                      <a:pt x="0" y="16087"/>
                      <a:pt x="417" y="16265"/>
                    </a:cubicBezTo>
                    <a:cubicBezTo>
                      <a:pt x="422" y="16267"/>
                      <a:pt x="427" y="16268"/>
                      <a:pt x="433" y="16268"/>
                    </a:cubicBezTo>
                    <a:cubicBezTo>
                      <a:pt x="883" y="16268"/>
                      <a:pt x="2882" y="9144"/>
                      <a:pt x="3941" y="6097"/>
                    </a:cubicBezTo>
                    <a:cubicBezTo>
                      <a:pt x="5024" y="3014"/>
                      <a:pt x="6263" y="168"/>
                      <a:pt x="5632" y="1"/>
                    </a:cubicBezTo>
                    <a:cubicBezTo>
                      <a:pt x="5629" y="1"/>
                      <a:pt x="5626" y="0"/>
                      <a:pt x="5623" y="0"/>
                    </a:cubicBezTo>
                    <a:close/>
                  </a:path>
                </a:pathLst>
              </a:custGeom>
              <a:solidFill>
                <a:srgbClr val="36A2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125" name="Google Shape;125;p4"/>
              <p:cNvSpPr/>
              <p:nvPr/>
            </p:nvSpPr>
            <p:spPr>
              <a:xfrm rot="-265425">
                <a:off x="2398304" y="791182"/>
                <a:ext cx="33323" cy="33322"/>
              </a:xfrm>
              <a:custGeom>
                <a:avLst/>
                <a:gdLst/>
                <a:ahLst/>
                <a:cxnLst/>
                <a:rect l="l" t="t" r="r" b="b"/>
                <a:pathLst>
                  <a:path w="894" h="894" extrusionOk="0">
                    <a:moveTo>
                      <a:pt x="453" y="1"/>
                    </a:moveTo>
                    <a:cubicBezTo>
                      <a:pt x="203" y="1"/>
                      <a:pt x="0" y="203"/>
                      <a:pt x="0" y="442"/>
                    </a:cubicBezTo>
                    <a:cubicBezTo>
                      <a:pt x="0" y="692"/>
                      <a:pt x="203" y="894"/>
                      <a:pt x="453" y="894"/>
                    </a:cubicBezTo>
                    <a:cubicBezTo>
                      <a:pt x="703" y="894"/>
                      <a:pt x="893" y="692"/>
                      <a:pt x="893" y="442"/>
                    </a:cubicBezTo>
                    <a:cubicBezTo>
                      <a:pt x="893" y="203"/>
                      <a:pt x="703" y="1"/>
                      <a:pt x="453" y="1"/>
                    </a:cubicBezTo>
                    <a:close/>
                  </a:path>
                </a:pathLst>
              </a:custGeom>
              <a:solidFill>
                <a:srgbClr val="36A2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grpSp>
        <p:grpSp>
          <p:nvGrpSpPr>
            <p:cNvPr id="126" name="Google Shape;126;p4"/>
            <p:cNvGrpSpPr/>
            <p:nvPr/>
          </p:nvGrpSpPr>
          <p:grpSpPr>
            <a:xfrm rot="312326">
              <a:off x="27316" y="107713"/>
              <a:ext cx="537653" cy="545141"/>
              <a:chOff x="881650" y="1773075"/>
              <a:chExt cx="407175" cy="416350"/>
            </a:xfrm>
          </p:grpSpPr>
          <p:sp>
            <p:nvSpPr>
              <p:cNvPr id="127" name="Google Shape;127;p4"/>
              <p:cNvSpPr/>
              <p:nvPr/>
            </p:nvSpPr>
            <p:spPr>
              <a:xfrm>
                <a:off x="881650" y="1773075"/>
                <a:ext cx="407175" cy="416350"/>
              </a:xfrm>
              <a:custGeom>
                <a:avLst/>
                <a:gdLst/>
                <a:ahLst/>
                <a:cxnLst/>
                <a:rect l="l" t="t" r="r" b="b"/>
                <a:pathLst>
                  <a:path w="16287" h="16654" extrusionOk="0">
                    <a:moveTo>
                      <a:pt x="6602" y="1"/>
                    </a:moveTo>
                    <a:cubicBezTo>
                      <a:pt x="4440" y="1"/>
                      <a:pt x="2474" y="1200"/>
                      <a:pt x="1536" y="2842"/>
                    </a:cubicBezTo>
                    <a:cubicBezTo>
                      <a:pt x="0" y="5533"/>
                      <a:pt x="310" y="8021"/>
                      <a:pt x="1917" y="8473"/>
                    </a:cubicBezTo>
                    <a:cubicBezTo>
                      <a:pt x="2144" y="8536"/>
                      <a:pt x="2350" y="8566"/>
                      <a:pt x="2539" y="8566"/>
                    </a:cubicBezTo>
                    <a:cubicBezTo>
                      <a:pt x="4027" y="8566"/>
                      <a:pt x="4420" y="6743"/>
                      <a:pt x="4906" y="5211"/>
                    </a:cubicBezTo>
                    <a:cubicBezTo>
                      <a:pt x="5274" y="4041"/>
                      <a:pt x="5978" y="3410"/>
                      <a:pt x="6827" y="3410"/>
                    </a:cubicBezTo>
                    <a:cubicBezTo>
                      <a:pt x="7239" y="3410"/>
                      <a:pt x="7685" y="3558"/>
                      <a:pt x="8144" y="3866"/>
                    </a:cubicBezTo>
                    <a:cubicBezTo>
                      <a:pt x="9549" y="4818"/>
                      <a:pt x="8168" y="8938"/>
                      <a:pt x="7013" y="11057"/>
                    </a:cubicBezTo>
                    <a:cubicBezTo>
                      <a:pt x="5858" y="13165"/>
                      <a:pt x="5037" y="16605"/>
                      <a:pt x="7894" y="16653"/>
                    </a:cubicBezTo>
                    <a:cubicBezTo>
                      <a:pt x="7908" y="16653"/>
                      <a:pt x="7922" y="16653"/>
                      <a:pt x="7936" y="16653"/>
                    </a:cubicBezTo>
                    <a:cubicBezTo>
                      <a:pt x="10817" y="16653"/>
                      <a:pt x="16286" y="11800"/>
                      <a:pt x="15883" y="10378"/>
                    </a:cubicBezTo>
                    <a:cubicBezTo>
                      <a:pt x="15623" y="9451"/>
                      <a:pt x="14750" y="9032"/>
                      <a:pt x="13847" y="9032"/>
                    </a:cubicBezTo>
                    <a:cubicBezTo>
                      <a:pt x="13348" y="9032"/>
                      <a:pt x="12839" y="9160"/>
                      <a:pt x="12419" y="9402"/>
                    </a:cubicBezTo>
                    <a:cubicBezTo>
                      <a:pt x="11668" y="9855"/>
                      <a:pt x="11014" y="10438"/>
                      <a:pt x="10490" y="11140"/>
                    </a:cubicBezTo>
                    <a:cubicBezTo>
                      <a:pt x="10490" y="11140"/>
                      <a:pt x="14157" y="4675"/>
                      <a:pt x="10764" y="1663"/>
                    </a:cubicBezTo>
                    <a:cubicBezTo>
                      <a:pt x="9441" y="489"/>
                      <a:pt x="7982" y="1"/>
                      <a:pt x="660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128" name="Google Shape;128;p4"/>
              <p:cNvSpPr/>
              <p:nvPr/>
            </p:nvSpPr>
            <p:spPr>
              <a:xfrm>
                <a:off x="906350" y="1802325"/>
                <a:ext cx="105400" cy="129100"/>
              </a:xfrm>
              <a:custGeom>
                <a:avLst/>
                <a:gdLst/>
                <a:ahLst/>
                <a:cxnLst/>
                <a:rect l="l" t="t" r="r" b="b"/>
                <a:pathLst>
                  <a:path w="4216" h="5164" extrusionOk="0">
                    <a:moveTo>
                      <a:pt x="3680" y="0"/>
                    </a:moveTo>
                    <a:cubicBezTo>
                      <a:pt x="3129" y="0"/>
                      <a:pt x="1983" y="685"/>
                      <a:pt x="1286" y="1779"/>
                    </a:cubicBezTo>
                    <a:cubicBezTo>
                      <a:pt x="429" y="3112"/>
                      <a:pt x="1" y="4887"/>
                      <a:pt x="715" y="5148"/>
                    </a:cubicBezTo>
                    <a:cubicBezTo>
                      <a:pt x="742" y="5159"/>
                      <a:pt x="768" y="5163"/>
                      <a:pt x="794" y="5163"/>
                    </a:cubicBezTo>
                    <a:cubicBezTo>
                      <a:pt x="1353" y="5163"/>
                      <a:pt x="1689" y="2929"/>
                      <a:pt x="2406" y="2053"/>
                    </a:cubicBezTo>
                    <a:cubicBezTo>
                      <a:pt x="3156" y="1124"/>
                      <a:pt x="4215" y="529"/>
                      <a:pt x="3953" y="112"/>
                    </a:cubicBezTo>
                    <a:cubicBezTo>
                      <a:pt x="3902" y="36"/>
                      <a:pt x="3807" y="0"/>
                      <a:pt x="368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129" name="Google Shape;129;p4"/>
              <p:cNvSpPr/>
              <p:nvPr/>
            </p:nvSpPr>
            <p:spPr>
              <a:xfrm>
                <a:off x="1023625" y="1789050"/>
                <a:ext cx="20575" cy="20550"/>
              </a:xfrm>
              <a:custGeom>
                <a:avLst/>
                <a:gdLst/>
                <a:ahLst/>
                <a:cxnLst/>
                <a:rect l="l" t="t" r="r" b="b"/>
                <a:pathLst>
                  <a:path w="823" h="822" extrusionOk="0">
                    <a:moveTo>
                      <a:pt x="405" y="0"/>
                    </a:moveTo>
                    <a:cubicBezTo>
                      <a:pt x="179" y="0"/>
                      <a:pt x="1" y="191"/>
                      <a:pt x="1" y="417"/>
                    </a:cubicBezTo>
                    <a:cubicBezTo>
                      <a:pt x="1" y="643"/>
                      <a:pt x="179" y="822"/>
                      <a:pt x="405" y="822"/>
                    </a:cubicBezTo>
                    <a:cubicBezTo>
                      <a:pt x="632" y="822"/>
                      <a:pt x="822" y="643"/>
                      <a:pt x="822" y="417"/>
                    </a:cubicBezTo>
                    <a:cubicBezTo>
                      <a:pt x="822" y="191"/>
                      <a:pt x="632" y="0"/>
                      <a:pt x="40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grpSp>
        <p:grpSp>
          <p:nvGrpSpPr>
            <p:cNvPr id="130" name="Google Shape;130;p4"/>
            <p:cNvGrpSpPr/>
            <p:nvPr/>
          </p:nvGrpSpPr>
          <p:grpSpPr>
            <a:xfrm rot="-705166">
              <a:off x="764605" y="339823"/>
              <a:ext cx="436681" cy="381309"/>
              <a:chOff x="2743525" y="601801"/>
              <a:chExt cx="333510" cy="291221"/>
            </a:xfrm>
          </p:grpSpPr>
          <p:sp>
            <p:nvSpPr>
              <p:cNvPr id="131" name="Google Shape;131;p4"/>
              <p:cNvSpPr/>
              <p:nvPr/>
            </p:nvSpPr>
            <p:spPr>
              <a:xfrm>
                <a:off x="2743525" y="601801"/>
                <a:ext cx="333510" cy="118908"/>
              </a:xfrm>
              <a:custGeom>
                <a:avLst/>
                <a:gdLst/>
                <a:ahLst/>
                <a:cxnLst/>
                <a:rect l="l" t="t" r="r" b="b"/>
                <a:pathLst>
                  <a:path w="14610" h="5209" extrusionOk="0">
                    <a:moveTo>
                      <a:pt x="11552" y="1"/>
                    </a:moveTo>
                    <a:cubicBezTo>
                      <a:pt x="8221" y="1"/>
                      <a:pt x="4891" y="370"/>
                      <a:pt x="1560" y="517"/>
                    </a:cubicBezTo>
                    <a:cubicBezTo>
                      <a:pt x="1" y="587"/>
                      <a:pt x="200" y="5208"/>
                      <a:pt x="1739" y="5208"/>
                    </a:cubicBezTo>
                    <a:cubicBezTo>
                      <a:pt x="1751" y="5208"/>
                      <a:pt x="1763" y="5208"/>
                      <a:pt x="1775" y="5208"/>
                    </a:cubicBezTo>
                    <a:lnTo>
                      <a:pt x="7406" y="4958"/>
                    </a:lnTo>
                    <a:lnTo>
                      <a:pt x="11395" y="4791"/>
                    </a:lnTo>
                    <a:cubicBezTo>
                      <a:pt x="11462" y="4788"/>
                      <a:pt x="11534" y="4786"/>
                      <a:pt x="11607" y="4786"/>
                    </a:cubicBezTo>
                    <a:cubicBezTo>
                      <a:pt x="11843" y="4786"/>
                      <a:pt x="12107" y="4799"/>
                      <a:pt x="12374" y="4799"/>
                    </a:cubicBezTo>
                    <a:cubicBezTo>
                      <a:pt x="12924" y="4799"/>
                      <a:pt x="13487" y="4745"/>
                      <a:pt x="13836" y="4410"/>
                    </a:cubicBezTo>
                    <a:cubicBezTo>
                      <a:pt x="14610" y="3696"/>
                      <a:pt x="14395" y="1767"/>
                      <a:pt x="14002" y="898"/>
                    </a:cubicBezTo>
                    <a:cubicBezTo>
                      <a:pt x="13741" y="302"/>
                      <a:pt x="13431" y="112"/>
                      <a:pt x="12990" y="40"/>
                    </a:cubicBezTo>
                    <a:cubicBezTo>
                      <a:pt x="12705" y="17"/>
                      <a:pt x="12419" y="5"/>
                      <a:pt x="12133" y="5"/>
                    </a:cubicBezTo>
                    <a:cubicBezTo>
                      <a:pt x="11939" y="2"/>
                      <a:pt x="11746" y="1"/>
                      <a:pt x="1155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132" name="Google Shape;132;p4"/>
              <p:cNvSpPr/>
              <p:nvPr/>
            </p:nvSpPr>
            <p:spPr>
              <a:xfrm>
                <a:off x="2746241" y="774181"/>
                <a:ext cx="329698" cy="118840"/>
              </a:xfrm>
              <a:custGeom>
                <a:avLst/>
                <a:gdLst/>
                <a:ahLst/>
                <a:cxnLst/>
                <a:rect l="l" t="t" r="r" b="b"/>
                <a:pathLst>
                  <a:path w="14443" h="5206" extrusionOk="0">
                    <a:moveTo>
                      <a:pt x="13042" y="1"/>
                    </a:moveTo>
                    <a:cubicBezTo>
                      <a:pt x="13025" y="1"/>
                      <a:pt x="13008" y="1"/>
                      <a:pt x="12991" y="2"/>
                    </a:cubicBezTo>
                    <a:lnTo>
                      <a:pt x="11800" y="50"/>
                    </a:lnTo>
                    <a:lnTo>
                      <a:pt x="1561" y="514"/>
                    </a:lnTo>
                    <a:cubicBezTo>
                      <a:pt x="1" y="585"/>
                      <a:pt x="188" y="5206"/>
                      <a:pt x="1739" y="5206"/>
                    </a:cubicBezTo>
                    <a:cubicBezTo>
                      <a:pt x="1751" y="5206"/>
                      <a:pt x="1763" y="5206"/>
                      <a:pt x="1775" y="5205"/>
                    </a:cubicBezTo>
                    <a:lnTo>
                      <a:pt x="7406" y="4955"/>
                    </a:lnTo>
                    <a:cubicBezTo>
                      <a:pt x="8788" y="4896"/>
                      <a:pt x="10300" y="4824"/>
                      <a:pt x="11717" y="4765"/>
                    </a:cubicBezTo>
                    <a:cubicBezTo>
                      <a:pt x="12693" y="4717"/>
                      <a:pt x="13729" y="4824"/>
                      <a:pt x="14110" y="3717"/>
                    </a:cubicBezTo>
                    <a:cubicBezTo>
                      <a:pt x="14416" y="2882"/>
                      <a:pt x="14442" y="1"/>
                      <a:pt x="130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133" name="Google Shape;133;p4"/>
              <p:cNvSpPr/>
              <p:nvPr/>
            </p:nvSpPr>
            <p:spPr>
              <a:xfrm>
                <a:off x="2744552" y="616023"/>
                <a:ext cx="328145" cy="104961"/>
              </a:xfrm>
              <a:custGeom>
                <a:avLst/>
                <a:gdLst/>
                <a:ahLst/>
                <a:cxnLst/>
                <a:rect l="l" t="t" r="r" b="b"/>
                <a:pathLst>
                  <a:path w="14375" h="4598" extrusionOk="0">
                    <a:moveTo>
                      <a:pt x="1182" y="1"/>
                    </a:moveTo>
                    <a:cubicBezTo>
                      <a:pt x="0" y="674"/>
                      <a:pt x="273" y="4597"/>
                      <a:pt x="1698" y="4597"/>
                    </a:cubicBezTo>
                    <a:cubicBezTo>
                      <a:pt x="1708" y="4597"/>
                      <a:pt x="1719" y="4597"/>
                      <a:pt x="1730" y="4597"/>
                    </a:cubicBezTo>
                    <a:lnTo>
                      <a:pt x="7361" y="4347"/>
                    </a:lnTo>
                    <a:lnTo>
                      <a:pt x="11350" y="4168"/>
                    </a:lnTo>
                    <a:cubicBezTo>
                      <a:pt x="11417" y="4165"/>
                      <a:pt x="11489" y="4163"/>
                      <a:pt x="11562" y="4163"/>
                    </a:cubicBezTo>
                    <a:cubicBezTo>
                      <a:pt x="11798" y="4163"/>
                      <a:pt x="12062" y="4176"/>
                      <a:pt x="12329" y="4176"/>
                    </a:cubicBezTo>
                    <a:cubicBezTo>
                      <a:pt x="12879" y="4176"/>
                      <a:pt x="13442" y="4122"/>
                      <a:pt x="13791" y="3787"/>
                    </a:cubicBezTo>
                    <a:cubicBezTo>
                      <a:pt x="14291" y="3334"/>
                      <a:pt x="14374" y="2382"/>
                      <a:pt x="14279" y="1525"/>
                    </a:cubicBezTo>
                    <a:lnTo>
                      <a:pt x="14279" y="1525"/>
                    </a:lnTo>
                    <a:cubicBezTo>
                      <a:pt x="11338" y="2525"/>
                      <a:pt x="8123" y="2668"/>
                      <a:pt x="4992" y="2668"/>
                    </a:cubicBezTo>
                    <a:cubicBezTo>
                      <a:pt x="4016" y="2668"/>
                      <a:pt x="2980" y="2632"/>
                      <a:pt x="2146" y="2120"/>
                    </a:cubicBezTo>
                    <a:cubicBezTo>
                      <a:pt x="1444" y="1680"/>
                      <a:pt x="980" y="763"/>
                      <a:pt x="11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134" name="Google Shape;134;p4"/>
              <p:cNvSpPr/>
              <p:nvPr/>
            </p:nvSpPr>
            <p:spPr>
              <a:xfrm>
                <a:off x="2746196" y="786440"/>
                <a:ext cx="325680" cy="106582"/>
              </a:xfrm>
              <a:custGeom>
                <a:avLst/>
                <a:gdLst/>
                <a:ahLst/>
                <a:cxnLst/>
                <a:rect l="l" t="t" r="r" b="b"/>
                <a:pathLst>
                  <a:path w="14267" h="4669" extrusionOk="0">
                    <a:moveTo>
                      <a:pt x="1372" y="1"/>
                    </a:moveTo>
                    <a:lnTo>
                      <a:pt x="1372" y="1"/>
                    </a:lnTo>
                    <a:cubicBezTo>
                      <a:pt x="0" y="403"/>
                      <a:pt x="238" y="4669"/>
                      <a:pt x="1722" y="4669"/>
                    </a:cubicBezTo>
                    <a:cubicBezTo>
                      <a:pt x="1732" y="4669"/>
                      <a:pt x="1743" y="4669"/>
                      <a:pt x="1753" y="4668"/>
                    </a:cubicBezTo>
                    <a:lnTo>
                      <a:pt x="7397" y="4418"/>
                    </a:lnTo>
                    <a:cubicBezTo>
                      <a:pt x="8778" y="4359"/>
                      <a:pt x="10290" y="4287"/>
                      <a:pt x="11719" y="4228"/>
                    </a:cubicBezTo>
                    <a:cubicBezTo>
                      <a:pt x="12695" y="4192"/>
                      <a:pt x="13731" y="4299"/>
                      <a:pt x="14112" y="3192"/>
                    </a:cubicBezTo>
                    <a:cubicBezTo>
                      <a:pt x="14207" y="2858"/>
                      <a:pt x="14255" y="2525"/>
                      <a:pt x="14266" y="2192"/>
                    </a:cubicBezTo>
                    <a:lnTo>
                      <a:pt x="14266" y="2192"/>
                    </a:lnTo>
                    <a:cubicBezTo>
                      <a:pt x="12488" y="2567"/>
                      <a:pt x="10682" y="2755"/>
                      <a:pt x="8874" y="2755"/>
                    </a:cubicBezTo>
                    <a:cubicBezTo>
                      <a:pt x="7753" y="2755"/>
                      <a:pt x="6632" y="2683"/>
                      <a:pt x="5515" y="2537"/>
                    </a:cubicBezTo>
                    <a:cubicBezTo>
                      <a:pt x="4587" y="2418"/>
                      <a:pt x="3646" y="2239"/>
                      <a:pt x="2836" y="1763"/>
                    </a:cubicBezTo>
                    <a:cubicBezTo>
                      <a:pt x="2158" y="1370"/>
                      <a:pt x="1586" y="739"/>
                      <a:pt x="13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grpSp>
        <p:grpSp>
          <p:nvGrpSpPr>
            <p:cNvPr id="135" name="Google Shape;135;p4"/>
            <p:cNvGrpSpPr/>
            <p:nvPr/>
          </p:nvGrpSpPr>
          <p:grpSpPr>
            <a:xfrm rot="1251702">
              <a:off x="7652250" y="-143698"/>
              <a:ext cx="612129" cy="587789"/>
              <a:chOff x="1761950" y="1669000"/>
              <a:chExt cx="482700" cy="529100"/>
            </a:xfrm>
          </p:grpSpPr>
          <p:sp>
            <p:nvSpPr>
              <p:cNvPr id="136" name="Google Shape;136;p4"/>
              <p:cNvSpPr/>
              <p:nvPr/>
            </p:nvSpPr>
            <p:spPr>
              <a:xfrm>
                <a:off x="1761950" y="1669000"/>
                <a:ext cx="482700" cy="529100"/>
              </a:xfrm>
              <a:custGeom>
                <a:avLst/>
                <a:gdLst/>
                <a:ahLst/>
                <a:cxnLst/>
                <a:rect l="l" t="t" r="r" b="b"/>
                <a:pathLst>
                  <a:path w="19308" h="21164" extrusionOk="0">
                    <a:moveTo>
                      <a:pt x="8652" y="3590"/>
                    </a:moveTo>
                    <a:cubicBezTo>
                      <a:pt x="9200" y="3590"/>
                      <a:pt x="9762" y="3731"/>
                      <a:pt x="10282" y="4028"/>
                    </a:cubicBezTo>
                    <a:cubicBezTo>
                      <a:pt x="11794" y="4897"/>
                      <a:pt x="12366" y="6767"/>
                      <a:pt x="11532" y="8207"/>
                    </a:cubicBezTo>
                    <a:cubicBezTo>
                      <a:pt x="10983" y="9165"/>
                      <a:pt x="9973" y="9693"/>
                      <a:pt x="8916" y="9693"/>
                    </a:cubicBezTo>
                    <a:cubicBezTo>
                      <a:pt x="8369" y="9693"/>
                      <a:pt x="7809" y="9551"/>
                      <a:pt x="7294" y="9255"/>
                    </a:cubicBezTo>
                    <a:cubicBezTo>
                      <a:pt x="5770" y="8386"/>
                      <a:pt x="5210" y="6517"/>
                      <a:pt x="6043" y="5064"/>
                    </a:cubicBezTo>
                    <a:cubicBezTo>
                      <a:pt x="6592" y="4115"/>
                      <a:pt x="7595" y="3590"/>
                      <a:pt x="8652" y="3590"/>
                    </a:cubicBezTo>
                    <a:close/>
                    <a:moveTo>
                      <a:pt x="8921" y="0"/>
                    </a:moveTo>
                    <a:cubicBezTo>
                      <a:pt x="3425" y="0"/>
                      <a:pt x="1" y="7231"/>
                      <a:pt x="3460" y="11124"/>
                    </a:cubicBezTo>
                    <a:cubicBezTo>
                      <a:pt x="4980" y="12835"/>
                      <a:pt x="6651" y="13348"/>
                      <a:pt x="8108" y="13348"/>
                    </a:cubicBezTo>
                    <a:cubicBezTo>
                      <a:pt x="10292" y="13348"/>
                      <a:pt x="11996" y="12196"/>
                      <a:pt x="11997" y="12196"/>
                    </a:cubicBezTo>
                    <a:lnTo>
                      <a:pt x="11997" y="12196"/>
                    </a:lnTo>
                    <a:cubicBezTo>
                      <a:pt x="11997" y="12196"/>
                      <a:pt x="10818" y="15958"/>
                      <a:pt x="7520" y="16423"/>
                    </a:cubicBezTo>
                    <a:cubicBezTo>
                      <a:pt x="4210" y="16899"/>
                      <a:pt x="1912" y="17518"/>
                      <a:pt x="2305" y="19173"/>
                    </a:cubicBezTo>
                    <a:cubicBezTo>
                      <a:pt x="2626" y="20508"/>
                      <a:pt x="3836" y="21163"/>
                      <a:pt x="5444" y="21163"/>
                    </a:cubicBezTo>
                    <a:cubicBezTo>
                      <a:pt x="8423" y="21163"/>
                      <a:pt x="12767" y="18912"/>
                      <a:pt x="15342" y="14565"/>
                    </a:cubicBezTo>
                    <a:cubicBezTo>
                      <a:pt x="19307" y="7874"/>
                      <a:pt x="17033" y="1873"/>
                      <a:pt x="10592" y="218"/>
                    </a:cubicBezTo>
                    <a:cubicBezTo>
                      <a:pt x="10018" y="69"/>
                      <a:pt x="9460" y="0"/>
                      <a:pt x="892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137" name="Google Shape;137;p4"/>
              <p:cNvSpPr/>
              <p:nvPr/>
            </p:nvSpPr>
            <p:spPr>
              <a:xfrm>
                <a:off x="2046075" y="2061100"/>
                <a:ext cx="36350" cy="36050"/>
              </a:xfrm>
              <a:custGeom>
                <a:avLst/>
                <a:gdLst/>
                <a:ahLst/>
                <a:cxnLst/>
                <a:rect l="l" t="t" r="r" b="b"/>
                <a:pathLst>
                  <a:path w="1454" h="1442" extrusionOk="0">
                    <a:moveTo>
                      <a:pt x="727" y="0"/>
                    </a:moveTo>
                    <a:cubicBezTo>
                      <a:pt x="322" y="0"/>
                      <a:pt x="1" y="322"/>
                      <a:pt x="1" y="727"/>
                    </a:cubicBezTo>
                    <a:cubicBezTo>
                      <a:pt x="1" y="1120"/>
                      <a:pt x="322" y="1441"/>
                      <a:pt x="727" y="1441"/>
                    </a:cubicBezTo>
                    <a:cubicBezTo>
                      <a:pt x="1132" y="1441"/>
                      <a:pt x="1453" y="1120"/>
                      <a:pt x="1453" y="727"/>
                    </a:cubicBezTo>
                    <a:cubicBezTo>
                      <a:pt x="1453" y="322"/>
                      <a:pt x="1132" y="0"/>
                      <a:pt x="72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138" name="Google Shape;138;p4"/>
              <p:cNvSpPr/>
              <p:nvPr/>
            </p:nvSpPr>
            <p:spPr>
              <a:xfrm>
                <a:off x="1866425" y="2108000"/>
                <a:ext cx="179675" cy="64750"/>
              </a:xfrm>
              <a:custGeom>
                <a:avLst/>
                <a:gdLst/>
                <a:ahLst/>
                <a:cxnLst/>
                <a:rect l="l" t="t" r="r" b="b"/>
                <a:pathLst>
                  <a:path w="7187" h="2590" extrusionOk="0">
                    <a:moveTo>
                      <a:pt x="6473" y="0"/>
                    </a:moveTo>
                    <a:cubicBezTo>
                      <a:pt x="5731" y="0"/>
                      <a:pt x="4264" y="1127"/>
                      <a:pt x="2950" y="1127"/>
                    </a:cubicBezTo>
                    <a:cubicBezTo>
                      <a:pt x="2917" y="1127"/>
                      <a:pt x="2885" y="1126"/>
                      <a:pt x="2853" y="1125"/>
                    </a:cubicBezTo>
                    <a:cubicBezTo>
                      <a:pt x="2772" y="1122"/>
                      <a:pt x="2693" y="1120"/>
                      <a:pt x="2615" y="1120"/>
                    </a:cubicBezTo>
                    <a:cubicBezTo>
                      <a:pt x="1103" y="1120"/>
                      <a:pt x="0" y="1654"/>
                      <a:pt x="555" y="2220"/>
                    </a:cubicBezTo>
                    <a:cubicBezTo>
                      <a:pt x="816" y="2482"/>
                      <a:pt x="1430" y="2589"/>
                      <a:pt x="2132" y="2589"/>
                    </a:cubicBezTo>
                    <a:cubicBezTo>
                      <a:pt x="3028" y="2589"/>
                      <a:pt x="4069" y="2414"/>
                      <a:pt x="4710" y="2161"/>
                    </a:cubicBezTo>
                    <a:cubicBezTo>
                      <a:pt x="5853" y="1708"/>
                      <a:pt x="7187" y="756"/>
                      <a:pt x="6853" y="196"/>
                    </a:cubicBezTo>
                    <a:cubicBezTo>
                      <a:pt x="6770" y="57"/>
                      <a:pt x="6640" y="0"/>
                      <a:pt x="6473" y="0"/>
                    </a:cubicBezTo>
                    <a:close/>
                  </a:path>
                </a:pathLst>
              </a:custGeom>
              <a:solidFill>
                <a:srgbClr val="8F58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grpSp>
        <p:grpSp>
          <p:nvGrpSpPr>
            <p:cNvPr id="139" name="Google Shape;139;p4"/>
            <p:cNvGrpSpPr/>
            <p:nvPr/>
          </p:nvGrpSpPr>
          <p:grpSpPr>
            <a:xfrm rot="4572509">
              <a:off x="8551189" y="72890"/>
              <a:ext cx="651112" cy="559644"/>
              <a:chOff x="5413039" y="3695766"/>
              <a:chExt cx="458683" cy="430121"/>
            </a:xfrm>
          </p:grpSpPr>
          <p:sp>
            <p:nvSpPr>
              <p:cNvPr id="140" name="Google Shape;140;p4"/>
              <p:cNvSpPr/>
              <p:nvPr/>
            </p:nvSpPr>
            <p:spPr>
              <a:xfrm>
                <a:off x="5413039" y="3720424"/>
                <a:ext cx="441374" cy="403818"/>
              </a:xfrm>
              <a:custGeom>
                <a:avLst/>
                <a:gdLst/>
                <a:ahLst/>
                <a:cxnLst/>
                <a:rect l="l" t="t" r="r" b="b"/>
                <a:pathLst>
                  <a:path w="13962" h="12774" extrusionOk="0">
                    <a:moveTo>
                      <a:pt x="11855" y="1"/>
                    </a:moveTo>
                    <a:cubicBezTo>
                      <a:pt x="11483" y="1"/>
                      <a:pt x="11125" y="143"/>
                      <a:pt x="10783" y="362"/>
                    </a:cubicBezTo>
                    <a:cubicBezTo>
                      <a:pt x="10080" y="803"/>
                      <a:pt x="9473" y="1577"/>
                      <a:pt x="9020" y="2053"/>
                    </a:cubicBezTo>
                    <a:cubicBezTo>
                      <a:pt x="7961" y="3172"/>
                      <a:pt x="6937" y="4327"/>
                      <a:pt x="5865" y="5410"/>
                    </a:cubicBezTo>
                    <a:lnTo>
                      <a:pt x="1031" y="10244"/>
                    </a:lnTo>
                    <a:cubicBezTo>
                      <a:pt x="0" y="11285"/>
                      <a:pt x="1012" y="12773"/>
                      <a:pt x="2146" y="12773"/>
                    </a:cubicBezTo>
                    <a:cubicBezTo>
                      <a:pt x="2478" y="12773"/>
                      <a:pt x="2822" y="12645"/>
                      <a:pt x="3127" y="12340"/>
                    </a:cubicBezTo>
                    <a:lnTo>
                      <a:pt x="7961" y="7506"/>
                    </a:lnTo>
                    <a:cubicBezTo>
                      <a:pt x="9437" y="6018"/>
                      <a:pt x="10890" y="4529"/>
                      <a:pt x="12378" y="3065"/>
                    </a:cubicBezTo>
                    <a:cubicBezTo>
                      <a:pt x="13259" y="2196"/>
                      <a:pt x="13962" y="434"/>
                      <a:pt x="12140" y="29"/>
                    </a:cubicBezTo>
                    <a:cubicBezTo>
                      <a:pt x="12044" y="10"/>
                      <a:pt x="11949" y="1"/>
                      <a:pt x="11855" y="1"/>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141" name="Google Shape;141;p4"/>
              <p:cNvSpPr/>
              <p:nvPr/>
            </p:nvSpPr>
            <p:spPr>
              <a:xfrm>
                <a:off x="5421542" y="3695766"/>
                <a:ext cx="202130" cy="185818"/>
              </a:xfrm>
              <a:custGeom>
                <a:avLst/>
                <a:gdLst/>
                <a:ahLst/>
                <a:cxnLst/>
                <a:rect l="l" t="t" r="r" b="b"/>
                <a:pathLst>
                  <a:path w="6394" h="5878" extrusionOk="0">
                    <a:moveTo>
                      <a:pt x="3377" y="1386"/>
                    </a:moveTo>
                    <a:cubicBezTo>
                      <a:pt x="3636" y="1386"/>
                      <a:pt x="3893" y="1451"/>
                      <a:pt x="4120" y="1595"/>
                    </a:cubicBezTo>
                    <a:cubicBezTo>
                      <a:pt x="4882" y="2023"/>
                      <a:pt x="5156" y="2988"/>
                      <a:pt x="4715" y="3750"/>
                    </a:cubicBezTo>
                    <a:lnTo>
                      <a:pt x="4727" y="3750"/>
                    </a:lnTo>
                    <a:cubicBezTo>
                      <a:pt x="4424" y="4252"/>
                      <a:pt x="3897" y="4530"/>
                      <a:pt x="3356" y="4530"/>
                    </a:cubicBezTo>
                    <a:cubicBezTo>
                      <a:pt x="3089" y="4530"/>
                      <a:pt x="2820" y="4463"/>
                      <a:pt x="2572" y="4321"/>
                    </a:cubicBezTo>
                    <a:cubicBezTo>
                      <a:pt x="1822" y="3881"/>
                      <a:pt x="1560" y="2940"/>
                      <a:pt x="1977" y="2178"/>
                    </a:cubicBezTo>
                    <a:cubicBezTo>
                      <a:pt x="2253" y="1690"/>
                      <a:pt x="2818" y="1386"/>
                      <a:pt x="3377" y="1386"/>
                    </a:cubicBezTo>
                    <a:close/>
                    <a:moveTo>
                      <a:pt x="3408" y="1"/>
                    </a:moveTo>
                    <a:cubicBezTo>
                      <a:pt x="2358" y="1"/>
                      <a:pt x="1294" y="569"/>
                      <a:pt x="774" y="1488"/>
                    </a:cubicBezTo>
                    <a:cubicBezTo>
                      <a:pt x="0" y="2904"/>
                      <a:pt x="500" y="4678"/>
                      <a:pt x="1905" y="5488"/>
                    </a:cubicBezTo>
                    <a:cubicBezTo>
                      <a:pt x="2370" y="5752"/>
                      <a:pt x="2877" y="5878"/>
                      <a:pt x="3377" y="5878"/>
                    </a:cubicBezTo>
                    <a:cubicBezTo>
                      <a:pt x="4387" y="5878"/>
                      <a:pt x="5368" y="5364"/>
                      <a:pt x="5918" y="4440"/>
                    </a:cubicBezTo>
                    <a:cubicBezTo>
                      <a:pt x="6299" y="3762"/>
                      <a:pt x="6394" y="2964"/>
                      <a:pt x="6215" y="2226"/>
                    </a:cubicBezTo>
                    <a:cubicBezTo>
                      <a:pt x="5989" y="1452"/>
                      <a:pt x="5489" y="797"/>
                      <a:pt x="4810" y="392"/>
                    </a:cubicBezTo>
                    <a:cubicBezTo>
                      <a:pt x="4383" y="124"/>
                      <a:pt x="3897" y="1"/>
                      <a:pt x="3408" y="1"/>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142" name="Google Shape;142;p4"/>
              <p:cNvSpPr/>
              <p:nvPr/>
            </p:nvSpPr>
            <p:spPr>
              <a:xfrm>
                <a:off x="5668043" y="3938552"/>
                <a:ext cx="203679" cy="187336"/>
              </a:xfrm>
              <a:custGeom>
                <a:avLst/>
                <a:gdLst/>
                <a:ahLst/>
                <a:cxnLst/>
                <a:rect l="l" t="t" r="r" b="b"/>
                <a:pathLst>
                  <a:path w="6443" h="5926" extrusionOk="0">
                    <a:moveTo>
                      <a:pt x="3429" y="1385"/>
                    </a:moveTo>
                    <a:cubicBezTo>
                      <a:pt x="3690" y="1385"/>
                      <a:pt x="3950" y="1451"/>
                      <a:pt x="4180" y="1594"/>
                    </a:cubicBezTo>
                    <a:cubicBezTo>
                      <a:pt x="4930" y="2023"/>
                      <a:pt x="5204" y="2987"/>
                      <a:pt x="4775" y="3749"/>
                    </a:cubicBezTo>
                    <a:lnTo>
                      <a:pt x="4763" y="3749"/>
                    </a:lnTo>
                    <a:cubicBezTo>
                      <a:pt x="4459" y="4210"/>
                      <a:pt x="3959" y="4461"/>
                      <a:pt x="3446" y="4461"/>
                    </a:cubicBezTo>
                    <a:cubicBezTo>
                      <a:pt x="3178" y="4461"/>
                      <a:pt x="2906" y="4392"/>
                      <a:pt x="2656" y="4249"/>
                    </a:cubicBezTo>
                    <a:cubicBezTo>
                      <a:pt x="1930" y="3833"/>
                      <a:pt x="1656" y="2928"/>
                      <a:pt x="2025" y="2178"/>
                    </a:cubicBezTo>
                    <a:cubicBezTo>
                      <a:pt x="2301" y="1690"/>
                      <a:pt x="2867" y="1385"/>
                      <a:pt x="3429" y="1385"/>
                    </a:cubicBezTo>
                    <a:close/>
                    <a:moveTo>
                      <a:pt x="3450" y="0"/>
                    </a:moveTo>
                    <a:cubicBezTo>
                      <a:pt x="2401" y="0"/>
                      <a:pt x="1334" y="569"/>
                      <a:pt x="822" y="1487"/>
                    </a:cubicBezTo>
                    <a:cubicBezTo>
                      <a:pt x="1" y="2904"/>
                      <a:pt x="501" y="4714"/>
                      <a:pt x="1918" y="5535"/>
                    </a:cubicBezTo>
                    <a:cubicBezTo>
                      <a:pt x="2381" y="5800"/>
                      <a:pt x="2887" y="5926"/>
                      <a:pt x="3386" y="5926"/>
                    </a:cubicBezTo>
                    <a:cubicBezTo>
                      <a:pt x="4413" y="5926"/>
                      <a:pt x="5413" y="5393"/>
                      <a:pt x="5966" y="4440"/>
                    </a:cubicBezTo>
                    <a:cubicBezTo>
                      <a:pt x="6335" y="3761"/>
                      <a:pt x="6442" y="2963"/>
                      <a:pt x="6252" y="2225"/>
                    </a:cubicBezTo>
                    <a:cubicBezTo>
                      <a:pt x="6037" y="1451"/>
                      <a:pt x="5537" y="796"/>
                      <a:pt x="4847" y="392"/>
                    </a:cubicBezTo>
                    <a:cubicBezTo>
                      <a:pt x="4423" y="123"/>
                      <a:pt x="3939" y="0"/>
                      <a:pt x="3450"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143" name="Google Shape;143;p4"/>
              <p:cNvSpPr/>
              <p:nvPr/>
            </p:nvSpPr>
            <p:spPr>
              <a:xfrm>
                <a:off x="5415884" y="3734871"/>
                <a:ext cx="203648" cy="149717"/>
              </a:xfrm>
              <a:custGeom>
                <a:avLst/>
                <a:gdLst/>
                <a:ahLst/>
                <a:cxnLst/>
                <a:rect l="l" t="t" r="r" b="b"/>
                <a:pathLst>
                  <a:path w="6442" h="4736" extrusionOk="0">
                    <a:moveTo>
                      <a:pt x="1108" y="0"/>
                    </a:moveTo>
                    <a:cubicBezTo>
                      <a:pt x="1060" y="84"/>
                      <a:pt x="1001" y="167"/>
                      <a:pt x="953" y="251"/>
                    </a:cubicBezTo>
                    <a:cubicBezTo>
                      <a:pt x="1" y="1858"/>
                      <a:pt x="751" y="3941"/>
                      <a:pt x="2513" y="4561"/>
                    </a:cubicBezTo>
                    <a:cubicBezTo>
                      <a:pt x="2845" y="4680"/>
                      <a:pt x="3182" y="4735"/>
                      <a:pt x="3512" y="4735"/>
                    </a:cubicBezTo>
                    <a:cubicBezTo>
                      <a:pt x="4932" y="4735"/>
                      <a:pt x="6220" y="3701"/>
                      <a:pt x="6442" y="2203"/>
                    </a:cubicBezTo>
                    <a:lnTo>
                      <a:pt x="6442" y="2203"/>
                    </a:lnTo>
                    <a:cubicBezTo>
                      <a:pt x="5930" y="2406"/>
                      <a:pt x="5394" y="2537"/>
                      <a:pt x="4858" y="2596"/>
                    </a:cubicBezTo>
                    <a:cubicBezTo>
                      <a:pt x="4529" y="3092"/>
                      <a:pt x="4041" y="3310"/>
                      <a:pt x="3558" y="3310"/>
                    </a:cubicBezTo>
                    <a:cubicBezTo>
                      <a:pt x="2694" y="3310"/>
                      <a:pt x="1846" y="2614"/>
                      <a:pt x="1953" y="1560"/>
                    </a:cubicBezTo>
                    <a:cubicBezTo>
                      <a:pt x="1525" y="1132"/>
                      <a:pt x="1239" y="596"/>
                      <a:pt x="1108" y="0"/>
                    </a:cubicBezTo>
                    <a:close/>
                  </a:path>
                </a:pathLst>
              </a:custGeom>
              <a:solidFill>
                <a:srgbClr val="BF36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144" name="Google Shape;144;p4"/>
              <p:cNvSpPr/>
              <p:nvPr/>
            </p:nvSpPr>
            <p:spPr>
              <a:xfrm>
                <a:off x="5413039" y="3751816"/>
                <a:ext cx="422944" cy="372427"/>
              </a:xfrm>
              <a:custGeom>
                <a:avLst/>
                <a:gdLst/>
                <a:ahLst/>
                <a:cxnLst/>
                <a:rect l="l" t="t" r="r" b="b"/>
                <a:pathLst>
                  <a:path w="13379" h="11781" extrusionOk="0">
                    <a:moveTo>
                      <a:pt x="13259" y="0"/>
                    </a:moveTo>
                    <a:lnTo>
                      <a:pt x="13259" y="0"/>
                    </a:lnTo>
                    <a:cubicBezTo>
                      <a:pt x="10592" y="2405"/>
                      <a:pt x="7830" y="4691"/>
                      <a:pt x="4948" y="6858"/>
                    </a:cubicBezTo>
                    <a:cubicBezTo>
                      <a:pt x="4294" y="7358"/>
                      <a:pt x="3615" y="7858"/>
                      <a:pt x="2829" y="8132"/>
                    </a:cubicBezTo>
                    <a:cubicBezTo>
                      <a:pt x="2555" y="8227"/>
                      <a:pt x="2258" y="8287"/>
                      <a:pt x="1972" y="8311"/>
                    </a:cubicBezTo>
                    <a:lnTo>
                      <a:pt x="1031" y="9251"/>
                    </a:lnTo>
                    <a:cubicBezTo>
                      <a:pt x="0" y="10292"/>
                      <a:pt x="1012" y="11780"/>
                      <a:pt x="2146" y="11780"/>
                    </a:cubicBezTo>
                    <a:cubicBezTo>
                      <a:pt x="2478" y="11780"/>
                      <a:pt x="2822" y="11652"/>
                      <a:pt x="3127" y="11347"/>
                    </a:cubicBezTo>
                    <a:lnTo>
                      <a:pt x="7961" y="6513"/>
                    </a:lnTo>
                    <a:cubicBezTo>
                      <a:pt x="9437" y="5025"/>
                      <a:pt x="10890" y="3536"/>
                      <a:pt x="12378" y="2072"/>
                    </a:cubicBezTo>
                    <a:cubicBezTo>
                      <a:pt x="12914" y="1536"/>
                      <a:pt x="13378" y="679"/>
                      <a:pt x="13259" y="0"/>
                    </a:cubicBezTo>
                    <a:close/>
                  </a:path>
                </a:pathLst>
              </a:custGeom>
              <a:solidFill>
                <a:srgbClr val="BF36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145" name="Google Shape;145;p4"/>
              <p:cNvSpPr/>
              <p:nvPr/>
            </p:nvSpPr>
            <p:spPr>
              <a:xfrm>
                <a:off x="5670319" y="3993811"/>
                <a:ext cx="198748" cy="130781"/>
              </a:xfrm>
              <a:custGeom>
                <a:avLst/>
                <a:gdLst/>
                <a:ahLst/>
                <a:cxnLst/>
                <a:rect l="l" t="t" r="r" b="b"/>
                <a:pathLst>
                  <a:path w="6287" h="4137" extrusionOk="0">
                    <a:moveTo>
                      <a:pt x="619" y="1"/>
                    </a:moveTo>
                    <a:lnTo>
                      <a:pt x="619" y="1"/>
                    </a:lnTo>
                    <a:cubicBezTo>
                      <a:pt x="0" y="1442"/>
                      <a:pt x="608" y="3108"/>
                      <a:pt x="2001" y="3811"/>
                    </a:cubicBezTo>
                    <a:cubicBezTo>
                      <a:pt x="2430" y="4031"/>
                      <a:pt x="2890" y="4136"/>
                      <a:pt x="3343" y="4136"/>
                    </a:cubicBezTo>
                    <a:cubicBezTo>
                      <a:pt x="4358" y="4136"/>
                      <a:pt x="5342" y="3610"/>
                      <a:pt x="5894" y="2680"/>
                    </a:cubicBezTo>
                    <a:cubicBezTo>
                      <a:pt x="6156" y="2204"/>
                      <a:pt x="6287" y="1680"/>
                      <a:pt x="6275" y="1144"/>
                    </a:cubicBezTo>
                    <a:lnTo>
                      <a:pt x="6275" y="1144"/>
                    </a:lnTo>
                    <a:cubicBezTo>
                      <a:pt x="5811" y="1311"/>
                      <a:pt x="5346" y="1454"/>
                      <a:pt x="4858" y="1537"/>
                    </a:cubicBezTo>
                    <a:cubicBezTo>
                      <a:pt x="4834" y="1704"/>
                      <a:pt x="4775" y="1858"/>
                      <a:pt x="4691" y="2001"/>
                    </a:cubicBezTo>
                    <a:cubicBezTo>
                      <a:pt x="4375" y="2554"/>
                      <a:pt x="3859" y="2798"/>
                      <a:pt x="3347" y="2798"/>
                    </a:cubicBezTo>
                    <a:cubicBezTo>
                      <a:pt x="2492" y="2798"/>
                      <a:pt x="1646" y="2118"/>
                      <a:pt x="1751" y="1061"/>
                    </a:cubicBezTo>
                    <a:cubicBezTo>
                      <a:pt x="1298" y="799"/>
                      <a:pt x="905" y="441"/>
                      <a:pt x="619" y="1"/>
                    </a:cubicBezTo>
                    <a:close/>
                  </a:path>
                </a:pathLst>
              </a:custGeom>
              <a:solidFill>
                <a:srgbClr val="BF36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grpSp>
      </p:grpSp>
    </p:spTree>
    <p:extLst>
      <p:ext uri="{BB962C8B-B14F-4D97-AF65-F5344CB8AC3E}">
        <p14:creationId xmlns:p14="http://schemas.microsoft.com/office/powerpoint/2010/main" val="5921078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46"/>
        <p:cNvGrpSpPr/>
        <p:nvPr/>
      </p:nvGrpSpPr>
      <p:grpSpPr>
        <a:xfrm>
          <a:off x="0" y="0"/>
          <a:ext cx="0" cy="0"/>
          <a:chOff x="0" y="0"/>
          <a:chExt cx="0" cy="0"/>
        </a:xfrm>
      </p:grpSpPr>
      <p:sp>
        <p:nvSpPr>
          <p:cNvPr id="147" name="Google Shape;147;p5"/>
          <p:cNvSpPr/>
          <p:nvPr/>
        </p:nvSpPr>
        <p:spPr>
          <a:xfrm flipH="1">
            <a:off x="9" y="1"/>
            <a:ext cx="18958880" cy="6858020"/>
          </a:xfrm>
          <a:custGeom>
            <a:avLst/>
            <a:gdLst/>
            <a:ahLst/>
            <a:cxnLst/>
            <a:rect l="l" t="t" r="r" b="b"/>
            <a:pathLst>
              <a:path w="96251" h="34817" extrusionOk="0">
                <a:moveTo>
                  <a:pt x="95847" y="1"/>
                </a:moveTo>
                <a:cubicBezTo>
                  <a:pt x="82372" y="1"/>
                  <a:pt x="71829" y="6460"/>
                  <a:pt x="66890" y="8051"/>
                </a:cubicBezTo>
                <a:cubicBezTo>
                  <a:pt x="62106" y="9588"/>
                  <a:pt x="54877" y="12752"/>
                  <a:pt x="40865" y="12752"/>
                </a:cubicBezTo>
                <a:cubicBezTo>
                  <a:pt x="37718" y="12752"/>
                  <a:pt x="34229" y="12592"/>
                  <a:pt x="30349" y="12219"/>
                </a:cubicBezTo>
                <a:cubicBezTo>
                  <a:pt x="29447" y="12132"/>
                  <a:pt x="28569" y="12090"/>
                  <a:pt x="27715" y="12090"/>
                </a:cubicBezTo>
                <a:cubicBezTo>
                  <a:pt x="8537" y="12090"/>
                  <a:pt x="1463" y="33058"/>
                  <a:pt x="893" y="33674"/>
                </a:cubicBezTo>
                <a:lnTo>
                  <a:pt x="0" y="34817"/>
                </a:lnTo>
                <a:lnTo>
                  <a:pt x="96250" y="34817"/>
                </a:lnTo>
                <a:lnTo>
                  <a:pt x="96250" y="3"/>
                </a:lnTo>
                <a:cubicBezTo>
                  <a:pt x="96116" y="2"/>
                  <a:pt x="95981" y="1"/>
                  <a:pt x="9584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148" name="Google Shape;148;p5"/>
          <p:cNvSpPr txBox="1">
            <a:spLocks noGrp="1"/>
          </p:cNvSpPr>
          <p:nvPr>
            <p:ph type="title"/>
          </p:nvPr>
        </p:nvSpPr>
        <p:spPr>
          <a:xfrm>
            <a:off x="2931433" y="3429000"/>
            <a:ext cx="6337200" cy="955600"/>
          </a:xfrm>
          <a:prstGeom prst="rect">
            <a:avLst/>
          </a:prstGeom>
        </p:spPr>
        <p:txBody>
          <a:bodyPr spcFirstLastPara="1" wrap="square" lIns="91425" tIns="91425" rIns="91425" bIns="91425" anchor="t" anchorCtr="0">
            <a:noAutofit/>
          </a:bodyPr>
          <a:lstStyle>
            <a:lvl1pPr lvl="0" algn="ctr">
              <a:spcBef>
                <a:spcPts val="0"/>
              </a:spcBef>
              <a:spcAft>
                <a:spcPts val="0"/>
              </a:spcAft>
              <a:buSzPts val="3500"/>
              <a:buNone/>
              <a:defRPr sz="5067">
                <a:solidFill>
                  <a:schemeClr val="dk2"/>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49" name="Google Shape;149;p5"/>
          <p:cNvSpPr txBox="1">
            <a:spLocks noGrp="1"/>
          </p:cNvSpPr>
          <p:nvPr>
            <p:ph type="body" idx="1"/>
          </p:nvPr>
        </p:nvSpPr>
        <p:spPr>
          <a:xfrm>
            <a:off x="2927400" y="4384600"/>
            <a:ext cx="6337200" cy="1753200"/>
          </a:xfrm>
          <a:prstGeom prst="rect">
            <a:avLst/>
          </a:prstGeom>
        </p:spPr>
        <p:txBody>
          <a:bodyPr spcFirstLastPara="1" wrap="square" lIns="91425" tIns="91425" rIns="91425" bIns="91425" anchor="t" anchorCtr="0">
            <a:noAutofit/>
          </a:bodyPr>
          <a:lstStyle>
            <a:lvl1pPr marL="609585" lvl="0" indent="-431789" algn="ctr">
              <a:lnSpc>
                <a:spcPct val="100000"/>
              </a:lnSpc>
              <a:spcBef>
                <a:spcPts val="0"/>
              </a:spcBef>
              <a:spcAft>
                <a:spcPts val="0"/>
              </a:spcAft>
              <a:buSzPts val="1500"/>
              <a:buChar char="●"/>
              <a:defRPr sz="1867">
                <a:solidFill>
                  <a:srgbClr val="FFFFFF"/>
                </a:solidFill>
              </a:defRPr>
            </a:lvl1pPr>
            <a:lvl2pPr marL="1219170" lvl="1" indent="-431789">
              <a:spcBef>
                <a:spcPts val="2133"/>
              </a:spcBef>
              <a:spcAft>
                <a:spcPts val="0"/>
              </a:spcAft>
              <a:buSzPts val="1500"/>
              <a:buChar char="○"/>
              <a:defRPr/>
            </a:lvl2pPr>
            <a:lvl3pPr marL="1828754" lvl="2" indent="-431789">
              <a:spcBef>
                <a:spcPts val="2133"/>
              </a:spcBef>
              <a:spcAft>
                <a:spcPts val="0"/>
              </a:spcAft>
              <a:buSzPts val="1500"/>
              <a:buChar char="■"/>
              <a:defRPr/>
            </a:lvl3pPr>
            <a:lvl4pPr marL="2438339" lvl="3" indent="-431789">
              <a:spcBef>
                <a:spcPts val="2133"/>
              </a:spcBef>
              <a:spcAft>
                <a:spcPts val="0"/>
              </a:spcAft>
              <a:buSzPts val="1500"/>
              <a:buChar char="●"/>
              <a:defRPr/>
            </a:lvl4pPr>
            <a:lvl5pPr marL="3047924" lvl="4" indent="-431789">
              <a:spcBef>
                <a:spcPts val="2133"/>
              </a:spcBef>
              <a:spcAft>
                <a:spcPts val="0"/>
              </a:spcAft>
              <a:buSzPts val="1500"/>
              <a:buChar char="○"/>
              <a:defRPr/>
            </a:lvl5pPr>
            <a:lvl6pPr marL="3657509" lvl="5" indent="-431789">
              <a:spcBef>
                <a:spcPts val="2133"/>
              </a:spcBef>
              <a:spcAft>
                <a:spcPts val="0"/>
              </a:spcAft>
              <a:buSzPts val="15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grpSp>
        <p:nvGrpSpPr>
          <p:cNvPr id="150" name="Google Shape;150;p5"/>
          <p:cNvGrpSpPr/>
          <p:nvPr/>
        </p:nvGrpSpPr>
        <p:grpSpPr>
          <a:xfrm>
            <a:off x="5335557" y="920078"/>
            <a:ext cx="1624063" cy="2004209"/>
            <a:chOff x="4058918" y="739532"/>
            <a:chExt cx="1084830" cy="1338758"/>
          </a:xfrm>
        </p:grpSpPr>
        <p:sp>
          <p:nvSpPr>
            <p:cNvPr id="151" name="Google Shape;151;p5"/>
            <p:cNvSpPr/>
            <p:nvPr/>
          </p:nvSpPr>
          <p:spPr>
            <a:xfrm rot="-2700000">
              <a:off x="4836574" y="793805"/>
              <a:ext cx="256693" cy="249107"/>
            </a:xfrm>
            <a:custGeom>
              <a:avLst/>
              <a:gdLst/>
              <a:ahLst/>
              <a:cxnLst/>
              <a:rect l="l" t="t" r="r" b="b"/>
              <a:pathLst>
                <a:path w="2978" h="2890" extrusionOk="0">
                  <a:moveTo>
                    <a:pt x="1162" y="0"/>
                  </a:moveTo>
                  <a:cubicBezTo>
                    <a:pt x="1099" y="0"/>
                    <a:pt x="1037" y="30"/>
                    <a:pt x="1001" y="90"/>
                  </a:cubicBezTo>
                  <a:cubicBezTo>
                    <a:pt x="846" y="340"/>
                    <a:pt x="763" y="626"/>
                    <a:pt x="775" y="911"/>
                  </a:cubicBezTo>
                  <a:cubicBezTo>
                    <a:pt x="536" y="923"/>
                    <a:pt x="310" y="995"/>
                    <a:pt x="108" y="1114"/>
                  </a:cubicBezTo>
                  <a:cubicBezTo>
                    <a:pt x="1" y="1173"/>
                    <a:pt x="1" y="1328"/>
                    <a:pt x="108" y="1388"/>
                  </a:cubicBezTo>
                  <a:cubicBezTo>
                    <a:pt x="296" y="1471"/>
                    <a:pt x="502" y="1509"/>
                    <a:pt x="702" y="1509"/>
                  </a:cubicBezTo>
                  <a:cubicBezTo>
                    <a:pt x="731" y="1509"/>
                    <a:pt x="759" y="1508"/>
                    <a:pt x="787" y="1507"/>
                  </a:cubicBezTo>
                  <a:cubicBezTo>
                    <a:pt x="810" y="1923"/>
                    <a:pt x="834" y="2376"/>
                    <a:pt x="1025" y="2745"/>
                  </a:cubicBezTo>
                  <a:cubicBezTo>
                    <a:pt x="1082" y="2846"/>
                    <a:pt x="1169" y="2889"/>
                    <a:pt x="1257" y="2889"/>
                  </a:cubicBezTo>
                  <a:cubicBezTo>
                    <a:pt x="1406" y="2889"/>
                    <a:pt x="1557" y="2767"/>
                    <a:pt x="1572" y="2602"/>
                  </a:cubicBezTo>
                  <a:cubicBezTo>
                    <a:pt x="1608" y="2233"/>
                    <a:pt x="1525" y="1852"/>
                    <a:pt x="1477" y="1471"/>
                  </a:cubicBezTo>
                  <a:cubicBezTo>
                    <a:pt x="1535" y="1471"/>
                    <a:pt x="1593" y="1471"/>
                    <a:pt x="1651" y="1471"/>
                  </a:cubicBezTo>
                  <a:cubicBezTo>
                    <a:pt x="2000" y="1471"/>
                    <a:pt x="2353" y="1462"/>
                    <a:pt x="2680" y="1340"/>
                  </a:cubicBezTo>
                  <a:cubicBezTo>
                    <a:pt x="2918" y="1257"/>
                    <a:pt x="2977" y="864"/>
                    <a:pt x="2680" y="792"/>
                  </a:cubicBezTo>
                  <a:cubicBezTo>
                    <a:pt x="2559" y="771"/>
                    <a:pt x="2437" y="762"/>
                    <a:pt x="2315" y="762"/>
                  </a:cubicBezTo>
                  <a:cubicBezTo>
                    <a:pt x="2026" y="762"/>
                    <a:pt x="1734" y="810"/>
                    <a:pt x="1441" y="852"/>
                  </a:cubicBezTo>
                  <a:cubicBezTo>
                    <a:pt x="1465" y="590"/>
                    <a:pt x="1418" y="328"/>
                    <a:pt x="1322" y="90"/>
                  </a:cubicBezTo>
                  <a:cubicBezTo>
                    <a:pt x="1287" y="30"/>
                    <a:pt x="1224" y="0"/>
                    <a:pt x="116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152" name="Google Shape;152;p5"/>
            <p:cNvSpPr/>
            <p:nvPr/>
          </p:nvSpPr>
          <p:spPr>
            <a:xfrm>
              <a:off x="4058918" y="1903050"/>
              <a:ext cx="178601" cy="175240"/>
            </a:xfrm>
            <a:custGeom>
              <a:avLst/>
              <a:gdLst/>
              <a:ahLst/>
              <a:cxnLst/>
              <a:rect l="l" t="t" r="r" b="b"/>
              <a:pathLst>
                <a:path w="2072" h="2033" extrusionOk="0">
                  <a:moveTo>
                    <a:pt x="804" y="1"/>
                  </a:moveTo>
                  <a:cubicBezTo>
                    <a:pt x="759" y="1"/>
                    <a:pt x="715" y="22"/>
                    <a:pt x="691" y="63"/>
                  </a:cubicBezTo>
                  <a:cubicBezTo>
                    <a:pt x="584" y="242"/>
                    <a:pt x="536" y="444"/>
                    <a:pt x="548" y="647"/>
                  </a:cubicBezTo>
                  <a:cubicBezTo>
                    <a:pt x="381" y="647"/>
                    <a:pt x="215" y="706"/>
                    <a:pt x="72" y="790"/>
                  </a:cubicBezTo>
                  <a:cubicBezTo>
                    <a:pt x="0" y="837"/>
                    <a:pt x="0" y="944"/>
                    <a:pt x="72" y="980"/>
                  </a:cubicBezTo>
                  <a:cubicBezTo>
                    <a:pt x="206" y="1032"/>
                    <a:pt x="350" y="1066"/>
                    <a:pt x="487" y="1066"/>
                  </a:cubicBezTo>
                  <a:cubicBezTo>
                    <a:pt x="508" y="1066"/>
                    <a:pt x="528" y="1065"/>
                    <a:pt x="548" y="1063"/>
                  </a:cubicBezTo>
                  <a:lnTo>
                    <a:pt x="548" y="1063"/>
                  </a:lnTo>
                  <a:cubicBezTo>
                    <a:pt x="536" y="1361"/>
                    <a:pt x="596" y="1659"/>
                    <a:pt x="715" y="1933"/>
                  </a:cubicBezTo>
                  <a:cubicBezTo>
                    <a:pt x="754" y="2003"/>
                    <a:pt x="815" y="2033"/>
                    <a:pt x="876" y="2033"/>
                  </a:cubicBezTo>
                  <a:cubicBezTo>
                    <a:pt x="981" y="2033"/>
                    <a:pt x="1088" y="1946"/>
                    <a:pt x="1096" y="1825"/>
                  </a:cubicBezTo>
                  <a:cubicBezTo>
                    <a:pt x="1108" y="1563"/>
                    <a:pt x="1084" y="1302"/>
                    <a:pt x="1036" y="1040"/>
                  </a:cubicBezTo>
                  <a:lnTo>
                    <a:pt x="1036" y="1040"/>
                  </a:lnTo>
                  <a:cubicBezTo>
                    <a:pt x="1081" y="1042"/>
                    <a:pt x="1125" y="1043"/>
                    <a:pt x="1170" y="1043"/>
                  </a:cubicBezTo>
                  <a:cubicBezTo>
                    <a:pt x="1402" y="1043"/>
                    <a:pt x="1640" y="1016"/>
                    <a:pt x="1870" y="956"/>
                  </a:cubicBezTo>
                  <a:cubicBezTo>
                    <a:pt x="2036" y="885"/>
                    <a:pt x="2072" y="599"/>
                    <a:pt x="1870" y="563"/>
                  </a:cubicBezTo>
                  <a:cubicBezTo>
                    <a:pt x="1758" y="550"/>
                    <a:pt x="1648" y="543"/>
                    <a:pt x="1539" y="543"/>
                  </a:cubicBezTo>
                  <a:cubicBezTo>
                    <a:pt x="1358" y="543"/>
                    <a:pt x="1179" y="562"/>
                    <a:pt x="1000" y="599"/>
                  </a:cubicBezTo>
                  <a:cubicBezTo>
                    <a:pt x="1012" y="420"/>
                    <a:pt x="988" y="230"/>
                    <a:pt x="917" y="63"/>
                  </a:cubicBezTo>
                  <a:cubicBezTo>
                    <a:pt x="893" y="22"/>
                    <a:pt x="849" y="1"/>
                    <a:pt x="80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grpSp>
    </p:spTree>
    <p:extLst>
      <p:ext uri="{BB962C8B-B14F-4D97-AF65-F5344CB8AC3E}">
        <p14:creationId xmlns:p14="http://schemas.microsoft.com/office/powerpoint/2010/main" val="5040362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lt1"/>
        </a:solidFill>
        <a:effectLst/>
      </p:bgPr>
    </p:bg>
    <p:spTree>
      <p:nvGrpSpPr>
        <p:cNvPr id="1" name="Shape 171"/>
        <p:cNvGrpSpPr/>
        <p:nvPr/>
      </p:nvGrpSpPr>
      <p:grpSpPr>
        <a:xfrm>
          <a:off x="0" y="0"/>
          <a:ext cx="0" cy="0"/>
          <a:chOff x="0" y="0"/>
          <a:chExt cx="0" cy="0"/>
        </a:xfrm>
      </p:grpSpPr>
      <p:sp>
        <p:nvSpPr>
          <p:cNvPr id="172" name="Google Shape;172;p8"/>
          <p:cNvSpPr txBox="1">
            <a:spLocks noGrp="1"/>
          </p:cNvSpPr>
          <p:nvPr>
            <p:ph type="body" idx="1"/>
          </p:nvPr>
        </p:nvSpPr>
        <p:spPr>
          <a:xfrm>
            <a:off x="979567" y="3942867"/>
            <a:ext cx="5372000" cy="16452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SzPts val="1200"/>
              <a:buChar char="●"/>
              <a:defRPr sz="2133">
                <a:solidFill>
                  <a:srgbClr val="FFFFFF"/>
                </a:solidFill>
              </a:defRPr>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173" name="Google Shape;173;p8"/>
          <p:cNvSpPr/>
          <p:nvPr/>
        </p:nvSpPr>
        <p:spPr>
          <a:xfrm>
            <a:off x="1" y="-160999"/>
            <a:ext cx="12458751" cy="3691564"/>
          </a:xfrm>
          <a:custGeom>
            <a:avLst/>
            <a:gdLst/>
            <a:ahLst/>
            <a:cxnLst/>
            <a:rect l="l" t="t" r="r" b="b"/>
            <a:pathLst>
              <a:path w="112241" h="40653" extrusionOk="0">
                <a:moveTo>
                  <a:pt x="9" y="482"/>
                </a:moveTo>
                <a:cubicBezTo>
                  <a:pt x="6" y="482"/>
                  <a:pt x="3" y="482"/>
                  <a:pt x="1" y="482"/>
                </a:cubicBezTo>
                <a:cubicBezTo>
                  <a:pt x="1" y="482"/>
                  <a:pt x="4" y="482"/>
                  <a:pt x="9" y="482"/>
                </a:cubicBezTo>
                <a:close/>
                <a:moveTo>
                  <a:pt x="84716" y="1"/>
                </a:moveTo>
                <a:cubicBezTo>
                  <a:pt x="52481" y="1"/>
                  <a:pt x="765" y="475"/>
                  <a:pt x="9" y="482"/>
                </a:cubicBezTo>
                <a:lnTo>
                  <a:pt x="9" y="482"/>
                </a:lnTo>
                <a:cubicBezTo>
                  <a:pt x="61" y="482"/>
                  <a:pt x="113" y="481"/>
                  <a:pt x="165" y="481"/>
                </a:cubicBezTo>
                <a:cubicBezTo>
                  <a:pt x="10817" y="481"/>
                  <a:pt x="19426" y="9643"/>
                  <a:pt x="25182" y="17579"/>
                </a:cubicBezTo>
                <a:cubicBezTo>
                  <a:pt x="29623" y="23711"/>
                  <a:pt x="33767" y="30271"/>
                  <a:pt x="39851" y="34784"/>
                </a:cubicBezTo>
                <a:cubicBezTo>
                  <a:pt x="45062" y="38640"/>
                  <a:pt x="51556" y="40652"/>
                  <a:pt x="58034" y="40652"/>
                </a:cubicBezTo>
                <a:cubicBezTo>
                  <a:pt x="61798" y="40652"/>
                  <a:pt x="65557" y="39973"/>
                  <a:pt x="69057" y="38582"/>
                </a:cubicBezTo>
                <a:cubicBezTo>
                  <a:pt x="75165" y="36141"/>
                  <a:pt x="80344" y="31760"/>
                  <a:pt x="84594" y="26747"/>
                </a:cubicBezTo>
                <a:cubicBezTo>
                  <a:pt x="91738" y="18294"/>
                  <a:pt x="97025" y="2197"/>
                  <a:pt x="109598" y="482"/>
                </a:cubicBezTo>
                <a:cubicBezTo>
                  <a:pt x="112241" y="121"/>
                  <a:pt x="100948" y="1"/>
                  <a:pt x="8471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174" name="Google Shape;174;p8"/>
          <p:cNvSpPr txBox="1">
            <a:spLocks noGrp="1"/>
          </p:cNvSpPr>
          <p:nvPr>
            <p:ph type="title"/>
          </p:nvPr>
        </p:nvSpPr>
        <p:spPr>
          <a:xfrm>
            <a:off x="965200" y="593367"/>
            <a:ext cx="6912800" cy="79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175" name="Google Shape;175;p8"/>
          <p:cNvSpPr/>
          <p:nvPr/>
        </p:nvSpPr>
        <p:spPr>
          <a:xfrm>
            <a:off x="9976133" y="832721"/>
            <a:ext cx="253368" cy="239761"/>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176" name="Google Shape;176;p8"/>
          <p:cNvSpPr/>
          <p:nvPr/>
        </p:nvSpPr>
        <p:spPr>
          <a:xfrm rot="5706286">
            <a:off x="290413" y="5820400"/>
            <a:ext cx="301143" cy="284971"/>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Tree>
    <p:extLst>
      <p:ext uri="{BB962C8B-B14F-4D97-AF65-F5344CB8AC3E}">
        <p14:creationId xmlns:p14="http://schemas.microsoft.com/office/powerpoint/2010/main" val="5434255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lt1"/>
        </a:solidFill>
        <a:effectLst/>
      </p:bgPr>
    </p:bg>
    <p:spTree>
      <p:nvGrpSpPr>
        <p:cNvPr id="1" name="Shape 177"/>
        <p:cNvGrpSpPr/>
        <p:nvPr/>
      </p:nvGrpSpPr>
      <p:grpSpPr>
        <a:xfrm>
          <a:off x="0" y="0"/>
          <a:ext cx="0" cy="0"/>
          <a:chOff x="0" y="0"/>
          <a:chExt cx="0" cy="0"/>
        </a:xfrm>
      </p:grpSpPr>
      <p:sp>
        <p:nvSpPr>
          <p:cNvPr id="178" name="Google Shape;178;p9"/>
          <p:cNvSpPr txBox="1">
            <a:spLocks noGrp="1"/>
          </p:cNvSpPr>
          <p:nvPr>
            <p:ph type="title"/>
          </p:nvPr>
        </p:nvSpPr>
        <p:spPr>
          <a:xfrm>
            <a:off x="1959400" y="1557400"/>
            <a:ext cx="8273200" cy="3743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333"/>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179" name="Google Shape;179;p9"/>
          <p:cNvSpPr/>
          <p:nvPr/>
        </p:nvSpPr>
        <p:spPr>
          <a:xfrm rot="10800000" flipH="1">
            <a:off x="-36625" y="-18373"/>
            <a:ext cx="2705156" cy="2108260"/>
          </a:xfrm>
          <a:custGeom>
            <a:avLst/>
            <a:gdLst/>
            <a:ahLst/>
            <a:cxnLst/>
            <a:rect l="l" t="t" r="r" b="b"/>
            <a:pathLst>
              <a:path w="39363" h="46052" extrusionOk="0">
                <a:moveTo>
                  <a:pt x="795" y="1"/>
                </a:moveTo>
                <a:cubicBezTo>
                  <a:pt x="713" y="1"/>
                  <a:pt x="630" y="28"/>
                  <a:pt x="560" y="78"/>
                </a:cubicBezTo>
                <a:cubicBezTo>
                  <a:pt x="0" y="555"/>
                  <a:pt x="274" y="3007"/>
                  <a:pt x="274" y="3722"/>
                </a:cubicBezTo>
                <a:lnTo>
                  <a:pt x="274" y="45941"/>
                </a:lnTo>
                <a:lnTo>
                  <a:pt x="334" y="45941"/>
                </a:lnTo>
                <a:lnTo>
                  <a:pt x="17407" y="45917"/>
                </a:lnTo>
                <a:lnTo>
                  <a:pt x="29647" y="45905"/>
                </a:lnTo>
                <a:cubicBezTo>
                  <a:pt x="29685" y="45905"/>
                  <a:pt x="29722" y="45905"/>
                  <a:pt x="29760" y="45905"/>
                </a:cubicBezTo>
                <a:cubicBezTo>
                  <a:pt x="31414" y="45905"/>
                  <a:pt x="33224" y="46051"/>
                  <a:pt x="34997" y="46051"/>
                </a:cubicBezTo>
                <a:cubicBezTo>
                  <a:pt x="36273" y="46051"/>
                  <a:pt x="37530" y="45976"/>
                  <a:pt x="38696" y="45715"/>
                </a:cubicBezTo>
                <a:cubicBezTo>
                  <a:pt x="39362" y="45572"/>
                  <a:pt x="38696" y="40143"/>
                  <a:pt x="38600" y="39559"/>
                </a:cubicBezTo>
                <a:cubicBezTo>
                  <a:pt x="38255" y="37166"/>
                  <a:pt x="37457" y="34725"/>
                  <a:pt x="35457" y="33213"/>
                </a:cubicBezTo>
                <a:cubicBezTo>
                  <a:pt x="33540" y="31773"/>
                  <a:pt x="31028" y="31523"/>
                  <a:pt x="28659" y="31166"/>
                </a:cubicBezTo>
                <a:cubicBezTo>
                  <a:pt x="26051" y="30761"/>
                  <a:pt x="23444" y="30153"/>
                  <a:pt x="21110" y="28939"/>
                </a:cubicBezTo>
                <a:cubicBezTo>
                  <a:pt x="18777" y="27713"/>
                  <a:pt x="16717" y="25843"/>
                  <a:pt x="15681" y="23403"/>
                </a:cubicBezTo>
                <a:cubicBezTo>
                  <a:pt x="14645" y="20950"/>
                  <a:pt x="14728" y="18188"/>
                  <a:pt x="14264" y="15580"/>
                </a:cubicBezTo>
                <a:cubicBezTo>
                  <a:pt x="12966" y="8222"/>
                  <a:pt x="7418" y="3257"/>
                  <a:pt x="1001" y="66"/>
                </a:cubicBezTo>
                <a:cubicBezTo>
                  <a:pt x="939" y="22"/>
                  <a:pt x="867" y="1"/>
                  <a:pt x="79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180" name="Google Shape;180;p9"/>
          <p:cNvSpPr/>
          <p:nvPr/>
        </p:nvSpPr>
        <p:spPr>
          <a:xfrm flipH="1">
            <a:off x="9523459" y="4768053"/>
            <a:ext cx="2705156" cy="2108260"/>
          </a:xfrm>
          <a:custGeom>
            <a:avLst/>
            <a:gdLst/>
            <a:ahLst/>
            <a:cxnLst/>
            <a:rect l="l" t="t" r="r" b="b"/>
            <a:pathLst>
              <a:path w="39363" h="46052" extrusionOk="0">
                <a:moveTo>
                  <a:pt x="795" y="1"/>
                </a:moveTo>
                <a:cubicBezTo>
                  <a:pt x="713" y="1"/>
                  <a:pt x="630" y="28"/>
                  <a:pt x="560" y="78"/>
                </a:cubicBezTo>
                <a:cubicBezTo>
                  <a:pt x="0" y="555"/>
                  <a:pt x="274" y="3007"/>
                  <a:pt x="274" y="3722"/>
                </a:cubicBezTo>
                <a:lnTo>
                  <a:pt x="274" y="45941"/>
                </a:lnTo>
                <a:lnTo>
                  <a:pt x="334" y="45941"/>
                </a:lnTo>
                <a:lnTo>
                  <a:pt x="17407" y="45917"/>
                </a:lnTo>
                <a:lnTo>
                  <a:pt x="29647" y="45905"/>
                </a:lnTo>
                <a:cubicBezTo>
                  <a:pt x="29685" y="45905"/>
                  <a:pt x="29722" y="45905"/>
                  <a:pt x="29760" y="45905"/>
                </a:cubicBezTo>
                <a:cubicBezTo>
                  <a:pt x="31414" y="45905"/>
                  <a:pt x="33224" y="46051"/>
                  <a:pt x="34997" y="46051"/>
                </a:cubicBezTo>
                <a:cubicBezTo>
                  <a:pt x="36273" y="46051"/>
                  <a:pt x="37530" y="45976"/>
                  <a:pt x="38696" y="45715"/>
                </a:cubicBezTo>
                <a:cubicBezTo>
                  <a:pt x="39362" y="45572"/>
                  <a:pt x="38696" y="40143"/>
                  <a:pt x="38600" y="39559"/>
                </a:cubicBezTo>
                <a:cubicBezTo>
                  <a:pt x="38255" y="37166"/>
                  <a:pt x="37457" y="34725"/>
                  <a:pt x="35457" y="33213"/>
                </a:cubicBezTo>
                <a:cubicBezTo>
                  <a:pt x="33540" y="31773"/>
                  <a:pt x="31028" y="31523"/>
                  <a:pt x="28659" y="31166"/>
                </a:cubicBezTo>
                <a:cubicBezTo>
                  <a:pt x="26051" y="30761"/>
                  <a:pt x="23444" y="30153"/>
                  <a:pt x="21110" y="28939"/>
                </a:cubicBezTo>
                <a:cubicBezTo>
                  <a:pt x="18777" y="27713"/>
                  <a:pt x="16717" y="25843"/>
                  <a:pt x="15681" y="23403"/>
                </a:cubicBezTo>
                <a:cubicBezTo>
                  <a:pt x="14645" y="20950"/>
                  <a:pt x="14728" y="18188"/>
                  <a:pt x="14264" y="15580"/>
                </a:cubicBezTo>
                <a:cubicBezTo>
                  <a:pt x="12966" y="8222"/>
                  <a:pt x="7418" y="3257"/>
                  <a:pt x="1001" y="66"/>
                </a:cubicBezTo>
                <a:cubicBezTo>
                  <a:pt x="939" y="22"/>
                  <a:pt x="867" y="1"/>
                  <a:pt x="79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181" name="Google Shape;181;p9"/>
          <p:cNvSpPr/>
          <p:nvPr/>
        </p:nvSpPr>
        <p:spPr>
          <a:xfrm rot="-4460431">
            <a:off x="11025989" y="832836"/>
            <a:ext cx="412043" cy="389915"/>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182" name="Google Shape;182;p9"/>
          <p:cNvSpPr/>
          <p:nvPr/>
        </p:nvSpPr>
        <p:spPr>
          <a:xfrm rot="1382476">
            <a:off x="214866" y="6298633"/>
            <a:ext cx="293348" cy="277595"/>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183" name="Google Shape;183;p9"/>
          <p:cNvSpPr/>
          <p:nvPr/>
        </p:nvSpPr>
        <p:spPr>
          <a:xfrm rot="-1528383" flipH="1">
            <a:off x="-258844" y="5322821"/>
            <a:ext cx="612765" cy="607280"/>
          </a:xfrm>
          <a:custGeom>
            <a:avLst/>
            <a:gdLst/>
            <a:ahLst/>
            <a:cxnLst/>
            <a:rect l="l" t="t" r="r" b="b"/>
            <a:pathLst>
              <a:path w="16086" h="15942" extrusionOk="0">
                <a:moveTo>
                  <a:pt x="8438" y="1"/>
                </a:moveTo>
                <a:cubicBezTo>
                  <a:pt x="7314" y="1"/>
                  <a:pt x="5811" y="74"/>
                  <a:pt x="5204" y="756"/>
                </a:cubicBezTo>
                <a:cubicBezTo>
                  <a:pt x="4454" y="1590"/>
                  <a:pt x="4775" y="3781"/>
                  <a:pt x="4787" y="4816"/>
                </a:cubicBezTo>
                <a:cubicBezTo>
                  <a:pt x="4787" y="4983"/>
                  <a:pt x="4799" y="5162"/>
                  <a:pt x="4799" y="5328"/>
                </a:cubicBezTo>
                <a:cubicBezTo>
                  <a:pt x="3632" y="5531"/>
                  <a:pt x="2477" y="5781"/>
                  <a:pt x="1346" y="6078"/>
                </a:cubicBezTo>
                <a:cubicBezTo>
                  <a:pt x="929" y="6186"/>
                  <a:pt x="489" y="6317"/>
                  <a:pt x="251" y="6674"/>
                </a:cubicBezTo>
                <a:cubicBezTo>
                  <a:pt x="60" y="6936"/>
                  <a:pt x="36" y="7293"/>
                  <a:pt x="24" y="7614"/>
                </a:cubicBezTo>
                <a:cubicBezTo>
                  <a:pt x="1" y="8638"/>
                  <a:pt x="155" y="9805"/>
                  <a:pt x="977" y="10400"/>
                </a:cubicBezTo>
                <a:cubicBezTo>
                  <a:pt x="1429" y="10734"/>
                  <a:pt x="2001" y="10829"/>
                  <a:pt x="2560" y="10901"/>
                </a:cubicBezTo>
                <a:cubicBezTo>
                  <a:pt x="3489" y="11031"/>
                  <a:pt x="4418" y="11115"/>
                  <a:pt x="5347" y="11174"/>
                </a:cubicBezTo>
                <a:cubicBezTo>
                  <a:pt x="5549" y="12341"/>
                  <a:pt x="5799" y="13484"/>
                  <a:pt x="6097" y="14627"/>
                </a:cubicBezTo>
                <a:cubicBezTo>
                  <a:pt x="6204" y="15032"/>
                  <a:pt x="6335" y="15473"/>
                  <a:pt x="6692" y="15711"/>
                </a:cubicBezTo>
                <a:cubicBezTo>
                  <a:pt x="6954" y="15901"/>
                  <a:pt x="7311" y="15925"/>
                  <a:pt x="7644" y="15937"/>
                </a:cubicBezTo>
                <a:cubicBezTo>
                  <a:pt x="7726" y="15940"/>
                  <a:pt x="7809" y="15941"/>
                  <a:pt x="7893" y="15941"/>
                </a:cubicBezTo>
                <a:cubicBezTo>
                  <a:pt x="8842" y="15941"/>
                  <a:pt x="9871" y="15739"/>
                  <a:pt x="10419" y="14984"/>
                </a:cubicBezTo>
                <a:cubicBezTo>
                  <a:pt x="10752" y="14532"/>
                  <a:pt x="10847" y="13960"/>
                  <a:pt x="10919" y="13413"/>
                </a:cubicBezTo>
                <a:cubicBezTo>
                  <a:pt x="11026" y="12639"/>
                  <a:pt x="11109" y="11865"/>
                  <a:pt x="11169" y="11091"/>
                </a:cubicBezTo>
                <a:cubicBezTo>
                  <a:pt x="11716" y="11043"/>
                  <a:pt x="12264" y="10984"/>
                  <a:pt x="12824" y="10901"/>
                </a:cubicBezTo>
                <a:cubicBezTo>
                  <a:pt x="13681" y="10793"/>
                  <a:pt x="14562" y="10639"/>
                  <a:pt x="15348" y="10246"/>
                </a:cubicBezTo>
                <a:cubicBezTo>
                  <a:pt x="15538" y="10174"/>
                  <a:pt x="15705" y="10043"/>
                  <a:pt x="15836" y="9877"/>
                </a:cubicBezTo>
                <a:cubicBezTo>
                  <a:pt x="15931" y="9674"/>
                  <a:pt x="15979" y="9448"/>
                  <a:pt x="15955" y="9222"/>
                </a:cubicBezTo>
                <a:cubicBezTo>
                  <a:pt x="15955" y="8198"/>
                  <a:pt x="16086" y="5959"/>
                  <a:pt x="15217" y="5186"/>
                </a:cubicBezTo>
                <a:cubicBezTo>
                  <a:pt x="14769" y="4788"/>
                  <a:pt x="13948" y="4695"/>
                  <a:pt x="13120" y="4695"/>
                </a:cubicBezTo>
                <a:cubicBezTo>
                  <a:pt x="12385" y="4695"/>
                  <a:pt x="11644" y="4769"/>
                  <a:pt x="11157" y="4769"/>
                </a:cubicBezTo>
                <a:lnTo>
                  <a:pt x="11109" y="4769"/>
                </a:lnTo>
                <a:cubicBezTo>
                  <a:pt x="11062" y="4233"/>
                  <a:pt x="11002" y="3685"/>
                  <a:pt x="10931" y="3150"/>
                </a:cubicBezTo>
                <a:cubicBezTo>
                  <a:pt x="10812" y="2280"/>
                  <a:pt x="10657" y="1411"/>
                  <a:pt x="10276" y="625"/>
                </a:cubicBezTo>
                <a:cubicBezTo>
                  <a:pt x="10192" y="423"/>
                  <a:pt x="10061" y="256"/>
                  <a:pt x="9895" y="137"/>
                </a:cubicBezTo>
                <a:cubicBezTo>
                  <a:pt x="9713" y="52"/>
                  <a:pt x="9512" y="5"/>
                  <a:pt x="9317" y="5"/>
                </a:cubicBezTo>
                <a:cubicBezTo>
                  <a:pt x="9295" y="5"/>
                  <a:pt x="9273" y="5"/>
                  <a:pt x="9252" y="6"/>
                </a:cubicBezTo>
                <a:cubicBezTo>
                  <a:pt x="9026" y="6"/>
                  <a:pt x="8747" y="1"/>
                  <a:pt x="843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184" name="Google Shape;184;p9"/>
          <p:cNvSpPr/>
          <p:nvPr/>
        </p:nvSpPr>
        <p:spPr>
          <a:xfrm rot="-1528383" flipH="1">
            <a:off x="-199432" y="5551353"/>
            <a:ext cx="605071" cy="365656"/>
          </a:xfrm>
          <a:custGeom>
            <a:avLst/>
            <a:gdLst/>
            <a:ahLst/>
            <a:cxnLst/>
            <a:rect l="l" t="t" r="r" b="b"/>
            <a:pathLst>
              <a:path w="15884" h="9599" extrusionOk="0">
                <a:moveTo>
                  <a:pt x="620" y="0"/>
                </a:moveTo>
                <a:cubicBezTo>
                  <a:pt x="477" y="72"/>
                  <a:pt x="346" y="191"/>
                  <a:pt x="251" y="322"/>
                </a:cubicBezTo>
                <a:cubicBezTo>
                  <a:pt x="60" y="596"/>
                  <a:pt x="36" y="941"/>
                  <a:pt x="24" y="1274"/>
                </a:cubicBezTo>
                <a:cubicBezTo>
                  <a:pt x="1" y="2298"/>
                  <a:pt x="155" y="3453"/>
                  <a:pt x="977" y="4060"/>
                </a:cubicBezTo>
                <a:cubicBezTo>
                  <a:pt x="1429" y="4382"/>
                  <a:pt x="2001" y="4477"/>
                  <a:pt x="2560" y="4560"/>
                </a:cubicBezTo>
                <a:cubicBezTo>
                  <a:pt x="3477" y="4679"/>
                  <a:pt x="4418" y="4775"/>
                  <a:pt x="5347" y="4834"/>
                </a:cubicBezTo>
                <a:cubicBezTo>
                  <a:pt x="5549" y="5989"/>
                  <a:pt x="5799" y="7144"/>
                  <a:pt x="6097" y="8275"/>
                </a:cubicBezTo>
                <a:cubicBezTo>
                  <a:pt x="6204" y="8692"/>
                  <a:pt x="6335" y="9121"/>
                  <a:pt x="6692" y="9371"/>
                </a:cubicBezTo>
                <a:cubicBezTo>
                  <a:pt x="6954" y="9549"/>
                  <a:pt x="7311" y="9585"/>
                  <a:pt x="7644" y="9597"/>
                </a:cubicBezTo>
                <a:cubicBezTo>
                  <a:pt x="7707" y="9598"/>
                  <a:pt x="7769" y="9599"/>
                  <a:pt x="7832" y="9599"/>
                </a:cubicBezTo>
                <a:cubicBezTo>
                  <a:pt x="8798" y="9599"/>
                  <a:pt x="9860" y="9415"/>
                  <a:pt x="10419" y="8632"/>
                </a:cubicBezTo>
                <a:cubicBezTo>
                  <a:pt x="10752" y="8192"/>
                  <a:pt x="10847" y="7608"/>
                  <a:pt x="10919" y="7061"/>
                </a:cubicBezTo>
                <a:cubicBezTo>
                  <a:pt x="11026" y="6299"/>
                  <a:pt x="11109" y="5525"/>
                  <a:pt x="11169" y="4751"/>
                </a:cubicBezTo>
                <a:cubicBezTo>
                  <a:pt x="11716" y="4691"/>
                  <a:pt x="12264" y="4632"/>
                  <a:pt x="12824" y="4560"/>
                </a:cubicBezTo>
                <a:cubicBezTo>
                  <a:pt x="13681" y="4441"/>
                  <a:pt x="14562" y="4287"/>
                  <a:pt x="15348" y="3906"/>
                </a:cubicBezTo>
                <a:cubicBezTo>
                  <a:pt x="15538" y="3822"/>
                  <a:pt x="15705" y="3691"/>
                  <a:pt x="15824" y="3525"/>
                </a:cubicBezTo>
                <a:cubicBezTo>
                  <a:pt x="15848" y="3489"/>
                  <a:pt x="15872" y="3453"/>
                  <a:pt x="15884" y="3406"/>
                </a:cubicBezTo>
                <a:cubicBezTo>
                  <a:pt x="15419" y="3370"/>
                  <a:pt x="14955" y="3322"/>
                  <a:pt x="14502" y="3286"/>
                </a:cubicBezTo>
                <a:cubicBezTo>
                  <a:pt x="11788" y="3072"/>
                  <a:pt x="9026" y="3144"/>
                  <a:pt x="6347" y="2620"/>
                </a:cubicBezTo>
                <a:cubicBezTo>
                  <a:pt x="4263" y="2227"/>
                  <a:pt x="2179" y="1393"/>
                  <a:pt x="620"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grpSp>
        <p:nvGrpSpPr>
          <p:cNvPr id="185" name="Google Shape;185;p9"/>
          <p:cNvGrpSpPr/>
          <p:nvPr/>
        </p:nvGrpSpPr>
        <p:grpSpPr>
          <a:xfrm rot="-1528249" flipH="1">
            <a:off x="293909" y="6684101"/>
            <a:ext cx="770953" cy="275507"/>
            <a:chOff x="4296650" y="2245925"/>
            <a:chExt cx="365250" cy="130525"/>
          </a:xfrm>
        </p:grpSpPr>
        <p:sp>
          <p:nvSpPr>
            <p:cNvPr id="186" name="Google Shape;186;p9"/>
            <p:cNvSpPr/>
            <p:nvPr/>
          </p:nvSpPr>
          <p:spPr>
            <a:xfrm>
              <a:off x="4296650" y="2245925"/>
              <a:ext cx="365250" cy="130225"/>
            </a:xfrm>
            <a:custGeom>
              <a:avLst/>
              <a:gdLst/>
              <a:ahLst/>
              <a:cxnLst/>
              <a:rect l="l" t="t" r="r" b="b"/>
              <a:pathLst>
                <a:path w="14610" h="5209" extrusionOk="0">
                  <a:moveTo>
                    <a:pt x="11552" y="1"/>
                  </a:moveTo>
                  <a:cubicBezTo>
                    <a:pt x="8221" y="1"/>
                    <a:pt x="4891" y="370"/>
                    <a:pt x="1560" y="517"/>
                  </a:cubicBezTo>
                  <a:cubicBezTo>
                    <a:pt x="1" y="587"/>
                    <a:pt x="200" y="5208"/>
                    <a:pt x="1739" y="5208"/>
                  </a:cubicBezTo>
                  <a:cubicBezTo>
                    <a:pt x="1751" y="5208"/>
                    <a:pt x="1763" y="5208"/>
                    <a:pt x="1775" y="5208"/>
                  </a:cubicBezTo>
                  <a:lnTo>
                    <a:pt x="7406" y="4958"/>
                  </a:lnTo>
                  <a:lnTo>
                    <a:pt x="11395" y="4791"/>
                  </a:lnTo>
                  <a:cubicBezTo>
                    <a:pt x="11462" y="4788"/>
                    <a:pt x="11534" y="4786"/>
                    <a:pt x="11607" y="4786"/>
                  </a:cubicBezTo>
                  <a:cubicBezTo>
                    <a:pt x="11843" y="4786"/>
                    <a:pt x="12107" y="4799"/>
                    <a:pt x="12374" y="4799"/>
                  </a:cubicBezTo>
                  <a:cubicBezTo>
                    <a:pt x="12924" y="4799"/>
                    <a:pt x="13487" y="4745"/>
                    <a:pt x="13836" y="4410"/>
                  </a:cubicBezTo>
                  <a:cubicBezTo>
                    <a:pt x="14610" y="3696"/>
                    <a:pt x="14395" y="1767"/>
                    <a:pt x="14002" y="898"/>
                  </a:cubicBezTo>
                  <a:cubicBezTo>
                    <a:pt x="13741" y="302"/>
                    <a:pt x="13431" y="112"/>
                    <a:pt x="12990" y="40"/>
                  </a:cubicBezTo>
                  <a:cubicBezTo>
                    <a:pt x="12705" y="17"/>
                    <a:pt x="12419" y="5"/>
                    <a:pt x="12133" y="5"/>
                  </a:cubicBezTo>
                  <a:cubicBezTo>
                    <a:pt x="11939" y="2"/>
                    <a:pt x="11746" y="1"/>
                    <a:pt x="11552" y="1"/>
                  </a:cubicBezTo>
                  <a:close/>
                </a:path>
              </a:pathLst>
            </a:custGeom>
            <a:solidFill>
              <a:srgbClr val="73C3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187" name="Google Shape;187;p9"/>
            <p:cNvSpPr/>
            <p:nvPr/>
          </p:nvSpPr>
          <p:spPr>
            <a:xfrm>
              <a:off x="4297775" y="2261500"/>
              <a:ext cx="359375" cy="114950"/>
            </a:xfrm>
            <a:custGeom>
              <a:avLst/>
              <a:gdLst/>
              <a:ahLst/>
              <a:cxnLst/>
              <a:rect l="l" t="t" r="r" b="b"/>
              <a:pathLst>
                <a:path w="14375" h="4598" extrusionOk="0">
                  <a:moveTo>
                    <a:pt x="1182" y="1"/>
                  </a:moveTo>
                  <a:cubicBezTo>
                    <a:pt x="0" y="674"/>
                    <a:pt x="273" y="4597"/>
                    <a:pt x="1698" y="4597"/>
                  </a:cubicBezTo>
                  <a:cubicBezTo>
                    <a:pt x="1708" y="4597"/>
                    <a:pt x="1719" y="4597"/>
                    <a:pt x="1730" y="4597"/>
                  </a:cubicBezTo>
                  <a:lnTo>
                    <a:pt x="7361" y="4347"/>
                  </a:lnTo>
                  <a:lnTo>
                    <a:pt x="11350" y="4168"/>
                  </a:lnTo>
                  <a:cubicBezTo>
                    <a:pt x="11417" y="4165"/>
                    <a:pt x="11489" y="4163"/>
                    <a:pt x="11562" y="4163"/>
                  </a:cubicBezTo>
                  <a:cubicBezTo>
                    <a:pt x="11798" y="4163"/>
                    <a:pt x="12062" y="4176"/>
                    <a:pt x="12329" y="4176"/>
                  </a:cubicBezTo>
                  <a:cubicBezTo>
                    <a:pt x="12879" y="4176"/>
                    <a:pt x="13442" y="4122"/>
                    <a:pt x="13791" y="3787"/>
                  </a:cubicBezTo>
                  <a:cubicBezTo>
                    <a:pt x="14291" y="3334"/>
                    <a:pt x="14374" y="2382"/>
                    <a:pt x="14279" y="1525"/>
                  </a:cubicBezTo>
                  <a:lnTo>
                    <a:pt x="14279" y="1525"/>
                  </a:lnTo>
                  <a:cubicBezTo>
                    <a:pt x="11338" y="2525"/>
                    <a:pt x="8123" y="2668"/>
                    <a:pt x="4992" y="2668"/>
                  </a:cubicBezTo>
                  <a:cubicBezTo>
                    <a:pt x="4016" y="2668"/>
                    <a:pt x="2980" y="2632"/>
                    <a:pt x="2146" y="2120"/>
                  </a:cubicBezTo>
                  <a:cubicBezTo>
                    <a:pt x="1444" y="1680"/>
                    <a:pt x="980" y="763"/>
                    <a:pt x="1182" y="1"/>
                  </a:cubicBezTo>
                  <a:close/>
                </a:path>
              </a:pathLst>
            </a:custGeom>
            <a:solidFill>
              <a:srgbClr val="36A2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grpSp>
      <p:grpSp>
        <p:nvGrpSpPr>
          <p:cNvPr id="188" name="Google Shape;188;p9"/>
          <p:cNvGrpSpPr/>
          <p:nvPr/>
        </p:nvGrpSpPr>
        <p:grpSpPr>
          <a:xfrm rot="-9319476" flipH="1">
            <a:off x="325651" y="5100092"/>
            <a:ext cx="1144301" cy="1177403"/>
            <a:chOff x="6335847" y="-303270"/>
            <a:chExt cx="994972" cy="1036821"/>
          </a:xfrm>
        </p:grpSpPr>
        <p:sp>
          <p:nvSpPr>
            <p:cNvPr id="189" name="Google Shape;189;p9"/>
            <p:cNvSpPr/>
            <p:nvPr/>
          </p:nvSpPr>
          <p:spPr>
            <a:xfrm rot="1798800" flipH="1">
              <a:off x="6490026" y="-185306"/>
              <a:ext cx="686615" cy="800893"/>
            </a:xfrm>
            <a:custGeom>
              <a:avLst/>
              <a:gdLst/>
              <a:ahLst/>
              <a:cxnLst/>
              <a:rect l="l" t="t" r="r" b="b"/>
              <a:pathLst>
                <a:path w="16889" h="19701" extrusionOk="0">
                  <a:moveTo>
                    <a:pt x="11961" y="0"/>
                  </a:moveTo>
                  <a:cubicBezTo>
                    <a:pt x="11730" y="0"/>
                    <a:pt x="11515" y="28"/>
                    <a:pt x="11324" y="89"/>
                  </a:cubicBezTo>
                  <a:cubicBezTo>
                    <a:pt x="10228" y="434"/>
                    <a:pt x="9728" y="1779"/>
                    <a:pt x="9062" y="2601"/>
                  </a:cubicBezTo>
                  <a:lnTo>
                    <a:pt x="6180" y="6149"/>
                  </a:lnTo>
                  <a:lnTo>
                    <a:pt x="3299" y="9697"/>
                  </a:lnTo>
                  <a:lnTo>
                    <a:pt x="1858" y="11471"/>
                  </a:lnTo>
                  <a:cubicBezTo>
                    <a:pt x="1084" y="12435"/>
                    <a:pt x="1" y="13221"/>
                    <a:pt x="96" y="14602"/>
                  </a:cubicBezTo>
                  <a:lnTo>
                    <a:pt x="430" y="19293"/>
                  </a:lnTo>
                  <a:cubicBezTo>
                    <a:pt x="418" y="19401"/>
                    <a:pt x="453" y="19508"/>
                    <a:pt x="513" y="19591"/>
                  </a:cubicBezTo>
                  <a:cubicBezTo>
                    <a:pt x="572" y="19670"/>
                    <a:pt x="659" y="19700"/>
                    <a:pt x="755" y="19700"/>
                  </a:cubicBezTo>
                  <a:cubicBezTo>
                    <a:pt x="889" y="19700"/>
                    <a:pt x="1043" y="19642"/>
                    <a:pt x="1168" y="19579"/>
                  </a:cubicBezTo>
                  <a:cubicBezTo>
                    <a:pt x="2513" y="18877"/>
                    <a:pt x="4061" y="18281"/>
                    <a:pt x="5299" y="17400"/>
                  </a:cubicBezTo>
                  <a:cubicBezTo>
                    <a:pt x="6216" y="16746"/>
                    <a:pt x="6799" y="15662"/>
                    <a:pt x="7442" y="14757"/>
                  </a:cubicBezTo>
                  <a:cubicBezTo>
                    <a:pt x="8431" y="13388"/>
                    <a:pt x="9443" y="12043"/>
                    <a:pt x="10467" y="10709"/>
                  </a:cubicBezTo>
                  <a:cubicBezTo>
                    <a:pt x="10776" y="10304"/>
                    <a:pt x="11133" y="9935"/>
                    <a:pt x="11467" y="9554"/>
                  </a:cubicBezTo>
                  <a:cubicBezTo>
                    <a:pt x="12348" y="8578"/>
                    <a:pt x="13217" y="7590"/>
                    <a:pt x="14062" y="6590"/>
                  </a:cubicBezTo>
                  <a:cubicBezTo>
                    <a:pt x="14729" y="5804"/>
                    <a:pt x="15753" y="4851"/>
                    <a:pt x="16134" y="3875"/>
                  </a:cubicBezTo>
                  <a:cubicBezTo>
                    <a:pt x="16888" y="1952"/>
                    <a:pt x="13878" y="0"/>
                    <a:pt x="11961" y="0"/>
                  </a:cubicBezTo>
                  <a:close/>
                </a:path>
              </a:pathLst>
            </a:custGeom>
            <a:solidFill>
              <a:srgbClr val="B872A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190" name="Google Shape;190;p9"/>
            <p:cNvSpPr/>
            <p:nvPr/>
          </p:nvSpPr>
          <p:spPr>
            <a:xfrm rot="1798800" flipH="1">
              <a:off x="6491670" y="-123851"/>
              <a:ext cx="653482" cy="735809"/>
            </a:xfrm>
            <a:custGeom>
              <a:avLst/>
              <a:gdLst/>
              <a:ahLst/>
              <a:cxnLst/>
              <a:rect l="l" t="t" r="r" b="b"/>
              <a:pathLst>
                <a:path w="16074" h="18100" extrusionOk="0">
                  <a:moveTo>
                    <a:pt x="15097" y="1"/>
                  </a:moveTo>
                  <a:cubicBezTo>
                    <a:pt x="14978" y="167"/>
                    <a:pt x="14859" y="334"/>
                    <a:pt x="14740" y="489"/>
                  </a:cubicBezTo>
                  <a:cubicBezTo>
                    <a:pt x="10942" y="5442"/>
                    <a:pt x="6608" y="9954"/>
                    <a:pt x="1810" y="13943"/>
                  </a:cubicBezTo>
                  <a:lnTo>
                    <a:pt x="0" y="16836"/>
                  </a:lnTo>
                  <a:cubicBezTo>
                    <a:pt x="12" y="17122"/>
                    <a:pt x="36" y="17408"/>
                    <a:pt x="60" y="17693"/>
                  </a:cubicBezTo>
                  <a:cubicBezTo>
                    <a:pt x="48" y="17801"/>
                    <a:pt x="83" y="17896"/>
                    <a:pt x="143" y="17991"/>
                  </a:cubicBezTo>
                  <a:cubicBezTo>
                    <a:pt x="202" y="18069"/>
                    <a:pt x="286" y="18099"/>
                    <a:pt x="381" y="18099"/>
                  </a:cubicBezTo>
                  <a:cubicBezTo>
                    <a:pt x="516" y="18099"/>
                    <a:pt x="671" y="18037"/>
                    <a:pt x="798" y="17967"/>
                  </a:cubicBezTo>
                  <a:cubicBezTo>
                    <a:pt x="2143" y="17277"/>
                    <a:pt x="3691" y="16681"/>
                    <a:pt x="4929" y="15800"/>
                  </a:cubicBezTo>
                  <a:cubicBezTo>
                    <a:pt x="5858" y="15146"/>
                    <a:pt x="6429" y="14062"/>
                    <a:pt x="7084" y="13157"/>
                  </a:cubicBezTo>
                  <a:cubicBezTo>
                    <a:pt x="8061" y="11788"/>
                    <a:pt x="9073" y="10431"/>
                    <a:pt x="10097" y="9097"/>
                  </a:cubicBezTo>
                  <a:cubicBezTo>
                    <a:pt x="10406" y="8704"/>
                    <a:pt x="10763" y="8323"/>
                    <a:pt x="11109" y="7954"/>
                  </a:cubicBezTo>
                  <a:cubicBezTo>
                    <a:pt x="11978" y="6966"/>
                    <a:pt x="12847" y="5990"/>
                    <a:pt x="13692" y="4978"/>
                  </a:cubicBezTo>
                  <a:cubicBezTo>
                    <a:pt x="14359" y="4192"/>
                    <a:pt x="15383" y="3251"/>
                    <a:pt x="15764" y="2275"/>
                  </a:cubicBezTo>
                  <a:cubicBezTo>
                    <a:pt x="16073" y="1477"/>
                    <a:pt x="15740" y="668"/>
                    <a:pt x="15097" y="1"/>
                  </a:cubicBezTo>
                  <a:close/>
                </a:path>
              </a:pathLst>
            </a:custGeom>
            <a:solidFill>
              <a:srgbClr val="8F58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191" name="Google Shape;191;p9"/>
            <p:cNvSpPr/>
            <p:nvPr/>
          </p:nvSpPr>
          <p:spPr>
            <a:xfrm rot="1798800" flipH="1">
              <a:off x="6775047" y="437011"/>
              <a:ext cx="232504" cy="254200"/>
            </a:xfrm>
            <a:custGeom>
              <a:avLst/>
              <a:gdLst/>
              <a:ahLst/>
              <a:cxnLst/>
              <a:rect l="l" t="t" r="r" b="b"/>
              <a:pathLst>
                <a:path w="5719" h="6253" extrusionOk="0">
                  <a:moveTo>
                    <a:pt x="282" y="0"/>
                  </a:moveTo>
                  <a:cubicBezTo>
                    <a:pt x="268" y="0"/>
                    <a:pt x="253" y="0"/>
                    <a:pt x="239" y="0"/>
                  </a:cubicBezTo>
                  <a:cubicBezTo>
                    <a:pt x="167" y="96"/>
                    <a:pt x="120" y="203"/>
                    <a:pt x="84" y="322"/>
                  </a:cubicBezTo>
                  <a:cubicBezTo>
                    <a:pt x="12" y="596"/>
                    <a:pt x="0" y="882"/>
                    <a:pt x="36" y="1155"/>
                  </a:cubicBezTo>
                  <a:lnTo>
                    <a:pt x="370" y="5846"/>
                  </a:lnTo>
                  <a:cubicBezTo>
                    <a:pt x="358" y="5954"/>
                    <a:pt x="393" y="6049"/>
                    <a:pt x="453" y="6144"/>
                  </a:cubicBezTo>
                  <a:cubicBezTo>
                    <a:pt x="512" y="6222"/>
                    <a:pt x="596" y="6252"/>
                    <a:pt x="691" y="6252"/>
                  </a:cubicBezTo>
                  <a:cubicBezTo>
                    <a:pt x="826" y="6252"/>
                    <a:pt x="981" y="6190"/>
                    <a:pt x="1108" y="6120"/>
                  </a:cubicBezTo>
                  <a:cubicBezTo>
                    <a:pt x="2453" y="5430"/>
                    <a:pt x="4001" y="4834"/>
                    <a:pt x="5239" y="3953"/>
                  </a:cubicBezTo>
                  <a:cubicBezTo>
                    <a:pt x="5382" y="3846"/>
                    <a:pt x="5513" y="3739"/>
                    <a:pt x="5632" y="3620"/>
                  </a:cubicBezTo>
                  <a:cubicBezTo>
                    <a:pt x="5718" y="2737"/>
                    <a:pt x="5015" y="1999"/>
                    <a:pt x="4166" y="1999"/>
                  </a:cubicBezTo>
                  <a:cubicBezTo>
                    <a:pt x="4076" y="1999"/>
                    <a:pt x="3986" y="2008"/>
                    <a:pt x="3894" y="2025"/>
                  </a:cubicBezTo>
                  <a:cubicBezTo>
                    <a:pt x="4022" y="1257"/>
                    <a:pt x="3411" y="679"/>
                    <a:pt x="2761" y="679"/>
                  </a:cubicBezTo>
                  <a:cubicBezTo>
                    <a:pt x="2503" y="679"/>
                    <a:pt x="2239" y="770"/>
                    <a:pt x="2013" y="977"/>
                  </a:cubicBezTo>
                  <a:cubicBezTo>
                    <a:pt x="1744" y="299"/>
                    <a:pt x="1029" y="0"/>
                    <a:pt x="282" y="0"/>
                  </a:cubicBezTo>
                  <a:close/>
                </a:path>
              </a:pathLst>
            </a:custGeom>
            <a:solidFill>
              <a:srgbClr val="FFC7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192" name="Google Shape;192;p9"/>
            <p:cNvSpPr/>
            <p:nvPr/>
          </p:nvSpPr>
          <p:spPr>
            <a:xfrm rot="1798800" flipH="1">
              <a:off x="6843636" y="589819"/>
              <a:ext cx="115256" cy="117729"/>
            </a:xfrm>
            <a:custGeom>
              <a:avLst/>
              <a:gdLst/>
              <a:ahLst/>
              <a:cxnLst/>
              <a:rect l="l" t="t" r="r" b="b"/>
              <a:pathLst>
                <a:path w="2835" h="2896" extrusionOk="0">
                  <a:moveTo>
                    <a:pt x="1" y="0"/>
                  </a:moveTo>
                  <a:cubicBezTo>
                    <a:pt x="49" y="833"/>
                    <a:pt x="108" y="1655"/>
                    <a:pt x="168" y="2488"/>
                  </a:cubicBezTo>
                  <a:cubicBezTo>
                    <a:pt x="168" y="2596"/>
                    <a:pt x="203" y="2703"/>
                    <a:pt x="263" y="2786"/>
                  </a:cubicBezTo>
                  <a:cubicBezTo>
                    <a:pt x="322" y="2865"/>
                    <a:pt x="409" y="2895"/>
                    <a:pt x="505" y="2895"/>
                  </a:cubicBezTo>
                  <a:cubicBezTo>
                    <a:pt x="639" y="2895"/>
                    <a:pt x="793" y="2837"/>
                    <a:pt x="918" y="2774"/>
                  </a:cubicBezTo>
                  <a:cubicBezTo>
                    <a:pt x="1537" y="2453"/>
                    <a:pt x="2192" y="2155"/>
                    <a:pt x="2835" y="1834"/>
                  </a:cubicBezTo>
                  <a:cubicBezTo>
                    <a:pt x="2763" y="1715"/>
                    <a:pt x="2692" y="1595"/>
                    <a:pt x="2608" y="1476"/>
                  </a:cubicBezTo>
                  <a:cubicBezTo>
                    <a:pt x="2299" y="1024"/>
                    <a:pt x="1882" y="643"/>
                    <a:pt x="1418" y="369"/>
                  </a:cubicBezTo>
                  <a:cubicBezTo>
                    <a:pt x="977" y="131"/>
                    <a:pt x="489" y="0"/>
                    <a:pt x="1" y="0"/>
                  </a:cubicBezTo>
                  <a:close/>
                </a:path>
              </a:pathLst>
            </a:custGeom>
            <a:solidFill>
              <a:srgbClr val="B872A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grpSp>
      <p:grpSp>
        <p:nvGrpSpPr>
          <p:cNvPr id="193" name="Google Shape;193;p9"/>
          <p:cNvGrpSpPr/>
          <p:nvPr/>
        </p:nvGrpSpPr>
        <p:grpSpPr>
          <a:xfrm rot="-1768445">
            <a:off x="10075422" y="-218301"/>
            <a:ext cx="1098812" cy="1091735"/>
            <a:chOff x="4352202" y="2927017"/>
            <a:chExt cx="624305" cy="620284"/>
          </a:xfrm>
        </p:grpSpPr>
        <p:sp>
          <p:nvSpPr>
            <p:cNvPr id="194" name="Google Shape;194;p9"/>
            <p:cNvSpPr/>
            <p:nvPr/>
          </p:nvSpPr>
          <p:spPr>
            <a:xfrm rot="3287242">
              <a:off x="4445272" y="3009714"/>
              <a:ext cx="438165" cy="454890"/>
            </a:xfrm>
            <a:custGeom>
              <a:avLst/>
              <a:gdLst/>
              <a:ahLst/>
              <a:cxnLst/>
              <a:rect l="l" t="t" r="r" b="b"/>
              <a:pathLst>
                <a:path w="17527" h="18196" extrusionOk="0">
                  <a:moveTo>
                    <a:pt x="9682" y="1"/>
                  </a:moveTo>
                  <a:cubicBezTo>
                    <a:pt x="6586" y="1"/>
                    <a:pt x="1400" y="4345"/>
                    <a:pt x="762" y="5582"/>
                  </a:cubicBezTo>
                  <a:cubicBezTo>
                    <a:pt x="0" y="7082"/>
                    <a:pt x="2882" y="11261"/>
                    <a:pt x="4084" y="12249"/>
                  </a:cubicBezTo>
                  <a:cubicBezTo>
                    <a:pt x="4502" y="12589"/>
                    <a:pt x="4976" y="12766"/>
                    <a:pt x="5510" y="12766"/>
                  </a:cubicBezTo>
                  <a:cubicBezTo>
                    <a:pt x="6529" y="12766"/>
                    <a:pt x="7767" y="12124"/>
                    <a:pt x="9251" y="10749"/>
                  </a:cubicBezTo>
                  <a:cubicBezTo>
                    <a:pt x="9763" y="10272"/>
                    <a:pt x="10433" y="10032"/>
                    <a:pt x="11064" y="10032"/>
                  </a:cubicBezTo>
                  <a:cubicBezTo>
                    <a:pt x="11961" y="10032"/>
                    <a:pt x="12780" y="10516"/>
                    <a:pt x="12954" y="11487"/>
                  </a:cubicBezTo>
                  <a:cubicBezTo>
                    <a:pt x="13264" y="13142"/>
                    <a:pt x="12347" y="13737"/>
                    <a:pt x="10728" y="14095"/>
                  </a:cubicBezTo>
                  <a:cubicBezTo>
                    <a:pt x="9097" y="14452"/>
                    <a:pt x="7073" y="15333"/>
                    <a:pt x="7680" y="17178"/>
                  </a:cubicBezTo>
                  <a:cubicBezTo>
                    <a:pt x="7910" y="17887"/>
                    <a:pt x="8685" y="18196"/>
                    <a:pt x="9683" y="18196"/>
                  </a:cubicBezTo>
                  <a:cubicBezTo>
                    <a:pt x="11265" y="18196"/>
                    <a:pt x="13407" y="17420"/>
                    <a:pt x="14824" y="16238"/>
                  </a:cubicBezTo>
                  <a:cubicBezTo>
                    <a:pt x="17133" y="14321"/>
                    <a:pt x="17526" y="10761"/>
                    <a:pt x="16336" y="8630"/>
                  </a:cubicBezTo>
                  <a:cubicBezTo>
                    <a:pt x="15497" y="7137"/>
                    <a:pt x="13561" y="6088"/>
                    <a:pt x="11616" y="6088"/>
                  </a:cubicBezTo>
                  <a:cubicBezTo>
                    <a:pt x="10798" y="6088"/>
                    <a:pt x="9979" y="6273"/>
                    <a:pt x="9240" y="6689"/>
                  </a:cubicBezTo>
                  <a:cubicBezTo>
                    <a:pt x="6739" y="8082"/>
                    <a:pt x="6025" y="8749"/>
                    <a:pt x="6025" y="8749"/>
                  </a:cubicBezTo>
                  <a:cubicBezTo>
                    <a:pt x="6025" y="8749"/>
                    <a:pt x="5894" y="7641"/>
                    <a:pt x="5346" y="7129"/>
                  </a:cubicBezTo>
                  <a:cubicBezTo>
                    <a:pt x="5346" y="7129"/>
                    <a:pt x="13621" y="3331"/>
                    <a:pt x="11311" y="664"/>
                  </a:cubicBezTo>
                  <a:cubicBezTo>
                    <a:pt x="10906" y="198"/>
                    <a:pt x="10341" y="1"/>
                    <a:pt x="96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195" name="Google Shape;195;p9"/>
            <p:cNvSpPr/>
            <p:nvPr/>
          </p:nvSpPr>
          <p:spPr>
            <a:xfrm rot="3287242">
              <a:off x="4659820" y="3050012"/>
              <a:ext cx="183396" cy="114273"/>
            </a:xfrm>
            <a:custGeom>
              <a:avLst/>
              <a:gdLst/>
              <a:ahLst/>
              <a:cxnLst/>
              <a:rect l="l" t="t" r="r" b="b"/>
              <a:pathLst>
                <a:path w="7336" h="4571" extrusionOk="0">
                  <a:moveTo>
                    <a:pt x="6697" y="0"/>
                  </a:moveTo>
                  <a:cubicBezTo>
                    <a:pt x="5771" y="0"/>
                    <a:pt x="3285" y="1082"/>
                    <a:pt x="1775" y="2319"/>
                  </a:cubicBezTo>
                  <a:cubicBezTo>
                    <a:pt x="1" y="3759"/>
                    <a:pt x="84" y="4307"/>
                    <a:pt x="322" y="4545"/>
                  </a:cubicBezTo>
                  <a:cubicBezTo>
                    <a:pt x="339" y="4562"/>
                    <a:pt x="366" y="4570"/>
                    <a:pt x="401" y="4570"/>
                  </a:cubicBezTo>
                  <a:cubicBezTo>
                    <a:pt x="862" y="4570"/>
                    <a:pt x="2810" y="3198"/>
                    <a:pt x="4204" y="2402"/>
                  </a:cubicBezTo>
                  <a:cubicBezTo>
                    <a:pt x="5704" y="1545"/>
                    <a:pt x="7335" y="497"/>
                    <a:pt x="7026" y="104"/>
                  </a:cubicBezTo>
                  <a:cubicBezTo>
                    <a:pt x="6972" y="33"/>
                    <a:pt x="6858" y="0"/>
                    <a:pt x="6697" y="0"/>
                  </a:cubicBezTo>
                  <a:close/>
                </a:path>
              </a:pathLst>
            </a:custGeom>
            <a:solidFill>
              <a:srgbClr val="582F4E">
                <a:alpha val="53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196" name="Google Shape;196;p9"/>
            <p:cNvSpPr/>
            <p:nvPr/>
          </p:nvSpPr>
          <p:spPr>
            <a:xfrm rot="3287242">
              <a:off x="4615891" y="3048534"/>
              <a:ext cx="22050" cy="22050"/>
            </a:xfrm>
            <a:custGeom>
              <a:avLst/>
              <a:gdLst/>
              <a:ahLst/>
              <a:cxnLst/>
              <a:rect l="l" t="t" r="r" b="b"/>
              <a:pathLst>
                <a:path w="882" h="882" extrusionOk="0">
                  <a:moveTo>
                    <a:pt x="441" y="0"/>
                  </a:moveTo>
                  <a:cubicBezTo>
                    <a:pt x="203" y="0"/>
                    <a:pt x="0" y="202"/>
                    <a:pt x="0" y="441"/>
                  </a:cubicBezTo>
                  <a:cubicBezTo>
                    <a:pt x="0" y="679"/>
                    <a:pt x="203" y="881"/>
                    <a:pt x="441" y="881"/>
                  </a:cubicBezTo>
                  <a:cubicBezTo>
                    <a:pt x="691" y="881"/>
                    <a:pt x="881" y="679"/>
                    <a:pt x="881" y="441"/>
                  </a:cubicBezTo>
                  <a:cubicBezTo>
                    <a:pt x="881" y="202"/>
                    <a:pt x="691" y="0"/>
                    <a:pt x="441" y="0"/>
                  </a:cubicBezTo>
                  <a:close/>
                </a:path>
              </a:pathLst>
            </a:custGeom>
            <a:solidFill>
              <a:srgbClr val="582F4E">
                <a:alpha val="53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grpSp>
      <p:grpSp>
        <p:nvGrpSpPr>
          <p:cNvPr id="197" name="Google Shape;197;p9"/>
          <p:cNvGrpSpPr/>
          <p:nvPr/>
        </p:nvGrpSpPr>
        <p:grpSpPr>
          <a:xfrm rot="-1569513">
            <a:off x="11338233" y="949332"/>
            <a:ext cx="1354652" cy="1352673"/>
            <a:chOff x="7005378" y="2367245"/>
            <a:chExt cx="539061" cy="538273"/>
          </a:xfrm>
        </p:grpSpPr>
        <p:sp>
          <p:nvSpPr>
            <p:cNvPr id="198" name="Google Shape;198;p9"/>
            <p:cNvSpPr/>
            <p:nvPr/>
          </p:nvSpPr>
          <p:spPr>
            <a:xfrm rot="2241434">
              <a:off x="7081707" y="2445274"/>
              <a:ext cx="386403" cy="382215"/>
            </a:xfrm>
            <a:custGeom>
              <a:avLst/>
              <a:gdLst/>
              <a:ahLst/>
              <a:cxnLst/>
              <a:rect l="l" t="t" r="r" b="b"/>
              <a:pathLst>
                <a:path w="19563" h="19351" extrusionOk="0">
                  <a:moveTo>
                    <a:pt x="5732" y="1"/>
                  </a:moveTo>
                  <a:cubicBezTo>
                    <a:pt x="5525" y="1"/>
                    <a:pt x="5362" y="24"/>
                    <a:pt x="5251" y="74"/>
                  </a:cubicBezTo>
                  <a:cubicBezTo>
                    <a:pt x="5251" y="74"/>
                    <a:pt x="1" y="18421"/>
                    <a:pt x="322" y="19314"/>
                  </a:cubicBezTo>
                  <a:cubicBezTo>
                    <a:pt x="331" y="19338"/>
                    <a:pt x="354" y="19350"/>
                    <a:pt x="389" y="19350"/>
                  </a:cubicBezTo>
                  <a:cubicBezTo>
                    <a:pt x="1662" y="19350"/>
                    <a:pt x="19563" y="4288"/>
                    <a:pt x="19563" y="4288"/>
                  </a:cubicBezTo>
                  <a:cubicBezTo>
                    <a:pt x="19563" y="4288"/>
                    <a:pt x="8549" y="1"/>
                    <a:pt x="57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199" name="Google Shape;199;p9"/>
            <p:cNvSpPr/>
            <p:nvPr/>
          </p:nvSpPr>
          <p:spPr>
            <a:xfrm rot="2241434">
              <a:off x="7263992" y="2446898"/>
              <a:ext cx="127478" cy="82088"/>
            </a:xfrm>
            <a:custGeom>
              <a:avLst/>
              <a:gdLst/>
              <a:ahLst/>
              <a:cxnLst/>
              <a:rect l="l" t="t" r="r" b="b"/>
              <a:pathLst>
                <a:path w="6454" h="4156" extrusionOk="0">
                  <a:moveTo>
                    <a:pt x="1614" y="0"/>
                  </a:moveTo>
                  <a:cubicBezTo>
                    <a:pt x="1407" y="0"/>
                    <a:pt x="1243" y="23"/>
                    <a:pt x="1131" y="73"/>
                  </a:cubicBezTo>
                  <a:cubicBezTo>
                    <a:pt x="1131" y="73"/>
                    <a:pt x="655" y="1740"/>
                    <a:pt x="0" y="4085"/>
                  </a:cubicBezTo>
                  <a:cubicBezTo>
                    <a:pt x="335" y="4126"/>
                    <a:pt x="721" y="4155"/>
                    <a:pt x="1138" y="4155"/>
                  </a:cubicBezTo>
                  <a:cubicBezTo>
                    <a:pt x="2920" y="4155"/>
                    <a:pt x="5257" y="3617"/>
                    <a:pt x="6454" y="1108"/>
                  </a:cubicBezTo>
                  <a:cubicBezTo>
                    <a:pt x="4405" y="474"/>
                    <a:pt x="2556" y="0"/>
                    <a:pt x="161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00" name="Google Shape;200;p9"/>
            <p:cNvSpPr/>
            <p:nvPr/>
          </p:nvSpPr>
          <p:spPr>
            <a:xfrm rot="2241434">
              <a:off x="7064605" y="2504910"/>
              <a:ext cx="383341" cy="316798"/>
            </a:xfrm>
            <a:custGeom>
              <a:avLst/>
              <a:gdLst/>
              <a:ahLst/>
              <a:cxnLst/>
              <a:rect l="l" t="t" r="r" b="b"/>
              <a:pathLst>
                <a:path w="19408" h="16039" extrusionOk="0">
                  <a:moveTo>
                    <a:pt x="16824" y="0"/>
                  </a:moveTo>
                  <a:cubicBezTo>
                    <a:pt x="14109" y="2739"/>
                    <a:pt x="10835" y="4906"/>
                    <a:pt x="7156" y="6060"/>
                  </a:cubicBezTo>
                  <a:cubicBezTo>
                    <a:pt x="6401" y="6293"/>
                    <a:pt x="5603" y="6488"/>
                    <a:pt x="4817" y="6488"/>
                  </a:cubicBezTo>
                  <a:cubicBezTo>
                    <a:pt x="4437" y="6488"/>
                    <a:pt x="4060" y="6443"/>
                    <a:pt x="3691" y="6334"/>
                  </a:cubicBezTo>
                  <a:cubicBezTo>
                    <a:pt x="3287" y="6215"/>
                    <a:pt x="2918" y="6001"/>
                    <a:pt x="2596" y="5727"/>
                  </a:cubicBezTo>
                  <a:cubicBezTo>
                    <a:pt x="1298" y="10525"/>
                    <a:pt x="1" y="15550"/>
                    <a:pt x="167" y="16002"/>
                  </a:cubicBezTo>
                  <a:cubicBezTo>
                    <a:pt x="176" y="16026"/>
                    <a:pt x="199" y="16038"/>
                    <a:pt x="234" y="16038"/>
                  </a:cubicBezTo>
                  <a:cubicBezTo>
                    <a:pt x="1507" y="16038"/>
                    <a:pt x="19408" y="976"/>
                    <a:pt x="19408" y="976"/>
                  </a:cubicBezTo>
                  <a:cubicBezTo>
                    <a:pt x="19408" y="976"/>
                    <a:pt x="18360" y="560"/>
                    <a:pt x="1682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grpSp>
      <p:grpSp>
        <p:nvGrpSpPr>
          <p:cNvPr id="201" name="Google Shape;201;p9"/>
          <p:cNvGrpSpPr/>
          <p:nvPr/>
        </p:nvGrpSpPr>
        <p:grpSpPr>
          <a:xfrm rot="-1523330">
            <a:off x="11472950" y="135962"/>
            <a:ext cx="409348" cy="579559"/>
            <a:chOff x="7321293" y="2218507"/>
            <a:chExt cx="649401" cy="985419"/>
          </a:xfrm>
        </p:grpSpPr>
        <p:sp>
          <p:nvSpPr>
            <p:cNvPr id="202" name="Google Shape;202;p9"/>
            <p:cNvSpPr/>
            <p:nvPr/>
          </p:nvSpPr>
          <p:spPr>
            <a:xfrm>
              <a:off x="7321293" y="2218507"/>
              <a:ext cx="649401" cy="985419"/>
            </a:xfrm>
            <a:custGeom>
              <a:avLst/>
              <a:gdLst/>
              <a:ahLst/>
              <a:cxnLst/>
              <a:rect l="l" t="t" r="r" b="b"/>
              <a:pathLst>
                <a:path w="22780" h="34567" extrusionOk="0">
                  <a:moveTo>
                    <a:pt x="13306" y="0"/>
                  </a:moveTo>
                  <a:cubicBezTo>
                    <a:pt x="10161" y="0"/>
                    <a:pt x="1" y="7471"/>
                    <a:pt x="622" y="9458"/>
                  </a:cubicBezTo>
                  <a:cubicBezTo>
                    <a:pt x="1330" y="11733"/>
                    <a:pt x="2323" y="12531"/>
                    <a:pt x="3382" y="12531"/>
                  </a:cubicBezTo>
                  <a:cubicBezTo>
                    <a:pt x="5858" y="12531"/>
                    <a:pt x="8692" y="8165"/>
                    <a:pt x="9065" y="8165"/>
                  </a:cubicBezTo>
                  <a:cubicBezTo>
                    <a:pt x="9074" y="8165"/>
                    <a:pt x="9082" y="8167"/>
                    <a:pt x="9088" y="8172"/>
                  </a:cubicBezTo>
                  <a:cubicBezTo>
                    <a:pt x="9445" y="8494"/>
                    <a:pt x="9469" y="28496"/>
                    <a:pt x="8909" y="28508"/>
                  </a:cubicBezTo>
                  <a:cubicBezTo>
                    <a:pt x="6230" y="28568"/>
                    <a:pt x="2849" y="29068"/>
                    <a:pt x="2492" y="32116"/>
                  </a:cubicBezTo>
                  <a:cubicBezTo>
                    <a:pt x="2257" y="34047"/>
                    <a:pt x="4117" y="34567"/>
                    <a:pt x="6780" y="34567"/>
                  </a:cubicBezTo>
                  <a:cubicBezTo>
                    <a:pt x="8304" y="34567"/>
                    <a:pt x="10091" y="34397"/>
                    <a:pt x="11897" y="34223"/>
                  </a:cubicBezTo>
                  <a:cubicBezTo>
                    <a:pt x="16862" y="33735"/>
                    <a:pt x="22780" y="32973"/>
                    <a:pt x="22113" y="29223"/>
                  </a:cubicBezTo>
                  <a:cubicBezTo>
                    <a:pt x="21811" y="27552"/>
                    <a:pt x="20540" y="27138"/>
                    <a:pt x="19189" y="27138"/>
                  </a:cubicBezTo>
                  <a:cubicBezTo>
                    <a:pt x="17862" y="27138"/>
                    <a:pt x="16456" y="27538"/>
                    <a:pt x="15816" y="27538"/>
                  </a:cubicBezTo>
                  <a:cubicBezTo>
                    <a:pt x="15644" y="27538"/>
                    <a:pt x="15527" y="27509"/>
                    <a:pt x="15481" y="27437"/>
                  </a:cubicBezTo>
                  <a:cubicBezTo>
                    <a:pt x="15100" y="26818"/>
                    <a:pt x="16065" y="1350"/>
                    <a:pt x="13874" y="124"/>
                  </a:cubicBezTo>
                  <a:cubicBezTo>
                    <a:pt x="13726" y="40"/>
                    <a:pt x="13535" y="0"/>
                    <a:pt x="13306" y="0"/>
                  </a:cubicBezTo>
                  <a:close/>
                </a:path>
              </a:pathLst>
            </a:custGeom>
            <a:solidFill>
              <a:srgbClr val="F9A3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03" name="Google Shape;203;p9"/>
            <p:cNvSpPr/>
            <p:nvPr/>
          </p:nvSpPr>
          <p:spPr>
            <a:xfrm>
              <a:off x="7597305" y="2290575"/>
              <a:ext cx="55704" cy="55704"/>
            </a:xfrm>
            <a:custGeom>
              <a:avLst/>
              <a:gdLst/>
              <a:ahLst/>
              <a:cxnLst/>
              <a:rect l="l" t="t" r="r" b="b"/>
              <a:pathLst>
                <a:path w="1954" h="1954" extrusionOk="0">
                  <a:moveTo>
                    <a:pt x="977" y="1"/>
                  </a:moveTo>
                  <a:cubicBezTo>
                    <a:pt x="441" y="1"/>
                    <a:pt x="1" y="441"/>
                    <a:pt x="1" y="977"/>
                  </a:cubicBezTo>
                  <a:cubicBezTo>
                    <a:pt x="1" y="1513"/>
                    <a:pt x="441" y="1953"/>
                    <a:pt x="977" y="1953"/>
                  </a:cubicBezTo>
                  <a:cubicBezTo>
                    <a:pt x="1513" y="1953"/>
                    <a:pt x="1954" y="1513"/>
                    <a:pt x="1954" y="977"/>
                  </a:cubicBezTo>
                  <a:cubicBezTo>
                    <a:pt x="1954" y="441"/>
                    <a:pt x="1513" y="1"/>
                    <a:pt x="977" y="1"/>
                  </a:cubicBezTo>
                  <a:close/>
                </a:path>
              </a:pathLst>
            </a:custGeom>
            <a:solidFill>
              <a:srgbClr val="FFC7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04" name="Google Shape;204;p9"/>
            <p:cNvSpPr/>
            <p:nvPr/>
          </p:nvSpPr>
          <p:spPr>
            <a:xfrm>
              <a:off x="7360406" y="2350127"/>
              <a:ext cx="199952" cy="144134"/>
            </a:xfrm>
            <a:custGeom>
              <a:avLst/>
              <a:gdLst/>
              <a:ahLst/>
              <a:cxnLst/>
              <a:rect l="l" t="t" r="r" b="b"/>
              <a:pathLst>
                <a:path w="7014" h="5056" extrusionOk="0">
                  <a:moveTo>
                    <a:pt x="6209" y="1"/>
                  </a:moveTo>
                  <a:cubicBezTo>
                    <a:pt x="5509" y="1"/>
                    <a:pt x="4182" y="623"/>
                    <a:pt x="2834" y="1638"/>
                  </a:cubicBezTo>
                  <a:cubicBezTo>
                    <a:pt x="1108" y="2936"/>
                    <a:pt x="0" y="4401"/>
                    <a:pt x="381" y="4889"/>
                  </a:cubicBezTo>
                  <a:cubicBezTo>
                    <a:pt x="465" y="5002"/>
                    <a:pt x="616" y="5055"/>
                    <a:pt x="820" y="5055"/>
                  </a:cubicBezTo>
                  <a:cubicBezTo>
                    <a:pt x="1520" y="5055"/>
                    <a:pt x="2843" y="4427"/>
                    <a:pt x="4179" y="3412"/>
                  </a:cubicBezTo>
                  <a:cubicBezTo>
                    <a:pt x="5918" y="2115"/>
                    <a:pt x="7013" y="650"/>
                    <a:pt x="6644" y="162"/>
                  </a:cubicBezTo>
                  <a:cubicBezTo>
                    <a:pt x="6561" y="53"/>
                    <a:pt x="6411" y="1"/>
                    <a:pt x="6209" y="1"/>
                  </a:cubicBezTo>
                  <a:close/>
                </a:path>
              </a:pathLst>
            </a:custGeom>
            <a:solidFill>
              <a:srgbClr val="FFC7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05" name="Google Shape;205;p9"/>
            <p:cNvSpPr/>
            <p:nvPr/>
          </p:nvSpPr>
          <p:spPr>
            <a:xfrm>
              <a:off x="7439828" y="3058203"/>
              <a:ext cx="337757" cy="65168"/>
            </a:xfrm>
            <a:custGeom>
              <a:avLst/>
              <a:gdLst/>
              <a:ahLst/>
              <a:cxnLst/>
              <a:rect l="l" t="t" r="r" b="b"/>
              <a:pathLst>
                <a:path w="11848" h="2286" extrusionOk="0">
                  <a:moveTo>
                    <a:pt x="9440" y="0"/>
                  </a:moveTo>
                  <a:cubicBezTo>
                    <a:pt x="8430" y="0"/>
                    <a:pt x="7170" y="79"/>
                    <a:pt x="5811" y="244"/>
                  </a:cubicBezTo>
                  <a:cubicBezTo>
                    <a:pt x="2572" y="637"/>
                    <a:pt x="0" y="1351"/>
                    <a:pt x="60" y="1851"/>
                  </a:cubicBezTo>
                  <a:cubicBezTo>
                    <a:pt x="94" y="2134"/>
                    <a:pt x="1007" y="2285"/>
                    <a:pt x="2403" y="2285"/>
                  </a:cubicBezTo>
                  <a:cubicBezTo>
                    <a:pt x="3412" y="2285"/>
                    <a:pt x="4673" y="2207"/>
                    <a:pt x="6037" y="2042"/>
                  </a:cubicBezTo>
                  <a:cubicBezTo>
                    <a:pt x="9275" y="1649"/>
                    <a:pt x="11847" y="934"/>
                    <a:pt x="11788" y="434"/>
                  </a:cubicBezTo>
                  <a:cubicBezTo>
                    <a:pt x="11753" y="151"/>
                    <a:pt x="10836" y="0"/>
                    <a:pt x="9440" y="0"/>
                  </a:cubicBezTo>
                  <a:close/>
                </a:path>
              </a:pathLst>
            </a:custGeom>
            <a:solidFill>
              <a:srgbClr val="FFC7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grpSp>
    </p:spTree>
    <p:extLst>
      <p:ext uri="{BB962C8B-B14F-4D97-AF65-F5344CB8AC3E}">
        <p14:creationId xmlns:p14="http://schemas.microsoft.com/office/powerpoint/2010/main" val="33827818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15"/>
        <p:cNvGrpSpPr/>
        <p:nvPr/>
      </p:nvGrpSpPr>
      <p:grpSpPr>
        <a:xfrm>
          <a:off x="0" y="0"/>
          <a:ext cx="0" cy="0"/>
          <a:chOff x="0" y="0"/>
          <a:chExt cx="0" cy="0"/>
        </a:xfrm>
      </p:grpSpPr>
      <p:sp>
        <p:nvSpPr>
          <p:cNvPr id="216" name="Google Shape;216;p12"/>
          <p:cNvSpPr/>
          <p:nvPr/>
        </p:nvSpPr>
        <p:spPr>
          <a:xfrm flipH="1">
            <a:off x="6159512" y="2108267"/>
            <a:ext cx="6094573" cy="4749803"/>
          </a:xfrm>
          <a:custGeom>
            <a:avLst/>
            <a:gdLst/>
            <a:ahLst/>
            <a:cxnLst/>
            <a:rect l="l" t="t" r="r" b="b"/>
            <a:pathLst>
              <a:path w="39363" h="46052" extrusionOk="0">
                <a:moveTo>
                  <a:pt x="795" y="1"/>
                </a:moveTo>
                <a:cubicBezTo>
                  <a:pt x="713" y="1"/>
                  <a:pt x="630" y="28"/>
                  <a:pt x="560" y="78"/>
                </a:cubicBezTo>
                <a:cubicBezTo>
                  <a:pt x="0" y="555"/>
                  <a:pt x="274" y="3007"/>
                  <a:pt x="274" y="3722"/>
                </a:cubicBezTo>
                <a:lnTo>
                  <a:pt x="274" y="45941"/>
                </a:lnTo>
                <a:lnTo>
                  <a:pt x="334" y="45941"/>
                </a:lnTo>
                <a:lnTo>
                  <a:pt x="17407" y="45917"/>
                </a:lnTo>
                <a:lnTo>
                  <a:pt x="29647" y="45905"/>
                </a:lnTo>
                <a:cubicBezTo>
                  <a:pt x="29685" y="45905"/>
                  <a:pt x="29722" y="45905"/>
                  <a:pt x="29760" y="45905"/>
                </a:cubicBezTo>
                <a:cubicBezTo>
                  <a:pt x="31414" y="45905"/>
                  <a:pt x="33224" y="46051"/>
                  <a:pt x="34997" y="46051"/>
                </a:cubicBezTo>
                <a:cubicBezTo>
                  <a:pt x="36273" y="46051"/>
                  <a:pt x="37530" y="45976"/>
                  <a:pt x="38696" y="45715"/>
                </a:cubicBezTo>
                <a:cubicBezTo>
                  <a:pt x="39362" y="45572"/>
                  <a:pt x="38696" y="40143"/>
                  <a:pt x="38600" y="39559"/>
                </a:cubicBezTo>
                <a:cubicBezTo>
                  <a:pt x="38255" y="37166"/>
                  <a:pt x="37457" y="34725"/>
                  <a:pt x="35457" y="33213"/>
                </a:cubicBezTo>
                <a:cubicBezTo>
                  <a:pt x="33540" y="31773"/>
                  <a:pt x="31028" y="31523"/>
                  <a:pt x="28659" y="31166"/>
                </a:cubicBezTo>
                <a:cubicBezTo>
                  <a:pt x="26051" y="30761"/>
                  <a:pt x="23444" y="30153"/>
                  <a:pt x="21110" y="28939"/>
                </a:cubicBezTo>
                <a:cubicBezTo>
                  <a:pt x="18777" y="27713"/>
                  <a:pt x="16717" y="25843"/>
                  <a:pt x="15681" y="23403"/>
                </a:cubicBezTo>
                <a:cubicBezTo>
                  <a:pt x="14645" y="20950"/>
                  <a:pt x="14728" y="18188"/>
                  <a:pt x="14264" y="15580"/>
                </a:cubicBezTo>
                <a:cubicBezTo>
                  <a:pt x="12966" y="8222"/>
                  <a:pt x="7418" y="3257"/>
                  <a:pt x="1001" y="66"/>
                </a:cubicBezTo>
                <a:cubicBezTo>
                  <a:pt x="939" y="22"/>
                  <a:pt x="867" y="1"/>
                  <a:pt x="79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17" name="Google Shape;217;p12"/>
          <p:cNvSpPr txBox="1">
            <a:spLocks noGrp="1"/>
          </p:cNvSpPr>
          <p:nvPr>
            <p:ph type="title" hasCustomPrompt="1"/>
          </p:nvPr>
        </p:nvSpPr>
        <p:spPr>
          <a:xfrm>
            <a:off x="2406600" y="2438417"/>
            <a:ext cx="7378800" cy="16672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0533">
                <a:solidFill>
                  <a:schemeClr val="accent1"/>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218" name="Google Shape;218;p12"/>
          <p:cNvSpPr txBox="1">
            <a:spLocks noGrp="1"/>
          </p:cNvSpPr>
          <p:nvPr>
            <p:ph type="body" idx="1"/>
          </p:nvPr>
        </p:nvSpPr>
        <p:spPr>
          <a:xfrm>
            <a:off x="2406600" y="3872784"/>
            <a:ext cx="7378800" cy="546800"/>
          </a:xfrm>
          <a:prstGeom prst="rect">
            <a:avLst/>
          </a:prstGeom>
        </p:spPr>
        <p:txBody>
          <a:bodyPr spcFirstLastPara="1" wrap="square" lIns="91425" tIns="91425" rIns="91425" bIns="91425" anchor="t" anchorCtr="0">
            <a:noAutofit/>
          </a:bodyPr>
          <a:lstStyle>
            <a:lvl1pPr marL="609585" lvl="0" indent="-431789" algn="ctr">
              <a:spcBef>
                <a:spcPts val="0"/>
              </a:spcBef>
              <a:spcAft>
                <a:spcPts val="0"/>
              </a:spcAft>
              <a:buSzPts val="1500"/>
              <a:buChar char="●"/>
              <a:defRPr/>
            </a:lvl1pPr>
            <a:lvl2pPr marL="1219170" lvl="1" indent="-431789" algn="ctr">
              <a:spcBef>
                <a:spcPts val="2133"/>
              </a:spcBef>
              <a:spcAft>
                <a:spcPts val="0"/>
              </a:spcAft>
              <a:buSzPts val="1500"/>
              <a:buChar char="○"/>
              <a:defRPr/>
            </a:lvl2pPr>
            <a:lvl3pPr marL="1828754" lvl="2" indent="-431789" algn="ctr">
              <a:spcBef>
                <a:spcPts val="2133"/>
              </a:spcBef>
              <a:spcAft>
                <a:spcPts val="0"/>
              </a:spcAft>
              <a:buSzPts val="1500"/>
              <a:buChar char="■"/>
              <a:defRPr/>
            </a:lvl3pPr>
            <a:lvl4pPr marL="2438339" lvl="3" indent="-431789" algn="ctr">
              <a:spcBef>
                <a:spcPts val="2133"/>
              </a:spcBef>
              <a:spcAft>
                <a:spcPts val="0"/>
              </a:spcAft>
              <a:buSzPts val="1500"/>
              <a:buChar char="●"/>
              <a:defRPr/>
            </a:lvl4pPr>
            <a:lvl5pPr marL="3047924" lvl="4" indent="-431789" algn="ctr">
              <a:spcBef>
                <a:spcPts val="2133"/>
              </a:spcBef>
              <a:spcAft>
                <a:spcPts val="0"/>
              </a:spcAft>
              <a:buSzPts val="1500"/>
              <a:buChar char="○"/>
              <a:defRPr/>
            </a:lvl5pPr>
            <a:lvl6pPr marL="3657509" lvl="5" indent="-431789" algn="ctr">
              <a:spcBef>
                <a:spcPts val="2133"/>
              </a:spcBef>
              <a:spcAft>
                <a:spcPts val="0"/>
              </a:spcAft>
              <a:buSzPts val="15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219" name="Google Shape;219;p12"/>
          <p:cNvSpPr/>
          <p:nvPr/>
        </p:nvSpPr>
        <p:spPr>
          <a:xfrm rot="10800000" flipH="1">
            <a:off x="-38110" y="-12693"/>
            <a:ext cx="2705156" cy="2108260"/>
          </a:xfrm>
          <a:custGeom>
            <a:avLst/>
            <a:gdLst/>
            <a:ahLst/>
            <a:cxnLst/>
            <a:rect l="l" t="t" r="r" b="b"/>
            <a:pathLst>
              <a:path w="39363" h="46052" extrusionOk="0">
                <a:moveTo>
                  <a:pt x="795" y="1"/>
                </a:moveTo>
                <a:cubicBezTo>
                  <a:pt x="713" y="1"/>
                  <a:pt x="630" y="28"/>
                  <a:pt x="560" y="78"/>
                </a:cubicBezTo>
                <a:cubicBezTo>
                  <a:pt x="0" y="555"/>
                  <a:pt x="274" y="3007"/>
                  <a:pt x="274" y="3722"/>
                </a:cubicBezTo>
                <a:lnTo>
                  <a:pt x="274" y="45941"/>
                </a:lnTo>
                <a:lnTo>
                  <a:pt x="334" y="45941"/>
                </a:lnTo>
                <a:lnTo>
                  <a:pt x="17407" y="45917"/>
                </a:lnTo>
                <a:lnTo>
                  <a:pt x="29647" y="45905"/>
                </a:lnTo>
                <a:cubicBezTo>
                  <a:pt x="29685" y="45905"/>
                  <a:pt x="29722" y="45905"/>
                  <a:pt x="29760" y="45905"/>
                </a:cubicBezTo>
                <a:cubicBezTo>
                  <a:pt x="31414" y="45905"/>
                  <a:pt x="33224" y="46051"/>
                  <a:pt x="34997" y="46051"/>
                </a:cubicBezTo>
                <a:cubicBezTo>
                  <a:pt x="36273" y="46051"/>
                  <a:pt x="37530" y="45976"/>
                  <a:pt x="38696" y="45715"/>
                </a:cubicBezTo>
                <a:cubicBezTo>
                  <a:pt x="39362" y="45572"/>
                  <a:pt x="38696" y="40143"/>
                  <a:pt x="38600" y="39559"/>
                </a:cubicBezTo>
                <a:cubicBezTo>
                  <a:pt x="38255" y="37166"/>
                  <a:pt x="37457" y="34725"/>
                  <a:pt x="35457" y="33213"/>
                </a:cubicBezTo>
                <a:cubicBezTo>
                  <a:pt x="33540" y="31773"/>
                  <a:pt x="31028" y="31523"/>
                  <a:pt x="28659" y="31166"/>
                </a:cubicBezTo>
                <a:cubicBezTo>
                  <a:pt x="26051" y="30761"/>
                  <a:pt x="23444" y="30153"/>
                  <a:pt x="21110" y="28939"/>
                </a:cubicBezTo>
                <a:cubicBezTo>
                  <a:pt x="18777" y="27713"/>
                  <a:pt x="16717" y="25843"/>
                  <a:pt x="15681" y="23403"/>
                </a:cubicBezTo>
                <a:cubicBezTo>
                  <a:pt x="14645" y="20950"/>
                  <a:pt x="14728" y="18188"/>
                  <a:pt x="14264" y="15580"/>
                </a:cubicBezTo>
                <a:cubicBezTo>
                  <a:pt x="12966" y="8222"/>
                  <a:pt x="7418" y="3257"/>
                  <a:pt x="1001" y="66"/>
                </a:cubicBezTo>
                <a:cubicBezTo>
                  <a:pt x="939" y="22"/>
                  <a:pt x="867" y="1"/>
                  <a:pt x="79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grpSp>
        <p:nvGrpSpPr>
          <p:cNvPr id="220" name="Google Shape;220;p12"/>
          <p:cNvGrpSpPr/>
          <p:nvPr/>
        </p:nvGrpSpPr>
        <p:grpSpPr>
          <a:xfrm rot="10800000" flipH="1">
            <a:off x="11105935" y="6077591"/>
            <a:ext cx="936792" cy="1092780"/>
            <a:chOff x="7049801" y="540000"/>
            <a:chExt cx="647313" cy="755099"/>
          </a:xfrm>
        </p:grpSpPr>
        <p:sp>
          <p:nvSpPr>
            <p:cNvPr id="221" name="Google Shape;221;p12"/>
            <p:cNvSpPr/>
            <p:nvPr/>
          </p:nvSpPr>
          <p:spPr>
            <a:xfrm>
              <a:off x="7049801" y="540000"/>
              <a:ext cx="647313" cy="755090"/>
            </a:xfrm>
            <a:custGeom>
              <a:avLst/>
              <a:gdLst/>
              <a:ahLst/>
              <a:cxnLst/>
              <a:rect l="l" t="t" r="r" b="b"/>
              <a:pathLst>
                <a:path w="16889" h="19701" extrusionOk="0">
                  <a:moveTo>
                    <a:pt x="11961" y="0"/>
                  </a:moveTo>
                  <a:cubicBezTo>
                    <a:pt x="11730" y="0"/>
                    <a:pt x="11515" y="28"/>
                    <a:pt x="11324" y="89"/>
                  </a:cubicBezTo>
                  <a:cubicBezTo>
                    <a:pt x="10228" y="434"/>
                    <a:pt x="9728" y="1779"/>
                    <a:pt x="9062" y="2601"/>
                  </a:cubicBezTo>
                  <a:lnTo>
                    <a:pt x="6180" y="6149"/>
                  </a:lnTo>
                  <a:lnTo>
                    <a:pt x="3299" y="9697"/>
                  </a:lnTo>
                  <a:lnTo>
                    <a:pt x="1858" y="11471"/>
                  </a:lnTo>
                  <a:cubicBezTo>
                    <a:pt x="1084" y="12435"/>
                    <a:pt x="1" y="13221"/>
                    <a:pt x="96" y="14602"/>
                  </a:cubicBezTo>
                  <a:lnTo>
                    <a:pt x="430" y="19293"/>
                  </a:lnTo>
                  <a:cubicBezTo>
                    <a:pt x="418" y="19401"/>
                    <a:pt x="453" y="19508"/>
                    <a:pt x="513" y="19591"/>
                  </a:cubicBezTo>
                  <a:cubicBezTo>
                    <a:pt x="572" y="19670"/>
                    <a:pt x="659" y="19700"/>
                    <a:pt x="755" y="19700"/>
                  </a:cubicBezTo>
                  <a:cubicBezTo>
                    <a:pt x="889" y="19700"/>
                    <a:pt x="1043" y="19642"/>
                    <a:pt x="1168" y="19579"/>
                  </a:cubicBezTo>
                  <a:cubicBezTo>
                    <a:pt x="2513" y="18877"/>
                    <a:pt x="4061" y="18281"/>
                    <a:pt x="5299" y="17400"/>
                  </a:cubicBezTo>
                  <a:cubicBezTo>
                    <a:pt x="6216" y="16746"/>
                    <a:pt x="6799" y="15662"/>
                    <a:pt x="7442" y="14757"/>
                  </a:cubicBezTo>
                  <a:cubicBezTo>
                    <a:pt x="8431" y="13388"/>
                    <a:pt x="9443" y="12043"/>
                    <a:pt x="10467" y="10709"/>
                  </a:cubicBezTo>
                  <a:cubicBezTo>
                    <a:pt x="10776" y="10304"/>
                    <a:pt x="11133" y="9935"/>
                    <a:pt x="11467" y="9554"/>
                  </a:cubicBezTo>
                  <a:cubicBezTo>
                    <a:pt x="12348" y="8578"/>
                    <a:pt x="13217" y="7590"/>
                    <a:pt x="14062" y="6590"/>
                  </a:cubicBezTo>
                  <a:cubicBezTo>
                    <a:pt x="14729" y="5804"/>
                    <a:pt x="15753" y="4851"/>
                    <a:pt x="16134" y="3875"/>
                  </a:cubicBezTo>
                  <a:cubicBezTo>
                    <a:pt x="16888" y="1952"/>
                    <a:pt x="13878" y="0"/>
                    <a:pt x="1196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22" name="Google Shape;222;p12"/>
            <p:cNvSpPr/>
            <p:nvPr/>
          </p:nvSpPr>
          <p:spPr>
            <a:xfrm>
              <a:off x="7063983" y="601325"/>
              <a:ext cx="616076" cy="693728"/>
            </a:xfrm>
            <a:custGeom>
              <a:avLst/>
              <a:gdLst/>
              <a:ahLst/>
              <a:cxnLst/>
              <a:rect l="l" t="t" r="r" b="b"/>
              <a:pathLst>
                <a:path w="16074" h="18100" extrusionOk="0">
                  <a:moveTo>
                    <a:pt x="15097" y="1"/>
                  </a:moveTo>
                  <a:cubicBezTo>
                    <a:pt x="14978" y="167"/>
                    <a:pt x="14859" y="334"/>
                    <a:pt x="14740" y="489"/>
                  </a:cubicBezTo>
                  <a:cubicBezTo>
                    <a:pt x="10942" y="5442"/>
                    <a:pt x="6608" y="9954"/>
                    <a:pt x="1810" y="13943"/>
                  </a:cubicBezTo>
                  <a:lnTo>
                    <a:pt x="0" y="16836"/>
                  </a:lnTo>
                  <a:cubicBezTo>
                    <a:pt x="12" y="17122"/>
                    <a:pt x="36" y="17408"/>
                    <a:pt x="60" y="17693"/>
                  </a:cubicBezTo>
                  <a:cubicBezTo>
                    <a:pt x="48" y="17801"/>
                    <a:pt x="83" y="17896"/>
                    <a:pt x="143" y="17991"/>
                  </a:cubicBezTo>
                  <a:cubicBezTo>
                    <a:pt x="202" y="18069"/>
                    <a:pt x="286" y="18099"/>
                    <a:pt x="381" y="18099"/>
                  </a:cubicBezTo>
                  <a:cubicBezTo>
                    <a:pt x="516" y="18099"/>
                    <a:pt x="671" y="18037"/>
                    <a:pt x="798" y="17967"/>
                  </a:cubicBezTo>
                  <a:cubicBezTo>
                    <a:pt x="2143" y="17277"/>
                    <a:pt x="3691" y="16681"/>
                    <a:pt x="4929" y="15800"/>
                  </a:cubicBezTo>
                  <a:cubicBezTo>
                    <a:pt x="5858" y="15146"/>
                    <a:pt x="6429" y="14062"/>
                    <a:pt x="7084" y="13157"/>
                  </a:cubicBezTo>
                  <a:cubicBezTo>
                    <a:pt x="8061" y="11788"/>
                    <a:pt x="9073" y="10431"/>
                    <a:pt x="10097" y="9097"/>
                  </a:cubicBezTo>
                  <a:cubicBezTo>
                    <a:pt x="10406" y="8704"/>
                    <a:pt x="10763" y="8323"/>
                    <a:pt x="11109" y="7954"/>
                  </a:cubicBezTo>
                  <a:cubicBezTo>
                    <a:pt x="11978" y="6966"/>
                    <a:pt x="12847" y="5990"/>
                    <a:pt x="13692" y="4978"/>
                  </a:cubicBezTo>
                  <a:cubicBezTo>
                    <a:pt x="14359" y="4192"/>
                    <a:pt x="15383" y="3251"/>
                    <a:pt x="15764" y="2275"/>
                  </a:cubicBezTo>
                  <a:cubicBezTo>
                    <a:pt x="16073" y="1477"/>
                    <a:pt x="15740" y="668"/>
                    <a:pt x="1509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23" name="Google Shape;223;p12"/>
            <p:cNvSpPr/>
            <p:nvPr/>
          </p:nvSpPr>
          <p:spPr>
            <a:xfrm>
              <a:off x="7052101" y="1055397"/>
              <a:ext cx="219195" cy="239662"/>
            </a:xfrm>
            <a:custGeom>
              <a:avLst/>
              <a:gdLst/>
              <a:ahLst/>
              <a:cxnLst/>
              <a:rect l="l" t="t" r="r" b="b"/>
              <a:pathLst>
                <a:path w="5719" h="6253" extrusionOk="0">
                  <a:moveTo>
                    <a:pt x="282" y="0"/>
                  </a:moveTo>
                  <a:cubicBezTo>
                    <a:pt x="268" y="0"/>
                    <a:pt x="253" y="0"/>
                    <a:pt x="239" y="0"/>
                  </a:cubicBezTo>
                  <a:cubicBezTo>
                    <a:pt x="167" y="96"/>
                    <a:pt x="120" y="203"/>
                    <a:pt x="84" y="322"/>
                  </a:cubicBezTo>
                  <a:cubicBezTo>
                    <a:pt x="12" y="596"/>
                    <a:pt x="0" y="882"/>
                    <a:pt x="36" y="1155"/>
                  </a:cubicBezTo>
                  <a:lnTo>
                    <a:pt x="370" y="5846"/>
                  </a:lnTo>
                  <a:cubicBezTo>
                    <a:pt x="358" y="5954"/>
                    <a:pt x="393" y="6049"/>
                    <a:pt x="453" y="6144"/>
                  </a:cubicBezTo>
                  <a:cubicBezTo>
                    <a:pt x="512" y="6222"/>
                    <a:pt x="596" y="6252"/>
                    <a:pt x="691" y="6252"/>
                  </a:cubicBezTo>
                  <a:cubicBezTo>
                    <a:pt x="826" y="6252"/>
                    <a:pt x="981" y="6190"/>
                    <a:pt x="1108" y="6120"/>
                  </a:cubicBezTo>
                  <a:cubicBezTo>
                    <a:pt x="2453" y="5430"/>
                    <a:pt x="4001" y="4834"/>
                    <a:pt x="5239" y="3953"/>
                  </a:cubicBezTo>
                  <a:cubicBezTo>
                    <a:pt x="5382" y="3846"/>
                    <a:pt x="5513" y="3739"/>
                    <a:pt x="5632" y="3620"/>
                  </a:cubicBezTo>
                  <a:cubicBezTo>
                    <a:pt x="5718" y="2737"/>
                    <a:pt x="5015" y="1999"/>
                    <a:pt x="4166" y="1999"/>
                  </a:cubicBezTo>
                  <a:cubicBezTo>
                    <a:pt x="4076" y="1999"/>
                    <a:pt x="3986" y="2008"/>
                    <a:pt x="3894" y="2025"/>
                  </a:cubicBezTo>
                  <a:cubicBezTo>
                    <a:pt x="4022" y="1257"/>
                    <a:pt x="3411" y="679"/>
                    <a:pt x="2761" y="679"/>
                  </a:cubicBezTo>
                  <a:cubicBezTo>
                    <a:pt x="2503" y="679"/>
                    <a:pt x="2239" y="770"/>
                    <a:pt x="2013" y="977"/>
                  </a:cubicBezTo>
                  <a:cubicBezTo>
                    <a:pt x="1744" y="299"/>
                    <a:pt x="1029" y="0"/>
                    <a:pt x="282" y="0"/>
                  </a:cubicBezTo>
                  <a:close/>
                </a:path>
              </a:pathLst>
            </a:custGeom>
            <a:solidFill>
              <a:srgbClr val="FFC7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24" name="Google Shape;224;p12"/>
            <p:cNvSpPr/>
            <p:nvPr/>
          </p:nvSpPr>
          <p:spPr>
            <a:xfrm>
              <a:off x="7059383" y="1184103"/>
              <a:ext cx="108658" cy="110996"/>
            </a:xfrm>
            <a:custGeom>
              <a:avLst/>
              <a:gdLst/>
              <a:ahLst/>
              <a:cxnLst/>
              <a:rect l="l" t="t" r="r" b="b"/>
              <a:pathLst>
                <a:path w="2835" h="2896" extrusionOk="0">
                  <a:moveTo>
                    <a:pt x="1" y="0"/>
                  </a:moveTo>
                  <a:cubicBezTo>
                    <a:pt x="49" y="833"/>
                    <a:pt x="108" y="1655"/>
                    <a:pt x="168" y="2488"/>
                  </a:cubicBezTo>
                  <a:cubicBezTo>
                    <a:pt x="168" y="2596"/>
                    <a:pt x="203" y="2703"/>
                    <a:pt x="263" y="2786"/>
                  </a:cubicBezTo>
                  <a:cubicBezTo>
                    <a:pt x="322" y="2865"/>
                    <a:pt x="409" y="2895"/>
                    <a:pt x="505" y="2895"/>
                  </a:cubicBezTo>
                  <a:cubicBezTo>
                    <a:pt x="639" y="2895"/>
                    <a:pt x="793" y="2837"/>
                    <a:pt x="918" y="2774"/>
                  </a:cubicBezTo>
                  <a:cubicBezTo>
                    <a:pt x="1537" y="2453"/>
                    <a:pt x="2192" y="2155"/>
                    <a:pt x="2835" y="1834"/>
                  </a:cubicBezTo>
                  <a:cubicBezTo>
                    <a:pt x="2763" y="1715"/>
                    <a:pt x="2692" y="1595"/>
                    <a:pt x="2608" y="1476"/>
                  </a:cubicBezTo>
                  <a:cubicBezTo>
                    <a:pt x="2299" y="1024"/>
                    <a:pt x="1882" y="643"/>
                    <a:pt x="1418" y="369"/>
                  </a:cubicBezTo>
                  <a:cubicBezTo>
                    <a:pt x="977" y="131"/>
                    <a:pt x="489" y="0"/>
                    <a:pt x="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grpSp>
      <p:grpSp>
        <p:nvGrpSpPr>
          <p:cNvPr id="225" name="Google Shape;225;p12"/>
          <p:cNvGrpSpPr/>
          <p:nvPr/>
        </p:nvGrpSpPr>
        <p:grpSpPr>
          <a:xfrm rot="6385603">
            <a:off x="9924339" y="6046502"/>
            <a:ext cx="468312" cy="441255"/>
            <a:chOff x="6520753" y="2095400"/>
            <a:chExt cx="429607" cy="404737"/>
          </a:xfrm>
        </p:grpSpPr>
        <p:sp>
          <p:nvSpPr>
            <p:cNvPr id="226" name="Google Shape;226;p12"/>
            <p:cNvSpPr/>
            <p:nvPr/>
          </p:nvSpPr>
          <p:spPr>
            <a:xfrm>
              <a:off x="6520753" y="2095400"/>
              <a:ext cx="429607" cy="404627"/>
            </a:xfrm>
            <a:custGeom>
              <a:avLst/>
              <a:gdLst/>
              <a:ahLst/>
              <a:cxnLst/>
              <a:rect l="l" t="t" r="r" b="b"/>
              <a:pathLst>
                <a:path w="23647" h="22272" extrusionOk="0">
                  <a:moveTo>
                    <a:pt x="12026" y="1"/>
                  </a:moveTo>
                  <a:cubicBezTo>
                    <a:pt x="10599" y="1"/>
                    <a:pt x="9180" y="269"/>
                    <a:pt x="7870" y="835"/>
                  </a:cubicBezTo>
                  <a:cubicBezTo>
                    <a:pt x="2727" y="3026"/>
                    <a:pt x="0" y="8693"/>
                    <a:pt x="1512" y="14075"/>
                  </a:cubicBezTo>
                  <a:cubicBezTo>
                    <a:pt x="2873" y="19022"/>
                    <a:pt x="7416" y="22272"/>
                    <a:pt x="12267" y="22272"/>
                  </a:cubicBezTo>
                  <a:cubicBezTo>
                    <a:pt x="13696" y="22272"/>
                    <a:pt x="15153" y="21989"/>
                    <a:pt x="16562" y="21385"/>
                  </a:cubicBezTo>
                  <a:cubicBezTo>
                    <a:pt x="19205" y="20206"/>
                    <a:pt x="21313" y="18075"/>
                    <a:pt x="22467" y="15408"/>
                  </a:cubicBezTo>
                  <a:cubicBezTo>
                    <a:pt x="23646" y="12586"/>
                    <a:pt x="23479" y="9550"/>
                    <a:pt x="22420" y="6740"/>
                  </a:cubicBezTo>
                  <a:cubicBezTo>
                    <a:pt x="20840" y="2521"/>
                    <a:pt x="16397" y="1"/>
                    <a:pt x="1202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27" name="Google Shape;227;p12"/>
            <p:cNvSpPr/>
            <p:nvPr/>
          </p:nvSpPr>
          <p:spPr>
            <a:xfrm>
              <a:off x="6527675" y="2148197"/>
              <a:ext cx="420087" cy="351941"/>
            </a:xfrm>
            <a:custGeom>
              <a:avLst/>
              <a:gdLst/>
              <a:ahLst/>
              <a:cxnLst/>
              <a:rect l="l" t="t" r="r" b="b"/>
              <a:pathLst>
                <a:path w="23123" h="19372" extrusionOk="0">
                  <a:moveTo>
                    <a:pt x="4287" y="0"/>
                  </a:moveTo>
                  <a:lnTo>
                    <a:pt x="4287" y="0"/>
                  </a:lnTo>
                  <a:cubicBezTo>
                    <a:pt x="1227" y="2846"/>
                    <a:pt x="0" y="7156"/>
                    <a:pt x="1131" y="11180"/>
                  </a:cubicBezTo>
                  <a:cubicBezTo>
                    <a:pt x="2493" y="16122"/>
                    <a:pt x="7042" y="19371"/>
                    <a:pt x="11897" y="19371"/>
                  </a:cubicBezTo>
                  <a:cubicBezTo>
                    <a:pt x="13323" y="19371"/>
                    <a:pt x="14775" y="19091"/>
                    <a:pt x="16181" y="18491"/>
                  </a:cubicBezTo>
                  <a:cubicBezTo>
                    <a:pt x="18824" y="17312"/>
                    <a:pt x="20943" y="15169"/>
                    <a:pt x="22086" y="12502"/>
                  </a:cubicBezTo>
                  <a:cubicBezTo>
                    <a:pt x="23098" y="10097"/>
                    <a:pt x="23122" y="7537"/>
                    <a:pt x="22444" y="5096"/>
                  </a:cubicBezTo>
                  <a:lnTo>
                    <a:pt x="22444" y="5096"/>
                  </a:lnTo>
                  <a:cubicBezTo>
                    <a:pt x="19994" y="8483"/>
                    <a:pt x="15884" y="10682"/>
                    <a:pt x="11690" y="10682"/>
                  </a:cubicBezTo>
                  <a:cubicBezTo>
                    <a:pt x="11624" y="10682"/>
                    <a:pt x="11557" y="10681"/>
                    <a:pt x="11490" y="10680"/>
                  </a:cubicBezTo>
                  <a:cubicBezTo>
                    <a:pt x="10525" y="10668"/>
                    <a:pt x="9549" y="10526"/>
                    <a:pt x="8704" y="10061"/>
                  </a:cubicBezTo>
                  <a:cubicBezTo>
                    <a:pt x="8073" y="9716"/>
                    <a:pt x="7549" y="9168"/>
                    <a:pt x="7073" y="8632"/>
                  </a:cubicBezTo>
                  <a:cubicBezTo>
                    <a:pt x="5703" y="7049"/>
                    <a:pt x="4584" y="5203"/>
                    <a:pt x="4203" y="3144"/>
                  </a:cubicBezTo>
                  <a:cubicBezTo>
                    <a:pt x="4001" y="2108"/>
                    <a:pt x="4037" y="1036"/>
                    <a:pt x="428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grpSp>
      <p:grpSp>
        <p:nvGrpSpPr>
          <p:cNvPr id="228" name="Google Shape;228;p12"/>
          <p:cNvGrpSpPr/>
          <p:nvPr/>
        </p:nvGrpSpPr>
        <p:grpSpPr>
          <a:xfrm rot="-8454469">
            <a:off x="1555345" y="-503890"/>
            <a:ext cx="1070992" cy="1069428"/>
            <a:chOff x="6947760" y="2254924"/>
            <a:chExt cx="539061" cy="538273"/>
          </a:xfrm>
        </p:grpSpPr>
        <p:sp>
          <p:nvSpPr>
            <p:cNvPr id="229" name="Google Shape;229;p12"/>
            <p:cNvSpPr/>
            <p:nvPr/>
          </p:nvSpPr>
          <p:spPr>
            <a:xfrm rot="2241434">
              <a:off x="7024089" y="2332953"/>
              <a:ext cx="386403" cy="382215"/>
            </a:xfrm>
            <a:custGeom>
              <a:avLst/>
              <a:gdLst/>
              <a:ahLst/>
              <a:cxnLst/>
              <a:rect l="l" t="t" r="r" b="b"/>
              <a:pathLst>
                <a:path w="19563" h="19351" extrusionOk="0">
                  <a:moveTo>
                    <a:pt x="5732" y="1"/>
                  </a:moveTo>
                  <a:cubicBezTo>
                    <a:pt x="5525" y="1"/>
                    <a:pt x="5362" y="24"/>
                    <a:pt x="5251" y="74"/>
                  </a:cubicBezTo>
                  <a:cubicBezTo>
                    <a:pt x="5251" y="74"/>
                    <a:pt x="1" y="18421"/>
                    <a:pt x="322" y="19314"/>
                  </a:cubicBezTo>
                  <a:cubicBezTo>
                    <a:pt x="331" y="19338"/>
                    <a:pt x="354" y="19350"/>
                    <a:pt x="389" y="19350"/>
                  </a:cubicBezTo>
                  <a:cubicBezTo>
                    <a:pt x="1662" y="19350"/>
                    <a:pt x="19563" y="4288"/>
                    <a:pt x="19563" y="4288"/>
                  </a:cubicBezTo>
                  <a:cubicBezTo>
                    <a:pt x="19563" y="4288"/>
                    <a:pt x="8549" y="1"/>
                    <a:pt x="5732" y="1"/>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30" name="Google Shape;230;p12"/>
            <p:cNvSpPr/>
            <p:nvPr/>
          </p:nvSpPr>
          <p:spPr>
            <a:xfrm rot="2241434">
              <a:off x="7206373" y="2334578"/>
              <a:ext cx="127478" cy="82088"/>
            </a:xfrm>
            <a:custGeom>
              <a:avLst/>
              <a:gdLst/>
              <a:ahLst/>
              <a:cxnLst/>
              <a:rect l="l" t="t" r="r" b="b"/>
              <a:pathLst>
                <a:path w="6454" h="4156" extrusionOk="0">
                  <a:moveTo>
                    <a:pt x="1614" y="0"/>
                  </a:moveTo>
                  <a:cubicBezTo>
                    <a:pt x="1407" y="0"/>
                    <a:pt x="1243" y="23"/>
                    <a:pt x="1131" y="73"/>
                  </a:cubicBezTo>
                  <a:cubicBezTo>
                    <a:pt x="1131" y="73"/>
                    <a:pt x="655" y="1740"/>
                    <a:pt x="0" y="4085"/>
                  </a:cubicBezTo>
                  <a:cubicBezTo>
                    <a:pt x="335" y="4126"/>
                    <a:pt x="721" y="4155"/>
                    <a:pt x="1138" y="4155"/>
                  </a:cubicBezTo>
                  <a:cubicBezTo>
                    <a:pt x="2920" y="4155"/>
                    <a:pt x="5257" y="3617"/>
                    <a:pt x="6454" y="1108"/>
                  </a:cubicBezTo>
                  <a:cubicBezTo>
                    <a:pt x="4405" y="474"/>
                    <a:pt x="2556" y="0"/>
                    <a:pt x="1614" y="0"/>
                  </a:cubicBezTo>
                  <a:close/>
                </a:path>
              </a:pathLst>
            </a:custGeom>
            <a:solidFill>
              <a:srgbClr val="FFC7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31" name="Google Shape;231;p12"/>
            <p:cNvSpPr/>
            <p:nvPr/>
          </p:nvSpPr>
          <p:spPr>
            <a:xfrm rot="2241434">
              <a:off x="7006986" y="2392589"/>
              <a:ext cx="383341" cy="316798"/>
            </a:xfrm>
            <a:custGeom>
              <a:avLst/>
              <a:gdLst/>
              <a:ahLst/>
              <a:cxnLst/>
              <a:rect l="l" t="t" r="r" b="b"/>
              <a:pathLst>
                <a:path w="19408" h="16039" extrusionOk="0">
                  <a:moveTo>
                    <a:pt x="16824" y="0"/>
                  </a:moveTo>
                  <a:cubicBezTo>
                    <a:pt x="14109" y="2739"/>
                    <a:pt x="10835" y="4906"/>
                    <a:pt x="7156" y="6060"/>
                  </a:cubicBezTo>
                  <a:cubicBezTo>
                    <a:pt x="6401" y="6293"/>
                    <a:pt x="5603" y="6488"/>
                    <a:pt x="4817" y="6488"/>
                  </a:cubicBezTo>
                  <a:cubicBezTo>
                    <a:pt x="4437" y="6488"/>
                    <a:pt x="4060" y="6443"/>
                    <a:pt x="3691" y="6334"/>
                  </a:cubicBezTo>
                  <a:cubicBezTo>
                    <a:pt x="3287" y="6215"/>
                    <a:pt x="2918" y="6001"/>
                    <a:pt x="2596" y="5727"/>
                  </a:cubicBezTo>
                  <a:cubicBezTo>
                    <a:pt x="1298" y="10525"/>
                    <a:pt x="1" y="15550"/>
                    <a:pt x="167" y="16002"/>
                  </a:cubicBezTo>
                  <a:cubicBezTo>
                    <a:pt x="176" y="16026"/>
                    <a:pt x="199" y="16038"/>
                    <a:pt x="234" y="16038"/>
                  </a:cubicBezTo>
                  <a:cubicBezTo>
                    <a:pt x="1507" y="16038"/>
                    <a:pt x="19408" y="976"/>
                    <a:pt x="19408" y="976"/>
                  </a:cubicBezTo>
                  <a:cubicBezTo>
                    <a:pt x="19408" y="976"/>
                    <a:pt x="18360" y="560"/>
                    <a:pt x="16824" y="0"/>
                  </a:cubicBezTo>
                  <a:close/>
                </a:path>
              </a:pathLst>
            </a:custGeom>
            <a:solidFill>
              <a:srgbClr val="BF36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grpSp>
      <p:grpSp>
        <p:nvGrpSpPr>
          <p:cNvPr id="232" name="Google Shape;232;p12"/>
          <p:cNvGrpSpPr/>
          <p:nvPr/>
        </p:nvGrpSpPr>
        <p:grpSpPr>
          <a:xfrm rot="-1636644">
            <a:off x="965576" y="376027"/>
            <a:ext cx="794201" cy="826632"/>
            <a:chOff x="910503" y="280033"/>
            <a:chExt cx="595650" cy="619972"/>
          </a:xfrm>
        </p:grpSpPr>
        <p:sp>
          <p:nvSpPr>
            <p:cNvPr id="233" name="Google Shape;233;p12"/>
            <p:cNvSpPr/>
            <p:nvPr/>
          </p:nvSpPr>
          <p:spPr>
            <a:xfrm rot="-484475">
              <a:off x="946679" y="314047"/>
              <a:ext cx="523298" cy="551943"/>
            </a:xfrm>
            <a:custGeom>
              <a:avLst/>
              <a:gdLst/>
              <a:ahLst/>
              <a:cxnLst/>
              <a:rect l="l" t="t" r="r" b="b"/>
              <a:pathLst>
                <a:path w="34148" h="36023" extrusionOk="0">
                  <a:moveTo>
                    <a:pt x="20291" y="7433"/>
                  </a:moveTo>
                  <a:cubicBezTo>
                    <a:pt x="21090" y="7433"/>
                    <a:pt x="21903" y="7634"/>
                    <a:pt x="22718" y="8083"/>
                  </a:cubicBezTo>
                  <a:cubicBezTo>
                    <a:pt x="29445" y="11774"/>
                    <a:pt x="22385" y="22037"/>
                    <a:pt x="22385" y="22037"/>
                  </a:cubicBezTo>
                  <a:cubicBezTo>
                    <a:pt x="20150" y="26090"/>
                    <a:pt x="17834" y="27530"/>
                    <a:pt x="15817" y="27530"/>
                  </a:cubicBezTo>
                  <a:cubicBezTo>
                    <a:pt x="12763" y="27530"/>
                    <a:pt x="10396" y="24228"/>
                    <a:pt x="10038" y="21704"/>
                  </a:cubicBezTo>
                  <a:cubicBezTo>
                    <a:pt x="9504" y="18021"/>
                    <a:pt x="14506" y="7433"/>
                    <a:pt x="20291" y="7433"/>
                  </a:cubicBezTo>
                  <a:close/>
                  <a:moveTo>
                    <a:pt x="21725" y="1"/>
                  </a:moveTo>
                  <a:cubicBezTo>
                    <a:pt x="15013" y="1"/>
                    <a:pt x="7883" y="5821"/>
                    <a:pt x="4359" y="13977"/>
                  </a:cubicBezTo>
                  <a:cubicBezTo>
                    <a:pt x="1" y="24073"/>
                    <a:pt x="4359" y="32455"/>
                    <a:pt x="10478" y="35098"/>
                  </a:cubicBezTo>
                  <a:cubicBezTo>
                    <a:pt x="11905" y="35715"/>
                    <a:pt x="13452" y="36022"/>
                    <a:pt x="15037" y="36022"/>
                  </a:cubicBezTo>
                  <a:cubicBezTo>
                    <a:pt x="20252" y="36022"/>
                    <a:pt x="25882" y="32693"/>
                    <a:pt x="29005" y="26073"/>
                  </a:cubicBezTo>
                  <a:cubicBezTo>
                    <a:pt x="33303" y="17013"/>
                    <a:pt x="34148" y="4666"/>
                    <a:pt x="26361" y="1023"/>
                  </a:cubicBezTo>
                  <a:cubicBezTo>
                    <a:pt x="24875" y="326"/>
                    <a:pt x="23311" y="1"/>
                    <a:pt x="21725" y="1"/>
                  </a:cubicBezTo>
                  <a:close/>
                </a:path>
              </a:pathLst>
            </a:custGeom>
            <a:solidFill>
              <a:srgbClr val="FFC7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34" name="Google Shape;234;p12"/>
            <p:cNvSpPr/>
            <p:nvPr/>
          </p:nvSpPr>
          <p:spPr>
            <a:xfrm rot="-484475">
              <a:off x="989881" y="342737"/>
              <a:ext cx="296313" cy="238869"/>
            </a:xfrm>
            <a:custGeom>
              <a:avLst/>
              <a:gdLst/>
              <a:ahLst/>
              <a:cxnLst/>
              <a:rect l="l" t="t" r="r" b="b"/>
              <a:pathLst>
                <a:path w="19336" h="15590" extrusionOk="0">
                  <a:moveTo>
                    <a:pt x="16951" y="0"/>
                  </a:moveTo>
                  <a:cubicBezTo>
                    <a:pt x="14313" y="0"/>
                    <a:pt x="7782" y="3615"/>
                    <a:pt x="5477" y="6677"/>
                  </a:cubicBezTo>
                  <a:cubicBezTo>
                    <a:pt x="3381" y="9475"/>
                    <a:pt x="0" y="15321"/>
                    <a:pt x="1584" y="15583"/>
                  </a:cubicBezTo>
                  <a:cubicBezTo>
                    <a:pt x="1613" y="15587"/>
                    <a:pt x="1642" y="15590"/>
                    <a:pt x="1672" y="15590"/>
                  </a:cubicBezTo>
                  <a:cubicBezTo>
                    <a:pt x="3236" y="15590"/>
                    <a:pt x="5079" y="9158"/>
                    <a:pt x="9239" y="6260"/>
                  </a:cubicBezTo>
                  <a:cubicBezTo>
                    <a:pt x="13204" y="3486"/>
                    <a:pt x="19336" y="1569"/>
                    <a:pt x="17836" y="248"/>
                  </a:cubicBezTo>
                  <a:cubicBezTo>
                    <a:pt x="17642" y="78"/>
                    <a:pt x="17338" y="0"/>
                    <a:pt x="16951" y="0"/>
                  </a:cubicBezTo>
                  <a:close/>
                </a:path>
              </a:pathLst>
            </a:custGeom>
            <a:solidFill>
              <a:srgbClr val="F9A3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grpSp>
      <p:grpSp>
        <p:nvGrpSpPr>
          <p:cNvPr id="235" name="Google Shape;235;p12"/>
          <p:cNvGrpSpPr/>
          <p:nvPr/>
        </p:nvGrpSpPr>
        <p:grpSpPr>
          <a:xfrm>
            <a:off x="10739274" y="5114608"/>
            <a:ext cx="582567" cy="685416"/>
            <a:chOff x="1001075" y="894988"/>
            <a:chExt cx="592200" cy="696750"/>
          </a:xfrm>
        </p:grpSpPr>
        <p:sp>
          <p:nvSpPr>
            <p:cNvPr id="236" name="Google Shape;236;p12"/>
            <p:cNvSpPr/>
            <p:nvPr/>
          </p:nvSpPr>
          <p:spPr>
            <a:xfrm>
              <a:off x="1001075" y="894988"/>
              <a:ext cx="592200" cy="696750"/>
            </a:xfrm>
            <a:custGeom>
              <a:avLst/>
              <a:gdLst/>
              <a:ahLst/>
              <a:cxnLst/>
              <a:rect l="l" t="t" r="r" b="b"/>
              <a:pathLst>
                <a:path w="23688" h="27870" extrusionOk="0">
                  <a:moveTo>
                    <a:pt x="14091" y="0"/>
                  </a:moveTo>
                  <a:cubicBezTo>
                    <a:pt x="8456" y="0"/>
                    <a:pt x="1" y="3081"/>
                    <a:pt x="351" y="6249"/>
                  </a:cubicBezTo>
                  <a:cubicBezTo>
                    <a:pt x="523" y="7796"/>
                    <a:pt x="1904" y="8290"/>
                    <a:pt x="3621" y="8290"/>
                  </a:cubicBezTo>
                  <a:cubicBezTo>
                    <a:pt x="6646" y="8290"/>
                    <a:pt x="10711" y="6759"/>
                    <a:pt x="11036" y="6759"/>
                  </a:cubicBezTo>
                  <a:cubicBezTo>
                    <a:pt x="11065" y="6759"/>
                    <a:pt x="11064" y="6771"/>
                    <a:pt x="11031" y="6797"/>
                  </a:cubicBezTo>
                  <a:cubicBezTo>
                    <a:pt x="3756" y="12476"/>
                    <a:pt x="7042" y="14465"/>
                    <a:pt x="8435" y="14941"/>
                  </a:cubicBezTo>
                  <a:cubicBezTo>
                    <a:pt x="8530" y="14974"/>
                    <a:pt x="8644" y="14989"/>
                    <a:pt x="8772" y="14989"/>
                  </a:cubicBezTo>
                  <a:cubicBezTo>
                    <a:pt x="9701" y="14989"/>
                    <a:pt x="11433" y="14225"/>
                    <a:pt x="12968" y="14225"/>
                  </a:cubicBezTo>
                  <a:cubicBezTo>
                    <a:pt x="14334" y="14225"/>
                    <a:pt x="15544" y="14831"/>
                    <a:pt x="15889" y="17120"/>
                  </a:cubicBezTo>
                  <a:cubicBezTo>
                    <a:pt x="16471" y="21022"/>
                    <a:pt x="12591" y="22244"/>
                    <a:pt x="9423" y="22244"/>
                  </a:cubicBezTo>
                  <a:cubicBezTo>
                    <a:pt x="7603" y="22244"/>
                    <a:pt x="6019" y="21841"/>
                    <a:pt x="5649" y="21311"/>
                  </a:cubicBezTo>
                  <a:cubicBezTo>
                    <a:pt x="5146" y="20591"/>
                    <a:pt x="4321" y="20173"/>
                    <a:pt x="3535" y="20173"/>
                  </a:cubicBezTo>
                  <a:cubicBezTo>
                    <a:pt x="2723" y="20173"/>
                    <a:pt x="1952" y="20621"/>
                    <a:pt x="1625" y="21644"/>
                  </a:cubicBezTo>
                  <a:cubicBezTo>
                    <a:pt x="288" y="25820"/>
                    <a:pt x="5485" y="27869"/>
                    <a:pt x="10193" y="27869"/>
                  </a:cubicBezTo>
                  <a:cubicBezTo>
                    <a:pt x="11942" y="27869"/>
                    <a:pt x="13623" y="27587"/>
                    <a:pt x="14877" y="27026"/>
                  </a:cubicBezTo>
                  <a:cubicBezTo>
                    <a:pt x="19508" y="24942"/>
                    <a:pt x="23687" y="19703"/>
                    <a:pt x="21890" y="14322"/>
                  </a:cubicBezTo>
                  <a:cubicBezTo>
                    <a:pt x="20080" y="8940"/>
                    <a:pt x="15782" y="8428"/>
                    <a:pt x="15710" y="8083"/>
                  </a:cubicBezTo>
                  <a:cubicBezTo>
                    <a:pt x="15639" y="7738"/>
                    <a:pt x="20437" y="6487"/>
                    <a:pt x="18865" y="1927"/>
                  </a:cubicBezTo>
                  <a:cubicBezTo>
                    <a:pt x="18398" y="564"/>
                    <a:pt x="16503" y="0"/>
                    <a:pt x="140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37" name="Google Shape;237;p12"/>
            <p:cNvSpPr/>
            <p:nvPr/>
          </p:nvSpPr>
          <p:spPr>
            <a:xfrm>
              <a:off x="1305200" y="933575"/>
              <a:ext cx="41100" cy="41100"/>
            </a:xfrm>
            <a:custGeom>
              <a:avLst/>
              <a:gdLst/>
              <a:ahLst/>
              <a:cxnLst/>
              <a:rect l="l" t="t" r="r" b="b"/>
              <a:pathLst>
                <a:path w="1644" h="1644" extrusionOk="0">
                  <a:moveTo>
                    <a:pt x="822" y="1"/>
                  </a:moveTo>
                  <a:cubicBezTo>
                    <a:pt x="370" y="1"/>
                    <a:pt x="1" y="370"/>
                    <a:pt x="1" y="822"/>
                  </a:cubicBezTo>
                  <a:cubicBezTo>
                    <a:pt x="1" y="1275"/>
                    <a:pt x="370" y="1644"/>
                    <a:pt x="822" y="1644"/>
                  </a:cubicBezTo>
                  <a:cubicBezTo>
                    <a:pt x="1275" y="1644"/>
                    <a:pt x="1644" y="1275"/>
                    <a:pt x="1644" y="822"/>
                  </a:cubicBezTo>
                  <a:cubicBezTo>
                    <a:pt x="1644" y="370"/>
                    <a:pt x="1275" y="1"/>
                    <a:pt x="82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38" name="Google Shape;238;p12"/>
            <p:cNvSpPr/>
            <p:nvPr/>
          </p:nvSpPr>
          <p:spPr>
            <a:xfrm>
              <a:off x="1042975" y="951675"/>
              <a:ext cx="231000" cy="88600"/>
            </a:xfrm>
            <a:custGeom>
              <a:avLst/>
              <a:gdLst/>
              <a:ahLst/>
              <a:cxnLst/>
              <a:rect l="l" t="t" r="r" b="b"/>
              <a:pathLst>
                <a:path w="9240" h="3544" extrusionOk="0">
                  <a:moveTo>
                    <a:pt x="7451" y="1"/>
                  </a:moveTo>
                  <a:cubicBezTo>
                    <a:pt x="6376" y="1"/>
                    <a:pt x="4968" y="303"/>
                    <a:pt x="3763" y="741"/>
                  </a:cubicBezTo>
                  <a:cubicBezTo>
                    <a:pt x="1489" y="1551"/>
                    <a:pt x="1" y="2432"/>
                    <a:pt x="441" y="3241"/>
                  </a:cubicBezTo>
                  <a:cubicBezTo>
                    <a:pt x="559" y="3455"/>
                    <a:pt x="722" y="3543"/>
                    <a:pt x="926" y="3543"/>
                  </a:cubicBezTo>
                  <a:cubicBezTo>
                    <a:pt x="1786" y="3543"/>
                    <a:pt x="3374" y="1972"/>
                    <a:pt x="5406" y="1741"/>
                  </a:cubicBezTo>
                  <a:cubicBezTo>
                    <a:pt x="7251" y="1527"/>
                    <a:pt x="9240" y="1610"/>
                    <a:pt x="9156" y="812"/>
                  </a:cubicBezTo>
                  <a:cubicBezTo>
                    <a:pt x="9084" y="234"/>
                    <a:pt x="8395" y="1"/>
                    <a:pt x="745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grpSp>
      <p:grpSp>
        <p:nvGrpSpPr>
          <p:cNvPr id="239" name="Google Shape;239;p12"/>
          <p:cNvGrpSpPr/>
          <p:nvPr/>
        </p:nvGrpSpPr>
        <p:grpSpPr>
          <a:xfrm>
            <a:off x="299116" y="177710"/>
            <a:ext cx="521187" cy="516812"/>
            <a:chOff x="4508600" y="1990625"/>
            <a:chExt cx="402150" cy="398775"/>
          </a:xfrm>
        </p:grpSpPr>
        <p:sp>
          <p:nvSpPr>
            <p:cNvPr id="240" name="Google Shape;240;p12"/>
            <p:cNvSpPr/>
            <p:nvPr/>
          </p:nvSpPr>
          <p:spPr>
            <a:xfrm>
              <a:off x="4508600" y="1990625"/>
              <a:ext cx="402150" cy="398550"/>
            </a:xfrm>
            <a:custGeom>
              <a:avLst/>
              <a:gdLst/>
              <a:ahLst/>
              <a:cxnLst/>
              <a:rect l="l" t="t" r="r" b="b"/>
              <a:pathLst>
                <a:path w="16086" h="15942" extrusionOk="0">
                  <a:moveTo>
                    <a:pt x="8438" y="1"/>
                  </a:moveTo>
                  <a:cubicBezTo>
                    <a:pt x="7314" y="1"/>
                    <a:pt x="5811" y="74"/>
                    <a:pt x="5204" y="756"/>
                  </a:cubicBezTo>
                  <a:cubicBezTo>
                    <a:pt x="4454" y="1590"/>
                    <a:pt x="4775" y="3781"/>
                    <a:pt x="4787" y="4816"/>
                  </a:cubicBezTo>
                  <a:cubicBezTo>
                    <a:pt x="4787" y="4983"/>
                    <a:pt x="4799" y="5162"/>
                    <a:pt x="4799" y="5328"/>
                  </a:cubicBezTo>
                  <a:cubicBezTo>
                    <a:pt x="3632" y="5531"/>
                    <a:pt x="2477" y="5781"/>
                    <a:pt x="1346" y="6078"/>
                  </a:cubicBezTo>
                  <a:cubicBezTo>
                    <a:pt x="929" y="6186"/>
                    <a:pt x="489" y="6317"/>
                    <a:pt x="251" y="6674"/>
                  </a:cubicBezTo>
                  <a:cubicBezTo>
                    <a:pt x="60" y="6936"/>
                    <a:pt x="36" y="7293"/>
                    <a:pt x="24" y="7614"/>
                  </a:cubicBezTo>
                  <a:cubicBezTo>
                    <a:pt x="1" y="8638"/>
                    <a:pt x="155" y="9805"/>
                    <a:pt x="977" y="10400"/>
                  </a:cubicBezTo>
                  <a:cubicBezTo>
                    <a:pt x="1429" y="10734"/>
                    <a:pt x="2001" y="10829"/>
                    <a:pt x="2560" y="10901"/>
                  </a:cubicBezTo>
                  <a:cubicBezTo>
                    <a:pt x="3489" y="11031"/>
                    <a:pt x="4418" y="11115"/>
                    <a:pt x="5347" y="11174"/>
                  </a:cubicBezTo>
                  <a:cubicBezTo>
                    <a:pt x="5549" y="12341"/>
                    <a:pt x="5799" y="13484"/>
                    <a:pt x="6097" y="14627"/>
                  </a:cubicBezTo>
                  <a:cubicBezTo>
                    <a:pt x="6204" y="15032"/>
                    <a:pt x="6335" y="15473"/>
                    <a:pt x="6692" y="15711"/>
                  </a:cubicBezTo>
                  <a:cubicBezTo>
                    <a:pt x="6954" y="15901"/>
                    <a:pt x="7311" y="15925"/>
                    <a:pt x="7644" y="15937"/>
                  </a:cubicBezTo>
                  <a:cubicBezTo>
                    <a:pt x="7726" y="15940"/>
                    <a:pt x="7809" y="15941"/>
                    <a:pt x="7893" y="15941"/>
                  </a:cubicBezTo>
                  <a:cubicBezTo>
                    <a:pt x="8842" y="15941"/>
                    <a:pt x="9871" y="15739"/>
                    <a:pt x="10419" y="14984"/>
                  </a:cubicBezTo>
                  <a:cubicBezTo>
                    <a:pt x="10752" y="14532"/>
                    <a:pt x="10847" y="13960"/>
                    <a:pt x="10919" y="13413"/>
                  </a:cubicBezTo>
                  <a:cubicBezTo>
                    <a:pt x="11026" y="12639"/>
                    <a:pt x="11109" y="11865"/>
                    <a:pt x="11169" y="11091"/>
                  </a:cubicBezTo>
                  <a:cubicBezTo>
                    <a:pt x="11716" y="11043"/>
                    <a:pt x="12264" y="10984"/>
                    <a:pt x="12824" y="10901"/>
                  </a:cubicBezTo>
                  <a:cubicBezTo>
                    <a:pt x="13681" y="10793"/>
                    <a:pt x="14562" y="10639"/>
                    <a:pt x="15348" y="10246"/>
                  </a:cubicBezTo>
                  <a:cubicBezTo>
                    <a:pt x="15538" y="10174"/>
                    <a:pt x="15705" y="10043"/>
                    <a:pt x="15836" y="9877"/>
                  </a:cubicBezTo>
                  <a:cubicBezTo>
                    <a:pt x="15931" y="9674"/>
                    <a:pt x="15979" y="9448"/>
                    <a:pt x="15955" y="9222"/>
                  </a:cubicBezTo>
                  <a:cubicBezTo>
                    <a:pt x="15955" y="8198"/>
                    <a:pt x="16086" y="5959"/>
                    <a:pt x="15217" y="5186"/>
                  </a:cubicBezTo>
                  <a:cubicBezTo>
                    <a:pt x="14769" y="4788"/>
                    <a:pt x="13948" y="4695"/>
                    <a:pt x="13120" y="4695"/>
                  </a:cubicBezTo>
                  <a:cubicBezTo>
                    <a:pt x="12385" y="4695"/>
                    <a:pt x="11644" y="4769"/>
                    <a:pt x="11157" y="4769"/>
                  </a:cubicBezTo>
                  <a:lnTo>
                    <a:pt x="11109" y="4769"/>
                  </a:lnTo>
                  <a:cubicBezTo>
                    <a:pt x="11062" y="4233"/>
                    <a:pt x="11002" y="3685"/>
                    <a:pt x="10931" y="3150"/>
                  </a:cubicBezTo>
                  <a:cubicBezTo>
                    <a:pt x="10812" y="2280"/>
                    <a:pt x="10657" y="1411"/>
                    <a:pt x="10276" y="625"/>
                  </a:cubicBezTo>
                  <a:cubicBezTo>
                    <a:pt x="10192" y="423"/>
                    <a:pt x="10061" y="256"/>
                    <a:pt x="9895" y="137"/>
                  </a:cubicBezTo>
                  <a:cubicBezTo>
                    <a:pt x="9713" y="52"/>
                    <a:pt x="9512" y="5"/>
                    <a:pt x="9317" y="5"/>
                  </a:cubicBezTo>
                  <a:cubicBezTo>
                    <a:pt x="9295" y="5"/>
                    <a:pt x="9273" y="5"/>
                    <a:pt x="9252" y="6"/>
                  </a:cubicBezTo>
                  <a:cubicBezTo>
                    <a:pt x="9026" y="6"/>
                    <a:pt x="8747" y="1"/>
                    <a:pt x="84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41" name="Google Shape;241;p12"/>
            <p:cNvSpPr/>
            <p:nvPr/>
          </p:nvSpPr>
          <p:spPr>
            <a:xfrm>
              <a:off x="4508600" y="2149425"/>
              <a:ext cx="397100" cy="239975"/>
            </a:xfrm>
            <a:custGeom>
              <a:avLst/>
              <a:gdLst/>
              <a:ahLst/>
              <a:cxnLst/>
              <a:rect l="l" t="t" r="r" b="b"/>
              <a:pathLst>
                <a:path w="15884" h="9599" extrusionOk="0">
                  <a:moveTo>
                    <a:pt x="620" y="0"/>
                  </a:moveTo>
                  <a:cubicBezTo>
                    <a:pt x="477" y="72"/>
                    <a:pt x="346" y="191"/>
                    <a:pt x="251" y="322"/>
                  </a:cubicBezTo>
                  <a:cubicBezTo>
                    <a:pt x="60" y="596"/>
                    <a:pt x="36" y="941"/>
                    <a:pt x="24" y="1274"/>
                  </a:cubicBezTo>
                  <a:cubicBezTo>
                    <a:pt x="1" y="2298"/>
                    <a:pt x="155" y="3453"/>
                    <a:pt x="977" y="4060"/>
                  </a:cubicBezTo>
                  <a:cubicBezTo>
                    <a:pt x="1429" y="4382"/>
                    <a:pt x="2001" y="4477"/>
                    <a:pt x="2560" y="4560"/>
                  </a:cubicBezTo>
                  <a:cubicBezTo>
                    <a:pt x="3477" y="4679"/>
                    <a:pt x="4418" y="4775"/>
                    <a:pt x="5347" y="4834"/>
                  </a:cubicBezTo>
                  <a:cubicBezTo>
                    <a:pt x="5549" y="5989"/>
                    <a:pt x="5799" y="7144"/>
                    <a:pt x="6097" y="8275"/>
                  </a:cubicBezTo>
                  <a:cubicBezTo>
                    <a:pt x="6204" y="8692"/>
                    <a:pt x="6335" y="9121"/>
                    <a:pt x="6692" y="9371"/>
                  </a:cubicBezTo>
                  <a:cubicBezTo>
                    <a:pt x="6954" y="9549"/>
                    <a:pt x="7311" y="9585"/>
                    <a:pt x="7644" y="9597"/>
                  </a:cubicBezTo>
                  <a:cubicBezTo>
                    <a:pt x="7707" y="9598"/>
                    <a:pt x="7769" y="9599"/>
                    <a:pt x="7832" y="9599"/>
                  </a:cubicBezTo>
                  <a:cubicBezTo>
                    <a:pt x="8798" y="9599"/>
                    <a:pt x="9860" y="9415"/>
                    <a:pt x="10419" y="8632"/>
                  </a:cubicBezTo>
                  <a:cubicBezTo>
                    <a:pt x="10752" y="8192"/>
                    <a:pt x="10847" y="7608"/>
                    <a:pt x="10919" y="7061"/>
                  </a:cubicBezTo>
                  <a:cubicBezTo>
                    <a:pt x="11026" y="6299"/>
                    <a:pt x="11109" y="5525"/>
                    <a:pt x="11169" y="4751"/>
                  </a:cubicBezTo>
                  <a:cubicBezTo>
                    <a:pt x="11716" y="4691"/>
                    <a:pt x="12264" y="4632"/>
                    <a:pt x="12824" y="4560"/>
                  </a:cubicBezTo>
                  <a:cubicBezTo>
                    <a:pt x="13681" y="4441"/>
                    <a:pt x="14562" y="4287"/>
                    <a:pt x="15348" y="3906"/>
                  </a:cubicBezTo>
                  <a:cubicBezTo>
                    <a:pt x="15538" y="3822"/>
                    <a:pt x="15705" y="3691"/>
                    <a:pt x="15824" y="3525"/>
                  </a:cubicBezTo>
                  <a:cubicBezTo>
                    <a:pt x="15848" y="3489"/>
                    <a:pt x="15872" y="3453"/>
                    <a:pt x="15884" y="3406"/>
                  </a:cubicBezTo>
                  <a:cubicBezTo>
                    <a:pt x="15419" y="3370"/>
                    <a:pt x="14955" y="3322"/>
                    <a:pt x="14502" y="3286"/>
                  </a:cubicBezTo>
                  <a:cubicBezTo>
                    <a:pt x="11788" y="3072"/>
                    <a:pt x="9026" y="3144"/>
                    <a:pt x="6347" y="2620"/>
                  </a:cubicBezTo>
                  <a:cubicBezTo>
                    <a:pt x="4263" y="2227"/>
                    <a:pt x="2179" y="1393"/>
                    <a:pt x="620" y="0"/>
                  </a:cubicBezTo>
                  <a:close/>
                </a:path>
              </a:pathLst>
            </a:custGeom>
            <a:solidFill>
              <a:srgbClr val="582F4E">
                <a:alpha val="53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grpSp>
    </p:spTree>
    <p:extLst>
      <p:ext uri="{BB962C8B-B14F-4D97-AF65-F5344CB8AC3E}">
        <p14:creationId xmlns:p14="http://schemas.microsoft.com/office/powerpoint/2010/main" val="25243873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215"/>
        <p:cNvGrpSpPr/>
        <p:nvPr/>
      </p:nvGrpSpPr>
      <p:grpSpPr>
        <a:xfrm>
          <a:off x="0" y="0"/>
          <a:ext cx="0" cy="0"/>
          <a:chOff x="0" y="0"/>
          <a:chExt cx="0" cy="0"/>
        </a:xfrm>
      </p:grpSpPr>
      <p:sp>
        <p:nvSpPr>
          <p:cNvPr id="216" name="Google Shape;216;p12"/>
          <p:cNvSpPr/>
          <p:nvPr/>
        </p:nvSpPr>
        <p:spPr>
          <a:xfrm flipH="1">
            <a:off x="6159512" y="2108267"/>
            <a:ext cx="6094573" cy="4749803"/>
          </a:xfrm>
          <a:custGeom>
            <a:avLst/>
            <a:gdLst/>
            <a:ahLst/>
            <a:cxnLst/>
            <a:rect l="l" t="t" r="r" b="b"/>
            <a:pathLst>
              <a:path w="39363" h="46052" extrusionOk="0">
                <a:moveTo>
                  <a:pt x="795" y="1"/>
                </a:moveTo>
                <a:cubicBezTo>
                  <a:pt x="713" y="1"/>
                  <a:pt x="630" y="28"/>
                  <a:pt x="560" y="78"/>
                </a:cubicBezTo>
                <a:cubicBezTo>
                  <a:pt x="0" y="555"/>
                  <a:pt x="274" y="3007"/>
                  <a:pt x="274" y="3722"/>
                </a:cubicBezTo>
                <a:lnTo>
                  <a:pt x="274" y="45941"/>
                </a:lnTo>
                <a:lnTo>
                  <a:pt x="334" y="45941"/>
                </a:lnTo>
                <a:lnTo>
                  <a:pt x="17407" y="45917"/>
                </a:lnTo>
                <a:lnTo>
                  <a:pt x="29647" y="45905"/>
                </a:lnTo>
                <a:cubicBezTo>
                  <a:pt x="29685" y="45905"/>
                  <a:pt x="29722" y="45905"/>
                  <a:pt x="29760" y="45905"/>
                </a:cubicBezTo>
                <a:cubicBezTo>
                  <a:pt x="31414" y="45905"/>
                  <a:pt x="33224" y="46051"/>
                  <a:pt x="34997" y="46051"/>
                </a:cubicBezTo>
                <a:cubicBezTo>
                  <a:pt x="36273" y="46051"/>
                  <a:pt x="37530" y="45976"/>
                  <a:pt x="38696" y="45715"/>
                </a:cubicBezTo>
                <a:cubicBezTo>
                  <a:pt x="39362" y="45572"/>
                  <a:pt x="38696" y="40143"/>
                  <a:pt x="38600" y="39559"/>
                </a:cubicBezTo>
                <a:cubicBezTo>
                  <a:pt x="38255" y="37166"/>
                  <a:pt x="37457" y="34725"/>
                  <a:pt x="35457" y="33213"/>
                </a:cubicBezTo>
                <a:cubicBezTo>
                  <a:pt x="33540" y="31773"/>
                  <a:pt x="31028" y="31523"/>
                  <a:pt x="28659" y="31166"/>
                </a:cubicBezTo>
                <a:cubicBezTo>
                  <a:pt x="26051" y="30761"/>
                  <a:pt x="23444" y="30153"/>
                  <a:pt x="21110" y="28939"/>
                </a:cubicBezTo>
                <a:cubicBezTo>
                  <a:pt x="18777" y="27713"/>
                  <a:pt x="16717" y="25843"/>
                  <a:pt x="15681" y="23403"/>
                </a:cubicBezTo>
                <a:cubicBezTo>
                  <a:pt x="14645" y="20950"/>
                  <a:pt x="14728" y="18188"/>
                  <a:pt x="14264" y="15580"/>
                </a:cubicBezTo>
                <a:cubicBezTo>
                  <a:pt x="12966" y="8222"/>
                  <a:pt x="7418" y="3257"/>
                  <a:pt x="1001" y="66"/>
                </a:cubicBezTo>
                <a:cubicBezTo>
                  <a:pt x="939" y="22"/>
                  <a:pt x="867" y="1"/>
                  <a:pt x="79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17" name="Google Shape;217;p12"/>
          <p:cNvSpPr txBox="1">
            <a:spLocks noGrp="1"/>
          </p:cNvSpPr>
          <p:nvPr>
            <p:ph type="title" hasCustomPrompt="1"/>
          </p:nvPr>
        </p:nvSpPr>
        <p:spPr>
          <a:xfrm>
            <a:off x="2406600" y="2438417"/>
            <a:ext cx="7378800" cy="16672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0533">
                <a:solidFill>
                  <a:schemeClr val="accent1"/>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218" name="Google Shape;218;p12"/>
          <p:cNvSpPr txBox="1">
            <a:spLocks noGrp="1"/>
          </p:cNvSpPr>
          <p:nvPr>
            <p:ph type="body" idx="1"/>
          </p:nvPr>
        </p:nvSpPr>
        <p:spPr>
          <a:xfrm>
            <a:off x="2406600" y="3872784"/>
            <a:ext cx="7378800" cy="546800"/>
          </a:xfrm>
          <a:prstGeom prst="rect">
            <a:avLst/>
          </a:prstGeom>
        </p:spPr>
        <p:txBody>
          <a:bodyPr spcFirstLastPara="1" wrap="square" lIns="91425" tIns="91425" rIns="91425" bIns="91425" anchor="t" anchorCtr="0">
            <a:noAutofit/>
          </a:bodyPr>
          <a:lstStyle>
            <a:lvl1pPr marL="609585" lvl="0" indent="-431789" algn="ctr">
              <a:spcBef>
                <a:spcPts val="0"/>
              </a:spcBef>
              <a:spcAft>
                <a:spcPts val="0"/>
              </a:spcAft>
              <a:buSzPts val="1500"/>
              <a:buChar char="●"/>
              <a:defRPr/>
            </a:lvl1pPr>
            <a:lvl2pPr marL="1219170" lvl="1" indent="-431789" algn="ctr">
              <a:spcBef>
                <a:spcPts val="2133"/>
              </a:spcBef>
              <a:spcAft>
                <a:spcPts val="0"/>
              </a:spcAft>
              <a:buSzPts val="1500"/>
              <a:buChar char="○"/>
              <a:defRPr/>
            </a:lvl2pPr>
            <a:lvl3pPr marL="1828754" lvl="2" indent="-431789" algn="ctr">
              <a:spcBef>
                <a:spcPts val="2133"/>
              </a:spcBef>
              <a:spcAft>
                <a:spcPts val="0"/>
              </a:spcAft>
              <a:buSzPts val="1500"/>
              <a:buChar char="■"/>
              <a:defRPr/>
            </a:lvl3pPr>
            <a:lvl4pPr marL="2438339" lvl="3" indent="-431789" algn="ctr">
              <a:spcBef>
                <a:spcPts val="2133"/>
              </a:spcBef>
              <a:spcAft>
                <a:spcPts val="0"/>
              </a:spcAft>
              <a:buSzPts val="1500"/>
              <a:buChar char="●"/>
              <a:defRPr/>
            </a:lvl4pPr>
            <a:lvl5pPr marL="3047924" lvl="4" indent="-431789" algn="ctr">
              <a:spcBef>
                <a:spcPts val="2133"/>
              </a:spcBef>
              <a:spcAft>
                <a:spcPts val="0"/>
              </a:spcAft>
              <a:buSzPts val="1500"/>
              <a:buChar char="○"/>
              <a:defRPr/>
            </a:lvl5pPr>
            <a:lvl6pPr marL="3657509" lvl="5" indent="-431789" algn="ctr">
              <a:spcBef>
                <a:spcPts val="2133"/>
              </a:spcBef>
              <a:spcAft>
                <a:spcPts val="0"/>
              </a:spcAft>
              <a:buSzPts val="15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219" name="Google Shape;219;p12"/>
          <p:cNvSpPr/>
          <p:nvPr/>
        </p:nvSpPr>
        <p:spPr>
          <a:xfrm rot="10800000" flipH="1">
            <a:off x="-38110" y="-12693"/>
            <a:ext cx="2705156" cy="2108260"/>
          </a:xfrm>
          <a:custGeom>
            <a:avLst/>
            <a:gdLst/>
            <a:ahLst/>
            <a:cxnLst/>
            <a:rect l="l" t="t" r="r" b="b"/>
            <a:pathLst>
              <a:path w="39363" h="46052" extrusionOk="0">
                <a:moveTo>
                  <a:pt x="795" y="1"/>
                </a:moveTo>
                <a:cubicBezTo>
                  <a:pt x="713" y="1"/>
                  <a:pt x="630" y="28"/>
                  <a:pt x="560" y="78"/>
                </a:cubicBezTo>
                <a:cubicBezTo>
                  <a:pt x="0" y="555"/>
                  <a:pt x="274" y="3007"/>
                  <a:pt x="274" y="3722"/>
                </a:cubicBezTo>
                <a:lnTo>
                  <a:pt x="274" y="45941"/>
                </a:lnTo>
                <a:lnTo>
                  <a:pt x="334" y="45941"/>
                </a:lnTo>
                <a:lnTo>
                  <a:pt x="17407" y="45917"/>
                </a:lnTo>
                <a:lnTo>
                  <a:pt x="29647" y="45905"/>
                </a:lnTo>
                <a:cubicBezTo>
                  <a:pt x="29685" y="45905"/>
                  <a:pt x="29722" y="45905"/>
                  <a:pt x="29760" y="45905"/>
                </a:cubicBezTo>
                <a:cubicBezTo>
                  <a:pt x="31414" y="45905"/>
                  <a:pt x="33224" y="46051"/>
                  <a:pt x="34997" y="46051"/>
                </a:cubicBezTo>
                <a:cubicBezTo>
                  <a:pt x="36273" y="46051"/>
                  <a:pt x="37530" y="45976"/>
                  <a:pt x="38696" y="45715"/>
                </a:cubicBezTo>
                <a:cubicBezTo>
                  <a:pt x="39362" y="45572"/>
                  <a:pt x="38696" y="40143"/>
                  <a:pt x="38600" y="39559"/>
                </a:cubicBezTo>
                <a:cubicBezTo>
                  <a:pt x="38255" y="37166"/>
                  <a:pt x="37457" y="34725"/>
                  <a:pt x="35457" y="33213"/>
                </a:cubicBezTo>
                <a:cubicBezTo>
                  <a:pt x="33540" y="31773"/>
                  <a:pt x="31028" y="31523"/>
                  <a:pt x="28659" y="31166"/>
                </a:cubicBezTo>
                <a:cubicBezTo>
                  <a:pt x="26051" y="30761"/>
                  <a:pt x="23444" y="30153"/>
                  <a:pt x="21110" y="28939"/>
                </a:cubicBezTo>
                <a:cubicBezTo>
                  <a:pt x="18777" y="27713"/>
                  <a:pt x="16717" y="25843"/>
                  <a:pt x="15681" y="23403"/>
                </a:cubicBezTo>
                <a:cubicBezTo>
                  <a:pt x="14645" y="20950"/>
                  <a:pt x="14728" y="18188"/>
                  <a:pt x="14264" y="15580"/>
                </a:cubicBezTo>
                <a:cubicBezTo>
                  <a:pt x="12966" y="8222"/>
                  <a:pt x="7418" y="3257"/>
                  <a:pt x="1001" y="66"/>
                </a:cubicBezTo>
                <a:cubicBezTo>
                  <a:pt x="939" y="22"/>
                  <a:pt x="867" y="1"/>
                  <a:pt x="79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grpSp>
        <p:nvGrpSpPr>
          <p:cNvPr id="220" name="Google Shape;220;p12"/>
          <p:cNvGrpSpPr/>
          <p:nvPr/>
        </p:nvGrpSpPr>
        <p:grpSpPr>
          <a:xfrm rot="10800000" flipH="1">
            <a:off x="11105935" y="6077591"/>
            <a:ext cx="936792" cy="1092780"/>
            <a:chOff x="7049801" y="540000"/>
            <a:chExt cx="647313" cy="755099"/>
          </a:xfrm>
        </p:grpSpPr>
        <p:sp>
          <p:nvSpPr>
            <p:cNvPr id="221" name="Google Shape;221;p12"/>
            <p:cNvSpPr/>
            <p:nvPr/>
          </p:nvSpPr>
          <p:spPr>
            <a:xfrm>
              <a:off x="7049801" y="540000"/>
              <a:ext cx="647313" cy="755090"/>
            </a:xfrm>
            <a:custGeom>
              <a:avLst/>
              <a:gdLst/>
              <a:ahLst/>
              <a:cxnLst/>
              <a:rect l="l" t="t" r="r" b="b"/>
              <a:pathLst>
                <a:path w="16889" h="19701" extrusionOk="0">
                  <a:moveTo>
                    <a:pt x="11961" y="0"/>
                  </a:moveTo>
                  <a:cubicBezTo>
                    <a:pt x="11730" y="0"/>
                    <a:pt x="11515" y="28"/>
                    <a:pt x="11324" y="89"/>
                  </a:cubicBezTo>
                  <a:cubicBezTo>
                    <a:pt x="10228" y="434"/>
                    <a:pt x="9728" y="1779"/>
                    <a:pt x="9062" y="2601"/>
                  </a:cubicBezTo>
                  <a:lnTo>
                    <a:pt x="6180" y="6149"/>
                  </a:lnTo>
                  <a:lnTo>
                    <a:pt x="3299" y="9697"/>
                  </a:lnTo>
                  <a:lnTo>
                    <a:pt x="1858" y="11471"/>
                  </a:lnTo>
                  <a:cubicBezTo>
                    <a:pt x="1084" y="12435"/>
                    <a:pt x="1" y="13221"/>
                    <a:pt x="96" y="14602"/>
                  </a:cubicBezTo>
                  <a:lnTo>
                    <a:pt x="430" y="19293"/>
                  </a:lnTo>
                  <a:cubicBezTo>
                    <a:pt x="418" y="19401"/>
                    <a:pt x="453" y="19508"/>
                    <a:pt x="513" y="19591"/>
                  </a:cubicBezTo>
                  <a:cubicBezTo>
                    <a:pt x="572" y="19670"/>
                    <a:pt x="659" y="19700"/>
                    <a:pt x="755" y="19700"/>
                  </a:cubicBezTo>
                  <a:cubicBezTo>
                    <a:pt x="889" y="19700"/>
                    <a:pt x="1043" y="19642"/>
                    <a:pt x="1168" y="19579"/>
                  </a:cubicBezTo>
                  <a:cubicBezTo>
                    <a:pt x="2513" y="18877"/>
                    <a:pt x="4061" y="18281"/>
                    <a:pt x="5299" y="17400"/>
                  </a:cubicBezTo>
                  <a:cubicBezTo>
                    <a:pt x="6216" y="16746"/>
                    <a:pt x="6799" y="15662"/>
                    <a:pt x="7442" y="14757"/>
                  </a:cubicBezTo>
                  <a:cubicBezTo>
                    <a:pt x="8431" y="13388"/>
                    <a:pt x="9443" y="12043"/>
                    <a:pt x="10467" y="10709"/>
                  </a:cubicBezTo>
                  <a:cubicBezTo>
                    <a:pt x="10776" y="10304"/>
                    <a:pt x="11133" y="9935"/>
                    <a:pt x="11467" y="9554"/>
                  </a:cubicBezTo>
                  <a:cubicBezTo>
                    <a:pt x="12348" y="8578"/>
                    <a:pt x="13217" y="7590"/>
                    <a:pt x="14062" y="6590"/>
                  </a:cubicBezTo>
                  <a:cubicBezTo>
                    <a:pt x="14729" y="5804"/>
                    <a:pt x="15753" y="4851"/>
                    <a:pt x="16134" y="3875"/>
                  </a:cubicBezTo>
                  <a:cubicBezTo>
                    <a:pt x="16888" y="1952"/>
                    <a:pt x="13878" y="0"/>
                    <a:pt x="1196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22" name="Google Shape;222;p12"/>
            <p:cNvSpPr/>
            <p:nvPr/>
          </p:nvSpPr>
          <p:spPr>
            <a:xfrm>
              <a:off x="7063983" y="601325"/>
              <a:ext cx="616076" cy="693728"/>
            </a:xfrm>
            <a:custGeom>
              <a:avLst/>
              <a:gdLst/>
              <a:ahLst/>
              <a:cxnLst/>
              <a:rect l="l" t="t" r="r" b="b"/>
              <a:pathLst>
                <a:path w="16074" h="18100" extrusionOk="0">
                  <a:moveTo>
                    <a:pt x="15097" y="1"/>
                  </a:moveTo>
                  <a:cubicBezTo>
                    <a:pt x="14978" y="167"/>
                    <a:pt x="14859" y="334"/>
                    <a:pt x="14740" y="489"/>
                  </a:cubicBezTo>
                  <a:cubicBezTo>
                    <a:pt x="10942" y="5442"/>
                    <a:pt x="6608" y="9954"/>
                    <a:pt x="1810" y="13943"/>
                  </a:cubicBezTo>
                  <a:lnTo>
                    <a:pt x="0" y="16836"/>
                  </a:lnTo>
                  <a:cubicBezTo>
                    <a:pt x="12" y="17122"/>
                    <a:pt x="36" y="17408"/>
                    <a:pt x="60" y="17693"/>
                  </a:cubicBezTo>
                  <a:cubicBezTo>
                    <a:pt x="48" y="17801"/>
                    <a:pt x="83" y="17896"/>
                    <a:pt x="143" y="17991"/>
                  </a:cubicBezTo>
                  <a:cubicBezTo>
                    <a:pt x="202" y="18069"/>
                    <a:pt x="286" y="18099"/>
                    <a:pt x="381" y="18099"/>
                  </a:cubicBezTo>
                  <a:cubicBezTo>
                    <a:pt x="516" y="18099"/>
                    <a:pt x="671" y="18037"/>
                    <a:pt x="798" y="17967"/>
                  </a:cubicBezTo>
                  <a:cubicBezTo>
                    <a:pt x="2143" y="17277"/>
                    <a:pt x="3691" y="16681"/>
                    <a:pt x="4929" y="15800"/>
                  </a:cubicBezTo>
                  <a:cubicBezTo>
                    <a:pt x="5858" y="15146"/>
                    <a:pt x="6429" y="14062"/>
                    <a:pt x="7084" y="13157"/>
                  </a:cubicBezTo>
                  <a:cubicBezTo>
                    <a:pt x="8061" y="11788"/>
                    <a:pt x="9073" y="10431"/>
                    <a:pt x="10097" y="9097"/>
                  </a:cubicBezTo>
                  <a:cubicBezTo>
                    <a:pt x="10406" y="8704"/>
                    <a:pt x="10763" y="8323"/>
                    <a:pt x="11109" y="7954"/>
                  </a:cubicBezTo>
                  <a:cubicBezTo>
                    <a:pt x="11978" y="6966"/>
                    <a:pt x="12847" y="5990"/>
                    <a:pt x="13692" y="4978"/>
                  </a:cubicBezTo>
                  <a:cubicBezTo>
                    <a:pt x="14359" y="4192"/>
                    <a:pt x="15383" y="3251"/>
                    <a:pt x="15764" y="2275"/>
                  </a:cubicBezTo>
                  <a:cubicBezTo>
                    <a:pt x="16073" y="1477"/>
                    <a:pt x="15740" y="668"/>
                    <a:pt x="1509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23" name="Google Shape;223;p12"/>
            <p:cNvSpPr/>
            <p:nvPr/>
          </p:nvSpPr>
          <p:spPr>
            <a:xfrm>
              <a:off x="7052101" y="1055397"/>
              <a:ext cx="219195" cy="239662"/>
            </a:xfrm>
            <a:custGeom>
              <a:avLst/>
              <a:gdLst/>
              <a:ahLst/>
              <a:cxnLst/>
              <a:rect l="l" t="t" r="r" b="b"/>
              <a:pathLst>
                <a:path w="5719" h="6253" extrusionOk="0">
                  <a:moveTo>
                    <a:pt x="282" y="0"/>
                  </a:moveTo>
                  <a:cubicBezTo>
                    <a:pt x="268" y="0"/>
                    <a:pt x="253" y="0"/>
                    <a:pt x="239" y="0"/>
                  </a:cubicBezTo>
                  <a:cubicBezTo>
                    <a:pt x="167" y="96"/>
                    <a:pt x="120" y="203"/>
                    <a:pt x="84" y="322"/>
                  </a:cubicBezTo>
                  <a:cubicBezTo>
                    <a:pt x="12" y="596"/>
                    <a:pt x="0" y="882"/>
                    <a:pt x="36" y="1155"/>
                  </a:cubicBezTo>
                  <a:lnTo>
                    <a:pt x="370" y="5846"/>
                  </a:lnTo>
                  <a:cubicBezTo>
                    <a:pt x="358" y="5954"/>
                    <a:pt x="393" y="6049"/>
                    <a:pt x="453" y="6144"/>
                  </a:cubicBezTo>
                  <a:cubicBezTo>
                    <a:pt x="512" y="6222"/>
                    <a:pt x="596" y="6252"/>
                    <a:pt x="691" y="6252"/>
                  </a:cubicBezTo>
                  <a:cubicBezTo>
                    <a:pt x="826" y="6252"/>
                    <a:pt x="981" y="6190"/>
                    <a:pt x="1108" y="6120"/>
                  </a:cubicBezTo>
                  <a:cubicBezTo>
                    <a:pt x="2453" y="5430"/>
                    <a:pt x="4001" y="4834"/>
                    <a:pt x="5239" y="3953"/>
                  </a:cubicBezTo>
                  <a:cubicBezTo>
                    <a:pt x="5382" y="3846"/>
                    <a:pt x="5513" y="3739"/>
                    <a:pt x="5632" y="3620"/>
                  </a:cubicBezTo>
                  <a:cubicBezTo>
                    <a:pt x="5718" y="2737"/>
                    <a:pt x="5015" y="1999"/>
                    <a:pt x="4166" y="1999"/>
                  </a:cubicBezTo>
                  <a:cubicBezTo>
                    <a:pt x="4076" y="1999"/>
                    <a:pt x="3986" y="2008"/>
                    <a:pt x="3894" y="2025"/>
                  </a:cubicBezTo>
                  <a:cubicBezTo>
                    <a:pt x="4022" y="1257"/>
                    <a:pt x="3411" y="679"/>
                    <a:pt x="2761" y="679"/>
                  </a:cubicBezTo>
                  <a:cubicBezTo>
                    <a:pt x="2503" y="679"/>
                    <a:pt x="2239" y="770"/>
                    <a:pt x="2013" y="977"/>
                  </a:cubicBezTo>
                  <a:cubicBezTo>
                    <a:pt x="1744" y="299"/>
                    <a:pt x="1029" y="0"/>
                    <a:pt x="282" y="0"/>
                  </a:cubicBezTo>
                  <a:close/>
                </a:path>
              </a:pathLst>
            </a:custGeom>
            <a:solidFill>
              <a:srgbClr val="FFC7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24" name="Google Shape;224;p12"/>
            <p:cNvSpPr/>
            <p:nvPr/>
          </p:nvSpPr>
          <p:spPr>
            <a:xfrm>
              <a:off x="7059383" y="1184103"/>
              <a:ext cx="108658" cy="110996"/>
            </a:xfrm>
            <a:custGeom>
              <a:avLst/>
              <a:gdLst/>
              <a:ahLst/>
              <a:cxnLst/>
              <a:rect l="l" t="t" r="r" b="b"/>
              <a:pathLst>
                <a:path w="2835" h="2896" extrusionOk="0">
                  <a:moveTo>
                    <a:pt x="1" y="0"/>
                  </a:moveTo>
                  <a:cubicBezTo>
                    <a:pt x="49" y="833"/>
                    <a:pt x="108" y="1655"/>
                    <a:pt x="168" y="2488"/>
                  </a:cubicBezTo>
                  <a:cubicBezTo>
                    <a:pt x="168" y="2596"/>
                    <a:pt x="203" y="2703"/>
                    <a:pt x="263" y="2786"/>
                  </a:cubicBezTo>
                  <a:cubicBezTo>
                    <a:pt x="322" y="2865"/>
                    <a:pt x="409" y="2895"/>
                    <a:pt x="505" y="2895"/>
                  </a:cubicBezTo>
                  <a:cubicBezTo>
                    <a:pt x="639" y="2895"/>
                    <a:pt x="793" y="2837"/>
                    <a:pt x="918" y="2774"/>
                  </a:cubicBezTo>
                  <a:cubicBezTo>
                    <a:pt x="1537" y="2453"/>
                    <a:pt x="2192" y="2155"/>
                    <a:pt x="2835" y="1834"/>
                  </a:cubicBezTo>
                  <a:cubicBezTo>
                    <a:pt x="2763" y="1715"/>
                    <a:pt x="2692" y="1595"/>
                    <a:pt x="2608" y="1476"/>
                  </a:cubicBezTo>
                  <a:cubicBezTo>
                    <a:pt x="2299" y="1024"/>
                    <a:pt x="1882" y="643"/>
                    <a:pt x="1418" y="369"/>
                  </a:cubicBezTo>
                  <a:cubicBezTo>
                    <a:pt x="977" y="131"/>
                    <a:pt x="489" y="0"/>
                    <a:pt x="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grpSp>
      <p:grpSp>
        <p:nvGrpSpPr>
          <p:cNvPr id="225" name="Google Shape;225;p12"/>
          <p:cNvGrpSpPr/>
          <p:nvPr/>
        </p:nvGrpSpPr>
        <p:grpSpPr>
          <a:xfrm rot="6385603">
            <a:off x="9924339" y="6046502"/>
            <a:ext cx="468312" cy="441255"/>
            <a:chOff x="6520753" y="2095400"/>
            <a:chExt cx="429607" cy="404737"/>
          </a:xfrm>
        </p:grpSpPr>
        <p:sp>
          <p:nvSpPr>
            <p:cNvPr id="226" name="Google Shape;226;p12"/>
            <p:cNvSpPr/>
            <p:nvPr/>
          </p:nvSpPr>
          <p:spPr>
            <a:xfrm>
              <a:off x="6520753" y="2095400"/>
              <a:ext cx="429607" cy="404627"/>
            </a:xfrm>
            <a:custGeom>
              <a:avLst/>
              <a:gdLst/>
              <a:ahLst/>
              <a:cxnLst/>
              <a:rect l="l" t="t" r="r" b="b"/>
              <a:pathLst>
                <a:path w="23647" h="22272" extrusionOk="0">
                  <a:moveTo>
                    <a:pt x="12026" y="1"/>
                  </a:moveTo>
                  <a:cubicBezTo>
                    <a:pt x="10599" y="1"/>
                    <a:pt x="9180" y="269"/>
                    <a:pt x="7870" y="835"/>
                  </a:cubicBezTo>
                  <a:cubicBezTo>
                    <a:pt x="2727" y="3026"/>
                    <a:pt x="0" y="8693"/>
                    <a:pt x="1512" y="14075"/>
                  </a:cubicBezTo>
                  <a:cubicBezTo>
                    <a:pt x="2873" y="19022"/>
                    <a:pt x="7416" y="22272"/>
                    <a:pt x="12267" y="22272"/>
                  </a:cubicBezTo>
                  <a:cubicBezTo>
                    <a:pt x="13696" y="22272"/>
                    <a:pt x="15153" y="21989"/>
                    <a:pt x="16562" y="21385"/>
                  </a:cubicBezTo>
                  <a:cubicBezTo>
                    <a:pt x="19205" y="20206"/>
                    <a:pt x="21313" y="18075"/>
                    <a:pt x="22467" y="15408"/>
                  </a:cubicBezTo>
                  <a:cubicBezTo>
                    <a:pt x="23646" y="12586"/>
                    <a:pt x="23479" y="9550"/>
                    <a:pt x="22420" y="6740"/>
                  </a:cubicBezTo>
                  <a:cubicBezTo>
                    <a:pt x="20840" y="2521"/>
                    <a:pt x="16397" y="1"/>
                    <a:pt x="1202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27" name="Google Shape;227;p12"/>
            <p:cNvSpPr/>
            <p:nvPr/>
          </p:nvSpPr>
          <p:spPr>
            <a:xfrm>
              <a:off x="6527675" y="2148197"/>
              <a:ext cx="420087" cy="351941"/>
            </a:xfrm>
            <a:custGeom>
              <a:avLst/>
              <a:gdLst/>
              <a:ahLst/>
              <a:cxnLst/>
              <a:rect l="l" t="t" r="r" b="b"/>
              <a:pathLst>
                <a:path w="23123" h="19372" extrusionOk="0">
                  <a:moveTo>
                    <a:pt x="4287" y="0"/>
                  </a:moveTo>
                  <a:lnTo>
                    <a:pt x="4287" y="0"/>
                  </a:lnTo>
                  <a:cubicBezTo>
                    <a:pt x="1227" y="2846"/>
                    <a:pt x="0" y="7156"/>
                    <a:pt x="1131" y="11180"/>
                  </a:cubicBezTo>
                  <a:cubicBezTo>
                    <a:pt x="2493" y="16122"/>
                    <a:pt x="7042" y="19371"/>
                    <a:pt x="11897" y="19371"/>
                  </a:cubicBezTo>
                  <a:cubicBezTo>
                    <a:pt x="13323" y="19371"/>
                    <a:pt x="14775" y="19091"/>
                    <a:pt x="16181" y="18491"/>
                  </a:cubicBezTo>
                  <a:cubicBezTo>
                    <a:pt x="18824" y="17312"/>
                    <a:pt x="20943" y="15169"/>
                    <a:pt x="22086" y="12502"/>
                  </a:cubicBezTo>
                  <a:cubicBezTo>
                    <a:pt x="23098" y="10097"/>
                    <a:pt x="23122" y="7537"/>
                    <a:pt x="22444" y="5096"/>
                  </a:cubicBezTo>
                  <a:lnTo>
                    <a:pt x="22444" y="5096"/>
                  </a:lnTo>
                  <a:cubicBezTo>
                    <a:pt x="19994" y="8483"/>
                    <a:pt x="15884" y="10682"/>
                    <a:pt x="11690" y="10682"/>
                  </a:cubicBezTo>
                  <a:cubicBezTo>
                    <a:pt x="11624" y="10682"/>
                    <a:pt x="11557" y="10681"/>
                    <a:pt x="11490" y="10680"/>
                  </a:cubicBezTo>
                  <a:cubicBezTo>
                    <a:pt x="10525" y="10668"/>
                    <a:pt x="9549" y="10526"/>
                    <a:pt x="8704" y="10061"/>
                  </a:cubicBezTo>
                  <a:cubicBezTo>
                    <a:pt x="8073" y="9716"/>
                    <a:pt x="7549" y="9168"/>
                    <a:pt x="7073" y="8632"/>
                  </a:cubicBezTo>
                  <a:cubicBezTo>
                    <a:pt x="5703" y="7049"/>
                    <a:pt x="4584" y="5203"/>
                    <a:pt x="4203" y="3144"/>
                  </a:cubicBezTo>
                  <a:cubicBezTo>
                    <a:pt x="4001" y="2108"/>
                    <a:pt x="4037" y="1036"/>
                    <a:pt x="428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grpSp>
      <p:grpSp>
        <p:nvGrpSpPr>
          <p:cNvPr id="228" name="Google Shape;228;p12"/>
          <p:cNvGrpSpPr/>
          <p:nvPr/>
        </p:nvGrpSpPr>
        <p:grpSpPr>
          <a:xfrm rot="-8454469">
            <a:off x="1555345" y="-503890"/>
            <a:ext cx="1070992" cy="1069428"/>
            <a:chOff x="6947760" y="2254924"/>
            <a:chExt cx="539061" cy="538273"/>
          </a:xfrm>
        </p:grpSpPr>
        <p:sp>
          <p:nvSpPr>
            <p:cNvPr id="229" name="Google Shape;229;p12"/>
            <p:cNvSpPr/>
            <p:nvPr/>
          </p:nvSpPr>
          <p:spPr>
            <a:xfrm rot="2241434">
              <a:off x="7024089" y="2332953"/>
              <a:ext cx="386403" cy="382215"/>
            </a:xfrm>
            <a:custGeom>
              <a:avLst/>
              <a:gdLst/>
              <a:ahLst/>
              <a:cxnLst/>
              <a:rect l="l" t="t" r="r" b="b"/>
              <a:pathLst>
                <a:path w="19563" h="19351" extrusionOk="0">
                  <a:moveTo>
                    <a:pt x="5732" y="1"/>
                  </a:moveTo>
                  <a:cubicBezTo>
                    <a:pt x="5525" y="1"/>
                    <a:pt x="5362" y="24"/>
                    <a:pt x="5251" y="74"/>
                  </a:cubicBezTo>
                  <a:cubicBezTo>
                    <a:pt x="5251" y="74"/>
                    <a:pt x="1" y="18421"/>
                    <a:pt x="322" y="19314"/>
                  </a:cubicBezTo>
                  <a:cubicBezTo>
                    <a:pt x="331" y="19338"/>
                    <a:pt x="354" y="19350"/>
                    <a:pt x="389" y="19350"/>
                  </a:cubicBezTo>
                  <a:cubicBezTo>
                    <a:pt x="1662" y="19350"/>
                    <a:pt x="19563" y="4288"/>
                    <a:pt x="19563" y="4288"/>
                  </a:cubicBezTo>
                  <a:cubicBezTo>
                    <a:pt x="19563" y="4288"/>
                    <a:pt x="8549" y="1"/>
                    <a:pt x="5732" y="1"/>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30" name="Google Shape;230;p12"/>
            <p:cNvSpPr/>
            <p:nvPr/>
          </p:nvSpPr>
          <p:spPr>
            <a:xfrm rot="2241434">
              <a:off x="7206373" y="2334578"/>
              <a:ext cx="127478" cy="82088"/>
            </a:xfrm>
            <a:custGeom>
              <a:avLst/>
              <a:gdLst/>
              <a:ahLst/>
              <a:cxnLst/>
              <a:rect l="l" t="t" r="r" b="b"/>
              <a:pathLst>
                <a:path w="6454" h="4156" extrusionOk="0">
                  <a:moveTo>
                    <a:pt x="1614" y="0"/>
                  </a:moveTo>
                  <a:cubicBezTo>
                    <a:pt x="1407" y="0"/>
                    <a:pt x="1243" y="23"/>
                    <a:pt x="1131" y="73"/>
                  </a:cubicBezTo>
                  <a:cubicBezTo>
                    <a:pt x="1131" y="73"/>
                    <a:pt x="655" y="1740"/>
                    <a:pt x="0" y="4085"/>
                  </a:cubicBezTo>
                  <a:cubicBezTo>
                    <a:pt x="335" y="4126"/>
                    <a:pt x="721" y="4155"/>
                    <a:pt x="1138" y="4155"/>
                  </a:cubicBezTo>
                  <a:cubicBezTo>
                    <a:pt x="2920" y="4155"/>
                    <a:pt x="5257" y="3617"/>
                    <a:pt x="6454" y="1108"/>
                  </a:cubicBezTo>
                  <a:cubicBezTo>
                    <a:pt x="4405" y="474"/>
                    <a:pt x="2556" y="0"/>
                    <a:pt x="1614" y="0"/>
                  </a:cubicBezTo>
                  <a:close/>
                </a:path>
              </a:pathLst>
            </a:custGeom>
            <a:solidFill>
              <a:srgbClr val="FFC7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31" name="Google Shape;231;p12"/>
            <p:cNvSpPr/>
            <p:nvPr/>
          </p:nvSpPr>
          <p:spPr>
            <a:xfrm rot="2241434">
              <a:off x="7006986" y="2392589"/>
              <a:ext cx="383341" cy="316798"/>
            </a:xfrm>
            <a:custGeom>
              <a:avLst/>
              <a:gdLst/>
              <a:ahLst/>
              <a:cxnLst/>
              <a:rect l="l" t="t" r="r" b="b"/>
              <a:pathLst>
                <a:path w="19408" h="16039" extrusionOk="0">
                  <a:moveTo>
                    <a:pt x="16824" y="0"/>
                  </a:moveTo>
                  <a:cubicBezTo>
                    <a:pt x="14109" y="2739"/>
                    <a:pt x="10835" y="4906"/>
                    <a:pt x="7156" y="6060"/>
                  </a:cubicBezTo>
                  <a:cubicBezTo>
                    <a:pt x="6401" y="6293"/>
                    <a:pt x="5603" y="6488"/>
                    <a:pt x="4817" y="6488"/>
                  </a:cubicBezTo>
                  <a:cubicBezTo>
                    <a:pt x="4437" y="6488"/>
                    <a:pt x="4060" y="6443"/>
                    <a:pt x="3691" y="6334"/>
                  </a:cubicBezTo>
                  <a:cubicBezTo>
                    <a:pt x="3287" y="6215"/>
                    <a:pt x="2918" y="6001"/>
                    <a:pt x="2596" y="5727"/>
                  </a:cubicBezTo>
                  <a:cubicBezTo>
                    <a:pt x="1298" y="10525"/>
                    <a:pt x="1" y="15550"/>
                    <a:pt x="167" y="16002"/>
                  </a:cubicBezTo>
                  <a:cubicBezTo>
                    <a:pt x="176" y="16026"/>
                    <a:pt x="199" y="16038"/>
                    <a:pt x="234" y="16038"/>
                  </a:cubicBezTo>
                  <a:cubicBezTo>
                    <a:pt x="1507" y="16038"/>
                    <a:pt x="19408" y="976"/>
                    <a:pt x="19408" y="976"/>
                  </a:cubicBezTo>
                  <a:cubicBezTo>
                    <a:pt x="19408" y="976"/>
                    <a:pt x="18360" y="560"/>
                    <a:pt x="16824" y="0"/>
                  </a:cubicBezTo>
                  <a:close/>
                </a:path>
              </a:pathLst>
            </a:custGeom>
            <a:solidFill>
              <a:srgbClr val="BF36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grpSp>
      <p:grpSp>
        <p:nvGrpSpPr>
          <p:cNvPr id="232" name="Google Shape;232;p12"/>
          <p:cNvGrpSpPr/>
          <p:nvPr/>
        </p:nvGrpSpPr>
        <p:grpSpPr>
          <a:xfrm rot="-1636644">
            <a:off x="965576" y="376027"/>
            <a:ext cx="794201" cy="826632"/>
            <a:chOff x="910503" y="280033"/>
            <a:chExt cx="595650" cy="619972"/>
          </a:xfrm>
        </p:grpSpPr>
        <p:sp>
          <p:nvSpPr>
            <p:cNvPr id="233" name="Google Shape;233;p12"/>
            <p:cNvSpPr/>
            <p:nvPr/>
          </p:nvSpPr>
          <p:spPr>
            <a:xfrm rot="-484475">
              <a:off x="946679" y="314047"/>
              <a:ext cx="523298" cy="551943"/>
            </a:xfrm>
            <a:custGeom>
              <a:avLst/>
              <a:gdLst/>
              <a:ahLst/>
              <a:cxnLst/>
              <a:rect l="l" t="t" r="r" b="b"/>
              <a:pathLst>
                <a:path w="34148" h="36023" extrusionOk="0">
                  <a:moveTo>
                    <a:pt x="20291" y="7433"/>
                  </a:moveTo>
                  <a:cubicBezTo>
                    <a:pt x="21090" y="7433"/>
                    <a:pt x="21903" y="7634"/>
                    <a:pt x="22718" y="8083"/>
                  </a:cubicBezTo>
                  <a:cubicBezTo>
                    <a:pt x="29445" y="11774"/>
                    <a:pt x="22385" y="22037"/>
                    <a:pt x="22385" y="22037"/>
                  </a:cubicBezTo>
                  <a:cubicBezTo>
                    <a:pt x="20150" y="26090"/>
                    <a:pt x="17834" y="27530"/>
                    <a:pt x="15817" y="27530"/>
                  </a:cubicBezTo>
                  <a:cubicBezTo>
                    <a:pt x="12763" y="27530"/>
                    <a:pt x="10396" y="24228"/>
                    <a:pt x="10038" y="21704"/>
                  </a:cubicBezTo>
                  <a:cubicBezTo>
                    <a:pt x="9504" y="18021"/>
                    <a:pt x="14506" y="7433"/>
                    <a:pt x="20291" y="7433"/>
                  </a:cubicBezTo>
                  <a:close/>
                  <a:moveTo>
                    <a:pt x="21725" y="1"/>
                  </a:moveTo>
                  <a:cubicBezTo>
                    <a:pt x="15013" y="1"/>
                    <a:pt x="7883" y="5821"/>
                    <a:pt x="4359" y="13977"/>
                  </a:cubicBezTo>
                  <a:cubicBezTo>
                    <a:pt x="1" y="24073"/>
                    <a:pt x="4359" y="32455"/>
                    <a:pt x="10478" y="35098"/>
                  </a:cubicBezTo>
                  <a:cubicBezTo>
                    <a:pt x="11905" y="35715"/>
                    <a:pt x="13452" y="36022"/>
                    <a:pt x="15037" y="36022"/>
                  </a:cubicBezTo>
                  <a:cubicBezTo>
                    <a:pt x="20252" y="36022"/>
                    <a:pt x="25882" y="32693"/>
                    <a:pt x="29005" y="26073"/>
                  </a:cubicBezTo>
                  <a:cubicBezTo>
                    <a:pt x="33303" y="17013"/>
                    <a:pt x="34148" y="4666"/>
                    <a:pt x="26361" y="1023"/>
                  </a:cubicBezTo>
                  <a:cubicBezTo>
                    <a:pt x="24875" y="326"/>
                    <a:pt x="23311" y="1"/>
                    <a:pt x="21725" y="1"/>
                  </a:cubicBezTo>
                  <a:close/>
                </a:path>
              </a:pathLst>
            </a:custGeom>
            <a:solidFill>
              <a:srgbClr val="FFC7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34" name="Google Shape;234;p12"/>
            <p:cNvSpPr/>
            <p:nvPr/>
          </p:nvSpPr>
          <p:spPr>
            <a:xfrm rot="-484475">
              <a:off x="989881" y="342737"/>
              <a:ext cx="296313" cy="238869"/>
            </a:xfrm>
            <a:custGeom>
              <a:avLst/>
              <a:gdLst/>
              <a:ahLst/>
              <a:cxnLst/>
              <a:rect l="l" t="t" r="r" b="b"/>
              <a:pathLst>
                <a:path w="19336" h="15590" extrusionOk="0">
                  <a:moveTo>
                    <a:pt x="16951" y="0"/>
                  </a:moveTo>
                  <a:cubicBezTo>
                    <a:pt x="14313" y="0"/>
                    <a:pt x="7782" y="3615"/>
                    <a:pt x="5477" y="6677"/>
                  </a:cubicBezTo>
                  <a:cubicBezTo>
                    <a:pt x="3381" y="9475"/>
                    <a:pt x="0" y="15321"/>
                    <a:pt x="1584" y="15583"/>
                  </a:cubicBezTo>
                  <a:cubicBezTo>
                    <a:pt x="1613" y="15587"/>
                    <a:pt x="1642" y="15590"/>
                    <a:pt x="1672" y="15590"/>
                  </a:cubicBezTo>
                  <a:cubicBezTo>
                    <a:pt x="3236" y="15590"/>
                    <a:pt x="5079" y="9158"/>
                    <a:pt x="9239" y="6260"/>
                  </a:cubicBezTo>
                  <a:cubicBezTo>
                    <a:pt x="13204" y="3486"/>
                    <a:pt x="19336" y="1569"/>
                    <a:pt x="17836" y="248"/>
                  </a:cubicBezTo>
                  <a:cubicBezTo>
                    <a:pt x="17642" y="78"/>
                    <a:pt x="17338" y="0"/>
                    <a:pt x="16951" y="0"/>
                  </a:cubicBezTo>
                  <a:close/>
                </a:path>
              </a:pathLst>
            </a:custGeom>
            <a:solidFill>
              <a:srgbClr val="F9A3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grpSp>
      <p:grpSp>
        <p:nvGrpSpPr>
          <p:cNvPr id="235" name="Google Shape;235;p12"/>
          <p:cNvGrpSpPr/>
          <p:nvPr/>
        </p:nvGrpSpPr>
        <p:grpSpPr>
          <a:xfrm>
            <a:off x="10739274" y="5114608"/>
            <a:ext cx="582567" cy="685416"/>
            <a:chOff x="1001075" y="894988"/>
            <a:chExt cx="592200" cy="696750"/>
          </a:xfrm>
        </p:grpSpPr>
        <p:sp>
          <p:nvSpPr>
            <p:cNvPr id="236" name="Google Shape;236;p12"/>
            <p:cNvSpPr/>
            <p:nvPr/>
          </p:nvSpPr>
          <p:spPr>
            <a:xfrm>
              <a:off x="1001075" y="894988"/>
              <a:ext cx="592200" cy="696750"/>
            </a:xfrm>
            <a:custGeom>
              <a:avLst/>
              <a:gdLst/>
              <a:ahLst/>
              <a:cxnLst/>
              <a:rect l="l" t="t" r="r" b="b"/>
              <a:pathLst>
                <a:path w="23688" h="27870" extrusionOk="0">
                  <a:moveTo>
                    <a:pt x="14091" y="0"/>
                  </a:moveTo>
                  <a:cubicBezTo>
                    <a:pt x="8456" y="0"/>
                    <a:pt x="1" y="3081"/>
                    <a:pt x="351" y="6249"/>
                  </a:cubicBezTo>
                  <a:cubicBezTo>
                    <a:pt x="523" y="7796"/>
                    <a:pt x="1904" y="8290"/>
                    <a:pt x="3621" y="8290"/>
                  </a:cubicBezTo>
                  <a:cubicBezTo>
                    <a:pt x="6646" y="8290"/>
                    <a:pt x="10711" y="6759"/>
                    <a:pt x="11036" y="6759"/>
                  </a:cubicBezTo>
                  <a:cubicBezTo>
                    <a:pt x="11065" y="6759"/>
                    <a:pt x="11064" y="6771"/>
                    <a:pt x="11031" y="6797"/>
                  </a:cubicBezTo>
                  <a:cubicBezTo>
                    <a:pt x="3756" y="12476"/>
                    <a:pt x="7042" y="14465"/>
                    <a:pt x="8435" y="14941"/>
                  </a:cubicBezTo>
                  <a:cubicBezTo>
                    <a:pt x="8530" y="14974"/>
                    <a:pt x="8644" y="14989"/>
                    <a:pt x="8772" y="14989"/>
                  </a:cubicBezTo>
                  <a:cubicBezTo>
                    <a:pt x="9701" y="14989"/>
                    <a:pt x="11433" y="14225"/>
                    <a:pt x="12968" y="14225"/>
                  </a:cubicBezTo>
                  <a:cubicBezTo>
                    <a:pt x="14334" y="14225"/>
                    <a:pt x="15544" y="14831"/>
                    <a:pt x="15889" y="17120"/>
                  </a:cubicBezTo>
                  <a:cubicBezTo>
                    <a:pt x="16471" y="21022"/>
                    <a:pt x="12591" y="22244"/>
                    <a:pt x="9423" y="22244"/>
                  </a:cubicBezTo>
                  <a:cubicBezTo>
                    <a:pt x="7603" y="22244"/>
                    <a:pt x="6019" y="21841"/>
                    <a:pt x="5649" y="21311"/>
                  </a:cubicBezTo>
                  <a:cubicBezTo>
                    <a:pt x="5146" y="20591"/>
                    <a:pt x="4321" y="20173"/>
                    <a:pt x="3535" y="20173"/>
                  </a:cubicBezTo>
                  <a:cubicBezTo>
                    <a:pt x="2723" y="20173"/>
                    <a:pt x="1952" y="20621"/>
                    <a:pt x="1625" y="21644"/>
                  </a:cubicBezTo>
                  <a:cubicBezTo>
                    <a:pt x="288" y="25820"/>
                    <a:pt x="5485" y="27869"/>
                    <a:pt x="10193" y="27869"/>
                  </a:cubicBezTo>
                  <a:cubicBezTo>
                    <a:pt x="11942" y="27869"/>
                    <a:pt x="13623" y="27587"/>
                    <a:pt x="14877" y="27026"/>
                  </a:cubicBezTo>
                  <a:cubicBezTo>
                    <a:pt x="19508" y="24942"/>
                    <a:pt x="23687" y="19703"/>
                    <a:pt x="21890" y="14322"/>
                  </a:cubicBezTo>
                  <a:cubicBezTo>
                    <a:pt x="20080" y="8940"/>
                    <a:pt x="15782" y="8428"/>
                    <a:pt x="15710" y="8083"/>
                  </a:cubicBezTo>
                  <a:cubicBezTo>
                    <a:pt x="15639" y="7738"/>
                    <a:pt x="20437" y="6487"/>
                    <a:pt x="18865" y="1927"/>
                  </a:cubicBezTo>
                  <a:cubicBezTo>
                    <a:pt x="18398" y="564"/>
                    <a:pt x="16503" y="0"/>
                    <a:pt x="140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37" name="Google Shape;237;p12"/>
            <p:cNvSpPr/>
            <p:nvPr/>
          </p:nvSpPr>
          <p:spPr>
            <a:xfrm>
              <a:off x="1305200" y="933575"/>
              <a:ext cx="41100" cy="41100"/>
            </a:xfrm>
            <a:custGeom>
              <a:avLst/>
              <a:gdLst/>
              <a:ahLst/>
              <a:cxnLst/>
              <a:rect l="l" t="t" r="r" b="b"/>
              <a:pathLst>
                <a:path w="1644" h="1644" extrusionOk="0">
                  <a:moveTo>
                    <a:pt x="822" y="1"/>
                  </a:moveTo>
                  <a:cubicBezTo>
                    <a:pt x="370" y="1"/>
                    <a:pt x="1" y="370"/>
                    <a:pt x="1" y="822"/>
                  </a:cubicBezTo>
                  <a:cubicBezTo>
                    <a:pt x="1" y="1275"/>
                    <a:pt x="370" y="1644"/>
                    <a:pt x="822" y="1644"/>
                  </a:cubicBezTo>
                  <a:cubicBezTo>
                    <a:pt x="1275" y="1644"/>
                    <a:pt x="1644" y="1275"/>
                    <a:pt x="1644" y="822"/>
                  </a:cubicBezTo>
                  <a:cubicBezTo>
                    <a:pt x="1644" y="370"/>
                    <a:pt x="1275" y="1"/>
                    <a:pt x="82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38" name="Google Shape;238;p12"/>
            <p:cNvSpPr/>
            <p:nvPr/>
          </p:nvSpPr>
          <p:spPr>
            <a:xfrm>
              <a:off x="1042975" y="951675"/>
              <a:ext cx="231000" cy="88600"/>
            </a:xfrm>
            <a:custGeom>
              <a:avLst/>
              <a:gdLst/>
              <a:ahLst/>
              <a:cxnLst/>
              <a:rect l="l" t="t" r="r" b="b"/>
              <a:pathLst>
                <a:path w="9240" h="3544" extrusionOk="0">
                  <a:moveTo>
                    <a:pt x="7451" y="1"/>
                  </a:moveTo>
                  <a:cubicBezTo>
                    <a:pt x="6376" y="1"/>
                    <a:pt x="4968" y="303"/>
                    <a:pt x="3763" y="741"/>
                  </a:cubicBezTo>
                  <a:cubicBezTo>
                    <a:pt x="1489" y="1551"/>
                    <a:pt x="1" y="2432"/>
                    <a:pt x="441" y="3241"/>
                  </a:cubicBezTo>
                  <a:cubicBezTo>
                    <a:pt x="559" y="3455"/>
                    <a:pt x="722" y="3543"/>
                    <a:pt x="926" y="3543"/>
                  </a:cubicBezTo>
                  <a:cubicBezTo>
                    <a:pt x="1786" y="3543"/>
                    <a:pt x="3374" y="1972"/>
                    <a:pt x="5406" y="1741"/>
                  </a:cubicBezTo>
                  <a:cubicBezTo>
                    <a:pt x="7251" y="1527"/>
                    <a:pt x="9240" y="1610"/>
                    <a:pt x="9156" y="812"/>
                  </a:cubicBezTo>
                  <a:cubicBezTo>
                    <a:pt x="9084" y="234"/>
                    <a:pt x="8395" y="1"/>
                    <a:pt x="745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grpSp>
      <p:grpSp>
        <p:nvGrpSpPr>
          <p:cNvPr id="239" name="Google Shape;239;p12"/>
          <p:cNvGrpSpPr/>
          <p:nvPr/>
        </p:nvGrpSpPr>
        <p:grpSpPr>
          <a:xfrm>
            <a:off x="299116" y="177710"/>
            <a:ext cx="521187" cy="516812"/>
            <a:chOff x="4508600" y="1990625"/>
            <a:chExt cx="402150" cy="398775"/>
          </a:xfrm>
        </p:grpSpPr>
        <p:sp>
          <p:nvSpPr>
            <p:cNvPr id="240" name="Google Shape;240;p12"/>
            <p:cNvSpPr/>
            <p:nvPr/>
          </p:nvSpPr>
          <p:spPr>
            <a:xfrm>
              <a:off x="4508600" y="1990625"/>
              <a:ext cx="402150" cy="398550"/>
            </a:xfrm>
            <a:custGeom>
              <a:avLst/>
              <a:gdLst/>
              <a:ahLst/>
              <a:cxnLst/>
              <a:rect l="l" t="t" r="r" b="b"/>
              <a:pathLst>
                <a:path w="16086" h="15942" extrusionOk="0">
                  <a:moveTo>
                    <a:pt x="8438" y="1"/>
                  </a:moveTo>
                  <a:cubicBezTo>
                    <a:pt x="7314" y="1"/>
                    <a:pt x="5811" y="74"/>
                    <a:pt x="5204" y="756"/>
                  </a:cubicBezTo>
                  <a:cubicBezTo>
                    <a:pt x="4454" y="1590"/>
                    <a:pt x="4775" y="3781"/>
                    <a:pt x="4787" y="4816"/>
                  </a:cubicBezTo>
                  <a:cubicBezTo>
                    <a:pt x="4787" y="4983"/>
                    <a:pt x="4799" y="5162"/>
                    <a:pt x="4799" y="5328"/>
                  </a:cubicBezTo>
                  <a:cubicBezTo>
                    <a:pt x="3632" y="5531"/>
                    <a:pt x="2477" y="5781"/>
                    <a:pt x="1346" y="6078"/>
                  </a:cubicBezTo>
                  <a:cubicBezTo>
                    <a:pt x="929" y="6186"/>
                    <a:pt x="489" y="6317"/>
                    <a:pt x="251" y="6674"/>
                  </a:cubicBezTo>
                  <a:cubicBezTo>
                    <a:pt x="60" y="6936"/>
                    <a:pt x="36" y="7293"/>
                    <a:pt x="24" y="7614"/>
                  </a:cubicBezTo>
                  <a:cubicBezTo>
                    <a:pt x="1" y="8638"/>
                    <a:pt x="155" y="9805"/>
                    <a:pt x="977" y="10400"/>
                  </a:cubicBezTo>
                  <a:cubicBezTo>
                    <a:pt x="1429" y="10734"/>
                    <a:pt x="2001" y="10829"/>
                    <a:pt x="2560" y="10901"/>
                  </a:cubicBezTo>
                  <a:cubicBezTo>
                    <a:pt x="3489" y="11031"/>
                    <a:pt x="4418" y="11115"/>
                    <a:pt x="5347" y="11174"/>
                  </a:cubicBezTo>
                  <a:cubicBezTo>
                    <a:pt x="5549" y="12341"/>
                    <a:pt x="5799" y="13484"/>
                    <a:pt x="6097" y="14627"/>
                  </a:cubicBezTo>
                  <a:cubicBezTo>
                    <a:pt x="6204" y="15032"/>
                    <a:pt x="6335" y="15473"/>
                    <a:pt x="6692" y="15711"/>
                  </a:cubicBezTo>
                  <a:cubicBezTo>
                    <a:pt x="6954" y="15901"/>
                    <a:pt x="7311" y="15925"/>
                    <a:pt x="7644" y="15937"/>
                  </a:cubicBezTo>
                  <a:cubicBezTo>
                    <a:pt x="7726" y="15940"/>
                    <a:pt x="7809" y="15941"/>
                    <a:pt x="7893" y="15941"/>
                  </a:cubicBezTo>
                  <a:cubicBezTo>
                    <a:pt x="8842" y="15941"/>
                    <a:pt x="9871" y="15739"/>
                    <a:pt x="10419" y="14984"/>
                  </a:cubicBezTo>
                  <a:cubicBezTo>
                    <a:pt x="10752" y="14532"/>
                    <a:pt x="10847" y="13960"/>
                    <a:pt x="10919" y="13413"/>
                  </a:cubicBezTo>
                  <a:cubicBezTo>
                    <a:pt x="11026" y="12639"/>
                    <a:pt x="11109" y="11865"/>
                    <a:pt x="11169" y="11091"/>
                  </a:cubicBezTo>
                  <a:cubicBezTo>
                    <a:pt x="11716" y="11043"/>
                    <a:pt x="12264" y="10984"/>
                    <a:pt x="12824" y="10901"/>
                  </a:cubicBezTo>
                  <a:cubicBezTo>
                    <a:pt x="13681" y="10793"/>
                    <a:pt x="14562" y="10639"/>
                    <a:pt x="15348" y="10246"/>
                  </a:cubicBezTo>
                  <a:cubicBezTo>
                    <a:pt x="15538" y="10174"/>
                    <a:pt x="15705" y="10043"/>
                    <a:pt x="15836" y="9877"/>
                  </a:cubicBezTo>
                  <a:cubicBezTo>
                    <a:pt x="15931" y="9674"/>
                    <a:pt x="15979" y="9448"/>
                    <a:pt x="15955" y="9222"/>
                  </a:cubicBezTo>
                  <a:cubicBezTo>
                    <a:pt x="15955" y="8198"/>
                    <a:pt x="16086" y="5959"/>
                    <a:pt x="15217" y="5186"/>
                  </a:cubicBezTo>
                  <a:cubicBezTo>
                    <a:pt x="14769" y="4788"/>
                    <a:pt x="13948" y="4695"/>
                    <a:pt x="13120" y="4695"/>
                  </a:cubicBezTo>
                  <a:cubicBezTo>
                    <a:pt x="12385" y="4695"/>
                    <a:pt x="11644" y="4769"/>
                    <a:pt x="11157" y="4769"/>
                  </a:cubicBezTo>
                  <a:lnTo>
                    <a:pt x="11109" y="4769"/>
                  </a:lnTo>
                  <a:cubicBezTo>
                    <a:pt x="11062" y="4233"/>
                    <a:pt x="11002" y="3685"/>
                    <a:pt x="10931" y="3150"/>
                  </a:cubicBezTo>
                  <a:cubicBezTo>
                    <a:pt x="10812" y="2280"/>
                    <a:pt x="10657" y="1411"/>
                    <a:pt x="10276" y="625"/>
                  </a:cubicBezTo>
                  <a:cubicBezTo>
                    <a:pt x="10192" y="423"/>
                    <a:pt x="10061" y="256"/>
                    <a:pt x="9895" y="137"/>
                  </a:cubicBezTo>
                  <a:cubicBezTo>
                    <a:pt x="9713" y="52"/>
                    <a:pt x="9512" y="5"/>
                    <a:pt x="9317" y="5"/>
                  </a:cubicBezTo>
                  <a:cubicBezTo>
                    <a:pt x="9295" y="5"/>
                    <a:pt x="9273" y="5"/>
                    <a:pt x="9252" y="6"/>
                  </a:cubicBezTo>
                  <a:cubicBezTo>
                    <a:pt x="9026" y="6"/>
                    <a:pt x="8747" y="1"/>
                    <a:pt x="84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41" name="Google Shape;241;p12"/>
            <p:cNvSpPr/>
            <p:nvPr/>
          </p:nvSpPr>
          <p:spPr>
            <a:xfrm>
              <a:off x="4508600" y="2149425"/>
              <a:ext cx="397100" cy="239975"/>
            </a:xfrm>
            <a:custGeom>
              <a:avLst/>
              <a:gdLst/>
              <a:ahLst/>
              <a:cxnLst/>
              <a:rect l="l" t="t" r="r" b="b"/>
              <a:pathLst>
                <a:path w="15884" h="9599" extrusionOk="0">
                  <a:moveTo>
                    <a:pt x="620" y="0"/>
                  </a:moveTo>
                  <a:cubicBezTo>
                    <a:pt x="477" y="72"/>
                    <a:pt x="346" y="191"/>
                    <a:pt x="251" y="322"/>
                  </a:cubicBezTo>
                  <a:cubicBezTo>
                    <a:pt x="60" y="596"/>
                    <a:pt x="36" y="941"/>
                    <a:pt x="24" y="1274"/>
                  </a:cubicBezTo>
                  <a:cubicBezTo>
                    <a:pt x="1" y="2298"/>
                    <a:pt x="155" y="3453"/>
                    <a:pt x="977" y="4060"/>
                  </a:cubicBezTo>
                  <a:cubicBezTo>
                    <a:pt x="1429" y="4382"/>
                    <a:pt x="2001" y="4477"/>
                    <a:pt x="2560" y="4560"/>
                  </a:cubicBezTo>
                  <a:cubicBezTo>
                    <a:pt x="3477" y="4679"/>
                    <a:pt x="4418" y="4775"/>
                    <a:pt x="5347" y="4834"/>
                  </a:cubicBezTo>
                  <a:cubicBezTo>
                    <a:pt x="5549" y="5989"/>
                    <a:pt x="5799" y="7144"/>
                    <a:pt x="6097" y="8275"/>
                  </a:cubicBezTo>
                  <a:cubicBezTo>
                    <a:pt x="6204" y="8692"/>
                    <a:pt x="6335" y="9121"/>
                    <a:pt x="6692" y="9371"/>
                  </a:cubicBezTo>
                  <a:cubicBezTo>
                    <a:pt x="6954" y="9549"/>
                    <a:pt x="7311" y="9585"/>
                    <a:pt x="7644" y="9597"/>
                  </a:cubicBezTo>
                  <a:cubicBezTo>
                    <a:pt x="7707" y="9598"/>
                    <a:pt x="7769" y="9599"/>
                    <a:pt x="7832" y="9599"/>
                  </a:cubicBezTo>
                  <a:cubicBezTo>
                    <a:pt x="8798" y="9599"/>
                    <a:pt x="9860" y="9415"/>
                    <a:pt x="10419" y="8632"/>
                  </a:cubicBezTo>
                  <a:cubicBezTo>
                    <a:pt x="10752" y="8192"/>
                    <a:pt x="10847" y="7608"/>
                    <a:pt x="10919" y="7061"/>
                  </a:cubicBezTo>
                  <a:cubicBezTo>
                    <a:pt x="11026" y="6299"/>
                    <a:pt x="11109" y="5525"/>
                    <a:pt x="11169" y="4751"/>
                  </a:cubicBezTo>
                  <a:cubicBezTo>
                    <a:pt x="11716" y="4691"/>
                    <a:pt x="12264" y="4632"/>
                    <a:pt x="12824" y="4560"/>
                  </a:cubicBezTo>
                  <a:cubicBezTo>
                    <a:pt x="13681" y="4441"/>
                    <a:pt x="14562" y="4287"/>
                    <a:pt x="15348" y="3906"/>
                  </a:cubicBezTo>
                  <a:cubicBezTo>
                    <a:pt x="15538" y="3822"/>
                    <a:pt x="15705" y="3691"/>
                    <a:pt x="15824" y="3525"/>
                  </a:cubicBezTo>
                  <a:cubicBezTo>
                    <a:pt x="15848" y="3489"/>
                    <a:pt x="15872" y="3453"/>
                    <a:pt x="15884" y="3406"/>
                  </a:cubicBezTo>
                  <a:cubicBezTo>
                    <a:pt x="15419" y="3370"/>
                    <a:pt x="14955" y="3322"/>
                    <a:pt x="14502" y="3286"/>
                  </a:cubicBezTo>
                  <a:cubicBezTo>
                    <a:pt x="11788" y="3072"/>
                    <a:pt x="9026" y="3144"/>
                    <a:pt x="6347" y="2620"/>
                  </a:cubicBezTo>
                  <a:cubicBezTo>
                    <a:pt x="4263" y="2227"/>
                    <a:pt x="2179" y="1393"/>
                    <a:pt x="620" y="0"/>
                  </a:cubicBezTo>
                  <a:close/>
                </a:path>
              </a:pathLst>
            </a:custGeom>
            <a:solidFill>
              <a:srgbClr val="582F4E">
                <a:alpha val="53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grpSp>
    </p:spTree>
    <p:extLst>
      <p:ext uri="{BB962C8B-B14F-4D97-AF65-F5344CB8AC3E}">
        <p14:creationId xmlns:p14="http://schemas.microsoft.com/office/powerpoint/2010/main" val="42480141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36B61-D4E8-473F-9EED-23592056B2C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D86799A-54BB-4804-A435-0D4EAD9487F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004B29-3596-400F-9C0C-AA43F9803072}"/>
              </a:ext>
            </a:extLst>
          </p:cNvPr>
          <p:cNvSpPr>
            <a:spLocks noGrp="1"/>
          </p:cNvSpPr>
          <p:nvPr>
            <p:ph type="dt" sz="half" idx="10"/>
          </p:nvPr>
        </p:nvSpPr>
        <p:spPr>
          <a:xfrm>
            <a:off x="838200" y="6356350"/>
            <a:ext cx="2743200" cy="365125"/>
          </a:xfrm>
          <a:prstGeom prst="rect">
            <a:avLst/>
          </a:prstGeom>
        </p:spPr>
        <p:txBody>
          <a:bodyPr/>
          <a:lstStyle/>
          <a:p>
            <a:fld id="{EB9E067C-0340-427A-9A16-ABDC16CCC041}" type="datetimeFigureOut">
              <a:rPr lang="en-US" smtClean="0"/>
              <a:t>8/10/2023</a:t>
            </a:fld>
            <a:endParaRPr lang="en-US"/>
          </a:p>
        </p:txBody>
      </p:sp>
      <p:sp>
        <p:nvSpPr>
          <p:cNvPr id="5" name="Footer Placeholder 4">
            <a:extLst>
              <a:ext uri="{FF2B5EF4-FFF2-40B4-BE49-F238E27FC236}">
                <a16:creationId xmlns:a16="http://schemas.microsoft.com/office/drawing/2014/main" id="{22CD7D99-8A31-4BB7-948F-DCDC6761E06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8457BE9-DEE0-419F-BF6F-890721F93A6C}"/>
              </a:ext>
            </a:extLst>
          </p:cNvPr>
          <p:cNvSpPr>
            <a:spLocks noGrp="1"/>
          </p:cNvSpPr>
          <p:nvPr>
            <p:ph type="sldNum" sz="quarter" idx="12"/>
          </p:nvPr>
        </p:nvSpPr>
        <p:spPr>
          <a:xfrm>
            <a:off x="8610600" y="6356350"/>
            <a:ext cx="2743200" cy="365125"/>
          </a:xfrm>
          <a:prstGeom prst="rect">
            <a:avLst/>
          </a:prstGeom>
        </p:spPr>
        <p:txBody>
          <a:bodyPr/>
          <a:lstStyle/>
          <a:p>
            <a:fld id="{CEF866AF-E11F-462A-84AB-52F4099281EB}" type="slidenum">
              <a:rPr lang="en-US" smtClean="0"/>
              <a:t>‹#›</a:t>
            </a:fld>
            <a:endParaRPr lang="en-US"/>
          </a:p>
        </p:txBody>
      </p:sp>
    </p:spTree>
    <p:extLst>
      <p:ext uri="{BB962C8B-B14F-4D97-AF65-F5344CB8AC3E}">
        <p14:creationId xmlns:p14="http://schemas.microsoft.com/office/powerpoint/2010/main" val="22414252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215"/>
        <p:cNvGrpSpPr/>
        <p:nvPr/>
      </p:nvGrpSpPr>
      <p:grpSpPr>
        <a:xfrm>
          <a:off x="0" y="0"/>
          <a:ext cx="0" cy="0"/>
          <a:chOff x="0" y="0"/>
          <a:chExt cx="0" cy="0"/>
        </a:xfrm>
      </p:grpSpPr>
      <p:sp>
        <p:nvSpPr>
          <p:cNvPr id="216" name="Google Shape;216;p12"/>
          <p:cNvSpPr/>
          <p:nvPr/>
        </p:nvSpPr>
        <p:spPr>
          <a:xfrm flipH="1">
            <a:off x="6159512" y="2108267"/>
            <a:ext cx="6094573" cy="4749803"/>
          </a:xfrm>
          <a:custGeom>
            <a:avLst/>
            <a:gdLst/>
            <a:ahLst/>
            <a:cxnLst/>
            <a:rect l="l" t="t" r="r" b="b"/>
            <a:pathLst>
              <a:path w="39363" h="46052" extrusionOk="0">
                <a:moveTo>
                  <a:pt x="795" y="1"/>
                </a:moveTo>
                <a:cubicBezTo>
                  <a:pt x="713" y="1"/>
                  <a:pt x="630" y="28"/>
                  <a:pt x="560" y="78"/>
                </a:cubicBezTo>
                <a:cubicBezTo>
                  <a:pt x="0" y="555"/>
                  <a:pt x="274" y="3007"/>
                  <a:pt x="274" y="3722"/>
                </a:cubicBezTo>
                <a:lnTo>
                  <a:pt x="274" y="45941"/>
                </a:lnTo>
                <a:lnTo>
                  <a:pt x="334" y="45941"/>
                </a:lnTo>
                <a:lnTo>
                  <a:pt x="17407" y="45917"/>
                </a:lnTo>
                <a:lnTo>
                  <a:pt x="29647" y="45905"/>
                </a:lnTo>
                <a:cubicBezTo>
                  <a:pt x="29685" y="45905"/>
                  <a:pt x="29722" y="45905"/>
                  <a:pt x="29760" y="45905"/>
                </a:cubicBezTo>
                <a:cubicBezTo>
                  <a:pt x="31414" y="45905"/>
                  <a:pt x="33224" y="46051"/>
                  <a:pt x="34997" y="46051"/>
                </a:cubicBezTo>
                <a:cubicBezTo>
                  <a:pt x="36273" y="46051"/>
                  <a:pt x="37530" y="45976"/>
                  <a:pt x="38696" y="45715"/>
                </a:cubicBezTo>
                <a:cubicBezTo>
                  <a:pt x="39362" y="45572"/>
                  <a:pt x="38696" y="40143"/>
                  <a:pt x="38600" y="39559"/>
                </a:cubicBezTo>
                <a:cubicBezTo>
                  <a:pt x="38255" y="37166"/>
                  <a:pt x="37457" y="34725"/>
                  <a:pt x="35457" y="33213"/>
                </a:cubicBezTo>
                <a:cubicBezTo>
                  <a:pt x="33540" y="31773"/>
                  <a:pt x="31028" y="31523"/>
                  <a:pt x="28659" y="31166"/>
                </a:cubicBezTo>
                <a:cubicBezTo>
                  <a:pt x="26051" y="30761"/>
                  <a:pt x="23444" y="30153"/>
                  <a:pt x="21110" y="28939"/>
                </a:cubicBezTo>
                <a:cubicBezTo>
                  <a:pt x="18777" y="27713"/>
                  <a:pt x="16717" y="25843"/>
                  <a:pt x="15681" y="23403"/>
                </a:cubicBezTo>
                <a:cubicBezTo>
                  <a:pt x="14645" y="20950"/>
                  <a:pt x="14728" y="18188"/>
                  <a:pt x="14264" y="15580"/>
                </a:cubicBezTo>
                <a:cubicBezTo>
                  <a:pt x="12966" y="8222"/>
                  <a:pt x="7418" y="3257"/>
                  <a:pt x="1001" y="66"/>
                </a:cubicBezTo>
                <a:cubicBezTo>
                  <a:pt x="939" y="22"/>
                  <a:pt x="867" y="1"/>
                  <a:pt x="79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17" name="Google Shape;217;p12"/>
          <p:cNvSpPr txBox="1">
            <a:spLocks noGrp="1"/>
          </p:cNvSpPr>
          <p:nvPr>
            <p:ph type="title" hasCustomPrompt="1"/>
          </p:nvPr>
        </p:nvSpPr>
        <p:spPr>
          <a:xfrm>
            <a:off x="2406600" y="2438417"/>
            <a:ext cx="7378800" cy="16672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0533">
                <a:solidFill>
                  <a:schemeClr val="accent1"/>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218" name="Google Shape;218;p12"/>
          <p:cNvSpPr txBox="1">
            <a:spLocks noGrp="1"/>
          </p:cNvSpPr>
          <p:nvPr>
            <p:ph type="body" idx="1"/>
          </p:nvPr>
        </p:nvSpPr>
        <p:spPr>
          <a:xfrm>
            <a:off x="2406600" y="3872784"/>
            <a:ext cx="7378800" cy="546800"/>
          </a:xfrm>
          <a:prstGeom prst="rect">
            <a:avLst/>
          </a:prstGeom>
        </p:spPr>
        <p:txBody>
          <a:bodyPr spcFirstLastPara="1" wrap="square" lIns="91425" tIns="91425" rIns="91425" bIns="91425" anchor="t" anchorCtr="0">
            <a:noAutofit/>
          </a:bodyPr>
          <a:lstStyle>
            <a:lvl1pPr marL="609585" lvl="0" indent="-431789" algn="ctr">
              <a:spcBef>
                <a:spcPts val="0"/>
              </a:spcBef>
              <a:spcAft>
                <a:spcPts val="0"/>
              </a:spcAft>
              <a:buSzPts val="1500"/>
              <a:buChar char="●"/>
              <a:defRPr/>
            </a:lvl1pPr>
            <a:lvl2pPr marL="1219170" lvl="1" indent="-431789" algn="ctr">
              <a:spcBef>
                <a:spcPts val="2133"/>
              </a:spcBef>
              <a:spcAft>
                <a:spcPts val="0"/>
              </a:spcAft>
              <a:buSzPts val="1500"/>
              <a:buChar char="○"/>
              <a:defRPr/>
            </a:lvl2pPr>
            <a:lvl3pPr marL="1828754" lvl="2" indent="-431789" algn="ctr">
              <a:spcBef>
                <a:spcPts val="2133"/>
              </a:spcBef>
              <a:spcAft>
                <a:spcPts val="0"/>
              </a:spcAft>
              <a:buSzPts val="1500"/>
              <a:buChar char="■"/>
              <a:defRPr/>
            </a:lvl3pPr>
            <a:lvl4pPr marL="2438339" lvl="3" indent="-431789" algn="ctr">
              <a:spcBef>
                <a:spcPts val="2133"/>
              </a:spcBef>
              <a:spcAft>
                <a:spcPts val="0"/>
              </a:spcAft>
              <a:buSzPts val="1500"/>
              <a:buChar char="●"/>
              <a:defRPr/>
            </a:lvl4pPr>
            <a:lvl5pPr marL="3047924" lvl="4" indent="-431789" algn="ctr">
              <a:spcBef>
                <a:spcPts val="2133"/>
              </a:spcBef>
              <a:spcAft>
                <a:spcPts val="0"/>
              </a:spcAft>
              <a:buSzPts val="1500"/>
              <a:buChar char="○"/>
              <a:defRPr/>
            </a:lvl5pPr>
            <a:lvl6pPr marL="3657509" lvl="5" indent="-431789" algn="ctr">
              <a:spcBef>
                <a:spcPts val="2133"/>
              </a:spcBef>
              <a:spcAft>
                <a:spcPts val="0"/>
              </a:spcAft>
              <a:buSzPts val="15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219" name="Google Shape;219;p12"/>
          <p:cNvSpPr/>
          <p:nvPr/>
        </p:nvSpPr>
        <p:spPr>
          <a:xfrm rot="10800000" flipH="1">
            <a:off x="-38110" y="-12693"/>
            <a:ext cx="2705156" cy="2108260"/>
          </a:xfrm>
          <a:custGeom>
            <a:avLst/>
            <a:gdLst/>
            <a:ahLst/>
            <a:cxnLst/>
            <a:rect l="l" t="t" r="r" b="b"/>
            <a:pathLst>
              <a:path w="39363" h="46052" extrusionOk="0">
                <a:moveTo>
                  <a:pt x="795" y="1"/>
                </a:moveTo>
                <a:cubicBezTo>
                  <a:pt x="713" y="1"/>
                  <a:pt x="630" y="28"/>
                  <a:pt x="560" y="78"/>
                </a:cubicBezTo>
                <a:cubicBezTo>
                  <a:pt x="0" y="555"/>
                  <a:pt x="274" y="3007"/>
                  <a:pt x="274" y="3722"/>
                </a:cubicBezTo>
                <a:lnTo>
                  <a:pt x="274" y="45941"/>
                </a:lnTo>
                <a:lnTo>
                  <a:pt x="334" y="45941"/>
                </a:lnTo>
                <a:lnTo>
                  <a:pt x="17407" y="45917"/>
                </a:lnTo>
                <a:lnTo>
                  <a:pt x="29647" y="45905"/>
                </a:lnTo>
                <a:cubicBezTo>
                  <a:pt x="29685" y="45905"/>
                  <a:pt x="29722" y="45905"/>
                  <a:pt x="29760" y="45905"/>
                </a:cubicBezTo>
                <a:cubicBezTo>
                  <a:pt x="31414" y="45905"/>
                  <a:pt x="33224" y="46051"/>
                  <a:pt x="34997" y="46051"/>
                </a:cubicBezTo>
                <a:cubicBezTo>
                  <a:pt x="36273" y="46051"/>
                  <a:pt x="37530" y="45976"/>
                  <a:pt x="38696" y="45715"/>
                </a:cubicBezTo>
                <a:cubicBezTo>
                  <a:pt x="39362" y="45572"/>
                  <a:pt x="38696" y="40143"/>
                  <a:pt x="38600" y="39559"/>
                </a:cubicBezTo>
                <a:cubicBezTo>
                  <a:pt x="38255" y="37166"/>
                  <a:pt x="37457" y="34725"/>
                  <a:pt x="35457" y="33213"/>
                </a:cubicBezTo>
                <a:cubicBezTo>
                  <a:pt x="33540" y="31773"/>
                  <a:pt x="31028" y="31523"/>
                  <a:pt x="28659" y="31166"/>
                </a:cubicBezTo>
                <a:cubicBezTo>
                  <a:pt x="26051" y="30761"/>
                  <a:pt x="23444" y="30153"/>
                  <a:pt x="21110" y="28939"/>
                </a:cubicBezTo>
                <a:cubicBezTo>
                  <a:pt x="18777" y="27713"/>
                  <a:pt x="16717" y="25843"/>
                  <a:pt x="15681" y="23403"/>
                </a:cubicBezTo>
                <a:cubicBezTo>
                  <a:pt x="14645" y="20950"/>
                  <a:pt x="14728" y="18188"/>
                  <a:pt x="14264" y="15580"/>
                </a:cubicBezTo>
                <a:cubicBezTo>
                  <a:pt x="12966" y="8222"/>
                  <a:pt x="7418" y="3257"/>
                  <a:pt x="1001" y="66"/>
                </a:cubicBezTo>
                <a:cubicBezTo>
                  <a:pt x="939" y="22"/>
                  <a:pt x="867" y="1"/>
                  <a:pt x="79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grpSp>
        <p:nvGrpSpPr>
          <p:cNvPr id="220" name="Google Shape;220;p12"/>
          <p:cNvGrpSpPr/>
          <p:nvPr/>
        </p:nvGrpSpPr>
        <p:grpSpPr>
          <a:xfrm rot="10800000" flipH="1">
            <a:off x="11105935" y="6077591"/>
            <a:ext cx="936792" cy="1092780"/>
            <a:chOff x="7049801" y="540000"/>
            <a:chExt cx="647313" cy="755099"/>
          </a:xfrm>
        </p:grpSpPr>
        <p:sp>
          <p:nvSpPr>
            <p:cNvPr id="221" name="Google Shape;221;p12"/>
            <p:cNvSpPr/>
            <p:nvPr/>
          </p:nvSpPr>
          <p:spPr>
            <a:xfrm>
              <a:off x="7049801" y="540000"/>
              <a:ext cx="647313" cy="755090"/>
            </a:xfrm>
            <a:custGeom>
              <a:avLst/>
              <a:gdLst/>
              <a:ahLst/>
              <a:cxnLst/>
              <a:rect l="l" t="t" r="r" b="b"/>
              <a:pathLst>
                <a:path w="16889" h="19701" extrusionOk="0">
                  <a:moveTo>
                    <a:pt x="11961" y="0"/>
                  </a:moveTo>
                  <a:cubicBezTo>
                    <a:pt x="11730" y="0"/>
                    <a:pt x="11515" y="28"/>
                    <a:pt x="11324" y="89"/>
                  </a:cubicBezTo>
                  <a:cubicBezTo>
                    <a:pt x="10228" y="434"/>
                    <a:pt x="9728" y="1779"/>
                    <a:pt x="9062" y="2601"/>
                  </a:cubicBezTo>
                  <a:lnTo>
                    <a:pt x="6180" y="6149"/>
                  </a:lnTo>
                  <a:lnTo>
                    <a:pt x="3299" y="9697"/>
                  </a:lnTo>
                  <a:lnTo>
                    <a:pt x="1858" y="11471"/>
                  </a:lnTo>
                  <a:cubicBezTo>
                    <a:pt x="1084" y="12435"/>
                    <a:pt x="1" y="13221"/>
                    <a:pt x="96" y="14602"/>
                  </a:cubicBezTo>
                  <a:lnTo>
                    <a:pt x="430" y="19293"/>
                  </a:lnTo>
                  <a:cubicBezTo>
                    <a:pt x="418" y="19401"/>
                    <a:pt x="453" y="19508"/>
                    <a:pt x="513" y="19591"/>
                  </a:cubicBezTo>
                  <a:cubicBezTo>
                    <a:pt x="572" y="19670"/>
                    <a:pt x="659" y="19700"/>
                    <a:pt x="755" y="19700"/>
                  </a:cubicBezTo>
                  <a:cubicBezTo>
                    <a:pt x="889" y="19700"/>
                    <a:pt x="1043" y="19642"/>
                    <a:pt x="1168" y="19579"/>
                  </a:cubicBezTo>
                  <a:cubicBezTo>
                    <a:pt x="2513" y="18877"/>
                    <a:pt x="4061" y="18281"/>
                    <a:pt x="5299" y="17400"/>
                  </a:cubicBezTo>
                  <a:cubicBezTo>
                    <a:pt x="6216" y="16746"/>
                    <a:pt x="6799" y="15662"/>
                    <a:pt x="7442" y="14757"/>
                  </a:cubicBezTo>
                  <a:cubicBezTo>
                    <a:pt x="8431" y="13388"/>
                    <a:pt x="9443" y="12043"/>
                    <a:pt x="10467" y="10709"/>
                  </a:cubicBezTo>
                  <a:cubicBezTo>
                    <a:pt x="10776" y="10304"/>
                    <a:pt x="11133" y="9935"/>
                    <a:pt x="11467" y="9554"/>
                  </a:cubicBezTo>
                  <a:cubicBezTo>
                    <a:pt x="12348" y="8578"/>
                    <a:pt x="13217" y="7590"/>
                    <a:pt x="14062" y="6590"/>
                  </a:cubicBezTo>
                  <a:cubicBezTo>
                    <a:pt x="14729" y="5804"/>
                    <a:pt x="15753" y="4851"/>
                    <a:pt x="16134" y="3875"/>
                  </a:cubicBezTo>
                  <a:cubicBezTo>
                    <a:pt x="16888" y="1952"/>
                    <a:pt x="13878" y="0"/>
                    <a:pt x="1196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22" name="Google Shape;222;p12"/>
            <p:cNvSpPr/>
            <p:nvPr/>
          </p:nvSpPr>
          <p:spPr>
            <a:xfrm>
              <a:off x="7063983" y="601325"/>
              <a:ext cx="616076" cy="693728"/>
            </a:xfrm>
            <a:custGeom>
              <a:avLst/>
              <a:gdLst/>
              <a:ahLst/>
              <a:cxnLst/>
              <a:rect l="l" t="t" r="r" b="b"/>
              <a:pathLst>
                <a:path w="16074" h="18100" extrusionOk="0">
                  <a:moveTo>
                    <a:pt x="15097" y="1"/>
                  </a:moveTo>
                  <a:cubicBezTo>
                    <a:pt x="14978" y="167"/>
                    <a:pt x="14859" y="334"/>
                    <a:pt x="14740" y="489"/>
                  </a:cubicBezTo>
                  <a:cubicBezTo>
                    <a:pt x="10942" y="5442"/>
                    <a:pt x="6608" y="9954"/>
                    <a:pt x="1810" y="13943"/>
                  </a:cubicBezTo>
                  <a:lnTo>
                    <a:pt x="0" y="16836"/>
                  </a:lnTo>
                  <a:cubicBezTo>
                    <a:pt x="12" y="17122"/>
                    <a:pt x="36" y="17408"/>
                    <a:pt x="60" y="17693"/>
                  </a:cubicBezTo>
                  <a:cubicBezTo>
                    <a:pt x="48" y="17801"/>
                    <a:pt x="83" y="17896"/>
                    <a:pt x="143" y="17991"/>
                  </a:cubicBezTo>
                  <a:cubicBezTo>
                    <a:pt x="202" y="18069"/>
                    <a:pt x="286" y="18099"/>
                    <a:pt x="381" y="18099"/>
                  </a:cubicBezTo>
                  <a:cubicBezTo>
                    <a:pt x="516" y="18099"/>
                    <a:pt x="671" y="18037"/>
                    <a:pt x="798" y="17967"/>
                  </a:cubicBezTo>
                  <a:cubicBezTo>
                    <a:pt x="2143" y="17277"/>
                    <a:pt x="3691" y="16681"/>
                    <a:pt x="4929" y="15800"/>
                  </a:cubicBezTo>
                  <a:cubicBezTo>
                    <a:pt x="5858" y="15146"/>
                    <a:pt x="6429" y="14062"/>
                    <a:pt x="7084" y="13157"/>
                  </a:cubicBezTo>
                  <a:cubicBezTo>
                    <a:pt x="8061" y="11788"/>
                    <a:pt x="9073" y="10431"/>
                    <a:pt x="10097" y="9097"/>
                  </a:cubicBezTo>
                  <a:cubicBezTo>
                    <a:pt x="10406" y="8704"/>
                    <a:pt x="10763" y="8323"/>
                    <a:pt x="11109" y="7954"/>
                  </a:cubicBezTo>
                  <a:cubicBezTo>
                    <a:pt x="11978" y="6966"/>
                    <a:pt x="12847" y="5990"/>
                    <a:pt x="13692" y="4978"/>
                  </a:cubicBezTo>
                  <a:cubicBezTo>
                    <a:pt x="14359" y="4192"/>
                    <a:pt x="15383" y="3251"/>
                    <a:pt x="15764" y="2275"/>
                  </a:cubicBezTo>
                  <a:cubicBezTo>
                    <a:pt x="16073" y="1477"/>
                    <a:pt x="15740" y="668"/>
                    <a:pt x="1509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23" name="Google Shape;223;p12"/>
            <p:cNvSpPr/>
            <p:nvPr/>
          </p:nvSpPr>
          <p:spPr>
            <a:xfrm>
              <a:off x="7052101" y="1055397"/>
              <a:ext cx="219195" cy="239662"/>
            </a:xfrm>
            <a:custGeom>
              <a:avLst/>
              <a:gdLst/>
              <a:ahLst/>
              <a:cxnLst/>
              <a:rect l="l" t="t" r="r" b="b"/>
              <a:pathLst>
                <a:path w="5719" h="6253" extrusionOk="0">
                  <a:moveTo>
                    <a:pt x="282" y="0"/>
                  </a:moveTo>
                  <a:cubicBezTo>
                    <a:pt x="268" y="0"/>
                    <a:pt x="253" y="0"/>
                    <a:pt x="239" y="0"/>
                  </a:cubicBezTo>
                  <a:cubicBezTo>
                    <a:pt x="167" y="96"/>
                    <a:pt x="120" y="203"/>
                    <a:pt x="84" y="322"/>
                  </a:cubicBezTo>
                  <a:cubicBezTo>
                    <a:pt x="12" y="596"/>
                    <a:pt x="0" y="882"/>
                    <a:pt x="36" y="1155"/>
                  </a:cubicBezTo>
                  <a:lnTo>
                    <a:pt x="370" y="5846"/>
                  </a:lnTo>
                  <a:cubicBezTo>
                    <a:pt x="358" y="5954"/>
                    <a:pt x="393" y="6049"/>
                    <a:pt x="453" y="6144"/>
                  </a:cubicBezTo>
                  <a:cubicBezTo>
                    <a:pt x="512" y="6222"/>
                    <a:pt x="596" y="6252"/>
                    <a:pt x="691" y="6252"/>
                  </a:cubicBezTo>
                  <a:cubicBezTo>
                    <a:pt x="826" y="6252"/>
                    <a:pt x="981" y="6190"/>
                    <a:pt x="1108" y="6120"/>
                  </a:cubicBezTo>
                  <a:cubicBezTo>
                    <a:pt x="2453" y="5430"/>
                    <a:pt x="4001" y="4834"/>
                    <a:pt x="5239" y="3953"/>
                  </a:cubicBezTo>
                  <a:cubicBezTo>
                    <a:pt x="5382" y="3846"/>
                    <a:pt x="5513" y="3739"/>
                    <a:pt x="5632" y="3620"/>
                  </a:cubicBezTo>
                  <a:cubicBezTo>
                    <a:pt x="5718" y="2737"/>
                    <a:pt x="5015" y="1999"/>
                    <a:pt x="4166" y="1999"/>
                  </a:cubicBezTo>
                  <a:cubicBezTo>
                    <a:pt x="4076" y="1999"/>
                    <a:pt x="3986" y="2008"/>
                    <a:pt x="3894" y="2025"/>
                  </a:cubicBezTo>
                  <a:cubicBezTo>
                    <a:pt x="4022" y="1257"/>
                    <a:pt x="3411" y="679"/>
                    <a:pt x="2761" y="679"/>
                  </a:cubicBezTo>
                  <a:cubicBezTo>
                    <a:pt x="2503" y="679"/>
                    <a:pt x="2239" y="770"/>
                    <a:pt x="2013" y="977"/>
                  </a:cubicBezTo>
                  <a:cubicBezTo>
                    <a:pt x="1744" y="299"/>
                    <a:pt x="1029" y="0"/>
                    <a:pt x="282" y="0"/>
                  </a:cubicBezTo>
                  <a:close/>
                </a:path>
              </a:pathLst>
            </a:custGeom>
            <a:solidFill>
              <a:srgbClr val="FFC7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24" name="Google Shape;224;p12"/>
            <p:cNvSpPr/>
            <p:nvPr/>
          </p:nvSpPr>
          <p:spPr>
            <a:xfrm>
              <a:off x="7059383" y="1184103"/>
              <a:ext cx="108658" cy="110996"/>
            </a:xfrm>
            <a:custGeom>
              <a:avLst/>
              <a:gdLst/>
              <a:ahLst/>
              <a:cxnLst/>
              <a:rect l="l" t="t" r="r" b="b"/>
              <a:pathLst>
                <a:path w="2835" h="2896" extrusionOk="0">
                  <a:moveTo>
                    <a:pt x="1" y="0"/>
                  </a:moveTo>
                  <a:cubicBezTo>
                    <a:pt x="49" y="833"/>
                    <a:pt x="108" y="1655"/>
                    <a:pt x="168" y="2488"/>
                  </a:cubicBezTo>
                  <a:cubicBezTo>
                    <a:pt x="168" y="2596"/>
                    <a:pt x="203" y="2703"/>
                    <a:pt x="263" y="2786"/>
                  </a:cubicBezTo>
                  <a:cubicBezTo>
                    <a:pt x="322" y="2865"/>
                    <a:pt x="409" y="2895"/>
                    <a:pt x="505" y="2895"/>
                  </a:cubicBezTo>
                  <a:cubicBezTo>
                    <a:pt x="639" y="2895"/>
                    <a:pt x="793" y="2837"/>
                    <a:pt x="918" y="2774"/>
                  </a:cubicBezTo>
                  <a:cubicBezTo>
                    <a:pt x="1537" y="2453"/>
                    <a:pt x="2192" y="2155"/>
                    <a:pt x="2835" y="1834"/>
                  </a:cubicBezTo>
                  <a:cubicBezTo>
                    <a:pt x="2763" y="1715"/>
                    <a:pt x="2692" y="1595"/>
                    <a:pt x="2608" y="1476"/>
                  </a:cubicBezTo>
                  <a:cubicBezTo>
                    <a:pt x="2299" y="1024"/>
                    <a:pt x="1882" y="643"/>
                    <a:pt x="1418" y="369"/>
                  </a:cubicBezTo>
                  <a:cubicBezTo>
                    <a:pt x="977" y="131"/>
                    <a:pt x="489" y="0"/>
                    <a:pt x="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grpSp>
      <p:grpSp>
        <p:nvGrpSpPr>
          <p:cNvPr id="225" name="Google Shape;225;p12"/>
          <p:cNvGrpSpPr/>
          <p:nvPr/>
        </p:nvGrpSpPr>
        <p:grpSpPr>
          <a:xfrm rot="6385603">
            <a:off x="9924339" y="6046502"/>
            <a:ext cx="468312" cy="441255"/>
            <a:chOff x="6520753" y="2095400"/>
            <a:chExt cx="429607" cy="404737"/>
          </a:xfrm>
        </p:grpSpPr>
        <p:sp>
          <p:nvSpPr>
            <p:cNvPr id="226" name="Google Shape;226;p12"/>
            <p:cNvSpPr/>
            <p:nvPr/>
          </p:nvSpPr>
          <p:spPr>
            <a:xfrm>
              <a:off x="6520753" y="2095400"/>
              <a:ext cx="429607" cy="404627"/>
            </a:xfrm>
            <a:custGeom>
              <a:avLst/>
              <a:gdLst/>
              <a:ahLst/>
              <a:cxnLst/>
              <a:rect l="l" t="t" r="r" b="b"/>
              <a:pathLst>
                <a:path w="23647" h="22272" extrusionOk="0">
                  <a:moveTo>
                    <a:pt x="12026" y="1"/>
                  </a:moveTo>
                  <a:cubicBezTo>
                    <a:pt x="10599" y="1"/>
                    <a:pt x="9180" y="269"/>
                    <a:pt x="7870" y="835"/>
                  </a:cubicBezTo>
                  <a:cubicBezTo>
                    <a:pt x="2727" y="3026"/>
                    <a:pt x="0" y="8693"/>
                    <a:pt x="1512" y="14075"/>
                  </a:cubicBezTo>
                  <a:cubicBezTo>
                    <a:pt x="2873" y="19022"/>
                    <a:pt x="7416" y="22272"/>
                    <a:pt x="12267" y="22272"/>
                  </a:cubicBezTo>
                  <a:cubicBezTo>
                    <a:pt x="13696" y="22272"/>
                    <a:pt x="15153" y="21989"/>
                    <a:pt x="16562" y="21385"/>
                  </a:cubicBezTo>
                  <a:cubicBezTo>
                    <a:pt x="19205" y="20206"/>
                    <a:pt x="21313" y="18075"/>
                    <a:pt x="22467" y="15408"/>
                  </a:cubicBezTo>
                  <a:cubicBezTo>
                    <a:pt x="23646" y="12586"/>
                    <a:pt x="23479" y="9550"/>
                    <a:pt x="22420" y="6740"/>
                  </a:cubicBezTo>
                  <a:cubicBezTo>
                    <a:pt x="20840" y="2521"/>
                    <a:pt x="16397" y="1"/>
                    <a:pt x="1202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27" name="Google Shape;227;p12"/>
            <p:cNvSpPr/>
            <p:nvPr/>
          </p:nvSpPr>
          <p:spPr>
            <a:xfrm>
              <a:off x="6527675" y="2148197"/>
              <a:ext cx="420087" cy="351941"/>
            </a:xfrm>
            <a:custGeom>
              <a:avLst/>
              <a:gdLst/>
              <a:ahLst/>
              <a:cxnLst/>
              <a:rect l="l" t="t" r="r" b="b"/>
              <a:pathLst>
                <a:path w="23123" h="19372" extrusionOk="0">
                  <a:moveTo>
                    <a:pt x="4287" y="0"/>
                  </a:moveTo>
                  <a:lnTo>
                    <a:pt x="4287" y="0"/>
                  </a:lnTo>
                  <a:cubicBezTo>
                    <a:pt x="1227" y="2846"/>
                    <a:pt x="0" y="7156"/>
                    <a:pt x="1131" y="11180"/>
                  </a:cubicBezTo>
                  <a:cubicBezTo>
                    <a:pt x="2493" y="16122"/>
                    <a:pt x="7042" y="19371"/>
                    <a:pt x="11897" y="19371"/>
                  </a:cubicBezTo>
                  <a:cubicBezTo>
                    <a:pt x="13323" y="19371"/>
                    <a:pt x="14775" y="19091"/>
                    <a:pt x="16181" y="18491"/>
                  </a:cubicBezTo>
                  <a:cubicBezTo>
                    <a:pt x="18824" y="17312"/>
                    <a:pt x="20943" y="15169"/>
                    <a:pt x="22086" y="12502"/>
                  </a:cubicBezTo>
                  <a:cubicBezTo>
                    <a:pt x="23098" y="10097"/>
                    <a:pt x="23122" y="7537"/>
                    <a:pt x="22444" y="5096"/>
                  </a:cubicBezTo>
                  <a:lnTo>
                    <a:pt x="22444" y="5096"/>
                  </a:lnTo>
                  <a:cubicBezTo>
                    <a:pt x="19994" y="8483"/>
                    <a:pt x="15884" y="10682"/>
                    <a:pt x="11690" y="10682"/>
                  </a:cubicBezTo>
                  <a:cubicBezTo>
                    <a:pt x="11624" y="10682"/>
                    <a:pt x="11557" y="10681"/>
                    <a:pt x="11490" y="10680"/>
                  </a:cubicBezTo>
                  <a:cubicBezTo>
                    <a:pt x="10525" y="10668"/>
                    <a:pt x="9549" y="10526"/>
                    <a:pt x="8704" y="10061"/>
                  </a:cubicBezTo>
                  <a:cubicBezTo>
                    <a:pt x="8073" y="9716"/>
                    <a:pt x="7549" y="9168"/>
                    <a:pt x="7073" y="8632"/>
                  </a:cubicBezTo>
                  <a:cubicBezTo>
                    <a:pt x="5703" y="7049"/>
                    <a:pt x="4584" y="5203"/>
                    <a:pt x="4203" y="3144"/>
                  </a:cubicBezTo>
                  <a:cubicBezTo>
                    <a:pt x="4001" y="2108"/>
                    <a:pt x="4037" y="1036"/>
                    <a:pt x="428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grpSp>
      <p:grpSp>
        <p:nvGrpSpPr>
          <p:cNvPr id="228" name="Google Shape;228;p12"/>
          <p:cNvGrpSpPr/>
          <p:nvPr/>
        </p:nvGrpSpPr>
        <p:grpSpPr>
          <a:xfrm rot="-8454469">
            <a:off x="1555345" y="-503890"/>
            <a:ext cx="1070992" cy="1069428"/>
            <a:chOff x="6947760" y="2254924"/>
            <a:chExt cx="539061" cy="538273"/>
          </a:xfrm>
        </p:grpSpPr>
        <p:sp>
          <p:nvSpPr>
            <p:cNvPr id="229" name="Google Shape;229;p12"/>
            <p:cNvSpPr/>
            <p:nvPr/>
          </p:nvSpPr>
          <p:spPr>
            <a:xfrm rot="2241434">
              <a:off x="7024089" y="2332953"/>
              <a:ext cx="386403" cy="382215"/>
            </a:xfrm>
            <a:custGeom>
              <a:avLst/>
              <a:gdLst/>
              <a:ahLst/>
              <a:cxnLst/>
              <a:rect l="l" t="t" r="r" b="b"/>
              <a:pathLst>
                <a:path w="19563" h="19351" extrusionOk="0">
                  <a:moveTo>
                    <a:pt x="5732" y="1"/>
                  </a:moveTo>
                  <a:cubicBezTo>
                    <a:pt x="5525" y="1"/>
                    <a:pt x="5362" y="24"/>
                    <a:pt x="5251" y="74"/>
                  </a:cubicBezTo>
                  <a:cubicBezTo>
                    <a:pt x="5251" y="74"/>
                    <a:pt x="1" y="18421"/>
                    <a:pt x="322" y="19314"/>
                  </a:cubicBezTo>
                  <a:cubicBezTo>
                    <a:pt x="331" y="19338"/>
                    <a:pt x="354" y="19350"/>
                    <a:pt x="389" y="19350"/>
                  </a:cubicBezTo>
                  <a:cubicBezTo>
                    <a:pt x="1662" y="19350"/>
                    <a:pt x="19563" y="4288"/>
                    <a:pt x="19563" y="4288"/>
                  </a:cubicBezTo>
                  <a:cubicBezTo>
                    <a:pt x="19563" y="4288"/>
                    <a:pt x="8549" y="1"/>
                    <a:pt x="5732" y="1"/>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30" name="Google Shape;230;p12"/>
            <p:cNvSpPr/>
            <p:nvPr/>
          </p:nvSpPr>
          <p:spPr>
            <a:xfrm rot="2241434">
              <a:off x="7206373" y="2334578"/>
              <a:ext cx="127478" cy="82088"/>
            </a:xfrm>
            <a:custGeom>
              <a:avLst/>
              <a:gdLst/>
              <a:ahLst/>
              <a:cxnLst/>
              <a:rect l="l" t="t" r="r" b="b"/>
              <a:pathLst>
                <a:path w="6454" h="4156" extrusionOk="0">
                  <a:moveTo>
                    <a:pt x="1614" y="0"/>
                  </a:moveTo>
                  <a:cubicBezTo>
                    <a:pt x="1407" y="0"/>
                    <a:pt x="1243" y="23"/>
                    <a:pt x="1131" y="73"/>
                  </a:cubicBezTo>
                  <a:cubicBezTo>
                    <a:pt x="1131" y="73"/>
                    <a:pt x="655" y="1740"/>
                    <a:pt x="0" y="4085"/>
                  </a:cubicBezTo>
                  <a:cubicBezTo>
                    <a:pt x="335" y="4126"/>
                    <a:pt x="721" y="4155"/>
                    <a:pt x="1138" y="4155"/>
                  </a:cubicBezTo>
                  <a:cubicBezTo>
                    <a:pt x="2920" y="4155"/>
                    <a:pt x="5257" y="3617"/>
                    <a:pt x="6454" y="1108"/>
                  </a:cubicBezTo>
                  <a:cubicBezTo>
                    <a:pt x="4405" y="474"/>
                    <a:pt x="2556" y="0"/>
                    <a:pt x="1614" y="0"/>
                  </a:cubicBezTo>
                  <a:close/>
                </a:path>
              </a:pathLst>
            </a:custGeom>
            <a:solidFill>
              <a:srgbClr val="FFC7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31" name="Google Shape;231;p12"/>
            <p:cNvSpPr/>
            <p:nvPr/>
          </p:nvSpPr>
          <p:spPr>
            <a:xfrm rot="2241434">
              <a:off x="7006986" y="2392589"/>
              <a:ext cx="383341" cy="316798"/>
            </a:xfrm>
            <a:custGeom>
              <a:avLst/>
              <a:gdLst/>
              <a:ahLst/>
              <a:cxnLst/>
              <a:rect l="l" t="t" r="r" b="b"/>
              <a:pathLst>
                <a:path w="19408" h="16039" extrusionOk="0">
                  <a:moveTo>
                    <a:pt x="16824" y="0"/>
                  </a:moveTo>
                  <a:cubicBezTo>
                    <a:pt x="14109" y="2739"/>
                    <a:pt x="10835" y="4906"/>
                    <a:pt x="7156" y="6060"/>
                  </a:cubicBezTo>
                  <a:cubicBezTo>
                    <a:pt x="6401" y="6293"/>
                    <a:pt x="5603" y="6488"/>
                    <a:pt x="4817" y="6488"/>
                  </a:cubicBezTo>
                  <a:cubicBezTo>
                    <a:pt x="4437" y="6488"/>
                    <a:pt x="4060" y="6443"/>
                    <a:pt x="3691" y="6334"/>
                  </a:cubicBezTo>
                  <a:cubicBezTo>
                    <a:pt x="3287" y="6215"/>
                    <a:pt x="2918" y="6001"/>
                    <a:pt x="2596" y="5727"/>
                  </a:cubicBezTo>
                  <a:cubicBezTo>
                    <a:pt x="1298" y="10525"/>
                    <a:pt x="1" y="15550"/>
                    <a:pt x="167" y="16002"/>
                  </a:cubicBezTo>
                  <a:cubicBezTo>
                    <a:pt x="176" y="16026"/>
                    <a:pt x="199" y="16038"/>
                    <a:pt x="234" y="16038"/>
                  </a:cubicBezTo>
                  <a:cubicBezTo>
                    <a:pt x="1507" y="16038"/>
                    <a:pt x="19408" y="976"/>
                    <a:pt x="19408" y="976"/>
                  </a:cubicBezTo>
                  <a:cubicBezTo>
                    <a:pt x="19408" y="976"/>
                    <a:pt x="18360" y="560"/>
                    <a:pt x="16824" y="0"/>
                  </a:cubicBezTo>
                  <a:close/>
                </a:path>
              </a:pathLst>
            </a:custGeom>
            <a:solidFill>
              <a:srgbClr val="BF36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grpSp>
      <p:grpSp>
        <p:nvGrpSpPr>
          <p:cNvPr id="232" name="Google Shape;232;p12"/>
          <p:cNvGrpSpPr/>
          <p:nvPr/>
        </p:nvGrpSpPr>
        <p:grpSpPr>
          <a:xfrm rot="-1636644">
            <a:off x="965576" y="376027"/>
            <a:ext cx="794201" cy="826632"/>
            <a:chOff x="910503" y="280033"/>
            <a:chExt cx="595650" cy="619972"/>
          </a:xfrm>
        </p:grpSpPr>
        <p:sp>
          <p:nvSpPr>
            <p:cNvPr id="233" name="Google Shape;233;p12"/>
            <p:cNvSpPr/>
            <p:nvPr/>
          </p:nvSpPr>
          <p:spPr>
            <a:xfrm rot="-484475">
              <a:off x="946679" y="314047"/>
              <a:ext cx="523298" cy="551943"/>
            </a:xfrm>
            <a:custGeom>
              <a:avLst/>
              <a:gdLst/>
              <a:ahLst/>
              <a:cxnLst/>
              <a:rect l="l" t="t" r="r" b="b"/>
              <a:pathLst>
                <a:path w="34148" h="36023" extrusionOk="0">
                  <a:moveTo>
                    <a:pt x="20291" y="7433"/>
                  </a:moveTo>
                  <a:cubicBezTo>
                    <a:pt x="21090" y="7433"/>
                    <a:pt x="21903" y="7634"/>
                    <a:pt x="22718" y="8083"/>
                  </a:cubicBezTo>
                  <a:cubicBezTo>
                    <a:pt x="29445" y="11774"/>
                    <a:pt x="22385" y="22037"/>
                    <a:pt x="22385" y="22037"/>
                  </a:cubicBezTo>
                  <a:cubicBezTo>
                    <a:pt x="20150" y="26090"/>
                    <a:pt x="17834" y="27530"/>
                    <a:pt x="15817" y="27530"/>
                  </a:cubicBezTo>
                  <a:cubicBezTo>
                    <a:pt x="12763" y="27530"/>
                    <a:pt x="10396" y="24228"/>
                    <a:pt x="10038" y="21704"/>
                  </a:cubicBezTo>
                  <a:cubicBezTo>
                    <a:pt x="9504" y="18021"/>
                    <a:pt x="14506" y="7433"/>
                    <a:pt x="20291" y="7433"/>
                  </a:cubicBezTo>
                  <a:close/>
                  <a:moveTo>
                    <a:pt x="21725" y="1"/>
                  </a:moveTo>
                  <a:cubicBezTo>
                    <a:pt x="15013" y="1"/>
                    <a:pt x="7883" y="5821"/>
                    <a:pt x="4359" y="13977"/>
                  </a:cubicBezTo>
                  <a:cubicBezTo>
                    <a:pt x="1" y="24073"/>
                    <a:pt x="4359" y="32455"/>
                    <a:pt x="10478" y="35098"/>
                  </a:cubicBezTo>
                  <a:cubicBezTo>
                    <a:pt x="11905" y="35715"/>
                    <a:pt x="13452" y="36022"/>
                    <a:pt x="15037" y="36022"/>
                  </a:cubicBezTo>
                  <a:cubicBezTo>
                    <a:pt x="20252" y="36022"/>
                    <a:pt x="25882" y="32693"/>
                    <a:pt x="29005" y="26073"/>
                  </a:cubicBezTo>
                  <a:cubicBezTo>
                    <a:pt x="33303" y="17013"/>
                    <a:pt x="34148" y="4666"/>
                    <a:pt x="26361" y="1023"/>
                  </a:cubicBezTo>
                  <a:cubicBezTo>
                    <a:pt x="24875" y="326"/>
                    <a:pt x="23311" y="1"/>
                    <a:pt x="21725" y="1"/>
                  </a:cubicBezTo>
                  <a:close/>
                </a:path>
              </a:pathLst>
            </a:custGeom>
            <a:solidFill>
              <a:srgbClr val="FFC7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34" name="Google Shape;234;p12"/>
            <p:cNvSpPr/>
            <p:nvPr/>
          </p:nvSpPr>
          <p:spPr>
            <a:xfrm rot="-484475">
              <a:off x="989881" y="342737"/>
              <a:ext cx="296313" cy="238869"/>
            </a:xfrm>
            <a:custGeom>
              <a:avLst/>
              <a:gdLst/>
              <a:ahLst/>
              <a:cxnLst/>
              <a:rect l="l" t="t" r="r" b="b"/>
              <a:pathLst>
                <a:path w="19336" h="15590" extrusionOk="0">
                  <a:moveTo>
                    <a:pt x="16951" y="0"/>
                  </a:moveTo>
                  <a:cubicBezTo>
                    <a:pt x="14313" y="0"/>
                    <a:pt x="7782" y="3615"/>
                    <a:pt x="5477" y="6677"/>
                  </a:cubicBezTo>
                  <a:cubicBezTo>
                    <a:pt x="3381" y="9475"/>
                    <a:pt x="0" y="15321"/>
                    <a:pt x="1584" y="15583"/>
                  </a:cubicBezTo>
                  <a:cubicBezTo>
                    <a:pt x="1613" y="15587"/>
                    <a:pt x="1642" y="15590"/>
                    <a:pt x="1672" y="15590"/>
                  </a:cubicBezTo>
                  <a:cubicBezTo>
                    <a:pt x="3236" y="15590"/>
                    <a:pt x="5079" y="9158"/>
                    <a:pt x="9239" y="6260"/>
                  </a:cubicBezTo>
                  <a:cubicBezTo>
                    <a:pt x="13204" y="3486"/>
                    <a:pt x="19336" y="1569"/>
                    <a:pt x="17836" y="248"/>
                  </a:cubicBezTo>
                  <a:cubicBezTo>
                    <a:pt x="17642" y="78"/>
                    <a:pt x="17338" y="0"/>
                    <a:pt x="16951" y="0"/>
                  </a:cubicBezTo>
                  <a:close/>
                </a:path>
              </a:pathLst>
            </a:custGeom>
            <a:solidFill>
              <a:srgbClr val="F9A3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grpSp>
      <p:grpSp>
        <p:nvGrpSpPr>
          <p:cNvPr id="235" name="Google Shape;235;p12"/>
          <p:cNvGrpSpPr/>
          <p:nvPr/>
        </p:nvGrpSpPr>
        <p:grpSpPr>
          <a:xfrm>
            <a:off x="10739274" y="5114608"/>
            <a:ext cx="582567" cy="685416"/>
            <a:chOff x="1001075" y="894988"/>
            <a:chExt cx="592200" cy="696750"/>
          </a:xfrm>
        </p:grpSpPr>
        <p:sp>
          <p:nvSpPr>
            <p:cNvPr id="236" name="Google Shape;236;p12"/>
            <p:cNvSpPr/>
            <p:nvPr/>
          </p:nvSpPr>
          <p:spPr>
            <a:xfrm>
              <a:off x="1001075" y="894988"/>
              <a:ext cx="592200" cy="696750"/>
            </a:xfrm>
            <a:custGeom>
              <a:avLst/>
              <a:gdLst/>
              <a:ahLst/>
              <a:cxnLst/>
              <a:rect l="l" t="t" r="r" b="b"/>
              <a:pathLst>
                <a:path w="23688" h="27870" extrusionOk="0">
                  <a:moveTo>
                    <a:pt x="14091" y="0"/>
                  </a:moveTo>
                  <a:cubicBezTo>
                    <a:pt x="8456" y="0"/>
                    <a:pt x="1" y="3081"/>
                    <a:pt x="351" y="6249"/>
                  </a:cubicBezTo>
                  <a:cubicBezTo>
                    <a:pt x="523" y="7796"/>
                    <a:pt x="1904" y="8290"/>
                    <a:pt x="3621" y="8290"/>
                  </a:cubicBezTo>
                  <a:cubicBezTo>
                    <a:pt x="6646" y="8290"/>
                    <a:pt x="10711" y="6759"/>
                    <a:pt x="11036" y="6759"/>
                  </a:cubicBezTo>
                  <a:cubicBezTo>
                    <a:pt x="11065" y="6759"/>
                    <a:pt x="11064" y="6771"/>
                    <a:pt x="11031" y="6797"/>
                  </a:cubicBezTo>
                  <a:cubicBezTo>
                    <a:pt x="3756" y="12476"/>
                    <a:pt x="7042" y="14465"/>
                    <a:pt x="8435" y="14941"/>
                  </a:cubicBezTo>
                  <a:cubicBezTo>
                    <a:pt x="8530" y="14974"/>
                    <a:pt x="8644" y="14989"/>
                    <a:pt x="8772" y="14989"/>
                  </a:cubicBezTo>
                  <a:cubicBezTo>
                    <a:pt x="9701" y="14989"/>
                    <a:pt x="11433" y="14225"/>
                    <a:pt x="12968" y="14225"/>
                  </a:cubicBezTo>
                  <a:cubicBezTo>
                    <a:pt x="14334" y="14225"/>
                    <a:pt x="15544" y="14831"/>
                    <a:pt x="15889" y="17120"/>
                  </a:cubicBezTo>
                  <a:cubicBezTo>
                    <a:pt x="16471" y="21022"/>
                    <a:pt x="12591" y="22244"/>
                    <a:pt x="9423" y="22244"/>
                  </a:cubicBezTo>
                  <a:cubicBezTo>
                    <a:pt x="7603" y="22244"/>
                    <a:pt x="6019" y="21841"/>
                    <a:pt x="5649" y="21311"/>
                  </a:cubicBezTo>
                  <a:cubicBezTo>
                    <a:pt x="5146" y="20591"/>
                    <a:pt x="4321" y="20173"/>
                    <a:pt x="3535" y="20173"/>
                  </a:cubicBezTo>
                  <a:cubicBezTo>
                    <a:pt x="2723" y="20173"/>
                    <a:pt x="1952" y="20621"/>
                    <a:pt x="1625" y="21644"/>
                  </a:cubicBezTo>
                  <a:cubicBezTo>
                    <a:pt x="288" y="25820"/>
                    <a:pt x="5485" y="27869"/>
                    <a:pt x="10193" y="27869"/>
                  </a:cubicBezTo>
                  <a:cubicBezTo>
                    <a:pt x="11942" y="27869"/>
                    <a:pt x="13623" y="27587"/>
                    <a:pt x="14877" y="27026"/>
                  </a:cubicBezTo>
                  <a:cubicBezTo>
                    <a:pt x="19508" y="24942"/>
                    <a:pt x="23687" y="19703"/>
                    <a:pt x="21890" y="14322"/>
                  </a:cubicBezTo>
                  <a:cubicBezTo>
                    <a:pt x="20080" y="8940"/>
                    <a:pt x="15782" y="8428"/>
                    <a:pt x="15710" y="8083"/>
                  </a:cubicBezTo>
                  <a:cubicBezTo>
                    <a:pt x="15639" y="7738"/>
                    <a:pt x="20437" y="6487"/>
                    <a:pt x="18865" y="1927"/>
                  </a:cubicBezTo>
                  <a:cubicBezTo>
                    <a:pt x="18398" y="564"/>
                    <a:pt x="16503" y="0"/>
                    <a:pt x="140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37" name="Google Shape;237;p12"/>
            <p:cNvSpPr/>
            <p:nvPr/>
          </p:nvSpPr>
          <p:spPr>
            <a:xfrm>
              <a:off x="1305200" y="933575"/>
              <a:ext cx="41100" cy="41100"/>
            </a:xfrm>
            <a:custGeom>
              <a:avLst/>
              <a:gdLst/>
              <a:ahLst/>
              <a:cxnLst/>
              <a:rect l="l" t="t" r="r" b="b"/>
              <a:pathLst>
                <a:path w="1644" h="1644" extrusionOk="0">
                  <a:moveTo>
                    <a:pt x="822" y="1"/>
                  </a:moveTo>
                  <a:cubicBezTo>
                    <a:pt x="370" y="1"/>
                    <a:pt x="1" y="370"/>
                    <a:pt x="1" y="822"/>
                  </a:cubicBezTo>
                  <a:cubicBezTo>
                    <a:pt x="1" y="1275"/>
                    <a:pt x="370" y="1644"/>
                    <a:pt x="822" y="1644"/>
                  </a:cubicBezTo>
                  <a:cubicBezTo>
                    <a:pt x="1275" y="1644"/>
                    <a:pt x="1644" y="1275"/>
                    <a:pt x="1644" y="822"/>
                  </a:cubicBezTo>
                  <a:cubicBezTo>
                    <a:pt x="1644" y="370"/>
                    <a:pt x="1275" y="1"/>
                    <a:pt x="82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38" name="Google Shape;238;p12"/>
            <p:cNvSpPr/>
            <p:nvPr/>
          </p:nvSpPr>
          <p:spPr>
            <a:xfrm>
              <a:off x="1042975" y="951675"/>
              <a:ext cx="231000" cy="88600"/>
            </a:xfrm>
            <a:custGeom>
              <a:avLst/>
              <a:gdLst/>
              <a:ahLst/>
              <a:cxnLst/>
              <a:rect l="l" t="t" r="r" b="b"/>
              <a:pathLst>
                <a:path w="9240" h="3544" extrusionOk="0">
                  <a:moveTo>
                    <a:pt x="7451" y="1"/>
                  </a:moveTo>
                  <a:cubicBezTo>
                    <a:pt x="6376" y="1"/>
                    <a:pt x="4968" y="303"/>
                    <a:pt x="3763" y="741"/>
                  </a:cubicBezTo>
                  <a:cubicBezTo>
                    <a:pt x="1489" y="1551"/>
                    <a:pt x="1" y="2432"/>
                    <a:pt x="441" y="3241"/>
                  </a:cubicBezTo>
                  <a:cubicBezTo>
                    <a:pt x="559" y="3455"/>
                    <a:pt x="722" y="3543"/>
                    <a:pt x="926" y="3543"/>
                  </a:cubicBezTo>
                  <a:cubicBezTo>
                    <a:pt x="1786" y="3543"/>
                    <a:pt x="3374" y="1972"/>
                    <a:pt x="5406" y="1741"/>
                  </a:cubicBezTo>
                  <a:cubicBezTo>
                    <a:pt x="7251" y="1527"/>
                    <a:pt x="9240" y="1610"/>
                    <a:pt x="9156" y="812"/>
                  </a:cubicBezTo>
                  <a:cubicBezTo>
                    <a:pt x="9084" y="234"/>
                    <a:pt x="8395" y="1"/>
                    <a:pt x="745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grpSp>
      <p:grpSp>
        <p:nvGrpSpPr>
          <p:cNvPr id="239" name="Google Shape;239;p12"/>
          <p:cNvGrpSpPr/>
          <p:nvPr/>
        </p:nvGrpSpPr>
        <p:grpSpPr>
          <a:xfrm>
            <a:off x="299116" y="177710"/>
            <a:ext cx="521187" cy="516812"/>
            <a:chOff x="4508600" y="1990625"/>
            <a:chExt cx="402150" cy="398775"/>
          </a:xfrm>
        </p:grpSpPr>
        <p:sp>
          <p:nvSpPr>
            <p:cNvPr id="240" name="Google Shape;240;p12"/>
            <p:cNvSpPr/>
            <p:nvPr/>
          </p:nvSpPr>
          <p:spPr>
            <a:xfrm>
              <a:off x="4508600" y="1990625"/>
              <a:ext cx="402150" cy="398550"/>
            </a:xfrm>
            <a:custGeom>
              <a:avLst/>
              <a:gdLst/>
              <a:ahLst/>
              <a:cxnLst/>
              <a:rect l="l" t="t" r="r" b="b"/>
              <a:pathLst>
                <a:path w="16086" h="15942" extrusionOk="0">
                  <a:moveTo>
                    <a:pt x="8438" y="1"/>
                  </a:moveTo>
                  <a:cubicBezTo>
                    <a:pt x="7314" y="1"/>
                    <a:pt x="5811" y="74"/>
                    <a:pt x="5204" y="756"/>
                  </a:cubicBezTo>
                  <a:cubicBezTo>
                    <a:pt x="4454" y="1590"/>
                    <a:pt x="4775" y="3781"/>
                    <a:pt x="4787" y="4816"/>
                  </a:cubicBezTo>
                  <a:cubicBezTo>
                    <a:pt x="4787" y="4983"/>
                    <a:pt x="4799" y="5162"/>
                    <a:pt x="4799" y="5328"/>
                  </a:cubicBezTo>
                  <a:cubicBezTo>
                    <a:pt x="3632" y="5531"/>
                    <a:pt x="2477" y="5781"/>
                    <a:pt x="1346" y="6078"/>
                  </a:cubicBezTo>
                  <a:cubicBezTo>
                    <a:pt x="929" y="6186"/>
                    <a:pt x="489" y="6317"/>
                    <a:pt x="251" y="6674"/>
                  </a:cubicBezTo>
                  <a:cubicBezTo>
                    <a:pt x="60" y="6936"/>
                    <a:pt x="36" y="7293"/>
                    <a:pt x="24" y="7614"/>
                  </a:cubicBezTo>
                  <a:cubicBezTo>
                    <a:pt x="1" y="8638"/>
                    <a:pt x="155" y="9805"/>
                    <a:pt x="977" y="10400"/>
                  </a:cubicBezTo>
                  <a:cubicBezTo>
                    <a:pt x="1429" y="10734"/>
                    <a:pt x="2001" y="10829"/>
                    <a:pt x="2560" y="10901"/>
                  </a:cubicBezTo>
                  <a:cubicBezTo>
                    <a:pt x="3489" y="11031"/>
                    <a:pt x="4418" y="11115"/>
                    <a:pt x="5347" y="11174"/>
                  </a:cubicBezTo>
                  <a:cubicBezTo>
                    <a:pt x="5549" y="12341"/>
                    <a:pt x="5799" y="13484"/>
                    <a:pt x="6097" y="14627"/>
                  </a:cubicBezTo>
                  <a:cubicBezTo>
                    <a:pt x="6204" y="15032"/>
                    <a:pt x="6335" y="15473"/>
                    <a:pt x="6692" y="15711"/>
                  </a:cubicBezTo>
                  <a:cubicBezTo>
                    <a:pt x="6954" y="15901"/>
                    <a:pt x="7311" y="15925"/>
                    <a:pt x="7644" y="15937"/>
                  </a:cubicBezTo>
                  <a:cubicBezTo>
                    <a:pt x="7726" y="15940"/>
                    <a:pt x="7809" y="15941"/>
                    <a:pt x="7893" y="15941"/>
                  </a:cubicBezTo>
                  <a:cubicBezTo>
                    <a:pt x="8842" y="15941"/>
                    <a:pt x="9871" y="15739"/>
                    <a:pt x="10419" y="14984"/>
                  </a:cubicBezTo>
                  <a:cubicBezTo>
                    <a:pt x="10752" y="14532"/>
                    <a:pt x="10847" y="13960"/>
                    <a:pt x="10919" y="13413"/>
                  </a:cubicBezTo>
                  <a:cubicBezTo>
                    <a:pt x="11026" y="12639"/>
                    <a:pt x="11109" y="11865"/>
                    <a:pt x="11169" y="11091"/>
                  </a:cubicBezTo>
                  <a:cubicBezTo>
                    <a:pt x="11716" y="11043"/>
                    <a:pt x="12264" y="10984"/>
                    <a:pt x="12824" y="10901"/>
                  </a:cubicBezTo>
                  <a:cubicBezTo>
                    <a:pt x="13681" y="10793"/>
                    <a:pt x="14562" y="10639"/>
                    <a:pt x="15348" y="10246"/>
                  </a:cubicBezTo>
                  <a:cubicBezTo>
                    <a:pt x="15538" y="10174"/>
                    <a:pt x="15705" y="10043"/>
                    <a:pt x="15836" y="9877"/>
                  </a:cubicBezTo>
                  <a:cubicBezTo>
                    <a:pt x="15931" y="9674"/>
                    <a:pt x="15979" y="9448"/>
                    <a:pt x="15955" y="9222"/>
                  </a:cubicBezTo>
                  <a:cubicBezTo>
                    <a:pt x="15955" y="8198"/>
                    <a:pt x="16086" y="5959"/>
                    <a:pt x="15217" y="5186"/>
                  </a:cubicBezTo>
                  <a:cubicBezTo>
                    <a:pt x="14769" y="4788"/>
                    <a:pt x="13948" y="4695"/>
                    <a:pt x="13120" y="4695"/>
                  </a:cubicBezTo>
                  <a:cubicBezTo>
                    <a:pt x="12385" y="4695"/>
                    <a:pt x="11644" y="4769"/>
                    <a:pt x="11157" y="4769"/>
                  </a:cubicBezTo>
                  <a:lnTo>
                    <a:pt x="11109" y="4769"/>
                  </a:lnTo>
                  <a:cubicBezTo>
                    <a:pt x="11062" y="4233"/>
                    <a:pt x="11002" y="3685"/>
                    <a:pt x="10931" y="3150"/>
                  </a:cubicBezTo>
                  <a:cubicBezTo>
                    <a:pt x="10812" y="2280"/>
                    <a:pt x="10657" y="1411"/>
                    <a:pt x="10276" y="625"/>
                  </a:cubicBezTo>
                  <a:cubicBezTo>
                    <a:pt x="10192" y="423"/>
                    <a:pt x="10061" y="256"/>
                    <a:pt x="9895" y="137"/>
                  </a:cubicBezTo>
                  <a:cubicBezTo>
                    <a:pt x="9713" y="52"/>
                    <a:pt x="9512" y="5"/>
                    <a:pt x="9317" y="5"/>
                  </a:cubicBezTo>
                  <a:cubicBezTo>
                    <a:pt x="9295" y="5"/>
                    <a:pt x="9273" y="5"/>
                    <a:pt x="9252" y="6"/>
                  </a:cubicBezTo>
                  <a:cubicBezTo>
                    <a:pt x="9026" y="6"/>
                    <a:pt x="8747" y="1"/>
                    <a:pt x="84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41" name="Google Shape;241;p12"/>
            <p:cNvSpPr/>
            <p:nvPr/>
          </p:nvSpPr>
          <p:spPr>
            <a:xfrm>
              <a:off x="4508600" y="2149425"/>
              <a:ext cx="397100" cy="239975"/>
            </a:xfrm>
            <a:custGeom>
              <a:avLst/>
              <a:gdLst/>
              <a:ahLst/>
              <a:cxnLst/>
              <a:rect l="l" t="t" r="r" b="b"/>
              <a:pathLst>
                <a:path w="15884" h="9599" extrusionOk="0">
                  <a:moveTo>
                    <a:pt x="620" y="0"/>
                  </a:moveTo>
                  <a:cubicBezTo>
                    <a:pt x="477" y="72"/>
                    <a:pt x="346" y="191"/>
                    <a:pt x="251" y="322"/>
                  </a:cubicBezTo>
                  <a:cubicBezTo>
                    <a:pt x="60" y="596"/>
                    <a:pt x="36" y="941"/>
                    <a:pt x="24" y="1274"/>
                  </a:cubicBezTo>
                  <a:cubicBezTo>
                    <a:pt x="1" y="2298"/>
                    <a:pt x="155" y="3453"/>
                    <a:pt x="977" y="4060"/>
                  </a:cubicBezTo>
                  <a:cubicBezTo>
                    <a:pt x="1429" y="4382"/>
                    <a:pt x="2001" y="4477"/>
                    <a:pt x="2560" y="4560"/>
                  </a:cubicBezTo>
                  <a:cubicBezTo>
                    <a:pt x="3477" y="4679"/>
                    <a:pt x="4418" y="4775"/>
                    <a:pt x="5347" y="4834"/>
                  </a:cubicBezTo>
                  <a:cubicBezTo>
                    <a:pt x="5549" y="5989"/>
                    <a:pt x="5799" y="7144"/>
                    <a:pt x="6097" y="8275"/>
                  </a:cubicBezTo>
                  <a:cubicBezTo>
                    <a:pt x="6204" y="8692"/>
                    <a:pt x="6335" y="9121"/>
                    <a:pt x="6692" y="9371"/>
                  </a:cubicBezTo>
                  <a:cubicBezTo>
                    <a:pt x="6954" y="9549"/>
                    <a:pt x="7311" y="9585"/>
                    <a:pt x="7644" y="9597"/>
                  </a:cubicBezTo>
                  <a:cubicBezTo>
                    <a:pt x="7707" y="9598"/>
                    <a:pt x="7769" y="9599"/>
                    <a:pt x="7832" y="9599"/>
                  </a:cubicBezTo>
                  <a:cubicBezTo>
                    <a:pt x="8798" y="9599"/>
                    <a:pt x="9860" y="9415"/>
                    <a:pt x="10419" y="8632"/>
                  </a:cubicBezTo>
                  <a:cubicBezTo>
                    <a:pt x="10752" y="8192"/>
                    <a:pt x="10847" y="7608"/>
                    <a:pt x="10919" y="7061"/>
                  </a:cubicBezTo>
                  <a:cubicBezTo>
                    <a:pt x="11026" y="6299"/>
                    <a:pt x="11109" y="5525"/>
                    <a:pt x="11169" y="4751"/>
                  </a:cubicBezTo>
                  <a:cubicBezTo>
                    <a:pt x="11716" y="4691"/>
                    <a:pt x="12264" y="4632"/>
                    <a:pt x="12824" y="4560"/>
                  </a:cubicBezTo>
                  <a:cubicBezTo>
                    <a:pt x="13681" y="4441"/>
                    <a:pt x="14562" y="4287"/>
                    <a:pt x="15348" y="3906"/>
                  </a:cubicBezTo>
                  <a:cubicBezTo>
                    <a:pt x="15538" y="3822"/>
                    <a:pt x="15705" y="3691"/>
                    <a:pt x="15824" y="3525"/>
                  </a:cubicBezTo>
                  <a:cubicBezTo>
                    <a:pt x="15848" y="3489"/>
                    <a:pt x="15872" y="3453"/>
                    <a:pt x="15884" y="3406"/>
                  </a:cubicBezTo>
                  <a:cubicBezTo>
                    <a:pt x="15419" y="3370"/>
                    <a:pt x="14955" y="3322"/>
                    <a:pt x="14502" y="3286"/>
                  </a:cubicBezTo>
                  <a:cubicBezTo>
                    <a:pt x="11788" y="3072"/>
                    <a:pt x="9026" y="3144"/>
                    <a:pt x="6347" y="2620"/>
                  </a:cubicBezTo>
                  <a:cubicBezTo>
                    <a:pt x="4263" y="2227"/>
                    <a:pt x="2179" y="1393"/>
                    <a:pt x="620" y="0"/>
                  </a:cubicBezTo>
                  <a:close/>
                </a:path>
              </a:pathLst>
            </a:custGeom>
            <a:solidFill>
              <a:srgbClr val="582F4E">
                <a:alpha val="53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grpSp>
    </p:spTree>
    <p:extLst>
      <p:ext uri="{BB962C8B-B14F-4D97-AF65-F5344CB8AC3E}">
        <p14:creationId xmlns:p14="http://schemas.microsoft.com/office/powerpoint/2010/main" val="35287302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215"/>
        <p:cNvGrpSpPr/>
        <p:nvPr/>
      </p:nvGrpSpPr>
      <p:grpSpPr>
        <a:xfrm>
          <a:off x="0" y="0"/>
          <a:ext cx="0" cy="0"/>
          <a:chOff x="0" y="0"/>
          <a:chExt cx="0" cy="0"/>
        </a:xfrm>
      </p:grpSpPr>
      <p:sp>
        <p:nvSpPr>
          <p:cNvPr id="216" name="Google Shape;216;p12"/>
          <p:cNvSpPr/>
          <p:nvPr/>
        </p:nvSpPr>
        <p:spPr>
          <a:xfrm flipH="1">
            <a:off x="6159512" y="2108267"/>
            <a:ext cx="6094573" cy="4749803"/>
          </a:xfrm>
          <a:custGeom>
            <a:avLst/>
            <a:gdLst/>
            <a:ahLst/>
            <a:cxnLst/>
            <a:rect l="l" t="t" r="r" b="b"/>
            <a:pathLst>
              <a:path w="39363" h="46052" extrusionOk="0">
                <a:moveTo>
                  <a:pt x="795" y="1"/>
                </a:moveTo>
                <a:cubicBezTo>
                  <a:pt x="713" y="1"/>
                  <a:pt x="630" y="28"/>
                  <a:pt x="560" y="78"/>
                </a:cubicBezTo>
                <a:cubicBezTo>
                  <a:pt x="0" y="555"/>
                  <a:pt x="274" y="3007"/>
                  <a:pt x="274" y="3722"/>
                </a:cubicBezTo>
                <a:lnTo>
                  <a:pt x="274" y="45941"/>
                </a:lnTo>
                <a:lnTo>
                  <a:pt x="334" y="45941"/>
                </a:lnTo>
                <a:lnTo>
                  <a:pt x="17407" y="45917"/>
                </a:lnTo>
                <a:lnTo>
                  <a:pt x="29647" y="45905"/>
                </a:lnTo>
                <a:cubicBezTo>
                  <a:pt x="29685" y="45905"/>
                  <a:pt x="29722" y="45905"/>
                  <a:pt x="29760" y="45905"/>
                </a:cubicBezTo>
                <a:cubicBezTo>
                  <a:pt x="31414" y="45905"/>
                  <a:pt x="33224" y="46051"/>
                  <a:pt x="34997" y="46051"/>
                </a:cubicBezTo>
                <a:cubicBezTo>
                  <a:pt x="36273" y="46051"/>
                  <a:pt x="37530" y="45976"/>
                  <a:pt x="38696" y="45715"/>
                </a:cubicBezTo>
                <a:cubicBezTo>
                  <a:pt x="39362" y="45572"/>
                  <a:pt x="38696" y="40143"/>
                  <a:pt x="38600" y="39559"/>
                </a:cubicBezTo>
                <a:cubicBezTo>
                  <a:pt x="38255" y="37166"/>
                  <a:pt x="37457" y="34725"/>
                  <a:pt x="35457" y="33213"/>
                </a:cubicBezTo>
                <a:cubicBezTo>
                  <a:pt x="33540" y="31773"/>
                  <a:pt x="31028" y="31523"/>
                  <a:pt x="28659" y="31166"/>
                </a:cubicBezTo>
                <a:cubicBezTo>
                  <a:pt x="26051" y="30761"/>
                  <a:pt x="23444" y="30153"/>
                  <a:pt x="21110" y="28939"/>
                </a:cubicBezTo>
                <a:cubicBezTo>
                  <a:pt x="18777" y="27713"/>
                  <a:pt x="16717" y="25843"/>
                  <a:pt x="15681" y="23403"/>
                </a:cubicBezTo>
                <a:cubicBezTo>
                  <a:pt x="14645" y="20950"/>
                  <a:pt x="14728" y="18188"/>
                  <a:pt x="14264" y="15580"/>
                </a:cubicBezTo>
                <a:cubicBezTo>
                  <a:pt x="12966" y="8222"/>
                  <a:pt x="7418" y="3257"/>
                  <a:pt x="1001" y="66"/>
                </a:cubicBezTo>
                <a:cubicBezTo>
                  <a:pt x="939" y="22"/>
                  <a:pt x="867" y="1"/>
                  <a:pt x="79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17" name="Google Shape;217;p12"/>
          <p:cNvSpPr txBox="1">
            <a:spLocks noGrp="1"/>
          </p:cNvSpPr>
          <p:nvPr>
            <p:ph type="title" hasCustomPrompt="1"/>
          </p:nvPr>
        </p:nvSpPr>
        <p:spPr>
          <a:xfrm>
            <a:off x="2406600" y="2438417"/>
            <a:ext cx="7378800" cy="16672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0533">
                <a:solidFill>
                  <a:schemeClr val="accent1"/>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218" name="Google Shape;218;p12"/>
          <p:cNvSpPr txBox="1">
            <a:spLocks noGrp="1"/>
          </p:cNvSpPr>
          <p:nvPr>
            <p:ph type="body" idx="1"/>
          </p:nvPr>
        </p:nvSpPr>
        <p:spPr>
          <a:xfrm>
            <a:off x="2406600" y="3872784"/>
            <a:ext cx="7378800" cy="546800"/>
          </a:xfrm>
          <a:prstGeom prst="rect">
            <a:avLst/>
          </a:prstGeom>
        </p:spPr>
        <p:txBody>
          <a:bodyPr spcFirstLastPara="1" wrap="square" lIns="91425" tIns="91425" rIns="91425" bIns="91425" anchor="t" anchorCtr="0">
            <a:noAutofit/>
          </a:bodyPr>
          <a:lstStyle>
            <a:lvl1pPr marL="609585" lvl="0" indent="-431789" algn="ctr">
              <a:spcBef>
                <a:spcPts val="0"/>
              </a:spcBef>
              <a:spcAft>
                <a:spcPts val="0"/>
              </a:spcAft>
              <a:buSzPts val="1500"/>
              <a:buChar char="●"/>
              <a:defRPr/>
            </a:lvl1pPr>
            <a:lvl2pPr marL="1219170" lvl="1" indent="-431789" algn="ctr">
              <a:spcBef>
                <a:spcPts val="2133"/>
              </a:spcBef>
              <a:spcAft>
                <a:spcPts val="0"/>
              </a:spcAft>
              <a:buSzPts val="1500"/>
              <a:buChar char="○"/>
              <a:defRPr/>
            </a:lvl2pPr>
            <a:lvl3pPr marL="1828754" lvl="2" indent="-431789" algn="ctr">
              <a:spcBef>
                <a:spcPts val="2133"/>
              </a:spcBef>
              <a:spcAft>
                <a:spcPts val="0"/>
              </a:spcAft>
              <a:buSzPts val="1500"/>
              <a:buChar char="■"/>
              <a:defRPr/>
            </a:lvl3pPr>
            <a:lvl4pPr marL="2438339" lvl="3" indent="-431789" algn="ctr">
              <a:spcBef>
                <a:spcPts val="2133"/>
              </a:spcBef>
              <a:spcAft>
                <a:spcPts val="0"/>
              </a:spcAft>
              <a:buSzPts val="1500"/>
              <a:buChar char="●"/>
              <a:defRPr/>
            </a:lvl4pPr>
            <a:lvl5pPr marL="3047924" lvl="4" indent="-431789" algn="ctr">
              <a:spcBef>
                <a:spcPts val="2133"/>
              </a:spcBef>
              <a:spcAft>
                <a:spcPts val="0"/>
              </a:spcAft>
              <a:buSzPts val="1500"/>
              <a:buChar char="○"/>
              <a:defRPr/>
            </a:lvl5pPr>
            <a:lvl6pPr marL="3657509" lvl="5" indent="-431789" algn="ctr">
              <a:spcBef>
                <a:spcPts val="2133"/>
              </a:spcBef>
              <a:spcAft>
                <a:spcPts val="0"/>
              </a:spcAft>
              <a:buSzPts val="15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219" name="Google Shape;219;p12"/>
          <p:cNvSpPr/>
          <p:nvPr/>
        </p:nvSpPr>
        <p:spPr>
          <a:xfrm rot="10800000" flipH="1">
            <a:off x="-38110" y="-12693"/>
            <a:ext cx="2705156" cy="2108260"/>
          </a:xfrm>
          <a:custGeom>
            <a:avLst/>
            <a:gdLst/>
            <a:ahLst/>
            <a:cxnLst/>
            <a:rect l="l" t="t" r="r" b="b"/>
            <a:pathLst>
              <a:path w="39363" h="46052" extrusionOk="0">
                <a:moveTo>
                  <a:pt x="795" y="1"/>
                </a:moveTo>
                <a:cubicBezTo>
                  <a:pt x="713" y="1"/>
                  <a:pt x="630" y="28"/>
                  <a:pt x="560" y="78"/>
                </a:cubicBezTo>
                <a:cubicBezTo>
                  <a:pt x="0" y="555"/>
                  <a:pt x="274" y="3007"/>
                  <a:pt x="274" y="3722"/>
                </a:cubicBezTo>
                <a:lnTo>
                  <a:pt x="274" y="45941"/>
                </a:lnTo>
                <a:lnTo>
                  <a:pt x="334" y="45941"/>
                </a:lnTo>
                <a:lnTo>
                  <a:pt x="17407" y="45917"/>
                </a:lnTo>
                <a:lnTo>
                  <a:pt x="29647" y="45905"/>
                </a:lnTo>
                <a:cubicBezTo>
                  <a:pt x="29685" y="45905"/>
                  <a:pt x="29722" y="45905"/>
                  <a:pt x="29760" y="45905"/>
                </a:cubicBezTo>
                <a:cubicBezTo>
                  <a:pt x="31414" y="45905"/>
                  <a:pt x="33224" y="46051"/>
                  <a:pt x="34997" y="46051"/>
                </a:cubicBezTo>
                <a:cubicBezTo>
                  <a:pt x="36273" y="46051"/>
                  <a:pt x="37530" y="45976"/>
                  <a:pt x="38696" y="45715"/>
                </a:cubicBezTo>
                <a:cubicBezTo>
                  <a:pt x="39362" y="45572"/>
                  <a:pt x="38696" y="40143"/>
                  <a:pt x="38600" y="39559"/>
                </a:cubicBezTo>
                <a:cubicBezTo>
                  <a:pt x="38255" y="37166"/>
                  <a:pt x="37457" y="34725"/>
                  <a:pt x="35457" y="33213"/>
                </a:cubicBezTo>
                <a:cubicBezTo>
                  <a:pt x="33540" y="31773"/>
                  <a:pt x="31028" y="31523"/>
                  <a:pt x="28659" y="31166"/>
                </a:cubicBezTo>
                <a:cubicBezTo>
                  <a:pt x="26051" y="30761"/>
                  <a:pt x="23444" y="30153"/>
                  <a:pt x="21110" y="28939"/>
                </a:cubicBezTo>
                <a:cubicBezTo>
                  <a:pt x="18777" y="27713"/>
                  <a:pt x="16717" y="25843"/>
                  <a:pt x="15681" y="23403"/>
                </a:cubicBezTo>
                <a:cubicBezTo>
                  <a:pt x="14645" y="20950"/>
                  <a:pt x="14728" y="18188"/>
                  <a:pt x="14264" y="15580"/>
                </a:cubicBezTo>
                <a:cubicBezTo>
                  <a:pt x="12966" y="8222"/>
                  <a:pt x="7418" y="3257"/>
                  <a:pt x="1001" y="66"/>
                </a:cubicBezTo>
                <a:cubicBezTo>
                  <a:pt x="939" y="22"/>
                  <a:pt x="867" y="1"/>
                  <a:pt x="79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grpSp>
        <p:nvGrpSpPr>
          <p:cNvPr id="220" name="Google Shape;220;p12"/>
          <p:cNvGrpSpPr/>
          <p:nvPr/>
        </p:nvGrpSpPr>
        <p:grpSpPr>
          <a:xfrm rot="10800000" flipH="1">
            <a:off x="11105935" y="6077591"/>
            <a:ext cx="936792" cy="1092780"/>
            <a:chOff x="7049801" y="540000"/>
            <a:chExt cx="647313" cy="755099"/>
          </a:xfrm>
        </p:grpSpPr>
        <p:sp>
          <p:nvSpPr>
            <p:cNvPr id="221" name="Google Shape;221;p12"/>
            <p:cNvSpPr/>
            <p:nvPr/>
          </p:nvSpPr>
          <p:spPr>
            <a:xfrm>
              <a:off x="7049801" y="540000"/>
              <a:ext cx="647313" cy="755090"/>
            </a:xfrm>
            <a:custGeom>
              <a:avLst/>
              <a:gdLst/>
              <a:ahLst/>
              <a:cxnLst/>
              <a:rect l="l" t="t" r="r" b="b"/>
              <a:pathLst>
                <a:path w="16889" h="19701" extrusionOk="0">
                  <a:moveTo>
                    <a:pt x="11961" y="0"/>
                  </a:moveTo>
                  <a:cubicBezTo>
                    <a:pt x="11730" y="0"/>
                    <a:pt x="11515" y="28"/>
                    <a:pt x="11324" y="89"/>
                  </a:cubicBezTo>
                  <a:cubicBezTo>
                    <a:pt x="10228" y="434"/>
                    <a:pt x="9728" y="1779"/>
                    <a:pt x="9062" y="2601"/>
                  </a:cubicBezTo>
                  <a:lnTo>
                    <a:pt x="6180" y="6149"/>
                  </a:lnTo>
                  <a:lnTo>
                    <a:pt x="3299" y="9697"/>
                  </a:lnTo>
                  <a:lnTo>
                    <a:pt x="1858" y="11471"/>
                  </a:lnTo>
                  <a:cubicBezTo>
                    <a:pt x="1084" y="12435"/>
                    <a:pt x="1" y="13221"/>
                    <a:pt x="96" y="14602"/>
                  </a:cubicBezTo>
                  <a:lnTo>
                    <a:pt x="430" y="19293"/>
                  </a:lnTo>
                  <a:cubicBezTo>
                    <a:pt x="418" y="19401"/>
                    <a:pt x="453" y="19508"/>
                    <a:pt x="513" y="19591"/>
                  </a:cubicBezTo>
                  <a:cubicBezTo>
                    <a:pt x="572" y="19670"/>
                    <a:pt x="659" y="19700"/>
                    <a:pt x="755" y="19700"/>
                  </a:cubicBezTo>
                  <a:cubicBezTo>
                    <a:pt x="889" y="19700"/>
                    <a:pt x="1043" y="19642"/>
                    <a:pt x="1168" y="19579"/>
                  </a:cubicBezTo>
                  <a:cubicBezTo>
                    <a:pt x="2513" y="18877"/>
                    <a:pt x="4061" y="18281"/>
                    <a:pt x="5299" y="17400"/>
                  </a:cubicBezTo>
                  <a:cubicBezTo>
                    <a:pt x="6216" y="16746"/>
                    <a:pt x="6799" y="15662"/>
                    <a:pt x="7442" y="14757"/>
                  </a:cubicBezTo>
                  <a:cubicBezTo>
                    <a:pt x="8431" y="13388"/>
                    <a:pt x="9443" y="12043"/>
                    <a:pt x="10467" y="10709"/>
                  </a:cubicBezTo>
                  <a:cubicBezTo>
                    <a:pt x="10776" y="10304"/>
                    <a:pt x="11133" y="9935"/>
                    <a:pt x="11467" y="9554"/>
                  </a:cubicBezTo>
                  <a:cubicBezTo>
                    <a:pt x="12348" y="8578"/>
                    <a:pt x="13217" y="7590"/>
                    <a:pt x="14062" y="6590"/>
                  </a:cubicBezTo>
                  <a:cubicBezTo>
                    <a:pt x="14729" y="5804"/>
                    <a:pt x="15753" y="4851"/>
                    <a:pt x="16134" y="3875"/>
                  </a:cubicBezTo>
                  <a:cubicBezTo>
                    <a:pt x="16888" y="1952"/>
                    <a:pt x="13878" y="0"/>
                    <a:pt x="1196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22" name="Google Shape;222;p12"/>
            <p:cNvSpPr/>
            <p:nvPr/>
          </p:nvSpPr>
          <p:spPr>
            <a:xfrm>
              <a:off x="7063983" y="601325"/>
              <a:ext cx="616076" cy="693728"/>
            </a:xfrm>
            <a:custGeom>
              <a:avLst/>
              <a:gdLst/>
              <a:ahLst/>
              <a:cxnLst/>
              <a:rect l="l" t="t" r="r" b="b"/>
              <a:pathLst>
                <a:path w="16074" h="18100" extrusionOk="0">
                  <a:moveTo>
                    <a:pt x="15097" y="1"/>
                  </a:moveTo>
                  <a:cubicBezTo>
                    <a:pt x="14978" y="167"/>
                    <a:pt x="14859" y="334"/>
                    <a:pt x="14740" y="489"/>
                  </a:cubicBezTo>
                  <a:cubicBezTo>
                    <a:pt x="10942" y="5442"/>
                    <a:pt x="6608" y="9954"/>
                    <a:pt x="1810" y="13943"/>
                  </a:cubicBezTo>
                  <a:lnTo>
                    <a:pt x="0" y="16836"/>
                  </a:lnTo>
                  <a:cubicBezTo>
                    <a:pt x="12" y="17122"/>
                    <a:pt x="36" y="17408"/>
                    <a:pt x="60" y="17693"/>
                  </a:cubicBezTo>
                  <a:cubicBezTo>
                    <a:pt x="48" y="17801"/>
                    <a:pt x="83" y="17896"/>
                    <a:pt x="143" y="17991"/>
                  </a:cubicBezTo>
                  <a:cubicBezTo>
                    <a:pt x="202" y="18069"/>
                    <a:pt x="286" y="18099"/>
                    <a:pt x="381" y="18099"/>
                  </a:cubicBezTo>
                  <a:cubicBezTo>
                    <a:pt x="516" y="18099"/>
                    <a:pt x="671" y="18037"/>
                    <a:pt x="798" y="17967"/>
                  </a:cubicBezTo>
                  <a:cubicBezTo>
                    <a:pt x="2143" y="17277"/>
                    <a:pt x="3691" y="16681"/>
                    <a:pt x="4929" y="15800"/>
                  </a:cubicBezTo>
                  <a:cubicBezTo>
                    <a:pt x="5858" y="15146"/>
                    <a:pt x="6429" y="14062"/>
                    <a:pt x="7084" y="13157"/>
                  </a:cubicBezTo>
                  <a:cubicBezTo>
                    <a:pt x="8061" y="11788"/>
                    <a:pt x="9073" y="10431"/>
                    <a:pt x="10097" y="9097"/>
                  </a:cubicBezTo>
                  <a:cubicBezTo>
                    <a:pt x="10406" y="8704"/>
                    <a:pt x="10763" y="8323"/>
                    <a:pt x="11109" y="7954"/>
                  </a:cubicBezTo>
                  <a:cubicBezTo>
                    <a:pt x="11978" y="6966"/>
                    <a:pt x="12847" y="5990"/>
                    <a:pt x="13692" y="4978"/>
                  </a:cubicBezTo>
                  <a:cubicBezTo>
                    <a:pt x="14359" y="4192"/>
                    <a:pt x="15383" y="3251"/>
                    <a:pt x="15764" y="2275"/>
                  </a:cubicBezTo>
                  <a:cubicBezTo>
                    <a:pt x="16073" y="1477"/>
                    <a:pt x="15740" y="668"/>
                    <a:pt x="1509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23" name="Google Shape;223;p12"/>
            <p:cNvSpPr/>
            <p:nvPr/>
          </p:nvSpPr>
          <p:spPr>
            <a:xfrm>
              <a:off x="7052101" y="1055397"/>
              <a:ext cx="219195" cy="239662"/>
            </a:xfrm>
            <a:custGeom>
              <a:avLst/>
              <a:gdLst/>
              <a:ahLst/>
              <a:cxnLst/>
              <a:rect l="l" t="t" r="r" b="b"/>
              <a:pathLst>
                <a:path w="5719" h="6253" extrusionOk="0">
                  <a:moveTo>
                    <a:pt x="282" y="0"/>
                  </a:moveTo>
                  <a:cubicBezTo>
                    <a:pt x="268" y="0"/>
                    <a:pt x="253" y="0"/>
                    <a:pt x="239" y="0"/>
                  </a:cubicBezTo>
                  <a:cubicBezTo>
                    <a:pt x="167" y="96"/>
                    <a:pt x="120" y="203"/>
                    <a:pt x="84" y="322"/>
                  </a:cubicBezTo>
                  <a:cubicBezTo>
                    <a:pt x="12" y="596"/>
                    <a:pt x="0" y="882"/>
                    <a:pt x="36" y="1155"/>
                  </a:cubicBezTo>
                  <a:lnTo>
                    <a:pt x="370" y="5846"/>
                  </a:lnTo>
                  <a:cubicBezTo>
                    <a:pt x="358" y="5954"/>
                    <a:pt x="393" y="6049"/>
                    <a:pt x="453" y="6144"/>
                  </a:cubicBezTo>
                  <a:cubicBezTo>
                    <a:pt x="512" y="6222"/>
                    <a:pt x="596" y="6252"/>
                    <a:pt x="691" y="6252"/>
                  </a:cubicBezTo>
                  <a:cubicBezTo>
                    <a:pt x="826" y="6252"/>
                    <a:pt x="981" y="6190"/>
                    <a:pt x="1108" y="6120"/>
                  </a:cubicBezTo>
                  <a:cubicBezTo>
                    <a:pt x="2453" y="5430"/>
                    <a:pt x="4001" y="4834"/>
                    <a:pt x="5239" y="3953"/>
                  </a:cubicBezTo>
                  <a:cubicBezTo>
                    <a:pt x="5382" y="3846"/>
                    <a:pt x="5513" y="3739"/>
                    <a:pt x="5632" y="3620"/>
                  </a:cubicBezTo>
                  <a:cubicBezTo>
                    <a:pt x="5718" y="2737"/>
                    <a:pt x="5015" y="1999"/>
                    <a:pt x="4166" y="1999"/>
                  </a:cubicBezTo>
                  <a:cubicBezTo>
                    <a:pt x="4076" y="1999"/>
                    <a:pt x="3986" y="2008"/>
                    <a:pt x="3894" y="2025"/>
                  </a:cubicBezTo>
                  <a:cubicBezTo>
                    <a:pt x="4022" y="1257"/>
                    <a:pt x="3411" y="679"/>
                    <a:pt x="2761" y="679"/>
                  </a:cubicBezTo>
                  <a:cubicBezTo>
                    <a:pt x="2503" y="679"/>
                    <a:pt x="2239" y="770"/>
                    <a:pt x="2013" y="977"/>
                  </a:cubicBezTo>
                  <a:cubicBezTo>
                    <a:pt x="1744" y="299"/>
                    <a:pt x="1029" y="0"/>
                    <a:pt x="282" y="0"/>
                  </a:cubicBezTo>
                  <a:close/>
                </a:path>
              </a:pathLst>
            </a:custGeom>
            <a:solidFill>
              <a:srgbClr val="FFC7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24" name="Google Shape;224;p12"/>
            <p:cNvSpPr/>
            <p:nvPr/>
          </p:nvSpPr>
          <p:spPr>
            <a:xfrm>
              <a:off x="7059383" y="1184103"/>
              <a:ext cx="108658" cy="110996"/>
            </a:xfrm>
            <a:custGeom>
              <a:avLst/>
              <a:gdLst/>
              <a:ahLst/>
              <a:cxnLst/>
              <a:rect l="l" t="t" r="r" b="b"/>
              <a:pathLst>
                <a:path w="2835" h="2896" extrusionOk="0">
                  <a:moveTo>
                    <a:pt x="1" y="0"/>
                  </a:moveTo>
                  <a:cubicBezTo>
                    <a:pt x="49" y="833"/>
                    <a:pt x="108" y="1655"/>
                    <a:pt x="168" y="2488"/>
                  </a:cubicBezTo>
                  <a:cubicBezTo>
                    <a:pt x="168" y="2596"/>
                    <a:pt x="203" y="2703"/>
                    <a:pt x="263" y="2786"/>
                  </a:cubicBezTo>
                  <a:cubicBezTo>
                    <a:pt x="322" y="2865"/>
                    <a:pt x="409" y="2895"/>
                    <a:pt x="505" y="2895"/>
                  </a:cubicBezTo>
                  <a:cubicBezTo>
                    <a:pt x="639" y="2895"/>
                    <a:pt x="793" y="2837"/>
                    <a:pt x="918" y="2774"/>
                  </a:cubicBezTo>
                  <a:cubicBezTo>
                    <a:pt x="1537" y="2453"/>
                    <a:pt x="2192" y="2155"/>
                    <a:pt x="2835" y="1834"/>
                  </a:cubicBezTo>
                  <a:cubicBezTo>
                    <a:pt x="2763" y="1715"/>
                    <a:pt x="2692" y="1595"/>
                    <a:pt x="2608" y="1476"/>
                  </a:cubicBezTo>
                  <a:cubicBezTo>
                    <a:pt x="2299" y="1024"/>
                    <a:pt x="1882" y="643"/>
                    <a:pt x="1418" y="369"/>
                  </a:cubicBezTo>
                  <a:cubicBezTo>
                    <a:pt x="977" y="131"/>
                    <a:pt x="489" y="0"/>
                    <a:pt x="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grpSp>
      <p:grpSp>
        <p:nvGrpSpPr>
          <p:cNvPr id="225" name="Google Shape;225;p12"/>
          <p:cNvGrpSpPr/>
          <p:nvPr/>
        </p:nvGrpSpPr>
        <p:grpSpPr>
          <a:xfrm rot="6385603">
            <a:off x="9924339" y="6046502"/>
            <a:ext cx="468312" cy="441255"/>
            <a:chOff x="6520753" y="2095400"/>
            <a:chExt cx="429607" cy="404737"/>
          </a:xfrm>
        </p:grpSpPr>
        <p:sp>
          <p:nvSpPr>
            <p:cNvPr id="226" name="Google Shape;226;p12"/>
            <p:cNvSpPr/>
            <p:nvPr/>
          </p:nvSpPr>
          <p:spPr>
            <a:xfrm>
              <a:off x="6520753" y="2095400"/>
              <a:ext cx="429607" cy="404627"/>
            </a:xfrm>
            <a:custGeom>
              <a:avLst/>
              <a:gdLst/>
              <a:ahLst/>
              <a:cxnLst/>
              <a:rect l="l" t="t" r="r" b="b"/>
              <a:pathLst>
                <a:path w="23647" h="22272" extrusionOk="0">
                  <a:moveTo>
                    <a:pt x="12026" y="1"/>
                  </a:moveTo>
                  <a:cubicBezTo>
                    <a:pt x="10599" y="1"/>
                    <a:pt x="9180" y="269"/>
                    <a:pt x="7870" y="835"/>
                  </a:cubicBezTo>
                  <a:cubicBezTo>
                    <a:pt x="2727" y="3026"/>
                    <a:pt x="0" y="8693"/>
                    <a:pt x="1512" y="14075"/>
                  </a:cubicBezTo>
                  <a:cubicBezTo>
                    <a:pt x="2873" y="19022"/>
                    <a:pt x="7416" y="22272"/>
                    <a:pt x="12267" y="22272"/>
                  </a:cubicBezTo>
                  <a:cubicBezTo>
                    <a:pt x="13696" y="22272"/>
                    <a:pt x="15153" y="21989"/>
                    <a:pt x="16562" y="21385"/>
                  </a:cubicBezTo>
                  <a:cubicBezTo>
                    <a:pt x="19205" y="20206"/>
                    <a:pt x="21313" y="18075"/>
                    <a:pt x="22467" y="15408"/>
                  </a:cubicBezTo>
                  <a:cubicBezTo>
                    <a:pt x="23646" y="12586"/>
                    <a:pt x="23479" y="9550"/>
                    <a:pt x="22420" y="6740"/>
                  </a:cubicBezTo>
                  <a:cubicBezTo>
                    <a:pt x="20840" y="2521"/>
                    <a:pt x="16397" y="1"/>
                    <a:pt x="1202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27" name="Google Shape;227;p12"/>
            <p:cNvSpPr/>
            <p:nvPr/>
          </p:nvSpPr>
          <p:spPr>
            <a:xfrm>
              <a:off x="6527675" y="2148197"/>
              <a:ext cx="420087" cy="351941"/>
            </a:xfrm>
            <a:custGeom>
              <a:avLst/>
              <a:gdLst/>
              <a:ahLst/>
              <a:cxnLst/>
              <a:rect l="l" t="t" r="r" b="b"/>
              <a:pathLst>
                <a:path w="23123" h="19372" extrusionOk="0">
                  <a:moveTo>
                    <a:pt x="4287" y="0"/>
                  </a:moveTo>
                  <a:lnTo>
                    <a:pt x="4287" y="0"/>
                  </a:lnTo>
                  <a:cubicBezTo>
                    <a:pt x="1227" y="2846"/>
                    <a:pt x="0" y="7156"/>
                    <a:pt x="1131" y="11180"/>
                  </a:cubicBezTo>
                  <a:cubicBezTo>
                    <a:pt x="2493" y="16122"/>
                    <a:pt x="7042" y="19371"/>
                    <a:pt x="11897" y="19371"/>
                  </a:cubicBezTo>
                  <a:cubicBezTo>
                    <a:pt x="13323" y="19371"/>
                    <a:pt x="14775" y="19091"/>
                    <a:pt x="16181" y="18491"/>
                  </a:cubicBezTo>
                  <a:cubicBezTo>
                    <a:pt x="18824" y="17312"/>
                    <a:pt x="20943" y="15169"/>
                    <a:pt x="22086" y="12502"/>
                  </a:cubicBezTo>
                  <a:cubicBezTo>
                    <a:pt x="23098" y="10097"/>
                    <a:pt x="23122" y="7537"/>
                    <a:pt x="22444" y="5096"/>
                  </a:cubicBezTo>
                  <a:lnTo>
                    <a:pt x="22444" y="5096"/>
                  </a:lnTo>
                  <a:cubicBezTo>
                    <a:pt x="19994" y="8483"/>
                    <a:pt x="15884" y="10682"/>
                    <a:pt x="11690" y="10682"/>
                  </a:cubicBezTo>
                  <a:cubicBezTo>
                    <a:pt x="11624" y="10682"/>
                    <a:pt x="11557" y="10681"/>
                    <a:pt x="11490" y="10680"/>
                  </a:cubicBezTo>
                  <a:cubicBezTo>
                    <a:pt x="10525" y="10668"/>
                    <a:pt x="9549" y="10526"/>
                    <a:pt x="8704" y="10061"/>
                  </a:cubicBezTo>
                  <a:cubicBezTo>
                    <a:pt x="8073" y="9716"/>
                    <a:pt x="7549" y="9168"/>
                    <a:pt x="7073" y="8632"/>
                  </a:cubicBezTo>
                  <a:cubicBezTo>
                    <a:pt x="5703" y="7049"/>
                    <a:pt x="4584" y="5203"/>
                    <a:pt x="4203" y="3144"/>
                  </a:cubicBezTo>
                  <a:cubicBezTo>
                    <a:pt x="4001" y="2108"/>
                    <a:pt x="4037" y="1036"/>
                    <a:pt x="428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grpSp>
      <p:grpSp>
        <p:nvGrpSpPr>
          <p:cNvPr id="228" name="Google Shape;228;p12"/>
          <p:cNvGrpSpPr/>
          <p:nvPr/>
        </p:nvGrpSpPr>
        <p:grpSpPr>
          <a:xfrm rot="-8454469">
            <a:off x="1555345" y="-503890"/>
            <a:ext cx="1070992" cy="1069428"/>
            <a:chOff x="6947760" y="2254924"/>
            <a:chExt cx="539061" cy="538273"/>
          </a:xfrm>
        </p:grpSpPr>
        <p:sp>
          <p:nvSpPr>
            <p:cNvPr id="229" name="Google Shape;229;p12"/>
            <p:cNvSpPr/>
            <p:nvPr/>
          </p:nvSpPr>
          <p:spPr>
            <a:xfrm rot="2241434">
              <a:off x="7024089" y="2332953"/>
              <a:ext cx="386403" cy="382215"/>
            </a:xfrm>
            <a:custGeom>
              <a:avLst/>
              <a:gdLst/>
              <a:ahLst/>
              <a:cxnLst/>
              <a:rect l="l" t="t" r="r" b="b"/>
              <a:pathLst>
                <a:path w="19563" h="19351" extrusionOk="0">
                  <a:moveTo>
                    <a:pt x="5732" y="1"/>
                  </a:moveTo>
                  <a:cubicBezTo>
                    <a:pt x="5525" y="1"/>
                    <a:pt x="5362" y="24"/>
                    <a:pt x="5251" y="74"/>
                  </a:cubicBezTo>
                  <a:cubicBezTo>
                    <a:pt x="5251" y="74"/>
                    <a:pt x="1" y="18421"/>
                    <a:pt x="322" y="19314"/>
                  </a:cubicBezTo>
                  <a:cubicBezTo>
                    <a:pt x="331" y="19338"/>
                    <a:pt x="354" y="19350"/>
                    <a:pt x="389" y="19350"/>
                  </a:cubicBezTo>
                  <a:cubicBezTo>
                    <a:pt x="1662" y="19350"/>
                    <a:pt x="19563" y="4288"/>
                    <a:pt x="19563" y="4288"/>
                  </a:cubicBezTo>
                  <a:cubicBezTo>
                    <a:pt x="19563" y="4288"/>
                    <a:pt x="8549" y="1"/>
                    <a:pt x="5732" y="1"/>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30" name="Google Shape;230;p12"/>
            <p:cNvSpPr/>
            <p:nvPr/>
          </p:nvSpPr>
          <p:spPr>
            <a:xfrm rot="2241434">
              <a:off x="7206373" y="2334578"/>
              <a:ext cx="127478" cy="82088"/>
            </a:xfrm>
            <a:custGeom>
              <a:avLst/>
              <a:gdLst/>
              <a:ahLst/>
              <a:cxnLst/>
              <a:rect l="l" t="t" r="r" b="b"/>
              <a:pathLst>
                <a:path w="6454" h="4156" extrusionOk="0">
                  <a:moveTo>
                    <a:pt x="1614" y="0"/>
                  </a:moveTo>
                  <a:cubicBezTo>
                    <a:pt x="1407" y="0"/>
                    <a:pt x="1243" y="23"/>
                    <a:pt x="1131" y="73"/>
                  </a:cubicBezTo>
                  <a:cubicBezTo>
                    <a:pt x="1131" y="73"/>
                    <a:pt x="655" y="1740"/>
                    <a:pt x="0" y="4085"/>
                  </a:cubicBezTo>
                  <a:cubicBezTo>
                    <a:pt x="335" y="4126"/>
                    <a:pt x="721" y="4155"/>
                    <a:pt x="1138" y="4155"/>
                  </a:cubicBezTo>
                  <a:cubicBezTo>
                    <a:pt x="2920" y="4155"/>
                    <a:pt x="5257" y="3617"/>
                    <a:pt x="6454" y="1108"/>
                  </a:cubicBezTo>
                  <a:cubicBezTo>
                    <a:pt x="4405" y="474"/>
                    <a:pt x="2556" y="0"/>
                    <a:pt x="1614" y="0"/>
                  </a:cubicBezTo>
                  <a:close/>
                </a:path>
              </a:pathLst>
            </a:custGeom>
            <a:solidFill>
              <a:srgbClr val="FFC7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31" name="Google Shape;231;p12"/>
            <p:cNvSpPr/>
            <p:nvPr/>
          </p:nvSpPr>
          <p:spPr>
            <a:xfrm rot="2241434">
              <a:off x="7006986" y="2392589"/>
              <a:ext cx="383341" cy="316798"/>
            </a:xfrm>
            <a:custGeom>
              <a:avLst/>
              <a:gdLst/>
              <a:ahLst/>
              <a:cxnLst/>
              <a:rect l="l" t="t" r="r" b="b"/>
              <a:pathLst>
                <a:path w="19408" h="16039" extrusionOk="0">
                  <a:moveTo>
                    <a:pt x="16824" y="0"/>
                  </a:moveTo>
                  <a:cubicBezTo>
                    <a:pt x="14109" y="2739"/>
                    <a:pt x="10835" y="4906"/>
                    <a:pt x="7156" y="6060"/>
                  </a:cubicBezTo>
                  <a:cubicBezTo>
                    <a:pt x="6401" y="6293"/>
                    <a:pt x="5603" y="6488"/>
                    <a:pt x="4817" y="6488"/>
                  </a:cubicBezTo>
                  <a:cubicBezTo>
                    <a:pt x="4437" y="6488"/>
                    <a:pt x="4060" y="6443"/>
                    <a:pt x="3691" y="6334"/>
                  </a:cubicBezTo>
                  <a:cubicBezTo>
                    <a:pt x="3287" y="6215"/>
                    <a:pt x="2918" y="6001"/>
                    <a:pt x="2596" y="5727"/>
                  </a:cubicBezTo>
                  <a:cubicBezTo>
                    <a:pt x="1298" y="10525"/>
                    <a:pt x="1" y="15550"/>
                    <a:pt x="167" y="16002"/>
                  </a:cubicBezTo>
                  <a:cubicBezTo>
                    <a:pt x="176" y="16026"/>
                    <a:pt x="199" y="16038"/>
                    <a:pt x="234" y="16038"/>
                  </a:cubicBezTo>
                  <a:cubicBezTo>
                    <a:pt x="1507" y="16038"/>
                    <a:pt x="19408" y="976"/>
                    <a:pt x="19408" y="976"/>
                  </a:cubicBezTo>
                  <a:cubicBezTo>
                    <a:pt x="19408" y="976"/>
                    <a:pt x="18360" y="560"/>
                    <a:pt x="16824" y="0"/>
                  </a:cubicBezTo>
                  <a:close/>
                </a:path>
              </a:pathLst>
            </a:custGeom>
            <a:solidFill>
              <a:srgbClr val="BF36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grpSp>
      <p:grpSp>
        <p:nvGrpSpPr>
          <p:cNvPr id="232" name="Google Shape;232;p12"/>
          <p:cNvGrpSpPr/>
          <p:nvPr/>
        </p:nvGrpSpPr>
        <p:grpSpPr>
          <a:xfrm rot="-1636644">
            <a:off x="965576" y="376027"/>
            <a:ext cx="794201" cy="826632"/>
            <a:chOff x="910503" y="280033"/>
            <a:chExt cx="595650" cy="619972"/>
          </a:xfrm>
        </p:grpSpPr>
        <p:sp>
          <p:nvSpPr>
            <p:cNvPr id="233" name="Google Shape;233;p12"/>
            <p:cNvSpPr/>
            <p:nvPr/>
          </p:nvSpPr>
          <p:spPr>
            <a:xfrm rot="-484475">
              <a:off x="946679" y="314047"/>
              <a:ext cx="523298" cy="551943"/>
            </a:xfrm>
            <a:custGeom>
              <a:avLst/>
              <a:gdLst/>
              <a:ahLst/>
              <a:cxnLst/>
              <a:rect l="l" t="t" r="r" b="b"/>
              <a:pathLst>
                <a:path w="34148" h="36023" extrusionOk="0">
                  <a:moveTo>
                    <a:pt x="20291" y="7433"/>
                  </a:moveTo>
                  <a:cubicBezTo>
                    <a:pt x="21090" y="7433"/>
                    <a:pt x="21903" y="7634"/>
                    <a:pt x="22718" y="8083"/>
                  </a:cubicBezTo>
                  <a:cubicBezTo>
                    <a:pt x="29445" y="11774"/>
                    <a:pt x="22385" y="22037"/>
                    <a:pt x="22385" y="22037"/>
                  </a:cubicBezTo>
                  <a:cubicBezTo>
                    <a:pt x="20150" y="26090"/>
                    <a:pt x="17834" y="27530"/>
                    <a:pt x="15817" y="27530"/>
                  </a:cubicBezTo>
                  <a:cubicBezTo>
                    <a:pt x="12763" y="27530"/>
                    <a:pt x="10396" y="24228"/>
                    <a:pt x="10038" y="21704"/>
                  </a:cubicBezTo>
                  <a:cubicBezTo>
                    <a:pt x="9504" y="18021"/>
                    <a:pt x="14506" y="7433"/>
                    <a:pt x="20291" y="7433"/>
                  </a:cubicBezTo>
                  <a:close/>
                  <a:moveTo>
                    <a:pt x="21725" y="1"/>
                  </a:moveTo>
                  <a:cubicBezTo>
                    <a:pt x="15013" y="1"/>
                    <a:pt x="7883" y="5821"/>
                    <a:pt x="4359" y="13977"/>
                  </a:cubicBezTo>
                  <a:cubicBezTo>
                    <a:pt x="1" y="24073"/>
                    <a:pt x="4359" y="32455"/>
                    <a:pt x="10478" y="35098"/>
                  </a:cubicBezTo>
                  <a:cubicBezTo>
                    <a:pt x="11905" y="35715"/>
                    <a:pt x="13452" y="36022"/>
                    <a:pt x="15037" y="36022"/>
                  </a:cubicBezTo>
                  <a:cubicBezTo>
                    <a:pt x="20252" y="36022"/>
                    <a:pt x="25882" y="32693"/>
                    <a:pt x="29005" y="26073"/>
                  </a:cubicBezTo>
                  <a:cubicBezTo>
                    <a:pt x="33303" y="17013"/>
                    <a:pt x="34148" y="4666"/>
                    <a:pt x="26361" y="1023"/>
                  </a:cubicBezTo>
                  <a:cubicBezTo>
                    <a:pt x="24875" y="326"/>
                    <a:pt x="23311" y="1"/>
                    <a:pt x="21725" y="1"/>
                  </a:cubicBezTo>
                  <a:close/>
                </a:path>
              </a:pathLst>
            </a:custGeom>
            <a:solidFill>
              <a:srgbClr val="FFC7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34" name="Google Shape;234;p12"/>
            <p:cNvSpPr/>
            <p:nvPr/>
          </p:nvSpPr>
          <p:spPr>
            <a:xfrm rot="-484475">
              <a:off x="989881" y="342737"/>
              <a:ext cx="296313" cy="238869"/>
            </a:xfrm>
            <a:custGeom>
              <a:avLst/>
              <a:gdLst/>
              <a:ahLst/>
              <a:cxnLst/>
              <a:rect l="l" t="t" r="r" b="b"/>
              <a:pathLst>
                <a:path w="19336" h="15590" extrusionOk="0">
                  <a:moveTo>
                    <a:pt x="16951" y="0"/>
                  </a:moveTo>
                  <a:cubicBezTo>
                    <a:pt x="14313" y="0"/>
                    <a:pt x="7782" y="3615"/>
                    <a:pt x="5477" y="6677"/>
                  </a:cubicBezTo>
                  <a:cubicBezTo>
                    <a:pt x="3381" y="9475"/>
                    <a:pt x="0" y="15321"/>
                    <a:pt x="1584" y="15583"/>
                  </a:cubicBezTo>
                  <a:cubicBezTo>
                    <a:pt x="1613" y="15587"/>
                    <a:pt x="1642" y="15590"/>
                    <a:pt x="1672" y="15590"/>
                  </a:cubicBezTo>
                  <a:cubicBezTo>
                    <a:pt x="3236" y="15590"/>
                    <a:pt x="5079" y="9158"/>
                    <a:pt x="9239" y="6260"/>
                  </a:cubicBezTo>
                  <a:cubicBezTo>
                    <a:pt x="13204" y="3486"/>
                    <a:pt x="19336" y="1569"/>
                    <a:pt x="17836" y="248"/>
                  </a:cubicBezTo>
                  <a:cubicBezTo>
                    <a:pt x="17642" y="78"/>
                    <a:pt x="17338" y="0"/>
                    <a:pt x="16951" y="0"/>
                  </a:cubicBezTo>
                  <a:close/>
                </a:path>
              </a:pathLst>
            </a:custGeom>
            <a:solidFill>
              <a:srgbClr val="F9A3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grpSp>
      <p:grpSp>
        <p:nvGrpSpPr>
          <p:cNvPr id="235" name="Google Shape;235;p12"/>
          <p:cNvGrpSpPr/>
          <p:nvPr/>
        </p:nvGrpSpPr>
        <p:grpSpPr>
          <a:xfrm>
            <a:off x="10739274" y="5114608"/>
            <a:ext cx="582567" cy="685416"/>
            <a:chOff x="1001075" y="894988"/>
            <a:chExt cx="592200" cy="696750"/>
          </a:xfrm>
        </p:grpSpPr>
        <p:sp>
          <p:nvSpPr>
            <p:cNvPr id="236" name="Google Shape;236;p12"/>
            <p:cNvSpPr/>
            <p:nvPr/>
          </p:nvSpPr>
          <p:spPr>
            <a:xfrm>
              <a:off x="1001075" y="894988"/>
              <a:ext cx="592200" cy="696750"/>
            </a:xfrm>
            <a:custGeom>
              <a:avLst/>
              <a:gdLst/>
              <a:ahLst/>
              <a:cxnLst/>
              <a:rect l="l" t="t" r="r" b="b"/>
              <a:pathLst>
                <a:path w="23688" h="27870" extrusionOk="0">
                  <a:moveTo>
                    <a:pt x="14091" y="0"/>
                  </a:moveTo>
                  <a:cubicBezTo>
                    <a:pt x="8456" y="0"/>
                    <a:pt x="1" y="3081"/>
                    <a:pt x="351" y="6249"/>
                  </a:cubicBezTo>
                  <a:cubicBezTo>
                    <a:pt x="523" y="7796"/>
                    <a:pt x="1904" y="8290"/>
                    <a:pt x="3621" y="8290"/>
                  </a:cubicBezTo>
                  <a:cubicBezTo>
                    <a:pt x="6646" y="8290"/>
                    <a:pt x="10711" y="6759"/>
                    <a:pt x="11036" y="6759"/>
                  </a:cubicBezTo>
                  <a:cubicBezTo>
                    <a:pt x="11065" y="6759"/>
                    <a:pt x="11064" y="6771"/>
                    <a:pt x="11031" y="6797"/>
                  </a:cubicBezTo>
                  <a:cubicBezTo>
                    <a:pt x="3756" y="12476"/>
                    <a:pt x="7042" y="14465"/>
                    <a:pt x="8435" y="14941"/>
                  </a:cubicBezTo>
                  <a:cubicBezTo>
                    <a:pt x="8530" y="14974"/>
                    <a:pt x="8644" y="14989"/>
                    <a:pt x="8772" y="14989"/>
                  </a:cubicBezTo>
                  <a:cubicBezTo>
                    <a:pt x="9701" y="14989"/>
                    <a:pt x="11433" y="14225"/>
                    <a:pt x="12968" y="14225"/>
                  </a:cubicBezTo>
                  <a:cubicBezTo>
                    <a:pt x="14334" y="14225"/>
                    <a:pt x="15544" y="14831"/>
                    <a:pt x="15889" y="17120"/>
                  </a:cubicBezTo>
                  <a:cubicBezTo>
                    <a:pt x="16471" y="21022"/>
                    <a:pt x="12591" y="22244"/>
                    <a:pt x="9423" y="22244"/>
                  </a:cubicBezTo>
                  <a:cubicBezTo>
                    <a:pt x="7603" y="22244"/>
                    <a:pt x="6019" y="21841"/>
                    <a:pt x="5649" y="21311"/>
                  </a:cubicBezTo>
                  <a:cubicBezTo>
                    <a:pt x="5146" y="20591"/>
                    <a:pt x="4321" y="20173"/>
                    <a:pt x="3535" y="20173"/>
                  </a:cubicBezTo>
                  <a:cubicBezTo>
                    <a:pt x="2723" y="20173"/>
                    <a:pt x="1952" y="20621"/>
                    <a:pt x="1625" y="21644"/>
                  </a:cubicBezTo>
                  <a:cubicBezTo>
                    <a:pt x="288" y="25820"/>
                    <a:pt x="5485" y="27869"/>
                    <a:pt x="10193" y="27869"/>
                  </a:cubicBezTo>
                  <a:cubicBezTo>
                    <a:pt x="11942" y="27869"/>
                    <a:pt x="13623" y="27587"/>
                    <a:pt x="14877" y="27026"/>
                  </a:cubicBezTo>
                  <a:cubicBezTo>
                    <a:pt x="19508" y="24942"/>
                    <a:pt x="23687" y="19703"/>
                    <a:pt x="21890" y="14322"/>
                  </a:cubicBezTo>
                  <a:cubicBezTo>
                    <a:pt x="20080" y="8940"/>
                    <a:pt x="15782" y="8428"/>
                    <a:pt x="15710" y="8083"/>
                  </a:cubicBezTo>
                  <a:cubicBezTo>
                    <a:pt x="15639" y="7738"/>
                    <a:pt x="20437" y="6487"/>
                    <a:pt x="18865" y="1927"/>
                  </a:cubicBezTo>
                  <a:cubicBezTo>
                    <a:pt x="18398" y="564"/>
                    <a:pt x="16503" y="0"/>
                    <a:pt x="140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37" name="Google Shape;237;p12"/>
            <p:cNvSpPr/>
            <p:nvPr/>
          </p:nvSpPr>
          <p:spPr>
            <a:xfrm>
              <a:off x="1305200" y="933575"/>
              <a:ext cx="41100" cy="41100"/>
            </a:xfrm>
            <a:custGeom>
              <a:avLst/>
              <a:gdLst/>
              <a:ahLst/>
              <a:cxnLst/>
              <a:rect l="l" t="t" r="r" b="b"/>
              <a:pathLst>
                <a:path w="1644" h="1644" extrusionOk="0">
                  <a:moveTo>
                    <a:pt x="822" y="1"/>
                  </a:moveTo>
                  <a:cubicBezTo>
                    <a:pt x="370" y="1"/>
                    <a:pt x="1" y="370"/>
                    <a:pt x="1" y="822"/>
                  </a:cubicBezTo>
                  <a:cubicBezTo>
                    <a:pt x="1" y="1275"/>
                    <a:pt x="370" y="1644"/>
                    <a:pt x="822" y="1644"/>
                  </a:cubicBezTo>
                  <a:cubicBezTo>
                    <a:pt x="1275" y="1644"/>
                    <a:pt x="1644" y="1275"/>
                    <a:pt x="1644" y="822"/>
                  </a:cubicBezTo>
                  <a:cubicBezTo>
                    <a:pt x="1644" y="370"/>
                    <a:pt x="1275" y="1"/>
                    <a:pt x="82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38" name="Google Shape;238;p12"/>
            <p:cNvSpPr/>
            <p:nvPr/>
          </p:nvSpPr>
          <p:spPr>
            <a:xfrm>
              <a:off x="1042975" y="951675"/>
              <a:ext cx="231000" cy="88600"/>
            </a:xfrm>
            <a:custGeom>
              <a:avLst/>
              <a:gdLst/>
              <a:ahLst/>
              <a:cxnLst/>
              <a:rect l="l" t="t" r="r" b="b"/>
              <a:pathLst>
                <a:path w="9240" h="3544" extrusionOk="0">
                  <a:moveTo>
                    <a:pt x="7451" y="1"/>
                  </a:moveTo>
                  <a:cubicBezTo>
                    <a:pt x="6376" y="1"/>
                    <a:pt x="4968" y="303"/>
                    <a:pt x="3763" y="741"/>
                  </a:cubicBezTo>
                  <a:cubicBezTo>
                    <a:pt x="1489" y="1551"/>
                    <a:pt x="1" y="2432"/>
                    <a:pt x="441" y="3241"/>
                  </a:cubicBezTo>
                  <a:cubicBezTo>
                    <a:pt x="559" y="3455"/>
                    <a:pt x="722" y="3543"/>
                    <a:pt x="926" y="3543"/>
                  </a:cubicBezTo>
                  <a:cubicBezTo>
                    <a:pt x="1786" y="3543"/>
                    <a:pt x="3374" y="1972"/>
                    <a:pt x="5406" y="1741"/>
                  </a:cubicBezTo>
                  <a:cubicBezTo>
                    <a:pt x="7251" y="1527"/>
                    <a:pt x="9240" y="1610"/>
                    <a:pt x="9156" y="812"/>
                  </a:cubicBezTo>
                  <a:cubicBezTo>
                    <a:pt x="9084" y="234"/>
                    <a:pt x="8395" y="1"/>
                    <a:pt x="745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grpSp>
      <p:grpSp>
        <p:nvGrpSpPr>
          <p:cNvPr id="239" name="Google Shape;239;p12"/>
          <p:cNvGrpSpPr/>
          <p:nvPr/>
        </p:nvGrpSpPr>
        <p:grpSpPr>
          <a:xfrm>
            <a:off x="299116" y="177710"/>
            <a:ext cx="521187" cy="516812"/>
            <a:chOff x="4508600" y="1990625"/>
            <a:chExt cx="402150" cy="398775"/>
          </a:xfrm>
        </p:grpSpPr>
        <p:sp>
          <p:nvSpPr>
            <p:cNvPr id="240" name="Google Shape;240;p12"/>
            <p:cNvSpPr/>
            <p:nvPr/>
          </p:nvSpPr>
          <p:spPr>
            <a:xfrm>
              <a:off x="4508600" y="1990625"/>
              <a:ext cx="402150" cy="398550"/>
            </a:xfrm>
            <a:custGeom>
              <a:avLst/>
              <a:gdLst/>
              <a:ahLst/>
              <a:cxnLst/>
              <a:rect l="l" t="t" r="r" b="b"/>
              <a:pathLst>
                <a:path w="16086" h="15942" extrusionOk="0">
                  <a:moveTo>
                    <a:pt x="8438" y="1"/>
                  </a:moveTo>
                  <a:cubicBezTo>
                    <a:pt x="7314" y="1"/>
                    <a:pt x="5811" y="74"/>
                    <a:pt x="5204" y="756"/>
                  </a:cubicBezTo>
                  <a:cubicBezTo>
                    <a:pt x="4454" y="1590"/>
                    <a:pt x="4775" y="3781"/>
                    <a:pt x="4787" y="4816"/>
                  </a:cubicBezTo>
                  <a:cubicBezTo>
                    <a:pt x="4787" y="4983"/>
                    <a:pt x="4799" y="5162"/>
                    <a:pt x="4799" y="5328"/>
                  </a:cubicBezTo>
                  <a:cubicBezTo>
                    <a:pt x="3632" y="5531"/>
                    <a:pt x="2477" y="5781"/>
                    <a:pt x="1346" y="6078"/>
                  </a:cubicBezTo>
                  <a:cubicBezTo>
                    <a:pt x="929" y="6186"/>
                    <a:pt x="489" y="6317"/>
                    <a:pt x="251" y="6674"/>
                  </a:cubicBezTo>
                  <a:cubicBezTo>
                    <a:pt x="60" y="6936"/>
                    <a:pt x="36" y="7293"/>
                    <a:pt x="24" y="7614"/>
                  </a:cubicBezTo>
                  <a:cubicBezTo>
                    <a:pt x="1" y="8638"/>
                    <a:pt x="155" y="9805"/>
                    <a:pt x="977" y="10400"/>
                  </a:cubicBezTo>
                  <a:cubicBezTo>
                    <a:pt x="1429" y="10734"/>
                    <a:pt x="2001" y="10829"/>
                    <a:pt x="2560" y="10901"/>
                  </a:cubicBezTo>
                  <a:cubicBezTo>
                    <a:pt x="3489" y="11031"/>
                    <a:pt x="4418" y="11115"/>
                    <a:pt x="5347" y="11174"/>
                  </a:cubicBezTo>
                  <a:cubicBezTo>
                    <a:pt x="5549" y="12341"/>
                    <a:pt x="5799" y="13484"/>
                    <a:pt x="6097" y="14627"/>
                  </a:cubicBezTo>
                  <a:cubicBezTo>
                    <a:pt x="6204" y="15032"/>
                    <a:pt x="6335" y="15473"/>
                    <a:pt x="6692" y="15711"/>
                  </a:cubicBezTo>
                  <a:cubicBezTo>
                    <a:pt x="6954" y="15901"/>
                    <a:pt x="7311" y="15925"/>
                    <a:pt x="7644" y="15937"/>
                  </a:cubicBezTo>
                  <a:cubicBezTo>
                    <a:pt x="7726" y="15940"/>
                    <a:pt x="7809" y="15941"/>
                    <a:pt x="7893" y="15941"/>
                  </a:cubicBezTo>
                  <a:cubicBezTo>
                    <a:pt x="8842" y="15941"/>
                    <a:pt x="9871" y="15739"/>
                    <a:pt x="10419" y="14984"/>
                  </a:cubicBezTo>
                  <a:cubicBezTo>
                    <a:pt x="10752" y="14532"/>
                    <a:pt x="10847" y="13960"/>
                    <a:pt x="10919" y="13413"/>
                  </a:cubicBezTo>
                  <a:cubicBezTo>
                    <a:pt x="11026" y="12639"/>
                    <a:pt x="11109" y="11865"/>
                    <a:pt x="11169" y="11091"/>
                  </a:cubicBezTo>
                  <a:cubicBezTo>
                    <a:pt x="11716" y="11043"/>
                    <a:pt x="12264" y="10984"/>
                    <a:pt x="12824" y="10901"/>
                  </a:cubicBezTo>
                  <a:cubicBezTo>
                    <a:pt x="13681" y="10793"/>
                    <a:pt x="14562" y="10639"/>
                    <a:pt x="15348" y="10246"/>
                  </a:cubicBezTo>
                  <a:cubicBezTo>
                    <a:pt x="15538" y="10174"/>
                    <a:pt x="15705" y="10043"/>
                    <a:pt x="15836" y="9877"/>
                  </a:cubicBezTo>
                  <a:cubicBezTo>
                    <a:pt x="15931" y="9674"/>
                    <a:pt x="15979" y="9448"/>
                    <a:pt x="15955" y="9222"/>
                  </a:cubicBezTo>
                  <a:cubicBezTo>
                    <a:pt x="15955" y="8198"/>
                    <a:pt x="16086" y="5959"/>
                    <a:pt x="15217" y="5186"/>
                  </a:cubicBezTo>
                  <a:cubicBezTo>
                    <a:pt x="14769" y="4788"/>
                    <a:pt x="13948" y="4695"/>
                    <a:pt x="13120" y="4695"/>
                  </a:cubicBezTo>
                  <a:cubicBezTo>
                    <a:pt x="12385" y="4695"/>
                    <a:pt x="11644" y="4769"/>
                    <a:pt x="11157" y="4769"/>
                  </a:cubicBezTo>
                  <a:lnTo>
                    <a:pt x="11109" y="4769"/>
                  </a:lnTo>
                  <a:cubicBezTo>
                    <a:pt x="11062" y="4233"/>
                    <a:pt x="11002" y="3685"/>
                    <a:pt x="10931" y="3150"/>
                  </a:cubicBezTo>
                  <a:cubicBezTo>
                    <a:pt x="10812" y="2280"/>
                    <a:pt x="10657" y="1411"/>
                    <a:pt x="10276" y="625"/>
                  </a:cubicBezTo>
                  <a:cubicBezTo>
                    <a:pt x="10192" y="423"/>
                    <a:pt x="10061" y="256"/>
                    <a:pt x="9895" y="137"/>
                  </a:cubicBezTo>
                  <a:cubicBezTo>
                    <a:pt x="9713" y="52"/>
                    <a:pt x="9512" y="5"/>
                    <a:pt x="9317" y="5"/>
                  </a:cubicBezTo>
                  <a:cubicBezTo>
                    <a:pt x="9295" y="5"/>
                    <a:pt x="9273" y="5"/>
                    <a:pt x="9252" y="6"/>
                  </a:cubicBezTo>
                  <a:cubicBezTo>
                    <a:pt x="9026" y="6"/>
                    <a:pt x="8747" y="1"/>
                    <a:pt x="84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41" name="Google Shape;241;p12"/>
            <p:cNvSpPr/>
            <p:nvPr/>
          </p:nvSpPr>
          <p:spPr>
            <a:xfrm>
              <a:off x="4508600" y="2149425"/>
              <a:ext cx="397100" cy="239975"/>
            </a:xfrm>
            <a:custGeom>
              <a:avLst/>
              <a:gdLst/>
              <a:ahLst/>
              <a:cxnLst/>
              <a:rect l="l" t="t" r="r" b="b"/>
              <a:pathLst>
                <a:path w="15884" h="9599" extrusionOk="0">
                  <a:moveTo>
                    <a:pt x="620" y="0"/>
                  </a:moveTo>
                  <a:cubicBezTo>
                    <a:pt x="477" y="72"/>
                    <a:pt x="346" y="191"/>
                    <a:pt x="251" y="322"/>
                  </a:cubicBezTo>
                  <a:cubicBezTo>
                    <a:pt x="60" y="596"/>
                    <a:pt x="36" y="941"/>
                    <a:pt x="24" y="1274"/>
                  </a:cubicBezTo>
                  <a:cubicBezTo>
                    <a:pt x="1" y="2298"/>
                    <a:pt x="155" y="3453"/>
                    <a:pt x="977" y="4060"/>
                  </a:cubicBezTo>
                  <a:cubicBezTo>
                    <a:pt x="1429" y="4382"/>
                    <a:pt x="2001" y="4477"/>
                    <a:pt x="2560" y="4560"/>
                  </a:cubicBezTo>
                  <a:cubicBezTo>
                    <a:pt x="3477" y="4679"/>
                    <a:pt x="4418" y="4775"/>
                    <a:pt x="5347" y="4834"/>
                  </a:cubicBezTo>
                  <a:cubicBezTo>
                    <a:pt x="5549" y="5989"/>
                    <a:pt x="5799" y="7144"/>
                    <a:pt x="6097" y="8275"/>
                  </a:cubicBezTo>
                  <a:cubicBezTo>
                    <a:pt x="6204" y="8692"/>
                    <a:pt x="6335" y="9121"/>
                    <a:pt x="6692" y="9371"/>
                  </a:cubicBezTo>
                  <a:cubicBezTo>
                    <a:pt x="6954" y="9549"/>
                    <a:pt x="7311" y="9585"/>
                    <a:pt x="7644" y="9597"/>
                  </a:cubicBezTo>
                  <a:cubicBezTo>
                    <a:pt x="7707" y="9598"/>
                    <a:pt x="7769" y="9599"/>
                    <a:pt x="7832" y="9599"/>
                  </a:cubicBezTo>
                  <a:cubicBezTo>
                    <a:pt x="8798" y="9599"/>
                    <a:pt x="9860" y="9415"/>
                    <a:pt x="10419" y="8632"/>
                  </a:cubicBezTo>
                  <a:cubicBezTo>
                    <a:pt x="10752" y="8192"/>
                    <a:pt x="10847" y="7608"/>
                    <a:pt x="10919" y="7061"/>
                  </a:cubicBezTo>
                  <a:cubicBezTo>
                    <a:pt x="11026" y="6299"/>
                    <a:pt x="11109" y="5525"/>
                    <a:pt x="11169" y="4751"/>
                  </a:cubicBezTo>
                  <a:cubicBezTo>
                    <a:pt x="11716" y="4691"/>
                    <a:pt x="12264" y="4632"/>
                    <a:pt x="12824" y="4560"/>
                  </a:cubicBezTo>
                  <a:cubicBezTo>
                    <a:pt x="13681" y="4441"/>
                    <a:pt x="14562" y="4287"/>
                    <a:pt x="15348" y="3906"/>
                  </a:cubicBezTo>
                  <a:cubicBezTo>
                    <a:pt x="15538" y="3822"/>
                    <a:pt x="15705" y="3691"/>
                    <a:pt x="15824" y="3525"/>
                  </a:cubicBezTo>
                  <a:cubicBezTo>
                    <a:pt x="15848" y="3489"/>
                    <a:pt x="15872" y="3453"/>
                    <a:pt x="15884" y="3406"/>
                  </a:cubicBezTo>
                  <a:cubicBezTo>
                    <a:pt x="15419" y="3370"/>
                    <a:pt x="14955" y="3322"/>
                    <a:pt x="14502" y="3286"/>
                  </a:cubicBezTo>
                  <a:cubicBezTo>
                    <a:pt x="11788" y="3072"/>
                    <a:pt x="9026" y="3144"/>
                    <a:pt x="6347" y="2620"/>
                  </a:cubicBezTo>
                  <a:cubicBezTo>
                    <a:pt x="4263" y="2227"/>
                    <a:pt x="2179" y="1393"/>
                    <a:pt x="620" y="0"/>
                  </a:cubicBezTo>
                  <a:close/>
                </a:path>
              </a:pathLst>
            </a:custGeom>
            <a:solidFill>
              <a:srgbClr val="582F4E">
                <a:alpha val="53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grpSp>
    </p:spTree>
    <p:extLst>
      <p:ext uri="{BB962C8B-B14F-4D97-AF65-F5344CB8AC3E}">
        <p14:creationId xmlns:p14="http://schemas.microsoft.com/office/powerpoint/2010/main" val="27592759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42"/>
        <p:cNvGrpSpPr/>
        <p:nvPr/>
      </p:nvGrpSpPr>
      <p:grpSpPr>
        <a:xfrm>
          <a:off x="0" y="0"/>
          <a:ext cx="0" cy="0"/>
          <a:chOff x="0" y="0"/>
          <a:chExt cx="0" cy="0"/>
        </a:xfrm>
      </p:grpSpPr>
    </p:spTree>
    <p:extLst>
      <p:ext uri="{BB962C8B-B14F-4D97-AF65-F5344CB8AC3E}">
        <p14:creationId xmlns:p14="http://schemas.microsoft.com/office/powerpoint/2010/main" val="17369587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bg>
      <p:bgPr>
        <a:solidFill>
          <a:schemeClr val="lt1"/>
        </a:solidFill>
        <a:effectLst/>
      </p:bgPr>
    </p:bg>
    <p:spTree>
      <p:nvGrpSpPr>
        <p:cNvPr id="1" name="Shape 243"/>
        <p:cNvGrpSpPr/>
        <p:nvPr/>
      </p:nvGrpSpPr>
      <p:grpSpPr>
        <a:xfrm>
          <a:off x="0" y="0"/>
          <a:ext cx="0" cy="0"/>
          <a:chOff x="0" y="0"/>
          <a:chExt cx="0" cy="0"/>
        </a:xfrm>
      </p:grpSpPr>
      <p:sp>
        <p:nvSpPr>
          <p:cNvPr id="244" name="Google Shape;244;p14"/>
          <p:cNvSpPr/>
          <p:nvPr/>
        </p:nvSpPr>
        <p:spPr>
          <a:xfrm>
            <a:off x="-88900" y="-33"/>
            <a:ext cx="5142251" cy="6942032"/>
          </a:xfrm>
          <a:custGeom>
            <a:avLst/>
            <a:gdLst/>
            <a:ahLst/>
            <a:cxnLst/>
            <a:rect l="l" t="t" r="r" b="b"/>
            <a:pathLst>
              <a:path w="39363" h="46052" extrusionOk="0">
                <a:moveTo>
                  <a:pt x="795" y="1"/>
                </a:moveTo>
                <a:cubicBezTo>
                  <a:pt x="713" y="1"/>
                  <a:pt x="630" y="28"/>
                  <a:pt x="560" y="78"/>
                </a:cubicBezTo>
                <a:cubicBezTo>
                  <a:pt x="0" y="555"/>
                  <a:pt x="274" y="3007"/>
                  <a:pt x="274" y="3722"/>
                </a:cubicBezTo>
                <a:lnTo>
                  <a:pt x="274" y="45941"/>
                </a:lnTo>
                <a:lnTo>
                  <a:pt x="334" y="45941"/>
                </a:lnTo>
                <a:lnTo>
                  <a:pt x="17407" y="45917"/>
                </a:lnTo>
                <a:lnTo>
                  <a:pt x="29647" y="45905"/>
                </a:lnTo>
                <a:cubicBezTo>
                  <a:pt x="29685" y="45905"/>
                  <a:pt x="29722" y="45905"/>
                  <a:pt x="29760" y="45905"/>
                </a:cubicBezTo>
                <a:cubicBezTo>
                  <a:pt x="31414" y="45905"/>
                  <a:pt x="33224" y="46051"/>
                  <a:pt x="34997" y="46051"/>
                </a:cubicBezTo>
                <a:cubicBezTo>
                  <a:pt x="36273" y="46051"/>
                  <a:pt x="37530" y="45976"/>
                  <a:pt x="38696" y="45715"/>
                </a:cubicBezTo>
                <a:cubicBezTo>
                  <a:pt x="39362" y="45572"/>
                  <a:pt x="38696" y="40143"/>
                  <a:pt x="38600" y="39559"/>
                </a:cubicBezTo>
                <a:cubicBezTo>
                  <a:pt x="38255" y="37166"/>
                  <a:pt x="37457" y="34725"/>
                  <a:pt x="35457" y="33213"/>
                </a:cubicBezTo>
                <a:cubicBezTo>
                  <a:pt x="33540" y="31773"/>
                  <a:pt x="31028" y="31523"/>
                  <a:pt x="28659" y="31166"/>
                </a:cubicBezTo>
                <a:cubicBezTo>
                  <a:pt x="26051" y="30761"/>
                  <a:pt x="23444" y="30153"/>
                  <a:pt x="21110" y="28939"/>
                </a:cubicBezTo>
                <a:cubicBezTo>
                  <a:pt x="18777" y="27713"/>
                  <a:pt x="16717" y="25843"/>
                  <a:pt x="15681" y="23403"/>
                </a:cubicBezTo>
                <a:cubicBezTo>
                  <a:pt x="14645" y="20950"/>
                  <a:pt x="14728" y="18188"/>
                  <a:pt x="14264" y="15580"/>
                </a:cubicBezTo>
                <a:cubicBezTo>
                  <a:pt x="12966" y="8222"/>
                  <a:pt x="7418" y="3257"/>
                  <a:pt x="1001" y="66"/>
                </a:cubicBezTo>
                <a:cubicBezTo>
                  <a:pt x="939" y="22"/>
                  <a:pt x="867" y="1"/>
                  <a:pt x="79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45" name="Google Shape;245;p14"/>
          <p:cNvSpPr/>
          <p:nvPr/>
        </p:nvSpPr>
        <p:spPr>
          <a:xfrm>
            <a:off x="3017700" y="4154336"/>
            <a:ext cx="235453" cy="217049"/>
          </a:xfrm>
          <a:custGeom>
            <a:avLst/>
            <a:gdLst/>
            <a:ahLst/>
            <a:cxnLst/>
            <a:rect l="l" t="t" r="r" b="b"/>
            <a:pathLst>
              <a:path w="3403" h="3137" extrusionOk="0">
                <a:moveTo>
                  <a:pt x="1673" y="0"/>
                </a:moveTo>
                <a:cubicBezTo>
                  <a:pt x="1551" y="0"/>
                  <a:pt x="1429" y="84"/>
                  <a:pt x="1429" y="250"/>
                </a:cubicBezTo>
                <a:cubicBezTo>
                  <a:pt x="1382" y="631"/>
                  <a:pt x="1370" y="1012"/>
                  <a:pt x="1370" y="1405"/>
                </a:cubicBezTo>
                <a:cubicBezTo>
                  <a:pt x="1013" y="1429"/>
                  <a:pt x="655" y="1417"/>
                  <a:pt x="298" y="1453"/>
                </a:cubicBezTo>
                <a:cubicBezTo>
                  <a:pt x="48" y="1453"/>
                  <a:pt x="1" y="1798"/>
                  <a:pt x="239" y="1870"/>
                </a:cubicBezTo>
                <a:cubicBezTo>
                  <a:pt x="620" y="2013"/>
                  <a:pt x="1025" y="2084"/>
                  <a:pt x="1429" y="2096"/>
                </a:cubicBezTo>
                <a:cubicBezTo>
                  <a:pt x="1465" y="2417"/>
                  <a:pt x="1584" y="2715"/>
                  <a:pt x="1751" y="2989"/>
                </a:cubicBezTo>
                <a:cubicBezTo>
                  <a:pt x="1820" y="3090"/>
                  <a:pt x="1924" y="3136"/>
                  <a:pt x="2026" y="3136"/>
                </a:cubicBezTo>
                <a:cubicBezTo>
                  <a:pt x="2189" y="3136"/>
                  <a:pt x="2346" y="3020"/>
                  <a:pt x="2346" y="2822"/>
                </a:cubicBezTo>
                <a:cubicBezTo>
                  <a:pt x="2358" y="2560"/>
                  <a:pt x="2310" y="2298"/>
                  <a:pt x="2227" y="2036"/>
                </a:cubicBezTo>
                <a:cubicBezTo>
                  <a:pt x="2560" y="1989"/>
                  <a:pt x="2882" y="1882"/>
                  <a:pt x="3168" y="1703"/>
                </a:cubicBezTo>
                <a:cubicBezTo>
                  <a:pt x="3402" y="1550"/>
                  <a:pt x="3336" y="1143"/>
                  <a:pt x="3038" y="1143"/>
                </a:cubicBezTo>
                <a:cubicBezTo>
                  <a:pt x="3033" y="1143"/>
                  <a:pt x="3029" y="1143"/>
                  <a:pt x="3025" y="1143"/>
                </a:cubicBezTo>
                <a:cubicBezTo>
                  <a:pt x="2703" y="1167"/>
                  <a:pt x="2382" y="1227"/>
                  <a:pt x="2072" y="1310"/>
                </a:cubicBezTo>
                <a:cubicBezTo>
                  <a:pt x="2001" y="965"/>
                  <a:pt x="1953" y="608"/>
                  <a:pt x="1917" y="250"/>
                </a:cubicBezTo>
                <a:cubicBezTo>
                  <a:pt x="1917" y="84"/>
                  <a:pt x="1795" y="0"/>
                  <a:pt x="167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46" name="Google Shape;246;p14"/>
          <p:cNvSpPr/>
          <p:nvPr/>
        </p:nvSpPr>
        <p:spPr>
          <a:xfrm rot="6532479">
            <a:off x="2520123" y="6103985"/>
            <a:ext cx="346236" cy="327641"/>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47" name="Google Shape;247;p14"/>
          <p:cNvSpPr/>
          <p:nvPr/>
        </p:nvSpPr>
        <p:spPr>
          <a:xfrm rot="-9224351">
            <a:off x="11543019" y="5775232"/>
            <a:ext cx="246508" cy="233269"/>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Tree>
    <p:extLst>
      <p:ext uri="{BB962C8B-B14F-4D97-AF65-F5344CB8AC3E}">
        <p14:creationId xmlns:p14="http://schemas.microsoft.com/office/powerpoint/2010/main" val="7902822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61"/>
        <p:cNvGrpSpPr/>
        <p:nvPr/>
      </p:nvGrpSpPr>
      <p:grpSpPr>
        <a:xfrm>
          <a:off x="0" y="0"/>
          <a:ext cx="0" cy="0"/>
          <a:chOff x="0" y="0"/>
          <a:chExt cx="0" cy="0"/>
        </a:xfrm>
      </p:grpSpPr>
      <p:sp>
        <p:nvSpPr>
          <p:cNvPr id="262" name="Google Shape;262;p15"/>
          <p:cNvSpPr/>
          <p:nvPr/>
        </p:nvSpPr>
        <p:spPr>
          <a:xfrm>
            <a:off x="-6766891" y="-15"/>
            <a:ext cx="18958880" cy="6858020"/>
          </a:xfrm>
          <a:custGeom>
            <a:avLst/>
            <a:gdLst/>
            <a:ahLst/>
            <a:cxnLst/>
            <a:rect l="l" t="t" r="r" b="b"/>
            <a:pathLst>
              <a:path w="96251" h="34817" extrusionOk="0">
                <a:moveTo>
                  <a:pt x="95847" y="1"/>
                </a:moveTo>
                <a:cubicBezTo>
                  <a:pt x="82372" y="1"/>
                  <a:pt x="71829" y="6460"/>
                  <a:pt x="66890" y="8051"/>
                </a:cubicBezTo>
                <a:cubicBezTo>
                  <a:pt x="62106" y="9588"/>
                  <a:pt x="54877" y="12752"/>
                  <a:pt x="40865" y="12752"/>
                </a:cubicBezTo>
                <a:cubicBezTo>
                  <a:pt x="37718" y="12752"/>
                  <a:pt x="34229" y="12592"/>
                  <a:pt x="30349" y="12219"/>
                </a:cubicBezTo>
                <a:cubicBezTo>
                  <a:pt x="29447" y="12132"/>
                  <a:pt x="28569" y="12090"/>
                  <a:pt x="27715" y="12090"/>
                </a:cubicBezTo>
                <a:cubicBezTo>
                  <a:pt x="8537" y="12090"/>
                  <a:pt x="1463" y="33058"/>
                  <a:pt x="893" y="33674"/>
                </a:cubicBezTo>
                <a:lnTo>
                  <a:pt x="0" y="34817"/>
                </a:lnTo>
                <a:lnTo>
                  <a:pt x="96250" y="34817"/>
                </a:lnTo>
                <a:lnTo>
                  <a:pt x="96250" y="3"/>
                </a:lnTo>
                <a:cubicBezTo>
                  <a:pt x="96116" y="2"/>
                  <a:pt x="95981" y="1"/>
                  <a:pt x="9584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63" name="Google Shape;263;p15"/>
          <p:cNvSpPr/>
          <p:nvPr/>
        </p:nvSpPr>
        <p:spPr>
          <a:xfrm rot="-1931421">
            <a:off x="6034957" y="817884"/>
            <a:ext cx="379160" cy="288123"/>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64" name="Google Shape;264;p15"/>
          <p:cNvSpPr/>
          <p:nvPr/>
        </p:nvSpPr>
        <p:spPr>
          <a:xfrm rot="-9295350">
            <a:off x="769199" y="5695296"/>
            <a:ext cx="379067" cy="329456"/>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65" name="Google Shape;265;p15"/>
          <p:cNvSpPr/>
          <p:nvPr/>
        </p:nvSpPr>
        <p:spPr>
          <a:xfrm rot="-9295189">
            <a:off x="1203981" y="5946775"/>
            <a:ext cx="261713" cy="227472"/>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grpSp>
        <p:nvGrpSpPr>
          <p:cNvPr id="266" name="Google Shape;266;p15"/>
          <p:cNvGrpSpPr/>
          <p:nvPr/>
        </p:nvGrpSpPr>
        <p:grpSpPr>
          <a:xfrm>
            <a:off x="-186892" y="-74685"/>
            <a:ext cx="1033675" cy="840552"/>
            <a:chOff x="8565681" y="-330777"/>
            <a:chExt cx="775256" cy="630414"/>
          </a:xfrm>
        </p:grpSpPr>
        <p:sp>
          <p:nvSpPr>
            <p:cNvPr id="267" name="Google Shape;267;p15"/>
            <p:cNvSpPr/>
            <p:nvPr/>
          </p:nvSpPr>
          <p:spPr>
            <a:xfrm rot="-1931420">
              <a:off x="8562904" y="-139309"/>
              <a:ext cx="780810" cy="214883"/>
            </a:xfrm>
            <a:custGeom>
              <a:avLst/>
              <a:gdLst/>
              <a:ahLst/>
              <a:cxnLst/>
              <a:rect l="l" t="t" r="r" b="b"/>
              <a:pathLst>
                <a:path w="17744" h="4883" extrusionOk="0">
                  <a:moveTo>
                    <a:pt x="14386" y="1"/>
                  </a:moveTo>
                  <a:cubicBezTo>
                    <a:pt x="13536" y="1"/>
                    <a:pt x="12733" y="86"/>
                    <a:pt x="12350" y="127"/>
                  </a:cubicBezTo>
                  <a:cubicBezTo>
                    <a:pt x="8814" y="508"/>
                    <a:pt x="5349" y="1449"/>
                    <a:pt x="1813" y="1925"/>
                  </a:cubicBezTo>
                  <a:cubicBezTo>
                    <a:pt x="0" y="2176"/>
                    <a:pt x="294" y="4882"/>
                    <a:pt x="1984" y="4882"/>
                  </a:cubicBezTo>
                  <a:cubicBezTo>
                    <a:pt x="2059" y="4882"/>
                    <a:pt x="2137" y="4877"/>
                    <a:pt x="2218" y="4866"/>
                  </a:cubicBezTo>
                  <a:lnTo>
                    <a:pt x="8980" y="3937"/>
                  </a:lnTo>
                  <a:cubicBezTo>
                    <a:pt x="10921" y="3675"/>
                    <a:pt x="12850" y="3663"/>
                    <a:pt x="14755" y="3175"/>
                  </a:cubicBezTo>
                  <a:cubicBezTo>
                    <a:pt x="15469" y="2985"/>
                    <a:pt x="16839" y="2711"/>
                    <a:pt x="17184" y="1925"/>
                  </a:cubicBezTo>
                  <a:cubicBezTo>
                    <a:pt x="17743" y="699"/>
                    <a:pt x="16779" y="223"/>
                    <a:pt x="15553" y="68"/>
                  </a:cubicBezTo>
                  <a:cubicBezTo>
                    <a:pt x="15178" y="19"/>
                    <a:pt x="14777" y="1"/>
                    <a:pt x="14386" y="1"/>
                  </a:cubicBezTo>
                  <a:close/>
                </a:path>
              </a:pathLst>
            </a:custGeom>
            <a:solidFill>
              <a:srgbClr val="73C3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68" name="Google Shape;268;p15"/>
            <p:cNvSpPr/>
            <p:nvPr/>
          </p:nvSpPr>
          <p:spPr>
            <a:xfrm rot="-1931420">
              <a:off x="8686924" y="-282958"/>
              <a:ext cx="230582" cy="202869"/>
            </a:xfrm>
            <a:custGeom>
              <a:avLst/>
              <a:gdLst/>
              <a:ahLst/>
              <a:cxnLst/>
              <a:rect l="l" t="t" r="r" b="b"/>
              <a:pathLst>
                <a:path w="5240" h="4610" extrusionOk="0">
                  <a:moveTo>
                    <a:pt x="2586" y="0"/>
                  </a:moveTo>
                  <a:cubicBezTo>
                    <a:pt x="2291" y="0"/>
                    <a:pt x="1997" y="56"/>
                    <a:pt x="1727" y="174"/>
                  </a:cubicBezTo>
                  <a:cubicBezTo>
                    <a:pt x="548" y="674"/>
                    <a:pt x="1" y="2019"/>
                    <a:pt x="501" y="3198"/>
                  </a:cubicBezTo>
                  <a:cubicBezTo>
                    <a:pt x="866" y="4081"/>
                    <a:pt x="1719" y="4610"/>
                    <a:pt x="2619" y="4610"/>
                  </a:cubicBezTo>
                  <a:cubicBezTo>
                    <a:pt x="2921" y="4610"/>
                    <a:pt x="3229" y="4550"/>
                    <a:pt x="3525" y="4424"/>
                  </a:cubicBezTo>
                  <a:cubicBezTo>
                    <a:pt x="4692" y="3924"/>
                    <a:pt x="5239" y="2567"/>
                    <a:pt x="4739" y="1400"/>
                  </a:cubicBezTo>
                  <a:cubicBezTo>
                    <a:pt x="4407" y="521"/>
                    <a:pt x="3488" y="0"/>
                    <a:pt x="2586" y="0"/>
                  </a:cubicBezTo>
                  <a:close/>
                </a:path>
              </a:pathLst>
            </a:custGeom>
            <a:solidFill>
              <a:srgbClr val="73C3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69" name="Google Shape;269;p15"/>
            <p:cNvSpPr/>
            <p:nvPr/>
          </p:nvSpPr>
          <p:spPr>
            <a:xfrm rot="-1931420">
              <a:off x="8960566" y="46226"/>
              <a:ext cx="219053" cy="202825"/>
            </a:xfrm>
            <a:custGeom>
              <a:avLst/>
              <a:gdLst/>
              <a:ahLst/>
              <a:cxnLst/>
              <a:rect l="l" t="t" r="r" b="b"/>
              <a:pathLst>
                <a:path w="4978" h="4609" extrusionOk="0">
                  <a:moveTo>
                    <a:pt x="2579" y="1"/>
                  </a:moveTo>
                  <a:cubicBezTo>
                    <a:pt x="2286" y="1"/>
                    <a:pt x="1995" y="56"/>
                    <a:pt x="1727" y="172"/>
                  </a:cubicBezTo>
                  <a:cubicBezTo>
                    <a:pt x="548" y="673"/>
                    <a:pt x="0" y="2030"/>
                    <a:pt x="500" y="3197"/>
                  </a:cubicBezTo>
                  <a:cubicBezTo>
                    <a:pt x="866" y="4079"/>
                    <a:pt x="1719" y="4608"/>
                    <a:pt x="2619" y="4608"/>
                  </a:cubicBezTo>
                  <a:cubicBezTo>
                    <a:pt x="2921" y="4608"/>
                    <a:pt x="3228" y="4549"/>
                    <a:pt x="3525" y="4423"/>
                  </a:cubicBezTo>
                  <a:cubicBezTo>
                    <a:pt x="4072" y="4185"/>
                    <a:pt x="4501" y="3744"/>
                    <a:pt x="4751" y="3197"/>
                  </a:cubicBezTo>
                  <a:cubicBezTo>
                    <a:pt x="4977" y="2613"/>
                    <a:pt x="4965" y="1970"/>
                    <a:pt x="4739" y="1399"/>
                  </a:cubicBezTo>
                  <a:cubicBezTo>
                    <a:pt x="4406" y="527"/>
                    <a:pt x="3483" y="1"/>
                    <a:pt x="2579" y="1"/>
                  </a:cubicBezTo>
                  <a:close/>
                </a:path>
              </a:pathLst>
            </a:custGeom>
            <a:solidFill>
              <a:srgbClr val="73C3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70" name="Google Shape;270;p15"/>
            <p:cNvSpPr/>
            <p:nvPr/>
          </p:nvSpPr>
          <p:spPr>
            <a:xfrm rot="-1931420">
              <a:off x="8695003" y="-222083"/>
              <a:ext cx="225521" cy="144429"/>
            </a:xfrm>
            <a:custGeom>
              <a:avLst/>
              <a:gdLst/>
              <a:ahLst/>
              <a:cxnLst/>
              <a:rect l="l" t="t" r="r" b="b"/>
              <a:pathLst>
                <a:path w="5125" h="3282" extrusionOk="0">
                  <a:moveTo>
                    <a:pt x="743" y="1"/>
                  </a:moveTo>
                  <a:cubicBezTo>
                    <a:pt x="0" y="1607"/>
                    <a:pt x="1255" y="3281"/>
                    <a:pt x="2831" y="3281"/>
                  </a:cubicBezTo>
                  <a:cubicBezTo>
                    <a:pt x="3124" y="3281"/>
                    <a:pt x="3428" y="3223"/>
                    <a:pt x="3732" y="3096"/>
                  </a:cubicBezTo>
                  <a:cubicBezTo>
                    <a:pt x="4280" y="2846"/>
                    <a:pt x="4720" y="2406"/>
                    <a:pt x="4958" y="1858"/>
                  </a:cubicBezTo>
                  <a:cubicBezTo>
                    <a:pt x="5065" y="1572"/>
                    <a:pt x="5125" y="1275"/>
                    <a:pt x="5125" y="977"/>
                  </a:cubicBezTo>
                  <a:lnTo>
                    <a:pt x="5125" y="977"/>
                  </a:lnTo>
                  <a:cubicBezTo>
                    <a:pt x="4542" y="1348"/>
                    <a:pt x="3867" y="1575"/>
                    <a:pt x="3188" y="1575"/>
                  </a:cubicBezTo>
                  <a:cubicBezTo>
                    <a:pt x="2952" y="1575"/>
                    <a:pt x="2715" y="1547"/>
                    <a:pt x="2482" y="1489"/>
                  </a:cubicBezTo>
                  <a:cubicBezTo>
                    <a:pt x="1708" y="1275"/>
                    <a:pt x="1077" y="727"/>
                    <a:pt x="743" y="1"/>
                  </a:cubicBezTo>
                  <a:close/>
                </a:path>
              </a:pathLst>
            </a:custGeom>
            <a:solidFill>
              <a:srgbClr val="36A2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71" name="Google Shape;271;p15"/>
            <p:cNvSpPr/>
            <p:nvPr/>
          </p:nvSpPr>
          <p:spPr>
            <a:xfrm rot="-1931420">
              <a:off x="8960508" y="95523"/>
              <a:ext cx="232342" cy="154066"/>
            </a:xfrm>
            <a:custGeom>
              <a:avLst/>
              <a:gdLst/>
              <a:ahLst/>
              <a:cxnLst/>
              <a:rect l="l" t="t" r="r" b="b"/>
              <a:pathLst>
                <a:path w="5280" h="3501" extrusionOk="0">
                  <a:moveTo>
                    <a:pt x="981" y="0"/>
                  </a:moveTo>
                  <a:lnTo>
                    <a:pt x="981" y="0"/>
                  </a:lnTo>
                  <a:cubicBezTo>
                    <a:pt x="1" y="1617"/>
                    <a:pt x="1269" y="3501"/>
                    <a:pt x="2934" y="3501"/>
                  </a:cubicBezTo>
                  <a:cubicBezTo>
                    <a:pt x="3231" y="3501"/>
                    <a:pt x="3540" y="3441"/>
                    <a:pt x="3851" y="3310"/>
                  </a:cubicBezTo>
                  <a:cubicBezTo>
                    <a:pt x="4398" y="3072"/>
                    <a:pt x="4827" y="2631"/>
                    <a:pt x="5065" y="2084"/>
                  </a:cubicBezTo>
                  <a:cubicBezTo>
                    <a:pt x="5232" y="1691"/>
                    <a:pt x="5279" y="1262"/>
                    <a:pt x="5208" y="845"/>
                  </a:cubicBezTo>
                  <a:lnTo>
                    <a:pt x="5208" y="845"/>
                  </a:lnTo>
                  <a:cubicBezTo>
                    <a:pt x="4791" y="1310"/>
                    <a:pt x="4101" y="1512"/>
                    <a:pt x="3470" y="1536"/>
                  </a:cubicBezTo>
                  <a:cubicBezTo>
                    <a:pt x="3412" y="1538"/>
                    <a:pt x="3353" y="1539"/>
                    <a:pt x="3295" y="1539"/>
                  </a:cubicBezTo>
                  <a:cubicBezTo>
                    <a:pt x="2743" y="1539"/>
                    <a:pt x="2182" y="1433"/>
                    <a:pt x="1719" y="1131"/>
                  </a:cubicBezTo>
                  <a:cubicBezTo>
                    <a:pt x="1326" y="869"/>
                    <a:pt x="1053" y="464"/>
                    <a:pt x="981" y="0"/>
                  </a:cubicBezTo>
                  <a:close/>
                </a:path>
              </a:pathLst>
            </a:custGeom>
            <a:solidFill>
              <a:srgbClr val="36A2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72" name="Google Shape;272;p15"/>
            <p:cNvSpPr/>
            <p:nvPr/>
          </p:nvSpPr>
          <p:spPr>
            <a:xfrm rot="-1931420">
              <a:off x="8582432" y="-74875"/>
              <a:ext cx="761536" cy="150150"/>
            </a:xfrm>
            <a:custGeom>
              <a:avLst/>
              <a:gdLst/>
              <a:ahLst/>
              <a:cxnLst/>
              <a:rect l="l" t="t" r="r" b="b"/>
              <a:pathLst>
                <a:path w="17306" h="3412" extrusionOk="0">
                  <a:moveTo>
                    <a:pt x="17306" y="1"/>
                  </a:moveTo>
                  <a:cubicBezTo>
                    <a:pt x="14543" y="310"/>
                    <a:pt x="11781" y="644"/>
                    <a:pt x="9043" y="1144"/>
                  </a:cubicBezTo>
                  <a:cubicBezTo>
                    <a:pt x="7522" y="1426"/>
                    <a:pt x="5946" y="1754"/>
                    <a:pt x="4412" y="1754"/>
                  </a:cubicBezTo>
                  <a:cubicBezTo>
                    <a:pt x="3484" y="1754"/>
                    <a:pt x="2572" y="1634"/>
                    <a:pt x="1697" y="1310"/>
                  </a:cubicBezTo>
                  <a:lnTo>
                    <a:pt x="1685" y="477"/>
                  </a:lnTo>
                  <a:lnTo>
                    <a:pt x="1685" y="477"/>
                  </a:lnTo>
                  <a:cubicBezTo>
                    <a:pt x="1" y="830"/>
                    <a:pt x="307" y="3411"/>
                    <a:pt x="1958" y="3411"/>
                  </a:cubicBezTo>
                  <a:cubicBezTo>
                    <a:pt x="2035" y="3411"/>
                    <a:pt x="2114" y="3406"/>
                    <a:pt x="2197" y="3394"/>
                  </a:cubicBezTo>
                  <a:lnTo>
                    <a:pt x="8971" y="2477"/>
                  </a:lnTo>
                  <a:cubicBezTo>
                    <a:pt x="10888" y="2203"/>
                    <a:pt x="12829" y="2191"/>
                    <a:pt x="14722" y="1703"/>
                  </a:cubicBezTo>
                  <a:cubicBezTo>
                    <a:pt x="15448" y="1513"/>
                    <a:pt x="16806" y="1239"/>
                    <a:pt x="17151" y="453"/>
                  </a:cubicBezTo>
                  <a:cubicBezTo>
                    <a:pt x="17222" y="310"/>
                    <a:pt x="17282" y="155"/>
                    <a:pt x="17306" y="1"/>
                  </a:cubicBezTo>
                  <a:close/>
                </a:path>
              </a:pathLst>
            </a:custGeom>
            <a:solidFill>
              <a:srgbClr val="36A2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grpSp>
      <p:grpSp>
        <p:nvGrpSpPr>
          <p:cNvPr id="273" name="Google Shape;273;p15"/>
          <p:cNvGrpSpPr/>
          <p:nvPr/>
        </p:nvGrpSpPr>
        <p:grpSpPr>
          <a:xfrm rot="-1182744">
            <a:off x="10315171" y="-479919"/>
            <a:ext cx="2358711" cy="2254029"/>
            <a:chOff x="7812689" y="-9317"/>
            <a:chExt cx="1769029" cy="1690517"/>
          </a:xfrm>
        </p:grpSpPr>
        <p:sp>
          <p:nvSpPr>
            <p:cNvPr id="274" name="Google Shape;274;p15"/>
            <p:cNvSpPr/>
            <p:nvPr/>
          </p:nvSpPr>
          <p:spPr>
            <a:xfrm rot="-1931420">
              <a:off x="7986489" y="122016"/>
              <a:ext cx="743187" cy="866968"/>
            </a:xfrm>
            <a:custGeom>
              <a:avLst/>
              <a:gdLst/>
              <a:ahLst/>
              <a:cxnLst/>
              <a:rect l="l" t="t" r="r" b="b"/>
              <a:pathLst>
                <a:path w="16889" h="19701" extrusionOk="0">
                  <a:moveTo>
                    <a:pt x="11961" y="0"/>
                  </a:moveTo>
                  <a:cubicBezTo>
                    <a:pt x="11730" y="0"/>
                    <a:pt x="11515" y="28"/>
                    <a:pt x="11324" y="89"/>
                  </a:cubicBezTo>
                  <a:cubicBezTo>
                    <a:pt x="10228" y="434"/>
                    <a:pt x="9728" y="1779"/>
                    <a:pt x="9062" y="2601"/>
                  </a:cubicBezTo>
                  <a:lnTo>
                    <a:pt x="6180" y="6149"/>
                  </a:lnTo>
                  <a:lnTo>
                    <a:pt x="3299" y="9697"/>
                  </a:lnTo>
                  <a:lnTo>
                    <a:pt x="1858" y="11471"/>
                  </a:lnTo>
                  <a:cubicBezTo>
                    <a:pt x="1084" y="12435"/>
                    <a:pt x="1" y="13221"/>
                    <a:pt x="96" y="14602"/>
                  </a:cubicBezTo>
                  <a:lnTo>
                    <a:pt x="430" y="19293"/>
                  </a:lnTo>
                  <a:cubicBezTo>
                    <a:pt x="418" y="19401"/>
                    <a:pt x="453" y="19508"/>
                    <a:pt x="513" y="19591"/>
                  </a:cubicBezTo>
                  <a:cubicBezTo>
                    <a:pt x="572" y="19670"/>
                    <a:pt x="659" y="19700"/>
                    <a:pt x="755" y="19700"/>
                  </a:cubicBezTo>
                  <a:cubicBezTo>
                    <a:pt x="889" y="19700"/>
                    <a:pt x="1043" y="19642"/>
                    <a:pt x="1168" y="19579"/>
                  </a:cubicBezTo>
                  <a:cubicBezTo>
                    <a:pt x="2513" y="18877"/>
                    <a:pt x="4061" y="18281"/>
                    <a:pt x="5299" y="17400"/>
                  </a:cubicBezTo>
                  <a:cubicBezTo>
                    <a:pt x="6216" y="16746"/>
                    <a:pt x="6799" y="15662"/>
                    <a:pt x="7442" y="14757"/>
                  </a:cubicBezTo>
                  <a:cubicBezTo>
                    <a:pt x="8431" y="13388"/>
                    <a:pt x="9443" y="12043"/>
                    <a:pt x="10467" y="10709"/>
                  </a:cubicBezTo>
                  <a:cubicBezTo>
                    <a:pt x="10776" y="10304"/>
                    <a:pt x="11133" y="9935"/>
                    <a:pt x="11467" y="9554"/>
                  </a:cubicBezTo>
                  <a:cubicBezTo>
                    <a:pt x="12348" y="8578"/>
                    <a:pt x="13217" y="7590"/>
                    <a:pt x="14062" y="6590"/>
                  </a:cubicBezTo>
                  <a:cubicBezTo>
                    <a:pt x="14729" y="5804"/>
                    <a:pt x="15753" y="4851"/>
                    <a:pt x="16134" y="3875"/>
                  </a:cubicBezTo>
                  <a:cubicBezTo>
                    <a:pt x="16888" y="1952"/>
                    <a:pt x="13878" y="0"/>
                    <a:pt x="1196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75" name="Google Shape;275;p15"/>
            <p:cNvSpPr/>
            <p:nvPr/>
          </p:nvSpPr>
          <p:spPr>
            <a:xfrm rot="-1931420">
              <a:off x="8021765" y="187894"/>
              <a:ext cx="707323" cy="796514"/>
            </a:xfrm>
            <a:custGeom>
              <a:avLst/>
              <a:gdLst/>
              <a:ahLst/>
              <a:cxnLst/>
              <a:rect l="l" t="t" r="r" b="b"/>
              <a:pathLst>
                <a:path w="16074" h="18100" extrusionOk="0">
                  <a:moveTo>
                    <a:pt x="15097" y="1"/>
                  </a:moveTo>
                  <a:cubicBezTo>
                    <a:pt x="14978" y="167"/>
                    <a:pt x="14859" y="334"/>
                    <a:pt x="14740" y="489"/>
                  </a:cubicBezTo>
                  <a:cubicBezTo>
                    <a:pt x="10942" y="5442"/>
                    <a:pt x="6608" y="9954"/>
                    <a:pt x="1810" y="13943"/>
                  </a:cubicBezTo>
                  <a:lnTo>
                    <a:pt x="0" y="16836"/>
                  </a:lnTo>
                  <a:cubicBezTo>
                    <a:pt x="12" y="17122"/>
                    <a:pt x="36" y="17408"/>
                    <a:pt x="60" y="17693"/>
                  </a:cubicBezTo>
                  <a:cubicBezTo>
                    <a:pt x="48" y="17801"/>
                    <a:pt x="83" y="17896"/>
                    <a:pt x="143" y="17991"/>
                  </a:cubicBezTo>
                  <a:cubicBezTo>
                    <a:pt x="202" y="18069"/>
                    <a:pt x="286" y="18099"/>
                    <a:pt x="381" y="18099"/>
                  </a:cubicBezTo>
                  <a:cubicBezTo>
                    <a:pt x="516" y="18099"/>
                    <a:pt x="671" y="18037"/>
                    <a:pt x="798" y="17967"/>
                  </a:cubicBezTo>
                  <a:cubicBezTo>
                    <a:pt x="2143" y="17277"/>
                    <a:pt x="3691" y="16681"/>
                    <a:pt x="4929" y="15800"/>
                  </a:cubicBezTo>
                  <a:cubicBezTo>
                    <a:pt x="5858" y="15146"/>
                    <a:pt x="6429" y="14062"/>
                    <a:pt x="7084" y="13157"/>
                  </a:cubicBezTo>
                  <a:cubicBezTo>
                    <a:pt x="8061" y="11788"/>
                    <a:pt x="9073" y="10431"/>
                    <a:pt x="10097" y="9097"/>
                  </a:cubicBezTo>
                  <a:cubicBezTo>
                    <a:pt x="10406" y="8704"/>
                    <a:pt x="10763" y="8323"/>
                    <a:pt x="11109" y="7954"/>
                  </a:cubicBezTo>
                  <a:cubicBezTo>
                    <a:pt x="11978" y="6966"/>
                    <a:pt x="12847" y="5990"/>
                    <a:pt x="13692" y="4978"/>
                  </a:cubicBezTo>
                  <a:cubicBezTo>
                    <a:pt x="14359" y="4192"/>
                    <a:pt x="15383" y="3251"/>
                    <a:pt x="15764" y="2275"/>
                  </a:cubicBezTo>
                  <a:cubicBezTo>
                    <a:pt x="16073" y="1477"/>
                    <a:pt x="15740" y="668"/>
                    <a:pt x="1509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76" name="Google Shape;276;p15"/>
            <p:cNvSpPr/>
            <p:nvPr/>
          </p:nvSpPr>
          <p:spPr>
            <a:xfrm rot="-1931420">
              <a:off x="8184094" y="797782"/>
              <a:ext cx="251660" cy="275171"/>
            </a:xfrm>
            <a:custGeom>
              <a:avLst/>
              <a:gdLst/>
              <a:ahLst/>
              <a:cxnLst/>
              <a:rect l="l" t="t" r="r" b="b"/>
              <a:pathLst>
                <a:path w="5719" h="6253" extrusionOk="0">
                  <a:moveTo>
                    <a:pt x="282" y="0"/>
                  </a:moveTo>
                  <a:cubicBezTo>
                    <a:pt x="268" y="0"/>
                    <a:pt x="253" y="0"/>
                    <a:pt x="239" y="0"/>
                  </a:cubicBezTo>
                  <a:cubicBezTo>
                    <a:pt x="167" y="96"/>
                    <a:pt x="120" y="203"/>
                    <a:pt x="84" y="322"/>
                  </a:cubicBezTo>
                  <a:cubicBezTo>
                    <a:pt x="12" y="596"/>
                    <a:pt x="0" y="882"/>
                    <a:pt x="36" y="1155"/>
                  </a:cubicBezTo>
                  <a:lnTo>
                    <a:pt x="370" y="5846"/>
                  </a:lnTo>
                  <a:cubicBezTo>
                    <a:pt x="358" y="5954"/>
                    <a:pt x="393" y="6049"/>
                    <a:pt x="453" y="6144"/>
                  </a:cubicBezTo>
                  <a:cubicBezTo>
                    <a:pt x="512" y="6222"/>
                    <a:pt x="596" y="6252"/>
                    <a:pt x="691" y="6252"/>
                  </a:cubicBezTo>
                  <a:cubicBezTo>
                    <a:pt x="826" y="6252"/>
                    <a:pt x="981" y="6190"/>
                    <a:pt x="1108" y="6120"/>
                  </a:cubicBezTo>
                  <a:cubicBezTo>
                    <a:pt x="2453" y="5430"/>
                    <a:pt x="4001" y="4834"/>
                    <a:pt x="5239" y="3953"/>
                  </a:cubicBezTo>
                  <a:cubicBezTo>
                    <a:pt x="5382" y="3846"/>
                    <a:pt x="5513" y="3739"/>
                    <a:pt x="5632" y="3620"/>
                  </a:cubicBezTo>
                  <a:cubicBezTo>
                    <a:pt x="5718" y="2737"/>
                    <a:pt x="5015" y="1999"/>
                    <a:pt x="4166" y="1999"/>
                  </a:cubicBezTo>
                  <a:cubicBezTo>
                    <a:pt x="4076" y="1999"/>
                    <a:pt x="3986" y="2008"/>
                    <a:pt x="3894" y="2025"/>
                  </a:cubicBezTo>
                  <a:cubicBezTo>
                    <a:pt x="4022" y="1257"/>
                    <a:pt x="3411" y="679"/>
                    <a:pt x="2761" y="679"/>
                  </a:cubicBezTo>
                  <a:cubicBezTo>
                    <a:pt x="2503" y="679"/>
                    <a:pt x="2239" y="770"/>
                    <a:pt x="2013" y="977"/>
                  </a:cubicBezTo>
                  <a:cubicBezTo>
                    <a:pt x="1744" y="299"/>
                    <a:pt x="1029" y="0"/>
                    <a:pt x="2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77" name="Google Shape;277;p15"/>
            <p:cNvSpPr/>
            <p:nvPr/>
          </p:nvSpPr>
          <p:spPr>
            <a:xfrm rot="-1931420">
              <a:off x="8240293" y="963537"/>
              <a:ext cx="124752" cy="127442"/>
            </a:xfrm>
            <a:custGeom>
              <a:avLst/>
              <a:gdLst/>
              <a:ahLst/>
              <a:cxnLst/>
              <a:rect l="l" t="t" r="r" b="b"/>
              <a:pathLst>
                <a:path w="2835" h="2896" extrusionOk="0">
                  <a:moveTo>
                    <a:pt x="1" y="0"/>
                  </a:moveTo>
                  <a:cubicBezTo>
                    <a:pt x="49" y="833"/>
                    <a:pt x="108" y="1655"/>
                    <a:pt x="168" y="2488"/>
                  </a:cubicBezTo>
                  <a:cubicBezTo>
                    <a:pt x="168" y="2596"/>
                    <a:pt x="203" y="2703"/>
                    <a:pt x="263" y="2786"/>
                  </a:cubicBezTo>
                  <a:cubicBezTo>
                    <a:pt x="322" y="2865"/>
                    <a:pt x="409" y="2895"/>
                    <a:pt x="505" y="2895"/>
                  </a:cubicBezTo>
                  <a:cubicBezTo>
                    <a:pt x="639" y="2895"/>
                    <a:pt x="793" y="2837"/>
                    <a:pt x="918" y="2774"/>
                  </a:cubicBezTo>
                  <a:cubicBezTo>
                    <a:pt x="1537" y="2453"/>
                    <a:pt x="2192" y="2155"/>
                    <a:pt x="2835" y="1834"/>
                  </a:cubicBezTo>
                  <a:cubicBezTo>
                    <a:pt x="2763" y="1715"/>
                    <a:pt x="2692" y="1595"/>
                    <a:pt x="2608" y="1476"/>
                  </a:cubicBezTo>
                  <a:cubicBezTo>
                    <a:pt x="2299" y="1024"/>
                    <a:pt x="1882" y="643"/>
                    <a:pt x="1418" y="369"/>
                  </a:cubicBezTo>
                  <a:cubicBezTo>
                    <a:pt x="977" y="131"/>
                    <a:pt x="489" y="0"/>
                    <a:pt x="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78" name="Google Shape;278;p15"/>
            <p:cNvSpPr/>
            <p:nvPr/>
          </p:nvSpPr>
          <p:spPr>
            <a:xfrm rot="-1931420">
              <a:off x="8560209" y="403586"/>
              <a:ext cx="860854" cy="851566"/>
            </a:xfrm>
            <a:custGeom>
              <a:avLst/>
              <a:gdLst/>
              <a:ahLst/>
              <a:cxnLst/>
              <a:rect l="l" t="t" r="r" b="b"/>
              <a:pathLst>
                <a:path w="19563" h="19351" extrusionOk="0">
                  <a:moveTo>
                    <a:pt x="5732" y="1"/>
                  </a:moveTo>
                  <a:cubicBezTo>
                    <a:pt x="5525" y="1"/>
                    <a:pt x="5362" y="24"/>
                    <a:pt x="5251" y="74"/>
                  </a:cubicBezTo>
                  <a:cubicBezTo>
                    <a:pt x="5251" y="74"/>
                    <a:pt x="1" y="18421"/>
                    <a:pt x="322" y="19314"/>
                  </a:cubicBezTo>
                  <a:cubicBezTo>
                    <a:pt x="331" y="19338"/>
                    <a:pt x="354" y="19350"/>
                    <a:pt x="389" y="19350"/>
                  </a:cubicBezTo>
                  <a:cubicBezTo>
                    <a:pt x="1662" y="19350"/>
                    <a:pt x="19563" y="4288"/>
                    <a:pt x="19563" y="4288"/>
                  </a:cubicBezTo>
                  <a:cubicBezTo>
                    <a:pt x="19563" y="4288"/>
                    <a:pt x="8549" y="1"/>
                    <a:pt x="5732" y="1"/>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79" name="Google Shape;279;p15"/>
            <p:cNvSpPr/>
            <p:nvPr/>
          </p:nvSpPr>
          <p:spPr>
            <a:xfrm rot="-1931420">
              <a:off x="8579891" y="512087"/>
              <a:ext cx="284003" cy="182890"/>
            </a:xfrm>
            <a:custGeom>
              <a:avLst/>
              <a:gdLst/>
              <a:ahLst/>
              <a:cxnLst/>
              <a:rect l="l" t="t" r="r" b="b"/>
              <a:pathLst>
                <a:path w="6454" h="4156" extrusionOk="0">
                  <a:moveTo>
                    <a:pt x="1614" y="0"/>
                  </a:moveTo>
                  <a:cubicBezTo>
                    <a:pt x="1407" y="0"/>
                    <a:pt x="1243" y="23"/>
                    <a:pt x="1131" y="73"/>
                  </a:cubicBezTo>
                  <a:cubicBezTo>
                    <a:pt x="1131" y="73"/>
                    <a:pt x="655" y="1740"/>
                    <a:pt x="0" y="4085"/>
                  </a:cubicBezTo>
                  <a:cubicBezTo>
                    <a:pt x="335" y="4126"/>
                    <a:pt x="721" y="4155"/>
                    <a:pt x="1138" y="4155"/>
                  </a:cubicBezTo>
                  <a:cubicBezTo>
                    <a:pt x="2920" y="4155"/>
                    <a:pt x="5257" y="3617"/>
                    <a:pt x="6454" y="1108"/>
                  </a:cubicBezTo>
                  <a:cubicBezTo>
                    <a:pt x="4405" y="474"/>
                    <a:pt x="2556" y="0"/>
                    <a:pt x="161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80" name="Google Shape;280;p15"/>
            <p:cNvSpPr/>
            <p:nvPr/>
          </p:nvSpPr>
          <p:spPr>
            <a:xfrm rot="-1931420">
              <a:off x="8605324" y="536309"/>
              <a:ext cx="854033" cy="705817"/>
            </a:xfrm>
            <a:custGeom>
              <a:avLst/>
              <a:gdLst/>
              <a:ahLst/>
              <a:cxnLst/>
              <a:rect l="l" t="t" r="r" b="b"/>
              <a:pathLst>
                <a:path w="19408" h="16039" extrusionOk="0">
                  <a:moveTo>
                    <a:pt x="16824" y="0"/>
                  </a:moveTo>
                  <a:cubicBezTo>
                    <a:pt x="14109" y="2739"/>
                    <a:pt x="10835" y="4906"/>
                    <a:pt x="7156" y="6060"/>
                  </a:cubicBezTo>
                  <a:cubicBezTo>
                    <a:pt x="6401" y="6293"/>
                    <a:pt x="5603" y="6488"/>
                    <a:pt x="4817" y="6488"/>
                  </a:cubicBezTo>
                  <a:cubicBezTo>
                    <a:pt x="4437" y="6488"/>
                    <a:pt x="4060" y="6443"/>
                    <a:pt x="3691" y="6334"/>
                  </a:cubicBezTo>
                  <a:cubicBezTo>
                    <a:pt x="3287" y="6215"/>
                    <a:pt x="2918" y="6001"/>
                    <a:pt x="2596" y="5727"/>
                  </a:cubicBezTo>
                  <a:cubicBezTo>
                    <a:pt x="1298" y="10525"/>
                    <a:pt x="1" y="15550"/>
                    <a:pt x="167" y="16002"/>
                  </a:cubicBezTo>
                  <a:cubicBezTo>
                    <a:pt x="176" y="16026"/>
                    <a:pt x="199" y="16038"/>
                    <a:pt x="234" y="16038"/>
                  </a:cubicBezTo>
                  <a:cubicBezTo>
                    <a:pt x="1507" y="16038"/>
                    <a:pt x="19408" y="976"/>
                    <a:pt x="19408" y="976"/>
                  </a:cubicBezTo>
                  <a:cubicBezTo>
                    <a:pt x="19408" y="976"/>
                    <a:pt x="18360" y="560"/>
                    <a:pt x="16824" y="0"/>
                  </a:cubicBezTo>
                  <a:close/>
                </a:path>
              </a:pathLst>
            </a:custGeom>
            <a:solidFill>
              <a:srgbClr val="582F4E">
                <a:alpha val="53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81" name="Google Shape;281;p15"/>
            <p:cNvSpPr/>
            <p:nvPr/>
          </p:nvSpPr>
          <p:spPr>
            <a:xfrm rot="-1931420">
              <a:off x="8431006" y="1318801"/>
              <a:ext cx="315202" cy="301619"/>
            </a:xfrm>
            <a:custGeom>
              <a:avLst/>
              <a:gdLst/>
              <a:ahLst/>
              <a:cxnLst/>
              <a:rect l="l" t="t" r="r" b="b"/>
              <a:pathLst>
                <a:path w="7163" h="6854" extrusionOk="0">
                  <a:moveTo>
                    <a:pt x="4996" y="1"/>
                  </a:moveTo>
                  <a:cubicBezTo>
                    <a:pt x="4741" y="1"/>
                    <a:pt x="4478" y="109"/>
                    <a:pt x="4247" y="368"/>
                  </a:cubicBezTo>
                  <a:cubicBezTo>
                    <a:pt x="3831" y="833"/>
                    <a:pt x="3426" y="1297"/>
                    <a:pt x="3021" y="1773"/>
                  </a:cubicBezTo>
                  <a:cubicBezTo>
                    <a:pt x="2854" y="1607"/>
                    <a:pt x="2676" y="1440"/>
                    <a:pt x="2509" y="1273"/>
                  </a:cubicBezTo>
                  <a:cubicBezTo>
                    <a:pt x="2278" y="1039"/>
                    <a:pt x="2019" y="941"/>
                    <a:pt x="1769" y="941"/>
                  </a:cubicBezTo>
                  <a:cubicBezTo>
                    <a:pt x="942" y="941"/>
                    <a:pt x="220" y="2025"/>
                    <a:pt x="961" y="2821"/>
                  </a:cubicBezTo>
                  <a:cubicBezTo>
                    <a:pt x="1176" y="3059"/>
                    <a:pt x="1414" y="3285"/>
                    <a:pt x="1652" y="3524"/>
                  </a:cubicBezTo>
                  <a:cubicBezTo>
                    <a:pt x="1271" y="4024"/>
                    <a:pt x="914" y="4548"/>
                    <a:pt x="580" y="5083"/>
                  </a:cubicBezTo>
                  <a:cubicBezTo>
                    <a:pt x="0" y="6012"/>
                    <a:pt x="816" y="6853"/>
                    <a:pt x="1663" y="6853"/>
                  </a:cubicBezTo>
                  <a:cubicBezTo>
                    <a:pt x="2033" y="6853"/>
                    <a:pt x="2408" y="6693"/>
                    <a:pt x="2676" y="6310"/>
                  </a:cubicBezTo>
                  <a:lnTo>
                    <a:pt x="3474" y="5167"/>
                  </a:lnTo>
                  <a:cubicBezTo>
                    <a:pt x="3950" y="5560"/>
                    <a:pt x="4426" y="5941"/>
                    <a:pt x="4926" y="6322"/>
                  </a:cubicBezTo>
                  <a:cubicBezTo>
                    <a:pt x="5128" y="6471"/>
                    <a:pt x="5332" y="6535"/>
                    <a:pt x="5525" y="6535"/>
                  </a:cubicBezTo>
                  <a:cubicBezTo>
                    <a:pt x="6472" y="6535"/>
                    <a:pt x="7163" y="4988"/>
                    <a:pt x="6105" y="4286"/>
                  </a:cubicBezTo>
                  <a:cubicBezTo>
                    <a:pt x="5664" y="3988"/>
                    <a:pt x="5212" y="3655"/>
                    <a:pt x="4795" y="3321"/>
                  </a:cubicBezTo>
                  <a:cubicBezTo>
                    <a:pt x="5140" y="2869"/>
                    <a:pt x="5486" y="2416"/>
                    <a:pt x="5843" y="1976"/>
                  </a:cubicBezTo>
                  <a:cubicBezTo>
                    <a:pt x="6552" y="1131"/>
                    <a:pt x="5818" y="1"/>
                    <a:pt x="499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82" name="Google Shape;282;p15"/>
            <p:cNvSpPr/>
            <p:nvPr/>
          </p:nvSpPr>
          <p:spPr>
            <a:xfrm rot="-1931420">
              <a:off x="8445209" y="1368098"/>
              <a:ext cx="293200" cy="254004"/>
            </a:xfrm>
            <a:custGeom>
              <a:avLst/>
              <a:gdLst/>
              <a:ahLst/>
              <a:cxnLst/>
              <a:rect l="l" t="t" r="r" b="b"/>
              <a:pathLst>
                <a:path w="6663" h="5772" extrusionOk="0">
                  <a:moveTo>
                    <a:pt x="1268" y="1"/>
                  </a:moveTo>
                  <a:cubicBezTo>
                    <a:pt x="696" y="310"/>
                    <a:pt x="375" y="1120"/>
                    <a:pt x="958" y="1739"/>
                  </a:cubicBezTo>
                  <a:cubicBezTo>
                    <a:pt x="1185" y="1977"/>
                    <a:pt x="1411" y="2204"/>
                    <a:pt x="1649" y="2442"/>
                  </a:cubicBezTo>
                  <a:cubicBezTo>
                    <a:pt x="1280" y="2954"/>
                    <a:pt x="911" y="3466"/>
                    <a:pt x="589" y="4001"/>
                  </a:cubicBezTo>
                  <a:cubicBezTo>
                    <a:pt x="1" y="4930"/>
                    <a:pt x="820" y="5772"/>
                    <a:pt x="1666" y="5772"/>
                  </a:cubicBezTo>
                  <a:cubicBezTo>
                    <a:pt x="2035" y="5772"/>
                    <a:pt x="2409" y="5611"/>
                    <a:pt x="2673" y="5228"/>
                  </a:cubicBezTo>
                  <a:lnTo>
                    <a:pt x="3471" y="4085"/>
                  </a:lnTo>
                  <a:cubicBezTo>
                    <a:pt x="3947" y="4478"/>
                    <a:pt x="4423" y="4871"/>
                    <a:pt x="4923" y="5240"/>
                  </a:cubicBezTo>
                  <a:cubicBezTo>
                    <a:pt x="5126" y="5392"/>
                    <a:pt x="5330" y="5457"/>
                    <a:pt x="5524" y="5457"/>
                  </a:cubicBezTo>
                  <a:cubicBezTo>
                    <a:pt x="6150" y="5457"/>
                    <a:pt x="6662" y="4772"/>
                    <a:pt x="6626" y="4109"/>
                  </a:cubicBezTo>
                  <a:cubicBezTo>
                    <a:pt x="6126" y="3990"/>
                    <a:pt x="5626" y="3811"/>
                    <a:pt x="5161" y="3585"/>
                  </a:cubicBezTo>
                  <a:cubicBezTo>
                    <a:pt x="3566" y="2799"/>
                    <a:pt x="2387" y="1382"/>
                    <a:pt x="12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grpSp>
      <p:grpSp>
        <p:nvGrpSpPr>
          <p:cNvPr id="283" name="Google Shape;283;p15"/>
          <p:cNvGrpSpPr/>
          <p:nvPr/>
        </p:nvGrpSpPr>
        <p:grpSpPr>
          <a:xfrm rot="1070396">
            <a:off x="317500" y="837598"/>
            <a:ext cx="528453" cy="461437"/>
            <a:chOff x="172325" y="562000"/>
            <a:chExt cx="1712584" cy="1495403"/>
          </a:xfrm>
        </p:grpSpPr>
        <p:sp>
          <p:nvSpPr>
            <p:cNvPr id="284" name="Google Shape;284;p15"/>
            <p:cNvSpPr/>
            <p:nvPr/>
          </p:nvSpPr>
          <p:spPr>
            <a:xfrm>
              <a:off x="172325" y="562000"/>
              <a:ext cx="1712584" cy="610612"/>
            </a:xfrm>
            <a:custGeom>
              <a:avLst/>
              <a:gdLst/>
              <a:ahLst/>
              <a:cxnLst/>
              <a:rect l="l" t="t" r="r" b="b"/>
              <a:pathLst>
                <a:path w="14610" h="5209" extrusionOk="0">
                  <a:moveTo>
                    <a:pt x="11552" y="1"/>
                  </a:moveTo>
                  <a:cubicBezTo>
                    <a:pt x="8221" y="1"/>
                    <a:pt x="4891" y="370"/>
                    <a:pt x="1560" y="517"/>
                  </a:cubicBezTo>
                  <a:cubicBezTo>
                    <a:pt x="1" y="587"/>
                    <a:pt x="200" y="5208"/>
                    <a:pt x="1739" y="5208"/>
                  </a:cubicBezTo>
                  <a:cubicBezTo>
                    <a:pt x="1751" y="5208"/>
                    <a:pt x="1763" y="5208"/>
                    <a:pt x="1775" y="5208"/>
                  </a:cubicBezTo>
                  <a:lnTo>
                    <a:pt x="7406" y="4958"/>
                  </a:lnTo>
                  <a:lnTo>
                    <a:pt x="11395" y="4791"/>
                  </a:lnTo>
                  <a:cubicBezTo>
                    <a:pt x="11462" y="4788"/>
                    <a:pt x="11534" y="4786"/>
                    <a:pt x="11607" y="4786"/>
                  </a:cubicBezTo>
                  <a:cubicBezTo>
                    <a:pt x="11843" y="4786"/>
                    <a:pt x="12107" y="4799"/>
                    <a:pt x="12374" y="4799"/>
                  </a:cubicBezTo>
                  <a:cubicBezTo>
                    <a:pt x="12924" y="4799"/>
                    <a:pt x="13487" y="4745"/>
                    <a:pt x="13836" y="4410"/>
                  </a:cubicBezTo>
                  <a:cubicBezTo>
                    <a:pt x="14610" y="3696"/>
                    <a:pt x="14395" y="1767"/>
                    <a:pt x="14002" y="898"/>
                  </a:cubicBezTo>
                  <a:cubicBezTo>
                    <a:pt x="13741" y="302"/>
                    <a:pt x="13431" y="112"/>
                    <a:pt x="12990" y="40"/>
                  </a:cubicBezTo>
                  <a:cubicBezTo>
                    <a:pt x="12705" y="17"/>
                    <a:pt x="12419" y="5"/>
                    <a:pt x="12133" y="5"/>
                  </a:cubicBezTo>
                  <a:cubicBezTo>
                    <a:pt x="11939" y="2"/>
                    <a:pt x="11746" y="1"/>
                    <a:pt x="1155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85" name="Google Shape;285;p15"/>
            <p:cNvSpPr/>
            <p:nvPr/>
          </p:nvSpPr>
          <p:spPr>
            <a:xfrm>
              <a:off x="186274" y="1447143"/>
              <a:ext cx="1693008" cy="610260"/>
            </a:xfrm>
            <a:custGeom>
              <a:avLst/>
              <a:gdLst/>
              <a:ahLst/>
              <a:cxnLst/>
              <a:rect l="l" t="t" r="r" b="b"/>
              <a:pathLst>
                <a:path w="14443" h="5206" extrusionOk="0">
                  <a:moveTo>
                    <a:pt x="13042" y="1"/>
                  </a:moveTo>
                  <a:cubicBezTo>
                    <a:pt x="13025" y="1"/>
                    <a:pt x="13008" y="1"/>
                    <a:pt x="12991" y="2"/>
                  </a:cubicBezTo>
                  <a:lnTo>
                    <a:pt x="11800" y="50"/>
                  </a:lnTo>
                  <a:lnTo>
                    <a:pt x="1561" y="514"/>
                  </a:lnTo>
                  <a:cubicBezTo>
                    <a:pt x="1" y="585"/>
                    <a:pt x="188" y="5206"/>
                    <a:pt x="1739" y="5206"/>
                  </a:cubicBezTo>
                  <a:cubicBezTo>
                    <a:pt x="1751" y="5206"/>
                    <a:pt x="1763" y="5206"/>
                    <a:pt x="1775" y="5205"/>
                  </a:cubicBezTo>
                  <a:lnTo>
                    <a:pt x="7406" y="4955"/>
                  </a:lnTo>
                  <a:cubicBezTo>
                    <a:pt x="8788" y="4896"/>
                    <a:pt x="10300" y="4824"/>
                    <a:pt x="11717" y="4765"/>
                  </a:cubicBezTo>
                  <a:cubicBezTo>
                    <a:pt x="12693" y="4717"/>
                    <a:pt x="13729" y="4824"/>
                    <a:pt x="14110" y="3717"/>
                  </a:cubicBezTo>
                  <a:cubicBezTo>
                    <a:pt x="14416" y="2882"/>
                    <a:pt x="14442" y="1"/>
                    <a:pt x="130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86" name="Google Shape;286;p15"/>
            <p:cNvSpPr/>
            <p:nvPr/>
          </p:nvSpPr>
          <p:spPr>
            <a:xfrm>
              <a:off x="177600" y="635029"/>
              <a:ext cx="1685038" cy="538989"/>
            </a:xfrm>
            <a:custGeom>
              <a:avLst/>
              <a:gdLst/>
              <a:ahLst/>
              <a:cxnLst/>
              <a:rect l="l" t="t" r="r" b="b"/>
              <a:pathLst>
                <a:path w="14375" h="4598" extrusionOk="0">
                  <a:moveTo>
                    <a:pt x="1182" y="1"/>
                  </a:moveTo>
                  <a:cubicBezTo>
                    <a:pt x="0" y="674"/>
                    <a:pt x="273" y="4597"/>
                    <a:pt x="1698" y="4597"/>
                  </a:cubicBezTo>
                  <a:cubicBezTo>
                    <a:pt x="1708" y="4597"/>
                    <a:pt x="1719" y="4597"/>
                    <a:pt x="1730" y="4597"/>
                  </a:cubicBezTo>
                  <a:lnTo>
                    <a:pt x="7361" y="4347"/>
                  </a:lnTo>
                  <a:lnTo>
                    <a:pt x="11350" y="4168"/>
                  </a:lnTo>
                  <a:cubicBezTo>
                    <a:pt x="11417" y="4165"/>
                    <a:pt x="11489" y="4163"/>
                    <a:pt x="11562" y="4163"/>
                  </a:cubicBezTo>
                  <a:cubicBezTo>
                    <a:pt x="11798" y="4163"/>
                    <a:pt x="12062" y="4176"/>
                    <a:pt x="12329" y="4176"/>
                  </a:cubicBezTo>
                  <a:cubicBezTo>
                    <a:pt x="12879" y="4176"/>
                    <a:pt x="13442" y="4122"/>
                    <a:pt x="13791" y="3787"/>
                  </a:cubicBezTo>
                  <a:cubicBezTo>
                    <a:pt x="14291" y="3334"/>
                    <a:pt x="14374" y="2382"/>
                    <a:pt x="14279" y="1525"/>
                  </a:cubicBezTo>
                  <a:lnTo>
                    <a:pt x="14279" y="1525"/>
                  </a:lnTo>
                  <a:cubicBezTo>
                    <a:pt x="11338" y="2525"/>
                    <a:pt x="8123" y="2668"/>
                    <a:pt x="4992" y="2668"/>
                  </a:cubicBezTo>
                  <a:cubicBezTo>
                    <a:pt x="4016" y="2668"/>
                    <a:pt x="2980" y="2632"/>
                    <a:pt x="2146" y="2120"/>
                  </a:cubicBezTo>
                  <a:cubicBezTo>
                    <a:pt x="1444" y="1680"/>
                    <a:pt x="980" y="763"/>
                    <a:pt x="11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87" name="Google Shape;287;p15"/>
            <p:cNvSpPr/>
            <p:nvPr/>
          </p:nvSpPr>
          <p:spPr>
            <a:xfrm>
              <a:off x="186040" y="1510091"/>
              <a:ext cx="1672378" cy="547312"/>
            </a:xfrm>
            <a:custGeom>
              <a:avLst/>
              <a:gdLst/>
              <a:ahLst/>
              <a:cxnLst/>
              <a:rect l="l" t="t" r="r" b="b"/>
              <a:pathLst>
                <a:path w="14267" h="4669" extrusionOk="0">
                  <a:moveTo>
                    <a:pt x="1372" y="1"/>
                  </a:moveTo>
                  <a:lnTo>
                    <a:pt x="1372" y="1"/>
                  </a:lnTo>
                  <a:cubicBezTo>
                    <a:pt x="0" y="403"/>
                    <a:pt x="238" y="4669"/>
                    <a:pt x="1722" y="4669"/>
                  </a:cubicBezTo>
                  <a:cubicBezTo>
                    <a:pt x="1732" y="4669"/>
                    <a:pt x="1743" y="4669"/>
                    <a:pt x="1753" y="4668"/>
                  </a:cubicBezTo>
                  <a:lnTo>
                    <a:pt x="7397" y="4418"/>
                  </a:lnTo>
                  <a:cubicBezTo>
                    <a:pt x="8778" y="4359"/>
                    <a:pt x="10290" y="4287"/>
                    <a:pt x="11719" y="4228"/>
                  </a:cubicBezTo>
                  <a:cubicBezTo>
                    <a:pt x="12695" y="4192"/>
                    <a:pt x="13731" y="4299"/>
                    <a:pt x="14112" y="3192"/>
                  </a:cubicBezTo>
                  <a:cubicBezTo>
                    <a:pt x="14207" y="2858"/>
                    <a:pt x="14255" y="2525"/>
                    <a:pt x="14266" y="2192"/>
                  </a:cubicBezTo>
                  <a:lnTo>
                    <a:pt x="14266" y="2192"/>
                  </a:lnTo>
                  <a:cubicBezTo>
                    <a:pt x="12488" y="2567"/>
                    <a:pt x="10682" y="2755"/>
                    <a:pt x="8874" y="2755"/>
                  </a:cubicBezTo>
                  <a:cubicBezTo>
                    <a:pt x="7753" y="2755"/>
                    <a:pt x="6632" y="2683"/>
                    <a:pt x="5515" y="2537"/>
                  </a:cubicBezTo>
                  <a:cubicBezTo>
                    <a:pt x="4587" y="2418"/>
                    <a:pt x="3646" y="2239"/>
                    <a:pt x="2836" y="1763"/>
                  </a:cubicBezTo>
                  <a:cubicBezTo>
                    <a:pt x="2158" y="1370"/>
                    <a:pt x="1586" y="739"/>
                    <a:pt x="13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grpSp>
      <p:grpSp>
        <p:nvGrpSpPr>
          <p:cNvPr id="288" name="Google Shape;288;p15"/>
          <p:cNvGrpSpPr/>
          <p:nvPr/>
        </p:nvGrpSpPr>
        <p:grpSpPr>
          <a:xfrm rot="-822690">
            <a:off x="953426" y="384795"/>
            <a:ext cx="454997" cy="472247"/>
            <a:chOff x="614950" y="1682850"/>
            <a:chExt cx="438175" cy="454900"/>
          </a:xfrm>
        </p:grpSpPr>
        <p:sp>
          <p:nvSpPr>
            <p:cNvPr id="289" name="Google Shape;289;p15"/>
            <p:cNvSpPr/>
            <p:nvPr/>
          </p:nvSpPr>
          <p:spPr>
            <a:xfrm>
              <a:off x="614950" y="1682850"/>
              <a:ext cx="438175" cy="454900"/>
            </a:xfrm>
            <a:custGeom>
              <a:avLst/>
              <a:gdLst/>
              <a:ahLst/>
              <a:cxnLst/>
              <a:rect l="l" t="t" r="r" b="b"/>
              <a:pathLst>
                <a:path w="17527" h="18196" extrusionOk="0">
                  <a:moveTo>
                    <a:pt x="9682" y="1"/>
                  </a:moveTo>
                  <a:cubicBezTo>
                    <a:pt x="6586" y="1"/>
                    <a:pt x="1400" y="4345"/>
                    <a:pt x="762" y="5582"/>
                  </a:cubicBezTo>
                  <a:cubicBezTo>
                    <a:pt x="0" y="7082"/>
                    <a:pt x="2882" y="11261"/>
                    <a:pt x="4084" y="12249"/>
                  </a:cubicBezTo>
                  <a:cubicBezTo>
                    <a:pt x="4502" y="12589"/>
                    <a:pt x="4976" y="12766"/>
                    <a:pt x="5510" y="12766"/>
                  </a:cubicBezTo>
                  <a:cubicBezTo>
                    <a:pt x="6529" y="12766"/>
                    <a:pt x="7767" y="12124"/>
                    <a:pt x="9251" y="10749"/>
                  </a:cubicBezTo>
                  <a:cubicBezTo>
                    <a:pt x="9763" y="10272"/>
                    <a:pt x="10433" y="10032"/>
                    <a:pt x="11064" y="10032"/>
                  </a:cubicBezTo>
                  <a:cubicBezTo>
                    <a:pt x="11961" y="10032"/>
                    <a:pt x="12780" y="10516"/>
                    <a:pt x="12954" y="11487"/>
                  </a:cubicBezTo>
                  <a:cubicBezTo>
                    <a:pt x="13264" y="13142"/>
                    <a:pt x="12347" y="13737"/>
                    <a:pt x="10728" y="14095"/>
                  </a:cubicBezTo>
                  <a:cubicBezTo>
                    <a:pt x="9097" y="14452"/>
                    <a:pt x="7073" y="15333"/>
                    <a:pt x="7680" y="17178"/>
                  </a:cubicBezTo>
                  <a:cubicBezTo>
                    <a:pt x="7910" y="17887"/>
                    <a:pt x="8685" y="18196"/>
                    <a:pt x="9683" y="18196"/>
                  </a:cubicBezTo>
                  <a:cubicBezTo>
                    <a:pt x="11265" y="18196"/>
                    <a:pt x="13407" y="17420"/>
                    <a:pt x="14824" y="16238"/>
                  </a:cubicBezTo>
                  <a:cubicBezTo>
                    <a:pt x="17133" y="14321"/>
                    <a:pt x="17526" y="10761"/>
                    <a:pt x="16336" y="8630"/>
                  </a:cubicBezTo>
                  <a:cubicBezTo>
                    <a:pt x="15497" y="7137"/>
                    <a:pt x="13561" y="6088"/>
                    <a:pt x="11616" y="6088"/>
                  </a:cubicBezTo>
                  <a:cubicBezTo>
                    <a:pt x="10798" y="6088"/>
                    <a:pt x="9979" y="6273"/>
                    <a:pt x="9240" y="6689"/>
                  </a:cubicBezTo>
                  <a:cubicBezTo>
                    <a:pt x="6739" y="8082"/>
                    <a:pt x="6025" y="8749"/>
                    <a:pt x="6025" y="8749"/>
                  </a:cubicBezTo>
                  <a:cubicBezTo>
                    <a:pt x="6025" y="8749"/>
                    <a:pt x="5894" y="7641"/>
                    <a:pt x="5346" y="7129"/>
                  </a:cubicBezTo>
                  <a:cubicBezTo>
                    <a:pt x="5346" y="7129"/>
                    <a:pt x="13621" y="3331"/>
                    <a:pt x="11311" y="664"/>
                  </a:cubicBezTo>
                  <a:cubicBezTo>
                    <a:pt x="10906" y="198"/>
                    <a:pt x="10341" y="1"/>
                    <a:pt x="96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90" name="Google Shape;290;p15"/>
            <p:cNvSpPr/>
            <p:nvPr/>
          </p:nvSpPr>
          <p:spPr>
            <a:xfrm>
              <a:off x="686375" y="1706975"/>
              <a:ext cx="183400" cy="114275"/>
            </a:xfrm>
            <a:custGeom>
              <a:avLst/>
              <a:gdLst/>
              <a:ahLst/>
              <a:cxnLst/>
              <a:rect l="l" t="t" r="r" b="b"/>
              <a:pathLst>
                <a:path w="7336" h="4571" extrusionOk="0">
                  <a:moveTo>
                    <a:pt x="6697" y="0"/>
                  </a:moveTo>
                  <a:cubicBezTo>
                    <a:pt x="5771" y="0"/>
                    <a:pt x="3285" y="1082"/>
                    <a:pt x="1775" y="2319"/>
                  </a:cubicBezTo>
                  <a:cubicBezTo>
                    <a:pt x="1" y="3759"/>
                    <a:pt x="84" y="4307"/>
                    <a:pt x="322" y="4545"/>
                  </a:cubicBezTo>
                  <a:cubicBezTo>
                    <a:pt x="339" y="4562"/>
                    <a:pt x="366" y="4570"/>
                    <a:pt x="401" y="4570"/>
                  </a:cubicBezTo>
                  <a:cubicBezTo>
                    <a:pt x="862" y="4570"/>
                    <a:pt x="2810" y="3198"/>
                    <a:pt x="4204" y="2402"/>
                  </a:cubicBezTo>
                  <a:cubicBezTo>
                    <a:pt x="5704" y="1545"/>
                    <a:pt x="7335" y="497"/>
                    <a:pt x="7026" y="104"/>
                  </a:cubicBezTo>
                  <a:cubicBezTo>
                    <a:pt x="6972" y="33"/>
                    <a:pt x="6858" y="0"/>
                    <a:pt x="6697" y="0"/>
                  </a:cubicBezTo>
                  <a:close/>
                </a:path>
              </a:pathLst>
            </a:custGeom>
            <a:solidFill>
              <a:srgbClr val="582F4E">
                <a:alpha val="53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91" name="Google Shape;291;p15"/>
            <p:cNvSpPr/>
            <p:nvPr/>
          </p:nvSpPr>
          <p:spPr>
            <a:xfrm>
              <a:off x="656325" y="1827450"/>
              <a:ext cx="22050" cy="22050"/>
            </a:xfrm>
            <a:custGeom>
              <a:avLst/>
              <a:gdLst/>
              <a:ahLst/>
              <a:cxnLst/>
              <a:rect l="l" t="t" r="r" b="b"/>
              <a:pathLst>
                <a:path w="882" h="882" extrusionOk="0">
                  <a:moveTo>
                    <a:pt x="441" y="0"/>
                  </a:moveTo>
                  <a:cubicBezTo>
                    <a:pt x="203" y="0"/>
                    <a:pt x="0" y="202"/>
                    <a:pt x="0" y="441"/>
                  </a:cubicBezTo>
                  <a:cubicBezTo>
                    <a:pt x="0" y="679"/>
                    <a:pt x="203" y="881"/>
                    <a:pt x="441" y="881"/>
                  </a:cubicBezTo>
                  <a:cubicBezTo>
                    <a:pt x="691" y="881"/>
                    <a:pt x="881" y="679"/>
                    <a:pt x="881" y="441"/>
                  </a:cubicBezTo>
                  <a:cubicBezTo>
                    <a:pt x="881" y="202"/>
                    <a:pt x="691" y="0"/>
                    <a:pt x="441" y="0"/>
                  </a:cubicBezTo>
                  <a:close/>
                </a:path>
              </a:pathLst>
            </a:custGeom>
            <a:solidFill>
              <a:srgbClr val="582F4E">
                <a:alpha val="53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grpSp>
      <p:sp>
        <p:nvSpPr>
          <p:cNvPr id="292" name="Google Shape;292;p15"/>
          <p:cNvSpPr txBox="1">
            <a:spLocks noGrp="1"/>
          </p:cNvSpPr>
          <p:nvPr>
            <p:ph type="subTitle" idx="1"/>
          </p:nvPr>
        </p:nvSpPr>
        <p:spPr>
          <a:xfrm>
            <a:off x="1705600" y="1898600"/>
            <a:ext cx="8780800" cy="3060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500"/>
              <a:buNone/>
              <a:defRPr sz="3467">
                <a:solidFill>
                  <a:srgbClr val="FFFFFF"/>
                </a:solidFill>
              </a:defRPr>
            </a:lvl1pPr>
            <a:lvl2pPr lvl="1">
              <a:spcBef>
                <a:spcPts val="0"/>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293" name="Google Shape;293;p15"/>
          <p:cNvSpPr txBox="1">
            <a:spLocks noGrp="1"/>
          </p:cNvSpPr>
          <p:nvPr>
            <p:ph type="title"/>
          </p:nvPr>
        </p:nvSpPr>
        <p:spPr>
          <a:xfrm>
            <a:off x="4225200" y="5131067"/>
            <a:ext cx="6261200" cy="446000"/>
          </a:xfrm>
          <a:prstGeom prst="rect">
            <a:avLst/>
          </a:prstGeom>
        </p:spPr>
        <p:txBody>
          <a:bodyPr spcFirstLastPara="1" wrap="square" lIns="91425" tIns="91425" rIns="91425" bIns="91425" anchor="t" anchorCtr="0">
            <a:noAutofit/>
          </a:bodyPr>
          <a:lstStyle>
            <a:lvl1pPr lvl="0" algn="r">
              <a:spcBef>
                <a:spcPts val="0"/>
              </a:spcBef>
              <a:spcAft>
                <a:spcPts val="0"/>
              </a:spcAft>
              <a:buSzPts val="2200"/>
              <a:buNone/>
              <a:defRPr sz="2933"/>
            </a:lvl1pPr>
            <a:lvl2pPr lvl="1">
              <a:spcBef>
                <a:spcPts val="0"/>
              </a:spcBef>
              <a:spcAft>
                <a:spcPts val="0"/>
              </a:spcAft>
              <a:buSzPts val="2800"/>
              <a:buNone/>
              <a:defRPr>
                <a:latin typeface="Comfortaa"/>
                <a:ea typeface="Comfortaa"/>
                <a:cs typeface="Comfortaa"/>
                <a:sym typeface="Comfortaa"/>
              </a:defRPr>
            </a:lvl2pPr>
            <a:lvl3pPr lvl="2">
              <a:spcBef>
                <a:spcPts val="0"/>
              </a:spcBef>
              <a:spcAft>
                <a:spcPts val="0"/>
              </a:spcAft>
              <a:buSzPts val="2800"/>
              <a:buNone/>
              <a:defRPr>
                <a:latin typeface="Comfortaa"/>
                <a:ea typeface="Comfortaa"/>
                <a:cs typeface="Comfortaa"/>
                <a:sym typeface="Comfortaa"/>
              </a:defRPr>
            </a:lvl3pPr>
            <a:lvl4pPr lvl="3">
              <a:spcBef>
                <a:spcPts val="0"/>
              </a:spcBef>
              <a:spcAft>
                <a:spcPts val="0"/>
              </a:spcAft>
              <a:buSzPts val="2800"/>
              <a:buNone/>
              <a:defRPr>
                <a:latin typeface="Comfortaa"/>
                <a:ea typeface="Comfortaa"/>
                <a:cs typeface="Comfortaa"/>
                <a:sym typeface="Comfortaa"/>
              </a:defRPr>
            </a:lvl4pPr>
            <a:lvl5pPr lvl="4">
              <a:spcBef>
                <a:spcPts val="0"/>
              </a:spcBef>
              <a:spcAft>
                <a:spcPts val="0"/>
              </a:spcAft>
              <a:buSzPts val="2800"/>
              <a:buNone/>
              <a:defRPr>
                <a:latin typeface="Comfortaa"/>
                <a:ea typeface="Comfortaa"/>
                <a:cs typeface="Comfortaa"/>
                <a:sym typeface="Comfortaa"/>
              </a:defRPr>
            </a:lvl5pPr>
            <a:lvl6pPr lvl="5">
              <a:spcBef>
                <a:spcPts val="0"/>
              </a:spcBef>
              <a:spcAft>
                <a:spcPts val="0"/>
              </a:spcAft>
              <a:buSzPts val="2800"/>
              <a:buNone/>
              <a:defRPr>
                <a:latin typeface="Comfortaa"/>
                <a:ea typeface="Comfortaa"/>
                <a:cs typeface="Comfortaa"/>
                <a:sym typeface="Comfortaa"/>
              </a:defRPr>
            </a:lvl6pPr>
            <a:lvl7pPr lvl="6">
              <a:spcBef>
                <a:spcPts val="0"/>
              </a:spcBef>
              <a:spcAft>
                <a:spcPts val="0"/>
              </a:spcAft>
              <a:buSzPts val="2800"/>
              <a:buNone/>
              <a:defRPr>
                <a:latin typeface="Comfortaa"/>
                <a:ea typeface="Comfortaa"/>
                <a:cs typeface="Comfortaa"/>
                <a:sym typeface="Comfortaa"/>
              </a:defRPr>
            </a:lvl7pPr>
            <a:lvl8pPr lvl="7">
              <a:spcBef>
                <a:spcPts val="0"/>
              </a:spcBef>
              <a:spcAft>
                <a:spcPts val="0"/>
              </a:spcAft>
              <a:buSzPts val="2800"/>
              <a:buNone/>
              <a:defRPr>
                <a:latin typeface="Comfortaa"/>
                <a:ea typeface="Comfortaa"/>
                <a:cs typeface="Comfortaa"/>
                <a:sym typeface="Comfortaa"/>
              </a:defRPr>
            </a:lvl8pPr>
            <a:lvl9pPr lvl="8">
              <a:spcBef>
                <a:spcPts val="0"/>
              </a:spcBef>
              <a:spcAft>
                <a:spcPts val="0"/>
              </a:spcAft>
              <a:buSzPts val="2800"/>
              <a:buNone/>
              <a:defRPr>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18585861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bg>
      <p:bgPr>
        <a:solidFill>
          <a:schemeClr val="lt1"/>
        </a:solidFill>
        <a:effectLst/>
      </p:bgPr>
    </p:bg>
    <p:spTree>
      <p:nvGrpSpPr>
        <p:cNvPr id="1" name="Shape 294"/>
        <p:cNvGrpSpPr/>
        <p:nvPr/>
      </p:nvGrpSpPr>
      <p:grpSpPr>
        <a:xfrm>
          <a:off x="0" y="0"/>
          <a:ext cx="0" cy="0"/>
          <a:chOff x="0" y="0"/>
          <a:chExt cx="0" cy="0"/>
        </a:xfrm>
      </p:grpSpPr>
      <p:sp>
        <p:nvSpPr>
          <p:cNvPr id="295" name="Google Shape;295;p16"/>
          <p:cNvSpPr/>
          <p:nvPr/>
        </p:nvSpPr>
        <p:spPr>
          <a:xfrm rot="10800000" flipH="1">
            <a:off x="0" y="39"/>
            <a:ext cx="12204803" cy="7480259"/>
          </a:xfrm>
          <a:custGeom>
            <a:avLst/>
            <a:gdLst/>
            <a:ahLst/>
            <a:cxnLst/>
            <a:rect l="l" t="t" r="r" b="b"/>
            <a:pathLst>
              <a:path w="67748" h="49441" extrusionOk="0">
                <a:moveTo>
                  <a:pt x="40003" y="0"/>
                </a:moveTo>
                <a:cubicBezTo>
                  <a:pt x="36827" y="0"/>
                  <a:pt x="33637" y="786"/>
                  <a:pt x="30707" y="2029"/>
                </a:cubicBezTo>
                <a:cubicBezTo>
                  <a:pt x="27849" y="3232"/>
                  <a:pt x="25075" y="4958"/>
                  <a:pt x="23396" y="7566"/>
                </a:cubicBezTo>
                <a:cubicBezTo>
                  <a:pt x="21503" y="10507"/>
                  <a:pt x="21087" y="14388"/>
                  <a:pt x="18539" y="16769"/>
                </a:cubicBezTo>
                <a:cubicBezTo>
                  <a:pt x="15300" y="19794"/>
                  <a:pt x="9811" y="19305"/>
                  <a:pt x="6644" y="22413"/>
                </a:cubicBezTo>
                <a:cubicBezTo>
                  <a:pt x="4144" y="24866"/>
                  <a:pt x="3894" y="28830"/>
                  <a:pt x="4406" y="32307"/>
                </a:cubicBezTo>
                <a:cubicBezTo>
                  <a:pt x="5144" y="37331"/>
                  <a:pt x="8025" y="48226"/>
                  <a:pt x="1" y="49416"/>
                </a:cubicBezTo>
                <a:cubicBezTo>
                  <a:pt x="5692" y="49428"/>
                  <a:pt x="11383" y="49440"/>
                  <a:pt x="17074" y="49440"/>
                </a:cubicBezTo>
                <a:lnTo>
                  <a:pt x="67747" y="49440"/>
                </a:lnTo>
                <a:cubicBezTo>
                  <a:pt x="62366" y="49440"/>
                  <a:pt x="60449" y="45332"/>
                  <a:pt x="60449" y="40534"/>
                </a:cubicBezTo>
                <a:cubicBezTo>
                  <a:pt x="60449" y="35546"/>
                  <a:pt x="64354" y="31057"/>
                  <a:pt x="63580" y="26068"/>
                </a:cubicBezTo>
                <a:cubicBezTo>
                  <a:pt x="63044" y="22675"/>
                  <a:pt x="60318" y="20329"/>
                  <a:pt x="58472" y="17627"/>
                </a:cubicBezTo>
                <a:cubicBezTo>
                  <a:pt x="56424" y="14638"/>
                  <a:pt x="55079" y="11197"/>
                  <a:pt x="53603" y="7911"/>
                </a:cubicBezTo>
                <a:cubicBezTo>
                  <a:pt x="51817" y="3923"/>
                  <a:pt x="47780" y="1196"/>
                  <a:pt x="43506" y="339"/>
                </a:cubicBezTo>
                <a:cubicBezTo>
                  <a:pt x="42350" y="107"/>
                  <a:pt x="41177" y="0"/>
                  <a:pt x="4000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96" name="Google Shape;296;p16"/>
          <p:cNvSpPr txBox="1">
            <a:spLocks noGrp="1"/>
          </p:cNvSpPr>
          <p:nvPr>
            <p:ph type="title"/>
          </p:nvPr>
        </p:nvSpPr>
        <p:spPr>
          <a:xfrm>
            <a:off x="965200" y="593367"/>
            <a:ext cx="6021600" cy="872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297" name="Google Shape;297;p16"/>
          <p:cNvSpPr txBox="1">
            <a:spLocks noGrp="1"/>
          </p:cNvSpPr>
          <p:nvPr>
            <p:ph type="subTitle" idx="1"/>
          </p:nvPr>
        </p:nvSpPr>
        <p:spPr>
          <a:xfrm>
            <a:off x="1451633" y="3429000"/>
            <a:ext cx="2336800" cy="609600"/>
          </a:xfrm>
          <a:prstGeom prst="rect">
            <a:avLst/>
          </a:prstGeom>
        </p:spPr>
        <p:txBody>
          <a:bodyPr spcFirstLastPara="1" wrap="square" lIns="91425" tIns="91425" rIns="91425" bIns="91425" anchor="t" anchorCtr="0">
            <a:noAutofit/>
          </a:bodyPr>
          <a:lstStyle>
            <a:lvl1pPr lvl="0" algn="ctr">
              <a:spcBef>
                <a:spcPts val="0"/>
              </a:spcBef>
              <a:spcAft>
                <a:spcPts val="0"/>
              </a:spcAft>
              <a:buSzPts val="2000"/>
              <a:buFont typeface="Holtwood One SC"/>
              <a:buNone/>
              <a:defRPr sz="2933">
                <a:solidFill>
                  <a:schemeClr val="accent5"/>
                </a:solidFill>
                <a:latin typeface="Fredoka One"/>
                <a:ea typeface="Fredoka One"/>
                <a:cs typeface="Fredoka One"/>
                <a:sym typeface="Fredoka One"/>
              </a:defRPr>
            </a:lvl1pPr>
            <a:lvl2pPr lvl="1">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298" name="Google Shape;298;p16"/>
          <p:cNvSpPr txBox="1">
            <a:spLocks noGrp="1"/>
          </p:cNvSpPr>
          <p:nvPr>
            <p:ph type="subTitle" idx="2"/>
          </p:nvPr>
        </p:nvSpPr>
        <p:spPr>
          <a:xfrm>
            <a:off x="4930000" y="3429000"/>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1"/>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299" name="Google Shape;299;p16"/>
          <p:cNvSpPr txBox="1">
            <a:spLocks noGrp="1"/>
          </p:cNvSpPr>
          <p:nvPr>
            <p:ph type="subTitle" idx="3"/>
          </p:nvPr>
        </p:nvSpPr>
        <p:spPr>
          <a:xfrm>
            <a:off x="8403567" y="3429000"/>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5"/>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00" name="Google Shape;300;p16"/>
          <p:cNvSpPr txBox="1">
            <a:spLocks noGrp="1"/>
          </p:cNvSpPr>
          <p:nvPr>
            <p:ph type="subTitle" idx="4"/>
          </p:nvPr>
        </p:nvSpPr>
        <p:spPr>
          <a:xfrm>
            <a:off x="1219833" y="4089167"/>
            <a:ext cx="2800400" cy="799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500"/>
              <a:buNone/>
              <a:defRPr sz="1867">
                <a:solidFill>
                  <a:srgbClr val="FFFFFF"/>
                </a:solidFill>
              </a:defRPr>
            </a:lvl1pPr>
            <a:lvl2pPr lvl="1">
              <a:spcBef>
                <a:spcPts val="2133"/>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301" name="Google Shape;301;p16"/>
          <p:cNvSpPr txBox="1">
            <a:spLocks noGrp="1"/>
          </p:cNvSpPr>
          <p:nvPr>
            <p:ph type="subTitle" idx="5"/>
          </p:nvPr>
        </p:nvSpPr>
        <p:spPr>
          <a:xfrm>
            <a:off x="4695800" y="4089167"/>
            <a:ext cx="2800400" cy="79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02" name="Google Shape;302;p16"/>
          <p:cNvSpPr txBox="1">
            <a:spLocks noGrp="1"/>
          </p:cNvSpPr>
          <p:nvPr>
            <p:ph type="subTitle" idx="6"/>
          </p:nvPr>
        </p:nvSpPr>
        <p:spPr>
          <a:xfrm>
            <a:off x="8171767" y="4089167"/>
            <a:ext cx="2800400" cy="79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03" name="Google Shape;303;p16"/>
          <p:cNvSpPr/>
          <p:nvPr/>
        </p:nvSpPr>
        <p:spPr>
          <a:xfrm rot="8549447">
            <a:off x="10315789" y="6122152"/>
            <a:ext cx="296761" cy="280824"/>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304" name="Google Shape;304;p16"/>
          <p:cNvSpPr/>
          <p:nvPr/>
        </p:nvSpPr>
        <p:spPr>
          <a:xfrm rot="-7207332">
            <a:off x="1014609" y="2432089"/>
            <a:ext cx="308583" cy="292008"/>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Tree>
    <p:extLst>
      <p:ext uri="{BB962C8B-B14F-4D97-AF65-F5344CB8AC3E}">
        <p14:creationId xmlns:p14="http://schemas.microsoft.com/office/powerpoint/2010/main" val="26546680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bg>
      <p:bgPr>
        <a:solidFill>
          <a:schemeClr val="lt1"/>
        </a:solidFill>
        <a:effectLst/>
      </p:bgPr>
    </p:bg>
    <p:spTree>
      <p:nvGrpSpPr>
        <p:cNvPr id="1" name="Shape 305"/>
        <p:cNvGrpSpPr/>
        <p:nvPr/>
      </p:nvGrpSpPr>
      <p:grpSpPr>
        <a:xfrm>
          <a:off x="0" y="0"/>
          <a:ext cx="0" cy="0"/>
          <a:chOff x="0" y="0"/>
          <a:chExt cx="0" cy="0"/>
        </a:xfrm>
      </p:grpSpPr>
      <p:sp>
        <p:nvSpPr>
          <p:cNvPr id="306" name="Google Shape;306;p17"/>
          <p:cNvSpPr/>
          <p:nvPr/>
        </p:nvSpPr>
        <p:spPr>
          <a:xfrm flipH="1">
            <a:off x="-1429867" y="2748586"/>
            <a:ext cx="5095101" cy="4103932"/>
          </a:xfrm>
          <a:custGeom>
            <a:avLst/>
            <a:gdLst/>
            <a:ahLst/>
            <a:cxnLst/>
            <a:rect l="l" t="t" r="r" b="b"/>
            <a:pathLst>
              <a:path w="67748" h="49441" extrusionOk="0">
                <a:moveTo>
                  <a:pt x="40003" y="0"/>
                </a:moveTo>
                <a:cubicBezTo>
                  <a:pt x="36827" y="0"/>
                  <a:pt x="33637" y="786"/>
                  <a:pt x="30707" y="2029"/>
                </a:cubicBezTo>
                <a:cubicBezTo>
                  <a:pt x="27849" y="3232"/>
                  <a:pt x="25075" y="4958"/>
                  <a:pt x="23396" y="7566"/>
                </a:cubicBezTo>
                <a:cubicBezTo>
                  <a:pt x="21503" y="10507"/>
                  <a:pt x="21087" y="14388"/>
                  <a:pt x="18539" y="16769"/>
                </a:cubicBezTo>
                <a:cubicBezTo>
                  <a:pt x="15300" y="19794"/>
                  <a:pt x="9811" y="19305"/>
                  <a:pt x="6644" y="22413"/>
                </a:cubicBezTo>
                <a:cubicBezTo>
                  <a:pt x="4144" y="24866"/>
                  <a:pt x="3894" y="28830"/>
                  <a:pt x="4406" y="32307"/>
                </a:cubicBezTo>
                <a:cubicBezTo>
                  <a:pt x="5144" y="37331"/>
                  <a:pt x="8025" y="48226"/>
                  <a:pt x="1" y="49416"/>
                </a:cubicBezTo>
                <a:cubicBezTo>
                  <a:pt x="5692" y="49428"/>
                  <a:pt x="11383" y="49440"/>
                  <a:pt x="17074" y="49440"/>
                </a:cubicBezTo>
                <a:lnTo>
                  <a:pt x="67747" y="49440"/>
                </a:lnTo>
                <a:cubicBezTo>
                  <a:pt x="62366" y="49440"/>
                  <a:pt x="60449" y="45332"/>
                  <a:pt x="60449" y="40534"/>
                </a:cubicBezTo>
                <a:cubicBezTo>
                  <a:pt x="60449" y="35546"/>
                  <a:pt x="64354" y="31057"/>
                  <a:pt x="63580" y="26068"/>
                </a:cubicBezTo>
                <a:cubicBezTo>
                  <a:pt x="63044" y="22675"/>
                  <a:pt x="60318" y="20329"/>
                  <a:pt x="58472" y="17627"/>
                </a:cubicBezTo>
                <a:cubicBezTo>
                  <a:pt x="56424" y="14638"/>
                  <a:pt x="55079" y="11197"/>
                  <a:pt x="53603" y="7911"/>
                </a:cubicBezTo>
                <a:cubicBezTo>
                  <a:pt x="51817" y="3923"/>
                  <a:pt x="47780" y="1196"/>
                  <a:pt x="43506" y="339"/>
                </a:cubicBezTo>
                <a:cubicBezTo>
                  <a:pt x="42350" y="107"/>
                  <a:pt x="41177" y="0"/>
                  <a:pt x="4000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307" name="Google Shape;307;p17"/>
          <p:cNvSpPr/>
          <p:nvPr/>
        </p:nvSpPr>
        <p:spPr>
          <a:xfrm rot="10800000" flipH="1">
            <a:off x="3594219" y="-45830"/>
            <a:ext cx="8597781" cy="3110087"/>
          </a:xfrm>
          <a:custGeom>
            <a:avLst/>
            <a:gdLst/>
            <a:ahLst/>
            <a:cxnLst/>
            <a:rect l="l" t="t" r="r" b="b"/>
            <a:pathLst>
              <a:path w="96251" h="34817" extrusionOk="0">
                <a:moveTo>
                  <a:pt x="95847" y="1"/>
                </a:moveTo>
                <a:cubicBezTo>
                  <a:pt x="82372" y="1"/>
                  <a:pt x="71829" y="6460"/>
                  <a:pt x="66890" y="8051"/>
                </a:cubicBezTo>
                <a:cubicBezTo>
                  <a:pt x="62106" y="9588"/>
                  <a:pt x="54877" y="12752"/>
                  <a:pt x="40865" y="12752"/>
                </a:cubicBezTo>
                <a:cubicBezTo>
                  <a:pt x="37718" y="12752"/>
                  <a:pt x="34229" y="12592"/>
                  <a:pt x="30349" y="12219"/>
                </a:cubicBezTo>
                <a:cubicBezTo>
                  <a:pt x="29447" y="12132"/>
                  <a:pt x="28569" y="12090"/>
                  <a:pt x="27715" y="12090"/>
                </a:cubicBezTo>
                <a:cubicBezTo>
                  <a:pt x="8537" y="12090"/>
                  <a:pt x="1463" y="33058"/>
                  <a:pt x="893" y="33674"/>
                </a:cubicBezTo>
                <a:lnTo>
                  <a:pt x="0" y="34817"/>
                </a:lnTo>
                <a:lnTo>
                  <a:pt x="96250" y="34817"/>
                </a:lnTo>
                <a:lnTo>
                  <a:pt x="96250" y="3"/>
                </a:lnTo>
                <a:cubicBezTo>
                  <a:pt x="96116" y="2"/>
                  <a:pt x="95981" y="1"/>
                  <a:pt x="9584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308" name="Google Shape;308;p17"/>
          <p:cNvSpPr txBox="1">
            <a:spLocks noGrp="1"/>
          </p:cNvSpPr>
          <p:nvPr>
            <p:ph type="title"/>
          </p:nvPr>
        </p:nvSpPr>
        <p:spPr>
          <a:xfrm>
            <a:off x="965200" y="593367"/>
            <a:ext cx="5770800" cy="794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309" name="Google Shape;309;p17"/>
          <p:cNvSpPr txBox="1">
            <a:spLocks noGrp="1"/>
          </p:cNvSpPr>
          <p:nvPr>
            <p:ph type="subTitle" idx="1"/>
          </p:nvPr>
        </p:nvSpPr>
        <p:spPr>
          <a:xfrm>
            <a:off x="2406143" y="2051067"/>
            <a:ext cx="2210400" cy="609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000"/>
              <a:buFont typeface="Holtwood One SC"/>
              <a:buNone/>
              <a:defRPr sz="2933">
                <a:solidFill>
                  <a:schemeClr val="accent5"/>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10" name="Google Shape;310;p17"/>
          <p:cNvSpPr txBox="1">
            <a:spLocks noGrp="1"/>
          </p:cNvSpPr>
          <p:nvPr>
            <p:ph type="subTitle" idx="2"/>
          </p:nvPr>
        </p:nvSpPr>
        <p:spPr>
          <a:xfrm>
            <a:off x="2408413" y="4261024"/>
            <a:ext cx="2210400" cy="609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000"/>
              <a:buFont typeface="Holtwood One SC"/>
              <a:buNone/>
              <a:defRPr sz="2933">
                <a:solidFill>
                  <a:schemeClr val="accent1"/>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11" name="Google Shape;311;p17"/>
          <p:cNvSpPr txBox="1">
            <a:spLocks noGrp="1"/>
          </p:cNvSpPr>
          <p:nvPr>
            <p:ph type="subTitle" idx="3"/>
          </p:nvPr>
        </p:nvSpPr>
        <p:spPr>
          <a:xfrm>
            <a:off x="7570565" y="4260856"/>
            <a:ext cx="2165600" cy="6096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Holtwood One SC"/>
              <a:buNone/>
              <a:defRPr sz="2933">
                <a:solidFill>
                  <a:schemeClr val="accent5"/>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12" name="Google Shape;312;p17"/>
          <p:cNvSpPr txBox="1">
            <a:spLocks noGrp="1"/>
          </p:cNvSpPr>
          <p:nvPr>
            <p:ph type="subTitle" idx="4"/>
          </p:nvPr>
        </p:nvSpPr>
        <p:spPr>
          <a:xfrm>
            <a:off x="1404700" y="2711233"/>
            <a:ext cx="3214800" cy="773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13" name="Google Shape;313;p17"/>
          <p:cNvSpPr txBox="1">
            <a:spLocks noGrp="1"/>
          </p:cNvSpPr>
          <p:nvPr>
            <p:ph type="subTitle" idx="5"/>
          </p:nvPr>
        </p:nvSpPr>
        <p:spPr>
          <a:xfrm>
            <a:off x="1404600" y="4921143"/>
            <a:ext cx="3214800" cy="794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14" name="Google Shape;314;p17"/>
          <p:cNvSpPr txBox="1">
            <a:spLocks noGrp="1"/>
          </p:cNvSpPr>
          <p:nvPr>
            <p:ph type="subTitle" idx="6"/>
          </p:nvPr>
        </p:nvSpPr>
        <p:spPr>
          <a:xfrm>
            <a:off x="7567600" y="4921033"/>
            <a:ext cx="3214800" cy="79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15" name="Google Shape;315;p17"/>
          <p:cNvSpPr txBox="1">
            <a:spLocks noGrp="1"/>
          </p:cNvSpPr>
          <p:nvPr>
            <p:ph type="subTitle" idx="7"/>
          </p:nvPr>
        </p:nvSpPr>
        <p:spPr>
          <a:xfrm>
            <a:off x="7567600" y="2051067"/>
            <a:ext cx="2165600" cy="6096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Holtwood One SC"/>
              <a:buNone/>
              <a:defRPr sz="2933">
                <a:solidFill>
                  <a:schemeClr val="accent1"/>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16" name="Google Shape;316;p17"/>
          <p:cNvSpPr txBox="1">
            <a:spLocks noGrp="1"/>
          </p:cNvSpPr>
          <p:nvPr>
            <p:ph type="subTitle" idx="8"/>
          </p:nvPr>
        </p:nvSpPr>
        <p:spPr>
          <a:xfrm>
            <a:off x="7567600" y="2711240"/>
            <a:ext cx="3214800" cy="79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17" name="Google Shape;317;p17"/>
          <p:cNvSpPr/>
          <p:nvPr/>
        </p:nvSpPr>
        <p:spPr>
          <a:xfrm rot="-4086701">
            <a:off x="622930" y="-57467"/>
            <a:ext cx="379063" cy="329461"/>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318" name="Google Shape;318;p17"/>
          <p:cNvSpPr/>
          <p:nvPr/>
        </p:nvSpPr>
        <p:spPr>
          <a:xfrm rot="-4086574">
            <a:off x="502348" y="380201"/>
            <a:ext cx="261715" cy="227473"/>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319" name="Google Shape;319;p17"/>
          <p:cNvSpPr/>
          <p:nvPr/>
        </p:nvSpPr>
        <p:spPr>
          <a:xfrm rot="-9295189">
            <a:off x="11668781" y="2107308"/>
            <a:ext cx="261713" cy="227472"/>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Tree>
    <p:extLst>
      <p:ext uri="{BB962C8B-B14F-4D97-AF65-F5344CB8AC3E}">
        <p14:creationId xmlns:p14="http://schemas.microsoft.com/office/powerpoint/2010/main" val="28147738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chemeClr val="lt1"/>
        </a:solidFill>
        <a:effectLst/>
      </p:bgPr>
    </p:bg>
    <p:spTree>
      <p:nvGrpSpPr>
        <p:cNvPr id="1" name="Shape 320"/>
        <p:cNvGrpSpPr/>
        <p:nvPr/>
      </p:nvGrpSpPr>
      <p:grpSpPr>
        <a:xfrm>
          <a:off x="0" y="0"/>
          <a:ext cx="0" cy="0"/>
          <a:chOff x="0" y="0"/>
          <a:chExt cx="0" cy="0"/>
        </a:xfrm>
      </p:grpSpPr>
      <p:sp>
        <p:nvSpPr>
          <p:cNvPr id="321" name="Google Shape;321;p18"/>
          <p:cNvSpPr/>
          <p:nvPr/>
        </p:nvSpPr>
        <p:spPr>
          <a:xfrm rot="10800000">
            <a:off x="0" y="14"/>
            <a:ext cx="8597781" cy="3110087"/>
          </a:xfrm>
          <a:custGeom>
            <a:avLst/>
            <a:gdLst/>
            <a:ahLst/>
            <a:cxnLst/>
            <a:rect l="l" t="t" r="r" b="b"/>
            <a:pathLst>
              <a:path w="96251" h="34817" extrusionOk="0">
                <a:moveTo>
                  <a:pt x="95847" y="1"/>
                </a:moveTo>
                <a:cubicBezTo>
                  <a:pt x="82372" y="1"/>
                  <a:pt x="71829" y="6460"/>
                  <a:pt x="66890" y="8051"/>
                </a:cubicBezTo>
                <a:cubicBezTo>
                  <a:pt x="62106" y="9588"/>
                  <a:pt x="54877" y="12752"/>
                  <a:pt x="40865" y="12752"/>
                </a:cubicBezTo>
                <a:cubicBezTo>
                  <a:pt x="37718" y="12752"/>
                  <a:pt x="34229" y="12592"/>
                  <a:pt x="30349" y="12219"/>
                </a:cubicBezTo>
                <a:cubicBezTo>
                  <a:pt x="29447" y="12132"/>
                  <a:pt x="28569" y="12090"/>
                  <a:pt x="27715" y="12090"/>
                </a:cubicBezTo>
                <a:cubicBezTo>
                  <a:pt x="8537" y="12090"/>
                  <a:pt x="1463" y="33058"/>
                  <a:pt x="893" y="33674"/>
                </a:cubicBezTo>
                <a:lnTo>
                  <a:pt x="0" y="34817"/>
                </a:lnTo>
                <a:lnTo>
                  <a:pt x="96250" y="34817"/>
                </a:lnTo>
                <a:lnTo>
                  <a:pt x="96250" y="3"/>
                </a:lnTo>
                <a:cubicBezTo>
                  <a:pt x="96116" y="2"/>
                  <a:pt x="95981" y="1"/>
                  <a:pt x="9584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322" name="Google Shape;322;p18"/>
          <p:cNvSpPr txBox="1">
            <a:spLocks noGrp="1"/>
          </p:cNvSpPr>
          <p:nvPr>
            <p:ph type="title" hasCustomPrompt="1"/>
          </p:nvPr>
        </p:nvSpPr>
        <p:spPr>
          <a:xfrm>
            <a:off x="2833451" y="1349633"/>
            <a:ext cx="65200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667"/>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23" name="Google Shape;323;p18"/>
          <p:cNvSpPr/>
          <p:nvPr/>
        </p:nvSpPr>
        <p:spPr>
          <a:xfrm>
            <a:off x="7848460" y="4389030"/>
            <a:ext cx="4407045" cy="2468980"/>
          </a:xfrm>
          <a:custGeom>
            <a:avLst/>
            <a:gdLst/>
            <a:ahLst/>
            <a:cxnLst/>
            <a:rect l="l" t="t" r="r" b="b"/>
            <a:pathLst>
              <a:path w="97775" h="54781" extrusionOk="0">
                <a:moveTo>
                  <a:pt x="97774" y="0"/>
                </a:moveTo>
                <a:cubicBezTo>
                  <a:pt x="86952" y="4370"/>
                  <a:pt x="82380" y="20122"/>
                  <a:pt x="76379" y="26634"/>
                </a:cubicBezTo>
                <a:cubicBezTo>
                  <a:pt x="70134" y="33404"/>
                  <a:pt x="56141" y="33809"/>
                  <a:pt x="41131" y="33809"/>
                </a:cubicBezTo>
                <a:cubicBezTo>
                  <a:pt x="39086" y="33809"/>
                  <a:pt x="37023" y="33802"/>
                  <a:pt x="34957" y="33802"/>
                </a:cubicBezTo>
                <a:cubicBezTo>
                  <a:pt x="18836" y="33802"/>
                  <a:pt x="0" y="54781"/>
                  <a:pt x="0" y="54781"/>
                </a:cubicBezTo>
                <a:lnTo>
                  <a:pt x="97774" y="54781"/>
                </a:lnTo>
                <a:lnTo>
                  <a:pt x="97774"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324" name="Google Shape;324;p18"/>
          <p:cNvSpPr txBox="1">
            <a:spLocks noGrp="1"/>
          </p:cNvSpPr>
          <p:nvPr>
            <p:ph type="subTitle" idx="1"/>
          </p:nvPr>
        </p:nvSpPr>
        <p:spPr>
          <a:xfrm>
            <a:off x="3528067" y="1856872"/>
            <a:ext cx="5136000" cy="5540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1867"/>
            </a:lvl1pPr>
            <a:lvl2pPr lvl="1">
              <a:spcBef>
                <a:spcPts val="2133"/>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325" name="Google Shape;325;p18"/>
          <p:cNvSpPr txBox="1">
            <a:spLocks noGrp="1"/>
          </p:cNvSpPr>
          <p:nvPr>
            <p:ph type="title" idx="2" hasCustomPrompt="1"/>
          </p:nvPr>
        </p:nvSpPr>
        <p:spPr>
          <a:xfrm>
            <a:off x="2833451" y="2841217"/>
            <a:ext cx="65200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667"/>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26" name="Google Shape;326;p18"/>
          <p:cNvSpPr txBox="1">
            <a:spLocks noGrp="1"/>
          </p:cNvSpPr>
          <p:nvPr>
            <p:ph type="subTitle" idx="3"/>
          </p:nvPr>
        </p:nvSpPr>
        <p:spPr>
          <a:xfrm>
            <a:off x="2568549" y="3629983"/>
            <a:ext cx="7054800" cy="55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867"/>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27" name="Google Shape;327;p18"/>
          <p:cNvSpPr txBox="1">
            <a:spLocks noGrp="1"/>
          </p:cNvSpPr>
          <p:nvPr>
            <p:ph type="title" idx="4" hasCustomPrompt="1"/>
          </p:nvPr>
        </p:nvSpPr>
        <p:spPr>
          <a:xfrm>
            <a:off x="2833451" y="4336767"/>
            <a:ext cx="65200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667"/>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28" name="Google Shape;328;p18"/>
          <p:cNvSpPr txBox="1">
            <a:spLocks noGrp="1"/>
          </p:cNvSpPr>
          <p:nvPr>
            <p:ph type="subTitle" idx="5"/>
          </p:nvPr>
        </p:nvSpPr>
        <p:spPr>
          <a:xfrm>
            <a:off x="3527900" y="5437073"/>
            <a:ext cx="5136000" cy="55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867"/>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29" name="Google Shape;329;p18"/>
          <p:cNvSpPr/>
          <p:nvPr/>
        </p:nvSpPr>
        <p:spPr>
          <a:xfrm rot="-4086701">
            <a:off x="8446130" y="491400"/>
            <a:ext cx="379063" cy="329461"/>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330" name="Google Shape;330;p18"/>
          <p:cNvSpPr/>
          <p:nvPr/>
        </p:nvSpPr>
        <p:spPr>
          <a:xfrm rot="-4086806">
            <a:off x="7618992" y="6325305"/>
            <a:ext cx="337453" cy="293283"/>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grpSp>
        <p:nvGrpSpPr>
          <p:cNvPr id="331" name="Google Shape;331;p18"/>
          <p:cNvGrpSpPr/>
          <p:nvPr/>
        </p:nvGrpSpPr>
        <p:grpSpPr>
          <a:xfrm rot="-257086">
            <a:off x="11192844" y="819793"/>
            <a:ext cx="585768" cy="636503"/>
            <a:chOff x="1761950" y="1669000"/>
            <a:chExt cx="482700" cy="529100"/>
          </a:xfrm>
        </p:grpSpPr>
        <p:sp>
          <p:nvSpPr>
            <p:cNvPr id="332" name="Google Shape;332;p18"/>
            <p:cNvSpPr/>
            <p:nvPr/>
          </p:nvSpPr>
          <p:spPr>
            <a:xfrm>
              <a:off x="1761950" y="1669000"/>
              <a:ext cx="482700" cy="529100"/>
            </a:xfrm>
            <a:custGeom>
              <a:avLst/>
              <a:gdLst/>
              <a:ahLst/>
              <a:cxnLst/>
              <a:rect l="l" t="t" r="r" b="b"/>
              <a:pathLst>
                <a:path w="19308" h="21164" extrusionOk="0">
                  <a:moveTo>
                    <a:pt x="8652" y="3590"/>
                  </a:moveTo>
                  <a:cubicBezTo>
                    <a:pt x="9200" y="3590"/>
                    <a:pt x="9762" y="3731"/>
                    <a:pt x="10282" y="4028"/>
                  </a:cubicBezTo>
                  <a:cubicBezTo>
                    <a:pt x="11794" y="4897"/>
                    <a:pt x="12366" y="6767"/>
                    <a:pt x="11532" y="8207"/>
                  </a:cubicBezTo>
                  <a:cubicBezTo>
                    <a:pt x="10983" y="9165"/>
                    <a:pt x="9973" y="9693"/>
                    <a:pt x="8916" y="9693"/>
                  </a:cubicBezTo>
                  <a:cubicBezTo>
                    <a:pt x="8369" y="9693"/>
                    <a:pt x="7809" y="9551"/>
                    <a:pt x="7294" y="9255"/>
                  </a:cubicBezTo>
                  <a:cubicBezTo>
                    <a:pt x="5770" y="8386"/>
                    <a:pt x="5210" y="6517"/>
                    <a:pt x="6043" y="5064"/>
                  </a:cubicBezTo>
                  <a:cubicBezTo>
                    <a:pt x="6592" y="4115"/>
                    <a:pt x="7595" y="3590"/>
                    <a:pt x="8652" y="3590"/>
                  </a:cubicBezTo>
                  <a:close/>
                  <a:moveTo>
                    <a:pt x="8921" y="0"/>
                  </a:moveTo>
                  <a:cubicBezTo>
                    <a:pt x="3425" y="0"/>
                    <a:pt x="1" y="7231"/>
                    <a:pt x="3460" y="11124"/>
                  </a:cubicBezTo>
                  <a:cubicBezTo>
                    <a:pt x="4980" y="12835"/>
                    <a:pt x="6651" y="13348"/>
                    <a:pt x="8108" y="13348"/>
                  </a:cubicBezTo>
                  <a:cubicBezTo>
                    <a:pt x="10292" y="13348"/>
                    <a:pt x="11996" y="12196"/>
                    <a:pt x="11997" y="12196"/>
                  </a:cubicBezTo>
                  <a:lnTo>
                    <a:pt x="11997" y="12196"/>
                  </a:lnTo>
                  <a:cubicBezTo>
                    <a:pt x="11997" y="12196"/>
                    <a:pt x="10818" y="15958"/>
                    <a:pt x="7520" y="16423"/>
                  </a:cubicBezTo>
                  <a:cubicBezTo>
                    <a:pt x="4210" y="16899"/>
                    <a:pt x="1912" y="17518"/>
                    <a:pt x="2305" y="19173"/>
                  </a:cubicBezTo>
                  <a:cubicBezTo>
                    <a:pt x="2626" y="20508"/>
                    <a:pt x="3836" y="21163"/>
                    <a:pt x="5444" y="21163"/>
                  </a:cubicBezTo>
                  <a:cubicBezTo>
                    <a:pt x="8423" y="21163"/>
                    <a:pt x="12767" y="18912"/>
                    <a:pt x="15342" y="14565"/>
                  </a:cubicBezTo>
                  <a:cubicBezTo>
                    <a:pt x="19307" y="7874"/>
                    <a:pt x="17033" y="1873"/>
                    <a:pt x="10592" y="218"/>
                  </a:cubicBezTo>
                  <a:cubicBezTo>
                    <a:pt x="10018" y="69"/>
                    <a:pt x="9460" y="0"/>
                    <a:pt x="89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333" name="Google Shape;333;p18"/>
            <p:cNvSpPr/>
            <p:nvPr/>
          </p:nvSpPr>
          <p:spPr>
            <a:xfrm>
              <a:off x="2046075" y="2061100"/>
              <a:ext cx="36350" cy="36050"/>
            </a:xfrm>
            <a:custGeom>
              <a:avLst/>
              <a:gdLst/>
              <a:ahLst/>
              <a:cxnLst/>
              <a:rect l="l" t="t" r="r" b="b"/>
              <a:pathLst>
                <a:path w="1454" h="1442" extrusionOk="0">
                  <a:moveTo>
                    <a:pt x="727" y="0"/>
                  </a:moveTo>
                  <a:cubicBezTo>
                    <a:pt x="322" y="0"/>
                    <a:pt x="1" y="322"/>
                    <a:pt x="1" y="727"/>
                  </a:cubicBezTo>
                  <a:cubicBezTo>
                    <a:pt x="1" y="1120"/>
                    <a:pt x="322" y="1441"/>
                    <a:pt x="727" y="1441"/>
                  </a:cubicBezTo>
                  <a:cubicBezTo>
                    <a:pt x="1132" y="1441"/>
                    <a:pt x="1453" y="1120"/>
                    <a:pt x="1453" y="727"/>
                  </a:cubicBezTo>
                  <a:cubicBezTo>
                    <a:pt x="1453" y="322"/>
                    <a:pt x="1132" y="0"/>
                    <a:pt x="72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334" name="Google Shape;334;p18"/>
            <p:cNvSpPr/>
            <p:nvPr/>
          </p:nvSpPr>
          <p:spPr>
            <a:xfrm>
              <a:off x="1866425" y="2108000"/>
              <a:ext cx="179675" cy="64750"/>
            </a:xfrm>
            <a:custGeom>
              <a:avLst/>
              <a:gdLst/>
              <a:ahLst/>
              <a:cxnLst/>
              <a:rect l="l" t="t" r="r" b="b"/>
              <a:pathLst>
                <a:path w="7187" h="2590" extrusionOk="0">
                  <a:moveTo>
                    <a:pt x="6473" y="0"/>
                  </a:moveTo>
                  <a:cubicBezTo>
                    <a:pt x="5731" y="0"/>
                    <a:pt x="4264" y="1127"/>
                    <a:pt x="2950" y="1127"/>
                  </a:cubicBezTo>
                  <a:cubicBezTo>
                    <a:pt x="2917" y="1127"/>
                    <a:pt x="2885" y="1126"/>
                    <a:pt x="2853" y="1125"/>
                  </a:cubicBezTo>
                  <a:cubicBezTo>
                    <a:pt x="2772" y="1122"/>
                    <a:pt x="2693" y="1120"/>
                    <a:pt x="2615" y="1120"/>
                  </a:cubicBezTo>
                  <a:cubicBezTo>
                    <a:pt x="1103" y="1120"/>
                    <a:pt x="0" y="1654"/>
                    <a:pt x="555" y="2220"/>
                  </a:cubicBezTo>
                  <a:cubicBezTo>
                    <a:pt x="816" y="2482"/>
                    <a:pt x="1430" y="2589"/>
                    <a:pt x="2132" y="2589"/>
                  </a:cubicBezTo>
                  <a:cubicBezTo>
                    <a:pt x="3028" y="2589"/>
                    <a:pt x="4069" y="2414"/>
                    <a:pt x="4710" y="2161"/>
                  </a:cubicBezTo>
                  <a:cubicBezTo>
                    <a:pt x="5853" y="1708"/>
                    <a:pt x="7187" y="756"/>
                    <a:pt x="6853" y="196"/>
                  </a:cubicBezTo>
                  <a:cubicBezTo>
                    <a:pt x="6770" y="57"/>
                    <a:pt x="6640" y="0"/>
                    <a:pt x="647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grpSp>
      <p:grpSp>
        <p:nvGrpSpPr>
          <p:cNvPr id="335" name="Google Shape;335;p18"/>
          <p:cNvGrpSpPr/>
          <p:nvPr/>
        </p:nvGrpSpPr>
        <p:grpSpPr>
          <a:xfrm rot="651154">
            <a:off x="9855572" y="85676"/>
            <a:ext cx="1005344" cy="1003875"/>
            <a:chOff x="345025" y="221948"/>
            <a:chExt cx="1016224" cy="1014094"/>
          </a:xfrm>
        </p:grpSpPr>
        <p:sp>
          <p:nvSpPr>
            <p:cNvPr id="336" name="Google Shape;336;p18"/>
            <p:cNvSpPr/>
            <p:nvPr/>
          </p:nvSpPr>
          <p:spPr>
            <a:xfrm rot="3022827">
              <a:off x="496652" y="364477"/>
              <a:ext cx="712970" cy="729036"/>
            </a:xfrm>
            <a:custGeom>
              <a:avLst/>
              <a:gdLst/>
              <a:ahLst/>
              <a:cxnLst/>
              <a:rect l="l" t="t" r="r" b="b"/>
              <a:pathLst>
                <a:path w="16287" h="16654" extrusionOk="0">
                  <a:moveTo>
                    <a:pt x="6602" y="1"/>
                  </a:moveTo>
                  <a:cubicBezTo>
                    <a:pt x="4440" y="1"/>
                    <a:pt x="2474" y="1200"/>
                    <a:pt x="1536" y="2842"/>
                  </a:cubicBezTo>
                  <a:cubicBezTo>
                    <a:pt x="0" y="5533"/>
                    <a:pt x="310" y="8021"/>
                    <a:pt x="1917" y="8473"/>
                  </a:cubicBezTo>
                  <a:cubicBezTo>
                    <a:pt x="2144" y="8536"/>
                    <a:pt x="2350" y="8566"/>
                    <a:pt x="2539" y="8566"/>
                  </a:cubicBezTo>
                  <a:cubicBezTo>
                    <a:pt x="4027" y="8566"/>
                    <a:pt x="4420" y="6743"/>
                    <a:pt x="4906" y="5211"/>
                  </a:cubicBezTo>
                  <a:cubicBezTo>
                    <a:pt x="5274" y="4041"/>
                    <a:pt x="5978" y="3410"/>
                    <a:pt x="6827" y="3410"/>
                  </a:cubicBezTo>
                  <a:cubicBezTo>
                    <a:pt x="7239" y="3410"/>
                    <a:pt x="7685" y="3558"/>
                    <a:pt x="8144" y="3866"/>
                  </a:cubicBezTo>
                  <a:cubicBezTo>
                    <a:pt x="9549" y="4818"/>
                    <a:pt x="8168" y="8938"/>
                    <a:pt x="7013" y="11057"/>
                  </a:cubicBezTo>
                  <a:cubicBezTo>
                    <a:pt x="5858" y="13165"/>
                    <a:pt x="5037" y="16605"/>
                    <a:pt x="7894" y="16653"/>
                  </a:cubicBezTo>
                  <a:cubicBezTo>
                    <a:pt x="7908" y="16653"/>
                    <a:pt x="7922" y="16653"/>
                    <a:pt x="7936" y="16653"/>
                  </a:cubicBezTo>
                  <a:cubicBezTo>
                    <a:pt x="10817" y="16653"/>
                    <a:pt x="16286" y="11800"/>
                    <a:pt x="15883" y="10378"/>
                  </a:cubicBezTo>
                  <a:cubicBezTo>
                    <a:pt x="15623" y="9451"/>
                    <a:pt x="14750" y="9032"/>
                    <a:pt x="13847" y="9032"/>
                  </a:cubicBezTo>
                  <a:cubicBezTo>
                    <a:pt x="13348" y="9032"/>
                    <a:pt x="12839" y="9160"/>
                    <a:pt x="12419" y="9402"/>
                  </a:cubicBezTo>
                  <a:cubicBezTo>
                    <a:pt x="11668" y="9855"/>
                    <a:pt x="11014" y="10438"/>
                    <a:pt x="10490" y="11140"/>
                  </a:cubicBezTo>
                  <a:cubicBezTo>
                    <a:pt x="10490" y="11140"/>
                    <a:pt x="14157" y="4675"/>
                    <a:pt x="10764" y="1663"/>
                  </a:cubicBezTo>
                  <a:cubicBezTo>
                    <a:pt x="9441" y="489"/>
                    <a:pt x="7982" y="1"/>
                    <a:pt x="660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337" name="Google Shape;337;p18"/>
            <p:cNvSpPr/>
            <p:nvPr/>
          </p:nvSpPr>
          <p:spPr>
            <a:xfrm rot="3022827">
              <a:off x="774226" y="318054"/>
              <a:ext cx="184557" cy="226056"/>
            </a:xfrm>
            <a:custGeom>
              <a:avLst/>
              <a:gdLst/>
              <a:ahLst/>
              <a:cxnLst/>
              <a:rect l="l" t="t" r="r" b="b"/>
              <a:pathLst>
                <a:path w="4216" h="5164" extrusionOk="0">
                  <a:moveTo>
                    <a:pt x="3680" y="0"/>
                  </a:moveTo>
                  <a:cubicBezTo>
                    <a:pt x="3129" y="0"/>
                    <a:pt x="1983" y="685"/>
                    <a:pt x="1286" y="1779"/>
                  </a:cubicBezTo>
                  <a:cubicBezTo>
                    <a:pt x="429" y="3112"/>
                    <a:pt x="1" y="4887"/>
                    <a:pt x="715" y="5148"/>
                  </a:cubicBezTo>
                  <a:cubicBezTo>
                    <a:pt x="742" y="5159"/>
                    <a:pt x="768" y="5163"/>
                    <a:pt x="794" y="5163"/>
                  </a:cubicBezTo>
                  <a:cubicBezTo>
                    <a:pt x="1353" y="5163"/>
                    <a:pt x="1689" y="2929"/>
                    <a:pt x="2406" y="2053"/>
                  </a:cubicBezTo>
                  <a:cubicBezTo>
                    <a:pt x="3156" y="1124"/>
                    <a:pt x="4215" y="529"/>
                    <a:pt x="3953" y="112"/>
                  </a:cubicBezTo>
                  <a:cubicBezTo>
                    <a:pt x="3902" y="36"/>
                    <a:pt x="3807" y="0"/>
                    <a:pt x="368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338" name="Google Shape;338;p18"/>
            <p:cNvSpPr/>
            <p:nvPr/>
          </p:nvSpPr>
          <p:spPr>
            <a:xfrm rot="3022827">
              <a:off x="1023192" y="438639"/>
              <a:ext cx="36027" cy="35983"/>
            </a:xfrm>
            <a:custGeom>
              <a:avLst/>
              <a:gdLst/>
              <a:ahLst/>
              <a:cxnLst/>
              <a:rect l="l" t="t" r="r" b="b"/>
              <a:pathLst>
                <a:path w="823" h="822" extrusionOk="0">
                  <a:moveTo>
                    <a:pt x="405" y="0"/>
                  </a:moveTo>
                  <a:cubicBezTo>
                    <a:pt x="179" y="0"/>
                    <a:pt x="1" y="191"/>
                    <a:pt x="1" y="417"/>
                  </a:cubicBezTo>
                  <a:cubicBezTo>
                    <a:pt x="1" y="643"/>
                    <a:pt x="179" y="822"/>
                    <a:pt x="405" y="822"/>
                  </a:cubicBezTo>
                  <a:cubicBezTo>
                    <a:pt x="632" y="822"/>
                    <a:pt x="822" y="643"/>
                    <a:pt x="822" y="417"/>
                  </a:cubicBezTo>
                  <a:cubicBezTo>
                    <a:pt x="822" y="191"/>
                    <a:pt x="632" y="0"/>
                    <a:pt x="40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grpSp>
      <p:grpSp>
        <p:nvGrpSpPr>
          <p:cNvPr id="339" name="Google Shape;339;p18"/>
          <p:cNvGrpSpPr/>
          <p:nvPr/>
        </p:nvGrpSpPr>
        <p:grpSpPr>
          <a:xfrm rot="-1928199">
            <a:off x="10337560" y="1652695"/>
            <a:ext cx="976088" cy="999277"/>
            <a:chOff x="2797650" y="3803725"/>
            <a:chExt cx="787175" cy="819250"/>
          </a:xfrm>
        </p:grpSpPr>
        <p:sp>
          <p:nvSpPr>
            <p:cNvPr id="340" name="Google Shape;340;p18"/>
            <p:cNvSpPr/>
            <p:nvPr/>
          </p:nvSpPr>
          <p:spPr>
            <a:xfrm>
              <a:off x="2797650" y="3803725"/>
              <a:ext cx="787175" cy="819250"/>
            </a:xfrm>
            <a:custGeom>
              <a:avLst/>
              <a:gdLst/>
              <a:ahLst/>
              <a:cxnLst/>
              <a:rect l="l" t="t" r="r" b="b"/>
              <a:pathLst>
                <a:path w="31487" h="32770" extrusionOk="0">
                  <a:moveTo>
                    <a:pt x="19368" y="5206"/>
                  </a:moveTo>
                  <a:cubicBezTo>
                    <a:pt x="20885" y="5206"/>
                    <a:pt x="22337" y="6384"/>
                    <a:pt x="22337" y="8157"/>
                  </a:cubicBezTo>
                  <a:cubicBezTo>
                    <a:pt x="22337" y="9788"/>
                    <a:pt x="21015" y="11110"/>
                    <a:pt x="19384" y="11110"/>
                  </a:cubicBezTo>
                  <a:lnTo>
                    <a:pt x="19372" y="11110"/>
                  </a:lnTo>
                  <a:cubicBezTo>
                    <a:pt x="16741" y="11098"/>
                    <a:pt x="15443" y="7919"/>
                    <a:pt x="17301" y="6074"/>
                  </a:cubicBezTo>
                  <a:cubicBezTo>
                    <a:pt x="17904" y="5474"/>
                    <a:pt x="18644" y="5206"/>
                    <a:pt x="19368" y="5206"/>
                  </a:cubicBezTo>
                  <a:close/>
                  <a:moveTo>
                    <a:pt x="14622" y="16964"/>
                  </a:moveTo>
                  <a:cubicBezTo>
                    <a:pt x="15232" y="16964"/>
                    <a:pt x="15847" y="17082"/>
                    <a:pt x="16431" y="17325"/>
                  </a:cubicBezTo>
                  <a:cubicBezTo>
                    <a:pt x="18217" y="18063"/>
                    <a:pt x="19372" y="19802"/>
                    <a:pt x="19372" y="21730"/>
                  </a:cubicBezTo>
                  <a:cubicBezTo>
                    <a:pt x="19372" y="24362"/>
                    <a:pt x="17241" y="26493"/>
                    <a:pt x="14610" y="26493"/>
                  </a:cubicBezTo>
                  <a:cubicBezTo>
                    <a:pt x="12681" y="26493"/>
                    <a:pt x="10943" y="25326"/>
                    <a:pt x="10216" y="23552"/>
                  </a:cubicBezTo>
                  <a:cubicBezTo>
                    <a:pt x="9478" y="21766"/>
                    <a:pt x="9883" y="19718"/>
                    <a:pt x="11240" y="18361"/>
                  </a:cubicBezTo>
                  <a:cubicBezTo>
                    <a:pt x="12158" y="17451"/>
                    <a:pt x="13381" y="16964"/>
                    <a:pt x="14622" y="16964"/>
                  </a:cubicBezTo>
                  <a:close/>
                  <a:moveTo>
                    <a:pt x="19725" y="1"/>
                  </a:moveTo>
                  <a:cubicBezTo>
                    <a:pt x="19020" y="1"/>
                    <a:pt x="18278" y="84"/>
                    <a:pt x="17503" y="263"/>
                  </a:cubicBezTo>
                  <a:cubicBezTo>
                    <a:pt x="7323" y="2621"/>
                    <a:pt x="10812" y="12110"/>
                    <a:pt x="10812" y="12110"/>
                  </a:cubicBezTo>
                  <a:cubicBezTo>
                    <a:pt x="7811" y="12336"/>
                    <a:pt x="1" y="18694"/>
                    <a:pt x="4632" y="27291"/>
                  </a:cubicBezTo>
                  <a:cubicBezTo>
                    <a:pt x="6708" y="31143"/>
                    <a:pt x="10415" y="32769"/>
                    <a:pt x="14135" y="32769"/>
                  </a:cubicBezTo>
                  <a:cubicBezTo>
                    <a:pt x="18716" y="32769"/>
                    <a:pt x="23317" y="30304"/>
                    <a:pt x="24921" y="26493"/>
                  </a:cubicBezTo>
                  <a:cubicBezTo>
                    <a:pt x="27826" y="19587"/>
                    <a:pt x="23885" y="14884"/>
                    <a:pt x="23885" y="14884"/>
                  </a:cubicBezTo>
                  <a:cubicBezTo>
                    <a:pt x="31486" y="12321"/>
                    <a:pt x="28294" y="1"/>
                    <a:pt x="1972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341" name="Google Shape;341;p18"/>
            <p:cNvSpPr/>
            <p:nvPr/>
          </p:nvSpPr>
          <p:spPr>
            <a:xfrm>
              <a:off x="3095025" y="3993950"/>
              <a:ext cx="52100" cy="52425"/>
            </a:xfrm>
            <a:custGeom>
              <a:avLst/>
              <a:gdLst/>
              <a:ahLst/>
              <a:cxnLst/>
              <a:rect l="l" t="t" r="r" b="b"/>
              <a:pathLst>
                <a:path w="2084" h="2097" extrusionOk="0">
                  <a:moveTo>
                    <a:pt x="1048" y="1"/>
                  </a:moveTo>
                  <a:cubicBezTo>
                    <a:pt x="465" y="1"/>
                    <a:pt x="0" y="465"/>
                    <a:pt x="0" y="1048"/>
                  </a:cubicBezTo>
                  <a:cubicBezTo>
                    <a:pt x="0" y="1620"/>
                    <a:pt x="465" y="2096"/>
                    <a:pt x="1048" y="2096"/>
                  </a:cubicBezTo>
                  <a:cubicBezTo>
                    <a:pt x="1619" y="2096"/>
                    <a:pt x="2084" y="1620"/>
                    <a:pt x="2084" y="1048"/>
                  </a:cubicBezTo>
                  <a:cubicBezTo>
                    <a:pt x="2084" y="465"/>
                    <a:pt x="1619" y="1"/>
                    <a:pt x="10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342" name="Google Shape;342;p18"/>
            <p:cNvSpPr/>
            <p:nvPr/>
          </p:nvSpPr>
          <p:spPr>
            <a:xfrm>
              <a:off x="2908675" y="4172500"/>
              <a:ext cx="142325" cy="208700"/>
            </a:xfrm>
            <a:custGeom>
              <a:avLst/>
              <a:gdLst/>
              <a:ahLst/>
              <a:cxnLst/>
              <a:rect l="l" t="t" r="r" b="b"/>
              <a:pathLst>
                <a:path w="5693" h="8348" extrusionOk="0">
                  <a:moveTo>
                    <a:pt x="4297" y="1"/>
                  </a:moveTo>
                  <a:cubicBezTo>
                    <a:pt x="3111" y="1"/>
                    <a:pt x="1775" y="1987"/>
                    <a:pt x="1025" y="4170"/>
                  </a:cubicBezTo>
                  <a:cubicBezTo>
                    <a:pt x="239" y="6456"/>
                    <a:pt x="1" y="8110"/>
                    <a:pt x="882" y="8325"/>
                  </a:cubicBezTo>
                  <a:cubicBezTo>
                    <a:pt x="951" y="8340"/>
                    <a:pt x="1015" y="8348"/>
                    <a:pt x="1075" y="8348"/>
                  </a:cubicBezTo>
                  <a:cubicBezTo>
                    <a:pt x="2349" y="8348"/>
                    <a:pt x="1783" y="4988"/>
                    <a:pt x="2966" y="3658"/>
                  </a:cubicBezTo>
                  <a:cubicBezTo>
                    <a:pt x="4204" y="2265"/>
                    <a:pt x="5692" y="217"/>
                    <a:pt x="4466" y="14"/>
                  </a:cubicBezTo>
                  <a:cubicBezTo>
                    <a:pt x="4410" y="5"/>
                    <a:pt x="4354" y="1"/>
                    <a:pt x="429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343" name="Google Shape;343;p18"/>
            <p:cNvSpPr/>
            <p:nvPr/>
          </p:nvSpPr>
          <p:spPr>
            <a:xfrm>
              <a:off x="3101875" y="3858125"/>
              <a:ext cx="155675" cy="104675"/>
            </a:xfrm>
            <a:custGeom>
              <a:avLst/>
              <a:gdLst/>
              <a:ahLst/>
              <a:cxnLst/>
              <a:rect l="l" t="t" r="r" b="b"/>
              <a:pathLst>
                <a:path w="6227" h="4187" extrusionOk="0">
                  <a:moveTo>
                    <a:pt x="5196" y="1"/>
                  </a:moveTo>
                  <a:cubicBezTo>
                    <a:pt x="4415" y="1"/>
                    <a:pt x="3142" y="589"/>
                    <a:pt x="2179" y="1362"/>
                  </a:cubicBezTo>
                  <a:cubicBezTo>
                    <a:pt x="845" y="2409"/>
                    <a:pt x="0" y="3838"/>
                    <a:pt x="714" y="4148"/>
                  </a:cubicBezTo>
                  <a:cubicBezTo>
                    <a:pt x="776" y="4174"/>
                    <a:pt x="835" y="4186"/>
                    <a:pt x="892" y="4186"/>
                  </a:cubicBezTo>
                  <a:cubicBezTo>
                    <a:pt x="1587" y="4186"/>
                    <a:pt x="2016" y="2368"/>
                    <a:pt x="3512" y="1862"/>
                  </a:cubicBezTo>
                  <a:cubicBezTo>
                    <a:pt x="5144" y="1326"/>
                    <a:pt x="6227" y="945"/>
                    <a:pt x="5822" y="266"/>
                  </a:cubicBezTo>
                  <a:cubicBezTo>
                    <a:pt x="5709" y="82"/>
                    <a:pt x="5487" y="1"/>
                    <a:pt x="519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grpSp>
    </p:spTree>
    <p:extLst>
      <p:ext uri="{BB962C8B-B14F-4D97-AF65-F5344CB8AC3E}">
        <p14:creationId xmlns:p14="http://schemas.microsoft.com/office/powerpoint/2010/main" val="14186909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62"/>
        <p:cNvGrpSpPr/>
        <p:nvPr/>
      </p:nvGrpSpPr>
      <p:grpSpPr>
        <a:xfrm>
          <a:off x="0" y="0"/>
          <a:ext cx="0" cy="0"/>
          <a:chOff x="0" y="0"/>
          <a:chExt cx="0" cy="0"/>
        </a:xfrm>
      </p:grpSpPr>
      <p:sp>
        <p:nvSpPr>
          <p:cNvPr id="363" name="Google Shape;363;p20"/>
          <p:cNvSpPr txBox="1">
            <a:spLocks noGrp="1"/>
          </p:cNvSpPr>
          <p:nvPr>
            <p:ph type="title"/>
          </p:nvPr>
        </p:nvSpPr>
        <p:spPr>
          <a:xfrm>
            <a:off x="960000" y="1499800"/>
            <a:ext cx="5219600" cy="2362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667">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364" name="Google Shape;364;p20"/>
          <p:cNvSpPr txBox="1">
            <a:spLocks noGrp="1"/>
          </p:cNvSpPr>
          <p:nvPr>
            <p:ph type="subTitle" idx="1"/>
          </p:nvPr>
        </p:nvSpPr>
        <p:spPr>
          <a:xfrm>
            <a:off x="960000" y="4010200"/>
            <a:ext cx="5219600" cy="1348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500"/>
              <a:buNone/>
              <a:defRPr sz="2133"/>
            </a:lvl1pPr>
            <a:lvl2pPr lvl="1">
              <a:spcBef>
                <a:spcPts val="2133"/>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365" name="Google Shape;365;p20"/>
          <p:cNvSpPr/>
          <p:nvPr/>
        </p:nvSpPr>
        <p:spPr>
          <a:xfrm rot="-2955853">
            <a:off x="973799" y="807388"/>
            <a:ext cx="272368" cy="236731"/>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366" name="Google Shape;366;p20"/>
          <p:cNvSpPr/>
          <p:nvPr/>
        </p:nvSpPr>
        <p:spPr>
          <a:xfrm rot="-2955913">
            <a:off x="627764" y="437639"/>
            <a:ext cx="379061" cy="329456"/>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367" name="Google Shape;367;p20"/>
          <p:cNvSpPr/>
          <p:nvPr/>
        </p:nvSpPr>
        <p:spPr>
          <a:xfrm rot="10800000" flipH="1">
            <a:off x="9283700" y="94"/>
            <a:ext cx="2908384" cy="6870607"/>
          </a:xfrm>
          <a:custGeom>
            <a:avLst/>
            <a:gdLst/>
            <a:ahLst/>
            <a:cxnLst/>
            <a:rect l="l" t="t" r="r" b="b"/>
            <a:pathLst>
              <a:path w="34625" h="76391" extrusionOk="0">
                <a:moveTo>
                  <a:pt x="34624" y="0"/>
                </a:moveTo>
                <a:lnTo>
                  <a:pt x="10050" y="72"/>
                </a:lnTo>
                <a:cubicBezTo>
                  <a:pt x="10050" y="72"/>
                  <a:pt x="1" y="6370"/>
                  <a:pt x="10050" y="20670"/>
                </a:cubicBezTo>
                <a:cubicBezTo>
                  <a:pt x="20110" y="34969"/>
                  <a:pt x="18979" y="38791"/>
                  <a:pt x="16288" y="51257"/>
                </a:cubicBezTo>
                <a:cubicBezTo>
                  <a:pt x="13598" y="63722"/>
                  <a:pt x="34624" y="76391"/>
                  <a:pt x="34624" y="76391"/>
                </a:cubicBezTo>
                <a:lnTo>
                  <a:pt x="34624"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Tree>
    <p:extLst>
      <p:ext uri="{BB962C8B-B14F-4D97-AF65-F5344CB8AC3E}">
        <p14:creationId xmlns:p14="http://schemas.microsoft.com/office/powerpoint/2010/main" val="19534780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68"/>
        <p:cNvGrpSpPr/>
        <p:nvPr/>
      </p:nvGrpSpPr>
      <p:grpSpPr>
        <a:xfrm>
          <a:off x="0" y="0"/>
          <a:ext cx="0" cy="0"/>
          <a:chOff x="0" y="0"/>
          <a:chExt cx="0" cy="0"/>
        </a:xfrm>
      </p:grpSpPr>
      <p:sp>
        <p:nvSpPr>
          <p:cNvPr id="369" name="Google Shape;369;p21"/>
          <p:cNvSpPr/>
          <p:nvPr/>
        </p:nvSpPr>
        <p:spPr>
          <a:xfrm rot="10800000">
            <a:off x="0" y="-6306"/>
            <a:ext cx="2908384" cy="6870607"/>
          </a:xfrm>
          <a:custGeom>
            <a:avLst/>
            <a:gdLst/>
            <a:ahLst/>
            <a:cxnLst/>
            <a:rect l="l" t="t" r="r" b="b"/>
            <a:pathLst>
              <a:path w="34625" h="76391" extrusionOk="0">
                <a:moveTo>
                  <a:pt x="34624" y="0"/>
                </a:moveTo>
                <a:lnTo>
                  <a:pt x="10050" y="72"/>
                </a:lnTo>
                <a:cubicBezTo>
                  <a:pt x="10050" y="72"/>
                  <a:pt x="1" y="6370"/>
                  <a:pt x="10050" y="20670"/>
                </a:cubicBezTo>
                <a:cubicBezTo>
                  <a:pt x="20110" y="34969"/>
                  <a:pt x="18979" y="38791"/>
                  <a:pt x="16288" y="51257"/>
                </a:cubicBezTo>
                <a:cubicBezTo>
                  <a:pt x="13598" y="63722"/>
                  <a:pt x="34624" y="76391"/>
                  <a:pt x="34624" y="76391"/>
                </a:cubicBezTo>
                <a:lnTo>
                  <a:pt x="34624"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370" name="Google Shape;370;p21"/>
          <p:cNvSpPr txBox="1">
            <a:spLocks noGrp="1"/>
          </p:cNvSpPr>
          <p:nvPr>
            <p:ph type="title"/>
          </p:nvPr>
        </p:nvSpPr>
        <p:spPr>
          <a:xfrm>
            <a:off x="965200" y="593367"/>
            <a:ext cx="6756400" cy="1006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371" name="Google Shape;371;p21"/>
          <p:cNvSpPr txBox="1">
            <a:spLocks noGrp="1"/>
          </p:cNvSpPr>
          <p:nvPr>
            <p:ph type="body" idx="1"/>
          </p:nvPr>
        </p:nvSpPr>
        <p:spPr>
          <a:xfrm>
            <a:off x="965167" y="2759000"/>
            <a:ext cx="3899600" cy="13400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SzPts val="1200"/>
              <a:buChar char="●"/>
              <a:defRPr sz="1867">
                <a:solidFill>
                  <a:srgbClr val="FFFFFF"/>
                </a:solidFill>
              </a:defRPr>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372" name="Google Shape;372;p21"/>
          <p:cNvSpPr/>
          <p:nvPr/>
        </p:nvSpPr>
        <p:spPr>
          <a:xfrm rot="930717">
            <a:off x="692580" y="861233"/>
            <a:ext cx="272368" cy="236729"/>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373" name="Google Shape;373;p21"/>
          <p:cNvSpPr/>
          <p:nvPr/>
        </p:nvSpPr>
        <p:spPr>
          <a:xfrm rot="-522159">
            <a:off x="11153681" y="790724"/>
            <a:ext cx="272364" cy="236728"/>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374" name="Google Shape;374;p21"/>
          <p:cNvSpPr/>
          <p:nvPr/>
        </p:nvSpPr>
        <p:spPr>
          <a:xfrm rot="-522202">
            <a:off x="10815560" y="474159"/>
            <a:ext cx="379061" cy="329455"/>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Tree>
    <p:extLst>
      <p:ext uri="{BB962C8B-B14F-4D97-AF65-F5344CB8AC3E}">
        <p14:creationId xmlns:p14="http://schemas.microsoft.com/office/powerpoint/2010/main" val="25194634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AC7F6-5410-4F6F-BD08-9D6BC7B7539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ED22B5-B26B-4857-A256-F9BF37E4460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B0AE7F8-A849-49C5-9C46-A50A7A04CE78}"/>
              </a:ext>
            </a:extLst>
          </p:cNvPr>
          <p:cNvSpPr>
            <a:spLocks noGrp="1"/>
          </p:cNvSpPr>
          <p:nvPr>
            <p:ph type="dt" sz="half" idx="10"/>
          </p:nvPr>
        </p:nvSpPr>
        <p:spPr>
          <a:xfrm>
            <a:off x="838200" y="6356350"/>
            <a:ext cx="2743200" cy="365125"/>
          </a:xfrm>
          <a:prstGeom prst="rect">
            <a:avLst/>
          </a:prstGeom>
        </p:spPr>
        <p:txBody>
          <a:bodyPr/>
          <a:lstStyle/>
          <a:p>
            <a:fld id="{EB9E067C-0340-427A-9A16-ABDC16CCC041}" type="datetimeFigureOut">
              <a:rPr lang="en-US" smtClean="0"/>
              <a:t>8/10/2023</a:t>
            </a:fld>
            <a:endParaRPr lang="en-US"/>
          </a:p>
        </p:txBody>
      </p:sp>
      <p:sp>
        <p:nvSpPr>
          <p:cNvPr id="5" name="Footer Placeholder 4">
            <a:extLst>
              <a:ext uri="{FF2B5EF4-FFF2-40B4-BE49-F238E27FC236}">
                <a16:creationId xmlns:a16="http://schemas.microsoft.com/office/drawing/2014/main" id="{269CA530-4CF3-4B26-AB26-9EED19EE44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CAA6A09-75C8-419F-87DD-465DAA3F0396}"/>
              </a:ext>
            </a:extLst>
          </p:cNvPr>
          <p:cNvSpPr>
            <a:spLocks noGrp="1"/>
          </p:cNvSpPr>
          <p:nvPr>
            <p:ph type="sldNum" sz="quarter" idx="12"/>
          </p:nvPr>
        </p:nvSpPr>
        <p:spPr>
          <a:xfrm>
            <a:off x="8610600" y="6356350"/>
            <a:ext cx="2743200" cy="365125"/>
          </a:xfrm>
          <a:prstGeom prst="rect">
            <a:avLst/>
          </a:prstGeom>
        </p:spPr>
        <p:txBody>
          <a:bodyPr/>
          <a:lstStyle/>
          <a:p>
            <a:fld id="{CEF866AF-E11F-462A-84AB-52F4099281EB}" type="slidenum">
              <a:rPr lang="en-US" smtClean="0"/>
              <a:t>‹#›</a:t>
            </a:fld>
            <a:endParaRPr lang="en-US"/>
          </a:p>
        </p:txBody>
      </p:sp>
    </p:spTree>
    <p:extLst>
      <p:ext uri="{BB962C8B-B14F-4D97-AF65-F5344CB8AC3E}">
        <p14:creationId xmlns:p14="http://schemas.microsoft.com/office/powerpoint/2010/main" val="11837653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368"/>
        <p:cNvGrpSpPr/>
        <p:nvPr/>
      </p:nvGrpSpPr>
      <p:grpSpPr>
        <a:xfrm>
          <a:off x="0" y="0"/>
          <a:ext cx="0" cy="0"/>
          <a:chOff x="0" y="0"/>
          <a:chExt cx="0" cy="0"/>
        </a:xfrm>
      </p:grpSpPr>
      <p:sp>
        <p:nvSpPr>
          <p:cNvPr id="369" name="Google Shape;369;p21"/>
          <p:cNvSpPr/>
          <p:nvPr/>
        </p:nvSpPr>
        <p:spPr>
          <a:xfrm rot="10800000">
            <a:off x="0" y="-6306"/>
            <a:ext cx="2908384" cy="6870607"/>
          </a:xfrm>
          <a:custGeom>
            <a:avLst/>
            <a:gdLst/>
            <a:ahLst/>
            <a:cxnLst/>
            <a:rect l="l" t="t" r="r" b="b"/>
            <a:pathLst>
              <a:path w="34625" h="76391" extrusionOk="0">
                <a:moveTo>
                  <a:pt x="34624" y="0"/>
                </a:moveTo>
                <a:lnTo>
                  <a:pt x="10050" y="72"/>
                </a:lnTo>
                <a:cubicBezTo>
                  <a:pt x="10050" y="72"/>
                  <a:pt x="1" y="6370"/>
                  <a:pt x="10050" y="20670"/>
                </a:cubicBezTo>
                <a:cubicBezTo>
                  <a:pt x="20110" y="34969"/>
                  <a:pt x="18979" y="38791"/>
                  <a:pt x="16288" y="51257"/>
                </a:cubicBezTo>
                <a:cubicBezTo>
                  <a:pt x="13598" y="63722"/>
                  <a:pt x="34624" y="76391"/>
                  <a:pt x="34624" y="76391"/>
                </a:cubicBezTo>
                <a:lnTo>
                  <a:pt x="34624"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370" name="Google Shape;370;p21"/>
          <p:cNvSpPr txBox="1">
            <a:spLocks noGrp="1"/>
          </p:cNvSpPr>
          <p:nvPr>
            <p:ph type="title"/>
          </p:nvPr>
        </p:nvSpPr>
        <p:spPr>
          <a:xfrm>
            <a:off x="965200" y="593367"/>
            <a:ext cx="6756400" cy="1006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371" name="Google Shape;371;p21"/>
          <p:cNvSpPr txBox="1">
            <a:spLocks noGrp="1"/>
          </p:cNvSpPr>
          <p:nvPr>
            <p:ph type="body" idx="1"/>
          </p:nvPr>
        </p:nvSpPr>
        <p:spPr>
          <a:xfrm>
            <a:off x="965167" y="2759000"/>
            <a:ext cx="3899600" cy="13400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SzPts val="1200"/>
              <a:buChar char="●"/>
              <a:defRPr sz="1867">
                <a:solidFill>
                  <a:srgbClr val="FFFFFF"/>
                </a:solidFill>
              </a:defRPr>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372" name="Google Shape;372;p21"/>
          <p:cNvSpPr/>
          <p:nvPr/>
        </p:nvSpPr>
        <p:spPr>
          <a:xfrm rot="930717">
            <a:off x="692580" y="861233"/>
            <a:ext cx="272368" cy="236729"/>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373" name="Google Shape;373;p21"/>
          <p:cNvSpPr/>
          <p:nvPr/>
        </p:nvSpPr>
        <p:spPr>
          <a:xfrm rot="-522159">
            <a:off x="11153681" y="790724"/>
            <a:ext cx="272364" cy="236728"/>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374" name="Google Shape;374;p21"/>
          <p:cNvSpPr/>
          <p:nvPr/>
        </p:nvSpPr>
        <p:spPr>
          <a:xfrm rot="-522202">
            <a:off x="10815560" y="474159"/>
            <a:ext cx="379061" cy="329455"/>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Tree>
    <p:extLst>
      <p:ext uri="{BB962C8B-B14F-4D97-AF65-F5344CB8AC3E}">
        <p14:creationId xmlns:p14="http://schemas.microsoft.com/office/powerpoint/2010/main" val="35045721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4">
  <p:cSld name="Title and text 4">
    <p:bg>
      <p:bgPr>
        <a:solidFill>
          <a:schemeClr val="dk1"/>
        </a:solidFill>
        <a:effectLst/>
      </p:bgPr>
    </p:bg>
    <p:spTree>
      <p:nvGrpSpPr>
        <p:cNvPr id="1" name="Shape 392"/>
        <p:cNvGrpSpPr/>
        <p:nvPr/>
      </p:nvGrpSpPr>
      <p:grpSpPr>
        <a:xfrm>
          <a:off x="0" y="0"/>
          <a:ext cx="0" cy="0"/>
          <a:chOff x="0" y="0"/>
          <a:chExt cx="0" cy="0"/>
        </a:xfrm>
      </p:grpSpPr>
      <p:sp>
        <p:nvSpPr>
          <p:cNvPr id="393" name="Google Shape;393;p26"/>
          <p:cNvSpPr txBox="1">
            <a:spLocks noGrp="1"/>
          </p:cNvSpPr>
          <p:nvPr>
            <p:ph type="subTitle" idx="1"/>
          </p:nvPr>
        </p:nvSpPr>
        <p:spPr>
          <a:xfrm>
            <a:off x="965200" y="1410699"/>
            <a:ext cx="10266800" cy="4717600"/>
          </a:xfrm>
          <a:prstGeom prst="rect">
            <a:avLst/>
          </a:prstGeom>
        </p:spPr>
        <p:txBody>
          <a:bodyPr spcFirstLastPara="1" wrap="square" lIns="91425" tIns="91425" rIns="91425" bIns="91425" anchor="t" anchorCtr="0">
            <a:noAutofit/>
          </a:bodyPr>
          <a:lstStyle>
            <a:lvl1pPr lvl="0">
              <a:spcBef>
                <a:spcPts val="0"/>
              </a:spcBef>
              <a:spcAft>
                <a:spcPts val="0"/>
              </a:spcAft>
              <a:buSzPts val="1200"/>
              <a:buAutoNum type="arabicPeriod"/>
              <a:defRPr sz="1600"/>
            </a:lvl1pPr>
            <a:lvl2pPr lvl="1">
              <a:spcBef>
                <a:spcPts val="2133"/>
              </a:spcBef>
              <a:spcAft>
                <a:spcPts val="0"/>
              </a:spcAft>
              <a:buSzPts val="1500"/>
              <a:buAutoNum type="alphaLcPeriod"/>
              <a:defRPr/>
            </a:lvl2pPr>
            <a:lvl3pPr lvl="2">
              <a:spcBef>
                <a:spcPts val="2133"/>
              </a:spcBef>
              <a:spcAft>
                <a:spcPts val="0"/>
              </a:spcAft>
              <a:buSzPts val="1500"/>
              <a:buAutoNum type="romanLcPeriod"/>
              <a:defRPr/>
            </a:lvl3pPr>
            <a:lvl4pPr lvl="3">
              <a:spcBef>
                <a:spcPts val="2133"/>
              </a:spcBef>
              <a:spcAft>
                <a:spcPts val="0"/>
              </a:spcAft>
              <a:buSzPts val="1500"/>
              <a:buAutoNum type="arabicPeriod"/>
              <a:defRPr/>
            </a:lvl4pPr>
            <a:lvl5pPr lvl="4">
              <a:spcBef>
                <a:spcPts val="2133"/>
              </a:spcBef>
              <a:spcAft>
                <a:spcPts val="0"/>
              </a:spcAft>
              <a:buSzPts val="1500"/>
              <a:buAutoNum type="alphaLcPeriod"/>
              <a:defRPr/>
            </a:lvl5pPr>
            <a:lvl6pPr lvl="5">
              <a:spcBef>
                <a:spcPts val="2133"/>
              </a:spcBef>
              <a:spcAft>
                <a:spcPts val="0"/>
              </a:spcAft>
              <a:buSzPts val="1500"/>
              <a:buAutoNum type="romanLcPeriod"/>
              <a:defRPr/>
            </a:lvl6pPr>
            <a:lvl7pPr lvl="6">
              <a:spcBef>
                <a:spcPts val="2133"/>
              </a:spcBef>
              <a:spcAft>
                <a:spcPts val="0"/>
              </a:spcAft>
              <a:buSzPts val="1400"/>
              <a:buAutoNum type="arabicPeriod"/>
              <a:defRPr/>
            </a:lvl7pPr>
            <a:lvl8pPr lvl="7">
              <a:spcBef>
                <a:spcPts val="2133"/>
              </a:spcBef>
              <a:spcAft>
                <a:spcPts val="0"/>
              </a:spcAft>
              <a:buSzPts val="1400"/>
              <a:buAutoNum type="alphaLcPeriod"/>
              <a:defRPr/>
            </a:lvl8pPr>
            <a:lvl9pPr lvl="8">
              <a:spcBef>
                <a:spcPts val="2133"/>
              </a:spcBef>
              <a:spcAft>
                <a:spcPts val="2133"/>
              </a:spcAft>
              <a:buSzPts val="1400"/>
              <a:buAutoNum type="romanLcPeriod"/>
              <a:defRPr/>
            </a:lvl9pPr>
          </a:lstStyle>
          <a:p>
            <a:endParaRPr/>
          </a:p>
        </p:txBody>
      </p:sp>
      <p:sp>
        <p:nvSpPr>
          <p:cNvPr id="394" name="Google Shape;394;p26"/>
          <p:cNvSpPr txBox="1">
            <a:spLocks noGrp="1"/>
          </p:cNvSpPr>
          <p:nvPr>
            <p:ph type="title"/>
          </p:nvPr>
        </p:nvSpPr>
        <p:spPr>
          <a:xfrm>
            <a:off x="965200" y="593367"/>
            <a:ext cx="8953600" cy="82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235326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404"/>
        <p:cNvGrpSpPr/>
        <p:nvPr/>
      </p:nvGrpSpPr>
      <p:grpSpPr>
        <a:xfrm>
          <a:off x="0" y="0"/>
          <a:ext cx="0" cy="0"/>
          <a:chOff x="0" y="0"/>
          <a:chExt cx="0" cy="0"/>
        </a:xfrm>
      </p:grpSpPr>
      <p:sp>
        <p:nvSpPr>
          <p:cNvPr id="405" name="Google Shape;405;p29"/>
          <p:cNvSpPr/>
          <p:nvPr/>
        </p:nvSpPr>
        <p:spPr>
          <a:xfrm flipH="1">
            <a:off x="-146" y="4724401"/>
            <a:ext cx="5753243" cy="2133585"/>
          </a:xfrm>
          <a:custGeom>
            <a:avLst/>
            <a:gdLst/>
            <a:ahLst/>
            <a:cxnLst/>
            <a:rect l="l" t="t" r="r" b="b"/>
            <a:pathLst>
              <a:path w="96251" h="34817" extrusionOk="0">
                <a:moveTo>
                  <a:pt x="95847" y="1"/>
                </a:moveTo>
                <a:cubicBezTo>
                  <a:pt x="82372" y="1"/>
                  <a:pt x="71829" y="6460"/>
                  <a:pt x="66890" y="8051"/>
                </a:cubicBezTo>
                <a:cubicBezTo>
                  <a:pt x="62106" y="9588"/>
                  <a:pt x="54877" y="12752"/>
                  <a:pt x="40865" y="12752"/>
                </a:cubicBezTo>
                <a:cubicBezTo>
                  <a:pt x="37718" y="12752"/>
                  <a:pt x="34229" y="12592"/>
                  <a:pt x="30349" y="12219"/>
                </a:cubicBezTo>
                <a:cubicBezTo>
                  <a:pt x="29447" y="12132"/>
                  <a:pt x="28569" y="12090"/>
                  <a:pt x="27715" y="12090"/>
                </a:cubicBezTo>
                <a:cubicBezTo>
                  <a:pt x="8537" y="12090"/>
                  <a:pt x="1463" y="33058"/>
                  <a:pt x="893" y="33674"/>
                </a:cubicBezTo>
                <a:lnTo>
                  <a:pt x="0" y="34817"/>
                </a:lnTo>
                <a:lnTo>
                  <a:pt x="96250" y="34817"/>
                </a:lnTo>
                <a:lnTo>
                  <a:pt x="96250" y="3"/>
                </a:lnTo>
                <a:cubicBezTo>
                  <a:pt x="96116" y="2"/>
                  <a:pt x="95981" y="1"/>
                  <a:pt x="9584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406" name="Google Shape;406;p29"/>
          <p:cNvSpPr/>
          <p:nvPr/>
        </p:nvSpPr>
        <p:spPr>
          <a:xfrm rot="10800000" flipH="1">
            <a:off x="4356102" y="16"/>
            <a:ext cx="7835793" cy="2133585"/>
          </a:xfrm>
          <a:custGeom>
            <a:avLst/>
            <a:gdLst/>
            <a:ahLst/>
            <a:cxnLst/>
            <a:rect l="l" t="t" r="r" b="b"/>
            <a:pathLst>
              <a:path w="96251" h="34817" extrusionOk="0">
                <a:moveTo>
                  <a:pt x="95847" y="1"/>
                </a:moveTo>
                <a:cubicBezTo>
                  <a:pt x="82372" y="1"/>
                  <a:pt x="71829" y="6460"/>
                  <a:pt x="66890" y="8051"/>
                </a:cubicBezTo>
                <a:cubicBezTo>
                  <a:pt x="62106" y="9588"/>
                  <a:pt x="54877" y="12752"/>
                  <a:pt x="40865" y="12752"/>
                </a:cubicBezTo>
                <a:cubicBezTo>
                  <a:pt x="37718" y="12752"/>
                  <a:pt x="34229" y="12592"/>
                  <a:pt x="30349" y="12219"/>
                </a:cubicBezTo>
                <a:cubicBezTo>
                  <a:pt x="29447" y="12132"/>
                  <a:pt x="28569" y="12090"/>
                  <a:pt x="27715" y="12090"/>
                </a:cubicBezTo>
                <a:cubicBezTo>
                  <a:pt x="8537" y="12090"/>
                  <a:pt x="1463" y="33058"/>
                  <a:pt x="893" y="33674"/>
                </a:cubicBezTo>
                <a:lnTo>
                  <a:pt x="0" y="34817"/>
                </a:lnTo>
                <a:lnTo>
                  <a:pt x="96250" y="34817"/>
                </a:lnTo>
                <a:lnTo>
                  <a:pt x="96250" y="3"/>
                </a:lnTo>
                <a:cubicBezTo>
                  <a:pt x="96116" y="2"/>
                  <a:pt x="95981" y="1"/>
                  <a:pt x="9584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407" name="Google Shape;407;p29"/>
          <p:cNvSpPr/>
          <p:nvPr/>
        </p:nvSpPr>
        <p:spPr>
          <a:xfrm rot="2700000" flipH="1">
            <a:off x="7790109" y="1783045"/>
            <a:ext cx="384288" cy="372932"/>
          </a:xfrm>
          <a:custGeom>
            <a:avLst/>
            <a:gdLst/>
            <a:ahLst/>
            <a:cxnLst/>
            <a:rect l="l" t="t" r="r" b="b"/>
            <a:pathLst>
              <a:path w="2978" h="2890" extrusionOk="0">
                <a:moveTo>
                  <a:pt x="1162" y="0"/>
                </a:moveTo>
                <a:cubicBezTo>
                  <a:pt x="1099" y="0"/>
                  <a:pt x="1037" y="30"/>
                  <a:pt x="1001" y="90"/>
                </a:cubicBezTo>
                <a:cubicBezTo>
                  <a:pt x="846" y="340"/>
                  <a:pt x="763" y="626"/>
                  <a:pt x="775" y="911"/>
                </a:cubicBezTo>
                <a:cubicBezTo>
                  <a:pt x="536" y="923"/>
                  <a:pt x="310" y="995"/>
                  <a:pt x="108" y="1114"/>
                </a:cubicBezTo>
                <a:cubicBezTo>
                  <a:pt x="1" y="1173"/>
                  <a:pt x="1" y="1328"/>
                  <a:pt x="108" y="1388"/>
                </a:cubicBezTo>
                <a:cubicBezTo>
                  <a:pt x="296" y="1471"/>
                  <a:pt x="502" y="1509"/>
                  <a:pt x="702" y="1509"/>
                </a:cubicBezTo>
                <a:cubicBezTo>
                  <a:pt x="731" y="1509"/>
                  <a:pt x="759" y="1508"/>
                  <a:pt x="787" y="1507"/>
                </a:cubicBezTo>
                <a:cubicBezTo>
                  <a:pt x="810" y="1923"/>
                  <a:pt x="834" y="2376"/>
                  <a:pt x="1025" y="2745"/>
                </a:cubicBezTo>
                <a:cubicBezTo>
                  <a:pt x="1082" y="2846"/>
                  <a:pt x="1169" y="2889"/>
                  <a:pt x="1257" y="2889"/>
                </a:cubicBezTo>
                <a:cubicBezTo>
                  <a:pt x="1406" y="2889"/>
                  <a:pt x="1557" y="2767"/>
                  <a:pt x="1572" y="2602"/>
                </a:cubicBezTo>
                <a:cubicBezTo>
                  <a:pt x="1608" y="2233"/>
                  <a:pt x="1525" y="1852"/>
                  <a:pt x="1477" y="1471"/>
                </a:cubicBezTo>
                <a:cubicBezTo>
                  <a:pt x="1535" y="1471"/>
                  <a:pt x="1593" y="1471"/>
                  <a:pt x="1651" y="1471"/>
                </a:cubicBezTo>
                <a:cubicBezTo>
                  <a:pt x="2000" y="1471"/>
                  <a:pt x="2353" y="1462"/>
                  <a:pt x="2680" y="1340"/>
                </a:cubicBezTo>
                <a:cubicBezTo>
                  <a:pt x="2918" y="1257"/>
                  <a:pt x="2977" y="864"/>
                  <a:pt x="2680" y="792"/>
                </a:cubicBezTo>
                <a:cubicBezTo>
                  <a:pt x="2559" y="771"/>
                  <a:pt x="2437" y="762"/>
                  <a:pt x="2315" y="762"/>
                </a:cubicBezTo>
                <a:cubicBezTo>
                  <a:pt x="2026" y="762"/>
                  <a:pt x="1734" y="810"/>
                  <a:pt x="1441" y="852"/>
                </a:cubicBezTo>
                <a:cubicBezTo>
                  <a:pt x="1465" y="590"/>
                  <a:pt x="1418" y="328"/>
                  <a:pt x="1322" y="90"/>
                </a:cubicBezTo>
                <a:cubicBezTo>
                  <a:pt x="1287" y="30"/>
                  <a:pt x="1224" y="0"/>
                  <a:pt x="116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408" name="Google Shape;408;p29"/>
          <p:cNvSpPr/>
          <p:nvPr/>
        </p:nvSpPr>
        <p:spPr>
          <a:xfrm rot="2700000" flipH="1">
            <a:off x="2583109" y="4805645"/>
            <a:ext cx="384288" cy="372932"/>
          </a:xfrm>
          <a:custGeom>
            <a:avLst/>
            <a:gdLst/>
            <a:ahLst/>
            <a:cxnLst/>
            <a:rect l="l" t="t" r="r" b="b"/>
            <a:pathLst>
              <a:path w="2978" h="2890" extrusionOk="0">
                <a:moveTo>
                  <a:pt x="1162" y="0"/>
                </a:moveTo>
                <a:cubicBezTo>
                  <a:pt x="1099" y="0"/>
                  <a:pt x="1037" y="30"/>
                  <a:pt x="1001" y="90"/>
                </a:cubicBezTo>
                <a:cubicBezTo>
                  <a:pt x="846" y="340"/>
                  <a:pt x="763" y="626"/>
                  <a:pt x="775" y="911"/>
                </a:cubicBezTo>
                <a:cubicBezTo>
                  <a:pt x="536" y="923"/>
                  <a:pt x="310" y="995"/>
                  <a:pt x="108" y="1114"/>
                </a:cubicBezTo>
                <a:cubicBezTo>
                  <a:pt x="1" y="1173"/>
                  <a:pt x="1" y="1328"/>
                  <a:pt x="108" y="1388"/>
                </a:cubicBezTo>
                <a:cubicBezTo>
                  <a:pt x="296" y="1471"/>
                  <a:pt x="502" y="1509"/>
                  <a:pt x="702" y="1509"/>
                </a:cubicBezTo>
                <a:cubicBezTo>
                  <a:pt x="731" y="1509"/>
                  <a:pt x="759" y="1508"/>
                  <a:pt x="787" y="1507"/>
                </a:cubicBezTo>
                <a:cubicBezTo>
                  <a:pt x="810" y="1923"/>
                  <a:pt x="834" y="2376"/>
                  <a:pt x="1025" y="2745"/>
                </a:cubicBezTo>
                <a:cubicBezTo>
                  <a:pt x="1082" y="2846"/>
                  <a:pt x="1169" y="2889"/>
                  <a:pt x="1257" y="2889"/>
                </a:cubicBezTo>
                <a:cubicBezTo>
                  <a:pt x="1406" y="2889"/>
                  <a:pt x="1557" y="2767"/>
                  <a:pt x="1572" y="2602"/>
                </a:cubicBezTo>
                <a:cubicBezTo>
                  <a:pt x="1608" y="2233"/>
                  <a:pt x="1525" y="1852"/>
                  <a:pt x="1477" y="1471"/>
                </a:cubicBezTo>
                <a:cubicBezTo>
                  <a:pt x="1535" y="1471"/>
                  <a:pt x="1593" y="1471"/>
                  <a:pt x="1651" y="1471"/>
                </a:cubicBezTo>
                <a:cubicBezTo>
                  <a:pt x="2000" y="1471"/>
                  <a:pt x="2353" y="1462"/>
                  <a:pt x="2680" y="1340"/>
                </a:cubicBezTo>
                <a:cubicBezTo>
                  <a:pt x="2918" y="1257"/>
                  <a:pt x="2977" y="864"/>
                  <a:pt x="2680" y="792"/>
                </a:cubicBezTo>
                <a:cubicBezTo>
                  <a:pt x="2559" y="771"/>
                  <a:pt x="2437" y="762"/>
                  <a:pt x="2315" y="762"/>
                </a:cubicBezTo>
                <a:cubicBezTo>
                  <a:pt x="2026" y="762"/>
                  <a:pt x="1734" y="810"/>
                  <a:pt x="1441" y="852"/>
                </a:cubicBezTo>
                <a:cubicBezTo>
                  <a:pt x="1465" y="590"/>
                  <a:pt x="1418" y="328"/>
                  <a:pt x="1322" y="90"/>
                </a:cubicBezTo>
                <a:cubicBezTo>
                  <a:pt x="1287" y="30"/>
                  <a:pt x="1224" y="0"/>
                  <a:pt x="116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Tree>
    <p:extLst>
      <p:ext uri="{BB962C8B-B14F-4D97-AF65-F5344CB8AC3E}">
        <p14:creationId xmlns:p14="http://schemas.microsoft.com/office/powerpoint/2010/main" val="20496069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1"/>
        </a:solidFill>
        <a:effectLst/>
      </p:bgPr>
    </p:bg>
    <p:spTree>
      <p:nvGrpSpPr>
        <p:cNvPr id="1" name="Shape 409"/>
        <p:cNvGrpSpPr/>
        <p:nvPr/>
      </p:nvGrpSpPr>
      <p:grpSpPr>
        <a:xfrm>
          <a:off x="0" y="0"/>
          <a:ext cx="0" cy="0"/>
          <a:chOff x="0" y="0"/>
          <a:chExt cx="0" cy="0"/>
        </a:xfrm>
      </p:grpSpPr>
      <p:sp>
        <p:nvSpPr>
          <p:cNvPr id="410" name="Google Shape;410;p30"/>
          <p:cNvSpPr/>
          <p:nvPr/>
        </p:nvSpPr>
        <p:spPr>
          <a:xfrm>
            <a:off x="0" y="-1110767"/>
            <a:ext cx="12191931" cy="7968736"/>
          </a:xfrm>
          <a:custGeom>
            <a:avLst/>
            <a:gdLst/>
            <a:ahLst/>
            <a:cxnLst/>
            <a:rect l="l" t="t" r="r" b="b"/>
            <a:pathLst>
              <a:path w="67748" h="49441" extrusionOk="0">
                <a:moveTo>
                  <a:pt x="40003" y="0"/>
                </a:moveTo>
                <a:cubicBezTo>
                  <a:pt x="36827" y="0"/>
                  <a:pt x="33637" y="786"/>
                  <a:pt x="30707" y="2029"/>
                </a:cubicBezTo>
                <a:cubicBezTo>
                  <a:pt x="27849" y="3232"/>
                  <a:pt x="25075" y="4958"/>
                  <a:pt x="23396" y="7566"/>
                </a:cubicBezTo>
                <a:cubicBezTo>
                  <a:pt x="21503" y="10507"/>
                  <a:pt x="21087" y="14388"/>
                  <a:pt x="18539" y="16769"/>
                </a:cubicBezTo>
                <a:cubicBezTo>
                  <a:pt x="15300" y="19794"/>
                  <a:pt x="9811" y="19305"/>
                  <a:pt x="6644" y="22413"/>
                </a:cubicBezTo>
                <a:cubicBezTo>
                  <a:pt x="4144" y="24866"/>
                  <a:pt x="3894" y="28830"/>
                  <a:pt x="4406" y="32307"/>
                </a:cubicBezTo>
                <a:cubicBezTo>
                  <a:pt x="5144" y="37331"/>
                  <a:pt x="8025" y="48226"/>
                  <a:pt x="1" y="49416"/>
                </a:cubicBezTo>
                <a:cubicBezTo>
                  <a:pt x="5692" y="49428"/>
                  <a:pt x="11383" y="49440"/>
                  <a:pt x="17074" y="49440"/>
                </a:cubicBezTo>
                <a:lnTo>
                  <a:pt x="67747" y="49440"/>
                </a:lnTo>
                <a:cubicBezTo>
                  <a:pt x="62366" y="49440"/>
                  <a:pt x="60449" y="45332"/>
                  <a:pt x="60449" y="40534"/>
                </a:cubicBezTo>
                <a:cubicBezTo>
                  <a:pt x="60449" y="35546"/>
                  <a:pt x="64354" y="31057"/>
                  <a:pt x="63580" y="26068"/>
                </a:cubicBezTo>
                <a:cubicBezTo>
                  <a:pt x="63044" y="22675"/>
                  <a:pt x="60318" y="20329"/>
                  <a:pt x="58472" y="17627"/>
                </a:cubicBezTo>
                <a:cubicBezTo>
                  <a:pt x="56424" y="14638"/>
                  <a:pt x="55079" y="11197"/>
                  <a:pt x="53603" y="7911"/>
                </a:cubicBezTo>
                <a:cubicBezTo>
                  <a:pt x="51817" y="3923"/>
                  <a:pt x="47780" y="1196"/>
                  <a:pt x="43506" y="339"/>
                </a:cubicBezTo>
                <a:cubicBezTo>
                  <a:pt x="42350" y="107"/>
                  <a:pt x="41177" y="0"/>
                  <a:pt x="4000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411" name="Google Shape;411;p30"/>
          <p:cNvSpPr/>
          <p:nvPr/>
        </p:nvSpPr>
        <p:spPr>
          <a:xfrm rot="2700000" flipH="1">
            <a:off x="1452809" y="2799045"/>
            <a:ext cx="384288" cy="372932"/>
          </a:xfrm>
          <a:custGeom>
            <a:avLst/>
            <a:gdLst/>
            <a:ahLst/>
            <a:cxnLst/>
            <a:rect l="l" t="t" r="r" b="b"/>
            <a:pathLst>
              <a:path w="2978" h="2890" extrusionOk="0">
                <a:moveTo>
                  <a:pt x="1162" y="0"/>
                </a:moveTo>
                <a:cubicBezTo>
                  <a:pt x="1099" y="0"/>
                  <a:pt x="1037" y="30"/>
                  <a:pt x="1001" y="90"/>
                </a:cubicBezTo>
                <a:cubicBezTo>
                  <a:pt x="846" y="340"/>
                  <a:pt x="763" y="626"/>
                  <a:pt x="775" y="911"/>
                </a:cubicBezTo>
                <a:cubicBezTo>
                  <a:pt x="536" y="923"/>
                  <a:pt x="310" y="995"/>
                  <a:pt x="108" y="1114"/>
                </a:cubicBezTo>
                <a:cubicBezTo>
                  <a:pt x="1" y="1173"/>
                  <a:pt x="1" y="1328"/>
                  <a:pt x="108" y="1388"/>
                </a:cubicBezTo>
                <a:cubicBezTo>
                  <a:pt x="296" y="1471"/>
                  <a:pt x="502" y="1509"/>
                  <a:pt x="702" y="1509"/>
                </a:cubicBezTo>
                <a:cubicBezTo>
                  <a:pt x="731" y="1509"/>
                  <a:pt x="759" y="1508"/>
                  <a:pt x="787" y="1507"/>
                </a:cubicBezTo>
                <a:cubicBezTo>
                  <a:pt x="810" y="1923"/>
                  <a:pt x="834" y="2376"/>
                  <a:pt x="1025" y="2745"/>
                </a:cubicBezTo>
                <a:cubicBezTo>
                  <a:pt x="1082" y="2846"/>
                  <a:pt x="1169" y="2889"/>
                  <a:pt x="1257" y="2889"/>
                </a:cubicBezTo>
                <a:cubicBezTo>
                  <a:pt x="1406" y="2889"/>
                  <a:pt x="1557" y="2767"/>
                  <a:pt x="1572" y="2602"/>
                </a:cubicBezTo>
                <a:cubicBezTo>
                  <a:pt x="1608" y="2233"/>
                  <a:pt x="1525" y="1852"/>
                  <a:pt x="1477" y="1471"/>
                </a:cubicBezTo>
                <a:cubicBezTo>
                  <a:pt x="1535" y="1471"/>
                  <a:pt x="1593" y="1471"/>
                  <a:pt x="1651" y="1471"/>
                </a:cubicBezTo>
                <a:cubicBezTo>
                  <a:pt x="2000" y="1471"/>
                  <a:pt x="2353" y="1462"/>
                  <a:pt x="2680" y="1340"/>
                </a:cubicBezTo>
                <a:cubicBezTo>
                  <a:pt x="2918" y="1257"/>
                  <a:pt x="2977" y="864"/>
                  <a:pt x="2680" y="792"/>
                </a:cubicBezTo>
                <a:cubicBezTo>
                  <a:pt x="2559" y="771"/>
                  <a:pt x="2437" y="762"/>
                  <a:pt x="2315" y="762"/>
                </a:cubicBezTo>
                <a:cubicBezTo>
                  <a:pt x="2026" y="762"/>
                  <a:pt x="1734" y="810"/>
                  <a:pt x="1441" y="852"/>
                </a:cubicBezTo>
                <a:cubicBezTo>
                  <a:pt x="1465" y="590"/>
                  <a:pt x="1418" y="328"/>
                  <a:pt x="1322" y="90"/>
                </a:cubicBezTo>
                <a:cubicBezTo>
                  <a:pt x="1287" y="30"/>
                  <a:pt x="1224" y="0"/>
                  <a:pt x="116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412" name="Google Shape;412;p30"/>
          <p:cNvSpPr/>
          <p:nvPr/>
        </p:nvSpPr>
        <p:spPr>
          <a:xfrm rot="2700000" flipH="1">
            <a:off x="10772143" y="1338545"/>
            <a:ext cx="384288" cy="372932"/>
          </a:xfrm>
          <a:custGeom>
            <a:avLst/>
            <a:gdLst/>
            <a:ahLst/>
            <a:cxnLst/>
            <a:rect l="l" t="t" r="r" b="b"/>
            <a:pathLst>
              <a:path w="2978" h="2890" extrusionOk="0">
                <a:moveTo>
                  <a:pt x="1162" y="0"/>
                </a:moveTo>
                <a:cubicBezTo>
                  <a:pt x="1099" y="0"/>
                  <a:pt x="1037" y="30"/>
                  <a:pt x="1001" y="90"/>
                </a:cubicBezTo>
                <a:cubicBezTo>
                  <a:pt x="846" y="340"/>
                  <a:pt x="763" y="626"/>
                  <a:pt x="775" y="911"/>
                </a:cubicBezTo>
                <a:cubicBezTo>
                  <a:pt x="536" y="923"/>
                  <a:pt x="310" y="995"/>
                  <a:pt x="108" y="1114"/>
                </a:cubicBezTo>
                <a:cubicBezTo>
                  <a:pt x="1" y="1173"/>
                  <a:pt x="1" y="1328"/>
                  <a:pt x="108" y="1388"/>
                </a:cubicBezTo>
                <a:cubicBezTo>
                  <a:pt x="296" y="1471"/>
                  <a:pt x="502" y="1509"/>
                  <a:pt x="702" y="1509"/>
                </a:cubicBezTo>
                <a:cubicBezTo>
                  <a:pt x="731" y="1509"/>
                  <a:pt x="759" y="1508"/>
                  <a:pt x="787" y="1507"/>
                </a:cubicBezTo>
                <a:cubicBezTo>
                  <a:pt x="810" y="1923"/>
                  <a:pt x="834" y="2376"/>
                  <a:pt x="1025" y="2745"/>
                </a:cubicBezTo>
                <a:cubicBezTo>
                  <a:pt x="1082" y="2846"/>
                  <a:pt x="1169" y="2889"/>
                  <a:pt x="1257" y="2889"/>
                </a:cubicBezTo>
                <a:cubicBezTo>
                  <a:pt x="1406" y="2889"/>
                  <a:pt x="1557" y="2767"/>
                  <a:pt x="1572" y="2602"/>
                </a:cubicBezTo>
                <a:cubicBezTo>
                  <a:pt x="1608" y="2233"/>
                  <a:pt x="1525" y="1852"/>
                  <a:pt x="1477" y="1471"/>
                </a:cubicBezTo>
                <a:cubicBezTo>
                  <a:pt x="1535" y="1471"/>
                  <a:pt x="1593" y="1471"/>
                  <a:pt x="1651" y="1471"/>
                </a:cubicBezTo>
                <a:cubicBezTo>
                  <a:pt x="2000" y="1471"/>
                  <a:pt x="2353" y="1462"/>
                  <a:pt x="2680" y="1340"/>
                </a:cubicBezTo>
                <a:cubicBezTo>
                  <a:pt x="2918" y="1257"/>
                  <a:pt x="2977" y="864"/>
                  <a:pt x="2680" y="792"/>
                </a:cubicBezTo>
                <a:cubicBezTo>
                  <a:pt x="2559" y="771"/>
                  <a:pt x="2437" y="762"/>
                  <a:pt x="2315" y="762"/>
                </a:cubicBezTo>
                <a:cubicBezTo>
                  <a:pt x="2026" y="762"/>
                  <a:pt x="1734" y="810"/>
                  <a:pt x="1441" y="852"/>
                </a:cubicBezTo>
                <a:cubicBezTo>
                  <a:pt x="1465" y="590"/>
                  <a:pt x="1418" y="328"/>
                  <a:pt x="1322" y="90"/>
                </a:cubicBezTo>
                <a:cubicBezTo>
                  <a:pt x="1287" y="30"/>
                  <a:pt x="1224" y="0"/>
                  <a:pt x="116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Tree>
    <p:extLst>
      <p:ext uri="{BB962C8B-B14F-4D97-AF65-F5344CB8AC3E}">
        <p14:creationId xmlns:p14="http://schemas.microsoft.com/office/powerpoint/2010/main" val="32157514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8967279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6"/>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2023/8/10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43453644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2023/8/10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94059579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2023/8/10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42446561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2023/8/10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86756156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498983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A80F2-8D72-404F-8A3C-E49B092C6F0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135E37A-6F1C-443F-A1B3-47B22CEF83C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0D1EC97-A640-4671-891A-58688BF392B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2E7BE63-3879-48B4-8D9A-67B3700125FB}"/>
              </a:ext>
            </a:extLst>
          </p:cNvPr>
          <p:cNvSpPr>
            <a:spLocks noGrp="1"/>
          </p:cNvSpPr>
          <p:nvPr>
            <p:ph type="dt" sz="half" idx="10"/>
          </p:nvPr>
        </p:nvSpPr>
        <p:spPr>
          <a:xfrm>
            <a:off x="838200" y="6356350"/>
            <a:ext cx="2743200" cy="365125"/>
          </a:xfrm>
          <a:prstGeom prst="rect">
            <a:avLst/>
          </a:prstGeom>
        </p:spPr>
        <p:txBody>
          <a:bodyPr/>
          <a:lstStyle/>
          <a:p>
            <a:fld id="{EB9E067C-0340-427A-9A16-ABDC16CCC041}" type="datetimeFigureOut">
              <a:rPr lang="en-US" smtClean="0"/>
              <a:t>8/10/2023</a:t>
            </a:fld>
            <a:endParaRPr lang="en-US"/>
          </a:p>
        </p:txBody>
      </p:sp>
      <p:sp>
        <p:nvSpPr>
          <p:cNvPr id="6" name="Footer Placeholder 5">
            <a:extLst>
              <a:ext uri="{FF2B5EF4-FFF2-40B4-BE49-F238E27FC236}">
                <a16:creationId xmlns:a16="http://schemas.microsoft.com/office/drawing/2014/main" id="{C6A36F02-1C55-4F9F-8AEF-2C1C29D95F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7ADCB54-7DC3-4E6B-9968-EE7F5CD6B21B}"/>
              </a:ext>
            </a:extLst>
          </p:cNvPr>
          <p:cNvSpPr>
            <a:spLocks noGrp="1"/>
          </p:cNvSpPr>
          <p:nvPr>
            <p:ph type="sldNum" sz="quarter" idx="12"/>
          </p:nvPr>
        </p:nvSpPr>
        <p:spPr>
          <a:xfrm>
            <a:off x="8610600" y="6356350"/>
            <a:ext cx="2743200" cy="365125"/>
          </a:xfrm>
          <a:prstGeom prst="rect">
            <a:avLst/>
          </a:prstGeom>
        </p:spPr>
        <p:txBody>
          <a:bodyPr/>
          <a:lstStyle/>
          <a:p>
            <a:fld id="{CEF866AF-E11F-462A-84AB-52F4099281EB}" type="slidenum">
              <a:rPr lang="en-US" smtClean="0"/>
              <a:t>‹#›</a:t>
            </a:fld>
            <a:endParaRPr lang="en-US"/>
          </a:p>
        </p:txBody>
      </p:sp>
    </p:spTree>
    <p:extLst>
      <p:ext uri="{BB962C8B-B14F-4D97-AF65-F5344CB8AC3E}">
        <p14:creationId xmlns:p14="http://schemas.microsoft.com/office/powerpoint/2010/main" val="7690202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2023/8/10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37635551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2023/8/10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56433076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2023/8/10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08365489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2023/8/10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31232414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3"/>
            <a:ext cx="10972800" cy="1142647"/>
          </a:xfrm>
          <a:prstGeom prst="rect">
            <a:avLst/>
          </a:prstGeom>
        </p:spPr>
        <p:txBody>
          <a:bodyPr/>
          <a:lstStyle>
            <a:lvl1pPr>
              <a:defRPr/>
            </a:lvl1pPr>
          </a:lstStyle>
          <a:p>
            <a:r>
              <a:rPr lang="zh-CN" altLang="en-US"/>
              <a:t>单击此处编辑母版标题样式</a:t>
            </a:r>
          </a:p>
        </p:txBody>
      </p:sp>
      <p:sp>
        <p:nvSpPr>
          <p:cNvPr id="3" name="内容占位符 2"/>
          <p:cNvSpPr>
            <a:spLocks noGrp="1"/>
          </p:cNvSpPr>
          <p:nvPr>
            <p:ph idx="1"/>
          </p:nvPr>
        </p:nvSpPr>
        <p:spPr>
          <a:xfrm>
            <a:off x="609600" y="1599707"/>
            <a:ext cx="10972800"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33505439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8810264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B8F85-020D-4F48-9777-1FDC8019469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3A3A3C4-D988-4EF5-A720-E16FE9BF84D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3F28ABF-2E98-416B-BA13-89A4FBED059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67A2D68-B366-4178-80C7-B631198886F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151317-DEA7-45DC-9AAB-F0B936F9080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3C0C87F-D36E-49BA-9E8D-CE12F70F85C1}"/>
              </a:ext>
            </a:extLst>
          </p:cNvPr>
          <p:cNvSpPr>
            <a:spLocks noGrp="1"/>
          </p:cNvSpPr>
          <p:nvPr>
            <p:ph type="dt" sz="half" idx="10"/>
          </p:nvPr>
        </p:nvSpPr>
        <p:spPr>
          <a:xfrm>
            <a:off x="838200" y="6356350"/>
            <a:ext cx="2743200" cy="365125"/>
          </a:xfrm>
          <a:prstGeom prst="rect">
            <a:avLst/>
          </a:prstGeom>
        </p:spPr>
        <p:txBody>
          <a:bodyPr/>
          <a:lstStyle/>
          <a:p>
            <a:fld id="{EB9E067C-0340-427A-9A16-ABDC16CCC041}" type="datetimeFigureOut">
              <a:rPr lang="en-US" smtClean="0"/>
              <a:t>8/10/2023</a:t>
            </a:fld>
            <a:endParaRPr lang="en-US"/>
          </a:p>
        </p:txBody>
      </p:sp>
      <p:sp>
        <p:nvSpPr>
          <p:cNvPr id="8" name="Footer Placeholder 7">
            <a:extLst>
              <a:ext uri="{FF2B5EF4-FFF2-40B4-BE49-F238E27FC236}">
                <a16:creationId xmlns:a16="http://schemas.microsoft.com/office/drawing/2014/main" id="{AE24EC81-5D53-4198-BE2F-0C3C1E0680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B771F22-E6C3-45A3-9134-0165B2B87E10}"/>
              </a:ext>
            </a:extLst>
          </p:cNvPr>
          <p:cNvSpPr>
            <a:spLocks noGrp="1"/>
          </p:cNvSpPr>
          <p:nvPr>
            <p:ph type="sldNum" sz="quarter" idx="12"/>
          </p:nvPr>
        </p:nvSpPr>
        <p:spPr>
          <a:xfrm>
            <a:off x="8610600" y="6356350"/>
            <a:ext cx="2743200" cy="365125"/>
          </a:xfrm>
          <a:prstGeom prst="rect">
            <a:avLst/>
          </a:prstGeom>
        </p:spPr>
        <p:txBody>
          <a:bodyPr/>
          <a:lstStyle/>
          <a:p>
            <a:fld id="{CEF866AF-E11F-462A-84AB-52F4099281EB}" type="slidenum">
              <a:rPr lang="en-US" smtClean="0"/>
              <a:t>‹#›</a:t>
            </a:fld>
            <a:endParaRPr lang="en-US"/>
          </a:p>
        </p:txBody>
      </p:sp>
    </p:spTree>
    <p:extLst>
      <p:ext uri="{BB962C8B-B14F-4D97-AF65-F5344CB8AC3E}">
        <p14:creationId xmlns:p14="http://schemas.microsoft.com/office/powerpoint/2010/main" val="26919315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64B2C-D5F1-409B-B730-8BEC16EFE0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0416658-D997-4244-9357-9AD2471AE3D8}"/>
              </a:ext>
            </a:extLst>
          </p:cNvPr>
          <p:cNvSpPr>
            <a:spLocks noGrp="1"/>
          </p:cNvSpPr>
          <p:nvPr>
            <p:ph type="dt" sz="half" idx="10"/>
          </p:nvPr>
        </p:nvSpPr>
        <p:spPr>
          <a:xfrm>
            <a:off x="838200" y="6356350"/>
            <a:ext cx="2743200" cy="365125"/>
          </a:xfrm>
          <a:prstGeom prst="rect">
            <a:avLst/>
          </a:prstGeom>
        </p:spPr>
        <p:txBody>
          <a:bodyPr/>
          <a:lstStyle/>
          <a:p>
            <a:fld id="{EB9E067C-0340-427A-9A16-ABDC16CCC041}" type="datetimeFigureOut">
              <a:rPr lang="en-US" smtClean="0"/>
              <a:t>8/10/2023</a:t>
            </a:fld>
            <a:endParaRPr lang="en-US"/>
          </a:p>
        </p:txBody>
      </p:sp>
      <p:sp>
        <p:nvSpPr>
          <p:cNvPr id="4" name="Footer Placeholder 3">
            <a:extLst>
              <a:ext uri="{FF2B5EF4-FFF2-40B4-BE49-F238E27FC236}">
                <a16:creationId xmlns:a16="http://schemas.microsoft.com/office/drawing/2014/main" id="{E9028720-05A7-4282-9746-82BF8ECDA8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AE7877F-A70F-40A5-BCF1-761186E2B3E8}"/>
              </a:ext>
            </a:extLst>
          </p:cNvPr>
          <p:cNvSpPr>
            <a:spLocks noGrp="1"/>
          </p:cNvSpPr>
          <p:nvPr>
            <p:ph type="sldNum" sz="quarter" idx="12"/>
          </p:nvPr>
        </p:nvSpPr>
        <p:spPr>
          <a:xfrm>
            <a:off x="8610600" y="6356350"/>
            <a:ext cx="2743200" cy="365125"/>
          </a:xfrm>
          <a:prstGeom prst="rect">
            <a:avLst/>
          </a:prstGeom>
        </p:spPr>
        <p:txBody>
          <a:bodyPr/>
          <a:lstStyle/>
          <a:p>
            <a:fld id="{CEF866AF-E11F-462A-84AB-52F4099281EB}" type="slidenum">
              <a:rPr lang="en-US" smtClean="0"/>
              <a:t>‹#›</a:t>
            </a:fld>
            <a:endParaRPr lang="en-US"/>
          </a:p>
        </p:txBody>
      </p:sp>
    </p:spTree>
    <p:extLst>
      <p:ext uri="{BB962C8B-B14F-4D97-AF65-F5344CB8AC3E}">
        <p14:creationId xmlns:p14="http://schemas.microsoft.com/office/powerpoint/2010/main" val="15109588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983FD7-4C96-4AD9-9505-280F9586A9EF}"/>
              </a:ext>
            </a:extLst>
          </p:cNvPr>
          <p:cNvSpPr>
            <a:spLocks noGrp="1"/>
          </p:cNvSpPr>
          <p:nvPr>
            <p:ph type="dt" sz="half" idx="10"/>
          </p:nvPr>
        </p:nvSpPr>
        <p:spPr>
          <a:xfrm>
            <a:off x="838200" y="6356350"/>
            <a:ext cx="2743200" cy="365125"/>
          </a:xfrm>
          <a:prstGeom prst="rect">
            <a:avLst/>
          </a:prstGeom>
        </p:spPr>
        <p:txBody>
          <a:bodyPr/>
          <a:lstStyle/>
          <a:p>
            <a:fld id="{EB9E067C-0340-427A-9A16-ABDC16CCC041}" type="datetimeFigureOut">
              <a:rPr lang="en-US" smtClean="0"/>
              <a:t>8/10/2023</a:t>
            </a:fld>
            <a:endParaRPr lang="en-US"/>
          </a:p>
        </p:txBody>
      </p:sp>
      <p:sp>
        <p:nvSpPr>
          <p:cNvPr id="3" name="Footer Placeholder 2">
            <a:extLst>
              <a:ext uri="{FF2B5EF4-FFF2-40B4-BE49-F238E27FC236}">
                <a16:creationId xmlns:a16="http://schemas.microsoft.com/office/drawing/2014/main" id="{94590B3C-3FEE-4173-A690-C6902F523D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2BFBB7B-6684-4611-BBE3-68FB41129FAB}"/>
              </a:ext>
            </a:extLst>
          </p:cNvPr>
          <p:cNvSpPr>
            <a:spLocks noGrp="1"/>
          </p:cNvSpPr>
          <p:nvPr>
            <p:ph type="sldNum" sz="quarter" idx="12"/>
          </p:nvPr>
        </p:nvSpPr>
        <p:spPr>
          <a:xfrm>
            <a:off x="8610600" y="6356350"/>
            <a:ext cx="2743200" cy="365125"/>
          </a:xfrm>
          <a:prstGeom prst="rect">
            <a:avLst/>
          </a:prstGeom>
        </p:spPr>
        <p:txBody>
          <a:bodyPr/>
          <a:lstStyle/>
          <a:p>
            <a:fld id="{CEF866AF-E11F-462A-84AB-52F4099281EB}" type="slidenum">
              <a:rPr lang="en-US" smtClean="0"/>
              <a:t>‹#›</a:t>
            </a:fld>
            <a:endParaRPr lang="en-US"/>
          </a:p>
        </p:txBody>
      </p:sp>
    </p:spTree>
    <p:extLst>
      <p:ext uri="{BB962C8B-B14F-4D97-AF65-F5344CB8AC3E}">
        <p14:creationId xmlns:p14="http://schemas.microsoft.com/office/powerpoint/2010/main" val="16656694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76FDA-E931-4A6E-8885-D0B6D67DC5A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6C995D0-D75C-4940-AAB2-742B0533EDE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4ECBFBC-8D54-412A-AF34-57C1B63EAED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82E887-5ADF-45CB-B38F-020AC499DD55}"/>
              </a:ext>
            </a:extLst>
          </p:cNvPr>
          <p:cNvSpPr>
            <a:spLocks noGrp="1"/>
          </p:cNvSpPr>
          <p:nvPr>
            <p:ph type="dt" sz="half" idx="10"/>
          </p:nvPr>
        </p:nvSpPr>
        <p:spPr>
          <a:xfrm>
            <a:off x="838200" y="6356350"/>
            <a:ext cx="2743200" cy="365125"/>
          </a:xfrm>
          <a:prstGeom prst="rect">
            <a:avLst/>
          </a:prstGeom>
        </p:spPr>
        <p:txBody>
          <a:bodyPr/>
          <a:lstStyle/>
          <a:p>
            <a:fld id="{EB9E067C-0340-427A-9A16-ABDC16CCC041}" type="datetimeFigureOut">
              <a:rPr lang="en-US" smtClean="0"/>
              <a:t>8/10/2023</a:t>
            </a:fld>
            <a:endParaRPr lang="en-US"/>
          </a:p>
        </p:txBody>
      </p:sp>
      <p:sp>
        <p:nvSpPr>
          <p:cNvPr id="6" name="Footer Placeholder 5">
            <a:extLst>
              <a:ext uri="{FF2B5EF4-FFF2-40B4-BE49-F238E27FC236}">
                <a16:creationId xmlns:a16="http://schemas.microsoft.com/office/drawing/2014/main" id="{6ED25EA1-FB95-4C2E-A952-917C7D2CB2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4FE1D21-9971-4FFA-80CB-A2A37C39B011}"/>
              </a:ext>
            </a:extLst>
          </p:cNvPr>
          <p:cNvSpPr>
            <a:spLocks noGrp="1"/>
          </p:cNvSpPr>
          <p:nvPr>
            <p:ph type="sldNum" sz="quarter" idx="12"/>
          </p:nvPr>
        </p:nvSpPr>
        <p:spPr>
          <a:xfrm>
            <a:off x="8610600" y="6356350"/>
            <a:ext cx="2743200" cy="365125"/>
          </a:xfrm>
          <a:prstGeom prst="rect">
            <a:avLst/>
          </a:prstGeom>
        </p:spPr>
        <p:txBody>
          <a:bodyPr/>
          <a:lstStyle/>
          <a:p>
            <a:fld id="{CEF866AF-E11F-462A-84AB-52F4099281EB}" type="slidenum">
              <a:rPr lang="en-US" smtClean="0"/>
              <a:t>‹#›</a:t>
            </a:fld>
            <a:endParaRPr lang="en-US"/>
          </a:p>
        </p:txBody>
      </p:sp>
    </p:spTree>
    <p:extLst>
      <p:ext uri="{BB962C8B-B14F-4D97-AF65-F5344CB8AC3E}">
        <p14:creationId xmlns:p14="http://schemas.microsoft.com/office/powerpoint/2010/main" val="12679126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A10E0-C6DB-4E53-85D2-3F0F193F321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32A5EB2-09EA-411B-B3F8-FD83722D003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5A5F07E-01CD-4464-A4DA-45E65660926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2A5021-BE2F-4815-874F-889A18D376F5}"/>
              </a:ext>
            </a:extLst>
          </p:cNvPr>
          <p:cNvSpPr>
            <a:spLocks noGrp="1"/>
          </p:cNvSpPr>
          <p:nvPr>
            <p:ph type="dt" sz="half" idx="10"/>
          </p:nvPr>
        </p:nvSpPr>
        <p:spPr>
          <a:xfrm>
            <a:off x="838200" y="6356350"/>
            <a:ext cx="2743200" cy="365125"/>
          </a:xfrm>
          <a:prstGeom prst="rect">
            <a:avLst/>
          </a:prstGeom>
        </p:spPr>
        <p:txBody>
          <a:bodyPr/>
          <a:lstStyle/>
          <a:p>
            <a:fld id="{EB9E067C-0340-427A-9A16-ABDC16CCC041}" type="datetimeFigureOut">
              <a:rPr lang="en-US" smtClean="0"/>
              <a:t>8/10/2023</a:t>
            </a:fld>
            <a:endParaRPr lang="en-US"/>
          </a:p>
        </p:txBody>
      </p:sp>
      <p:sp>
        <p:nvSpPr>
          <p:cNvPr id="6" name="Footer Placeholder 5">
            <a:extLst>
              <a:ext uri="{FF2B5EF4-FFF2-40B4-BE49-F238E27FC236}">
                <a16:creationId xmlns:a16="http://schemas.microsoft.com/office/drawing/2014/main" id="{D061D550-F3DF-4B03-B91B-82AB19821B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20AFB26-613B-4382-A7D5-30C972D194C6}"/>
              </a:ext>
            </a:extLst>
          </p:cNvPr>
          <p:cNvSpPr>
            <a:spLocks noGrp="1"/>
          </p:cNvSpPr>
          <p:nvPr>
            <p:ph type="sldNum" sz="quarter" idx="12"/>
          </p:nvPr>
        </p:nvSpPr>
        <p:spPr>
          <a:xfrm>
            <a:off x="8610600" y="6356350"/>
            <a:ext cx="2743200" cy="365125"/>
          </a:xfrm>
          <a:prstGeom prst="rect">
            <a:avLst/>
          </a:prstGeom>
        </p:spPr>
        <p:txBody>
          <a:bodyPr/>
          <a:lstStyle/>
          <a:p>
            <a:fld id="{CEF866AF-E11F-462A-84AB-52F4099281EB}" type="slidenum">
              <a:rPr lang="en-US" smtClean="0"/>
              <a:t>‹#›</a:t>
            </a:fld>
            <a:endParaRPr lang="en-US"/>
          </a:p>
        </p:txBody>
      </p:sp>
    </p:spTree>
    <p:extLst>
      <p:ext uri="{BB962C8B-B14F-4D97-AF65-F5344CB8AC3E}">
        <p14:creationId xmlns:p14="http://schemas.microsoft.com/office/powerpoint/2010/main" val="27783507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3.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A0DFF2"/>
        </a:solidFill>
        <a:effectLst/>
      </p:bgPr>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id="{FA86E525-6756-68D4-22AE-CACB33B1C46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328095" y="375776"/>
            <a:ext cx="1914525" cy="1914525"/>
          </a:xfrm>
          <a:prstGeom prst="rect">
            <a:avLst/>
          </a:prstGeom>
        </p:spPr>
      </p:pic>
    </p:spTree>
    <p:extLst>
      <p:ext uri="{BB962C8B-B14F-4D97-AF65-F5344CB8AC3E}">
        <p14:creationId xmlns:p14="http://schemas.microsoft.com/office/powerpoint/2010/main" val="29310785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676141793"/>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pPr/>
              <a:t>2023/8/10</a:t>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pPr/>
              <a:t>‹#›</a:t>
            </a:fld>
            <a:endParaRPr lang="zh-CN" altLang="en-US" dirty="0"/>
          </a:p>
        </p:txBody>
      </p:sp>
    </p:spTree>
    <p:extLst>
      <p:ext uri="{BB962C8B-B14F-4D97-AF65-F5344CB8AC3E}">
        <p14:creationId xmlns:p14="http://schemas.microsoft.com/office/powerpoint/2010/main" val="3596272912"/>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印品黑体" panose="00000500000000000000" pitchFamily="2" charset="-122"/>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emf"/></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9.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27.png"/><Relationship Id="rId5" Type="http://schemas.microsoft.com/office/2007/relationships/hdphoto" Target="../media/hdphoto1.wdp"/><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7.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sv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8.png"/><Relationship Id="rId7"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6.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8.png"/><Relationship Id="rId7"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6.pn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40.jpe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3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hyperlink" Target="https://www.facebook.com/huongthaoGADT" TargetMode="External"/></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slide" Target="slide1.xml"/><Relationship Id="rId7" Type="http://schemas.openxmlformats.org/officeDocument/2006/relationships/image" Target="../media/image12.png"/><Relationship Id="rId2" Type="http://schemas.openxmlformats.org/officeDocument/2006/relationships/slide" Target="slide7.xml"/><Relationship Id="rId1" Type="http://schemas.openxmlformats.org/officeDocument/2006/relationships/slideLayout" Target="../slideLayouts/slideLayout29.xml"/><Relationship Id="rId6" Type="http://schemas.openxmlformats.org/officeDocument/2006/relationships/slide" Target="slide5.xml"/><Relationship Id="rId5" Type="http://schemas.openxmlformats.org/officeDocument/2006/relationships/image" Target="../media/image11.png"/><Relationship Id="rId4" Type="http://schemas.openxmlformats.org/officeDocument/2006/relationships/slide" Target="slide4.xml"/><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图片 42">
            <a:extLst>
              <a:ext uri="{FF2B5EF4-FFF2-40B4-BE49-F238E27FC236}">
                <a16:creationId xmlns:a16="http://schemas.microsoft.com/office/drawing/2014/main" id="{C41CE9B9-EC1F-49F0-9CD5-5442CBC838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02" y="58192"/>
            <a:ext cx="10733558" cy="6469414"/>
          </a:xfrm>
          <a:prstGeom prst="rect">
            <a:avLst/>
          </a:prstGeom>
        </p:spPr>
      </p:pic>
      <p:sp>
        <p:nvSpPr>
          <p:cNvPr id="27" name="矩形: 圆角 26">
            <a:extLst>
              <a:ext uri="{FF2B5EF4-FFF2-40B4-BE49-F238E27FC236}">
                <a16:creationId xmlns:a16="http://schemas.microsoft.com/office/drawing/2014/main" id="{0369482E-878B-4413-9394-CFFE070A1CBC}"/>
              </a:ext>
            </a:extLst>
          </p:cNvPr>
          <p:cNvSpPr/>
          <p:nvPr/>
        </p:nvSpPr>
        <p:spPr>
          <a:xfrm>
            <a:off x="1788294" y="767371"/>
            <a:ext cx="8706180" cy="5650030"/>
          </a:xfrm>
          <a:prstGeom prst="roundRect">
            <a:avLst>
              <a:gd name="adj" fmla="val 3209"/>
            </a:avLst>
          </a:prstGeom>
          <a:solidFill>
            <a:schemeClr val="bg1"/>
          </a:solidFill>
          <a:ln>
            <a:noFill/>
          </a:ln>
          <a:effectLst>
            <a:outerShdw blurRad="114300" dist="38100" dir="2700000" algn="tl" rotWithShape="0">
              <a:srgbClr val="DB4D5B">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55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3" name="TextBox 2">
            <a:extLst>
              <a:ext uri="{FF2B5EF4-FFF2-40B4-BE49-F238E27FC236}">
                <a16:creationId xmlns:a16="http://schemas.microsoft.com/office/drawing/2014/main" id="{04D163D9-D589-98FD-71A0-10238758D66C}"/>
              </a:ext>
            </a:extLst>
          </p:cNvPr>
          <p:cNvSpPr txBox="1"/>
          <p:nvPr/>
        </p:nvSpPr>
        <p:spPr>
          <a:xfrm>
            <a:off x="10667825" y="26945"/>
            <a:ext cx="74411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A1E9F7"/>
                </a:solidFill>
                <a:effectLst/>
                <a:uLnTx/>
                <a:uFillTx/>
                <a:latin typeface="UVN Da Lat" panose="03060902030302020204" pitchFamily="66" charset="0"/>
                <a:ea typeface="+mn-ea"/>
                <a:cs typeface="+mn-cs"/>
              </a:rPr>
              <a:t>KTUTS</a:t>
            </a:r>
          </a:p>
        </p:txBody>
      </p:sp>
      <p:pic>
        <p:nvPicPr>
          <p:cNvPr id="7" name="Picture 6">
            <a:extLst>
              <a:ext uri="{FF2B5EF4-FFF2-40B4-BE49-F238E27FC236}">
                <a16:creationId xmlns:a16="http://schemas.microsoft.com/office/drawing/2014/main" id="{96FD0A0C-C13E-40DA-272A-1DF0CD143A4A}"/>
              </a:ext>
            </a:extLst>
          </p:cNvPr>
          <p:cNvPicPr>
            <a:picLocks noChangeAspect="1"/>
          </p:cNvPicPr>
          <p:nvPr/>
        </p:nvPicPr>
        <p:blipFill>
          <a:blip r:embed="rId4"/>
          <a:stretch>
            <a:fillRect/>
          </a:stretch>
        </p:blipFill>
        <p:spPr>
          <a:xfrm>
            <a:off x="4349207" y="883166"/>
            <a:ext cx="3878267" cy="1650484"/>
          </a:xfrm>
          <a:prstGeom prst="rect">
            <a:avLst/>
          </a:prstGeom>
        </p:spPr>
      </p:pic>
      <p:grpSp>
        <p:nvGrpSpPr>
          <p:cNvPr id="8" name="Group 7">
            <a:extLst>
              <a:ext uri="{FF2B5EF4-FFF2-40B4-BE49-F238E27FC236}">
                <a16:creationId xmlns:a16="http://schemas.microsoft.com/office/drawing/2014/main" id="{6E4957C1-0BD1-B398-210A-3F0404E713BF}"/>
              </a:ext>
            </a:extLst>
          </p:cNvPr>
          <p:cNvGrpSpPr/>
          <p:nvPr/>
        </p:nvGrpSpPr>
        <p:grpSpPr>
          <a:xfrm rot="20101935">
            <a:off x="690966" y="844552"/>
            <a:ext cx="2852334" cy="1346200"/>
            <a:chOff x="1347402" y="1596803"/>
            <a:chExt cx="3848705" cy="1651404"/>
          </a:xfrm>
        </p:grpSpPr>
        <p:grpSp>
          <p:nvGrpSpPr>
            <p:cNvPr id="9" name="Group 8">
              <a:extLst>
                <a:ext uri="{FF2B5EF4-FFF2-40B4-BE49-F238E27FC236}">
                  <a16:creationId xmlns:a16="http://schemas.microsoft.com/office/drawing/2014/main" id="{BA8E9C8B-D9B5-7392-C018-BC9FBF47F3B9}"/>
                </a:ext>
              </a:extLst>
            </p:cNvPr>
            <p:cNvGrpSpPr/>
            <p:nvPr/>
          </p:nvGrpSpPr>
          <p:grpSpPr>
            <a:xfrm>
              <a:off x="1347402" y="1596803"/>
              <a:ext cx="3848705" cy="1651404"/>
              <a:chOff x="1399759" y="1639297"/>
              <a:chExt cx="3848705" cy="1651404"/>
            </a:xfrm>
          </p:grpSpPr>
          <p:pic>
            <p:nvPicPr>
              <p:cNvPr id="11" name="Picture 10">
                <a:extLst>
                  <a:ext uri="{FF2B5EF4-FFF2-40B4-BE49-F238E27FC236}">
                    <a16:creationId xmlns:a16="http://schemas.microsoft.com/office/drawing/2014/main" id="{44AEE8CA-64EB-A80A-A3E2-CE17D6962D8A}"/>
                  </a:ext>
                </a:extLst>
              </p:cNvPr>
              <p:cNvPicPr>
                <a:picLocks noChangeAspect="1"/>
              </p:cNvPicPr>
              <p:nvPr/>
            </p:nvPicPr>
            <p:blipFill rotWithShape="1">
              <a:blip r:embed="rId5">
                <a:extLst>
                  <a:ext uri="{28A0092B-C50C-407E-A947-70E740481C1C}">
                    <a14:useLocalDpi xmlns:a14="http://schemas.microsoft.com/office/drawing/2010/main" val="0"/>
                  </a:ext>
                </a:extLst>
              </a:blip>
              <a:srcRect l="53409" t="85305" r="23261"/>
              <a:stretch/>
            </p:blipFill>
            <p:spPr>
              <a:xfrm>
                <a:off x="1399759" y="1639297"/>
                <a:ext cx="3848705" cy="1651404"/>
              </a:xfrm>
              <a:prstGeom prst="rect">
                <a:avLst/>
              </a:prstGeom>
            </p:spPr>
          </p:pic>
          <p:sp>
            <p:nvSpPr>
              <p:cNvPr id="12" name="Rectangle 11">
                <a:extLst>
                  <a:ext uri="{FF2B5EF4-FFF2-40B4-BE49-F238E27FC236}">
                    <a16:creationId xmlns:a16="http://schemas.microsoft.com/office/drawing/2014/main" id="{F4D1245B-2CDB-500C-D065-4AB6CC8B256C}"/>
                  </a:ext>
                </a:extLst>
              </p:cNvPr>
              <p:cNvSpPr/>
              <p:nvPr/>
            </p:nvSpPr>
            <p:spPr>
              <a:xfrm>
                <a:off x="2453241" y="2721114"/>
                <a:ext cx="1627146" cy="240197"/>
              </a:xfrm>
              <a:prstGeom prst="rect">
                <a:avLst/>
              </a:prstGeom>
              <a:solidFill>
                <a:srgbClr val="DF7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a:extLst>
                <a:ext uri="{FF2B5EF4-FFF2-40B4-BE49-F238E27FC236}">
                  <a16:creationId xmlns:a16="http://schemas.microsoft.com/office/drawing/2014/main" id="{229D632C-D02E-5394-292A-112DF8AD3D57}"/>
                </a:ext>
              </a:extLst>
            </p:cNvPr>
            <p:cNvSpPr txBox="1"/>
            <p:nvPr/>
          </p:nvSpPr>
          <p:spPr>
            <a:xfrm>
              <a:off x="1766946" y="2196493"/>
              <a:ext cx="3027350" cy="707886"/>
            </a:xfrm>
            <a:prstGeom prst="rect">
              <a:avLst/>
            </a:prstGeom>
            <a:noFill/>
          </p:spPr>
          <p:txBody>
            <a:bodyPr wrap="square" rtlCol="0">
              <a:spAutoFit/>
            </a:bodyPr>
            <a:lstStyle/>
            <a:p>
              <a:pPr algn="ctr"/>
              <a:r>
                <a:rPr lang="en-US" sz="4000" b="1" dirty="0">
                  <a:solidFill>
                    <a:schemeClr val="bg1"/>
                  </a:solidFill>
                  <a:latin typeface="Broadway" panose="04040905080B02020502" pitchFamily="82" charset="0"/>
                </a:rPr>
                <a:t>BÀI 4</a:t>
              </a:r>
            </a:p>
          </p:txBody>
        </p:sp>
      </p:grpSp>
      <p:pic>
        <p:nvPicPr>
          <p:cNvPr id="13" name="Picture 12">
            <a:extLst>
              <a:ext uri="{FF2B5EF4-FFF2-40B4-BE49-F238E27FC236}">
                <a16:creationId xmlns:a16="http://schemas.microsoft.com/office/drawing/2014/main" id="{FC7BD6E2-A590-A3F3-74F2-764D4A98EA5C}"/>
              </a:ext>
            </a:extLst>
          </p:cNvPr>
          <p:cNvPicPr>
            <a:picLocks noChangeAspect="1"/>
          </p:cNvPicPr>
          <p:nvPr/>
        </p:nvPicPr>
        <p:blipFill>
          <a:blip r:embed="rId6"/>
          <a:stretch>
            <a:fillRect/>
          </a:stretch>
        </p:blipFill>
        <p:spPr>
          <a:xfrm>
            <a:off x="1786121" y="2492783"/>
            <a:ext cx="8943607" cy="2310584"/>
          </a:xfrm>
          <a:prstGeom prst="rect">
            <a:avLst/>
          </a:prstGeom>
        </p:spPr>
      </p:pic>
      <p:pic>
        <p:nvPicPr>
          <p:cNvPr id="15" name="Picture 14">
            <a:extLst>
              <a:ext uri="{FF2B5EF4-FFF2-40B4-BE49-F238E27FC236}">
                <a16:creationId xmlns:a16="http://schemas.microsoft.com/office/drawing/2014/main" id="{C63D75A6-435B-43A6-9B6F-C4104EBC245E}"/>
              </a:ext>
            </a:extLst>
          </p:cNvPr>
          <p:cNvPicPr>
            <a:picLocks noChangeAspect="1"/>
          </p:cNvPicPr>
          <p:nvPr/>
        </p:nvPicPr>
        <p:blipFill>
          <a:blip r:embed="rId7"/>
          <a:stretch>
            <a:fillRect/>
          </a:stretch>
        </p:blipFill>
        <p:spPr>
          <a:xfrm>
            <a:off x="4622541" y="4832164"/>
            <a:ext cx="3042168" cy="1365622"/>
          </a:xfrm>
          <a:prstGeom prst="rect">
            <a:avLst/>
          </a:prstGeom>
        </p:spPr>
      </p:pic>
    </p:spTree>
    <p:extLst>
      <p:ext uri="{BB962C8B-B14F-4D97-AF65-F5344CB8AC3E}">
        <p14:creationId xmlns:p14="http://schemas.microsoft.com/office/powerpoint/2010/main" val="11814933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down)">
                                      <p:cBhvr>
                                        <p:cTn id="7" dur="500"/>
                                        <p:tgtEl>
                                          <p:spTgt spid="4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down)">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80">
                                          <p:stCondLst>
                                            <p:cond delay="0"/>
                                          </p:stCondLst>
                                        </p:cTn>
                                        <p:tgtEl>
                                          <p:spTgt spid="8"/>
                                        </p:tgtEl>
                                      </p:cBhvr>
                                    </p:animEffect>
                                    <p:anim calcmode="lin" valueType="num">
                                      <p:cBhvr>
                                        <p:cTn id="1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1" dur="26">
                                          <p:stCondLst>
                                            <p:cond delay="650"/>
                                          </p:stCondLst>
                                        </p:cTn>
                                        <p:tgtEl>
                                          <p:spTgt spid="8"/>
                                        </p:tgtEl>
                                      </p:cBhvr>
                                      <p:to x="100000" y="60000"/>
                                    </p:animScale>
                                    <p:animScale>
                                      <p:cBhvr>
                                        <p:cTn id="22" dur="166" decel="50000">
                                          <p:stCondLst>
                                            <p:cond delay="676"/>
                                          </p:stCondLst>
                                        </p:cTn>
                                        <p:tgtEl>
                                          <p:spTgt spid="8"/>
                                        </p:tgtEl>
                                      </p:cBhvr>
                                      <p:to x="100000" y="100000"/>
                                    </p:animScale>
                                    <p:animScale>
                                      <p:cBhvr>
                                        <p:cTn id="23" dur="26">
                                          <p:stCondLst>
                                            <p:cond delay="1312"/>
                                          </p:stCondLst>
                                        </p:cTn>
                                        <p:tgtEl>
                                          <p:spTgt spid="8"/>
                                        </p:tgtEl>
                                      </p:cBhvr>
                                      <p:to x="100000" y="80000"/>
                                    </p:animScale>
                                    <p:animScale>
                                      <p:cBhvr>
                                        <p:cTn id="24" dur="166" decel="50000">
                                          <p:stCondLst>
                                            <p:cond delay="1338"/>
                                          </p:stCondLst>
                                        </p:cTn>
                                        <p:tgtEl>
                                          <p:spTgt spid="8"/>
                                        </p:tgtEl>
                                      </p:cBhvr>
                                      <p:to x="100000" y="100000"/>
                                    </p:animScale>
                                    <p:animScale>
                                      <p:cBhvr>
                                        <p:cTn id="25" dur="26">
                                          <p:stCondLst>
                                            <p:cond delay="1642"/>
                                          </p:stCondLst>
                                        </p:cTn>
                                        <p:tgtEl>
                                          <p:spTgt spid="8"/>
                                        </p:tgtEl>
                                      </p:cBhvr>
                                      <p:to x="100000" y="90000"/>
                                    </p:animScale>
                                    <p:animScale>
                                      <p:cBhvr>
                                        <p:cTn id="26" dur="166" decel="50000">
                                          <p:stCondLst>
                                            <p:cond delay="1668"/>
                                          </p:stCondLst>
                                        </p:cTn>
                                        <p:tgtEl>
                                          <p:spTgt spid="8"/>
                                        </p:tgtEl>
                                      </p:cBhvr>
                                      <p:to x="100000" y="100000"/>
                                    </p:animScale>
                                    <p:animScale>
                                      <p:cBhvr>
                                        <p:cTn id="27" dur="26">
                                          <p:stCondLst>
                                            <p:cond delay="1808"/>
                                          </p:stCondLst>
                                        </p:cTn>
                                        <p:tgtEl>
                                          <p:spTgt spid="8"/>
                                        </p:tgtEl>
                                      </p:cBhvr>
                                      <p:to x="100000" y="95000"/>
                                    </p:animScale>
                                    <p:animScale>
                                      <p:cBhvr>
                                        <p:cTn id="28" dur="166" decel="50000">
                                          <p:stCondLst>
                                            <p:cond delay="1834"/>
                                          </p:stCondLst>
                                        </p:cTn>
                                        <p:tgtEl>
                                          <p:spTgt spid="8"/>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down)">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1000"/>
                                        <p:tgtEl>
                                          <p:spTgt spid="15"/>
                                        </p:tgtEl>
                                      </p:cBhvr>
                                    </p:animEffect>
                                    <p:anim calcmode="lin" valueType="num">
                                      <p:cBhvr>
                                        <p:cTn id="39" dur="1000" fill="hold"/>
                                        <p:tgtEl>
                                          <p:spTgt spid="15"/>
                                        </p:tgtEl>
                                        <p:attrNameLst>
                                          <p:attrName>ppt_x</p:attrName>
                                        </p:attrNameLst>
                                      </p:cBhvr>
                                      <p:tavLst>
                                        <p:tav tm="0">
                                          <p:val>
                                            <p:strVal val="#ppt_x"/>
                                          </p:val>
                                        </p:tav>
                                        <p:tav tm="100000">
                                          <p:val>
                                            <p:strVal val="#ppt_x"/>
                                          </p:val>
                                        </p:tav>
                                      </p:tavLst>
                                    </p:anim>
                                    <p:anim calcmode="lin" valueType="num">
                                      <p:cBhvr>
                                        <p:cTn id="4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图片 42">
            <a:extLst>
              <a:ext uri="{FF2B5EF4-FFF2-40B4-BE49-F238E27FC236}">
                <a16:creationId xmlns:a16="http://schemas.microsoft.com/office/drawing/2014/main" id="{C41CE9B9-EC1F-49F0-9CD5-5442CBC838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02" y="58192"/>
            <a:ext cx="10733558" cy="6469414"/>
          </a:xfrm>
          <a:prstGeom prst="rect">
            <a:avLst/>
          </a:prstGeom>
        </p:spPr>
      </p:pic>
      <p:pic>
        <p:nvPicPr>
          <p:cNvPr id="25" name="图片 24">
            <a:extLst>
              <a:ext uri="{FF2B5EF4-FFF2-40B4-BE49-F238E27FC236}">
                <a16:creationId xmlns:a16="http://schemas.microsoft.com/office/drawing/2014/main" id="{ADEC97EC-A4D6-4731-AEB8-2C1447EE52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3321" y="1"/>
            <a:ext cx="2898679" cy="2125980"/>
          </a:xfrm>
          <a:prstGeom prst="rect">
            <a:avLst/>
          </a:prstGeom>
        </p:spPr>
      </p:pic>
      <p:sp>
        <p:nvSpPr>
          <p:cNvPr id="27" name="矩形: 圆角 26">
            <a:extLst>
              <a:ext uri="{FF2B5EF4-FFF2-40B4-BE49-F238E27FC236}">
                <a16:creationId xmlns:a16="http://schemas.microsoft.com/office/drawing/2014/main" id="{0369482E-878B-4413-9394-CFFE070A1CBC}"/>
              </a:ext>
            </a:extLst>
          </p:cNvPr>
          <p:cNvSpPr/>
          <p:nvPr/>
        </p:nvSpPr>
        <p:spPr>
          <a:xfrm>
            <a:off x="1066799" y="843571"/>
            <a:ext cx="10239375" cy="5650030"/>
          </a:xfrm>
          <a:prstGeom prst="roundRect">
            <a:avLst>
              <a:gd name="adj" fmla="val 3209"/>
            </a:avLst>
          </a:prstGeom>
          <a:solidFill>
            <a:schemeClr val="bg1"/>
          </a:solidFill>
          <a:ln>
            <a:noFill/>
          </a:ln>
          <a:effectLst>
            <a:outerShdw blurRad="114300" dist="38100" dir="2700000" algn="tl" rotWithShape="0">
              <a:srgbClr val="DB4D5B">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2" name="Picture 1">
            <a:extLst>
              <a:ext uri="{FF2B5EF4-FFF2-40B4-BE49-F238E27FC236}">
                <a16:creationId xmlns:a16="http://schemas.microsoft.com/office/drawing/2014/main" id="{010826BE-F3EF-D50E-5423-476C8FA255F5}"/>
              </a:ext>
            </a:extLst>
          </p:cNvPr>
          <p:cNvPicPr>
            <a:picLocks noChangeAspect="1"/>
          </p:cNvPicPr>
          <p:nvPr/>
        </p:nvPicPr>
        <p:blipFill>
          <a:blip r:embed="rId4"/>
          <a:stretch>
            <a:fillRect/>
          </a:stretch>
        </p:blipFill>
        <p:spPr>
          <a:xfrm>
            <a:off x="1562100" y="1901129"/>
            <a:ext cx="8976804" cy="1208255"/>
          </a:xfrm>
          <a:prstGeom prst="rect">
            <a:avLst/>
          </a:prstGeom>
        </p:spPr>
      </p:pic>
      <p:pic>
        <p:nvPicPr>
          <p:cNvPr id="3" name="Picture 2" descr="Picture1hh">
            <a:extLst>
              <a:ext uri="{FF2B5EF4-FFF2-40B4-BE49-F238E27FC236}">
                <a16:creationId xmlns:a16="http://schemas.microsoft.com/office/drawing/2014/main" id="{8431F8C6-E90E-0E92-022E-A30B2C472E81}"/>
              </a:ext>
            </a:extLst>
          </p:cNvPr>
          <p:cNvPicPr>
            <a:picLocks noChangeAspect="1"/>
          </p:cNvPicPr>
          <p:nvPr/>
        </p:nvPicPr>
        <p:blipFill>
          <a:blip r:embed="rId5"/>
          <a:stretch>
            <a:fillRect/>
          </a:stretch>
        </p:blipFill>
        <p:spPr>
          <a:xfrm>
            <a:off x="4117339" y="2914649"/>
            <a:ext cx="4159885" cy="3525265"/>
          </a:xfrm>
          <a:prstGeom prst="rect">
            <a:avLst/>
          </a:prstGeom>
        </p:spPr>
      </p:pic>
    </p:spTree>
    <p:extLst>
      <p:ext uri="{BB962C8B-B14F-4D97-AF65-F5344CB8AC3E}">
        <p14:creationId xmlns:p14="http://schemas.microsoft.com/office/powerpoint/2010/main" val="15925850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down)">
                                      <p:cBhvr>
                                        <p:cTn id="7" dur="500"/>
                                        <p:tgtEl>
                                          <p:spTgt spid="43"/>
                                        </p:tgtEl>
                                      </p:cBhvr>
                                    </p:animEffect>
                                  </p:childTnLst>
                                </p:cTn>
                              </p:par>
                              <p:par>
                                <p:cTn id="8" presetID="22" presetClass="entr" presetSubtype="4"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down)">
                                      <p:cBhvr>
                                        <p:cTn id="10" dur="500"/>
                                        <p:tgtEl>
                                          <p:spTgt spid="2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down)">
                                      <p:cBhvr>
                                        <p:cTn id="13" dur="500"/>
                                        <p:tgtEl>
                                          <p:spTgt spid="27"/>
                                        </p:tgtEl>
                                      </p:cBhvr>
                                    </p:animEffect>
                                  </p:childTnLst>
                                </p:cTn>
                              </p:par>
                              <p:par>
                                <p:cTn id="14" presetID="47" presetClass="entr" presetSubtype="0" fill="hold" nodeType="withEffect">
                                  <p:stCondLst>
                                    <p:cond delay="0"/>
                                  </p:stCondLst>
                                  <p:childTnLst>
                                    <p:set>
                                      <p:cBhvr>
                                        <p:cTn id="15" dur="500"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anim calcmode="lin" valueType="num">
                                      <p:cBhvr>
                                        <p:cTn id="17" dur="500" fill="hold"/>
                                        <p:tgtEl>
                                          <p:spTgt spid="2"/>
                                        </p:tgtEl>
                                        <p:attrNameLst>
                                          <p:attrName>ppt_x</p:attrName>
                                        </p:attrNameLst>
                                      </p:cBhvr>
                                      <p:tavLst>
                                        <p:tav tm="0">
                                          <p:val>
                                            <p:strVal val="#ppt_x"/>
                                          </p:val>
                                        </p:tav>
                                        <p:tav tm="100000">
                                          <p:val>
                                            <p:strVal val="#ppt_x"/>
                                          </p:val>
                                        </p:tav>
                                      </p:tavLst>
                                    </p:anim>
                                    <p:anim calcmode="lin" valueType="num">
                                      <p:cBhvr>
                                        <p:cTn id="18" dur="500" fill="hold"/>
                                        <p:tgtEl>
                                          <p:spTgt spid="2"/>
                                        </p:tgtEl>
                                        <p:attrNameLst>
                                          <p:attrName>ppt_y</p:attrName>
                                        </p:attrNameLst>
                                      </p:cBhvr>
                                      <p:tavLst>
                                        <p:tav tm="0">
                                          <p:val>
                                            <p:strVal val="#ppt_y-.1"/>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4">
            <a:extLst>
              <a:ext uri="{FF2B5EF4-FFF2-40B4-BE49-F238E27FC236}">
                <a16:creationId xmlns:a16="http://schemas.microsoft.com/office/drawing/2014/main" id="{59E15C79-6F3E-4412-A599-E260D5661770}"/>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b="20623"/>
          <a:stretch/>
        </p:blipFill>
        <p:spPr>
          <a:xfrm>
            <a:off x="-64040" y="4237409"/>
            <a:ext cx="12408439" cy="2903564"/>
          </a:xfrm>
          <a:prstGeom prst="rect">
            <a:avLst/>
          </a:prstGeom>
        </p:spPr>
      </p:pic>
      <p:pic>
        <p:nvPicPr>
          <p:cNvPr id="14" name="图片 2">
            <a:extLst>
              <a:ext uri="{FF2B5EF4-FFF2-40B4-BE49-F238E27FC236}">
                <a16:creationId xmlns:a16="http://schemas.microsoft.com/office/drawing/2014/main" id="{3A3BAF2E-3977-4521-BE11-45B55C81D2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3321" y="1"/>
            <a:ext cx="2898679" cy="2125980"/>
          </a:xfrm>
          <a:prstGeom prst="rect">
            <a:avLst/>
          </a:prstGeom>
        </p:spPr>
      </p:pic>
      <p:pic>
        <p:nvPicPr>
          <p:cNvPr id="5" name="Picture 4">
            <a:extLst>
              <a:ext uri="{FF2B5EF4-FFF2-40B4-BE49-F238E27FC236}">
                <a16:creationId xmlns:a16="http://schemas.microsoft.com/office/drawing/2014/main" id="{F2774807-3219-4F89-CCA4-23DC358FEF28}"/>
              </a:ext>
            </a:extLst>
          </p:cNvPr>
          <p:cNvPicPr>
            <a:picLocks noChangeAspect="1"/>
          </p:cNvPicPr>
          <p:nvPr/>
        </p:nvPicPr>
        <p:blipFill>
          <a:blip r:embed="rId4"/>
          <a:stretch>
            <a:fillRect/>
          </a:stretch>
        </p:blipFill>
        <p:spPr>
          <a:xfrm>
            <a:off x="832208" y="1247881"/>
            <a:ext cx="4643812" cy="47706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 name="TextBox 1">
            <a:extLst>
              <a:ext uri="{FF2B5EF4-FFF2-40B4-BE49-F238E27FC236}">
                <a16:creationId xmlns:a16="http://schemas.microsoft.com/office/drawing/2014/main" id="{212108C8-30E9-92A4-94EC-8C7BFEE0DCD9}"/>
              </a:ext>
            </a:extLst>
          </p:cNvPr>
          <p:cNvSpPr txBox="1"/>
          <p:nvPr/>
        </p:nvSpPr>
        <p:spPr>
          <a:xfrm>
            <a:off x="6082666" y="2196226"/>
            <a:ext cx="5773712" cy="2862322"/>
          </a:xfrm>
          <a:prstGeom prst="rect">
            <a:avLst/>
          </a:prstGeom>
          <a:solidFill>
            <a:schemeClr val="accent4">
              <a:lumMod val="20000"/>
              <a:lumOff val="80000"/>
            </a:schemeClr>
          </a:solidFill>
          <a:scene3d>
            <a:camera prst="orthographicFront"/>
            <a:lightRig rig="threePt" dir="t"/>
          </a:scene3d>
          <a:sp3d>
            <a:bevelT/>
          </a:sp3d>
        </p:spPr>
        <p:txBody>
          <a:bodyPr wrap="square" rtlCol="0">
            <a:spAutoFit/>
          </a:bodyPr>
          <a:lstStyle/>
          <a:p>
            <a:pPr marL="571500" indent="-571500" algn="just">
              <a:buFont typeface="Arial" panose="020B0604020202020204" pitchFamily="34" charset="0"/>
              <a:buChar char="•"/>
            </a:pPr>
            <a:r>
              <a:rPr lang="vi-VN" sz="3600" b="1" i="1" dirty="0">
                <a:solidFill>
                  <a:srgbClr val="FF0000"/>
                </a:solidFill>
                <a:cs typeface="Arial" panose="020B0604020202020204" pitchFamily="34" charset="0"/>
              </a:rPr>
              <a:t>Thành phần chính của không khí gồm: ni-tơ, ô-xi và các-bô-níc.</a:t>
            </a:r>
            <a:endParaRPr lang="en-US" sz="3600" b="1" i="1" dirty="0">
              <a:solidFill>
                <a:srgbClr val="FF0000"/>
              </a:solidFill>
              <a:cs typeface="Arial" panose="020B0604020202020204" pitchFamily="34" charset="0"/>
            </a:endParaRPr>
          </a:p>
          <a:p>
            <a:pPr marL="571500" indent="-571500" algn="just">
              <a:buFont typeface="Arial" panose="020B0604020202020204" pitchFamily="34" charset="0"/>
              <a:buChar char="•"/>
            </a:pPr>
            <a:r>
              <a:rPr lang="vi-VN" sz="3600" b="1" i="1" dirty="0">
                <a:solidFill>
                  <a:srgbClr val="FF0000"/>
                </a:solidFill>
                <a:cs typeface="Arial" panose="020B0604020202020204" pitchFamily="34" charset="0"/>
              </a:rPr>
              <a:t>Thành phần nhiều nhất là ni-tơ.</a:t>
            </a:r>
            <a:endParaRPr lang="vi-VN" sz="3600" b="1" dirty="0">
              <a:cs typeface="Arial" panose="020B0604020202020204" pitchFamily="34" charset="0"/>
            </a:endParaRPr>
          </a:p>
        </p:txBody>
      </p:sp>
    </p:spTree>
    <p:extLst>
      <p:ext uri="{BB962C8B-B14F-4D97-AF65-F5344CB8AC3E}">
        <p14:creationId xmlns:p14="http://schemas.microsoft.com/office/powerpoint/2010/main" val="13406246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4">
            <a:extLst>
              <a:ext uri="{FF2B5EF4-FFF2-40B4-BE49-F238E27FC236}">
                <a16:creationId xmlns:a16="http://schemas.microsoft.com/office/drawing/2014/main" id="{59E15C79-6F3E-4412-A599-E260D5661770}"/>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b="20623"/>
          <a:stretch/>
        </p:blipFill>
        <p:spPr>
          <a:xfrm>
            <a:off x="-64040" y="4237409"/>
            <a:ext cx="12408439" cy="2620591"/>
          </a:xfrm>
          <a:prstGeom prst="rect">
            <a:avLst/>
          </a:prstGeom>
        </p:spPr>
      </p:pic>
      <p:sp>
        <p:nvSpPr>
          <p:cNvPr id="11" name="矩形: 圆角 16">
            <a:extLst>
              <a:ext uri="{FF2B5EF4-FFF2-40B4-BE49-F238E27FC236}">
                <a16:creationId xmlns:a16="http://schemas.microsoft.com/office/drawing/2014/main" id="{3142ABED-A9CC-4731-8556-AD92F9345BF1}"/>
              </a:ext>
            </a:extLst>
          </p:cNvPr>
          <p:cNvSpPr/>
          <p:nvPr/>
        </p:nvSpPr>
        <p:spPr>
          <a:xfrm>
            <a:off x="68494" y="222479"/>
            <a:ext cx="12123506" cy="1657691"/>
          </a:xfrm>
          <a:prstGeom prst="roundRect">
            <a:avLst>
              <a:gd name="adj" fmla="val 50000"/>
            </a:avLst>
          </a:prstGeom>
          <a:solidFill>
            <a:schemeClr val="bg1"/>
          </a:solidFill>
          <a:ln>
            <a:noFill/>
          </a:ln>
          <a:effectLst>
            <a:outerShdw blurRad="50800" dist="38100" dir="2700000" algn="tl" rotWithShape="0">
              <a:srgbClr val="DB4D5B">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2" name="Title 1">
            <a:extLst>
              <a:ext uri="{FF2B5EF4-FFF2-40B4-BE49-F238E27FC236}">
                <a16:creationId xmlns:a16="http://schemas.microsoft.com/office/drawing/2014/main" id="{92DB43A1-BB27-406A-82CF-231CC051CA2A}"/>
              </a:ext>
            </a:extLst>
          </p:cNvPr>
          <p:cNvSpPr txBox="1">
            <a:spLocks/>
          </p:cNvSpPr>
          <p:nvPr/>
        </p:nvSpPr>
        <p:spPr>
          <a:xfrm>
            <a:off x="400691" y="709211"/>
            <a:ext cx="10212513" cy="7050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defRPr/>
            </a:pPr>
            <a:r>
              <a:rPr lang="en-US" sz="3600" b="1" dirty="0">
                <a:solidFill>
                  <a:srgbClr val="FF2A2C"/>
                </a:solidFill>
                <a:latin typeface="Cambria" panose="02040503050406030204" pitchFamily="18" charset="0"/>
                <a:ea typeface="Cambria" panose="02040503050406030204" pitchFamily="18" charset="0"/>
                <a:cs typeface="Times New Roman" pitchFamily="18" charset="0"/>
              </a:rPr>
              <a:t>Q</a:t>
            </a:r>
            <a:r>
              <a:rPr lang="vi-VN" sz="3600" b="1" dirty="0">
                <a:solidFill>
                  <a:srgbClr val="FF2A2C"/>
                </a:solidFill>
                <a:latin typeface="Cambria" panose="02040503050406030204" pitchFamily="18" charset="0"/>
                <a:ea typeface="Cambria" panose="02040503050406030204" pitchFamily="18" charset="0"/>
                <a:cs typeface="Times New Roman" pitchFamily="18" charset="0"/>
              </a:rPr>
              <a:t>uan sát hình hơi nước đọng trên cửa kính khi trời nồm.</a:t>
            </a:r>
            <a:r>
              <a:rPr lang="en-US" sz="3600" b="1" dirty="0">
                <a:solidFill>
                  <a:srgbClr val="FF2A2C"/>
                </a:solidFill>
                <a:latin typeface="Cambria" panose="02040503050406030204" pitchFamily="18" charset="0"/>
                <a:ea typeface="Cambria" panose="02040503050406030204" pitchFamily="18" charset="0"/>
                <a:cs typeface="Times New Roman" pitchFamily="18" charset="0"/>
              </a:rPr>
              <a:t> </a:t>
            </a:r>
            <a:r>
              <a:rPr lang="en-US" sz="3600" b="1" dirty="0" err="1">
                <a:solidFill>
                  <a:srgbClr val="FF2A2C"/>
                </a:solidFill>
                <a:latin typeface="Cambria" panose="02040503050406030204" pitchFamily="18" charset="0"/>
                <a:ea typeface="Cambria" panose="02040503050406030204" pitchFamily="18" charset="0"/>
                <a:cs typeface="Times New Roman" pitchFamily="18" charset="0"/>
              </a:rPr>
              <a:t>Dự</a:t>
            </a:r>
            <a:r>
              <a:rPr lang="en-US" sz="3600" b="1" dirty="0">
                <a:solidFill>
                  <a:srgbClr val="FF2A2C"/>
                </a:solidFill>
                <a:latin typeface="Cambria" panose="02040503050406030204" pitchFamily="18" charset="0"/>
                <a:ea typeface="Cambria" panose="02040503050406030204" pitchFamily="18" charset="0"/>
                <a:cs typeface="Times New Roman" pitchFamily="18" charset="0"/>
              </a:rPr>
              <a:t> </a:t>
            </a:r>
            <a:r>
              <a:rPr lang="en-US" sz="3600" b="1" dirty="0" err="1">
                <a:solidFill>
                  <a:srgbClr val="FF2A2C"/>
                </a:solidFill>
                <a:latin typeface="Cambria" panose="02040503050406030204" pitchFamily="18" charset="0"/>
                <a:ea typeface="Cambria" panose="02040503050406030204" pitchFamily="18" charset="0"/>
                <a:cs typeface="Times New Roman" pitchFamily="18" charset="0"/>
              </a:rPr>
              <a:t>đoán</a:t>
            </a:r>
            <a:r>
              <a:rPr lang="en-US" sz="3600" b="1" dirty="0">
                <a:solidFill>
                  <a:srgbClr val="FF2A2C"/>
                </a:solidFill>
                <a:latin typeface="Cambria" panose="02040503050406030204" pitchFamily="18" charset="0"/>
                <a:ea typeface="Cambria" panose="02040503050406030204" pitchFamily="18" charset="0"/>
                <a:cs typeface="Times New Roman" pitchFamily="18" charset="0"/>
              </a:rPr>
              <a:t> </a:t>
            </a:r>
            <a:r>
              <a:rPr lang="en-US" sz="3600" b="1" dirty="0" err="1">
                <a:solidFill>
                  <a:srgbClr val="FF2A2C"/>
                </a:solidFill>
                <a:latin typeface="Cambria" panose="02040503050406030204" pitchFamily="18" charset="0"/>
                <a:ea typeface="Cambria" panose="02040503050406030204" pitchFamily="18" charset="0"/>
                <a:cs typeface="Times New Roman" pitchFamily="18" charset="0"/>
              </a:rPr>
              <a:t>trong</a:t>
            </a:r>
            <a:r>
              <a:rPr lang="en-US" sz="3600" b="1" dirty="0">
                <a:solidFill>
                  <a:srgbClr val="FF2A2C"/>
                </a:solidFill>
                <a:latin typeface="Cambria" panose="02040503050406030204" pitchFamily="18" charset="0"/>
                <a:ea typeface="Cambria" panose="02040503050406030204" pitchFamily="18" charset="0"/>
                <a:cs typeface="Times New Roman" pitchFamily="18" charset="0"/>
              </a:rPr>
              <a:t> </a:t>
            </a:r>
            <a:r>
              <a:rPr lang="en-US" sz="3600" b="1" dirty="0" err="1">
                <a:solidFill>
                  <a:srgbClr val="FF2A2C"/>
                </a:solidFill>
                <a:latin typeface="Cambria" panose="02040503050406030204" pitchFamily="18" charset="0"/>
                <a:ea typeface="Cambria" panose="02040503050406030204" pitchFamily="18" charset="0"/>
                <a:cs typeface="Times New Roman" pitchFamily="18" charset="0"/>
              </a:rPr>
              <a:t>không</a:t>
            </a:r>
            <a:r>
              <a:rPr lang="en-US" sz="3600" b="1" dirty="0">
                <a:solidFill>
                  <a:srgbClr val="FF2A2C"/>
                </a:solidFill>
                <a:latin typeface="Cambria" panose="02040503050406030204" pitchFamily="18" charset="0"/>
                <a:ea typeface="Cambria" panose="02040503050406030204" pitchFamily="18" charset="0"/>
                <a:cs typeface="Times New Roman" pitchFamily="18" charset="0"/>
              </a:rPr>
              <a:t> </a:t>
            </a:r>
            <a:r>
              <a:rPr lang="en-US" sz="3600" b="1" dirty="0" err="1">
                <a:solidFill>
                  <a:srgbClr val="FF2A2C"/>
                </a:solidFill>
                <a:latin typeface="Cambria" panose="02040503050406030204" pitchFamily="18" charset="0"/>
                <a:ea typeface="Cambria" panose="02040503050406030204" pitchFamily="18" charset="0"/>
                <a:cs typeface="Times New Roman" pitchFamily="18" charset="0"/>
              </a:rPr>
              <a:t>khí</a:t>
            </a:r>
            <a:r>
              <a:rPr lang="en-US" sz="3600" b="1" dirty="0">
                <a:solidFill>
                  <a:srgbClr val="FF2A2C"/>
                </a:solidFill>
                <a:latin typeface="Cambria" panose="02040503050406030204" pitchFamily="18" charset="0"/>
                <a:ea typeface="Cambria" panose="02040503050406030204" pitchFamily="18" charset="0"/>
                <a:cs typeface="Times New Roman" pitchFamily="18" charset="0"/>
              </a:rPr>
              <a:t> </a:t>
            </a:r>
            <a:r>
              <a:rPr lang="en-US" sz="3600" b="1" dirty="0" err="1">
                <a:solidFill>
                  <a:srgbClr val="FF2A2C"/>
                </a:solidFill>
                <a:latin typeface="Cambria" panose="02040503050406030204" pitchFamily="18" charset="0"/>
                <a:ea typeface="Cambria" panose="02040503050406030204" pitchFamily="18" charset="0"/>
                <a:cs typeface="Times New Roman" pitchFamily="18" charset="0"/>
              </a:rPr>
              <a:t>còn</a:t>
            </a:r>
            <a:r>
              <a:rPr lang="en-US" sz="3600" b="1" dirty="0">
                <a:solidFill>
                  <a:srgbClr val="FF2A2C"/>
                </a:solidFill>
                <a:latin typeface="Cambria" panose="02040503050406030204" pitchFamily="18" charset="0"/>
                <a:ea typeface="Cambria" panose="02040503050406030204" pitchFamily="18" charset="0"/>
                <a:cs typeface="Times New Roman" pitchFamily="18" charset="0"/>
              </a:rPr>
              <a:t> </a:t>
            </a:r>
            <a:r>
              <a:rPr lang="en-US" sz="3600" b="1" dirty="0" err="1">
                <a:solidFill>
                  <a:srgbClr val="FF2A2C"/>
                </a:solidFill>
                <a:latin typeface="Cambria" panose="02040503050406030204" pitchFamily="18" charset="0"/>
                <a:ea typeface="Cambria" panose="02040503050406030204" pitchFamily="18" charset="0"/>
                <a:cs typeface="Times New Roman" pitchFamily="18" charset="0"/>
              </a:rPr>
              <a:t>chứa</a:t>
            </a:r>
            <a:r>
              <a:rPr lang="en-US" sz="3600" b="1" dirty="0">
                <a:solidFill>
                  <a:srgbClr val="FF2A2C"/>
                </a:solidFill>
                <a:latin typeface="Cambria" panose="02040503050406030204" pitchFamily="18" charset="0"/>
                <a:ea typeface="Cambria" panose="02040503050406030204" pitchFamily="18" charset="0"/>
                <a:cs typeface="Times New Roman" pitchFamily="18" charset="0"/>
              </a:rPr>
              <a:t> </a:t>
            </a:r>
            <a:r>
              <a:rPr lang="en-US" sz="3600" b="1" dirty="0" err="1">
                <a:solidFill>
                  <a:srgbClr val="FF2A2C"/>
                </a:solidFill>
                <a:latin typeface="Cambria" panose="02040503050406030204" pitchFamily="18" charset="0"/>
                <a:ea typeface="Cambria" panose="02040503050406030204" pitchFamily="18" charset="0"/>
                <a:cs typeface="Times New Roman" pitchFamily="18" charset="0"/>
              </a:rPr>
              <a:t>thành</a:t>
            </a:r>
            <a:r>
              <a:rPr lang="en-US" sz="3600" b="1" dirty="0">
                <a:solidFill>
                  <a:srgbClr val="FF2A2C"/>
                </a:solidFill>
                <a:latin typeface="Cambria" panose="02040503050406030204" pitchFamily="18" charset="0"/>
                <a:ea typeface="Cambria" panose="02040503050406030204" pitchFamily="18" charset="0"/>
                <a:cs typeface="Times New Roman" pitchFamily="18" charset="0"/>
              </a:rPr>
              <a:t> </a:t>
            </a:r>
            <a:r>
              <a:rPr lang="en-US" sz="3600" b="1" dirty="0" err="1">
                <a:solidFill>
                  <a:srgbClr val="FF2A2C"/>
                </a:solidFill>
                <a:latin typeface="Cambria" panose="02040503050406030204" pitchFamily="18" charset="0"/>
                <a:ea typeface="Cambria" panose="02040503050406030204" pitchFamily="18" charset="0"/>
                <a:cs typeface="Times New Roman" pitchFamily="18" charset="0"/>
              </a:rPr>
              <a:t>phần</a:t>
            </a:r>
            <a:r>
              <a:rPr lang="en-US" sz="3600" b="1" dirty="0">
                <a:solidFill>
                  <a:srgbClr val="FF2A2C"/>
                </a:solidFill>
                <a:latin typeface="Cambria" panose="02040503050406030204" pitchFamily="18" charset="0"/>
                <a:ea typeface="Cambria" panose="02040503050406030204" pitchFamily="18" charset="0"/>
                <a:cs typeface="Times New Roman" pitchFamily="18" charset="0"/>
              </a:rPr>
              <a:t> </a:t>
            </a:r>
            <a:r>
              <a:rPr lang="en-US" sz="3600" b="1" dirty="0" err="1">
                <a:solidFill>
                  <a:srgbClr val="FF2A2C"/>
                </a:solidFill>
                <a:latin typeface="Cambria" panose="02040503050406030204" pitchFamily="18" charset="0"/>
                <a:ea typeface="Cambria" panose="02040503050406030204" pitchFamily="18" charset="0"/>
                <a:cs typeface="Times New Roman" pitchFamily="18" charset="0"/>
              </a:rPr>
              <a:t>gì</a:t>
            </a:r>
            <a:r>
              <a:rPr lang="en-US" sz="3600" b="1" dirty="0">
                <a:solidFill>
                  <a:srgbClr val="FF2A2C"/>
                </a:solidFill>
                <a:latin typeface="Cambria" panose="02040503050406030204" pitchFamily="18" charset="0"/>
                <a:ea typeface="Cambria" panose="02040503050406030204" pitchFamily="18" charset="0"/>
                <a:cs typeface="Times New Roman" pitchFamily="18" charset="0"/>
              </a:rPr>
              <a:t>?</a:t>
            </a:r>
            <a:endParaRPr kumimoji="0" lang="vi-VN" sz="3600" b="1" i="0" u="none" strike="noStrike" kern="1200" cap="none" spc="0" normalizeH="0" baseline="0" noProof="0" dirty="0">
              <a:ln>
                <a:noFill/>
              </a:ln>
              <a:solidFill>
                <a:srgbClr val="FF2A2C"/>
              </a:solidFill>
              <a:effectLst/>
              <a:uLnTx/>
              <a:uFillTx/>
              <a:latin typeface="Cambria" panose="02040503050406030204" pitchFamily="18" charset="0"/>
              <a:ea typeface="Cambria" panose="02040503050406030204" pitchFamily="18" charset="0"/>
              <a:cs typeface="Times New Roman" pitchFamily="18" charset="0"/>
            </a:endParaRPr>
          </a:p>
        </p:txBody>
      </p:sp>
      <p:pic>
        <p:nvPicPr>
          <p:cNvPr id="14" name="图片 2">
            <a:extLst>
              <a:ext uri="{FF2B5EF4-FFF2-40B4-BE49-F238E27FC236}">
                <a16:creationId xmlns:a16="http://schemas.microsoft.com/office/drawing/2014/main" id="{3A3BAF2E-3977-4521-BE11-45B55C81D2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3321" y="1"/>
            <a:ext cx="2898679" cy="2125980"/>
          </a:xfrm>
          <a:prstGeom prst="rect">
            <a:avLst/>
          </a:prstGeom>
        </p:spPr>
      </p:pic>
      <p:pic>
        <p:nvPicPr>
          <p:cNvPr id="2" name="Picture 1">
            <a:extLst>
              <a:ext uri="{FF2B5EF4-FFF2-40B4-BE49-F238E27FC236}">
                <a16:creationId xmlns:a16="http://schemas.microsoft.com/office/drawing/2014/main" id="{F143A062-E68F-5216-1BEC-AF724A492277}"/>
              </a:ext>
            </a:extLst>
          </p:cNvPr>
          <p:cNvPicPr>
            <a:picLocks noChangeAspect="1"/>
          </p:cNvPicPr>
          <p:nvPr/>
        </p:nvPicPr>
        <p:blipFill>
          <a:blip r:embed="rId4"/>
          <a:stretch>
            <a:fillRect/>
          </a:stretch>
        </p:blipFill>
        <p:spPr>
          <a:xfrm>
            <a:off x="2584939" y="1992568"/>
            <a:ext cx="6692626" cy="39394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extBox 2">
            <a:extLst>
              <a:ext uri="{FF2B5EF4-FFF2-40B4-BE49-F238E27FC236}">
                <a16:creationId xmlns:a16="http://schemas.microsoft.com/office/drawing/2014/main" id="{6952A648-8271-F04D-FB25-00019E16F31C}"/>
              </a:ext>
            </a:extLst>
          </p:cNvPr>
          <p:cNvSpPr txBox="1"/>
          <p:nvPr/>
        </p:nvSpPr>
        <p:spPr>
          <a:xfrm>
            <a:off x="1808618" y="5965089"/>
            <a:ext cx="8578556" cy="646331"/>
          </a:xfrm>
          <a:prstGeom prst="rect">
            <a:avLst/>
          </a:prstGeom>
          <a:solidFill>
            <a:schemeClr val="accent4">
              <a:lumMod val="20000"/>
              <a:lumOff val="80000"/>
            </a:schemeClr>
          </a:solidFill>
          <a:scene3d>
            <a:camera prst="orthographicFront"/>
            <a:lightRig rig="threePt" dir="t"/>
          </a:scene3d>
          <a:sp3d>
            <a:bevelT/>
          </a:sp3d>
        </p:spPr>
        <p:txBody>
          <a:bodyPr wrap="square" rtlCol="0">
            <a:spAutoFit/>
          </a:bodyPr>
          <a:lstStyle/>
          <a:p>
            <a:pPr algn="just"/>
            <a:r>
              <a:rPr lang="vi-VN" sz="3600" b="1" i="1" dirty="0">
                <a:solidFill>
                  <a:srgbClr val="FF0000"/>
                </a:solidFill>
                <a:cs typeface="Arial" panose="020B0604020202020204" pitchFamily="34" charset="0"/>
              </a:rPr>
              <a:t>Trong không khí còn có hơi nước.</a:t>
            </a:r>
            <a:endParaRPr lang="vi-VN" sz="3600" b="1" dirty="0">
              <a:cs typeface="Arial" panose="020B0604020202020204" pitchFamily="34" charset="0"/>
            </a:endParaRPr>
          </a:p>
        </p:txBody>
      </p:sp>
    </p:spTree>
    <p:extLst>
      <p:ext uri="{BB962C8B-B14F-4D97-AF65-F5344CB8AC3E}">
        <p14:creationId xmlns:p14="http://schemas.microsoft.com/office/powerpoint/2010/main" val="2305574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par>
                                <p:cTn id="11" presetID="22" presetClass="entr" presetSubtype="4"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4">
            <a:extLst>
              <a:ext uri="{FF2B5EF4-FFF2-40B4-BE49-F238E27FC236}">
                <a16:creationId xmlns:a16="http://schemas.microsoft.com/office/drawing/2014/main" id="{59E15C79-6F3E-4412-A599-E260D5661770}"/>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b="20623"/>
          <a:stretch/>
        </p:blipFill>
        <p:spPr>
          <a:xfrm>
            <a:off x="-64040" y="4237409"/>
            <a:ext cx="12408439" cy="2903564"/>
          </a:xfrm>
          <a:prstGeom prst="rect">
            <a:avLst/>
          </a:prstGeom>
        </p:spPr>
      </p:pic>
      <p:sp>
        <p:nvSpPr>
          <p:cNvPr id="11" name="矩形: 圆角 16">
            <a:extLst>
              <a:ext uri="{FF2B5EF4-FFF2-40B4-BE49-F238E27FC236}">
                <a16:creationId xmlns:a16="http://schemas.microsoft.com/office/drawing/2014/main" id="{3142ABED-A9CC-4731-8556-AD92F9345BF1}"/>
              </a:ext>
            </a:extLst>
          </p:cNvPr>
          <p:cNvSpPr/>
          <p:nvPr/>
        </p:nvSpPr>
        <p:spPr>
          <a:xfrm>
            <a:off x="68494" y="222480"/>
            <a:ext cx="12123506" cy="1113160"/>
          </a:xfrm>
          <a:prstGeom prst="roundRect">
            <a:avLst>
              <a:gd name="adj" fmla="val 50000"/>
            </a:avLst>
          </a:prstGeom>
          <a:solidFill>
            <a:schemeClr val="bg1"/>
          </a:solidFill>
          <a:ln>
            <a:noFill/>
          </a:ln>
          <a:effectLst>
            <a:outerShdw blurRad="50800" dist="38100" dir="2700000" algn="tl" rotWithShape="0">
              <a:srgbClr val="DB4D5B">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2" name="Title 1">
            <a:extLst>
              <a:ext uri="{FF2B5EF4-FFF2-40B4-BE49-F238E27FC236}">
                <a16:creationId xmlns:a16="http://schemas.microsoft.com/office/drawing/2014/main" id="{92DB43A1-BB27-406A-82CF-231CC051CA2A}"/>
              </a:ext>
            </a:extLst>
          </p:cNvPr>
          <p:cNvSpPr txBox="1">
            <a:spLocks/>
          </p:cNvSpPr>
          <p:nvPr/>
        </p:nvSpPr>
        <p:spPr>
          <a:xfrm>
            <a:off x="308224" y="442082"/>
            <a:ext cx="10212513" cy="7050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FF2A2C"/>
                </a:solidFill>
                <a:effectLst/>
                <a:uLnTx/>
                <a:uFillTx/>
                <a:latin typeface="Cambria" panose="02040503050406030204" pitchFamily="18" charset="0"/>
                <a:ea typeface="Cambria" panose="02040503050406030204" pitchFamily="18" charset="0"/>
                <a:cs typeface="Times New Roman" pitchFamily="18" charset="0"/>
              </a:rPr>
              <a:t>2. </a:t>
            </a:r>
            <a:r>
              <a:rPr kumimoji="0" lang="vi-VN" sz="3600" b="1" i="0" u="none" strike="noStrike" kern="1200" cap="none" spc="0" normalizeH="0" baseline="0" noProof="0" dirty="0">
                <a:ln>
                  <a:noFill/>
                </a:ln>
                <a:solidFill>
                  <a:srgbClr val="FF2A2C"/>
                </a:solidFill>
                <a:effectLst/>
                <a:uLnTx/>
                <a:uFillTx/>
                <a:latin typeface="Cambria" panose="02040503050406030204" pitchFamily="18" charset="0"/>
                <a:ea typeface="Cambria" panose="02040503050406030204" pitchFamily="18" charset="0"/>
                <a:cs typeface="Times New Roman" pitchFamily="18" charset="0"/>
              </a:rPr>
              <a:t>Chuẩn bị: </a:t>
            </a:r>
            <a:r>
              <a:rPr kumimoji="0" lang="vi-VN" sz="3600" b="0" i="1" u="none" strike="noStrike" kern="1200" cap="none" spc="0" normalizeH="0" baseline="0" noProof="0" dirty="0">
                <a:ln>
                  <a:noFill/>
                </a:ln>
                <a:solidFill>
                  <a:srgbClr val="FF2A2C"/>
                </a:solidFill>
                <a:effectLst/>
                <a:uLnTx/>
                <a:uFillTx/>
                <a:latin typeface="Cambria" panose="02040503050406030204" pitchFamily="18" charset="0"/>
                <a:ea typeface="Cambria" panose="02040503050406030204" pitchFamily="18" charset="0"/>
                <a:cs typeface="Times New Roman" pitchFamily="18" charset="0"/>
              </a:rPr>
              <a:t>2 cốc thủy tinh không màu, 2 đĩa, nước màu, viên nước đá, giấy ăn khô.</a:t>
            </a:r>
          </a:p>
        </p:txBody>
      </p:sp>
      <p:pic>
        <p:nvPicPr>
          <p:cNvPr id="14" name="图片 2">
            <a:extLst>
              <a:ext uri="{FF2B5EF4-FFF2-40B4-BE49-F238E27FC236}">
                <a16:creationId xmlns:a16="http://schemas.microsoft.com/office/drawing/2014/main" id="{3A3BAF2E-3977-4521-BE11-45B55C81D2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3321" y="1"/>
            <a:ext cx="2898679" cy="2125980"/>
          </a:xfrm>
          <a:prstGeom prst="rect">
            <a:avLst/>
          </a:prstGeom>
        </p:spPr>
      </p:pic>
      <p:sp>
        <p:nvSpPr>
          <p:cNvPr id="2" name="TextBox 1">
            <a:extLst>
              <a:ext uri="{FF2B5EF4-FFF2-40B4-BE49-F238E27FC236}">
                <a16:creationId xmlns:a16="http://schemas.microsoft.com/office/drawing/2014/main" id="{FD5A94C5-C2BC-7814-A895-1CEC7EB2A09B}"/>
              </a:ext>
            </a:extLst>
          </p:cNvPr>
          <p:cNvSpPr txBox="1"/>
          <p:nvPr/>
        </p:nvSpPr>
        <p:spPr>
          <a:xfrm>
            <a:off x="113379" y="1487310"/>
            <a:ext cx="11558064" cy="1569660"/>
          </a:xfrm>
          <a:prstGeom prst="rect">
            <a:avLst/>
          </a:prstGeom>
          <a:solidFill>
            <a:schemeClr val="accent4">
              <a:lumMod val="20000"/>
              <a:lumOff val="80000"/>
            </a:schemeClr>
          </a:solidFill>
          <a:scene3d>
            <a:camera prst="orthographicFront"/>
            <a:lightRig rig="threePt" dir="t"/>
          </a:scene3d>
          <a:sp3d>
            <a:bevelT/>
          </a:sp3d>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Tiến hành: </a:t>
            </a:r>
            <a:r>
              <a:rPr kumimoji="0" lang="vi-VN" sz="32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Cho một lượng nước có màu như nhau vào hai cốc, cho vào cốc b vài viên nước đá (Hình 7). Khoảng vài phút sau lấy giấy ăn lau phía ngoài của mỗi cốc và phía trong mỗi đĩa.</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4" name="Picture 3">
            <a:extLst>
              <a:ext uri="{FF2B5EF4-FFF2-40B4-BE49-F238E27FC236}">
                <a16:creationId xmlns:a16="http://schemas.microsoft.com/office/drawing/2014/main" id="{D62E2A9D-EA0D-1DB3-5BF8-0EDA86012B9B}"/>
              </a:ext>
            </a:extLst>
          </p:cNvPr>
          <p:cNvPicPr>
            <a:picLocks noChangeAspect="1"/>
          </p:cNvPicPr>
          <p:nvPr/>
        </p:nvPicPr>
        <p:blipFill>
          <a:blip r:embed="rId4"/>
          <a:stretch>
            <a:fillRect/>
          </a:stretch>
        </p:blipFill>
        <p:spPr>
          <a:xfrm>
            <a:off x="106434" y="3286125"/>
            <a:ext cx="7191375" cy="35718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Rectangle: Rounded Corners 5">
            <a:extLst>
              <a:ext uri="{FF2B5EF4-FFF2-40B4-BE49-F238E27FC236}">
                <a16:creationId xmlns:a16="http://schemas.microsoft.com/office/drawing/2014/main" id="{22BFDCBC-3016-4520-9514-BC41E78ADA2E}"/>
              </a:ext>
            </a:extLst>
          </p:cNvPr>
          <p:cNvSpPr/>
          <p:nvPr/>
        </p:nvSpPr>
        <p:spPr>
          <a:xfrm>
            <a:off x="7582328" y="3847173"/>
            <a:ext cx="4479533" cy="2307047"/>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212529"/>
                </a:solidFill>
                <a:effectLst/>
                <a:uLnTx/>
                <a:uFillTx/>
                <a:latin typeface="Cambria" panose="02040503050406030204" pitchFamily="18" charset="0"/>
                <a:ea typeface="Cambria" panose="02040503050406030204" pitchFamily="18" charset="0"/>
                <a:cs typeface="Arial" panose="020B0604020202020204" pitchFamily="34" charset="0"/>
              </a:rPr>
              <a:t>Giải thích hiện tượng xảy ra phía ngoài mỗi cốc và phía trong mỗi cốc.</a:t>
            </a:r>
          </a:p>
        </p:txBody>
      </p:sp>
    </p:spTree>
    <p:extLst>
      <p:ext uri="{BB962C8B-B14F-4D97-AF65-F5344CB8AC3E}">
        <p14:creationId xmlns:p14="http://schemas.microsoft.com/office/powerpoint/2010/main" val="13112518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2"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í Nghiệm Chứng Minh Trong Không Khí Có Hơi Nước">
            <a:hlinkClick r:id="" action="ppaction://media"/>
            <a:extLst>
              <a:ext uri="{FF2B5EF4-FFF2-40B4-BE49-F238E27FC236}">
                <a16:creationId xmlns:a16="http://schemas.microsoft.com/office/drawing/2014/main" id="{9568FF43-1BFB-0DEA-E38F-9E97AF28A04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1136084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56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4">
            <a:extLst>
              <a:ext uri="{FF2B5EF4-FFF2-40B4-BE49-F238E27FC236}">
                <a16:creationId xmlns:a16="http://schemas.microsoft.com/office/drawing/2014/main" id="{59E15C79-6F3E-4412-A599-E260D5661770}"/>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b="20623"/>
          <a:stretch/>
        </p:blipFill>
        <p:spPr>
          <a:xfrm>
            <a:off x="-64040" y="4237409"/>
            <a:ext cx="12408439" cy="2903564"/>
          </a:xfrm>
          <a:prstGeom prst="rect">
            <a:avLst/>
          </a:prstGeom>
        </p:spPr>
      </p:pic>
      <p:pic>
        <p:nvPicPr>
          <p:cNvPr id="14" name="图片 2">
            <a:extLst>
              <a:ext uri="{FF2B5EF4-FFF2-40B4-BE49-F238E27FC236}">
                <a16:creationId xmlns:a16="http://schemas.microsoft.com/office/drawing/2014/main" id="{3A3BAF2E-3977-4521-BE11-45B55C81D2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3321" y="1"/>
            <a:ext cx="2898679" cy="2125980"/>
          </a:xfrm>
          <a:prstGeom prst="rect">
            <a:avLst/>
          </a:prstGeom>
        </p:spPr>
      </p:pic>
      <p:pic>
        <p:nvPicPr>
          <p:cNvPr id="4" name="Picture 3">
            <a:extLst>
              <a:ext uri="{FF2B5EF4-FFF2-40B4-BE49-F238E27FC236}">
                <a16:creationId xmlns:a16="http://schemas.microsoft.com/office/drawing/2014/main" id="{D62E2A9D-EA0D-1DB3-5BF8-0EDA86012B9B}"/>
              </a:ext>
            </a:extLst>
          </p:cNvPr>
          <p:cNvPicPr>
            <a:picLocks noChangeAspect="1"/>
          </p:cNvPicPr>
          <p:nvPr/>
        </p:nvPicPr>
        <p:blipFill>
          <a:blip r:embed="rId4"/>
          <a:stretch>
            <a:fillRect/>
          </a:stretch>
        </p:blipFill>
        <p:spPr>
          <a:xfrm>
            <a:off x="1863315" y="101137"/>
            <a:ext cx="7191375" cy="35718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Rectangle: Rounded Corners 5">
            <a:extLst>
              <a:ext uri="{FF2B5EF4-FFF2-40B4-BE49-F238E27FC236}">
                <a16:creationId xmlns:a16="http://schemas.microsoft.com/office/drawing/2014/main" id="{22BFDCBC-3016-4520-9514-BC41E78ADA2E}"/>
              </a:ext>
            </a:extLst>
          </p:cNvPr>
          <p:cNvSpPr/>
          <p:nvPr/>
        </p:nvSpPr>
        <p:spPr>
          <a:xfrm>
            <a:off x="1890446" y="4335694"/>
            <a:ext cx="8178228" cy="221921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b="1" dirty="0">
                <a:solidFill>
                  <a:srgbClr val="212529"/>
                </a:solidFill>
                <a:latin typeface="Cambria" panose="02040503050406030204" pitchFamily="18" charset="0"/>
                <a:ea typeface="Cambria" panose="02040503050406030204" pitchFamily="18" charset="0"/>
                <a:cs typeface="Arial" panose="020B0604020202020204" pitchFamily="34" charset="0"/>
              </a:rPr>
              <a:t>Cốc b có nước bên ngoài thành cốc và dưới đĩa. Nguyên nhân do thành của cốc b lạnh và nước trong không khí gặp lạnh thì ngưng tụ lại.</a:t>
            </a:r>
            <a:endParaRPr kumimoji="0" lang="vi-VN" sz="3200" b="1" i="0" u="none" strike="noStrike" kern="1200" cap="none" spc="0" normalizeH="0" baseline="0" noProof="0" dirty="0">
              <a:ln>
                <a:noFill/>
              </a:ln>
              <a:solidFill>
                <a:srgbClr val="212529"/>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7" name="Arrow: Down 6">
            <a:extLst>
              <a:ext uri="{FF2B5EF4-FFF2-40B4-BE49-F238E27FC236}">
                <a16:creationId xmlns:a16="http://schemas.microsoft.com/office/drawing/2014/main" id="{15CE2C6A-7260-56A8-EAE9-535D65192004}"/>
              </a:ext>
            </a:extLst>
          </p:cNvPr>
          <p:cNvSpPr/>
          <p:nvPr/>
        </p:nvSpPr>
        <p:spPr>
          <a:xfrm rot="3125061">
            <a:off x="8024116" y="1058239"/>
            <a:ext cx="1017142" cy="101714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87710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4">
            <a:extLst>
              <a:ext uri="{FF2B5EF4-FFF2-40B4-BE49-F238E27FC236}">
                <a16:creationId xmlns:a16="http://schemas.microsoft.com/office/drawing/2014/main" id="{59E15C79-6F3E-4412-A599-E260D5661770}"/>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b="20623"/>
          <a:stretch/>
        </p:blipFill>
        <p:spPr>
          <a:xfrm>
            <a:off x="-64040" y="4237409"/>
            <a:ext cx="12408439" cy="2903564"/>
          </a:xfrm>
          <a:prstGeom prst="rect">
            <a:avLst/>
          </a:prstGeom>
        </p:spPr>
      </p:pic>
      <p:sp>
        <p:nvSpPr>
          <p:cNvPr id="11" name="矩形: 圆角 16">
            <a:extLst>
              <a:ext uri="{FF2B5EF4-FFF2-40B4-BE49-F238E27FC236}">
                <a16:creationId xmlns:a16="http://schemas.microsoft.com/office/drawing/2014/main" id="{3142ABED-A9CC-4731-8556-AD92F9345BF1}"/>
              </a:ext>
            </a:extLst>
          </p:cNvPr>
          <p:cNvSpPr/>
          <p:nvPr/>
        </p:nvSpPr>
        <p:spPr>
          <a:xfrm>
            <a:off x="68494" y="222480"/>
            <a:ext cx="12123506" cy="1616594"/>
          </a:xfrm>
          <a:prstGeom prst="roundRect">
            <a:avLst>
              <a:gd name="adj" fmla="val 50000"/>
            </a:avLst>
          </a:prstGeom>
          <a:solidFill>
            <a:schemeClr val="bg1"/>
          </a:solidFill>
          <a:ln>
            <a:noFill/>
          </a:ln>
          <a:effectLst>
            <a:outerShdw blurRad="50800" dist="38100" dir="2700000" algn="tl" rotWithShape="0">
              <a:srgbClr val="DB4D5B">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2" name="Title 1">
            <a:extLst>
              <a:ext uri="{FF2B5EF4-FFF2-40B4-BE49-F238E27FC236}">
                <a16:creationId xmlns:a16="http://schemas.microsoft.com/office/drawing/2014/main" id="{92DB43A1-BB27-406A-82CF-231CC051CA2A}"/>
              </a:ext>
            </a:extLst>
          </p:cNvPr>
          <p:cNvSpPr txBox="1">
            <a:spLocks/>
          </p:cNvSpPr>
          <p:nvPr/>
        </p:nvSpPr>
        <p:spPr>
          <a:xfrm>
            <a:off x="328774" y="688661"/>
            <a:ext cx="10212513" cy="7050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just">
              <a:defRPr/>
            </a:pPr>
            <a:r>
              <a:rPr lang="en-US" sz="3600" b="1" dirty="0">
                <a:solidFill>
                  <a:srgbClr val="FF2A2C"/>
                </a:solidFill>
                <a:latin typeface="Cambria" panose="02040503050406030204" pitchFamily="18" charset="0"/>
                <a:ea typeface="Cambria" panose="02040503050406030204" pitchFamily="18" charset="0"/>
                <a:cs typeface="Times New Roman" pitchFamily="18" charset="0"/>
              </a:rPr>
              <a:t>3. </a:t>
            </a:r>
            <a:r>
              <a:rPr lang="vi-VN" sz="3600" b="1" dirty="0">
                <a:solidFill>
                  <a:srgbClr val="FF2A2C"/>
                </a:solidFill>
                <a:latin typeface="Cambria" panose="02040503050406030204" pitchFamily="18" charset="0"/>
                <a:ea typeface="Cambria" panose="02040503050406030204" pitchFamily="18" charset="0"/>
                <a:cs typeface="Times New Roman" pitchFamily="18" charset="0"/>
              </a:rPr>
              <a:t>Quan sát hình 8 và nêu hiện tượng xảy ra khi miết ngón tay trên một bàn để lâu ngày không lau chùi.</a:t>
            </a:r>
            <a:endParaRPr kumimoji="0" lang="vi-VN" sz="3600" b="1" i="0" u="none" strike="noStrike" kern="1200" cap="none" spc="0" normalizeH="0" baseline="0" noProof="0" dirty="0">
              <a:ln>
                <a:noFill/>
              </a:ln>
              <a:solidFill>
                <a:srgbClr val="FF2A2C"/>
              </a:solidFill>
              <a:effectLst/>
              <a:uLnTx/>
              <a:uFillTx/>
              <a:latin typeface="Cambria" panose="02040503050406030204" pitchFamily="18" charset="0"/>
              <a:ea typeface="Cambria" panose="02040503050406030204" pitchFamily="18" charset="0"/>
              <a:cs typeface="Times New Roman" pitchFamily="18" charset="0"/>
            </a:endParaRPr>
          </a:p>
        </p:txBody>
      </p:sp>
      <p:pic>
        <p:nvPicPr>
          <p:cNvPr id="14" name="图片 2">
            <a:extLst>
              <a:ext uri="{FF2B5EF4-FFF2-40B4-BE49-F238E27FC236}">
                <a16:creationId xmlns:a16="http://schemas.microsoft.com/office/drawing/2014/main" id="{3A3BAF2E-3977-4521-BE11-45B55C81D2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8804" y="1"/>
            <a:ext cx="2493196" cy="1828586"/>
          </a:xfrm>
          <a:prstGeom prst="rect">
            <a:avLst/>
          </a:prstGeom>
        </p:spPr>
      </p:pic>
      <p:pic>
        <p:nvPicPr>
          <p:cNvPr id="3" name="Picture 2">
            <a:extLst>
              <a:ext uri="{FF2B5EF4-FFF2-40B4-BE49-F238E27FC236}">
                <a16:creationId xmlns:a16="http://schemas.microsoft.com/office/drawing/2014/main" id="{940A0820-DA22-46D9-6FF5-25A0CB9B8786}"/>
              </a:ext>
            </a:extLst>
          </p:cNvPr>
          <p:cNvPicPr>
            <a:picLocks noChangeAspect="1"/>
          </p:cNvPicPr>
          <p:nvPr/>
        </p:nvPicPr>
        <p:blipFill>
          <a:blip r:embed="rId4"/>
          <a:stretch>
            <a:fillRect/>
          </a:stretch>
        </p:blipFill>
        <p:spPr>
          <a:xfrm>
            <a:off x="1173823" y="2616968"/>
            <a:ext cx="6034364" cy="37324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ectangle: Rounded Corners 3">
            <a:extLst>
              <a:ext uri="{FF2B5EF4-FFF2-40B4-BE49-F238E27FC236}">
                <a16:creationId xmlns:a16="http://schemas.microsoft.com/office/drawing/2014/main" id="{0895B81A-4F0D-5AC6-DF66-BF5810F2C945}"/>
              </a:ext>
            </a:extLst>
          </p:cNvPr>
          <p:cNvSpPr/>
          <p:nvPr/>
        </p:nvSpPr>
        <p:spPr>
          <a:xfrm>
            <a:off x="7582328" y="3847174"/>
            <a:ext cx="4479533" cy="1803614"/>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b="1" dirty="0">
                <a:solidFill>
                  <a:srgbClr val="212529"/>
                </a:solidFill>
                <a:latin typeface="Cambria" panose="02040503050406030204" pitchFamily="18" charset="0"/>
                <a:ea typeface="Cambria" panose="02040503050406030204" pitchFamily="18" charset="0"/>
                <a:cs typeface="Arial" panose="020B0604020202020204" pitchFamily="34" charset="0"/>
              </a:rPr>
              <a:t>Trong không khí còn chứa bụi</a:t>
            </a:r>
            <a:endParaRPr kumimoji="0" lang="vi-VN" sz="4000" b="1" i="0" u="none" strike="noStrike" kern="1200" cap="none" spc="0" normalizeH="0" baseline="0" noProof="0" dirty="0">
              <a:ln>
                <a:noFill/>
              </a:ln>
              <a:solidFill>
                <a:srgbClr val="212529"/>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3012809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DFB6ABDA-FA28-4B89-A6F6-9D80E7120E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14156"/>
            <a:ext cx="12563144" cy="7572156"/>
          </a:xfrm>
          <a:prstGeom prst="rect">
            <a:avLst/>
          </a:prstGeom>
        </p:spPr>
      </p:pic>
      <p:sp>
        <p:nvSpPr>
          <p:cNvPr id="13" name="矩形: 圆角 12">
            <a:extLst>
              <a:ext uri="{FF2B5EF4-FFF2-40B4-BE49-F238E27FC236}">
                <a16:creationId xmlns:a16="http://schemas.microsoft.com/office/drawing/2014/main" id="{EFF89863-338C-4449-8F44-218CF7500AEB}"/>
              </a:ext>
            </a:extLst>
          </p:cNvPr>
          <p:cNvSpPr/>
          <p:nvPr/>
        </p:nvSpPr>
        <p:spPr>
          <a:xfrm>
            <a:off x="1799175" y="1008862"/>
            <a:ext cx="8168664" cy="5301200"/>
          </a:xfrm>
          <a:prstGeom prst="roundRect">
            <a:avLst>
              <a:gd name="adj" fmla="val 3209"/>
            </a:avLst>
          </a:prstGeom>
          <a:solidFill>
            <a:schemeClr val="bg1"/>
          </a:solidFill>
          <a:ln>
            <a:noFill/>
          </a:ln>
          <a:effectLst>
            <a:outerShdw blurRad="114300" dist="38100" dir="2700000" algn="tl" rotWithShape="0">
              <a:srgbClr val="DB4D5B">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4" name="图片 3">
            <a:extLst>
              <a:ext uri="{FF2B5EF4-FFF2-40B4-BE49-F238E27FC236}">
                <a16:creationId xmlns:a16="http://schemas.microsoft.com/office/drawing/2014/main" id="{448B3290-1B3F-44E7-95B7-47ECF2A01B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3321" y="1"/>
            <a:ext cx="2898679" cy="2125980"/>
          </a:xfrm>
          <a:prstGeom prst="rect">
            <a:avLst/>
          </a:prstGeom>
        </p:spPr>
      </p:pic>
      <p:pic>
        <p:nvPicPr>
          <p:cNvPr id="5" name="图片 4">
            <a:extLst>
              <a:ext uri="{FF2B5EF4-FFF2-40B4-BE49-F238E27FC236}">
                <a16:creationId xmlns:a16="http://schemas.microsoft.com/office/drawing/2014/main" id="{CC8A98D3-0DD3-4942-B2F5-940B382DEA28}"/>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b="20623"/>
          <a:stretch/>
        </p:blipFill>
        <p:spPr>
          <a:xfrm>
            <a:off x="0" y="3989428"/>
            <a:ext cx="12192000" cy="2903564"/>
          </a:xfrm>
          <a:prstGeom prst="rect">
            <a:avLst/>
          </a:prstGeom>
        </p:spPr>
      </p:pic>
      <p:pic>
        <p:nvPicPr>
          <p:cNvPr id="8" name="图片 7">
            <a:extLst>
              <a:ext uri="{FF2B5EF4-FFF2-40B4-BE49-F238E27FC236}">
                <a16:creationId xmlns:a16="http://schemas.microsoft.com/office/drawing/2014/main" id="{0E0C8BC9-68F0-458B-BE94-64681DDA6E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61048" y="605452"/>
            <a:ext cx="1126227" cy="716229"/>
          </a:xfrm>
          <a:prstGeom prst="rect">
            <a:avLst/>
          </a:prstGeom>
        </p:spPr>
      </p:pic>
      <p:pic>
        <p:nvPicPr>
          <p:cNvPr id="9" name="图片 8">
            <a:extLst>
              <a:ext uri="{FF2B5EF4-FFF2-40B4-BE49-F238E27FC236}">
                <a16:creationId xmlns:a16="http://schemas.microsoft.com/office/drawing/2014/main" id="{FF9C19AD-31BC-4967-8CA3-790E6DBF31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24161" y="479047"/>
            <a:ext cx="1599986" cy="1017516"/>
          </a:xfrm>
          <a:prstGeom prst="rect">
            <a:avLst/>
          </a:prstGeom>
        </p:spPr>
      </p:pic>
      <p:pic>
        <p:nvPicPr>
          <p:cNvPr id="10" name="图片 9">
            <a:extLst>
              <a:ext uri="{FF2B5EF4-FFF2-40B4-BE49-F238E27FC236}">
                <a16:creationId xmlns:a16="http://schemas.microsoft.com/office/drawing/2014/main" id="{836EF29E-E526-456C-96A0-F336D5FEC4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67017" y="4864810"/>
            <a:ext cx="716490" cy="455654"/>
          </a:xfrm>
          <a:prstGeom prst="rect">
            <a:avLst/>
          </a:prstGeom>
        </p:spPr>
      </p:pic>
      <p:pic>
        <p:nvPicPr>
          <p:cNvPr id="7" name="Picture 6">
            <a:extLst>
              <a:ext uri="{FF2B5EF4-FFF2-40B4-BE49-F238E27FC236}">
                <a16:creationId xmlns:a16="http://schemas.microsoft.com/office/drawing/2014/main" id="{CECFF1C8-09BB-F89A-B479-0C3935722904}"/>
              </a:ext>
            </a:extLst>
          </p:cNvPr>
          <p:cNvPicPr>
            <a:picLocks noChangeAspect="1"/>
          </p:cNvPicPr>
          <p:nvPr/>
        </p:nvPicPr>
        <p:blipFill>
          <a:blip r:embed="rId6"/>
          <a:stretch>
            <a:fillRect/>
          </a:stretch>
        </p:blipFill>
        <p:spPr>
          <a:xfrm>
            <a:off x="2200987" y="2179551"/>
            <a:ext cx="7358510" cy="2560542"/>
          </a:xfrm>
          <a:prstGeom prst="rect">
            <a:avLst/>
          </a:prstGeom>
        </p:spPr>
      </p:pic>
    </p:spTree>
    <p:extLst>
      <p:ext uri="{BB962C8B-B14F-4D97-AF65-F5344CB8AC3E}">
        <p14:creationId xmlns:p14="http://schemas.microsoft.com/office/powerpoint/2010/main" val="34874925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par>
                                <p:cTn id="20" presetID="22" presetClass="entr" presetSubtype="4"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par>
                                <p:cTn id="23" presetID="2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4">
            <a:extLst>
              <a:ext uri="{FF2B5EF4-FFF2-40B4-BE49-F238E27FC236}">
                <a16:creationId xmlns:a16="http://schemas.microsoft.com/office/drawing/2014/main" id="{59E15C79-6F3E-4412-A599-E260D5661770}"/>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b="20623"/>
          <a:stretch/>
        </p:blipFill>
        <p:spPr>
          <a:xfrm>
            <a:off x="-64040" y="4237409"/>
            <a:ext cx="12408439" cy="2903564"/>
          </a:xfrm>
          <a:prstGeom prst="rect">
            <a:avLst/>
          </a:prstGeom>
        </p:spPr>
      </p:pic>
      <p:pic>
        <p:nvPicPr>
          <p:cNvPr id="14" name="图片 2">
            <a:extLst>
              <a:ext uri="{FF2B5EF4-FFF2-40B4-BE49-F238E27FC236}">
                <a16:creationId xmlns:a16="http://schemas.microsoft.com/office/drawing/2014/main" id="{3A3BAF2E-3977-4521-BE11-45B55C81D2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8804" y="1"/>
            <a:ext cx="2493196" cy="1828586"/>
          </a:xfrm>
          <a:prstGeom prst="rect">
            <a:avLst/>
          </a:prstGeom>
        </p:spPr>
      </p:pic>
      <p:pic>
        <p:nvPicPr>
          <p:cNvPr id="2" name="Picture 1">
            <a:extLst>
              <a:ext uri="{FF2B5EF4-FFF2-40B4-BE49-F238E27FC236}">
                <a16:creationId xmlns:a16="http://schemas.microsoft.com/office/drawing/2014/main" id="{D1F7B253-20E6-C3AE-963B-C71351C61455}"/>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8411" b="91751" l="9994" r="89942">
                        <a14:foregroundMark x1="46831" y1="8411" x2="45181" y2="12212"/>
                        <a14:foregroundMark x1="52167" y1="91751" x2="51391" y2="87950"/>
                      </a14:backgroundRemoval>
                    </a14:imgEffect>
                  </a14:imgLayer>
                </a14:imgProps>
              </a:ext>
              <a:ext uri="{28A0092B-C50C-407E-A947-70E740481C1C}">
                <a14:useLocalDpi xmlns:a14="http://schemas.microsoft.com/office/drawing/2010/main" val="0"/>
              </a:ext>
            </a:extLst>
          </a:blip>
          <a:stretch>
            <a:fillRect/>
          </a:stretch>
        </p:blipFill>
        <p:spPr>
          <a:xfrm>
            <a:off x="-915256" y="1777430"/>
            <a:ext cx="5747382" cy="4597685"/>
          </a:xfrm>
          <a:prstGeom prst="rect">
            <a:avLst/>
          </a:prstGeom>
        </p:spPr>
      </p:pic>
      <p:grpSp>
        <p:nvGrpSpPr>
          <p:cNvPr id="5" name="Group 4">
            <a:extLst>
              <a:ext uri="{FF2B5EF4-FFF2-40B4-BE49-F238E27FC236}">
                <a16:creationId xmlns:a16="http://schemas.microsoft.com/office/drawing/2014/main" id="{F5909341-4066-1109-C709-BCF71EBB46C6}"/>
              </a:ext>
            </a:extLst>
          </p:cNvPr>
          <p:cNvGrpSpPr/>
          <p:nvPr/>
        </p:nvGrpSpPr>
        <p:grpSpPr>
          <a:xfrm>
            <a:off x="3338482" y="1687874"/>
            <a:ext cx="8445975" cy="2267676"/>
            <a:chOff x="6330073" y="2742745"/>
            <a:chExt cx="4557001" cy="2457905"/>
          </a:xfrm>
        </p:grpSpPr>
        <p:grpSp>
          <p:nvGrpSpPr>
            <p:cNvPr id="6" name="Nhóm 31">
              <a:extLst>
                <a:ext uri="{FF2B5EF4-FFF2-40B4-BE49-F238E27FC236}">
                  <a16:creationId xmlns:a16="http://schemas.microsoft.com/office/drawing/2014/main" id="{DE4C5382-0486-8CE8-7D4B-507118EDD8D4}"/>
                </a:ext>
              </a:extLst>
            </p:cNvPr>
            <p:cNvGrpSpPr/>
            <p:nvPr/>
          </p:nvGrpSpPr>
          <p:grpSpPr>
            <a:xfrm>
              <a:off x="6488431" y="3071819"/>
              <a:ext cx="4398643" cy="2128831"/>
              <a:chOff x="1922830" y="773002"/>
              <a:chExt cx="5400981" cy="1282973"/>
            </a:xfrm>
          </p:grpSpPr>
          <p:sp>
            <p:nvSpPr>
              <p:cNvPr id="9" name="Freeform: Shape 34">
                <a:extLst>
                  <a:ext uri="{FF2B5EF4-FFF2-40B4-BE49-F238E27FC236}">
                    <a16:creationId xmlns:a16="http://schemas.microsoft.com/office/drawing/2014/main" id="{C09F30FC-D6BF-F1A7-F30E-AD7F2FF78065}"/>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defTabSz="685800">
                  <a:buClrTx/>
                </a:pPr>
                <a:endParaRPr lang="en-US" sz="1350" kern="1200" dirty="0">
                  <a:solidFill>
                    <a:prstClr val="black"/>
                  </a:solidFill>
                  <a:latin typeface="等线" panose="020F0502020204030204"/>
                  <a:ea typeface="+mn-ea"/>
                  <a:cs typeface="+mn-cs"/>
                </a:endParaRPr>
              </a:p>
            </p:txBody>
          </p:sp>
          <p:sp>
            <p:nvSpPr>
              <p:cNvPr id="10" name="Freeform: Shape 35">
                <a:extLst>
                  <a:ext uri="{FF2B5EF4-FFF2-40B4-BE49-F238E27FC236}">
                    <a16:creationId xmlns:a16="http://schemas.microsoft.com/office/drawing/2014/main" id="{7F18B714-4546-8197-21F6-E8C9FC7C8823}"/>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defTabSz="685800">
                  <a:buClrTx/>
                </a:pPr>
                <a:endParaRPr lang="en-US" sz="1350" kern="1200">
                  <a:solidFill>
                    <a:prstClr val="black"/>
                  </a:solidFill>
                  <a:latin typeface="等线" panose="020F0502020204030204"/>
                  <a:ea typeface="+mn-ea"/>
                  <a:cs typeface="+mn-cs"/>
                </a:endParaRPr>
              </a:p>
            </p:txBody>
          </p:sp>
        </p:grpSp>
        <p:pic>
          <p:nvPicPr>
            <p:cNvPr id="7" name="Picture 4" descr="Colourful ribbons">
              <a:extLst>
                <a:ext uri="{FF2B5EF4-FFF2-40B4-BE49-F238E27FC236}">
                  <a16:creationId xmlns:a16="http://schemas.microsoft.com/office/drawing/2014/main" id="{0925F8A7-5C5F-A536-AA81-F0631D297D9A}"/>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330073" y="2742745"/>
              <a:ext cx="585223" cy="106728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79E643F-4BE1-AAF1-032C-BCAA92FB9243}"/>
                </a:ext>
              </a:extLst>
            </p:cNvPr>
            <p:cNvSpPr txBox="1"/>
            <p:nvPr/>
          </p:nvSpPr>
          <p:spPr>
            <a:xfrm>
              <a:off x="6825132" y="3312575"/>
              <a:ext cx="3785744" cy="1567897"/>
            </a:xfrm>
            <a:prstGeom prst="rect">
              <a:avLst/>
            </a:prstGeom>
            <a:noFill/>
          </p:spPr>
          <p:txBody>
            <a:bodyPr wrap="square" rtlCol="0">
              <a:spAutoFit/>
            </a:bodyPr>
            <a:lstStyle/>
            <a:p>
              <a:pPr algn="just"/>
              <a:r>
                <a:rPr lang="vi-VN" sz="4400" b="1" dirty="0">
                  <a:latin typeface="Cambria" panose="02040503050406030204" pitchFamily="18" charset="0"/>
                  <a:ea typeface="Cambria" panose="02040503050406030204" pitchFamily="18" charset="0"/>
                </a:rPr>
                <a:t>Nêu một số tính chất của không khí.</a:t>
              </a:r>
              <a:endParaRPr lang="vi-VN" sz="7200"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7439495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4">
            <a:extLst>
              <a:ext uri="{FF2B5EF4-FFF2-40B4-BE49-F238E27FC236}">
                <a16:creationId xmlns:a16="http://schemas.microsoft.com/office/drawing/2014/main" id="{59E15C79-6F3E-4412-A599-E260D5661770}"/>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b="20623"/>
          <a:stretch/>
        </p:blipFill>
        <p:spPr>
          <a:xfrm>
            <a:off x="-64040" y="4237409"/>
            <a:ext cx="12408439" cy="2903564"/>
          </a:xfrm>
          <a:prstGeom prst="rect">
            <a:avLst/>
          </a:prstGeom>
        </p:spPr>
      </p:pic>
      <p:pic>
        <p:nvPicPr>
          <p:cNvPr id="14" name="图片 2">
            <a:extLst>
              <a:ext uri="{FF2B5EF4-FFF2-40B4-BE49-F238E27FC236}">
                <a16:creationId xmlns:a16="http://schemas.microsoft.com/office/drawing/2014/main" id="{3A3BAF2E-3977-4521-BE11-45B55C81D2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8804" y="1"/>
            <a:ext cx="2493196" cy="1828586"/>
          </a:xfrm>
          <a:prstGeom prst="rect">
            <a:avLst/>
          </a:prstGeom>
        </p:spPr>
      </p:pic>
      <p:sp>
        <p:nvSpPr>
          <p:cNvPr id="17" name="Rectangle: Rounded Corners 16">
            <a:extLst>
              <a:ext uri="{FF2B5EF4-FFF2-40B4-BE49-F238E27FC236}">
                <a16:creationId xmlns:a16="http://schemas.microsoft.com/office/drawing/2014/main" id="{CE1B5CCA-5F51-9ECD-1776-C2A0CE6516A4}"/>
              </a:ext>
            </a:extLst>
          </p:cNvPr>
          <p:cNvSpPr/>
          <p:nvPr/>
        </p:nvSpPr>
        <p:spPr>
          <a:xfrm>
            <a:off x="482885" y="688369"/>
            <a:ext cx="11260477" cy="616963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8" name="Freeform 8">
            <a:extLst>
              <a:ext uri="{FF2B5EF4-FFF2-40B4-BE49-F238E27FC236}">
                <a16:creationId xmlns:a16="http://schemas.microsoft.com/office/drawing/2014/main" id="{E9BE6E08-7F09-BBE5-62C0-990E65B67F6E}"/>
              </a:ext>
            </a:extLst>
          </p:cNvPr>
          <p:cNvSpPr/>
          <p:nvPr/>
        </p:nvSpPr>
        <p:spPr>
          <a:xfrm rot="16200000">
            <a:off x="5512206" y="2050455"/>
            <a:ext cx="1175914" cy="749142"/>
          </a:xfrm>
          <a:custGeom>
            <a:avLst/>
            <a:gdLst/>
            <a:ahLst/>
            <a:cxnLst/>
            <a:rect l="l" t="t" r="r" b="b"/>
            <a:pathLst>
              <a:path w="3212607" h="1770950">
                <a:moveTo>
                  <a:pt x="0" y="0"/>
                </a:moveTo>
                <a:lnTo>
                  <a:pt x="3212608" y="0"/>
                </a:lnTo>
                <a:lnTo>
                  <a:pt x="3212608" y="1770950"/>
                </a:lnTo>
                <a:lnTo>
                  <a:pt x="0" y="17709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9" name="Freeform 8">
            <a:extLst>
              <a:ext uri="{FF2B5EF4-FFF2-40B4-BE49-F238E27FC236}">
                <a16:creationId xmlns:a16="http://schemas.microsoft.com/office/drawing/2014/main" id="{F31A12AB-7979-3E28-6AE9-6E6BA5C42064}"/>
              </a:ext>
            </a:extLst>
          </p:cNvPr>
          <p:cNvSpPr/>
          <p:nvPr/>
        </p:nvSpPr>
        <p:spPr>
          <a:xfrm rot="8800745" flipH="1">
            <a:off x="7024796" y="2759947"/>
            <a:ext cx="1175914" cy="749142"/>
          </a:xfrm>
          <a:custGeom>
            <a:avLst/>
            <a:gdLst/>
            <a:ahLst/>
            <a:cxnLst/>
            <a:rect l="l" t="t" r="r" b="b"/>
            <a:pathLst>
              <a:path w="3212607" h="1770950">
                <a:moveTo>
                  <a:pt x="0" y="0"/>
                </a:moveTo>
                <a:lnTo>
                  <a:pt x="3212608" y="0"/>
                </a:lnTo>
                <a:lnTo>
                  <a:pt x="3212608" y="1770950"/>
                </a:lnTo>
                <a:lnTo>
                  <a:pt x="0" y="17709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0" name="Freeform 8">
            <a:extLst>
              <a:ext uri="{FF2B5EF4-FFF2-40B4-BE49-F238E27FC236}">
                <a16:creationId xmlns:a16="http://schemas.microsoft.com/office/drawing/2014/main" id="{1A19CA2D-BFB7-3F72-BB9F-507DEF4A6013}"/>
              </a:ext>
            </a:extLst>
          </p:cNvPr>
          <p:cNvSpPr/>
          <p:nvPr/>
        </p:nvSpPr>
        <p:spPr>
          <a:xfrm rot="8800745" flipV="1">
            <a:off x="3847323" y="4626809"/>
            <a:ext cx="1175914" cy="749142"/>
          </a:xfrm>
          <a:custGeom>
            <a:avLst/>
            <a:gdLst/>
            <a:ahLst/>
            <a:cxnLst/>
            <a:rect l="l" t="t" r="r" b="b"/>
            <a:pathLst>
              <a:path w="3212607" h="1770950">
                <a:moveTo>
                  <a:pt x="0" y="0"/>
                </a:moveTo>
                <a:lnTo>
                  <a:pt x="3212608" y="0"/>
                </a:lnTo>
                <a:lnTo>
                  <a:pt x="3212608" y="1770950"/>
                </a:lnTo>
                <a:lnTo>
                  <a:pt x="0" y="17709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1" name="Freeform 8">
            <a:extLst>
              <a:ext uri="{FF2B5EF4-FFF2-40B4-BE49-F238E27FC236}">
                <a16:creationId xmlns:a16="http://schemas.microsoft.com/office/drawing/2014/main" id="{5DC75A7E-9C84-9D9B-1177-7E21FA107404}"/>
              </a:ext>
            </a:extLst>
          </p:cNvPr>
          <p:cNvSpPr/>
          <p:nvPr/>
        </p:nvSpPr>
        <p:spPr>
          <a:xfrm rot="12799255" flipH="1" flipV="1">
            <a:off x="7024796" y="4663665"/>
            <a:ext cx="1175914" cy="749142"/>
          </a:xfrm>
          <a:custGeom>
            <a:avLst/>
            <a:gdLst/>
            <a:ahLst/>
            <a:cxnLst/>
            <a:rect l="l" t="t" r="r" b="b"/>
            <a:pathLst>
              <a:path w="3212607" h="1770950">
                <a:moveTo>
                  <a:pt x="0" y="0"/>
                </a:moveTo>
                <a:lnTo>
                  <a:pt x="3212608" y="0"/>
                </a:lnTo>
                <a:lnTo>
                  <a:pt x="3212608" y="1770950"/>
                </a:lnTo>
                <a:lnTo>
                  <a:pt x="0" y="17709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3" name="Freeform 8">
            <a:extLst>
              <a:ext uri="{FF2B5EF4-FFF2-40B4-BE49-F238E27FC236}">
                <a16:creationId xmlns:a16="http://schemas.microsoft.com/office/drawing/2014/main" id="{DF08EECF-F7CF-EF49-01D4-20A4583556D2}"/>
              </a:ext>
            </a:extLst>
          </p:cNvPr>
          <p:cNvSpPr/>
          <p:nvPr/>
        </p:nvSpPr>
        <p:spPr>
          <a:xfrm rot="12461594">
            <a:off x="3867485" y="2692221"/>
            <a:ext cx="1175914" cy="749142"/>
          </a:xfrm>
          <a:custGeom>
            <a:avLst/>
            <a:gdLst/>
            <a:ahLst/>
            <a:cxnLst/>
            <a:rect l="l" t="t" r="r" b="b"/>
            <a:pathLst>
              <a:path w="3212607" h="1770950">
                <a:moveTo>
                  <a:pt x="0" y="0"/>
                </a:moveTo>
                <a:lnTo>
                  <a:pt x="3212608" y="0"/>
                </a:lnTo>
                <a:lnTo>
                  <a:pt x="3212608" y="1770950"/>
                </a:lnTo>
                <a:lnTo>
                  <a:pt x="0" y="17709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pic>
        <p:nvPicPr>
          <p:cNvPr id="30" name="Picture 29">
            <a:extLst>
              <a:ext uri="{FF2B5EF4-FFF2-40B4-BE49-F238E27FC236}">
                <a16:creationId xmlns:a16="http://schemas.microsoft.com/office/drawing/2014/main" id="{E4C068DF-FE36-9153-206C-4C680DCA6480}"/>
              </a:ext>
            </a:extLst>
          </p:cNvPr>
          <p:cNvPicPr>
            <a:picLocks noChangeAspect="1"/>
          </p:cNvPicPr>
          <p:nvPr/>
        </p:nvPicPr>
        <p:blipFill>
          <a:blip r:embed="rId6"/>
          <a:stretch>
            <a:fillRect/>
          </a:stretch>
        </p:blipFill>
        <p:spPr>
          <a:xfrm>
            <a:off x="4465289" y="2899422"/>
            <a:ext cx="3097036" cy="2682472"/>
          </a:xfrm>
          <a:prstGeom prst="rect">
            <a:avLst/>
          </a:prstGeom>
        </p:spPr>
      </p:pic>
      <p:pic>
        <p:nvPicPr>
          <p:cNvPr id="38" name="Picture 37">
            <a:extLst>
              <a:ext uri="{FF2B5EF4-FFF2-40B4-BE49-F238E27FC236}">
                <a16:creationId xmlns:a16="http://schemas.microsoft.com/office/drawing/2014/main" id="{F3862A24-ED0B-25A5-54DE-E764FE29CE2E}"/>
              </a:ext>
            </a:extLst>
          </p:cNvPr>
          <p:cNvPicPr>
            <a:picLocks noChangeAspect="1"/>
          </p:cNvPicPr>
          <p:nvPr/>
        </p:nvPicPr>
        <p:blipFill>
          <a:blip r:embed="rId7"/>
          <a:stretch>
            <a:fillRect/>
          </a:stretch>
        </p:blipFill>
        <p:spPr>
          <a:xfrm>
            <a:off x="0" y="0"/>
            <a:ext cx="4151736" cy="1566808"/>
          </a:xfrm>
          <a:prstGeom prst="rect">
            <a:avLst/>
          </a:prstGeom>
        </p:spPr>
      </p:pic>
      <p:pic>
        <p:nvPicPr>
          <p:cNvPr id="45" name="Picture 44">
            <a:extLst>
              <a:ext uri="{FF2B5EF4-FFF2-40B4-BE49-F238E27FC236}">
                <a16:creationId xmlns:a16="http://schemas.microsoft.com/office/drawing/2014/main" id="{FDE2DC98-0DDF-21D1-8433-0D046A4332D8}"/>
              </a:ext>
            </a:extLst>
          </p:cNvPr>
          <p:cNvPicPr>
            <a:picLocks noChangeAspect="1"/>
          </p:cNvPicPr>
          <p:nvPr/>
        </p:nvPicPr>
        <p:blipFill>
          <a:blip r:embed="rId8"/>
          <a:stretch>
            <a:fillRect/>
          </a:stretch>
        </p:blipFill>
        <p:spPr>
          <a:xfrm>
            <a:off x="5140884" y="-106059"/>
            <a:ext cx="2102397" cy="2085532"/>
          </a:xfrm>
          <a:prstGeom prst="rect">
            <a:avLst/>
          </a:prstGeom>
        </p:spPr>
      </p:pic>
      <p:pic>
        <p:nvPicPr>
          <p:cNvPr id="49" name="Picture 48">
            <a:extLst>
              <a:ext uri="{FF2B5EF4-FFF2-40B4-BE49-F238E27FC236}">
                <a16:creationId xmlns:a16="http://schemas.microsoft.com/office/drawing/2014/main" id="{78B6E18E-7880-3DAD-B067-F60F4B0252AF}"/>
              </a:ext>
            </a:extLst>
          </p:cNvPr>
          <p:cNvPicPr>
            <a:picLocks noChangeAspect="1"/>
          </p:cNvPicPr>
          <p:nvPr/>
        </p:nvPicPr>
        <p:blipFill>
          <a:blip r:embed="rId9"/>
          <a:stretch>
            <a:fillRect/>
          </a:stretch>
        </p:blipFill>
        <p:spPr>
          <a:xfrm>
            <a:off x="7948778" y="1753563"/>
            <a:ext cx="1996608" cy="1985902"/>
          </a:xfrm>
          <a:prstGeom prst="rect">
            <a:avLst/>
          </a:prstGeom>
        </p:spPr>
      </p:pic>
      <p:pic>
        <p:nvPicPr>
          <p:cNvPr id="53" name="Picture 52">
            <a:extLst>
              <a:ext uri="{FF2B5EF4-FFF2-40B4-BE49-F238E27FC236}">
                <a16:creationId xmlns:a16="http://schemas.microsoft.com/office/drawing/2014/main" id="{50F10889-814B-4A0E-DF82-2248287A56C0}"/>
              </a:ext>
            </a:extLst>
          </p:cNvPr>
          <p:cNvPicPr>
            <a:picLocks noChangeAspect="1"/>
          </p:cNvPicPr>
          <p:nvPr/>
        </p:nvPicPr>
        <p:blipFill>
          <a:blip r:embed="rId10"/>
          <a:stretch>
            <a:fillRect/>
          </a:stretch>
        </p:blipFill>
        <p:spPr>
          <a:xfrm>
            <a:off x="8038196" y="4229635"/>
            <a:ext cx="2102397" cy="2085532"/>
          </a:xfrm>
          <a:prstGeom prst="rect">
            <a:avLst/>
          </a:prstGeom>
        </p:spPr>
      </p:pic>
      <p:pic>
        <p:nvPicPr>
          <p:cNvPr id="64" name="Picture 63">
            <a:extLst>
              <a:ext uri="{FF2B5EF4-FFF2-40B4-BE49-F238E27FC236}">
                <a16:creationId xmlns:a16="http://schemas.microsoft.com/office/drawing/2014/main" id="{34DC1BEE-3A48-0317-C557-13567CB4BD25}"/>
              </a:ext>
            </a:extLst>
          </p:cNvPr>
          <p:cNvPicPr>
            <a:picLocks noChangeAspect="1"/>
          </p:cNvPicPr>
          <p:nvPr/>
        </p:nvPicPr>
        <p:blipFill>
          <a:blip r:embed="rId11"/>
          <a:stretch>
            <a:fillRect/>
          </a:stretch>
        </p:blipFill>
        <p:spPr>
          <a:xfrm>
            <a:off x="658324" y="4473397"/>
            <a:ext cx="3395766" cy="2493480"/>
          </a:xfrm>
          <a:prstGeom prst="rect">
            <a:avLst/>
          </a:prstGeom>
        </p:spPr>
      </p:pic>
      <p:pic>
        <p:nvPicPr>
          <p:cNvPr id="65" name="Picture 64">
            <a:extLst>
              <a:ext uri="{FF2B5EF4-FFF2-40B4-BE49-F238E27FC236}">
                <a16:creationId xmlns:a16="http://schemas.microsoft.com/office/drawing/2014/main" id="{787EAB2F-53B0-37B5-6837-CE0B6CCFE224}"/>
              </a:ext>
            </a:extLst>
          </p:cNvPr>
          <p:cNvPicPr>
            <a:picLocks noChangeAspect="1"/>
          </p:cNvPicPr>
          <p:nvPr/>
        </p:nvPicPr>
        <p:blipFill>
          <a:blip r:embed="rId12"/>
          <a:stretch>
            <a:fillRect/>
          </a:stretch>
        </p:blipFill>
        <p:spPr>
          <a:xfrm>
            <a:off x="831176" y="1617631"/>
            <a:ext cx="3255546" cy="2389839"/>
          </a:xfrm>
          <a:prstGeom prst="rect">
            <a:avLst/>
          </a:prstGeom>
        </p:spPr>
      </p:pic>
    </p:spTree>
    <p:extLst>
      <p:ext uri="{BB962C8B-B14F-4D97-AF65-F5344CB8AC3E}">
        <p14:creationId xmlns:p14="http://schemas.microsoft.com/office/powerpoint/2010/main" val="42694198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par>
                                <p:cTn id="13" presetID="22" presetClass="entr" presetSubtype="4" fill="hold" nodeType="with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wipe(down)">
                                      <p:cBhvr>
                                        <p:cTn id="15" dur="500"/>
                                        <p:tgtEl>
                                          <p:spTgt spid="4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500"/>
                                        <p:tgtEl>
                                          <p:spTgt spid="19"/>
                                        </p:tgtEl>
                                      </p:cBhvr>
                                    </p:animEffect>
                                  </p:childTnLst>
                                </p:cTn>
                              </p:par>
                              <p:par>
                                <p:cTn id="21" presetID="22" presetClass="entr" presetSubtype="4" fill="hold" nodeType="with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wipe(down)">
                                      <p:cBhvr>
                                        <p:cTn id="23" dur="500"/>
                                        <p:tgtEl>
                                          <p:spTgt spid="4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500"/>
                                        <p:tgtEl>
                                          <p:spTgt spid="21"/>
                                        </p:tgtEl>
                                      </p:cBhvr>
                                    </p:animEffect>
                                  </p:childTnLst>
                                </p:cTn>
                              </p:par>
                              <p:par>
                                <p:cTn id="29" presetID="22" presetClass="entr" presetSubtype="4" fill="hold" nodeType="withEffect">
                                  <p:stCondLst>
                                    <p:cond delay="0"/>
                                  </p:stCondLst>
                                  <p:childTnLst>
                                    <p:set>
                                      <p:cBhvr>
                                        <p:cTn id="30" dur="1" fill="hold">
                                          <p:stCondLst>
                                            <p:cond delay="0"/>
                                          </p:stCondLst>
                                        </p:cTn>
                                        <p:tgtEl>
                                          <p:spTgt spid="53"/>
                                        </p:tgtEl>
                                        <p:attrNameLst>
                                          <p:attrName>style.visibility</p:attrName>
                                        </p:attrNameLst>
                                      </p:cBhvr>
                                      <p:to>
                                        <p:strVal val="visible"/>
                                      </p:to>
                                    </p:set>
                                    <p:animEffect transition="in" filter="wipe(down)">
                                      <p:cBhvr>
                                        <p:cTn id="31" dur="500"/>
                                        <p:tgtEl>
                                          <p:spTgt spid="5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down)">
                                      <p:cBhvr>
                                        <p:cTn id="36" dur="500"/>
                                        <p:tgtEl>
                                          <p:spTgt spid="20"/>
                                        </p:tgtEl>
                                      </p:cBhvr>
                                    </p:animEffect>
                                  </p:childTnLst>
                                </p:cTn>
                              </p:par>
                              <p:par>
                                <p:cTn id="37" presetID="22" presetClass="entr" presetSubtype="4" fill="hold" nodeType="withEffect">
                                  <p:stCondLst>
                                    <p:cond delay="0"/>
                                  </p:stCondLst>
                                  <p:childTnLst>
                                    <p:set>
                                      <p:cBhvr>
                                        <p:cTn id="38" dur="1" fill="hold">
                                          <p:stCondLst>
                                            <p:cond delay="0"/>
                                          </p:stCondLst>
                                        </p:cTn>
                                        <p:tgtEl>
                                          <p:spTgt spid="64"/>
                                        </p:tgtEl>
                                        <p:attrNameLst>
                                          <p:attrName>style.visibility</p:attrName>
                                        </p:attrNameLst>
                                      </p:cBhvr>
                                      <p:to>
                                        <p:strVal val="visible"/>
                                      </p:to>
                                    </p:set>
                                    <p:animEffect transition="in" filter="wipe(down)">
                                      <p:cBhvr>
                                        <p:cTn id="39" dur="500"/>
                                        <p:tgtEl>
                                          <p:spTgt spid="6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down)">
                                      <p:cBhvr>
                                        <p:cTn id="44" dur="500"/>
                                        <p:tgtEl>
                                          <p:spTgt spid="23"/>
                                        </p:tgtEl>
                                      </p:cBhvr>
                                    </p:animEffect>
                                  </p:childTnLst>
                                </p:cTn>
                              </p:par>
                              <p:par>
                                <p:cTn id="45" presetID="22" presetClass="entr" presetSubtype="4" fill="hold" nodeType="withEffect">
                                  <p:stCondLst>
                                    <p:cond delay="0"/>
                                  </p:stCondLst>
                                  <p:childTnLst>
                                    <p:set>
                                      <p:cBhvr>
                                        <p:cTn id="46" dur="1" fill="hold">
                                          <p:stCondLst>
                                            <p:cond delay="0"/>
                                          </p:stCondLst>
                                        </p:cTn>
                                        <p:tgtEl>
                                          <p:spTgt spid="65"/>
                                        </p:tgtEl>
                                        <p:attrNameLst>
                                          <p:attrName>style.visibility</p:attrName>
                                        </p:attrNameLst>
                                      </p:cBhvr>
                                      <p:to>
                                        <p:strVal val="visible"/>
                                      </p:to>
                                    </p:set>
                                    <p:animEffect transition="in" filter="wipe(down)">
                                      <p:cBhvr>
                                        <p:cTn id="47"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DFB6ABDA-FA28-4B89-A6F6-9D80E7120E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14156"/>
            <a:ext cx="12563144" cy="7572156"/>
          </a:xfrm>
          <a:prstGeom prst="rect">
            <a:avLst/>
          </a:prstGeom>
        </p:spPr>
      </p:pic>
      <p:sp>
        <p:nvSpPr>
          <p:cNvPr id="13" name="矩形: 圆角 12">
            <a:extLst>
              <a:ext uri="{FF2B5EF4-FFF2-40B4-BE49-F238E27FC236}">
                <a16:creationId xmlns:a16="http://schemas.microsoft.com/office/drawing/2014/main" id="{EFF89863-338C-4449-8F44-218CF7500AEB}"/>
              </a:ext>
            </a:extLst>
          </p:cNvPr>
          <p:cNvSpPr/>
          <p:nvPr/>
        </p:nvSpPr>
        <p:spPr>
          <a:xfrm>
            <a:off x="1799175" y="1008862"/>
            <a:ext cx="8168664" cy="5301200"/>
          </a:xfrm>
          <a:prstGeom prst="roundRect">
            <a:avLst>
              <a:gd name="adj" fmla="val 3209"/>
            </a:avLst>
          </a:prstGeom>
          <a:solidFill>
            <a:schemeClr val="bg1"/>
          </a:solidFill>
          <a:ln>
            <a:noFill/>
          </a:ln>
          <a:effectLst>
            <a:outerShdw blurRad="114300" dist="38100" dir="2700000" algn="tl" rotWithShape="0">
              <a:srgbClr val="DB4D5B">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4" name="图片 3">
            <a:extLst>
              <a:ext uri="{FF2B5EF4-FFF2-40B4-BE49-F238E27FC236}">
                <a16:creationId xmlns:a16="http://schemas.microsoft.com/office/drawing/2014/main" id="{448B3290-1B3F-44E7-95B7-47ECF2A01B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3321" y="1"/>
            <a:ext cx="2898679" cy="2125980"/>
          </a:xfrm>
          <a:prstGeom prst="rect">
            <a:avLst/>
          </a:prstGeom>
        </p:spPr>
      </p:pic>
      <p:pic>
        <p:nvPicPr>
          <p:cNvPr id="5" name="图片 4">
            <a:extLst>
              <a:ext uri="{FF2B5EF4-FFF2-40B4-BE49-F238E27FC236}">
                <a16:creationId xmlns:a16="http://schemas.microsoft.com/office/drawing/2014/main" id="{CC8A98D3-0DD3-4942-B2F5-940B382DEA28}"/>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b="20623"/>
          <a:stretch/>
        </p:blipFill>
        <p:spPr>
          <a:xfrm>
            <a:off x="0" y="3989428"/>
            <a:ext cx="12192000" cy="2903564"/>
          </a:xfrm>
          <a:prstGeom prst="rect">
            <a:avLst/>
          </a:prstGeom>
        </p:spPr>
      </p:pic>
      <p:pic>
        <p:nvPicPr>
          <p:cNvPr id="8" name="图片 7">
            <a:extLst>
              <a:ext uri="{FF2B5EF4-FFF2-40B4-BE49-F238E27FC236}">
                <a16:creationId xmlns:a16="http://schemas.microsoft.com/office/drawing/2014/main" id="{0E0C8BC9-68F0-458B-BE94-64681DDA6E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61048" y="605452"/>
            <a:ext cx="1126227" cy="716229"/>
          </a:xfrm>
          <a:prstGeom prst="rect">
            <a:avLst/>
          </a:prstGeom>
        </p:spPr>
      </p:pic>
      <p:pic>
        <p:nvPicPr>
          <p:cNvPr id="9" name="图片 8">
            <a:extLst>
              <a:ext uri="{FF2B5EF4-FFF2-40B4-BE49-F238E27FC236}">
                <a16:creationId xmlns:a16="http://schemas.microsoft.com/office/drawing/2014/main" id="{FF9C19AD-31BC-4967-8CA3-790E6DBF31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24161" y="479047"/>
            <a:ext cx="1599986" cy="1017516"/>
          </a:xfrm>
          <a:prstGeom prst="rect">
            <a:avLst/>
          </a:prstGeom>
        </p:spPr>
      </p:pic>
      <p:pic>
        <p:nvPicPr>
          <p:cNvPr id="10" name="图片 9">
            <a:extLst>
              <a:ext uri="{FF2B5EF4-FFF2-40B4-BE49-F238E27FC236}">
                <a16:creationId xmlns:a16="http://schemas.microsoft.com/office/drawing/2014/main" id="{836EF29E-E526-456C-96A0-F336D5FEC4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67017" y="4864810"/>
            <a:ext cx="716490" cy="455654"/>
          </a:xfrm>
          <a:prstGeom prst="rect">
            <a:avLst/>
          </a:prstGeom>
        </p:spPr>
      </p:pic>
      <p:pic>
        <p:nvPicPr>
          <p:cNvPr id="3" name="Picture 2">
            <a:extLst>
              <a:ext uri="{FF2B5EF4-FFF2-40B4-BE49-F238E27FC236}">
                <a16:creationId xmlns:a16="http://schemas.microsoft.com/office/drawing/2014/main" id="{67F9313D-B866-44C7-09DF-92E6AE42CCD8}"/>
              </a:ext>
            </a:extLst>
          </p:cNvPr>
          <p:cNvPicPr>
            <a:picLocks noChangeAspect="1"/>
          </p:cNvPicPr>
          <p:nvPr/>
        </p:nvPicPr>
        <p:blipFill>
          <a:blip r:embed="rId6"/>
          <a:stretch>
            <a:fillRect/>
          </a:stretch>
        </p:blipFill>
        <p:spPr>
          <a:xfrm>
            <a:off x="1010368" y="1885811"/>
            <a:ext cx="9809314" cy="3200677"/>
          </a:xfrm>
          <a:prstGeom prst="rect">
            <a:avLst/>
          </a:prstGeom>
        </p:spPr>
      </p:pic>
    </p:spTree>
    <p:extLst>
      <p:ext uri="{BB962C8B-B14F-4D97-AF65-F5344CB8AC3E}">
        <p14:creationId xmlns:p14="http://schemas.microsoft.com/office/powerpoint/2010/main" val="29471175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par>
                                <p:cTn id="20" presetID="22" presetClass="entr" presetSubtype="4"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par>
                                <p:cTn id="23" presetID="2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barn(inVertical)">
                                      <p:cBhvr>
                                        <p:cTn id="3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4">
            <a:extLst>
              <a:ext uri="{FF2B5EF4-FFF2-40B4-BE49-F238E27FC236}">
                <a16:creationId xmlns:a16="http://schemas.microsoft.com/office/drawing/2014/main" id="{59E15C79-6F3E-4412-A599-E260D566177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b="20623"/>
          <a:stretch/>
        </p:blipFill>
        <p:spPr>
          <a:xfrm>
            <a:off x="-64040" y="4237409"/>
            <a:ext cx="12408439" cy="2903564"/>
          </a:xfrm>
          <a:prstGeom prst="rect">
            <a:avLst/>
          </a:prstGeom>
        </p:spPr>
      </p:pic>
      <p:pic>
        <p:nvPicPr>
          <p:cNvPr id="14" name="图片 2">
            <a:extLst>
              <a:ext uri="{FF2B5EF4-FFF2-40B4-BE49-F238E27FC236}">
                <a16:creationId xmlns:a16="http://schemas.microsoft.com/office/drawing/2014/main" id="{3A3BAF2E-3977-4521-BE11-45B55C81D2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98804" y="1"/>
            <a:ext cx="2493196" cy="1828586"/>
          </a:xfrm>
          <a:prstGeom prst="rect">
            <a:avLst/>
          </a:prstGeom>
        </p:spPr>
      </p:pic>
      <p:pic>
        <p:nvPicPr>
          <p:cNvPr id="2" name="Picture 1">
            <a:extLst>
              <a:ext uri="{FF2B5EF4-FFF2-40B4-BE49-F238E27FC236}">
                <a16:creationId xmlns:a16="http://schemas.microsoft.com/office/drawing/2014/main" id="{D1F7B253-20E6-C3AE-963B-C71351C61455}"/>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8411" b="91751" l="9994" r="89942">
                        <a14:foregroundMark x1="46831" y1="8411" x2="45181" y2="12212"/>
                        <a14:foregroundMark x1="52167" y1="91751" x2="51391" y2="87950"/>
                      </a14:backgroundRemoval>
                    </a14:imgEffect>
                  </a14:imgLayer>
                </a14:imgProps>
              </a:ext>
              <a:ext uri="{28A0092B-C50C-407E-A947-70E740481C1C}">
                <a14:useLocalDpi xmlns:a14="http://schemas.microsoft.com/office/drawing/2010/main" val="0"/>
              </a:ext>
            </a:extLst>
          </a:blip>
          <a:stretch>
            <a:fillRect/>
          </a:stretch>
        </p:blipFill>
        <p:spPr>
          <a:xfrm>
            <a:off x="-1244029" y="1746607"/>
            <a:ext cx="5747382" cy="4597685"/>
          </a:xfrm>
          <a:prstGeom prst="rect">
            <a:avLst/>
          </a:prstGeom>
        </p:spPr>
      </p:pic>
      <p:grpSp>
        <p:nvGrpSpPr>
          <p:cNvPr id="5" name="Group 4">
            <a:extLst>
              <a:ext uri="{FF2B5EF4-FFF2-40B4-BE49-F238E27FC236}">
                <a16:creationId xmlns:a16="http://schemas.microsoft.com/office/drawing/2014/main" id="{F5909341-4066-1109-C709-BCF71EBB46C6}"/>
              </a:ext>
            </a:extLst>
          </p:cNvPr>
          <p:cNvGrpSpPr/>
          <p:nvPr/>
        </p:nvGrpSpPr>
        <p:grpSpPr>
          <a:xfrm>
            <a:off x="2393260" y="598814"/>
            <a:ext cx="9442568" cy="2267676"/>
            <a:chOff x="6330073" y="2742745"/>
            <a:chExt cx="5094710" cy="2457905"/>
          </a:xfrm>
        </p:grpSpPr>
        <p:grpSp>
          <p:nvGrpSpPr>
            <p:cNvPr id="6" name="Nhóm 31">
              <a:extLst>
                <a:ext uri="{FF2B5EF4-FFF2-40B4-BE49-F238E27FC236}">
                  <a16:creationId xmlns:a16="http://schemas.microsoft.com/office/drawing/2014/main" id="{DE4C5382-0486-8CE8-7D4B-507118EDD8D4}"/>
                </a:ext>
              </a:extLst>
            </p:cNvPr>
            <p:cNvGrpSpPr/>
            <p:nvPr/>
          </p:nvGrpSpPr>
          <p:grpSpPr>
            <a:xfrm>
              <a:off x="6488430" y="3071819"/>
              <a:ext cx="4936353" cy="2128831"/>
              <a:chOff x="1922829" y="773002"/>
              <a:chExt cx="6061221" cy="1282973"/>
            </a:xfrm>
          </p:grpSpPr>
          <p:sp>
            <p:nvSpPr>
              <p:cNvPr id="9" name="Freeform: Shape 34">
                <a:extLst>
                  <a:ext uri="{FF2B5EF4-FFF2-40B4-BE49-F238E27FC236}">
                    <a16:creationId xmlns:a16="http://schemas.microsoft.com/office/drawing/2014/main" id="{C09F30FC-D6BF-F1A7-F30E-AD7F2FF78065}"/>
                  </a:ext>
                </a:extLst>
              </p:cNvPr>
              <p:cNvSpPr/>
              <p:nvPr/>
            </p:nvSpPr>
            <p:spPr>
              <a:xfrm>
                <a:off x="1938635" y="784278"/>
                <a:ext cx="6045415"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0" name="Freeform: Shape 35">
                <a:extLst>
                  <a:ext uri="{FF2B5EF4-FFF2-40B4-BE49-F238E27FC236}">
                    <a16:creationId xmlns:a16="http://schemas.microsoft.com/office/drawing/2014/main" id="{7F18B714-4546-8197-21F6-E8C9FC7C8823}"/>
                  </a:ext>
                </a:extLst>
              </p:cNvPr>
              <p:cNvSpPr/>
              <p:nvPr/>
            </p:nvSpPr>
            <p:spPr>
              <a:xfrm>
                <a:off x="1922829" y="773002"/>
                <a:ext cx="5965929"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pic>
          <p:nvPicPr>
            <p:cNvPr id="7" name="Picture 4" descr="Colourful ribbons">
              <a:extLst>
                <a:ext uri="{FF2B5EF4-FFF2-40B4-BE49-F238E27FC236}">
                  <a16:creationId xmlns:a16="http://schemas.microsoft.com/office/drawing/2014/main" id="{0925F8A7-5C5F-A536-AA81-F0631D297D9A}"/>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330073" y="2742745"/>
              <a:ext cx="585223" cy="106728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79E643F-4BE1-AAF1-032C-BCAA92FB9243}"/>
                </a:ext>
              </a:extLst>
            </p:cNvPr>
            <p:cNvSpPr txBox="1"/>
            <p:nvPr/>
          </p:nvSpPr>
          <p:spPr>
            <a:xfrm>
              <a:off x="6825132" y="3190078"/>
              <a:ext cx="4194984" cy="190149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Thả mẫu đất khô vào nước thấy sủi bọt khí. Hiện tượng này cho biết mẫu đất rỗng hay không? Vì sao?</a:t>
              </a:r>
              <a:endPar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3" name="Rectangle: Rounded Corners 12">
            <a:extLst>
              <a:ext uri="{FF2B5EF4-FFF2-40B4-BE49-F238E27FC236}">
                <a16:creationId xmlns:a16="http://schemas.microsoft.com/office/drawing/2014/main" id="{9FDDD398-AB74-BF8B-1079-AABACF3B51EE}"/>
              </a:ext>
            </a:extLst>
          </p:cNvPr>
          <p:cNvSpPr/>
          <p:nvPr/>
        </p:nvSpPr>
        <p:spPr>
          <a:xfrm>
            <a:off x="4006920" y="3436954"/>
            <a:ext cx="7921377" cy="2152187"/>
          </a:xfrm>
          <a:prstGeom prst="roundRect">
            <a:avLst/>
          </a:prstGeom>
          <a:solidFill>
            <a:schemeClr val="accent4">
              <a:lumMod val="20000"/>
              <a:lumOff val="80000"/>
            </a:schemeClr>
          </a:solidFill>
          <a:ln>
            <a:noFill/>
          </a:ln>
          <a:effectLst>
            <a:softEdge rad="762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400" b="1" dirty="0">
                <a:solidFill>
                  <a:srgbClr val="002060"/>
                </a:solidFill>
                <a:latin typeface="Calibri" panose="020F0502020204030204"/>
              </a:rPr>
              <a:t>Qua hiện tượng sủi bọt khí cho thấy mẫu đất rỗng và chứa không khí.</a:t>
            </a:r>
            <a:endParaRPr kumimoji="0" lang="en-US" sz="4400" b="1" i="0" u="none" strike="noStrike" kern="1200" cap="none" spc="0" normalizeH="0" baseline="0" noProof="0" dirty="0">
              <a:ln>
                <a:noFill/>
              </a:ln>
              <a:solidFill>
                <a:srgbClr val="002060"/>
              </a:solidFill>
              <a:effectLst/>
              <a:uLnTx/>
              <a:uFillTx/>
              <a:latin typeface="Calibri" panose="020F0502020204030204"/>
            </a:endParaRPr>
          </a:p>
        </p:txBody>
      </p:sp>
    </p:spTree>
    <p:extLst>
      <p:ext uri="{BB962C8B-B14F-4D97-AF65-F5344CB8AC3E}">
        <p14:creationId xmlns:p14="http://schemas.microsoft.com/office/powerpoint/2010/main" val="39198396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4">
            <a:extLst>
              <a:ext uri="{FF2B5EF4-FFF2-40B4-BE49-F238E27FC236}">
                <a16:creationId xmlns:a16="http://schemas.microsoft.com/office/drawing/2014/main" id="{59E15C79-6F3E-4412-A599-E260D566177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b="20623"/>
          <a:stretch/>
        </p:blipFill>
        <p:spPr>
          <a:xfrm>
            <a:off x="-64040" y="4237409"/>
            <a:ext cx="12408439" cy="2903564"/>
          </a:xfrm>
          <a:prstGeom prst="rect">
            <a:avLst/>
          </a:prstGeom>
        </p:spPr>
      </p:pic>
      <p:pic>
        <p:nvPicPr>
          <p:cNvPr id="14" name="图片 2">
            <a:extLst>
              <a:ext uri="{FF2B5EF4-FFF2-40B4-BE49-F238E27FC236}">
                <a16:creationId xmlns:a16="http://schemas.microsoft.com/office/drawing/2014/main" id="{3A3BAF2E-3977-4521-BE11-45B55C81D2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98804" y="1"/>
            <a:ext cx="2493196" cy="1828586"/>
          </a:xfrm>
          <a:prstGeom prst="rect">
            <a:avLst/>
          </a:prstGeom>
        </p:spPr>
      </p:pic>
      <p:pic>
        <p:nvPicPr>
          <p:cNvPr id="2" name="Picture 1">
            <a:extLst>
              <a:ext uri="{FF2B5EF4-FFF2-40B4-BE49-F238E27FC236}">
                <a16:creationId xmlns:a16="http://schemas.microsoft.com/office/drawing/2014/main" id="{D1F7B253-20E6-C3AE-963B-C71351C61455}"/>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8411" b="91751" l="9994" r="89942">
                        <a14:foregroundMark x1="46831" y1="8411" x2="45181" y2="12212"/>
                        <a14:foregroundMark x1="52167" y1="91751" x2="51391" y2="87950"/>
                      </a14:backgroundRemoval>
                    </a14:imgEffect>
                  </a14:imgLayer>
                </a14:imgProps>
              </a:ext>
              <a:ext uri="{28A0092B-C50C-407E-A947-70E740481C1C}">
                <a14:useLocalDpi xmlns:a14="http://schemas.microsoft.com/office/drawing/2010/main" val="0"/>
              </a:ext>
            </a:extLst>
          </a:blip>
          <a:stretch>
            <a:fillRect/>
          </a:stretch>
        </p:blipFill>
        <p:spPr>
          <a:xfrm>
            <a:off x="-1244029" y="1746607"/>
            <a:ext cx="5747382" cy="4597685"/>
          </a:xfrm>
          <a:prstGeom prst="rect">
            <a:avLst/>
          </a:prstGeom>
        </p:spPr>
      </p:pic>
      <p:grpSp>
        <p:nvGrpSpPr>
          <p:cNvPr id="5" name="Group 4">
            <a:extLst>
              <a:ext uri="{FF2B5EF4-FFF2-40B4-BE49-F238E27FC236}">
                <a16:creationId xmlns:a16="http://schemas.microsoft.com/office/drawing/2014/main" id="{F5909341-4066-1109-C709-BCF71EBB46C6}"/>
              </a:ext>
            </a:extLst>
          </p:cNvPr>
          <p:cNvGrpSpPr/>
          <p:nvPr/>
        </p:nvGrpSpPr>
        <p:grpSpPr>
          <a:xfrm>
            <a:off x="2393260" y="598814"/>
            <a:ext cx="9442568" cy="2267676"/>
            <a:chOff x="6330073" y="2742745"/>
            <a:chExt cx="5094710" cy="2457905"/>
          </a:xfrm>
        </p:grpSpPr>
        <p:grpSp>
          <p:nvGrpSpPr>
            <p:cNvPr id="6" name="Nhóm 31">
              <a:extLst>
                <a:ext uri="{FF2B5EF4-FFF2-40B4-BE49-F238E27FC236}">
                  <a16:creationId xmlns:a16="http://schemas.microsoft.com/office/drawing/2014/main" id="{DE4C5382-0486-8CE8-7D4B-507118EDD8D4}"/>
                </a:ext>
              </a:extLst>
            </p:cNvPr>
            <p:cNvGrpSpPr/>
            <p:nvPr/>
          </p:nvGrpSpPr>
          <p:grpSpPr>
            <a:xfrm>
              <a:off x="6488430" y="3071819"/>
              <a:ext cx="4936353" cy="2128831"/>
              <a:chOff x="1922829" y="773002"/>
              <a:chExt cx="6061221" cy="1282973"/>
            </a:xfrm>
          </p:grpSpPr>
          <p:sp>
            <p:nvSpPr>
              <p:cNvPr id="9" name="Freeform: Shape 34">
                <a:extLst>
                  <a:ext uri="{FF2B5EF4-FFF2-40B4-BE49-F238E27FC236}">
                    <a16:creationId xmlns:a16="http://schemas.microsoft.com/office/drawing/2014/main" id="{C09F30FC-D6BF-F1A7-F30E-AD7F2FF78065}"/>
                  </a:ext>
                </a:extLst>
              </p:cNvPr>
              <p:cNvSpPr/>
              <p:nvPr/>
            </p:nvSpPr>
            <p:spPr>
              <a:xfrm>
                <a:off x="1938635" y="784278"/>
                <a:ext cx="6045415"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0" name="Freeform: Shape 35">
                <a:extLst>
                  <a:ext uri="{FF2B5EF4-FFF2-40B4-BE49-F238E27FC236}">
                    <a16:creationId xmlns:a16="http://schemas.microsoft.com/office/drawing/2014/main" id="{7F18B714-4546-8197-21F6-E8C9FC7C8823}"/>
                  </a:ext>
                </a:extLst>
              </p:cNvPr>
              <p:cNvSpPr/>
              <p:nvPr/>
            </p:nvSpPr>
            <p:spPr>
              <a:xfrm>
                <a:off x="1922829" y="773002"/>
                <a:ext cx="5965929"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pic>
          <p:nvPicPr>
            <p:cNvPr id="7" name="Picture 4" descr="Colourful ribbons">
              <a:extLst>
                <a:ext uri="{FF2B5EF4-FFF2-40B4-BE49-F238E27FC236}">
                  <a16:creationId xmlns:a16="http://schemas.microsoft.com/office/drawing/2014/main" id="{0925F8A7-5C5F-A536-AA81-F0631D297D9A}"/>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330073" y="2742745"/>
              <a:ext cx="585223" cy="106728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79E643F-4BE1-AAF1-032C-BCAA92FB9243}"/>
                </a:ext>
              </a:extLst>
            </p:cNvPr>
            <p:cNvSpPr txBox="1"/>
            <p:nvPr/>
          </p:nvSpPr>
          <p:spPr>
            <a:xfrm>
              <a:off x="6825132" y="3190078"/>
              <a:ext cx="4194984" cy="190149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Sử dụng bơm xe đạp và chậu nước, hãy đề xuất cách làm để phát hiện lỗ thủng trên săm xe đạp.</a:t>
              </a:r>
              <a:endPar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3" name="Rectangle: Rounded Corners 12">
            <a:extLst>
              <a:ext uri="{FF2B5EF4-FFF2-40B4-BE49-F238E27FC236}">
                <a16:creationId xmlns:a16="http://schemas.microsoft.com/office/drawing/2014/main" id="{9FDDD398-AB74-BF8B-1079-AABACF3B51EE}"/>
              </a:ext>
            </a:extLst>
          </p:cNvPr>
          <p:cNvSpPr/>
          <p:nvPr/>
        </p:nvSpPr>
        <p:spPr>
          <a:xfrm>
            <a:off x="3750066" y="3092770"/>
            <a:ext cx="7921377" cy="3765230"/>
          </a:xfrm>
          <a:prstGeom prst="roundRect">
            <a:avLst/>
          </a:prstGeom>
          <a:solidFill>
            <a:schemeClr val="accent4">
              <a:lumMod val="20000"/>
              <a:lumOff val="80000"/>
            </a:schemeClr>
          </a:solidFill>
          <a:ln>
            <a:noFill/>
          </a:ln>
          <a:effectLst>
            <a:softEdge rad="762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2060"/>
                </a:solidFill>
                <a:effectLst/>
                <a:uLnTx/>
                <a:uFillTx/>
                <a:latin typeface="Calibri" panose="020F0502020204030204"/>
                <a:ea typeface="+mn-ea"/>
                <a:cs typeface="+mn-cs"/>
              </a:rPr>
              <a:t>Để phát hiện lỗ thủng trên săm xe đạp người ta bơm căng săm xe rồi cho vào chậu nước, bóp nhẹ săm, chỗ nào sủi bọt khí thì chỗ đó có lỗ thủng.</a:t>
            </a:r>
            <a:endParaRPr kumimoji="0" lang="en-US" sz="44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96052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F99F8933-734E-4953-B002-2F016A47F4DA}"/>
              </a:ext>
            </a:extLst>
          </p:cNvPr>
          <p:cNvSpPr/>
          <p:nvPr/>
        </p:nvSpPr>
        <p:spPr>
          <a:xfrm>
            <a:off x="345759" y="508348"/>
            <a:ext cx="11531815" cy="5815450"/>
          </a:xfrm>
          <a:prstGeom prst="roundRect">
            <a:avLst>
              <a:gd name="adj" fmla="val 3209"/>
            </a:avLst>
          </a:prstGeom>
          <a:solidFill>
            <a:schemeClr val="bg1"/>
          </a:solidFill>
          <a:ln>
            <a:noFill/>
          </a:ln>
          <a:effectLst>
            <a:outerShdw blurRad="114300" dist="38100" dir="2700000" algn="tl" rotWithShape="0">
              <a:srgbClr val="DB4D5B">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2" name="图片 1">
            <a:extLst>
              <a:ext uri="{FF2B5EF4-FFF2-40B4-BE49-F238E27FC236}">
                <a16:creationId xmlns:a16="http://schemas.microsoft.com/office/drawing/2014/main" id="{F2CC0960-FB57-4D3E-99D2-5C75642E0DA0}"/>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b="31579"/>
          <a:stretch/>
        </p:blipFill>
        <p:spPr>
          <a:xfrm flipV="1">
            <a:off x="0" y="0"/>
            <a:ext cx="12192000" cy="2502812"/>
          </a:xfrm>
          <a:prstGeom prst="rect">
            <a:avLst/>
          </a:prstGeom>
        </p:spPr>
      </p:pic>
      <p:pic>
        <p:nvPicPr>
          <p:cNvPr id="3" name="图片 2">
            <a:extLst>
              <a:ext uri="{FF2B5EF4-FFF2-40B4-BE49-F238E27FC236}">
                <a16:creationId xmlns:a16="http://schemas.microsoft.com/office/drawing/2014/main" id="{5AF319CB-C90F-4A45-97A4-FE69DF0401EF}"/>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b="31579"/>
          <a:stretch/>
        </p:blipFill>
        <p:spPr>
          <a:xfrm>
            <a:off x="0" y="4355188"/>
            <a:ext cx="12192000" cy="2502812"/>
          </a:xfrm>
          <a:prstGeom prst="rect">
            <a:avLst/>
          </a:prstGeom>
        </p:spPr>
      </p:pic>
      <p:pic>
        <p:nvPicPr>
          <p:cNvPr id="6" name="图片 5">
            <a:extLst>
              <a:ext uri="{FF2B5EF4-FFF2-40B4-BE49-F238E27FC236}">
                <a16:creationId xmlns:a16="http://schemas.microsoft.com/office/drawing/2014/main" id="{AA023DA7-ECFB-41A3-8A24-93473B982C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405288" cy="1030681"/>
          </a:xfrm>
          <a:prstGeom prst="rect">
            <a:avLst/>
          </a:prstGeom>
        </p:spPr>
      </p:pic>
      <p:sp>
        <p:nvSpPr>
          <p:cNvPr id="7" name="矩形: 圆角 6">
            <a:extLst>
              <a:ext uri="{FF2B5EF4-FFF2-40B4-BE49-F238E27FC236}">
                <a16:creationId xmlns:a16="http://schemas.microsoft.com/office/drawing/2014/main" id="{6F5DB061-3DC8-4054-8393-D635AB76A9C6}"/>
              </a:ext>
            </a:extLst>
          </p:cNvPr>
          <p:cNvSpPr/>
          <p:nvPr/>
        </p:nvSpPr>
        <p:spPr>
          <a:xfrm>
            <a:off x="1130204" y="2063101"/>
            <a:ext cx="120753" cy="2922163"/>
          </a:xfrm>
          <a:prstGeom prst="roundRect">
            <a:avLst/>
          </a:prstGeom>
          <a:gradFill>
            <a:gsLst>
              <a:gs pos="0">
                <a:srgbClr val="68E2C5"/>
              </a:gs>
              <a:gs pos="100000">
                <a:srgbClr val="33C9D8"/>
              </a:gs>
            </a:gsLst>
            <a:lin ang="2700000" scaled="0"/>
          </a:gradFill>
          <a:ln>
            <a:noFill/>
          </a:ln>
          <a:effectLst>
            <a:outerShdw blurRad="139700" dist="38100" dir="2700000" algn="tl" rotWithShape="0">
              <a:schemeClr val="accent5">
                <a:lumMod val="60000"/>
                <a:lumOff val="4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11" name="Picture 10" descr="Shape&#10;&#10;Description automatically generated">
            <a:extLst>
              <a:ext uri="{FF2B5EF4-FFF2-40B4-BE49-F238E27FC236}">
                <a16:creationId xmlns:a16="http://schemas.microsoft.com/office/drawing/2014/main" id="{F31F688A-1CF9-4C67-B52B-DFAAD2F1B7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18528" y="1424604"/>
            <a:ext cx="2833954" cy="4543049"/>
          </a:xfrm>
          <a:prstGeom prst="rect">
            <a:avLst/>
          </a:prstGeom>
        </p:spPr>
      </p:pic>
      <p:sp>
        <p:nvSpPr>
          <p:cNvPr id="20" name="文本框 27">
            <a:extLst>
              <a:ext uri="{FF2B5EF4-FFF2-40B4-BE49-F238E27FC236}">
                <a16:creationId xmlns:a16="http://schemas.microsoft.com/office/drawing/2014/main" id="{4608CDA0-1717-49AD-8370-6B6A07504FF5}"/>
              </a:ext>
            </a:extLst>
          </p:cNvPr>
          <p:cNvSpPr txBox="1"/>
          <p:nvPr/>
        </p:nvSpPr>
        <p:spPr>
          <a:xfrm>
            <a:off x="1800009" y="2220985"/>
            <a:ext cx="7946406"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prstClr val="black"/>
                </a:solidFill>
                <a:effectLst/>
                <a:uLnTx/>
                <a:uFillTx/>
                <a:latin typeface="Arial" panose="020B0604020202020204" pitchFamily="34" charset="0"/>
                <a:ea typeface="思源宋体 CN Heavy" panose="02020900000000000000" pitchFamily="18" charset="-122"/>
                <a:cs typeface="Arial" panose="020B0604020202020204" pitchFamily="34" charset="0"/>
              </a:rPr>
              <a:t>Ghi</a:t>
            </a:r>
            <a:r>
              <a:rPr kumimoji="0" lang="en-US" altLang="zh-CN" sz="6000" b="1" i="0" u="none" strike="noStrike" kern="1200" cap="none" spc="0" normalizeH="0" baseline="0" noProof="0" dirty="0">
                <a:ln>
                  <a:noFill/>
                </a:ln>
                <a:solidFill>
                  <a:prstClr val="black"/>
                </a:solidFill>
                <a:effectLst/>
                <a:uLnTx/>
                <a:uFillTx/>
                <a:latin typeface="Arial" panose="020B0604020202020204" pitchFamily="34" charset="0"/>
                <a:ea typeface="思源宋体 CN Heavy" panose="02020900000000000000" pitchFamily="18" charset="-122"/>
                <a:cs typeface="Arial" panose="020B0604020202020204" pitchFamily="34" charset="0"/>
              </a:rPr>
              <a:t> </a:t>
            </a:r>
            <a:r>
              <a:rPr kumimoji="0" lang="en-US" altLang="zh-CN" sz="6000" b="1" i="0" u="none" strike="noStrike" kern="1200" cap="none" spc="0" normalizeH="0" baseline="0" noProof="0" dirty="0" err="1">
                <a:ln>
                  <a:noFill/>
                </a:ln>
                <a:solidFill>
                  <a:prstClr val="black"/>
                </a:solidFill>
                <a:effectLst/>
                <a:uLnTx/>
                <a:uFillTx/>
                <a:latin typeface="Arial" panose="020B0604020202020204" pitchFamily="34" charset="0"/>
                <a:ea typeface="思源宋体 CN Heavy" panose="02020900000000000000" pitchFamily="18" charset="-122"/>
                <a:cs typeface="Arial" panose="020B0604020202020204" pitchFamily="34" charset="0"/>
              </a:rPr>
              <a:t>nhớ</a:t>
            </a:r>
            <a:r>
              <a:rPr kumimoji="0" lang="en-US" altLang="zh-CN" sz="6000" b="1" i="0" u="none" strike="noStrike" kern="1200" cap="none" spc="0" normalizeH="0" noProof="0" dirty="0">
                <a:ln>
                  <a:noFill/>
                </a:ln>
                <a:solidFill>
                  <a:prstClr val="black"/>
                </a:solidFill>
                <a:effectLst/>
                <a:uLnTx/>
                <a:uFillTx/>
                <a:latin typeface="Arial" panose="020B0604020202020204" pitchFamily="34" charset="0"/>
                <a:ea typeface="思源宋体 CN Heavy" panose="02020900000000000000" pitchFamily="18" charset="-122"/>
                <a:cs typeface="Arial" panose="020B0604020202020204" pitchFamily="34" charset="0"/>
              </a:rPr>
              <a:t> </a:t>
            </a:r>
            <a:r>
              <a:rPr kumimoji="0" lang="en-US" altLang="zh-CN" sz="6000" b="1" i="0" u="none" strike="noStrike" kern="1200" cap="none" spc="0" normalizeH="0" noProof="0" dirty="0" err="1">
                <a:ln>
                  <a:noFill/>
                </a:ln>
                <a:solidFill>
                  <a:prstClr val="black"/>
                </a:solidFill>
                <a:effectLst/>
                <a:uLnTx/>
                <a:uFillTx/>
                <a:latin typeface="Arial" panose="020B0604020202020204" pitchFamily="34" charset="0"/>
                <a:ea typeface="思源宋体 CN Heavy" panose="02020900000000000000" pitchFamily="18" charset="-122"/>
                <a:cs typeface="Arial" panose="020B0604020202020204" pitchFamily="34" charset="0"/>
              </a:rPr>
              <a:t>nội</a:t>
            </a:r>
            <a:r>
              <a:rPr kumimoji="0" lang="en-US" altLang="zh-CN" sz="6000" b="1" i="0" u="none" strike="noStrike" kern="1200" cap="none" spc="0" normalizeH="0" noProof="0" dirty="0">
                <a:ln>
                  <a:noFill/>
                </a:ln>
                <a:solidFill>
                  <a:prstClr val="black"/>
                </a:solidFill>
                <a:effectLst/>
                <a:uLnTx/>
                <a:uFillTx/>
                <a:latin typeface="Arial" panose="020B0604020202020204" pitchFamily="34" charset="0"/>
                <a:ea typeface="思源宋体 CN Heavy" panose="02020900000000000000" pitchFamily="18" charset="-122"/>
                <a:cs typeface="Arial" panose="020B0604020202020204" pitchFamily="34" charset="0"/>
              </a:rPr>
              <a:t> dung </a:t>
            </a:r>
            <a:r>
              <a:rPr kumimoji="0" lang="en-US" altLang="zh-CN" sz="6000" b="1" i="0" u="none" strike="noStrike" kern="1200" cap="none" spc="0" normalizeH="0" noProof="0" dirty="0" err="1">
                <a:ln>
                  <a:noFill/>
                </a:ln>
                <a:solidFill>
                  <a:prstClr val="black"/>
                </a:solidFill>
                <a:effectLst/>
                <a:uLnTx/>
                <a:uFillTx/>
                <a:latin typeface="Arial" panose="020B0604020202020204" pitchFamily="34" charset="0"/>
                <a:ea typeface="思源宋体 CN Heavy" panose="02020900000000000000" pitchFamily="18" charset="-122"/>
                <a:cs typeface="Arial" panose="020B0604020202020204" pitchFamily="34" charset="0"/>
              </a:rPr>
              <a:t>bài</a:t>
            </a:r>
            <a:endParaRPr kumimoji="0" lang="zh-CN" altLang="en-US" sz="6000" b="1" i="0" u="none" strike="noStrike" kern="1200" cap="none" spc="0" normalizeH="0" baseline="0" noProof="0" dirty="0">
              <a:ln>
                <a:noFill/>
              </a:ln>
              <a:solidFill>
                <a:prstClr val="black"/>
              </a:solidFill>
              <a:effectLst/>
              <a:uLnTx/>
              <a:uFillTx/>
              <a:latin typeface="Arial" panose="020B0604020202020204" pitchFamily="34" charset="0"/>
              <a:ea typeface="思源宋体 CN Heavy" panose="02020900000000000000" pitchFamily="18" charset="-122"/>
              <a:cs typeface="Arial" panose="020B0604020202020204" pitchFamily="34" charset="0"/>
            </a:endParaRPr>
          </a:p>
        </p:txBody>
      </p:sp>
      <p:sp>
        <p:nvSpPr>
          <p:cNvPr id="21" name="文本框 27">
            <a:extLst>
              <a:ext uri="{FF2B5EF4-FFF2-40B4-BE49-F238E27FC236}">
                <a16:creationId xmlns:a16="http://schemas.microsoft.com/office/drawing/2014/main" id="{3FD2656D-E9EC-4F85-8B6F-A993D8EC8347}"/>
              </a:ext>
            </a:extLst>
          </p:cNvPr>
          <p:cNvSpPr txBox="1"/>
          <p:nvPr/>
        </p:nvSpPr>
        <p:spPr>
          <a:xfrm>
            <a:off x="1743455" y="3707617"/>
            <a:ext cx="7698496" cy="1938992"/>
          </a:xfrm>
          <a:prstGeom prst="rect">
            <a:avLst/>
          </a:prstGeom>
          <a:noFill/>
        </p:spPr>
        <p:txBody>
          <a:bodyPr wrap="square" rtlCol="0">
            <a:spAutoFit/>
          </a:bodyPr>
          <a:lstStyle/>
          <a:p>
            <a:pPr lvl="0" algn="just">
              <a:defRPr/>
            </a:pPr>
            <a:r>
              <a:rPr lang="vi-VN" altLang="zh-CN" sz="6000" b="1" dirty="0">
                <a:solidFill>
                  <a:prstClr val="black"/>
                </a:solidFill>
                <a:ea typeface="思源宋体 CN Heavy" panose="02020900000000000000" pitchFamily="18" charset="-122"/>
                <a:cs typeface="Arial" panose="020B0604020202020204" pitchFamily="34" charset="0"/>
              </a:rPr>
              <a:t>Tìm hiểu trước nội dung bài 5</a:t>
            </a:r>
            <a:endParaRPr kumimoji="0" lang="zh-CN" altLang="en-US" sz="6000" b="1" i="0" u="none" strike="noStrike" kern="1200" cap="none" spc="0" normalizeH="0" baseline="0" noProof="0" dirty="0">
              <a:ln>
                <a:noFill/>
              </a:ln>
              <a:solidFill>
                <a:prstClr val="black"/>
              </a:solidFill>
              <a:effectLst/>
              <a:uLnTx/>
              <a:uFillTx/>
              <a:latin typeface="Arial" panose="020B0604020202020204" pitchFamily="34" charset="0"/>
              <a:ea typeface="思源宋体 CN Heavy" panose="02020900000000000000" pitchFamily="18" charset="-122"/>
              <a:cs typeface="Arial" panose="020B0604020202020204" pitchFamily="34" charset="0"/>
            </a:endParaRPr>
          </a:p>
        </p:txBody>
      </p:sp>
      <p:pic>
        <p:nvPicPr>
          <p:cNvPr id="5" name="Picture 4">
            <a:extLst>
              <a:ext uri="{FF2B5EF4-FFF2-40B4-BE49-F238E27FC236}">
                <a16:creationId xmlns:a16="http://schemas.microsoft.com/office/drawing/2014/main" id="{E49C98E9-3208-AE2F-345B-D110171C48AC}"/>
              </a:ext>
            </a:extLst>
          </p:cNvPr>
          <p:cNvPicPr>
            <a:picLocks noChangeAspect="1"/>
          </p:cNvPicPr>
          <p:nvPr/>
        </p:nvPicPr>
        <p:blipFill>
          <a:blip r:embed="rId5"/>
          <a:stretch>
            <a:fillRect/>
          </a:stretch>
        </p:blipFill>
        <p:spPr>
          <a:xfrm>
            <a:off x="3579013" y="862750"/>
            <a:ext cx="3718882" cy="1700931"/>
          </a:xfrm>
          <a:prstGeom prst="rect">
            <a:avLst/>
          </a:prstGeom>
        </p:spPr>
      </p:pic>
    </p:spTree>
    <p:extLst>
      <p:ext uri="{BB962C8B-B14F-4D97-AF65-F5344CB8AC3E}">
        <p14:creationId xmlns:p14="http://schemas.microsoft.com/office/powerpoint/2010/main" val="33375535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down)">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0" grpId="0"/>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F99F8933-734E-4953-B002-2F016A47F4DA}"/>
              </a:ext>
            </a:extLst>
          </p:cNvPr>
          <p:cNvSpPr/>
          <p:nvPr/>
        </p:nvSpPr>
        <p:spPr>
          <a:xfrm>
            <a:off x="345759" y="508348"/>
            <a:ext cx="11531815" cy="5815450"/>
          </a:xfrm>
          <a:prstGeom prst="roundRect">
            <a:avLst>
              <a:gd name="adj" fmla="val 3209"/>
            </a:avLst>
          </a:prstGeom>
          <a:solidFill>
            <a:schemeClr val="bg1"/>
          </a:solidFill>
          <a:ln>
            <a:noFill/>
          </a:ln>
          <a:effectLst>
            <a:outerShdw blurRad="114300" dist="38100" dir="2700000" algn="tl" rotWithShape="0">
              <a:srgbClr val="DB4D5B">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2" name="图片 1">
            <a:extLst>
              <a:ext uri="{FF2B5EF4-FFF2-40B4-BE49-F238E27FC236}">
                <a16:creationId xmlns:a16="http://schemas.microsoft.com/office/drawing/2014/main" id="{F2CC0960-FB57-4D3E-99D2-5C75642E0DA0}"/>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b="31579"/>
          <a:stretch/>
        </p:blipFill>
        <p:spPr>
          <a:xfrm flipV="1">
            <a:off x="0" y="0"/>
            <a:ext cx="12192000" cy="2502812"/>
          </a:xfrm>
          <a:prstGeom prst="rect">
            <a:avLst/>
          </a:prstGeom>
        </p:spPr>
      </p:pic>
      <p:pic>
        <p:nvPicPr>
          <p:cNvPr id="3" name="图片 2">
            <a:extLst>
              <a:ext uri="{FF2B5EF4-FFF2-40B4-BE49-F238E27FC236}">
                <a16:creationId xmlns:a16="http://schemas.microsoft.com/office/drawing/2014/main" id="{5AF319CB-C90F-4A45-97A4-FE69DF0401EF}"/>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b="31579"/>
          <a:stretch/>
        </p:blipFill>
        <p:spPr>
          <a:xfrm>
            <a:off x="0" y="4355188"/>
            <a:ext cx="12192000" cy="2502812"/>
          </a:xfrm>
          <a:prstGeom prst="rect">
            <a:avLst/>
          </a:prstGeom>
        </p:spPr>
      </p:pic>
      <p:pic>
        <p:nvPicPr>
          <p:cNvPr id="6" name="图片 5">
            <a:extLst>
              <a:ext uri="{FF2B5EF4-FFF2-40B4-BE49-F238E27FC236}">
                <a16:creationId xmlns:a16="http://schemas.microsoft.com/office/drawing/2014/main" id="{AA023DA7-ECFB-41A3-8A24-93473B982C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405288" cy="1030681"/>
          </a:xfrm>
          <a:prstGeom prst="rect">
            <a:avLst/>
          </a:prstGeom>
        </p:spPr>
      </p:pic>
      <p:pic>
        <p:nvPicPr>
          <p:cNvPr id="8" name="Picture 7">
            <a:extLst>
              <a:ext uri="{FF2B5EF4-FFF2-40B4-BE49-F238E27FC236}">
                <a16:creationId xmlns:a16="http://schemas.microsoft.com/office/drawing/2014/main" id="{7FD484E8-E40E-F1C6-CAF9-5EF587E17FD0}"/>
              </a:ext>
            </a:extLst>
          </p:cNvPr>
          <p:cNvPicPr>
            <a:picLocks noChangeAspect="1"/>
          </p:cNvPicPr>
          <p:nvPr/>
        </p:nvPicPr>
        <p:blipFill>
          <a:blip r:embed="rId4"/>
          <a:stretch>
            <a:fillRect/>
          </a:stretch>
        </p:blipFill>
        <p:spPr>
          <a:xfrm>
            <a:off x="1487027" y="1929282"/>
            <a:ext cx="9144793" cy="2359356"/>
          </a:xfrm>
          <a:prstGeom prst="rect">
            <a:avLst/>
          </a:prstGeom>
        </p:spPr>
      </p:pic>
      <p:pic>
        <p:nvPicPr>
          <p:cNvPr id="9" name="Picture 2" descr="Cute girl smiling welcoming posture character cartoon logo hand drawn art illustration">
            <a:extLst>
              <a:ext uri="{FF2B5EF4-FFF2-40B4-BE49-F238E27FC236}">
                <a16:creationId xmlns:a16="http://schemas.microsoft.com/office/drawing/2014/main" id="{CB5DE3DF-125E-781A-389C-84096781B6A1}"/>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2098" t="5797" r="24015"/>
          <a:stretch/>
        </p:blipFill>
        <p:spPr bwMode="auto">
          <a:xfrm>
            <a:off x="9105873" y="3137775"/>
            <a:ext cx="2552700" cy="3571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91212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534" y="101296"/>
            <a:ext cx="11312648" cy="2566008"/>
          </a:xfrm>
          <a:prstGeom prst="rect">
            <a:avLst/>
          </a:prstGeom>
        </p:spPr>
      </p:pic>
      <p:sp>
        <p:nvSpPr>
          <p:cNvPr id="12" name="Title 1">
            <a:extLst>
              <a:ext uri="{FF2B5EF4-FFF2-40B4-BE49-F238E27FC236}">
                <a16:creationId xmlns:a16="http://schemas.microsoft.com/office/drawing/2014/main" id="{3AF47FBC-6C6A-4571-99CA-79A4E7CAE81D}"/>
              </a:ext>
            </a:extLst>
          </p:cNvPr>
          <p:cNvSpPr txBox="1">
            <a:spLocks/>
          </p:cNvSpPr>
          <p:nvPr/>
        </p:nvSpPr>
        <p:spPr>
          <a:xfrm>
            <a:off x="1190625" y="2400515"/>
            <a:ext cx="9944100"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Liên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hệ</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Zalo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0972.115.126</a:t>
            </a: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4"/>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Facebook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pic>
        <p:nvPicPr>
          <p:cNvPr id="4" name="Picture 3">
            <a:extLst>
              <a:ext uri="{FF2B5EF4-FFF2-40B4-BE49-F238E27FC236}">
                <a16:creationId xmlns:a16="http://schemas.microsoft.com/office/drawing/2014/main" id="{7E14EC30-9C2F-2CF3-A4FC-DD3563B74B0D}"/>
              </a:ext>
            </a:extLst>
          </p:cNvPr>
          <p:cNvPicPr>
            <a:picLocks noChangeAspect="1"/>
          </p:cNvPicPr>
          <p:nvPr/>
        </p:nvPicPr>
        <p:blipFill>
          <a:blip r:embed="rId5"/>
          <a:stretch>
            <a:fillRect/>
          </a:stretch>
        </p:blipFill>
        <p:spPr>
          <a:xfrm>
            <a:off x="1917151" y="110773"/>
            <a:ext cx="8503200" cy="1983548"/>
          </a:xfrm>
          <a:prstGeom prst="rect">
            <a:avLst/>
          </a:prstGeom>
        </p:spPr>
      </p:pic>
      <p:pic>
        <p:nvPicPr>
          <p:cNvPr id="7" name="Picture 6" descr="Logo, company name&#10;&#10;Description automatically generated">
            <a:extLst>
              <a:ext uri="{FF2B5EF4-FFF2-40B4-BE49-F238E27FC236}">
                <a16:creationId xmlns:a16="http://schemas.microsoft.com/office/drawing/2014/main" id="{F0C1CCA4-F917-3D5D-8761-971EC051E3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380" y="-228480"/>
            <a:ext cx="1923810" cy="1923810"/>
          </a:xfrm>
          <a:prstGeom prst="rect">
            <a:avLst/>
          </a:prstGeom>
        </p:spPr>
      </p:pic>
      <p:pic>
        <p:nvPicPr>
          <p:cNvPr id="8" name="Picture 7">
            <a:extLst>
              <a:ext uri="{FF2B5EF4-FFF2-40B4-BE49-F238E27FC236}">
                <a16:creationId xmlns:a16="http://schemas.microsoft.com/office/drawing/2014/main" id="{8E18A5BD-4EB2-FC54-3F9C-6CFAF96B25E1}"/>
              </a:ext>
            </a:extLst>
          </p:cNvPr>
          <p:cNvPicPr>
            <a:picLocks noChangeAspect="1"/>
          </p:cNvPicPr>
          <p:nvPr/>
        </p:nvPicPr>
        <p:blipFill>
          <a:blip r:embed="rId7"/>
          <a:stretch>
            <a:fillRect/>
          </a:stretch>
        </p:blipFill>
        <p:spPr>
          <a:xfrm>
            <a:off x="405545" y="3616637"/>
            <a:ext cx="10998137" cy="3090940"/>
          </a:xfrm>
          <a:prstGeom prst="rect">
            <a:avLst/>
          </a:prstGeom>
        </p:spPr>
      </p:pic>
    </p:spTree>
    <p:extLst>
      <p:ext uri="{BB962C8B-B14F-4D97-AF65-F5344CB8AC3E}">
        <p14:creationId xmlns:p14="http://schemas.microsoft.com/office/powerpoint/2010/main" val="3360660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a:hlinkClick r:id="rId2" action="ppaction://hlinksldjump"/>
            <a:extLst>
              <a:ext uri="{FF2B5EF4-FFF2-40B4-BE49-F238E27FC236}">
                <a16:creationId xmlns:a16="http://schemas.microsoft.com/office/drawing/2014/main" id="{F65969CC-A099-4773-B8FA-4159917DA9A9}"/>
              </a:ext>
            </a:extLst>
          </p:cNvPr>
          <p:cNvSpPr txBox="1"/>
          <p:nvPr/>
        </p:nvSpPr>
        <p:spPr>
          <a:xfrm>
            <a:off x="1004609" y="1188188"/>
            <a:ext cx="10366601" cy="1559400"/>
          </a:xfrm>
          <a:prstGeom prst="rect">
            <a:avLst/>
          </a:prstGeom>
          <a:noFill/>
        </p:spPr>
        <p:txBody>
          <a:bodyPr wrap="square" rtlCol="0">
            <a:prstTxWarp prst="textArchUp">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9333" b="0" i="0" u="none" strike="noStrike" kern="0" cap="none" spc="0" normalizeH="0" baseline="0" noProof="0" dirty="0" err="1">
                <a:ln>
                  <a:solidFill>
                    <a:srgbClr val="FFFF00"/>
                  </a:solidFill>
                </a:ln>
                <a:solidFill>
                  <a:srgbClr val="FFFFFF">
                    <a:lumMod val="60000"/>
                    <a:lumOff val="40000"/>
                  </a:srgbClr>
                </a:solidFill>
                <a:effectLst>
                  <a:glow rad="63500">
                    <a:srgbClr val="F9A320">
                      <a:satMod val="175000"/>
                      <a:alpha val="40000"/>
                    </a:srgbClr>
                  </a:glow>
                </a:effectLst>
                <a:uLnTx/>
                <a:uFillTx/>
                <a:latin typeface="Calibri" panose="020F0502020204030204" pitchFamily="34" charset="0"/>
                <a:cs typeface="Calibri" panose="020F0502020204030204" pitchFamily="34" charset="0"/>
                <a:sym typeface="Arial"/>
              </a:rPr>
              <a:t>Vừng</a:t>
            </a:r>
            <a:r>
              <a:rPr kumimoji="0" lang="en-US" sz="9333" b="0" i="0" u="none" strike="noStrike" kern="0" cap="none" spc="0" normalizeH="0" baseline="0" noProof="0" dirty="0">
                <a:ln>
                  <a:solidFill>
                    <a:srgbClr val="FFFF00"/>
                  </a:solidFill>
                </a:ln>
                <a:solidFill>
                  <a:srgbClr val="FFFFFF">
                    <a:lumMod val="60000"/>
                    <a:lumOff val="40000"/>
                  </a:srgbClr>
                </a:solidFill>
                <a:effectLst>
                  <a:glow rad="63500">
                    <a:srgbClr val="F9A320">
                      <a:satMod val="175000"/>
                      <a:alpha val="40000"/>
                    </a:srgbClr>
                  </a:glow>
                </a:effectLst>
                <a:uLnTx/>
                <a:uFillTx/>
                <a:latin typeface="Calibri" panose="020F0502020204030204" pitchFamily="34" charset="0"/>
                <a:cs typeface="Calibri" panose="020F0502020204030204" pitchFamily="34" charset="0"/>
                <a:sym typeface="Arial"/>
              </a:rPr>
              <a:t> </a:t>
            </a:r>
            <a:r>
              <a:rPr kumimoji="0" lang="en-US" sz="9333" b="0" i="0" u="none" strike="noStrike" kern="0" cap="none" spc="0" normalizeH="0" baseline="0" noProof="0" dirty="0" err="1">
                <a:ln>
                  <a:solidFill>
                    <a:srgbClr val="FFFF00"/>
                  </a:solidFill>
                </a:ln>
                <a:solidFill>
                  <a:srgbClr val="FFFFFF">
                    <a:lumMod val="60000"/>
                    <a:lumOff val="40000"/>
                  </a:srgbClr>
                </a:solidFill>
                <a:effectLst>
                  <a:glow rad="63500">
                    <a:srgbClr val="F9A320">
                      <a:satMod val="175000"/>
                      <a:alpha val="40000"/>
                    </a:srgbClr>
                  </a:glow>
                </a:effectLst>
                <a:uLnTx/>
                <a:uFillTx/>
                <a:latin typeface="Calibri" panose="020F0502020204030204" pitchFamily="34" charset="0"/>
                <a:cs typeface="Calibri" panose="020F0502020204030204" pitchFamily="34" charset="0"/>
                <a:sym typeface="Arial"/>
              </a:rPr>
              <a:t>ơi</a:t>
            </a:r>
            <a:r>
              <a:rPr kumimoji="0" lang="en-US" sz="9333" b="0" i="0" u="none" strike="noStrike" kern="0" cap="none" spc="0" normalizeH="0" baseline="0" noProof="0" dirty="0">
                <a:ln>
                  <a:solidFill>
                    <a:srgbClr val="FFFF00"/>
                  </a:solidFill>
                </a:ln>
                <a:solidFill>
                  <a:srgbClr val="FFFFFF">
                    <a:lumMod val="60000"/>
                    <a:lumOff val="40000"/>
                  </a:srgbClr>
                </a:solidFill>
                <a:effectLst>
                  <a:glow rad="63500">
                    <a:srgbClr val="F9A320">
                      <a:satMod val="175000"/>
                      <a:alpha val="40000"/>
                    </a:srgbClr>
                  </a:glow>
                </a:effectLst>
                <a:uLnTx/>
                <a:uFillTx/>
                <a:latin typeface="Calibri" panose="020F0502020204030204" pitchFamily="34" charset="0"/>
                <a:cs typeface="Calibri" panose="020F0502020204030204" pitchFamily="34" charset="0"/>
                <a:sym typeface="Arial"/>
              </a:rPr>
              <a:t>! </a:t>
            </a:r>
            <a:r>
              <a:rPr kumimoji="0" lang="en-US" sz="9333" b="0" i="0" u="none" strike="noStrike" kern="0" cap="none" spc="0" normalizeH="0" baseline="0" noProof="0" dirty="0" err="1">
                <a:ln>
                  <a:solidFill>
                    <a:srgbClr val="FFFF00"/>
                  </a:solidFill>
                </a:ln>
                <a:solidFill>
                  <a:srgbClr val="FFFFFF">
                    <a:lumMod val="60000"/>
                    <a:lumOff val="40000"/>
                  </a:srgbClr>
                </a:solidFill>
                <a:effectLst>
                  <a:glow rad="63500">
                    <a:srgbClr val="F9A320">
                      <a:satMod val="175000"/>
                      <a:alpha val="40000"/>
                    </a:srgbClr>
                  </a:glow>
                </a:effectLst>
                <a:uLnTx/>
                <a:uFillTx/>
                <a:latin typeface="Calibri" panose="020F0502020204030204" pitchFamily="34" charset="0"/>
                <a:cs typeface="Calibri" panose="020F0502020204030204" pitchFamily="34" charset="0"/>
                <a:sym typeface="Arial"/>
              </a:rPr>
              <a:t>Mở</a:t>
            </a:r>
            <a:r>
              <a:rPr kumimoji="0" lang="en-US" sz="9333" b="0" i="0" u="none" strike="noStrike" kern="0" cap="none" spc="0" normalizeH="0" baseline="0" noProof="0" dirty="0">
                <a:ln>
                  <a:solidFill>
                    <a:srgbClr val="FFFF00"/>
                  </a:solidFill>
                </a:ln>
                <a:solidFill>
                  <a:srgbClr val="FFFFFF">
                    <a:lumMod val="60000"/>
                    <a:lumOff val="40000"/>
                  </a:srgbClr>
                </a:solidFill>
                <a:effectLst>
                  <a:glow rad="63500">
                    <a:srgbClr val="F9A320">
                      <a:satMod val="175000"/>
                      <a:alpha val="40000"/>
                    </a:srgbClr>
                  </a:glow>
                </a:effectLst>
                <a:uLnTx/>
                <a:uFillTx/>
                <a:latin typeface="Calibri" panose="020F0502020204030204" pitchFamily="34" charset="0"/>
                <a:cs typeface="Calibri" panose="020F0502020204030204" pitchFamily="34" charset="0"/>
                <a:sym typeface="Arial"/>
              </a:rPr>
              <a:t> </a:t>
            </a:r>
            <a:r>
              <a:rPr kumimoji="0" lang="en-US" sz="9333" b="0" i="0" u="none" strike="noStrike" kern="0" cap="none" spc="0" normalizeH="0" baseline="0" noProof="0" dirty="0" err="1">
                <a:ln>
                  <a:solidFill>
                    <a:srgbClr val="FFFF00"/>
                  </a:solidFill>
                </a:ln>
                <a:solidFill>
                  <a:srgbClr val="FFFFFF">
                    <a:lumMod val="60000"/>
                    <a:lumOff val="40000"/>
                  </a:srgbClr>
                </a:solidFill>
                <a:effectLst>
                  <a:glow rad="63500">
                    <a:srgbClr val="F9A320">
                      <a:satMod val="175000"/>
                      <a:alpha val="40000"/>
                    </a:srgbClr>
                  </a:glow>
                </a:effectLst>
                <a:uLnTx/>
                <a:uFillTx/>
                <a:latin typeface="Calibri" panose="020F0502020204030204" pitchFamily="34" charset="0"/>
                <a:cs typeface="Calibri" panose="020F0502020204030204" pitchFamily="34" charset="0"/>
                <a:sym typeface="Arial"/>
              </a:rPr>
              <a:t>ra</a:t>
            </a:r>
            <a:r>
              <a:rPr kumimoji="0" lang="en-US" sz="9333" b="0" i="0" u="none" strike="noStrike" kern="0" cap="none" spc="0" normalizeH="0" baseline="0" noProof="0" dirty="0">
                <a:ln>
                  <a:solidFill>
                    <a:srgbClr val="FFFF00"/>
                  </a:solidFill>
                </a:ln>
                <a:solidFill>
                  <a:srgbClr val="FFFFFF">
                    <a:lumMod val="60000"/>
                    <a:lumOff val="40000"/>
                  </a:srgbClr>
                </a:solidFill>
                <a:effectLst>
                  <a:glow rad="63500">
                    <a:srgbClr val="F9A320">
                      <a:satMod val="175000"/>
                      <a:alpha val="40000"/>
                    </a:srgbClr>
                  </a:glow>
                </a:effectLst>
                <a:uLnTx/>
                <a:uFillTx/>
                <a:latin typeface="Calibri" panose="020F0502020204030204" pitchFamily="34" charset="0"/>
                <a:cs typeface="Calibri" panose="020F0502020204030204" pitchFamily="34" charset="0"/>
                <a:sym typeface="Arial"/>
              </a:rPr>
              <a:t>!</a:t>
            </a:r>
          </a:p>
        </p:txBody>
      </p:sp>
      <p:sp>
        <p:nvSpPr>
          <p:cNvPr id="35" name="Arrow: Notched Right 34">
            <a:hlinkClick r:id="rId3" action="ppaction://hlinksldjump"/>
            <a:extLst>
              <a:ext uri="{FF2B5EF4-FFF2-40B4-BE49-F238E27FC236}">
                <a16:creationId xmlns:a16="http://schemas.microsoft.com/office/drawing/2014/main" id="{6FAB6386-CDBA-44D4-A6A1-3E524039CF92}"/>
              </a:ext>
            </a:extLst>
          </p:cNvPr>
          <p:cNvSpPr/>
          <p:nvPr/>
        </p:nvSpPr>
        <p:spPr>
          <a:xfrm>
            <a:off x="11115748" y="6074369"/>
            <a:ext cx="1003965" cy="697227"/>
          </a:xfrm>
          <a:prstGeom prst="notched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582F4E"/>
              </a:solidFill>
              <a:effectLst/>
              <a:uLnTx/>
              <a:uFillTx/>
              <a:latin typeface="Arial"/>
              <a:ea typeface="+mn-ea"/>
              <a:cs typeface="+mn-cs"/>
              <a:sym typeface="Arial"/>
            </a:endParaRPr>
          </a:p>
        </p:txBody>
      </p:sp>
      <p:pic>
        <p:nvPicPr>
          <p:cNvPr id="44" name="Picture 43">
            <a:hlinkClick r:id="rId4" action="ppaction://hlinksldjump"/>
            <a:extLst>
              <a:ext uri="{FF2B5EF4-FFF2-40B4-BE49-F238E27FC236}">
                <a16:creationId xmlns:a16="http://schemas.microsoft.com/office/drawing/2014/main" id="{2BFB7A59-13FC-4173-9814-E48912568A78}"/>
              </a:ext>
            </a:extLst>
          </p:cNvPr>
          <p:cNvPicPr>
            <a:picLocks noChangeAspect="1"/>
          </p:cNvPicPr>
          <p:nvPr/>
        </p:nvPicPr>
        <p:blipFill>
          <a:blip r:embed="rId5"/>
          <a:stretch>
            <a:fillRect/>
          </a:stretch>
        </p:blipFill>
        <p:spPr>
          <a:xfrm>
            <a:off x="3605279" y="1535289"/>
            <a:ext cx="2997499" cy="3565960"/>
          </a:xfrm>
          <a:prstGeom prst="rect">
            <a:avLst/>
          </a:prstGeom>
        </p:spPr>
      </p:pic>
      <p:pic>
        <p:nvPicPr>
          <p:cNvPr id="45" name="Picture 44">
            <a:hlinkClick r:id="rId6" action="ppaction://hlinksldjump"/>
            <a:extLst>
              <a:ext uri="{FF2B5EF4-FFF2-40B4-BE49-F238E27FC236}">
                <a16:creationId xmlns:a16="http://schemas.microsoft.com/office/drawing/2014/main" id="{6A4F4CF8-6F91-4AA9-B00E-D7F1EBB5955D}"/>
              </a:ext>
            </a:extLst>
          </p:cNvPr>
          <p:cNvPicPr>
            <a:picLocks noChangeAspect="1"/>
          </p:cNvPicPr>
          <p:nvPr/>
        </p:nvPicPr>
        <p:blipFill>
          <a:blip r:embed="rId7"/>
          <a:stretch>
            <a:fillRect/>
          </a:stretch>
        </p:blipFill>
        <p:spPr>
          <a:xfrm>
            <a:off x="6363262" y="2857056"/>
            <a:ext cx="3107607" cy="3877392"/>
          </a:xfrm>
          <a:prstGeom prst="rect">
            <a:avLst/>
          </a:prstGeom>
        </p:spPr>
      </p:pic>
      <p:pic>
        <p:nvPicPr>
          <p:cNvPr id="46" name="Picture 45">
            <a:hlinkClick r:id="rId8" action="ppaction://hlinksldjump"/>
            <a:extLst>
              <a:ext uri="{FF2B5EF4-FFF2-40B4-BE49-F238E27FC236}">
                <a16:creationId xmlns:a16="http://schemas.microsoft.com/office/drawing/2014/main" id="{CADB0A73-C1FD-4EF9-84B8-6A656B491725}"/>
              </a:ext>
            </a:extLst>
          </p:cNvPr>
          <p:cNvPicPr>
            <a:picLocks noChangeAspect="1"/>
          </p:cNvPicPr>
          <p:nvPr/>
        </p:nvPicPr>
        <p:blipFill>
          <a:blip r:embed="rId9"/>
          <a:stretch>
            <a:fillRect/>
          </a:stretch>
        </p:blipFill>
        <p:spPr>
          <a:xfrm>
            <a:off x="9074275" y="1535290"/>
            <a:ext cx="2997263" cy="3673956"/>
          </a:xfrm>
          <a:prstGeom prst="rect">
            <a:avLst/>
          </a:prstGeom>
        </p:spPr>
      </p:pic>
      <p:sp>
        <p:nvSpPr>
          <p:cNvPr id="47" name="Title 1">
            <a:extLst>
              <a:ext uri="{FF2B5EF4-FFF2-40B4-BE49-F238E27FC236}">
                <a16:creationId xmlns:a16="http://schemas.microsoft.com/office/drawing/2014/main" id="{C1A96916-724C-494F-B4F9-AFCFF2F22B67}"/>
              </a:ext>
            </a:extLst>
          </p:cNvPr>
          <p:cNvSpPr txBox="1">
            <a:spLocks/>
          </p:cNvSpPr>
          <p:nvPr/>
        </p:nvSpPr>
        <p:spPr>
          <a:xfrm>
            <a:off x="-396229" y="6235852"/>
            <a:ext cx="2103041" cy="535745"/>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Tx/>
              <a:buNone/>
              <a:tabLst/>
              <a:defRPr/>
            </a:pPr>
            <a:r>
              <a:rPr kumimoji="0" lang="en-US" sz="2133" b="0" i="0" u="none" strike="noStrike" kern="1200" cap="none" spc="0" normalizeH="0" baseline="0" noProof="0">
                <a:ln>
                  <a:noFill/>
                </a:ln>
                <a:solidFill>
                  <a:srgbClr val="36A289">
                    <a:lumMod val="50000"/>
                  </a:srgbClr>
                </a:solidFill>
                <a:effectLst/>
                <a:uLnTx/>
                <a:uFillTx/>
                <a:latin typeface="#9Slide07 Altus" pitchFamily="2" charset="0"/>
                <a:ea typeface="+mj-ea"/>
                <a:cs typeface="+mj-cs"/>
                <a:sym typeface="Arial"/>
              </a:rPr>
              <a:t>DIỆU HIỀN</a:t>
            </a:r>
            <a:endParaRPr kumimoji="0" lang="en-US" sz="2133" b="0" i="0" u="none" strike="noStrike" kern="1200" cap="none" spc="0" normalizeH="0" baseline="0" noProof="0" dirty="0">
              <a:ln>
                <a:noFill/>
              </a:ln>
              <a:solidFill>
                <a:srgbClr val="36A289">
                  <a:lumMod val="50000"/>
                </a:srgbClr>
              </a:solidFill>
              <a:effectLst/>
              <a:uLnTx/>
              <a:uFillTx/>
              <a:latin typeface="#9Slide07 Altus" pitchFamily="2" charset="0"/>
              <a:ea typeface="+mj-ea"/>
              <a:cs typeface="+mj-cs"/>
              <a:sym typeface="Arial"/>
            </a:endParaRPr>
          </a:p>
        </p:txBody>
      </p:sp>
      <p:grpSp>
        <p:nvGrpSpPr>
          <p:cNvPr id="9" name="Google Shape;430;p33">
            <a:extLst>
              <a:ext uri="{FF2B5EF4-FFF2-40B4-BE49-F238E27FC236}">
                <a16:creationId xmlns:a16="http://schemas.microsoft.com/office/drawing/2014/main" id="{CB241B2E-A297-BAB4-E3AE-4EA66F2A1F81}"/>
              </a:ext>
            </a:extLst>
          </p:cNvPr>
          <p:cNvGrpSpPr/>
          <p:nvPr/>
        </p:nvGrpSpPr>
        <p:grpSpPr>
          <a:xfrm flipH="1">
            <a:off x="-8162" y="1643701"/>
            <a:ext cx="3770753" cy="5214300"/>
            <a:chOff x="6727039" y="1229170"/>
            <a:chExt cx="2581060" cy="3910725"/>
          </a:xfrm>
        </p:grpSpPr>
        <p:sp>
          <p:nvSpPr>
            <p:cNvPr id="10" name="Google Shape;431;p33">
              <a:extLst>
                <a:ext uri="{FF2B5EF4-FFF2-40B4-BE49-F238E27FC236}">
                  <a16:creationId xmlns:a16="http://schemas.microsoft.com/office/drawing/2014/main" id="{EFF8342A-2083-6FC8-4984-939F877D28E9}"/>
                </a:ext>
              </a:extLst>
            </p:cNvPr>
            <p:cNvSpPr/>
            <p:nvPr/>
          </p:nvSpPr>
          <p:spPr>
            <a:xfrm>
              <a:off x="7754966" y="4075026"/>
              <a:ext cx="128747" cy="264786"/>
            </a:xfrm>
            <a:custGeom>
              <a:avLst/>
              <a:gdLst/>
              <a:ahLst/>
              <a:cxnLst/>
              <a:rect l="l" t="t" r="r" b="b"/>
              <a:pathLst>
                <a:path w="2966" h="5740" extrusionOk="0">
                  <a:moveTo>
                    <a:pt x="2965" y="0"/>
                  </a:moveTo>
                  <a:lnTo>
                    <a:pt x="2965" y="0"/>
                  </a:lnTo>
                  <a:cubicBezTo>
                    <a:pt x="2310" y="1131"/>
                    <a:pt x="1429" y="2131"/>
                    <a:pt x="381" y="2917"/>
                  </a:cubicBezTo>
                  <a:lnTo>
                    <a:pt x="0" y="5739"/>
                  </a:lnTo>
                  <a:cubicBezTo>
                    <a:pt x="2643" y="3965"/>
                    <a:pt x="2965" y="1"/>
                    <a:pt x="2965"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432;p33">
              <a:extLst>
                <a:ext uri="{FF2B5EF4-FFF2-40B4-BE49-F238E27FC236}">
                  <a16:creationId xmlns:a16="http://schemas.microsoft.com/office/drawing/2014/main" id="{07579D02-DE10-996A-4CA6-19D25783A7E3}"/>
                </a:ext>
              </a:extLst>
            </p:cNvPr>
            <p:cNvSpPr/>
            <p:nvPr/>
          </p:nvSpPr>
          <p:spPr>
            <a:xfrm>
              <a:off x="7795025" y="3797500"/>
              <a:ext cx="782839" cy="354228"/>
            </a:xfrm>
            <a:custGeom>
              <a:avLst/>
              <a:gdLst/>
              <a:ahLst/>
              <a:cxnLst/>
              <a:rect l="l" t="t" r="r" b="b"/>
              <a:pathLst>
                <a:path w="19277" h="8434" extrusionOk="0">
                  <a:moveTo>
                    <a:pt x="751" y="1"/>
                  </a:moveTo>
                  <a:lnTo>
                    <a:pt x="1" y="5644"/>
                  </a:lnTo>
                  <a:cubicBezTo>
                    <a:pt x="2080" y="7061"/>
                    <a:pt x="5167" y="8433"/>
                    <a:pt x="9340" y="8433"/>
                  </a:cubicBezTo>
                  <a:cubicBezTo>
                    <a:pt x="9445" y="8433"/>
                    <a:pt x="9551" y="8432"/>
                    <a:pt x="9657" y="8431"/>
                  </a:cubicBezTo>
                  <a:cubicBezTo>
                    <a:pt x="12907" y="8395"/>
                    <a:pt x="16146" y="7930"/>
                    <a:pt x="19277" y="7049"/>
                  </a:cubicBezTo>
                  <a:cubicBezTo>
                    <a:pt x="19075" y="5156"/>
                    <a:pt x="18896" y="3859"/>
                    <a:pt x="18753" y="3561"/>
                  </a:cubicBezTo>
                  <a:cubicBezTo>
                    <a:pt x="18062" y="2049"/>
                    <a:pt x="751" y="1"/>
                    <a:pt x="75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433;p33">
              <a:extLst>
                <a:ext uri="{FF2B5EF4-FFF2-40B4-BE49-F238E27FC236}">
                  <a16:creationId xmlns:a16="http://schemas.microsoft.com/office/drawing/2014/main" id="{385766FC-A6A8-01E2-D998-1DD48C65CDEA}"/>
                </a:ext>
              </a:extLst>
            </p:cNvPr>
            <p:cNvSpPr/>
            <p:nvPr/>
          </p:nvSpPr>
          <p:spPr>
            <a:xfrm>
              <a:off x="8404000" y="4142325"/>
              <a:ext cx="204192" cy="289628"/>
            </a:xfrm>
            <a:custGeom>
              <a:avLst/>
              <a:gdLst/>
              <a:ahLst/>
              <a:cxnLst/>
              <a:rect l="l" t="t" r="r" b="b"/>
              <a:pathLst>
                <a:path w="4739" h="6466" extrusionOk="0">
                  <a:moveTo>
                    <a:pt x="0" y="1"/>
                  </a:moveTo>
                  <a:cubicBezTo>
                    <a:pt x="0" y="2"/>
                    <a:pt x="465" y="5633"/>
                    <a:pt x="4739" y="6466"/>
                  </a:cubicBezTo>
                  <a:cubicBezTo>
                    <a:pt x="4679" y="5680"/>
                    <a:pt x="4608" y="4894"/>
                    <a:pt x="4548" y="4144"/>
                  </a:cubicBezTo>
                  <a:cubicBezTo>
                    <a:pt x="3310" y="3513"/>
                    <a:pt x="1226" y="2204"/>
                    <a:pt x="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434;p33">
              <a:extLst>
                <a:ext uri="{FF2B5EF4-FFF2-40B4-BE49-F238E27FC236}">
                  <a16:creationId xmlns:a16="http://schemas.microsoft.com/office/drawing/2014/main" id="{456772A5-B899-DCB3-2B22-176D83132095}"/>
                </a:ext>
              </a:extLst>
            </p:cNvPr>
            <p:cNvSpPr/>
            <p:nvPr/>
          </p:nvSpPr>
          <p:spPr>
            <a:xfrm>
              <a:off x="7649150" y="4029075"/>
              <a:ext cx="1013016" cy="1110821"/>
            </a:xfrm>
            <a:custGeom>
              <a:avLst/>
              <a:gdLst/>
              <a:ahLst/>
              <a:cxnLst/>
              <a:rect l="l" t="t" r="r" b="b"/>
              <a:pathLst>
                <a:path w="24945" h="27231" extrusionOk="0">
                  <a:moveTo>
                    <a:pt x="3585" y="1"/>
                  </a:moveTo>
                  <a:lnTo>
                    <a:pt x="2977" y="4585"/>
                  </a:lnTo>
                  <a:cubicBezTo>
                    <a:pt x="4025" y="3799"/>
                    <a:pt x="4906" y="2811"/>
                    <a:pt x="5561" y="1680"/>
                  </a:cubicBezTo>
                  <a:lnTo>
                    <a:pt x="5561" y="1680"/>
                  </a:lnTo>
                  <a:cubicBezTo>
                    <a:pt x="5561" y="1680"/>
                    <a:pt x="5227" y="5645"/>
                    <a:pt x="2596" y="7418"/>
                  </a:cubicBezTo>
                  <a:lnTo>
                    <a:pt x="1" y="27230"/>
                  </a:lnTo>
                  <a:lnTo>
                    <a:pt x="8776" y="27230"/>
                  </a:lnTo>
                  <a:cubicBezTo>
                    <a:pt x="8776" y="27230"/>
                    <a:pt x="10157" y="12300"/>
                    <a:pt x="10431" y="12026"/>
                  </a:cubicBezTo>
                  <a:cubicBezTo>
                    <a:pt x="10603" y="11854"/>
                    <a:pt x="11155" y="11715"/>
                    <a:pt x="11590" y="11715"/>
                  </a:cubicBezTo>
                  <a:cubicBezTo>
                    <a:pt x="11847" y="11715"/>
                    <a:pt x="12062" y="11764"/>
                    <a:pt x="12133" y="11883"/>
                  </a:cubicBezTo>
                  <a:cubicBezTo>
                    <a:pt x="12312" y="12205"/>
                    <a:pt x="13693" y="27230"/>
                    <a:pt x="13693" y="27230"/>
                  </a:cubicBezTo>
                  <a:lnTo>
                    <a:pt x="24944" y="27230"/>
                  </a:lnTo>
                  <a:cubicBezTo>
                    <a:pt x="24944" y="27230"/>
                    <a:pt x="24301" y="17955"/>
                    <a:pt x="23623" y="9835"/>
                  </a:cubicBezTo>
                  <a:cubicBezTo>
                    <a:pt x="19349" y="9002"/>
                    <a:pt x="18884" y="3371"/>
                    <a:pt x="18884" y="3370"/>
                  </a:cubicBezTo>
                  <a:lnTo>
                    <a:pt x="18884" y="3370"/>
                  </a:lnTo>
                  <a:cubicBezTo>
                    <a:pt x="20110" y="5573"/>
                    <a:pt x="22194" y="6883"/>
                    <a:pt x="23432" y="7514"/>
                  </a:cubicBezTo>
                  <a:cubicBezTo>
                    <a:pt x="23230" y="5192"/>
                    <a:pt x="23028" y="3073"/>
                    <a:pt x="22849" y="1406"/>
                  </a:cubicBezTo>
                  <a:cubicBezTo>
                    <a:pt x="19718" y="2287"/>
                    <a:pt x="16479" y="2751"/>
                    <a:pt x="13229" y="2787"/>
                  </a:cubicBezTo>
                  <a:cubicBezTo>
                    <a:pt x="13123" y="2789"/>
                    <a:pt x="13017" y="2790"/>
                    <a:pt x="12912" y="2790"/>
                  </a:cubicBezTo>
                  <a:cubicBezTo>
                    <a:pt x="8739" y="2790"/>
                    <a:pt x="5652" y="1418"/>
                    <a:pt x="3585"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435;p33">
              <a:extLst>
                <a:ext uri="{FF2B5EF4-FFF2-40B4-BE49-F238E27FC236}">
                  <a16:creationId xmlns:a16="http://schemas.microsoft.com/office/drawing/2014/main" id="{3C46E694-DBD8-45CF-995B-A460F22F6CAC}"/>
                </a:ext>
              </a:extLst>
            </p:cNvPr>
            <p:cNvSpPr/>
            <p:nvPr/>
          </p:nvSpPr>
          <p:spPr>
            <a:xfrm>
              <a:off x="6807698" y="2278051"/>
              <a:ext cx="181684" cy="462364"/>
            </a:xfrm>
            <a:custGeom>
              <a:avLst/>
              <a:gdLst/>
              <a:ahLst/>
              <a:cxnLst/>
              <a:rect l="l" t="t" r="r" b="b"/>
              <a:pathLst>
                <a:path w="4478" h="11396" extrusionOk="0">
                  <a:moveTo>
                    <a:pt x="2411" y="0"/>
                  </a:moveTo>
                  <a:cubicBezTo>
                    <a:pt x="2122" y="0"/>
                    <a:pt x="1890" y="63"/>
                    <a:pt x="1798" y="216"/>
                  </a:cubicBezTo>
                  <a:cubicBezTo>
                    <a:pt x="1513" y="668"/>
                    <a:pt x="0" y="10110"/>
                    <a:pt x="0" y="10110"/>
                  </a:cubicBezTo>
                  <a:cubicBezTo>
                    <a:pt x="48" y="10669"/>
                    <a:pt x="3227" y="11396"/>
                    <a:pt x="3227" y="11396"/>
                  </a:cubicBezTo>
                  <a:lnTo>
                    <a:pt x="3632" y="6526"/>
                  </a:lnTo>
                  <a:cubicBezTo>
                    <a:pt x="3632" y="6526"/>
                    <a:pt x="4477" y="1263"/>
                    <a:pt x="4322" y="763"/>
                  </a:cubicBezTo>
                  <a:cubicBezTo>
                    <a:pt x="4220" y="397"/>
                    <a:pt x="3137" y="0"/>
                    <a:pt x="2411" y="0"/>
                  </a:cubicBezTo>
                  <a:close/>
                </a:path>
              </a:pathLst>
            </a:custGeom>
            <a:solidFill>
              <a:srgbClr val="FBFBF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436;p33">
              <a:extLst>
                <a:ext uri="{FF2B5EF4-FFF2-40B4-BE49-F238E27FC236}">
                  <a16:creationId xmlns:a16="http://schemas.microsoft.com/office/drawing/2014/main" id="{89425D45-822F-E4BE-802D-EBABF24335BB}"/>
                </a:ext>
              </a:extLst>
            </p:cNvPr>
            <p:cNvSpPr/>
            <p:nvPr/>
          </p:nvSpPr>
          <p:spPr>
            <a:xfrm>
              <a:off x="6727039" y="2413035"/>
              <a:ext cx="349776" cy="403818"/>
            </a:xfrm>
            <a:custGeom>
              <a:avLst/>
              <a:gdLst/>
              <a:ahLst/>
              <a:cxnLst/>
              <a:rect l="l" t="t" r="r" b="b"/>
              <a:pathLst>
                <a:path w="8621" h="9953" extrusionOk="0">
                  <a:moveTo>
                    <a:pt x="2242" y="0"/>
                  </a:moveTo>
                  <a:cubicBezTo>
                    <a:pt x="1675" y="0"/>
                    <a:pt x="997" y="162"/>
                    <a:pt x="738" y="865"/>
                  </a:cubicBezTo>
                  <a:cubicBezTo>
                    <a:pt x="250" y="2151"/>
                    <a:pt x="1703" y="2282"/>
                    <a:pt x="1703" y="2282"/>
                  </a:cubicBezTo>
                  <a:cubicBezTo>
                    <a:pt x="1703" y="2282"/>
                    <a:pt x="274" y="2377"/>
                    <a:pt x="131" y="3366"/>
                  </a:cubicBezTo>
                  <a:cubicBezTo>
                    <a:pt x="0" y="4354"/>
                    <a:pt x="1441" y="4532"/>
                    <a:pt x="1441" y="4532"/>
                  </a:cubicBezTo>
                  <a:cubicBezTo>
                    <a:pt x="679" y="4735"/>
                    <a:pt x="179" y="5449"/>
                    <a:pt x="250" y="6235"/>
                  </a:cubicBezTo>
                  <a:cubicBezTo>
                    <a:pt x="322" y="7664"/>
                    <a:pt x="548" y="8831"/>
                    <a:pt x="4393" y="9593"/>
                  </a:cubicBezTo>
                  <a:cubicBezTo>
                    <a:pt x="5790" y="9866"/>
                    <a:pt x="6729" y="9953"/>
                    <a:pt x="7360" y="9953"/>
                  </a:cubicBezTo>
                  <a:cubicBezTo>
                    <a:pt x="8461" y="9953"/>
                    <a:pt x="8620" y="9688"/>
                    <a:pt x="8620" y="9688"/>
                  </a:cubicBezTo>
                  <a:lnTo>
                    <a:pt x="8108" y="7485"/>
                  </a:lnTo>
                  <a:cubicBezTo>
                    <a:pt x="8108" y="7485"/>
                    <a:pt x="7251" y="5914"/>
                    <a:pt x="7477" y="5152"/>
                  </a:cubicBezTo>
                  <a:cubicBezTo>
                    <a:pt x="7715" y="4401"/>
                    <a:pt x="8096" y="2699"/>
                    <a:pt x="7441" y="1961"/>
                  </a:cubicBezTo>
                  <a:cubicBezTo>
                    <a:pt x="7081" y="1547"/>
                    <a:pt x="6107" y="1208"/>
                    <a:pt x="5252" y="1208"/>
                  </a:cubicBezTo>
                  <a:cubicBezTo>
                    <a:pt x="4581" y="1208"/>
                    <a:pt x="3983" y="1416"/>
                    <a:pt x="3810" y="1961"/>
                  </a:cubicBezTo>
                  <a:cubicBezTo>
                    <a:pt x="3417" y="3199"/>
                    <a:pt x="5489" y="2877"/>
                    <a:pt x="5596" y="3104"/>
                  </a:cubicBezTo>
                  <a:cubicBezTo>
                    <a:pt x="5691" y="3342"/>
                    <a:pt x="4846" y="7354"/>
                    <a:pt x="4632" y="7485"/>
                  </a:cubicBezTo>
                  <a:cubicBezTo>
                    <a:pt x="4614" y="7497"/>
                    <a:pt x="4579" y="7502"/>
                    <a:pt x="4532" y="7502"/>
                  </a:cubicBezTo>
                  <a:cubicBezTo>
                    <a:pt x="4043" y="7502"/>
                    <a:pt x="2151" y="6939"/>
                    <a:pt x="2107" y="6830"/>
                  </a:cubicBezTo>
                  <a:cubicBezTo>
                    <a:pt x="2060" y="6723"/>
                    <a:pt x="3120" y="115"/>
                    <a:pt x="3120" y="115"/>
                  </a:cubicBezTo>
                  <a:cubicBezTo>
                    <a:pt x="3120" y="115"/>
                    <a:pt x="2720" y="0"/>
                    <a:pt x="2242" y="0"/>
                  </a:cubicBezTo>
                  <a:close/>
                </a:path>
              </a:pathLst>
            </a:custGeom>
            <a:solidFill>
              <a:srgbClr val="F2D2C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437;p33">
              <a:extLst>
                <a:ext uri="{FF2B5EF4-FFF2-40B4-BE49-F238E27FC236}">
                  <a16:creationId xmlns:a16="http://schemas.microsoft.com/office/drawing/2014/main" id="{1C3BB19B-CE8A-A7F8-0DD2-4DEC451E32ED}"/>
                </a:ext>
              </a:extLst>
            </p:cNvPr>
            <p:cNvSpPr/>
            <p:nvPr/>
          </p:nvSpPr>
          <p:spPr>
            <a:xfrm>
              <a:off x="6949214" y="2683857"/>
              <a:ext cx="1033828" cy="516123"/>
            </a:xfrm>
            <a:custGeom>
              <a:avLst/>
              <a:gdLst/>
              <a:ahLst/>
              <a:cxnLst/>
              <a:rect l="l" t="t" r="r" b="b"/>
              <a:pathLst>
                <a:path w="25481" h="12721" extrusionOk="0">
                  <a:moveTo>
                    <a:pt x="4275" y="1"/>
                  </a:moveTo>
                  <a:cubicBezTo>
                    <a:pt x="1299" y="763"/>
                    <a:pt x="1" y="4525"/>
                    <a:pt x="1" y="4525"/>
                  </a:cubicBezTo>
                  <a:cubicBezTo>
                    <a:pt x="1" y="4525"/>
                    <a:pt x="1799" y="8835"/>
                    <a:pt x="10621" y="11597"/>
                  </a:cubicBezTo>
                  <a:cubicBezTo>
                    <a:pt x="13292" y="12430"/>
                    <a:pt x="15597" y="12720"/>
                    <a:pt x="17512" y="12720"/>
                  </a:cubicBezTo>
                  <a:cubicBezTo>
                    <a:pt x="21922" y="12720"/>
                    <a:pt x="24266" y="11180"/>
                    <a:pt x="24266" y="11180"/>
                  </a:cubicBezTo>
                  <a:lnTo>
                    <a:pt x="25480" y="953"/>
                  </a:lnTo>
                  <a:lnTo>
                    <a:pt x="25480" y="953"/>
                  </a:lnTo>
                  <a:cubicBezTo>
                    <a:pt x="25480" y="953"/>
                    <a:pt x="23301" y="2215"/>
                    <a:pt x="17646" y="3787"/>
                  </a:cubicBezTo>
                  <a:cubicBezTo>
                    <a:pt x="16925" y="3985"/>
                    <a:pt x="16170" y="4072"/>
                    <a:pt x="15403" y="4072"/>
                  </a:cubicBezTo>
                  <a:cubicBezTo>
                    <a:pt x="10142" y="4072"/>
                    <a:pt x="4275" y="1"/>
                    <a:pt x="427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438;p33">
              <a:extLst>
                <a:ext uri="{FF2B5EF4-FFF2-40B4-BE49-F238E27FC236}">
                  <a16:creationId xmlns:a16="http://schemas.microsoft.com/office/drawing/2014/main" id="{98A4E929-2D75-EF4B-737A-0D34DD1B8708}"/>
                </a:ext>
              </a:extLst>
            </p:cNvPr>
            <p:cNvSpPr/>
            <p:nvPr/>
          </p:nvSpPr>
          <p:spPr>
            <a:xfrm>
              <a:off x="8771853" y="4066892"/>
              <a:ext cx="384546" cy="394040"/>
            </a:xfrm>
            <a:custGeom>
              <a:avLst/>
              <a:gdLst/>
              <a:ahLst/>
              <a:cxnLst/>
              <a:rect l="l" t="t" r="r" b="b"/>
              <a:pathLst>
                <a:path w="9478" h="9712" extrusionOk="0">
                  <a:moveTo>
                    <a:pt x="5191" y="0"/>
                  </a:moveTo>
                  <a:cubicBezTo>
                    <a:pt x="5191" y="0"/>
                    <a:pt x="4798" y="2048"/>
                    <a:pt x="4429" y="2262"/>
                  </a:cubicBezTo>
                  <a:cubicBezTo>
                    <a:pt x="4368" y="2301"/>
                    <a:pt x="4281" y="2316"/>
                    <a:pt x="4174" y="2316"/>
                  </a:cubicBezTo>
                  <a:cubicBezTo>
                    <a:pt x="3814" y="2316"/>
                    <a:pt x="3238" y="2143"/>
                    <a:pt x="2742" y="2143"/>
                  </a:cubicBezTo>
                  <a:cubicBezTo>
                    <a:pt x="2533" y="2143"/>
                    <a:pt x="2337" y="2174"/>
                    <a:pt x="2179" y="2262"/>
                  </a:cubicBezTo>
                  <a:cubicBezTo>
                    <a:pt x="1536" y="2619"/>
                    <a:pt x="0" y="4739"/>
                    <a:pt x="846" y="5513"/>
                  </a:cubicBezTo>
                  <a:cubicBezTo>
                    <a:pt x="1415" y="6042"/>
                    <a:pt x="1747" y="6128"/>
                    <a:pt x="1903" y="6128"/>
                  </a:cubicBezTo>
                  <a:cubicBezTo>
                    <a:pt x="1978" y="6128"/>
                    <a:pt x="2012" y="6108"/>
                    <a:pt x="2012" y="6108"/>
                  </a:cubicBezTo>
                  <a:lnTo>
                    <a:pt x="2012" y="6108"/>
                  </a:lnTo>
                  <a:cubicBezTo>
                    <a:pt x="2012" y="6108"/>
                    <a:pt x="227" y="7894"/>
                    <a:pt x="1691" y="8942"/>
                  </a:cubicBezTo>
                  <a:cubicBezTo>
                    <a:pt x="2081" y="9217"/>
                    <a:pt x="2410" y="9318"/>
                    <a:pt x="2685" y="9318"/>
                  </a:cubicBezTo>
                  <a:cubicBezTo>
                    <a:pt x="3441" y="9318"/>
                    <a:pt x="3774" y="8549"/>
                    <a:pt x="3775" y="8549"/>
                  </a:cubicBezTo>
                  <a:lnTo>
                    <a:pt x="3775" y="8549"/>
                  </a:lnTo>
                  <a:cubicBezTo>
                    <a:pt x="3775" y="8549"/>
                    <a:pt x="3751" y="9382"/>
                    <a:pt x="4537" y="9656"/>
                  </a:cubicBezTo>
                  <a:cubicBezTo>
                    <a:pt x="4637" y="9692"/>
                    <a:pt x="4734" y="9707"/>
                    <a:pt x="4828" y="9707"/>
                  </a:cubicBezTo>
                  <a:cubicBezTo>
                    <a:pt x="5452" y="9707"/>
                    <a:pt x="5894" y="9013"/>
                    <a:pt x="5894" y="9013"/>
                  </a:cubicBezTo>
                  <a:cubicBezTo>
                    <a:pt x="5894" y="9013"/>
                    <a:pt x="6158" y="9712"/>
                    <a:pt x="7037" y="9712"/>
                  </a:cubicBezTo>
                  <a:cubicBezTo>
                    <a:pt x="7090" y="9712"/>
                    <a:pt x="7146" y="9709"/>
                    <a:pt x="7204" y="9704"/>
                  </a:cubicBezTo>
                  <a:cubicBezTo>
                    <a:pt x="8216" y="9608"/>
                    <a:pt x="9478" y="5858"/>
                    <a:pt x="8739" y="4179"/>
                  </a:cubicBezTo>
                  <a:cubicBezTo>
                    <a:pt x="8001" y="2500"/>
                    <a:pt x="8418" y="572"/>
                    <a:pt x="8418" y="572"/>
                  </a:cubicBezTo>
                  <a:lnTo>
                    <a:pt x="5191" y="0"/>
                  </a:lnTo>
                  <a:close/>
                </a:path>
              </a:pathLst>
            </a:custGeom>
            <a:solidFill>
              <a:srgbClr val="F2D2C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439;p33">
              <a:extLst>
                <a:ext uri="{FF2B5EF4-FFF2-40B4-BE49-F238E27FC236}">
                  <a16:creationId xmlns:a16="http://schemas.microsoft.com/office/drawing/2014/main" id="{3FD6BF79-37A8-4D1A-3A54-1281E984743D}"/>
                </a:ext>
              </a:extLst>
            </p:cNvPr>
            <p:cNvSpPr/>
            <p:nvPr/>
          </p:nvSpPr>
          <p:spPr>
            <a:xfrm>
              <a:off x="8691154" y="2883839"/>
              <a:ext cx="616945" cy="1274707"/>
            </a:xfrm>
            <a:custGeom>
              <a:avLst/>
              <a:gdLst/>
              <a:ahLst/>
              <a:cxnLst/>
              <a:rect l="l" t="t" r="r" b="b"/>
              <a:pathLst>
                <a:path w="15206" h="31418" extrusionOk="0">
                  <a:moveTo>
                    <a:pt x="2477" y="1"/>
                  </a:moveTo>
                  <a:cubicBezTo>
                    <a:pt x="406" y="751"/>
                    <a:pt x="1" y="9049"/>
                    <a:pt x="1" y="9049"/>
                  </a:cubicBezTo>
                  <a:cubicBezTo>
                    <a:pt x="1" y="9049"/>
                    <a:pt x="4537" y="14657"/>
                    <a:pt x="6061" y="17872"/>
                  </a:cubicBezTo>
                  <a:cubicBezTo>
                    <a:pt x="7585" y="21087"/>
                    <a:pt x="6240" y="28945"/>
                    <a:pt x="6240" y="28945"/>
                  </a:cubicBezTo>
                  <a:cubicBezTo>
                    <a:pt x="8097" y="31139"/>
                    <a:pt x="10690" y="31418"/>
                    <a:pt x="11886" y="31418"/>
                  </a:cubicBezTo>
                  <a:cubicBezTo>
                    <a:pt x="12293" y="31418"/>
                    <a:pt x="12538" y="31386"/>
                    <a:pt x="12538" y="31386"/>
                  </a:cubicBezTo>
                  <a:cubicBezTo>
                    <a:pt x="12538" y="31386"/>
                    <a:pt x="15205" y="23158"/>
                    <a:pt x="13550" y="15122"/>
                  </a:cubicBezTo>
                  <a:cubicBezTo>
                    <a:pt x="11895" y="7073"/>
                    <a:pt x="2477" y="1"/>
                    <a:pt x="24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440;p33">
              <a:extLst>
                <a:ext uri="{FF2B5EF4-FFF2-40B4-BE49-F238E27FC236}">
                  <a16:creationId xmlns:a16="http://schemas.microsoft.com/office/drawing/2014/main" id="{1322806D-51C1-68CF-8330-F4FD48047854}"/>
                </a:ext>
              </a:extLst>
            </p:cNvPr>
            <p:cNvSpPr/>
            <p:nvPr/>
          </p:nvSpPr>
          <p:spPr>
            <a:xfrm>
              <a:off x="8070050" y="2637075"/>
              <a:ext cx="634619" cy="640731"/>
            </a:xfrm>
            <a:custGeom>
              <a:avLst/>
              <a:gdLst/>
              <a:ahLst/>
              <a:cxnLst/>
              <a:rect l="l" t="t" r="r" b="b"/>
              <a:pathLst>
                <a:path w="13848" h="9063" extrusionOk="0">
                  <a:moveTo>
                    <a:pt x="4657" y="1"/>
                  </a:moveTo>
                  <a:cubicBezTo>
                    <a:pt x="3176" y="1"/>
                    <a:pt x="2108" y="106"/>
                    <a:pt x="2108" y="106"/>
                  </a:cubicBezTo>
                  <a:cubicBezTo>
                    <a:pt x="2108" y="106"/>
                    <a:pt x="1096" y="391"/>
                    <a:pt x="0" y="749"/>
                  </a:cubicBezTo>
                  <a:cubicBezTo>
                    <a:pt x="1619" y="3832"/>
                    <a:pt x="4370" y="8940"/>
                    <a:pt x="4858" y="9059"/>
                  </a:cubicBezTo>
                  <a:cubicBezTo>
                    <a:pt x="4866" y="9061"/>
                    <a:pt x="4875" y="9062"/>
                    <a:pt x="4885" y="9062"/>
                  </a:cubicBezTo>
                  <a:cubicBezTo>
                    <a:pt x="5534" y="9062"/>
                    <a:pt x="10965" y="5103"/>
                    <a:pt x="13847" y="2665"/>
                  </a:cubicBezTo>
                  <a:cubicBezTo>
                    <a:pt x="13133" y="2153"/>
                    <a:pt x="12395" y="1689"/>
                    <a:pt x="11633" y="1260"/>
                  </a:cubicBezTo>
                  <a:cubicBezTo>
                    <a:pt x="9746" y="216"/>
                    <a:pt x="6778" y="1"/>
                    <a:pt x="465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441;p33">
              <a:extLst>
                <a:ext uri="{FF2B5EF4-FFF2-40B4-BE49-F238E27FC236}">
                  <a16:creationId xmlns:a16="http://schemas.microsoft.com/office/drawing/2014/main" id="{70E312EE-5ED9-0551-6EE6-4289909778C8}"/>
                </a:ext>
              </a:extLst>
            </p:cNvPr>
            <p:cNvSpPr/>
            <p:nvPr/>
          </p:nvSpPr>
          <p:spPr>
            <a:xfrm>
              <a:off x="7819251" y="2684344"/>
              <a:ext cx="972442" cy="968506"/>
            </a:xfrm>
            <a:custGeom>
              <a:avLst/>
              <a:gdLst/>
              <a:ahLst/>
              <a:cxnLst/>
              <a:rect l="l" t="t" r="r" b="b"/>
              <a:pathLst>
                <a:path w="23968" h="23871" extrusionOk="0">
                  <a:moveTo>
                    <a:pt x="6465" y="0"/>
                  </a:moveTo>
                  <a:cubicBezTo>
                    <a:pt x="5501" y="310"/>
                    <a:pt x="4477" y="679"/>
                    <a:pt x="4036" y="941"/>
                  </a:cubicBezTo>
                  <a:cubicBezTo>
                    <a:pt x="4036" y="941"/>
                    <a:pt x="1179" y="15860"/>
                    <a:pt x="0" y="22944"/>
                  </a:cubicBezTo>
                  <a:cubicBezTo>
                    <a:pt x="1952" y="23409"/>
                    <a:pt x="4591" y="23870"/>
                    <a:pt x="7411" y="23870"/>
                  </a:cubicBezTo>
                  <a:cubicBezTo>
                    <a:pt x="10079" y="23870"/>
                    <a:pt x="12908" y="23457"/>
                    <a:pt x="15466" y="22241"/>
                  </a:cubicBezTo>
                  <a:cubicBezTo>
                    <a:pt x="17740" y="21170"/>
                    <a:pt x="19753" y="18729"/>
                    <a:pt x="21479" y="15788"/>
                  </a:cubicBezTo>
                  <a:cubicBezTo>
                    <a:pt x="22301" y="10585"/>
                    <a:pt x="23182" y="5870"/>
                    <a:pt x="23967" y="4930"/>
                  </a:cubicBezTo>
                  <a:cubicBezTo>
                    <a:pt x="22824" y="3834"/>
                    <a:pt x="21598" y="2822"/>
                    <a:pt x="20312" y="1905"/>
                  </a:cubicBezTo>
                  <a:cubicBezTo>
                    <a:pt x="17430" y="4343"/>
                    <a:pt x="11987" y="8302"/>
                    <a:pt x="11339" y="8302"/>
                  </a:cubicBezTo>
                  <a:cubicBezTo>
                    <a:pt x="11328" y="8302"/>
                    <a:pt x="11319" y="8301"/>
                    <a:pt x="11311" y="8299"/>
                  </a:cubicBezTo>
                  <a:cubicBezTo>
                    <a:pt x="10835" y="8180"/>
                    <a:pt x="8084" y="3072"/>
                    <a:pt x="646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442;p33">
              <a:extLst>
                <a:ext uri="{FF2B5EF4-FFF2-40B4-BE49-F238E27FC236}">
                  <a16:creationId xmlns:a16="http://schemas.microsoft.com/office/drawing/2014/main" id="{2DAEB8B6-6D2F-9875-18B5-98EB55BA5DF3}"/>
                </a:ext>
              </a:extLst>
            </p:cNvPr>
            <p:cNvSpPr/>
            <p:nvPr/>
          </p:nvSpPr>
          <p:spPr>
            <a:xfrm>
              <a:off x="7799175" y="3313975"/>
              <a:ext cx="891497" cy="704339"/>
            </a:xfrm>
            <a:custGeom>
              <a:avLst/>
              <a:gdLst/>
              <a:ahLst/>
              <a:cxnLst/>
              <a:rect l="l" t="t" r="r" b="b"/>
              <a:pathLst>
                <a:path w="22015" h="17360" extrusionOk="0">
                  <a:moveTo>
                    <a:pt x="22015" y="0"/>
                  </a:moveTo>
                  <a:lnTo>
                    <a:pt x="22015" y="0"/>
                  </a:lnTo>
                  <a:cubicBezTo>
                    <a:pt x="20289" y="2941"/>
                    <a:pt x="18276" y="5382"/>
                    <a:pt x="16002" y="6453"/>
                  </a:cubicBezTo>
                  <a:cubicBezTo>
                    <a:pt x="13444" y="7669"/>
                    <a:pt x="10615" y="8082"/>
                    <a:pt x="7947" y="8082"/>
                  </a:cubicBezTo>
                  <a:cubicBezTo>
                    <a:pt x="5127" y="8082"/>
                    <a:pt x="2488" y="7621"/>
                    <a:pt x="536" y="7156"/>
                  </a:cubicBezTo>
                  <a:cubicBezTo>
                    <a:pt x="203" y="9192"/>
                    <a:pt x="0" y="10573"/>
                    <a:pt x="48" y="10775"/>
                  </a:cubicBezTo>
                  <a:cubicBezTo>
                    <a:pt x="286" y="11656"/>
                    <a:pt x="2953" y="16931"/>
                    <a:pt x="10573" y="17300"/>
                  </a:cubicBezTo>
                  <a:cubicBezTo>
                    <a:pt x="11417" y="17341"/>
                    <a:pt x="12175" y="17359"/>
                    <a:pt x="12857" y="17359"/>
                  </a:cubicBezTo>
                  <a:cubicBezTo>
                    <a:pt x="18347" y="17359"/>
                    <a:pt x="18919" y="16168"/>
                    <a:pt x="19491" y="15871"/>
                  </a:cubicBezTo>
                  <a:cubicBezTo>
                    <a:pt x="19860" y="15692"/>
                    <a:pt x="20872" y="7346"/>
                    <a:pt x="2201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443;p33">
              <a:extLst>
                <a:ext uri="{FF2B5EF4-FFF2-40B4-BE49-F238E27FC236}">
                  <a16:creationId xmlns:a16="http://schemas.microsoft.com/office/drawing/2014/main" id="{71A263C9-B448-E066-78A5-3B6EBA61078D}"/>
                </a:ext>
              </a:extLst>
            </p:cNvPr>
            <p:cNvSpPr/>
            <p:nvPr/>
          </p:nvSpPr>
          <p:spPr>
            <a:xfrm>
              <a:off x="8252079" y="2535077"/>
              <a:ext cx="227084" cy="180710"/>
            </a:xfrm>
            <a:custGeom>
              <a:avLst/>
              <a:gdLst/>
              <a:ahLst/>
              <a:cxnLst/>
              <a:rect l="l" t="t" r="r" b="b"/>
              <a:pathLst>
                <a:path w="5597" h="4454" extrusionOk="0">
                  <a:moveTo>
                    <a:pt x="5596" y="0"/>
                  </a:moveTo>
                  <a:cubicBezTo>
                    <a:pt x="5001" y="191"/>
                    <a:pt x="4394" y="334"/>
                    <a:pt x="3786" y="453"/>
                  </a:cubicBezTo>
                  <a:cubicBezTo>
                    <a:pt x="3280" y="543"/>
                    <a:pt x="2771" y="587"/>
                    <a:pt x="2264" y="587"/>
                  </a:cubicBezTo>
                  <a:cubicBezTo>
                    <a:pt x="1567" y="587"/>
                    <a:pt x="873" y="504"/>
                    <a:pt x="191" y="346"/>
                  </a:cubicBezTo>
                  <a:lnTo>
                    <a:pt x="0" y="1703"/>
                  </a:lnTo>
                  <a:lnTo>
                    <a:pt x="1441" y="4453"/>
                  </a:lnTo>
                  <a:lnTo>
                    <a:pt x="5394" y="1786"/>
                  </a:lnTo>
                  <a:lnTo>
                    <a:pt x="5596" y="0"/>
                  </a:lnTo>
                  <a:close/>
                </a:path>
              </a:pathLst>
            </a:custGeom>
            <a:solidFill>
              <a:srgbClr val="F2D2C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444;p33">
              <a:extLst>
                <a:ext uri="{FF2B5EF4-FFF2-40B4-BE49-F238E27FC236}">
                  <a16:creationId xmlns:a16="http://schemas.microsoft.com/office/drawing/2014/main" id="{334B0A7A-8E8E-D879-9F18-BA33F3E55670}"/>
                </a:ext>
              </a:extLst>
            </p:cNvPr>
            <p:cNvSpPr/>
            <p:nvPr/>
          </p:nvSpPr>
          <p:spPr>
            <a:xfrm>
              <a:off x="8258838" y="2434987"/>
              <a:ext cx="229965" cy="132467"/>
            </a:xfrm>
            <a:custGeom>
              <a:avLst/>
              <a:gdLst/>
              <a:ahLst/>
              <a:cxnLst/>
              <a:rect l="l" t="t" r="r" b="b"/>
              <a:pathLst>
                <a:path w="5668" h="2818" extrusionOk="0">
                  <a:moveTo>
                    <a:pt x="5668" y="0"/>
                  </a:moveTo>
                  <a:lnTo>
                    <a:pt x="239" y="774"/>
                  </a:lnTo>
                  <a:lnTo>
                    <a:pt x="1" y="2584"/>
                  </a:lnTo>
                  <a:cubicBezTo>
                    <a:pt x="669" y="2739"/>
                    <a:pt x="1349" y="2818"/>
                    <a:pt x="2031" y="2818"/>
                  </a:cubicBezTo>
                  <a:cubicBezTo>
                    <a:pt x="2553" y="2818"/>
                    <a:pt x="3076" y="2772"/>
                    <a:pt x="3596" y="2679"/>
                  </a:cubicBezTo>
                  <a:cubicBezTo>
                    <a:pt x="4204" y="2572"/>
                    <a:pt x="4811" y="2417"/>
                    <a:pt x="5406" y="2238"/>
                  </a:cubicBezTo>
                  <a:lnTo>
                    <a:pt x="5668" y="0"/>
                  </a:lnTo>
                  <a:close/>
                </a:path>
              </a:pathLst>
            </a:custGeom>
            <a:solidFill>
              <a:srgbClr val="EBB3A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445;p33">
              <a:extLst>
                <a:ext uri="{FF2B5EF4-FFF2-40B4-BE49-F238E27FC236}">
                  <a16:creationId xmlns:a16="http://schemas.microsoft.com/office/drawing/2014/main" id="{FEA1E44D-72E3-5324-6381-5C44880AE5BE}"/>
                </a:ext>
              </a:extLst>
            </p:cNvPr>
            <p:cNvSpPr/>
            <p:nvPr/>
          </p:nvSpPr>
          <p:spPr>
            <a:xfrm>
              <a:off x="8006655" y="1229170"/>
              <a:ext cx="1033828" cy="782319"/>
            </a:xfrm>
            <a:custGeom>
              <a:avLst/>
              <a:gdLst/>
              <a:ahLst/>
              <a:cxnLst/>
              <a:rect l="l" t="t" r="r" b="b"/>
              <a:pathLst>
                <a:path w="25481" h="19282" extrusionOk="0">
                  <a:moveTo>
                    <a:pt x="4714" y="1"/>
                  </a:moveTo>
                  <a:cubicBezTo>
                    <a:pt x="4359" y="1"/>
                    <a:pt x="2954" y="170"/>
                    <a:pt x="1584" y="2672"/>
                  </a:cubicBezTo>
                  <a:cubicBezTo>
                    <a:pt x="1" y="5565"/>
                    <a:pt x="2108" y="10030"/>
                    <a:pt x="2108" y="10030"/>
                  </a:cubicBezTo>
                  <a:cubicBezTo>
                    <a:pt x="1310" y="12971"/>
                    <a:pt x="20503" y="19281"/>
                    <a:pt x="20503" y="19281"/>
                  </a:cubicBezTo>
                  <a:cubicBezTo>
                    <a:pt x="20503" y="19281"/>
                    <a:pt x="25480" y="16686"/>
                    <a:pt x="24706" y="12661"/>
                  </a:cubicBezTo>
                  <a:cubicBezTo>
                    <a:pt x="24175" y="9951"/>
                    <a:pt x="22705" y="9512"/>
                    <a:pt x="21807" y="9512"/>
                  </a:cubicBezTo>
                  <a:cubicBezTo>
                    <a:pt x="21375" y="9512"/>
                    <a:pt x="21075" y="9613"/>
                    <a:pt x="21075" y="9613"/>
                  </a:cubicBezTo>
                  <a:cubicBezTo>
                    <a:pt x="21075" y="9613"/>
                    <a:pt x="22027" y="6720"/>
                    <a:pt x="17646" y="3612"/>
                  </a:cubicBezTo>
                  <a:cubicBezTo>
                    <a:pt x="16129" y="2534"/>
                    <a:pt x="14605" y="2190"/>
                    <a:pt x="13156" y="2190"/>
                  </a:cubicBezTo>
                  <a:cubicBezTo>
                    <a:pt x="10603" y="2190"/>
                    <a:pt x="8285" y="3258"/>
                    <a:pt x="6654" y="3258"/>
                  </a:cubicBezTo>
                  <a:cubicBezTo>
                    <a:pt x="6544" y="3258"/>
                    <a:pt x="6438" y="3254"/>
                    <a:pt x="6335" y="3243"/>
                  </a:cubicBezTo>
                  <a:cubicBezTo>
                    <a:pt x="3835" y="2993"/>
                    <a:pt x="4799" y="5"/>
                    <a:pt x="4799" y="5"/>
                  </a:cubicBezTo>
                  <a:cubicBezTo>
                    <a:pt x="4799" y="5"/>
                    <a:pt x="4769" y="1"/>
                    <a:pt x="471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446;p33">
              <a:extLst>
                <a:ext uri="{FF2B5EF4-FFF2-40B4-BE49-F238E27FC236}">
                  <a16:creationId xmlns:a16="http://schemas.microsoft.com/office/drawing/2014/main" id="{FFCE9F90-A11E-6F70-DD55-EB9AAD5F79FA}"/>
                </a:ext>
              </a:extLst>
            </p:cNvPr>
            <p:cNvSpPr/>
            <p:nvPr/>
          </p:nvSpPr>
          <p:spPr>
            <a:xfrm>
              <a:off x="8215360" y="1413897"/>
              <a:ext cx="74410" cy="74897"/>
            </a:xfrm>
            <a:custGeom>
              <a:avLst/>
              <a:gdLst/>
              <a:ahLst/>
              <a:cxnLst/>
              <a:rect l="l" t="t" r="r" b="b"/>
              <a:pathLst>
                <a:path w="1834" h="1846" extrusionOk="0">
                  <a:moveTo>
                    <a:pt x="917" y="0"/>
                  </a:moveTo>
                  <a:cubicBezTo>
                    <a:pt x="417" y="0"/>
                    <a:pt x="0" y="417"/>
                    <a:pt x="0" y="929"/>
                  </a:cubicBezTo>
                  <a:cubicBezTo>
                    <a:pt x="0" y="1429"/>
                    <a:pt x="417" y="1846"/>
                    <a:pt x="917" y="1846"/>
                  </a:cubicBezTo>
                  <a:cubicBezTo>
                    <a:pt x="1429" y="1846"/>
                    <a:pt x="1834" y="1429"/>
                    <a:pt x="1834" y="929"/>
                  </a:cubicBezTo>
                  <a:cubicBezTo>
                    <a:pt x="1834" y="417"/>
                    <a:pt x="1429" y="0"/>
                    <a:pt x="91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447;p33">
              <a:extLst>
                <a:ext uri="{FF2B5EF4-FFF2-40B4-BE49-F238E27FC236}">
                  <a16:creationId xmlns:a16="http://schemas.microsoft.com/office/drawing/2014/main" id="{77FAB057-CDB4-690B-81DC-A8D2317ADAD1}"/>
                </a:ext>
              </a:extLst>
            </p:cNvPr>
            <p:cNvSpPr/>
            <p:nvPr/>
          </p:nvSpPr>
          <p:spPr>
            <a:xfrm>
              <a:off x="8356877" y="1399413"/>
              <a:ext cx="407754" cy="178194"/>
            </a:xfrm>
            <a:custGeom>
              <a:avLst/>
              <a:gdLst/>
              <a:ahLst/>
              <a:cxnLst/>
              <a:rect l="l" t="t" r="r" b="b"/>
              <a:pathLst>
                <a:path w="10050" h="4392" extrusionOk="0">
                  <a:moveTo>
                    <a:pt x="3056" y="0"/>
                  </a:moveTo>
                  <a:cubicBezTo>
                    <a:pt x="1635" y="0"/>
                    <a:pt x="468" y="416"/>
                    <a:pt x="298" y="1286"/>
                  </a:cubicBezTo>
                  <a:cubicBezTo>
                    <a:pt x="1" y="2810"/>
                    <a:pt x="2596" y="3143"/>
                    <a:pt x="5823" y="3286"/>
                  </a:cubicBezTo>
                  <a:cubicBezTo>
                    <a:pt x="8599" y="3399"/>
                    <a:pt x="9289" y="4391"/>
                    <a:pt x="9609" y="4391"/>
                  </a:cubicBezTo>
                  <a:cubicBezTo>
                    <a:pt x="9660" y="4391"/>
                    <a:pt x="9701" y="4367"/>
                    <a:pt x="9740" y="4310"/>
                  </a:cubicBezTo>
                  <a:cubicBezTo>
                    <a:pt x="10050" y="3881"/>
                    <a:pt x="8823" y="1750"/>
                    <a:pt x="6383" y="690"/>
                  </a:cubicBezTo>
                  <a:cubicBezTo>
                    <a:pt x="5340" y="235"/>
                    <a:pt x="4126" y="0"/>
                    <a:pt x="305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448;p33">
              <a:extLst>
                <a:ext uri="{FF2B5EF4-FFF2-40B4-BE49-F238E27FC236}">
                  <a16:creationId xmlns:a16="http://schemas.microsoft.com/office/drawing/2014/main" id="{27BB9150-2872-8764-3027-8180C28EEF95}"/>
                </a:ext>
              </a:extLst>
            </p:cNvPr>
            <p:cNvSpPr/>
            <p:nvPr/>
          </p:nvSpPr>
          <p:spPr>
            <a:xfrm>
              <a:off x="8059800" y="1654975"/>
              <a:ext cx="688913" cy="333266"/>
            </a:xfrm>
            <a:custGeom>
              <a:avLst/>
              <a:gdLst/>
              <a:ahLst/>
              <a:cxnLst/>
              <a:rect l="l" t="t" r="r" b="b"/>
              <a:pathLst>
                <a:path w="16813" h="8458" extrusionOk="0">
                  <a:moveTo>
                    <a:pt x="715" y="1"/>
                  </a:moveTo>
                  <a:cubicBezTo>
                    <a:pt x="465" y="691"/>
                    <a:pt x="215" y="1370"/>
                    <a:pt x="1" y="2037"/>
                  </a:cubicBezTo>
                  <a:cubicBezTo>
                    <a:pt x="1662" y="3549"/>
                    <a:pt x="4415" y="5547"/>
                    <a:pt x="7230" y="5547"/>
                  </a:cubicBezTo>
                  <a:cubicBezTo>
                    <a:pt x="7340" y="5547"/>
                    <a:pt x="7451" y="5544"/>
                    <a:pt x="7561" y="5537"/>
                  </a:cubicBezTo>
                  <a:cubicBezTo>
                    <a:pt x="12205" y="5263"/>
                    <a:pt x="13491" y="4752"/>
                    <a:pt x="13491" y="4752"/>
                  </a:cubicBezTo>
                  <a:cubicBezTo>
                    <a:pt x="13491" y="4752"/>
                    <a:pt x="14205" y="8458"/>
                    <a:pt x="15947" y="8458"/>
                  </a:cubicBezTo>
                  <a:cubicBezTo>
                    <a:pt x="16086" y="8458"/>
                    <a:pt x="16231" y="8434"/>
                    <a:pt x="16384" y="8383"/>
                  </a:cubicBezTo>
                  <a:cubicBezTo>
                    <a:pt x="16539" y="8323"/>
                    <a:pt x="16681" y="8252"/>
                    <a:pt x="16812" y="8145"/>
                  </a:cubicBezTo>
                  <a:cubicBezTo>
                    <a:pt x="15288" y="7609"/>
                    <a:pt x="15169" y="2085"/>
                    <a:pt x="15169" y="2085"/>
                  </a:cubicBezTo>
                  <a:cubicBezTo>
                    <a:pt x="13220" y="2569"/>
                    <a:pt x="11455" y="2760"/>
                    <a:pt x="9883" y="2760"/>
                  </a:cubicBezTo>
                  <a:cubicBezTo>
                    <a:pt x="3915" y="2760"/>
                    <a:pt x="715" y="1"/>
                    <a:pt x="715" y="1"/>
                  </a:cubicBezTo>
                  <a:close/>
                </a:path>
              </a:pathLst>
            </a:custGeom>
            <a:solidFill>
              <a:srgbClr val="EBB3A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449;p33">
              <a:extLst>
                <a:ext uri="{FF2B5EF4-FFF2-40B4-BE49-F238E27FC236}">
                  <a16:creationId xmlns:a16="http://schemas.microsoft.com/office/drawing/2014/main" id="{5501A856-1B82-67CE-5E0C-4E25B3DC9B7B}"/>
                </a:ext>
              </a:extLst>
            </p:cNvPr>
            <p:cNvSpPr/>
            <p:nvPr/>
          </p:nvSpPr>
          <p:spPr>
            <a:xfrm>
              <a:off x="7916828" y="1718678"/>
              <a:ext cx="1015530" cy="769701"/>
            </a:xfrm>
            <a:custGeom>
              <a:avLst/>
              <a:gdLst/>
              <a:ahLst/>
              <a:cxnLst/>
              <a:rect l="l" t="t" r="r" b="b"/>
              <a:pathLst>
                <a:path w="25030" h="18971" extrusionOk="0">
                  <a:moveTo>
                    <a:pt x="3608" y="1"/>
                  </a:moveTo>
                  <a:lnTo>
                    <a:pt x="3608" y="1"/>
                  </a:lnTo>
                  <a:cubicBezTo>
                    <a:pt x="0" y="10657"/>
                    <a:pt x="1107" y="16777"/>
                    <a:pt x="8870" y="18706"/>
                  </a:cubicBezTo>
                  <a:cubicBezTo>
                    <a:pt x="9603" y="18888"/>
                    <a:pt x="10289" y="18970"/>
                    <a:pt x="10929" y="18970"/>
                  </a:cubicBezTo>
                  <a:cubicBezTo>
                    <a:pt x="17495" y="18970"/>
                    <a:pt x="19324" y="10252"/>
                    <a:pt x="19324" y="10252"/>
                  </a:cubicBezTo>
                  <a:cubicBezTo>
                    <a:pt x="19971" y="10854"/>
                    <a:pt x="20627" y="11101"/>
                    <a:pt x="21243" y="11101"/>
                  </a:cubicBezTo>
                  <a:cubicBezTo>
                    <a:pt x="23381" y="11101"/>
                    <a:pt x="25029" y="8118"/>
                    <a:pt x="24087" y="6621"/>
                  </a:cubicBezTo>
                  <a:cubicBezTo>
                    <a:pt x="23599" y="5840"/>
                    <a:pt x="22907" y="5607"/>
                    <a:pt x="22256" y="5607"/>
                  </a:cubicBezTo>
                  <a:cubicBezTo>
                    <a:pt x="21300" y="5607"/>
                    <a:pt x="20431" y="6109"/>
                    <a:pt x="20431" y="6109"/>
                  </a:cubicBezTo>
                  <a:cubicBezTo>
                    <a:pt x="20300" y="6216"/>
                    <a:pt x="20157" y="6287"/>
                    <a:pt x="20003" y="6347"/>
                  </a:cubicBezTo>
                  <a:cubicBezTo>
                    <a:pt x="19865" y="6393"/>
                    <a:pt x="19732" y="6414"/>
                    <a:pt x="19605" y="6414"/>
                  </a:cubicBezTo>
                  <a:cubicBezTo>
                    <a:pt x="17822" y="6414"/>
                    <a:pt x="17086" y="2192"/>
                    <a:pt x="17086" y="2192"/>
                  </a:cubicBezTo>
                  <a:cubicBezTo>
                    <a:pt x="17086" y="2192"/>
                    <a:pt x="15978" y="3001"/>
                    <a:pt x="11263" y="3204"/>
                  </a:cubicBezTo>
                  <a:cubicBezTo>
                    <a:pt x="11169" y="3208"/>
                    <a:pt x="11074" y="3209"/>
                    <a:pt x="10979" y="3209"/>
                  </a:cubicBezTo>
                  <a:cubicBezTo>
                    <a:pt x="8131" y="3209"/>
                    <a:pt x="5279" y="1510"/>
                    <a:pt x="3608" y="1"/>
                  </a:cubicBezTo>
                  <a:close/>
                </a:path>
              </a:pathLst>
            </a:custGeom>
            <a:solidFill>
              <a:srgbClr val="F2D2C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450;p33">
              <a:extLst>
                <a:ext uri="{FF2B5EF4-FFF2-40B4-BE49-F238E27FC236}">
                  <a16:creationId xmlns:a16="http://schemas.microsoft.com/office/drawing/2014/main" id="{AF0C46F8-D103-364F-9C27-0CBDAAB73367}"/>
                </a:ext>
              </a:extLst>
            </p:cNvPr>
            <p:cNvSpPr/>
            <p:nvPr/>
          </p:nvSpPr>
          <p:spPr>
            <a:xfrm>
              <a:off x="8150120" y="2093081"/>
              <a:ext cx="159937" cy="164278"/>
            </a:xfrm>
            <a:custGeom>
              <a:avLst/>
              <a:gdLst/>
              <a:ahLst/>
              <a:cxnLst/>
              <a:rect l="l" t="t" r="r" b="b"/>
              <a:pathLst>
                <a:path w="3942" h="4049" extrusionOk="0">
                  <a:moveTo>
                    <a:pt x="3942" y="0"/>
                  </a:moveTo>
                  <a:lnTo>
                    <a:pt x="3192" y="1750"/>
                  </a:lnTo>
                  <a:cubicBezTo>
                    <a:pt x="3192" y="1750"/>
                    <a:pt x="2816" y="1511"/>
                    <a:pt x="2330" y="1511"/>
                  </a:cubicBezTo>
                  <a:cubicBezTo>
                    <a:pt x="1990" y="1511"/>
                    <a:pt x="1597" y="1628"/>
                    <a:pt x="1239" y="2024"/>
                  </a:cubicBezTo>
                  <a:cubicBezTo>
                    <a:pt x="1" y="3382"/>
                    <a:pt x="2156" y="4048"/>
                    <a:pt x="2156" y="4048"/>
                  </a:cubicBezTo>
                  <a:cubicBezTo>
                    <a:pt x="2156" y="4048"/>
                    <a:pt x="1346" y="3548"/>
                    <a:pt x="1858" y="2977"/>
                  </a:cubicBezTo>
                  <a:cubicBezTo>
                    <a:pt x="2084" y="2715"/>
                    <a:pt x="2379" y="2628"/>
                    <a:pt x="2672" y="2628"/>
                  </a:cubicBezTo>
                  <a:cubicBezTo>
                    <a:pt x="3258" y="2628"/>
                    <a:pt x="3835" y="2977"/>
                    <a:pt x="3835" y="2977"/>
                  </a:cubicBezTo>
                  <a:lnTo>
                    <a:pt x="3942" y="0"/>
                  </a:lnTo>
                  <a:close/>
                </a:path>
              </a:pathLst>
            </a:custGeom>
            <a:solidFill>
              <a:srgbClr val="EBB3A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451;p33">
              <a:extLst>
                <a:ext uri="{FF2B5EF4-FFF2-40B4-BE49-F238E27FC236}">
                  <a16:creationId xmlns:a16="http://schemas.microsoft.com/office/drawing/2014/main" id="{1C5D8FF7-66B6-9019-9FA7-7116A9DB3286}"/>
                </a:ext>
              </a:extLst>
            </p:cNvPr>
            <p:cNvSpPr/>
            <p:nvPr/>
          </p:nvSpPr>
          <p:spPr>
            <a:xfrm>
              <a:off x="8106626" y="1852729"/>
              <a:ext cx="129507" cy="59885"/>
            </a:xfrm>
            <a:custGeom>
              <a:avLst/>
              <a:gdLst/>
              <a:ahLst/>
              <a:cxnLst/>
              <a:rect l="l" t="t" r="r" b="b"/>
              <a:pathLst>
                <a:path w="3192" h="1476" extrusionOk="0">
                  <a:moveTo>
                    <a:pt x="2019" y="0"/>
                  </a:moveTo>
                  <a:cubicBezTo>
                    <a:pt x="1153" y="0"/>
                    <a:pt x="1" y="896"/>
                    <a:pt x="180" y="1245"/>
                  </a:cubicBezTo>
                  <a:cubicBezTo>
                    <a:pt x="261" y="1408"/>
                    <a:pt x="481" y="1476"/>
                    <a:pt x="759" y="1476"/>
                  </a:cubicBezTo>
                  <a:cubicBezTo>
                    <a:pt x="1665" y="1476"/>
                    <a:pt x="3191" y="755"/>
                    <a:pt x="2609" y="209"/>
                  </a:cubicBezTo>
                  <a:cubicBezTo>
                    <a:pt x="2451" y="61"/>
                    <a:pt x="2245" y="0"/>
                    <a:pt x="201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452;p33">
              <a:extLst>
                <a:ext uri="{FF2B5EF4-FFF2-40B4-BE49-F238E27FC236}">
                  <a16:creationId xmlns:a16="http://schemas.microsoft.com/office/drawing/2014/main" id="{EFFCD31A-24DE-65AE-2ECB-2950AC4BB161}"/>
                </a:ext>
              </a:extLst>
            </p:cNvPr>
            <p:cNvSpPr/>
            <p:nvPr/>
          </p:nvSpPr>
          <p:spPr>
            <a:xfrm>
              <a:off x="8496487" y="1896629"/>
              <a:ext cx="124842" cy="82281"/>
            </a:xfrm>
            <a:custGeom>
              <a:avLst/>
              <a:gdLst/>
              <a:ahLst/>
              <a:cxnLst/>
              <a:rect l="l" t="t" r="r" b="b"/>
              <a:pathLst>
                <a:path w="3077" h="2028" extrusionOk="0">
                  <a:moveTo>
                    <a:pt x="1131" y="0"/>
                  </a:moveTo>
                  <a:cubicBezTo>
                    <a:pt x="1047" y="0"/>
                    <a:pt x="963" y="14"/>
                    <a:pt x="882" y="44"/>
                  </a:cubicBezTo>
                  <a:cubicBezTo>
                    <a:pt x="1" y="373"/>
                    <a:pt x="1694" y="2028"/>
                    <a:pt x="2485" y="2028"/>
                  </a:cubicBezTo>
                  <a:cubicBezTo>
                    <a:pt x="2581" y="2028"/>
                    <a:pt x="2664" y="2003"/>
                    <a:pt x="2727" y="1949"/>
                  </a:cubicBezTo>
                  <a:cubicBezTo>
                    <a:pt x="3076" y="1654"/>
                    <a:pt x="2056" y="0"/>
                    <a:pt x="113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453;p33">
              <a:extLst>
                <a:ext uri="{FF2B5EF4-FFF2-40B4-BE49-F238E27FC236}">
                  <a16:creationId xmlns:a16="http://schemas.microsoft.com/office/drawing/2014/main" id="{A8331D25-0EA9-C796-0167-1FF0C3CC99A2}"/>
                </a:ext>
              </a:extLst>
            </p:cNvPr>
            <p:cNvSpPr/>
            <p:nvPr/>
          </p:nvSpPr>
          <p:spPr>
            <a:xfrm>
              <a:off x="8263642" y="2271316"/>
              <a:ext cx="220349" cy="94534"/>
            </a:xfrm>
            <a:custGeom>
              <a:avLst/>
              <a:gdLst/>
              <a:ahLst/>
              <a:cxnLst/>
              <a:rect l="l" t="t" r="r" b="b"/>
              <a:pathLst>
                <a:path w="5431" h="2330" extrusionOk="0">
                  <a:moveTo>
                    <a:pt x="5430" y="1"/>
                  </a:moveTo>
                  <a:lnTo>
                    <a:pt x="5430" y="1"/>
                  </a:lnTo>
                  <a:cubicBezTo>
                    <a:pt x="4763" y="524"/>
                    <a:pt x="4025" y="941"/>
                    <a:pt x="3239" y="1251"/>
                  </a:cubicBezTo>
                  <a:cubicBezTo>
                    <a:pt x="2851" y="1406"/>
                    <a:pt x="2421" y="1462"/>
                    <a:pt x="2006" y="1462"/>
                  </a:cubicBezTo>
                  <a:cubicBezTo>
                    <a:pt x="959" y="1462"/>
                    <a:pt x="1" y="1108"/>
                    <a:pt x="1" y="1108"/>
                  </a:cubicBezTo>
                  <a:lnTo>
                    <a:pt x="1" y="1108"/>
                  </a:lnTo>
                  <a:cubicBezTo>
                    <a:pt x="518" y="1884"/>
                    <a:pt x="1379" y="2330"/>
                    <a:pt x="2278" y="2330"/>
                  </a:cubicBezTo>
                  <a:cubicBezTo>
                    <a:pt x="2538" y="2330"/>
                    <a:pt x="2802" y="2293"/>
                    <a:pt x="3061" y="2215"/>
                  </a:cubicBezTo>
                  <a:cubicBezTo>
                    <a:pt x="5132" y="1656"/>
                    <a:pt x="5430" y="1"/>
                    <a:pt x="543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454;p33">
              <a:extLst>
                <a:ext uri="{FF2B5EF4-FFF2-40B4-BE49-F238E27FC236}">
                  <a16:creationId xmlns:a16="http://schemas.microsoft.com/office/drawing/2014/main" id="{4A86A2F8-9E03-A080-2208-958680EE34C6}"/>
                </a:ext>
              </a:extLst>
            </p:cNvPr>
            <p:cNvSpPr/>
            <p:nvPr/>
          </p:nvSpPr>
          <p:spPr>
            <a:xfrm>
              <a:off x="8757815" y="2007067"/>
              <a:ext cx="67188" cy="77493"/>
            </a:xfrm>
            <a:custGeom>
              <a:avLst/>
              <a:gdLst/>
              <a:ahLst/>
              <a:cxnLst/>
              <a:rect l="l" t="t" r="r" b="b"/>
              <a:pathLst>
                <a:path w="1656" h="1910" extrusionOk="0">
                  <a:moveTo>
                    <a:pt x="572" y="1"/>
                  </a:moveTo>
                  <a:cubicBezTo>
                    <a:pt x="894" y="894"/>
                    <a:pt x="1" y="1882"/>
                    <a:pt x="1" y="1882"/>
                  </a:cubicBezTo>
                  <a:cubicBezTo>
                    <a:pt x="1" y="1882"/>
                    <a:pt x="149" y="1909"/>
                    <a:pt x="351" y="1909"/>
                  </a:cubicBezTo>
                  <a:cubicBezTo>
                    <a:pt x="745" y="1909"/>
                    <a:pt x="1347" y="1805"/>
                    <a:pt x="1465" y="1192"/>
                  </a:cubicBezTo>
                  <a:cubicBezTo>
                    <a:pt x="1656" y="251"/>
                    <a:pt x="573" y="1"/>
                    <a:pt x="572" y="1"/>
                  </a:cubicBezTo>
                  <a:close/>
                </a:path>
              </a:pathLst>
            </a:custGeom>
            <a:solidFill>
              <a:srgbClr val="EBB3A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455;p33">
              <a:extLst>
                <a:ext uri="{FF2B5EF4-FFF2-40B4-BE49-F238E27FC236}">
                  <a16:creationId xmlns:a16="http://schemas.microsoft.com/office/drawing/2014/main" id="{81FA2C38-F9BF-7494-0B87-7D450454693A}"/>
                </a:ext>
              </a:extLst>
            </p:cNvPr>
            <p:cNvSpPr/>
            <p:nvPr/>
          </p:nvSpPr>
          <p:spPr>
            <a:xfrm>
              <a:off x="8160263" y="2604091"/>
              <a:ext cx="393269" cy="225705"/>
            </a:xfrm>
            <a:custGeom>
              <a:avLst/>
              <a:gdLst/>
              <a:ahLst/>
              <a:cxnLst/>
              <a:rect l="l" t="t" r="r" b="b"/>
              <a:pathLst>
                <a:path w="9693" h="5563" extrusionOk="0">
                  <a:moveTo>
                    <a:pt x="2255" y="0"/>
                  </a:moveTo>
                  <a:cubicBezTo>
                    <a:pt x="2100" y="0"/>
                    <a:pt x="71" y="897"/>
                    <a:pt x="37" y="978"/>
                  </a:cubicBezTo>
                  <a:cubicBezTo>
                    <a:pt x="1" y="1062"/>
                    <a:pt x="1739" y="4872"/>
                    <a:pt x="1739" y="4872"/>
                  </a:cubicBezTo>
                  <a:lnTo>
                    <a:pt x="5192" y="5562"/>
                  </a:lnTo>
                  <a:cubicBezTo>
                    <a:pt x="5192" y="5562"/>
                    <a:pt x="9681" y="2550"/>
                    <a:pt x="9693" y="2478"/>
                  </a:cubicBezTo>
                  <a:cubicBezTo>
                    <a:pt x="9693" y="2395"/>
                    <a:pt x="7740" y="85"/>
                    <a:pt x="7657" y="85"/>
                  </a:cubicBezTo>
                  <a:cubicBezTo>
                    <a:pt x="7561" y="85"/>
                    <a:pt x="3894" y="2169"/>
                    <a:pt x="3811" y="2169"/>
                  </a:cubicBezTo>
                  <a:cubicBezTo>
                    <a:pt x="3716" y="2169"/>
                    <a:pt x="2370" y="73"/>
                    <a:pt x="2263" y="2"/>
                  </a:cubicBezTo>
                  <a:cubicBezTo>
                    <a:pt x="2262" y="1"/>
                    <a:pt x="2259" y="0"/>
                    <a:pt x="2255"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456;p33">
              <a:extLst>
                <a:ext uri="{FF2B5EF4-FFF2-40B4-BE49-F238E27FC236}">
                  <a16:creationId xmlns:a16="http://schemas.microsoft.com/office/drawing/2014/main" id="{B575AF53-A504-7B5B-92A6-84BB3B0E0974}"/>
                </a:ext>
              </a:extLst>
            </p:cNvPr>
            <p:cNvSpPr/>
            <p:nvPr/>
          </p:nvSpPr>
          <p:spPr>
            <a:xfrm>
              <a:off x="8059805" y="2668520"/>
              <a:ext cx="218848" cy="198927"/>
            </a:xfrm>
            <a:custGeom>
              <a:avLst/>
              <a:gdLst/>
              <a:ahLst/>
              <a:cxnLst/>
              <a:rect l="l" t="t" r="r" b="b"/>
              <a:pathLst>
                <a:path w="5394" h="4903" extrusionOk="0">
                  <a:moveTo>
                    <a:pt x="2950" y="0"/>
                  </a:moveTo>
                  <a:cubicBezTo>
                    <a:pt x="2639" y="0"/>
                    <a:pt x="2287" y="118"/>
                    <a:pt x="1894" y="414"/>
                  </a:cubicBezTo>
                  <a:cubicBezTo>
                    <a:pt x="0" y="1843"/>
                    <a:pt x="631" y="4903"/>
                    <a:pt x="1941" y="4903"/>
                  </a:cubicBezTo>
                  <a:cubicBezTo>
                    <a:pt x="3251" y="4903"/>
                    <a:pt x="5394" y="3641"/>
                    <a:pt x="5394" y="3641"/>
                  </a:cubicBezTo>
                  <a:lnTo>
                    <a:pt x="4727" y="1712"/>
                  </a:lnTo>
                  <a:cubicBezTo>
                    <a:pt x="4727" y="1712"/>
                    <a:pt x="4137" y="0"/>
                    <a:pt x="295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457;p33">
              <a:extLst>
                <a:ext uri="{FF2B5EF4-FFF2-40B4-BE49-F238E27FC236}">
                  <a16:creationId xmlns:a16="http://schemas.microsoft.com/office/drawing/2014/main" id="{EDF58407-32C8-3C96-8D1C-C7E87E04AD68}"/>
                </a:ext>
              </a:extLst>
            </p:cNvPr>
            <p:cNvSpPr/>
            <p:nvPr/>
          </p:nvSpPr>
          <p:spPr>
            <a:xfrm>
              <a:off x="8161156" y="2745081"/>
              <a:ext cx="110885" cy="76357"/>
            </a:xfrm>
            <a:custGeom>
              <a:avLst/>
              <a:gdLst/>
              <a:ahLst/>
              <a:cxnLst/>
              <a:rect l="l" t="t" r="r" b="b"/>
              <a:pathLst>
                <a:path w="2733" h="1882" extrusionOk="0">
                  <a:moveTo>
                    <a:pt x="967" y="0"/>
                  </a:moveTo>
                  <a:cubicBezTo>
                    <a:pt x="572" y="0"/>
                    <a:pt x="240" y="203"/>
                    <a:pt x="158" y="742"/>
                  </a:cubicBezTo>
                  <a:cubicBezTo>
                    <a:pt x="0" y="1716"/>
                    <a:pt x="864" y="1881"/>
                    <a:pt x="1470" y="1881"/>
                  </a:cubicBezTo>
                  <a:cubicBezTo>
                    <a:pt x="1783" y="1881"/>
                    <a:pt x="2027" y="1837"/>
                    <a:pt x="2027" y="1837"/>
                  </a:cubicBezTo>
                  <a:cubicBezTo>
                    <a:pt x="2027" y="1837"/>
                    <a:pt x="2064" y="1843"/>
                    <a:pt x="2120" y="1843"/>
                  </a:cubicBezTo>
                  <a:cubicBezTo>
                    <a:pt x="2314" y="1843"/>
                    <a:pt x="2733" y="1772"/>
                    <a:pt x="2622" y="1135"/>
                  </a:cubicBezTo>
                  <a:cubicBezTo>
                    <a:pt x="2531" y="613"/>
                    <a:pt x="1653" y="0"/>
                    <a:pt x="967" y="0"/>
                  </a:cubicBezTo>
                  <a:close/>
                </a:path>
              </a:pathLst>
            </a:custGeom>
            <a:solidFill>
              <a:srgbClr val="582F4E">
                <a:alpha val="531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458;p33">
              <a:extLst>
                <a:ext uri="{FF2B5EF4-FFF2-40B4-BE49-F238E27FC236}">
                  <a16:creationId xmlns:a16="http://schemas.microsoft.com/office/drawing/2014/main" id="{38DCBEAD-0104-EB21-46E1-4C5613E2CA62}"/>
                </a:ext>
              </a:extLst>
            </p:cNvPr>
            <p:cNvSpPr/>
            <p:nvPr/>
          </p:nvSpPr>
          <p:spPr>
            <a:xfrm>
              <a:off x="8282021" y="2722319"/>
              <a:ext cx="227247" cy="206108"/>
            </a:xfrm>
            <a:custGeom>
              <a:avLst/>
              <a:gdLst/>
              <a:ahLst/>
              <a:cxnLst/>
              <a:rect l="l" t="t" r="r" b="b"/>
              <a:pathLst>
                <a:path w="5601" h="5080" extrusionOk="0">
                  <a:moveTo>
                    <a:pt x="3043" y="1"/>
                  </a:moveTo>
                  <a:cubicBezTo>
                    <a:pt x="2053" y="1"/>
                    <a:pt x="1203" y="1160"/>
                    <a:pt x="1203" y="1160"/>
                  </a:cubicBezTo>
                  <a:lnTo>
                    <a:pt x="0" y="2815"/>
                  </a:lnTo>
                  <a:cubicBezTo>
                    <a:pt x="0" y="2815"/>
                    <a:pt x="1667" y="4660"/>
                    <a:pt x="2917" y="5041"/>
                  </a:cubicBezTo>
                  <a:cubicBezTo>
                    <a:pt x="2999" y="5067"/>
                    <a:pt x="3082" y="5079"/>
                    <a:pt x="3165" y="5079"/>
                  </a:cubicBezTo>
                  <a:cubicBezTo>
                    <a:pt x="4354" y="5079"/>
                    <a:pt x="5600" y="2570"/>
                    <a:pt x="4298" y="767"/>
                  </a:cubicBezTo>
                  <a:cubicBezTo>
                    <a:pt x="3890" y="201"/>
                    <a:pt x="3454" y="1"/>
                    <a:pt x="304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59;p33">
              <a:extLst>
                <a:ext uri="{FF2B5EF4-FFF2-40B4-BE49-F238E27FC236}">
                  <a16:creationId xmlns:a16="http://schemas.microsoft.com/office/drawing/2014/main" id="{43805CDC-0613-CD30-7320-41B38D88A188}"/>
                </a:ext>
              </a:extLst>
            </p:cNvPr>
            <p:cNvSpPr/>
            <p:nvPr/>
          </p:nvSpPr>
          <p:spPr>
            <a:xfrm>
              <a:off x="8311477" y="2774861"/>
              <a:ext cx="102648" cy="67756"/>
            </a:xfrm>
            <a:custGeom>
              <a:avLst/>
              <a:gdLst/>
              <a:ahLst/>
              <a:cxnLst/>
              <a:rect l="l" t="t" r="r" b="b"/>
              <a:pathLst>
                <a:path w="2530" h="1670" extrusionOk="0">
                  <a:moveTo>
                    <a:pt x="1579" y="0"/>
                  </a:moveTo>
                  <a:cubicBezTo>
                    <a:pt x="1126" y="0"/>
                    <a:pt x="679" y="163"/>
                    <a:pt x="679" y="163"/>
                  </a:cubicBezTo>
                  <a:cubicBezTo>
                    <a:pt x="679" y="163"/>
                    <a:pt x="1" y="163"/>
                    <a:pt x="251" y="889"/>
                  </a:cubicBezTo>
                  <a:cubicBezTo>
                    <a:pt x="393" y="1294"/>
                    <a:pt x="1110" y="1669"/>
                    <a:pt x="1702" y="1669"/>
                  </a:cubicBezTo>
                  <a:cubicBezTo>
                    <a:pt x="2152" y="1669"/>
                    <a:pt x="2530" y="1452"/>
                    <a:pt x="2525" y="865"/>
                  </a:cubicBezTo>
                  <a:cubicBezTo>
                    <a:pt x="2519" y="171"/>
                    <a:pt x="2045" y="0"/>
                    <a:pt x="1579" y="0"/>
                  </a:cubicBezTo>
                  <a:close/>
                </a:path>
              </a:pathLst>
            </a:custGeom>
            <a:solidFill>
              <a:srgbClr val="582F4E">
                <a:alpha val="531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60;p33">
              <a:extLst>
                <a:ext uri="{FF2B5EF4-FFF2-40B4-BE49-F238E27FC236}">
                  <a16:creationId xmlns:a16="http://schemas.microsoft.com/office/drawing/2014/main" id="{D51C593B-8357-DBE6-1D5C-F94BC1773126}"/>
                </a:ext>
              </a:extLst>
            </p:cNvPr>
            <p:cNvSpPr/>
            <p:nvPr/>
          </p:nvSpPr>
          <p:spPr>
            <a:xfrm>
              <a:off x="8216780" y="2711689"/>
              <a:ext cx="135796" cy="169958"/>
            </a:xfrm>
            <a:custGeom>
              <a:avLst/>
              <a:gdLst/>
              <a:ahLst/>
              <a:cxnLst/>
              <a:rect l="l" t="t" r="r" b="b"/>
              <a:pathLst>
                <a:path w="3347" h="4189" extrusionOk="0">
                  <a:moveTo>
                    <a:pt x="1850" y="1"/>
                  </a:moveTo>
                  <a:cubicBezTo>
                    <a:pt x="1105" y="1"/>
                    <a:pt x="390" y="773"/>
                    <a:pt x="203" y="1839"/>
                  </a:cubicBezTo>
                  <a:cubicBezTo>
                    <a:pt x="1" y="2982"/>
                    <a:pt x="501" y="4029"/>
                    <a:pt x="1311" y="4172"/>
                  </a:cubicBezTo>
                  <a:cubicBezTo>
                    <a:pt x="1373" y="4183"/>
                    <a:pt x="1435" y="4189"/>
                    <a:pt x="1497" y="4189"/>
                  </a:cubicBezTo>
                  <a:cubicBezTo>
                    <a:pt x="2243" y="4189"/>
                    <a:pt x="2957" y="3417"/>
                    <a:pt x="3144" y="2351"/>
                  </a:cubicBezTo>
                  <a:cubicBezTo>
                    <a:pt x="3347" y="1208"/>
                    <a:pt x="2847" y="160"/>
                    <a:pt x="2037" y="17"/>
                  </a:cubicBezTo>
                  <a:cubicBezTo>
                    <a:pt x="1975" y="6"/>
                    <a:pt x="1912" y="1"/>
                    <a:pt x="1850"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61;p33">
              <a:extLst>
                <a:ext uri="{FF2B5EF4-FFF2-40B4-BE49-F238E27FC236}">
                  <a16:creationId xmlns:a16="http://schemas.microsoft.com/office/drawing/2014/main" id="{61FE3824-67BD-2E4C-3E71-A0F34479C1F7}"/>
                </a:ext>
              </a:extLst>
            </p:cNvPr>
            <p:cNvSpPr/>
            <p:nvPr/>
          </p:nvSpPr>
          <p:spPr>
            <a:xfrm>
              <a:off x="8467032" y="1988241"/>
              <a:ext cx="116443" cy="159450"/>
            </a:xfrm>
            <a:custGeom>
              <a:avLst/>
              <a:gdLst/>
              <a:ahLst/>
              <a:cxnLst/>
              <a:rect l="l" t="t" r="r" b="b"/>
              <a:pathLst>
                <a:path w="2870" h="3930" extrusionOk="0">
                  <a:moveTo>
                    <a:pt x="1548" y="1"/>
                  </a:moveTo>
                  <a:lnTo>
                    <a:pt x="1548" y="1"/>
                  </a:lnTo>
                  <a:cubicBezTo>
                    <a:pt x="953" y="334"/>
                    <a:pt x="500" y="870"/>
                    <a:pt x="274" y="1525"/>
                  </a:cubicBezTo>
                  <a:cubicBezTo>
                    <a:pt x="0" y="2322"/>
                    <a:pt x="84" y="3203"/>
                    <a:pt x="524" y="3930"/>
                  </a:cubicBezTo>
                  <a:cubicBezTo>
                    <a:pt x="2286" y="3477"/>
                    <a:pt x="2870" y="1263"/>
                    <a:pt x="154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462;p33">
              <a:extLst>
                <a:ext uri="{FF2B5EF4-FFF2-40B4-BE49-F238E27FC236}">
                  <a16:creationId xmlns:a16="http://schemas.microsoft.com/office/drawing/2014/main" id="{1208A71C-C092-D885-263F-A2506CD316F7}"/>
                </a:ext>
              </a:extLst>
            </p:cNvPr>
            <p:cNvSpPr/>
            <p:nvPr/>
          </p:nvSpPr>
          <p:spPr>
            <a:xfrm>
              <a:off x="8381992" y="1969578"/>
              <a:ext cx="147887" cy="179817"/>
            </a:xfrm>
            <a:custGeom>
              <a:avLst/>
              <a:gdLst/>
              <a:ahLst/>
              <a:cxnLst/>
              <a:rect l="l" t="t" r="r" b="b"/>
              <a:pathLst>
                <a:path w="3645" h="4432" extrusionOk="0">
                  <a:moveTo>
                    <a:pt x="2394" y="0"/>
                  </a:moveTo>
                  <a:cubicBezTo>
                    <a:pt x="1476" y="0"/>
                    <a:pt x="605" y="667"/>
                    <a:pt x="322" y="1675"/>
                  </a:cubicBezTo>
                  <a:cubicBezTo>
                    <a:pt x="1" y="2854"/>
                    <a:pt x="620" y="4068"/>
                    <a:pt x="1703" y="4366"/>
                  </a:cubicBezTo>
                  <a:cubicBezTo>
                    <a:pt x="1865" y="4411"/>
                    <a:pt x="2030" y="4432"/>
                    <a:pt x="2196" y="4432"/>
                  </a:cubicBezTo>
                  <a:cubicBezTo>
                    <a:pt x="2337" y="4432"/>
                    <a:pt x="2478" y="4417"/>
                    <a:pt x="2620" y="4390"/>
                  </a:cubicBezTo>
                  <a:cubicBezTo>
                    <a:pt x="2180" y="3663"/>
                    <a:pt x="2096" y="2782"/>
                    <a:pt x="2370" y="1985"/>
                  </a:cubicBezTo>
                  <a:cubicBezTo>
                    <a:pt x="2596" y="1330"/>
                    <a:pt x="3049" y="794"/>
                    <a:pt x="3644" y="461"/>
                  </a:cubicBezTo>
                  <a:cubicBezTo>
                    <a:pt x="3430" y="282"/>
                    <a:pt x="3180" y="139"/>
                    <a:pt x="2894" y="68"/>
                  </a:cubicBezTo>
                  <a:cubicBezTo>
                    <a:pt x="2728" y="22"/>
                    <a:pt x="2560" y="0"/>
                    <a:pt x="239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63;p33">
              <a:extLst>
                <a:ext uri="{FF2B5EF4-FFF2-40B4-BE49-F238E27FC236}">
                  <a16:creationId xmlns:a16="http://schemas.microsoft.com/office/drawing/2014/main" id="{CBED97AD-72C8-B188-2888-352195CFC381}"/>
                </a:ext>
              </a:extLst>
            </p:cNvPr>
            <p:cNvSpPr/>
            <p:nvPr/>
          </p:nvSpPr>
          <p:spPr>
            <a:xfrm>
              <a:off x="8202296" y="1938499"/>
              <a:ext cx="116484" cy="159450"/>
            </a:xfrm>
            <a:custGeom>
              <a:avLst/>
              <a:gdLst/>
              <a:ahLst/>
              <a:cxnLst/>
              <a:rect l="l" t="t" r="r" b="b"/>
              <a:pathLst>
                <a:path w="2871" h="3930" extrusionOk="0">
                  <a:moveTo>
                    <a:pt x="1560" y="0"/>
                  </a:moveTo>
                  <a:cubicBezTo>
                    <a:pt x="953" y="334"/>
                    <a:pt x="501" y="869"/>
                    <a:pt x="275" y="1512"/>
                  </a:cubicBezTo>
                  <a:cubicBezTo>
                    <a:pt x="1" y="2322"/>
                    <a:pt x="96" y="3191"/>
                    <a:pt x="525" y="3929"/>
                  </a:cubicBezTo>
                  <a:cubicBezTo>
                    <a:pt x="2287" y="3477"/>
                    <a:pt x="2870" y="1262"/>
                    <a:pt x="156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464;p33">
              <a:extLst>
                <a:ext uri="{FF2B5EF4-FFF2-40B4-BE49-F238E27FC236}">
                  <a16:creationId xmlns:a16="http://schemas.microsoft.com/office/drawing/2014/main" id="{3858029F-953D-1A2A-CA8D-A5AD07151DF2}"/>
                </a:ext>
              </a:extLst>
            </p:cNvPr>
            <p:cNvSpPr/>
            <p:nvPr/>
          </p:nvSpPr>
          <p:spPr>
            <a:xfrm>
              <a:off x="8117297" y="1919349"/>
              <a:ext cx="148333" cy="180142"/>
            </a:xfrm>
            <a:custGeom>
              <a:avLst/>
              <a:gdLst/>
              <a:ahLst/>
              <a:cxnLst/>
              <a:rect l="l" t="t" r="r" b="b"/>
              <a:pathLst>
                <a:path w="3656" h="4440" extrusionOk="0">
                  <a:moveTo>
                    <a:pt x="2406" y="1"/>
                  </a:moveTo>
                  <a:cubicBezTo>
                    <a:pt x="1482" y="1"/>
                    <a:pt x="616" y="675"/>
                    <a:pt x="334" y="1675"/>
                  </a:cubicBezTo>
                  <a:cubicBezTo>
                    <a:pt x="0" y="2865"/>
                    <a:pt x="619" y="4068"/>
                    <a:pt x="1715" y="4377"/>
                  </a:cubicBezTo>
                  <a:cubicBezTo>
                    <a:pt x="1884" y="4418"/>
                    <a:pt x="2057" y="4439"/>
                    <a:pt x="2229" y="4439"/>
                  </a:cubicBezTo>
                  <a:cubicBezTo>
                    <a:pt x="2360" y="4439"/>
                    <a:pt x="2491" y="4427"/>
                    <a:pt x="2620" y="4401"/>
                  </a:cubicBezTo>
                  <a:cubicBezTo>
                    <a:pt x="2191" y="3663"/>
                    <a:pt x="2096" y="2794"/>
                    <a:pt x="2370" y="1984"/>
                  </a:cubicBezTo>
                  <a:cubicBezTo>
                    <a:pt x="2596" y="1341"/>
                    <a:pt x="3048" y="806"/>
                    <a:pt x="3655" y="472"/>
                  </a:cubicBezTo>
                  <a:cubicBezTo>
                    <a:pt x="3441" y="282"/>
                    <a:pt x="3179" y="151"/>
                    <a:pt x="2905" y="67"/>
                  </a:cubicBezTo>
                  <a:cubicBezTo>
                    <a:pt x="2739" y="22"/>
                    <a:pt x="2572" y="1"/>
                    <a:pt x="240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5782659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4"/>
                    </p:tgtEl>
                  </p:cond>
                </p:stCondLst>
                <p:endSync evt="end" delay="0">
                  <p:rtn val="all"/>
                </p:endSync>
                <p:childTnLst>
                  <p:par>
                    <p:cTn id="9" fill="hold">
                      <p:stCondLst>
                        <p:cond delay="0"/>
                      </p:stCondLst>
                      <p:childTnLst>
                        <p:par>
                          <p:cTn id="10" fill="hold">
                            <p:stCondLst>
                              <p:cond delay="0"/>
                            </p:stCondLst>
                            <p:childTnLst>
                              <p:par>
                                <p:cTn id="11" presetID="50" presetClass="exit" presetSubtype="0" accel="100000" fill="hold" nodeType="clickEffect">
                                  <p:stCondLst>
                                    <p:cond delay="0"/>
                                  </p:stCondLst>
                                  <p:childTnLst>
                                    <p:anim calcmode="lin" valueType="num">
                                      <p:cBhvr>
                                        <p:cTn id="12" dur="1000"/>
                                        <p:tgtEl>
                                          <p:spTgt spid="44"/>
                                        </p:tgtEl>
                                        <p:attrNameLst>
                                          <p:attrName>ppt_w</p:attrName>
                                        </p:attrNameLst>
                                      </p:cBhvr>
                                      <p:tavLst>
                                        <p:tav tm="0">
                                          <p:val>
                                            <p:strVal val="ppt_w"/>
                                          </p:val>
                                        </p:tav>
                                        <p:tav tm="100000">
                                          <p:val>
                                            <p:strVal val="ppt_w+.3"/>
                                          </p:val>
                                        </p:tav>
                                      </p:tavLst>
                                    </p:anim>
                                    <p:anim calcmode="lin" valueType="num">
                                      <p:cBhvr>
                                        <p:cTn id="13" dur="1000"/>
                                        <p:tgtEl>
                                          <p:spTgt spid="44"/>
                                        </p:tgtEl>
                                        <p:attrNameLst>
                                          <p:attrName>ppt_h</p:attrName>
                                        </p:attrNameLst>
                                      </p:cBhvr>
                                      <p:tavLst>
                                        <p:tav tm="0">
                                          <p:val>
                                            <p:strVal val="ppt_h"/>
                                          </p:val>
                                        </p:tav>
                                        <p:tav tm="100000">
                                          <p:val>
                                            <p:strVal val="ppt_h"/>
                                          </p:val>
                                        </p:tav>
                                      </p:tavLst>
                                    </p:anim>
                                    <p:animEffect transition="out" filter="fade">
                                      <p:cBhvr>
                                        <p:cTn id="14" dur="1000"/>
                                        <p:tgtEl>
                                          <p:spTgt spid="44"/>
                                        </p:tgtEl>
                                      </p:cBhvr>
                                    </p:animEffect>
                                    <p:set>
                                      <p:cBhvr>
                                        <p:cTn id="15" dur="1" fill="hold">
                                          <p:stCondLst>
                                            <p:cond delay="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16" restart="whenNotActive" fill="hold" evtFilter="cancelBubble" nodeType="interactiveSeq">
                <p:stCondLst>
                  <p:cond evt="onClick" delay="0">
                    <p:tgtEl>
                      <p:spTgt spid="45"/>
                    </p:tgtEl>
                  </p:cond>
                </p:stCondLst>
                <p:endSync evt="end" delay="0">
                  <p:rtn val="all"/>
                </p:endSync>
                <p:childTnLst>
                  <p:par>
                    <p:cTn id="17" fill="hold">
                      <p:stCondLst>
                        <p:cond delay="0"/>
                      </p:stCondLst>
                      <p:childTnLst>
                        <p:par>
                          <p:cTn id="18" fill="hold">
                            <p:stCondLst>
                              <p:cond delay="0"/>
                            </p:stCondLst>
                            <p:childTnLst>
                              <p:par>
                                <p:cTn id="19" presetID="50" presetClass="exit" presetSubtype="0" accel="100000" fill="hold" nodeType="clickEffect">
                                  <p:stCondLst>
                                    <p:cond delay="0"/>
                                  </p:stCondLst>
                                  <p:childTnLst>
                                    <p:anim calcmode="lin" valueType="num">
                                      <p:cBhvr>
                                        <p:cTn id="20" dur="1000"/>
                                        <p:tgtEl>
                                          <p:spTgt spid="45"/>
                                        </p:tgtEl>
                                        <p:attrNameLst>
                                          <p:attrName>ppt_w</p:attrName>
                                        </p:attrNameLst>
                                      </p:cBhvr>
                                      <p:tavLst>
                                        <p:tav tm="0">
                                          <p:val>
                                            <p:strVal val="ppt_w"/>
                                          </p:val>
                                        </p:tav>
                                        <p:tav tm="100000">
                                          <p:val>
                                            <p:strVal val="ppt_w+.3"/>
                                          </p:val>
                                        </p:tav>
                                      </p:tavLst>
                                    </p:anim>
                                    <p:anim calcmode="lin" valueType="num">
                                      <p:cBhvr>
                                        <p:cTn id="21" dur="1000"/>
                                        <p:tgtEl>
                                          <p:spTgt spid="45"/>
                                        </p:tgtEl>
                                        <p:attrNameLst>
                                          <p:attrName>ppt_h</p:attrName>
                                        </p:attrNameLst>
                                      </p:cBhvr>
                                      <p:tavLst>
                                        <p:tav tm="0">
                                          <p:val>
                                            <p:strVal val="ppt_h"/>
                                          </p:val>
                                        </p:tav>
                                        <p:tav tm="100000">
                                          <p:val>
                                            <p:strVal val="ppt_h"/>
                                          </p:val>
                                        </p:tav>
                                      </p:tavLst>
                                    </p:anim>
                                    <p:animEffect transition="out" filter="fade">
                                      <p:cBhvr>
                                        <p:cTn id="22" dur="1000"/>
                                        <p:tgtEl>
                                          <p:spTgt spid="45"/>
                                        </p:tgtEl>
                                      </p:cBhvr>
                                    </p:animEffect>
                                    <p:set>
                                      <p:cBhvr>
                                        <p:cTn id="23" dur="1" fill="hold">
                                          <p:stCondLst>
                                            <p:cond delay="9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24" restart="whenNotActive" fill="hold" evtFilter="cancelBubble" nodeType="interactiveSeq">
                <p:stCondLst>
                  <p:cond evt="onClick" delay="0">
                    <p:tgtEl>
                      <p:spTgt spid="46"/>
                    </p:tgtEl>
                  </p:cond>
                </p:stCondLst>
                <p:endSync evt="end" delay="0">
                  <p:rtn val="all"/>
                </p:endSync>
                <p:childTnLst>
                  <p:par>
                    <p:cTn id="25" fill="hold">
                      <p:stCondLst>
                        <p:cond delay="0"/>
                      </p:stCondLst>
                      <p:childTnLst>
                        <p:par>
                          <p:cTn id="26" fill="hold">
                            <p:stCondLst>
                              <p:cond delay="0"/>
                            </p:stCondLst>
                            <p:childTnLst>
                              <p:par>
                                <p:cTn id="27" presetID="50" presetClass="exit" presetSubtype="0" accel="100000" fill="hold" nodeType="clickEffect">
                                  <p:stCondLst>
                                    <p:cond delay="0"/>
                                  </p:stCondLst>
                                  <p:childTnLst>
                                    <p:anim calcmode="lin" valueType="num">
                                      <p:cBhvr>
                                        <p:cTn id="28" dur="1000"/>
                                        <p:tgtEl>
                                          <p:spTgt spid="46"/>
                                        </p:tgtEl>
                                        <p:attrNameLst>
                                          <p:attrName>ppt_w</p:attrName>
                                        </p:attrNameLst>
                                      </p:cBhvr>
                                      <p:tavLst>
                                        <p:tav tm="0">
                                          <p:val>
                                            <p:strVal val="ppt_w"/>
                                          </p:val>
                                        </p:tav>
                                        <p:tav tm="100000">
                                          <p:val>
                                            <p:strVal val="ppt_w+.3"/>
                                          </p:val>
                                        </p:tav>
                                      </p:tavLst>
                                    </p:anim>
                                    <p:anim calcmode="lin" valueType="num">
                                      <p:cBhvr>
                                        <p:cTn id="29" dur="1000"/>
                                        <p:tgtEl>
                                          <p:spTgt spid="46"/>
                                        </p:tgtEl>
                                        <p:attrNameLst>
                                          <p:attrName>ppt_h</p:attrName>
                                        </p:attrNameLst>
                                      </p:cBhvr>
                                      <p:tavLst>
                                        <p:tav tm="0">
                                          <p:val>
                                            <p:strVal val="ppt_h"/>
                                          </p:val>
                                        </p:tav>
                                        <p:tav tm="100000">
                                          <p:val>
                                            <p:strVal val="ppt_h"/>
                                          </p:val>
                                        </p:tav>
                                      </p:tavLst>
                                    </p:anim>
                                    <p:animEffect transition="out" filter="fade">
                                      <p:cBhvr>
                                        <p:cTn id="30" dur="1000"/>
                                        <p:tgtEl>
                                          <p:spTgt spid="46"/>
                                        </p:tgtEl>
                                      </p:cBhvr>
                                    </p:animEffect>
                                    <p:set>
                                      <p:cBhvr>
                                        <p:cTn id="31" dur="1" fill="hold">
                                          <p:stCondLst>
                                            <p:cond delay="9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childTnLst>
        </p:cTn>
      </p:par>
    </p:tnLst>
    <p:bldLst>
      <p:bldP spid="3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9">
            <a:extLst>
              <a:ext uri="{FF2B5EF4-FFF2-40B4-BE49-F238E27FC236}">
                <a16:creationId xmlns:a16="http://schemas.microsoft.com/office/drawing/2014/main" id="{2B88F9FD-F1F6-4994-A837-837B5F264EAD}"/>
              </a:ext>
            </a:extLst>
          </p:cNvPr>
          <p:cNvSpPr txBox="1">
            <a:spLocks noChangeArrowheads="1"/>
          </p:cNvSpPr>
          <p:nvPr/>
        </p:nvSpPr>
        <p:spPr bwMode="auto">
          <a:xfrm>
            <a:off x="926426" y="915645"/>
            <a:ext cx="10515703"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algn="ctr" defTabSz="1219170">
              <a:spcBef>
                <a:spcPct val="0"/>
              </a:spcBef>
              <a:buClr>
                <a:srgbClr val="000000"/>
              </a:buClr>
              <a:buNone/>
              <a:defRPr/>
            </a:pPr>
            <a:r>
              <a:rPr lang="vi-VN" altLang="en-US" sz="5400" b="1" kern="0" dirty="0">
                <a:solidFill>
                  <a:srgbClr val="FFFFFF"/>
                </a:solidFill>
                <a:latin typeface="Cambria" panose="02040503050406030204" pitchFamily="18" charset="0"/>
                <a:ea typeface="Cambria" panose="02040503050406030204" pitchFamily="18" charset="0"/>
                <a:cs typeface="Arial"/>
                <a:sym typeface="Arial"/>
              </a:rPr>
              <a:t>Cái gì bao phủ khắp nơi. Không mùi, không sắc mà ai cũng cần?</a:t>
            </a:r>
            <a:endParaRPr kumimoji="0" lang="en-US" altLang="en-US" sz="54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sym typeface="Arial"/>
            </a:endParaRPr>
          </a:p>
        </p:txBody>
      </p:sp>
      <p:sp>
        <p:nvSpPr>
          <p:cNvPr id="18" name="Google Shape;476;p35">
            <a:extLst>
              <a:ext uri="{FF2B5EF4-FFF2-40B4-BE49-F238E27FC236}">
                <a16:creationId xmlns:a16="http://schemas.microsoft.com/office/drawing/2014/main" id="{3881CFEC-05E4-48B3-8CE2-9D01828DE401}"/>
              </a:ext>
            </a:extLst>
          </p:cNvPr>
          <p:cNvSpPr txBox="1">
            <a:spLocks/>
          </p:cNvSpPr>
          <p:nvPr/>
        </p:nvSpPr>
        <p:spPr>
          <a:xfrm>
            <a:off x="2952750" y="3390900"/>
            <a:ext cx="6667500" cy="960120"/>
          </a:xfrm>
          <a:prstGeom prst="rect">
            <a:avLst/>
          </a:prstGeom>
          <a:scene3d>
            <a:camera prst="orthographicFront"/>
            <a:lightRig rig="threePt" dir="t"/>
          </a:scene3d>
          <a:sp3d>
            <a:bevelT w="165100" prst="coolSlant"/>
          </a:sp3d>
        </p:spPr>
        <p:style>
          <a:lnRef idx="2">
            <a:schemeClr val="accent4">
              <a:shade val="50000"/>
            </a:schemeClr>
          </a:lnRef>
          <a:fillRef idx="1">
            <a:schemeClr val="accent4"/>
          </a:fillRef>
          <a:effectRef idx="0">
            <a:schemeClr val="accent4"/>
          </a:effectRef>
          <a:fontRef idx="minor">
            <a:schemeClr val="lt1"/>
          </a:fontRef>
        </p:style>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500"/>
              <a:buFont typeface="Fredoka One"/>
              <a:buNone/>
              <a:defRPr sz="35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B872AE"/>
              </a:buClr>
              <a:buSzPts val="3500"/>
              <a:buFont typeface="Fredoka One"/>
              <a:buNone/>
              <a:tabLst/>
              <a:defRPr/>
            </a:pPr>
            <a:r>
              <a:rPr lang="en-US" sz="4800" b="1" kern="0" dirty="0" err="1">
                <a:solidFill>
                  <a:srgbClr val="FF0000"/>
                </a:solidFill>
                <a:latin typeface="Cambria" panose="02040503050406030204" pitchFamily="18" charset="0"/>
                <a:ea typeface="Cambria" panose="02040503050406030204" pitchFamily="18" charset="0"/>
              </a:rPr>
              <a:t>Đáp</a:t>
            </a:r>
            <a:r>
              <a:rPr lang="en-US" sz="4800" b="1" kern="0" dirty="0">
                <a:solidFill>
                  <a:srgbClr val="FF0000"/>
                </a:solidFill>
                <a:latin typeface="Cambria" panose="02040503050406030204" pitchFamily="18" charset="0"/>
                <a:ea typeface="Cambria" panose="02040503050406030204" pitchFamily="18" charset="0"/>
              </a:rPr>
              <a:t> </a:t>
            </a:r>
            <a:r>
              <a:rPr lang="en-US" sz="4800" b="1" kern="0" dirty="0" err="1">
                <a:solidFill>
                  <a:srgbClr val="FF0000"/>
                </a:solidFill>
                <a:latin typeface="Cambria" panose="02040503050406030204" pitchFamily="18" charset="0"/>
                <a:ea typeface="Cambria" panose="02040503050406030204" pitchFamily="18" charset="0"/>
              </a:rPr>
              <a:t>án</a:t>
            </a:r>
            <a:r>
              <a:rPr lang="en-US" sz="4800" b="1" kern="0" dirty="0">
                <a:solidFill>
                  <a:srgbClr val="FF0000"/>
                </a:solidFill>
                <a:latin typeface="Cambria" panose="02040503050406030204" pitchFamily="18" charset="0"/>
                <a:ea typeface="Cambria" panose="02040503050406030204" pitchFamily="18" charset="0"/>
              </a:rPr>
              <a:t>: </a:t>
            </a:r>
            <a:r>
              <a:rPr lang="en-US" sz="4800" b="1" kern="0" dirty="0" err="1">
                <a:solidFill>
                  <a:srgbClr val="FF0000"/>
                </a:solidFill>
                <a:latin typeface="Cambria" panose="02040503050406030204" pitchFamily="18" charset="0"/>
                <a:ea typeface="Cambria" panose="02040503050406030204" pitchFamily="18" charset="0"/>
              </a:rPr>
              <a:t>Không</a:t>
            </a:r>
            <a:r>
              <a:rPr lang="en-US" sz="4800" b="1" kern="0" dirty="0">
                <a:solidFill>
                  <a:srgbClr val="FF0000"/>
                </a:solidFill>
                <a:latin typeface="Cambria" panose="02040503050406030204" pitchFamily="18" charset="0"/>
                <a:ea typeface="Cambria" panose="02040503050406030204" pitchFamily="18" charset="0"/>
              </a:rPr>
              <a:t> </a:t>
            </a:r>
            <a:r>
              <a:rPr lang="en-US" sz="4800" b="1" kern="0" dirty="0" err="1">
                <a:solidFill>
                  <a:srgbClr val="FF0000"/>
                </a:solidFill>
                <a:latin typeface="Cambria" panose="02040503050406030204" pitchFamily="18" charset="0"/>
                <a:ea typeface="Cambria" panose="02040503050406030204" pitchFamily="18" charset="0"/>
              </a:rPr>
              <a:t>khí</a:t>
            </a:r>
            <a:endParaRPr kumimoji="0" lang="en-US" sz="4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Fredoka One"/>
            </a:endParaRPr>
          </a:p>
        </p:txBody>
      </p:sp>
      <p:sp>
        <p:nvSpPr>
          <p:cNvPr id="29" name="Arrow: Notched Right 28">
            <a:hlinkClick r:id="rId3" action="ppaction://hlinksldjump"/>
            <a:extLst>
              <a:ext uri="{FF2B5EF4-FFF2-40B4-BE49-F238E27FC236}">
                <a16:creationId xmlns:a16="http://schemas.microsoft.com/office/drawing/2014/main" id="{41B03BEA-99F3-4A8A-9D15-8A5A60790791}"/>
              </a:ext>
            </a:extLst>
          </p:cNvPr>
          <p:cNvSpPr/>
          <p:nvPr/>
        </p:nvSpPr>
        <p:spPr>
          <a:xfrm>
            <a:off x="10929091" y="567032"/>
            <a:ext cx="1003965" cy="697227"/>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582F4E"/>
              </a:solidFill>
              <a:effectLst/>
              <a:uLnTx/>
              <a:uFillTx/>
              <a:latin typeface="Arial"/>
              <a:ea typeface="+mn-ea"/>
              <a:cs typeface="+mn-cs"/>
              <a:sym typeface="Arial"/>
            </a:endParaRPr>
          </a:p>
        </p:txBody>
      </p:sp>
    </p:spTree>
    <p:extLst>
      <p:ext uri="{BB962C8B-B14F-4D97-AF65-F5344CB8AC3E}">
        <p14:creationId xmlns:p14="http://schemas.microsoft.com/office/powerpoint/2010/main" val="5077573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9">
            <a:extLst>
              <a:ext uri="{FF2B5EF4-FFF2-40B4-BE49-F238E27FC236}">
                <a16:creationId xmlns:a16="http://schemas.microsoft.com/office/drawing/2014/main" id="{A4158735-1184-B488-7F48-6ECC66C55FC9}"/>
              </a:ext>
            </a:extLst>
          </p:cNvPr>
          <p:cNvSpPr txBox="1">
            <a:spLocks noChangeArrowheads="1"/>
          </p:cNvSpPr>
          <p:nvPr/>
        </p:nvSpPr>
        <p:spPr bwMode="auto">
          <a:xfrm>
            <a:off x="926426" y="915645"/>
            <a:ext cx="1051570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1219170" rtl="0" eaLnBrk="1" fontAlgn="auto" latinLnBrk="0" hangingPunct="1">
              <a:lnSpc>
                <a:spcPct val="100000"/>
              </a:lnSpc>
              <a:spcBef>
                <a:spcPct val="0"/>
              </a:spcBef>
              <a:spcAft>
                <a:spcPts val="0"/>
              </a:spcAft>
              <a:buClr>
                <a:srgbClr val="000000"/>
              </a:buClr>
              <a:buSzTx/>
              <a:buFont typeface="Arial" panose="020B0604020202020204" pitchFamily="34" charset="0"/>
              <a:buNone/>
              <a:tabLst/>
              <a:defRPr/>
            </a:pPr>
            <a:r>
              <a:rPr lang="en-US" altLang="en-US" sz="6600" b="1" kern="0" dirty="0" err="1">
                <a:solidFill>
                  <a:srgbClr val="FFFFFF"/>
                </a:solidFill>
                <a:latin typeface="Cambria" panose="02040503050406030204" pitchFamily="18" charset="0"/>
                <a:ea typeface="Cambria" panose="02040503050406030204" pitchFamily="18" charset="0"/>
                <a:cs typeface="Arial"/>
                <a:sym typeface="Arial"/>
              </a:rPr>
              <a:t>Không</a:t>
            </a:r>
            <a:r>
              <a:rPr lang="en-US" altLang="en-US" sz="6600" b="1" kern="0" dirty="0">
                <a:solidFill>
                  <a:srgbClr val="FFFFFF"/>
                </a:solidFill>
                <a:latin typeface="Cambria" panose="02040503050406030204" pitchFamily="18" charset="0"/>
                <a:ea typeface="Cambria" panose="02040503050406030204" pitchFamily="18" charset="0"/>
                <a:cs typeface="Arial"/>
                <a:sym typeface="Arial"/>
              </a:rPr>
              <a:t> </a:t>
            </a:r>
            <a:r>
              <a:rPr lang="en-US" altLang="en-US" sz="6600" b="1" kern="0" dirty="0" err="1">
                <a:solidFill>
                  <a:srgbClr val="FFFFFF"/>
                </a:solidFill>
                <a:latin typeface="Cambria" panose="02040503050406030204" pitchFamily="18" charset="0"/>
                <a:ea typeface="Cambria" panose="02040503050406030204" pitchFamily="18" charset="0"/>
                <a:cs typeface="Arial"/>
                <a:sym typeface="Arial"/>
              </a:rPr>
              <a:t>khí</a:t>
            </a:r>
            <a:r>
              <a:rPr lang="en-US" altLang="en-US" sz="6600" b="1" kern="0" dirty="0">
                <a:solidFill>
                  <a:srgbClr val="FFFFFF"/>
                </a:solidFill>
                <a:latin typeface="Cambria" panose="02040503050406030204" pitchFamily="18" charset="0"/>
                <a:ea typeface="Cambria" panose="02040503050406030204" pitchFamily="18" charset="0"/>
                <a:cs typeface="Arial"/>
                <a:sym typeface="Arial"/>
              </a:rPr>
              <a:t> </a:t>
            </a:r>
            <a:r>
              <a:rPr lang="en-US" altLang="en-US" sz="6600" b="1" kern="0" dirty="0" err="1">
                <a:solidFill>
                  <a:srgbClr val="FFFFFF"/>
                </a:solidFill>
                <a:latin typeface="Cambria" panose="02040503050406030204" pitchFamily="18" charset="0"/>
                <a:ea typeface="Cambria" panose="02040503050406030204" pitchFamily="18" charset="0"/>
                <a:cs typeface="Arial"/>
                <a:sym typeface="Arial"/>
              </a:rPr>
              <a:t>có</a:t>
            </a:r>
            <a:r>
              <a:rPr lang="en-US" altLang="en-US" sz="6600" b="1" kern="0" dirty="0">
                <a:solidFill>
                  <a:srgbClr val="FFFFFF"/>
                </a:solidFill>
                <a:latin typeface="Cambria" panose="02040503050406030204" pitchFamily="18" charset="0"/>
                <a:ea typeface="Cambria" panose="02040503050406030204" pitchFamily="18" charset="0"/>
                <a:cs typeface="Arial"/>
                <a:sym typeface="Arial"/>
              </a:rPr>
              <a:t> </a:t>
            </a:r>
            <a:r>
              <a:rPr lang="en-US" altLang="en-US" sz="6600" b="1" kern="0" dirty="0" err="1">
                <a:solidFill>
                  <a:srgbClr val="FFFFFF"/>
                </a:solidFill>
                <a:latin typeface="Cambria" panose="02040503050406030204" pitchFamily="18" charset="0"/>
                <a:ea typeface="Cambria" panose="02040503050406030204" pitchFamily="18" charset="0"/>
                <a:cs typeface="Arial"/>
                <a:sym typeface="Arial"/>
              </a:rPr>
              <a:t>màu</a:t>
            </a:r>
            <a:r>
              <a:rPr lang="en-US" altLang="en-US" sz="6600" b="1" kern="0" dirty="0">
                <a:solidFill>
                  <a:srgbClr val="FFFFFF"/>
                </a:solidFill>
                <a:latin typeface="Cambria" panose="02040503050406030204" pitchFamily="18" charset="0"/>
                <a:ea typeface="Cambria" panose="02040503050406030204" pitchFamily="18" charset="0"/>
                <a:cs typeface="Arial"/>
                <a:sym typeface="Arial"/>
              </a:rPr>
              <a:t> </a:t>
            </a:r>
            <a:r>
              <a:rPr lang="en-US" altLang="en-US" sz="6600" b="1" kern="0" dirty="0" err="1">
                <a:solidFill>
                  <a:srgbClr val="FFFFFF"/>
                </a:solidFill>
                <a:latin typeface="Cambria" panose="02040503050406030204" pitchFamily="18" charset="0"/>
                <a:ea typeface="Cambria" panose="02040503050406030204" pitchFamily="18" charset="0"/>
                <a:cs typeface="Arial"/>
                <a:sym typeface="Arial"/>
              </a:rPr>
              <a:t>gì</a:t>
            </a:r>
            <a:r>
              <a:rPr lang="en-US" altLang="en-US" sz="6600" b="1" kern="0" dirty="0">
                <a:solidFill>
                  <a:srgbClr val="FFFFFF"/>
                </a:solidFill>
                <a:latin typeface="Cambria" panose="02040503050406030204" pitchFamily="18" charset="0"/>
                <a:ea typeface="Cambria" panose="02040503050406030204" pitchFamily="18" charset="0"/>
                <a:cs typeface="Arial"/>
                <a:sym typeface="Arial"/>
              </a:rPr>
              <a:t>?</a:t>
            </a:r>
            <a:endParaRPr kumimoji="0" lang="en-US" altLang="en-US" sz="66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sym typeface="Arial"/>
            </a:endParaRPr>
          </a:p>
        </p:txBody>
      </p:sp>
      <p:sp>
        <p:nvSpPr>
          <p:cNvPr id="3" name="Google Shape;476;p35">
            <a:extLst>
              <a:ext uri="{FF2B5EF4-FFF2-40B4-BE49-F238E27FC236}">
                <a16:creationId xmlns:a16="http://schemas.microsoft.com/office/drawing/2014/main" id="{5EF42008-C9CA-31AF-4741-C778B6032F52}"/>
              </a:ext>
            </a:extLst>
          </p:cNvPr>
          <p:cNvSpPr txBox="1">
            <a:spLocks/>
          </p:cNvSpPr>
          <p:nvPr/>
        </p:nvSpPr>
        <p:spPr>
          <a:xfrm>
            <a:off x="3695700" y="2876550"/>
            <a:ext cx="6667500" cy="960120"/>
          </a:xfrm>
          <a:prstGeom prst="rect">
            <a:avLst/>
          </a:prstGeom>
          <a:scene3d>
            <a:camera prst="orthographicFront"/>
            <a:lightRig rig="threePt" dir="t"/>
          </a:scene3d>
          <a:sp3d>
            <a:bevelT w="165100" prst="coolSlant"/>
          </a:sp3d>
        </p:spPr>
        <p:style>
          <a:lnRef idx="2">
            <a:schemeClr val="accent4">
              <a:shade val="50000"/>
            </a:schemeClr>
          </a:lnRef>
          <a:fillRef idx="1">
            <a:schemeClr val="accent4"/>
          </a:fillRef>
          <a:effectRef idx="0">
            <a:schemeClr val="accent4"/>
          </a:effectRef>
          <a:fontRef idx="minor">
            <a:schemeClr val="lt1"/>
          </a:fontRef>
        </p:style>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500"/>
              <a:buFont typeface="Fredoka One"/>
              <a:buNone/>
              <a:defRPr sz="35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B872AE"/>
              </a:buClr>
              <a:buSzPts val="3500"/>
              <a:buFont typeface="Fredoka One"/>
              <a:buNone/>
              <a:tabLst/>
              <a:defRPr/>
            </a:pPr>
            <a:r>
              <a:rPr lang="en-US" sz="4800" b="1" kern="0" dirty="0" err="1">
                <a:solidFill>
                  <a:srgbClr val="FF0000"/>
                </a:solidFill>
                <a:latin typeface="Cambria" panose="02040503050406030204" pitchFamily="18" charset="0"/>
                <a:ea typeface="Cambria" panose="02040503050406030204" pitchFamily="18" charset="0"/>
              </a:rPr>
              <a:t>Đáp</a:t>
            </a:r>
            <a:r>
              <a:rPr lang="en-US" sz="4800" b="1" kern="0" dirty="0">
                <a:solidFill>
                  <a:srgbClr val="FF0000"/>
                </a:solidFill>
                <a:latin typeface="Cambria" panose="02040503050406030204" pitchFamily="18" charset="0"/>
                <a:ea typeface="Cambria" panose="02040503050406030204" pitchFamily="18" charset="0"/>
              </a:rPr>
              <a:t> </a:t>
            </a:r>
            <a:r>
              <a:rPr lang="en-US" sz="4800" b="1" kern="0" dirty="0" err="1">
                <a:solidFill>
                  <a:srgbClr val="FF0000"/>
                </a:solidFill>
                <a:latin typeface="Cambria" panose="02040503050406030204" pitchFamily="18" charset="0"/>
                <a:ea typeface="Cambria" panose="02040503050406030204" pitchFamily="18" charset="0"/>
              </a:rPr>
              <a:t>án</a:t>
            </a:r>
            <a:r>
              <a:rPr lang="en-US" sz="4800" b="1" kern="0" dirty="0">
                <a:solidFill>
                  <a:srgbClr val="FF0000"/>
                </a:solidFill>
                <a:latin typeface="Cambria" panose="02040503050406030204" pitchFamily="18" charset="0"/>
                <a:ea typeface="Cambria" panose="02040503050406030204" pitchFamily="18" charset="0"/>
              </a:rPr>
              <a:t>: </a:t>
            </a:r>
            <a:r>
              <a:rPr lang="en-US" sz="4800" b="1" kern="0" dirty="0" err="1">
                <a:solidFill>
                  <a:srgbClr val="FF0000"/>
                </a:solidFill>
                <a:latin typeface="Cambria" panose="02040503050406030204" pitchFamily="18" charset="0"/>
                <a:ea typeface="Cambria" panose="02040503050406030204" pitchFamily="18" charset="0"/>
              </a:rPr>
              <a:t>Không</a:t>
            </a:r>
            <a:r>
              <a:rPr lang="en-US" sz="4800" b="1" kern="0" dirty="0">
                <a:solidFill>
                  <a:srgbClr val="FF0000"/>
                </a:solidFill>
                <a:latin typeface="Cambria" panose="02040503050406030204" pitchFamily="18" charset="0"/>
                <a:ea typeface="Cambria" panose="02040503050406030204" pitchFamily="18" charset="0"/>
              </a:rPr>
              <a:t> </a:t>
            </a:r>
            <a:r>
              <a:rPr lang="en-US" sz="4800" b="1" kern="0" dirty="0" err="1">
                <a:solidFill>
                  <a:srgbClr val="FF0000"/>
                </a:solidFill>
                <a:latin typeface="Cambria" panose="02040503050406030204" pitchFamily="18" charset="0"/>
                <a:ea typeface="Cambria" panose="02040503050406030204" pitchFamily="18" charset="0"/>
              </a:rPr>
              <a:t>màu</a:t>
            </a:r>
            <a:endParaRPr kumimoji="0" lang="en-US" sz="4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Fredoka One"/>
            </a:endParaRPr>
          </a:p>
        </p:txBody>
      </p:sp>
      <p:sp>
        <p:nvSpPr>
          <p:cNvPr id="4" name="Arrow: Notched Right 3">
            <a:hlinkClick r:id="rId3" action="ppaction://hlinksldjump"/>
            <a:extLst>
              <a:ext uri="{FF2B5EF4-FFF2-40B4-BE49-F238E27FC236}">
                <a16:creationId xmlns:a16="http://schemas.microsoft.com/office/drawing/2014/main" id="{837C31D4-109C-9C22-CC8F-528A8F9AC2CC}"/>
              </a:ext>
            </a:extLst>
          </p:cNvPr>
          <p:cNvSpPr/>
          <p:nvPr/>
        </p:nvSpPr>
        <p:spPr>
          <a:xfrm>
            <a:off x="10929091" y="567032"/>
            <a:ext cx="1003965" cy="697227"/>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582F4E"/>
              </a:solidFill>
              <a:effectLst/>
              <a:uLnTx/>
              <a:uFillTx/>
              <a:latin typeface="Arial"/>
              <a:ea typeface="+mn-ea"/>
              <a:cs typeface="+mn-cs"/>
              <a:sym typeface="Arial"/>
            </a:endParaRPr>
          </a:p>
        </p:txBody>
      </p:sp>
    </p:spTree>
    <p:extLst>
      <p:ext uri="{BB962C8B-B14F-4D97-AF65-F5344CB8AC3E}">
        <p14:creationId xmlns:p14="http://schemas.microsoft.com/office/powerpoint/2010/main" val="1133187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9">
            <a:extLst>
              <a:ext uri="{FF2B5EF4-FFF2-40B4-BE49-F238E27FC236}">
                <a16:creationId xmlns:a16="http://schemas.microsoft.com/office/drawing/2014/main" id="{2876C3C3-6842-C4B1-3759-010E6D3E04FB}"/>
              </a:ext>
            </a:extLst>
          </p:cNvPr>
          <p:cNvSpPr txBox="1">
            <a:spLocks noChangeArrowheads="1"/>
          </p:cNvSpPr>
          <p:nvPr/>
        </p:nvSpPr>
        <p:spPr bwMode="auto">
          <a:xfrm>
            <a:off x="466725" y="991845"/>
            <a:ext cx="11449049"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algn="ctr" defTabSz="1219170">
              <a:spcBef>
                <a:spcPct val="0"/>
              </a:spcBef>
              <a:buClr>
                <a:srgbClr val="000000"/>
              </a:buClr>
              <a:buNone/>
              <a:defRPr/>
            </a:pPr>
            <a:r>
              <a:rPr lang="en-US" altLang="en-US" sz="4400" b="1" kern="0" dirty="0" err="1">
                <a:solidFill>
                  <a:srgbClr val="FFFFFF"/>
                </a:solidFill>
                <a:latin typeface="Cambria" panose="02040503050406030204" pitchFamily="18" charset="0"/>
                <a:ea typeface="Cambria" panose="02040503050406030204" pitchFamily="18" charset="0"/>
                <a:cs typeface="Arial"/>
                <a:sym typeface="Arial"/>
              </a:rPr>
              <a:t>Chúng</a:t>
            </a:r>
            <a:r>
              <a:rPr lang="en-US" altLang="en-US" sz="4400" b="1" kern="0" dirty="0">
                <a:solidFill>
                  <a:srgbClr val="FFFFFF"/>
                </a:solidFill>
                <a:latin typeface="Cambria" panose="02040503050406030204" pitchFamily="18" charset="0"/>
                <a:ea typeface="Cambria" panose="02040503050406030204" pitchFamily="18" charset="0"/>
                <a:cs typeface="Arial"/>
                <a:sym typeface="Arial"/>
              </a:rPr>
              <a:t> ta </a:t>
            </a:r>
            <a:r>
              <a:rPr lang="en-US" altLang="en-US" sz="4400" b="1" kern="0" dirty="0" err="1">
                <a:solidFill>
                  <a:srgbClr val="FFFFFF"/>
                </a:solidFill>
                <a:latin typeface="Cambria" panose="02040503050406030204" pitchFamily="18" charset="0"/>
                <a:ea typeface="Cambria" panose="02040503050406030204" pitchFamily="18" charset="0"/>
                <a:cs typeface="Arial"/>
                <a:sym typeface="Arial"/>
              </a:rPr>
              <a:t>nhìn</a:t>
            </a:r>
            <a:r>
              <a:rPr lang="en-US" altLang="en-US" sz="4400" b="1" kern="0" dirty="0">
                <a:solidFill>
                  <a:srgbClr val="FFFFFF"/>
                </a:solidFill>
                <a:latin typeface="Cambria" panose="02040503050406030204" pitchFamily="18" charset="0"/>
                <a:ea typeface="Cambria" panose="02040503050406030204" pitchFamily="18" charset="0"/>
                <a:cs typeface="Arial"/>
                <a:sym typeface="Arial"/>
              </a:rPr>
              <a:t> </a:t>
            </a:r>
            <a:r>
              <a:rPr lang="en-US" altLang="en-US" sz="4400" b="1" kern="0" dirty="0" err="1">
                <a:solidFill>
                  <a:srgbClr val="FFFFFF"/>
                </a:solidFill>
                <a:latin typeface="Cambria" panose="02040503050406030204" pitchFamily="18" charset="0"/>
                <a:ea typeface="Cambria" panose="02040503050406030204" pitchFamily="18" charset="0"/>
                <a:cs typeface="Arial"/>
                <a:sym typeface="Arial"/>
              </a:rPr>
              <a:t>thấy</a:t>
            </a:r>
            <a:r>
              <a:rPr lang="en-US" altLang="en-US" sz="4400" b="1" kern="0" dirty="0">
                <a:solidFill>
                  <a:srgbClr val="FFFFFF"/>
                </a:solidFill>
                <a:latin typeface="Cambria" panose="02040503050406030204" pitchFamily="18" charset="0"/>
                <a:ea typeface="Cambria" panose="02040503050406030204" pitchFamily="18" charset="0"/>
                <a:cs typeface="Arial"/>
                <a:sym typeface="Arial"/>
              </a:rPr>
              <a:t> </a:t>
            </a:r>
            <a:r>
              <a:rPr lang="en-US" altLang="en-US" sz="4400" b="1" kern="0" dirty="0" err="1">
                <a:solidFill>
                  <a:srgbClr val="FFFFFF"/>
                </a:solidFill>
                <a:latin typeface="Cambria" panose="02040503050406030204" pitchFamily="18" charset="0"/>
                <a:ea typeface="Cambria" panose="02040503050406030204" pitchFamily="18" charset="0"/>
                <a:cs typeface="Arial"/>
                <a:sym typeface="Arial"/>
              </a:rPr>
              <a:t>nhau</a:t>
            </a:r>
            <a:r>
              <a:rPr lang="en-US" altLang="en-US" sz="4400" b="1" kern="0" dirty="0">
                <a:solidFill>
                  <a:srgbClr val="FFFFFF"/>
                </a:solidFill>
                <a:latin typeface="Cambria" panose="02040503050406030204" pitchFamily="18" charset="0"/>
                <a:ea typeface="Cambria" panose="02040503050406030204" pitchFamily="18" charset="0"/>
                <a:cs typeface="Arial"/>
                <a:sym typeface="Arial"/>
              </a:rPr>
              <a:t> </a:t>
            </a:r>
            <a:r>
              <a:rPr lang="en-US" altLang="en-US" sz="4400" b="1" kern="0" dirty="0" err="1">
                <a:solidFill>
                  <a:srgbClr val="FFFFFF"/>
                </a:solidFill>
                <a:latin typeface="Cambria" panose="02040503050406030204" pitchFamily="18" charset="0"/>
                <a:ea typeface="Cambria" panose="02040503050406030204" pitchFamily="18" charset="0"/>
                <a:cs typeface="Arial"/>
                <a:sym typeface="Arial"/>
              </a:rPr>
              <a:t>và</a:t>
            </a:r>
            <a:r>
              <a:rPr lang="en-US" altLang="en-US" sz="4400" b="1" kern="0" dirty="0">
                <a:solidFill>
                  <a:srgbClr val="FFFFFF"/>
                </a:solidFill>
                <a:latin typeface="Cambria" panose="02040503050406030204" pitchFamily="18" charset="0"/>
                <a:ea typeface="Cambria" panose="02040503050406030204" pitchFamily="18" charset="0"/>
                <a:cs typeface="Arial"/>
                <a:sym typeface="Arial"/>
              </a:rPr>
              <a:t> </a:t>
            </a:r>
            <a:r>
              <a:rPr lang="en-US" altLang="en-US" sz="4400" b="1" kern="0" dirty="0" err="1">
                <a:solidFill>
                  <a:srgbClr val="FFFFFF"/>
                </a:solidFill>
                <a:latin typeface="Cambria" panose="02040503050406030204" pitchFamily="18" charset="0"/>
                <a:ea typeface="Cambria" panose="02040503050406030204" pitchFamily="18" charset="0"/>
                <a:cs typeface="Arial"/>
                <a:sym typeface="Arial"/>
              </a:rPr>
              <a:t>nhìn</a:t>
            </a:r>
            <a:r>
              <a:rPr lang="en-US" altLang="en-US" sz="4400" b="1" kern="0" dirty="0">
                <a:solidFill>
                  <a:srgbClr val="FFFFFF"/>
                </a:solidFill>
                <a:latin typeface="Cambria" panose="02040503050406030204" pitchFamily="18" charset="0"/>
                <a:ea typeface="Cambria" panose="02040503050406030204" pitchFamily="18" charset="0"/>
                <a:cs typeface="Arial"/>
                <a:sym typeface="Arial"/>
              </a:rPr>
              <a:t> </a:t>
            </a:r>
            <a:r>
              <a:rPr lang="en-US" altLang="en-US" sz="4400" b="1" kern="0" dirty="0" err="1">
                <a:solidFill>
                  <a:srgbClr val="FFFFFF"/>
                </a:solidFill>
                <a:latin typeface="Cambria" panose="02040503050406030204" pitchFamily="18" charset="0"/>
                <a:ea typeface="Cambria" panose="02040503050406030204" pitchFamily="18" charset="0"/>
                <a:cs typeface="Arial"/>
                <a:sym typeface="Arial"/>
              </a:rPr>
              <a:t>thấy</a:t>
            </a:r>
            <a:r>
              <a:rPr lang="en-US" altLang="en-US" sz="4400" b="1" kern="0" dirty="0">
                <a:solidFill>
                  <a:srgbClr val="FFFFFF"/>
                </a:solidFill>
                <a:latin typeface="Cambria" panose="02040503050406030204" pitchFamily="18" charset="0"/>
                <a:ea typeface="Cambria" panose="02040503050406030204" pitchFamily="18" charset="0"/>
                <a:cs typeface="Arial"/>
                <a:sym typeface="Arial"/>
              </a:rPr>
              <a:t> </a:t>
            </a:r>
            <a:r>
              <a:rPr lang="en-US" altLang="en-US" sz="4400" b="1" kern="0" dirty="0" err="1">
                <a:solidFill>
                  <a:srgbClr val="FFFFFF"/>
                </a:solidFill>
                <a:latin typeface="Cambria" panose="02040503050406030204" pitchFamily="18" charset="0"/>
                <a:ea typeface="Cambria" panose="02040503050406030204" pitchFamily="18" charset="0"/>
                <a:cs typeface="Arial"/>
                <a:sym typeface="Arial"/>
              </a:rPr>
              <a:t>đồ</a:t>
            </a:r>
            <a:r>
              <a:rPr lang="en-US" altLang="en-US" sz="4400" b="1" kern="0" dirty="0">
                <a:solidFill>
                  <a:srgbClr val="FFFFFF"/>
                </a:solidFill>
                <a:latin typeface="Cambria" panose="02040503050406030204" pitchFamily="18" charset="0"/>
                <a:ea typeface="Cambria" panose="02040503050406030204" pitchFamily="18" charset="0"/>
                <a:cs typeface="Arial"/>
                <a:sym typeface="Arial"/>
              </a:rPr>
              <a:t> </a:t>
            </a:r>
            <a:r>
              <a:rPr lang="en-US" altLang="en-US" sz="4400" b="1" kern="0" dirty="0" err="1">
                <a:solidFill>
                  <a:srgbClr val="FFFFFF"/>
                </a:solidFill>
                <a:latin typeface="Cambria" panose="02040503050406030204" pitchFamily="18" charset="0"/>
                <a:ea typeface="Cambria" panose="02040503050406030204" pitchFamily="18" charset="0"/>
                <a:cs typeface="Arial"/>
                <a:sym typeface="Arial"/>
              </a:rPr>
              <a:t>vật</a:t>
            </a:r>
            <a:r>
              <a:rPr lang="en-US" altLang="en-US" sz="4400" b="1" kern="0" dirty="0">
                <a:solidFill>
                  <a:srgbClr val="FFFFFF"/>
                </a:solidFill>
                <a:latin typeface="Cambria" panose="02040503050406030204" pitchFamily="18" charset="0"/>
                <a:ea typeface="Cambria" panose="02040503050406030204" pitchFamily="18" charset="0"/>
                <a:cs typeface="Arial"/>
                <a:sym typeface="Arial"/>
              </a:rPr>
              <a:t> </a:t>
            </a:r>
            <a:r>
              <a:rPr lang="en-US" altLang="en-US" sz="4400" b="1" kern="0" dirty="0" err="1">
                <a:solidFill>
                  <a:srgbClr val="FFFFFF"/>
                </a:solidFill>
                <a:latin typeface="Cambria" panose="02040503050406030204" pitchFamily="18" charset="0"/>
                <a:ea typeface="Cambria" panose="02040503050406030204" pitchFamily="18" charset="0"/>
                <a:cs typeface="Arial"/>
                <a:sym typeface="Arial"/>
              </a:rPr>
              <a:t>quanh</a:t>
            </a:r>
            <a:r>
              <a:rPr lang="en-US" altLang="en-US" sz="4400" b="1" kern="0" dirty="0">
                <a:solidFill>
                  <a:srgbClr val="FFFFFF"/>
                </a:solidFill>
                <a:latin typeface="Cambria" panose="02040503050406030204" pitchFamily="18" charset="0"/>
                <a:ea typeface="Cambria" panose="02040503050406030204" pitchFamily="18" charset="0"/>
                <a:cs typeface="Arial"/>
                <a:sym typeface="Arial"/>
              </a:rPr>
              <a:t> ta </a:t>
            </a:r>
            <a:r>
              <a:rPr lang="en-US" altLang="en-US" sz="4400" b="1" kern="0" dirty="0" err="1">
                <a:solidFill>
                  <a:srgbClr val="FFFFFF"/>
                </a:solidFill>
                <a:latin typeface="Cambria" panose="02040503050406030204" pitchFamily="18" charset="0"/>
                <a:ea typeface="Cambria" panose="02040503050406030204" pitchFamily="18" charset="0"/>
                <a:cs typeface="Arial"/>
                <a:sym typeface="Arial"/>
              </a:rPr>
              <a:t>cho</a:t>
            </a:r>
            <a:r>
              <a:rPr lang="en-US" altLang="en-US" sz="4400" b="1" kern="0" dirty="0">
                <a:solidFill>
                  <a:srgbClr val="FFFFFF"/>
                </a:solidFill>
                <a:latin typeface="Cambria" panose="02040503050406030204" pitchFamily="18" charset="0"/>
                <a:ea typeface="Cambria" panose="02040503050406030204" pitchFamily="18" charset="0"/>
                <a:cs typeface="Arial"/>
                <a:sym typeface="Arial"/>
              </a:rPr>
              <a:t> </a:t>
            </a:r>
            <a:r>
              <a:rPr lang="en-US" altLang="en-US" sz="4400" b="1" kern="0" dirty="0" err="1">
                <a:solidFill>
                  <a:srgbClr val="FFFFFF"/>
                </a:solidFill>
                <a:latin typeface="Cambria" panose="02040503050406030204" pitchFamily="18" charset="0"/>
                <a:ea typeface="Cambria" panose="02040503050406030204" pitchFamily="18" charset="0"/>
                <a:cs typeface="Arial"/>
                <a:sym typeface="Arial"/>
              </a:rPr>
              <a:t>thấy</a:t>
            </a:r>
            <a:r>
              <a:rPr lang="en-US" altLang="en-US" sz="4400" b="1" kern="0" dirty="0">
                <a:solidFill>
                  <a:srgbClr val="FFFFFF"/>
                </a:solidFill>
                <a:latin typeface="Cambria" panose="02040503050406030204" pitchFamily="18" charset="0"/>
                <a:ea typeface="Cambria" panose="02040503050406030204" pitchFamily="18" charset="0"/>
                <a:cs typeface="Arial"/>
                <a:sym typeface="Arial"/>
              </a:rPr>
              <a:t> </a:t>
            </a:r>
            <a:r>
              <a:rPr lang="en-US" altLang="en-US" sz="4400" b="1" kern="0" dirty="0" err="1">
                <a:solidFill>
                  <a:srgbClr val="FFFFFF"/>
                </a:solidFill>
                <a:latin typeface="Cambria" panose="02040503050406030204" pitchFamily="18" charset="0"/>
                <a:ea typeface="Cambria" panose="02040503050406030204" pitchFamily="18" charset="0"/>
                <a:cs typeface="Arial"/>
                <a:sym typeface="Arial"/>
              </a:rPr>
              <a:t>không</a:t>
            </a:r>
            <a:r>
              <a:rPr lang="en-US" altLang="en-US" sz="4400" b="1" kern="0" dirty="0">
                <a:solidFill>
                  <a:srgbClr val="FFFFFF"/>
                </a:solidFill>
                <a:latin typeface="Cambria" panose="02040503050406030204" pitchFamily="18" charset="0"/>
                <a:ea typeface="Cambria" panose="02040503050406030204" pitchFamily="18" charset="0"/>
                <a:cs typeface="Arial"/>
                <a:sym typeface="Arial"/>
              </a:rPr>
              <a:t> </a:t>
            </a:r>
            <a:r>
              <a:rPr lang="en-US" altLang="en-US" sz="4400" b="1" kern="0" dirty="0" err="1">
                <a:solidFill>
                  <a:srgbClr val="FFFFFF"/>
                </a:solidFill>
                <a:latin typeface="Cambria" panose="02040503050406030204" pitchFamily="18" charset="0"/>
                <a:ea typeface="Cambria" panose="02040503050406030204" pitchFamily="18" charset="0"/>
                <a:cs typeface="Arial"/>
                <a:sym typeface="Arial"/>
              </a:rPr>
              <a:t>khí</a:t>
            </a:r>
            <a:r>
              <a:rPr lang="en-US" altLang="en-US" sz="4400" b="1" kern="0" dirty="0">
                <a:solidFill>
                  <a:srgbClr val="FFFFFF"/>
                </a:solidFill>
                <a:latin typeface="Cambria" panose="02040503050406030204" pitchFamily="18" charset="0"/>
                <a:ea typeface="Cambria" panose="02040503050406030204" pitchFamily="18" charset="0"/>
                <a:cs typeface="Arial"/>
                <a:sym typeface="Arial"/>
              </a:rPr>
              <a:t> </a:t>
            </a:r>
            <a:r>
              <a:rPr lang="en-US" altLang="en-US" sz="4400" b="1" kern="0" dirty="0" err="1">
                <a:solidFill>
                  <a:srgbClr val="FFFFFF"/>
                </a:solidFill>
                <a:latin typeface="Cambria" panose="02040503050406030204" pitchFamily="18" charset="0"/>
                <a:ea typeface="Cambria" panose="02040503050406030204" pitchFamily="18" charset="0"/>
                <a:cs typeface="Arial"/>
                <a:sym typeface="Arial"/>
              </a:rPr>
              <a:t>có</a:t>
            </a:r>
            <a:r>
              <a:rPr lang="en-US" altLang="en-US" sz="4400" b="1" kern="0" dirty="0">
                <a:solidFill>
                  <a:srgbClr val="FFFFFF"/>
                </a:solidFill>
                <a:latin typeface="Cambria" panose="02040503050406030204" pitchFamily="18" charset="0"/>
                <a:ea typeface="Cambria" panose="02040503050406030204" pitchFamily="18" charset="0"/>
                <a:cs typeface="Arial"/>
                <a:sym typeface="Arial"/>
              </a:rPr>
              <a:t> </a:t>
            </a:r>
            <a:r>
              <a:rPr lang="en-US" altLang="en-US" sz="4400" b="1" kern="0" dirty="0" err="1">
                <a:solidFill>
                  <a:srgbClr val="FFFFFF"/>
                </a:solidFill>
                <a:latin typeface="Cambria" panose="02040503050406030204" pitchFamily="18" charset="0"/>
                <a:ea typeface="Cambria" panose="02040503050406030204" pitchFamily="18" charset="0"/>
                <a:cs typeface="Arial"/>
                <a:sym typeface="Arial"/>
              </a:rPr>
              <a:t>tính</a:t>
            </a:r>
            <a:r>
              <a:rPr lang="en-US" altLang="en-US" sz="4400" b="1" kern="0" dirty="0">
                <a:solidFill>
                  <a:srgbClr val="FFFFFF"/>
                </a:solidFill>
                <a:latin typeface="Cambria" panose="02040503050406030204" pitchFamily="18" charset="0"/>
                <a:ea typeface="Cambria" panose="02040503050406030204" pitchFamily="18" charset="0"/>
                <a:cs typeface="Arial"/>
                <a:sym typeface="Arial"/>
              </a:rPr>
              <a:t> </a:t>
            </a:r>
            <a:r>
              <a:rPr lang="en-US" altLang="en-US" sz="4400" b="1" kern="0" dirty="0" err="1">
                <a:solidFill>
                  <a:srgbClr val="FFFFFF"/>
                </a:solidFill>
                <a:latin typeface="Cambria" panose="02040503050406030204" pitchFamily="18" charset="0"/>
                <a:ea typeface="Cambria" panose="02040503050406030204" pitchFamily="18" charset="0"/>
                <a:cs typeface="Arial"/>
                <a:sym typeface="Arial"/>
              </a:rPr>
              <a:t>gì</a:t>
            </a:r>
            <a:r>
              <a:rPr lang="en-US" altLang="en-US" sz="4400" b="1" kern="0" dirty="0">
                <a:solidFill>
                  <a:srgbClr val="FFFFFF"/>
                </a:solidFill>
                <a:latin typeface="Cambria" panose="02040503050406030204" pitchFamily="18" charset="0"/>
                <a:ea typeface="Cambria" panose="02040503050406030204" pitchFamily="18" charset="0"/>
                <a:cs typeface="Arial"/>
                <a:sym typeface="Arial"/>
              </a:rPr>
              <a:t>? </a:t>
            </a:r>
            <a:endParaRPr kumimoji="0" lang="en-US" altLang="en-US" sz="44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sym typeface="Arial"/>
            </a:endParaRPr>
          </a:p>
        </p:txBody>
      </p:sp>
      <p:sp>
        <p:nvSpPr>
          <p:cNvPr id="3" name="Google Shape;476;p35">
            <a:extLst>
              <a:ext uri="{FF2B5EF4-FFF2-40B4-BE49-F238E27FC236}">
                <a16:creationId xmlns:a16="http://schemas.microsoft.com/office/drawing/2014/main" id="{364E5A11-7A79-C37E-09A7-5DE8E6A09B2F}"/>
              </a:ext>
            </a:extLst>
          </p:cNvPr>
          <p:cNvSpPr txBox="1">
            <a:spLocks/>
          </p:cNvSpPr>
          <p:nvPr/>
        </p:nvSpPr>
        <p:spPr>
          <a:xfrm>
            <a:off x="3695700" y="2876550"/>
            <a:ext cx="6667500" cy="960120"/>
          </a:xfrm>
          <a:prstGeom prst="rect">
            <a:avLst/>
          </a:prstGeom>
          <a:scene3d>
            <a:camera prst="orthographicFront"/>
            <a:lightRig rig="threePt" dir="t"/>
          </a:scene3d>
          <a:sp3d>
            <a:bevelT w="165100" prst="coolSlant"/>
          </a:sp3d>
        </p:spPr>
        <p:style>
          <a:lnRef idx="2">
            <a:schemeClr val="accent4">
              <a:shade val="50000"/>
            </a:schemeClr>
          </a:lnRef>
          <a:fillRef idx="1">
            <a:schemeClr val="accent4"/>
          </a:fillRef>
          <a:effectRef idx="0">
            <a:schemeClr val="accent4"/>
          </a:effectRef>
          <a:fontRef idx="minor">
            <a:schemeClr val="lt1"/>
          </a:fontRef>
        </p:style>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500"/>
              <a:buFont typeface="Fredoka One"/>
              <a:buNone/>
              <a:defRPr sz="35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B872AE"/>
              </a:buClr>
              <a:buSzPts val="3500"/>
              <a:buFont typeface="Fredoka One"/>
              <a:buNone/>
              <a:tabLst/>
              <a:defRPr/>
            </a:pPr>
            <a:r>
              <a:rPr lang="en-US" sz="4800" b="1" kern="0" dirty="0" err="1">
                <a:solidFill>
                  <a:srgbClr val="FF0000"/>
                </a:solidFill>
                <a:latin typeface="Cambria" panose="02040503050406030204" pitchFamily="18" charset="0"/>
                <a:ea typeface="Cambria" panose="02040503050406030204" pitchFamily="18" charset="0"/>
              </a:rPr>
              <a:t>Đáp</a:t>
            </a:r>
            <a:r>
              <a:rPr lang="en-US" sz="4800" b="1" kern="0" dirty="0">
                <a:solidFill>
                  <a:srgbClr val="FF0000"/>
                </a:solidFill>
                <a:latin typeface="Cambria" panose="02040503050406030204" pitchFamily="18" charset="0"/>
                <a:ea typeface="Cambria" panose="02040503050406030204" pitchFamily="18" charset="0"/>
              </a:rPr>
              <a:t> </a:t>
            </a:r>
            <a:r>
              <a:rPr lang="en-US" sz="4800" b="1" kern="0" dirty="0" err="1">
                <a:solidFill>
                  <a:srgbClr val="FF0000"/>
                </a:solidFill>
                <a:latin typeface="Cambria" panose="02040503050406030204" pitchFamily="18" charset="0"/>
                <a:ea typeface="Cambria" panose="02040503050406030204" pitchFamily="18" charset="0"/>
              </a:rPr>
              <a:t>án</a:t>
            </a:r>
            <a:r>
              <a:rPr lang="en-US" sz="4800" b="1" kern="0" dirty="0">
                <a:solidFill>
                  <a:srgbClr val="FF0000"/>
                </a:solidFill>
                <a:latin typeface="Cambria" panose="02040503050406030204" pitchFamily="18" charset="0"/>
                <a:ea typeface="Cambria" panose="02040503050406030204" pitchFamily="18" charset="0"/>
              </a:rPr>
              <a:t>: </a:t>
            </a:r>
            <a:r>
              <a:rPr lang="en-US" sz="4800" b="1" kern="0" dirty="0" err="1">
                <a:solidFill>
                  <a:srgbClr val="FF0000"/>
                </a:solidFill>
                <a:latin typeface="Cambria" panose="02040503050406030204" pitchFamily="18" charset="0"/>
                <a:ea typeface="Cambria" panose="02040503050406030204" pitchFamily="18" charset="0"/>
              </a:rPr>
              <a:t>Trong</a:t>
            </a:r>
            <a:r>
              <a:rPr lang="en-US" sz="4800" b="1" kern="0" dirty="0">
                <a:solidFill>
                  <a:srgbClr val="FF0000"/>
                </a:solidFill>
                <a:latin typeface="Cambria" panose="02040503050406030204" pitchFamily="18" charset="0"/>
                <a:ea typeface="Cambria" panose="02040503050406030204" pitchFamily="18" charset="0"/>
              </a:rPr>
              <a:t> </a:t>
            </a:r>
            <a:r>
              <a:rPr lang="en-US" sz="4800" b="1" kern="0" dirty="0" err="1">
                <a:solidFill>
                  <a:srgbClr val="FF0000"/>
                </a:solidFill>
                <a:latin typeface="Cambria" panose="02040503050406030204" pitchFamily="18" charset="0"/>
                <a:ea typeface="Cambria" panose="02040503050406030204" pitchFamily="18" charset="0"/>
              </a:rPr>
              <a:t>suốt</a:t>
            </a:r>
            <a:endParaRPr kumimoji="0" lang="en-US" sz="4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Fredoka One"/>
            </a:endParaRPr>
          </a:p>
        </p:txBody>
      </p:sp>
      <p:sp>
        <p:nvSpPr>
          <p:cNvPr id="4" name="Arrow: Notched Right 3">
            <a:hlinkClick r:id="rId3" action="ppaction://hlinksldjump"/>
            <a:extLst>
              <a:ext uri="{FF2B5EF4-FFF2-40B4-BE49-F238E27FC236}">
                <a16:creationId xmlns:a16="http://schemas.microsoft.com/office/drawing/2014/main" id="{FEB4BA26-B542-82D2-C63C-5222AA3F10F9}"/>
              </a:ext>
            </a:extLst>
          </p:cNvPr>
          <p:cNvSpPr/>
          <p:nvPr/>
        </p:nvSpPr>
        <p:spPr>
          <a:xfrm>
            <a:off x="10929091" y="567032"/>
            <a:ext cx="1003965" cy="697227"/>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582F4E"/>
              </a:solidFill>
              <a:effectLst/>
              <a:uLnTx/>
              <a:uFillTx/>
              <a:latin typeface="Arial"/>
              <a:ea typeface="+mn-ea"/>
              <a:cs typeface="+mn-cs"/>
              <a:sym typeface="Arial"/>
            </a:endParaRPr>
          </a:p>
        </p:txBody>
      </p:sp>
    </p:spTree>
    <p:extLst>
      <p:ext uri="{BB962C8B-B14F-4D97-AF65-F5344CB8AC3E}">
        <p14:creationId xmlns:p14="http://schemas.microsoft.com/office/powerpoint/2010/main" val="23304727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DFB6ABDA-FA28-4B89-A6F6-9D80E7120E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14156"/>
            <a:ext cx="12563144" cy="7572156"/>
          </a:xfrm>
          <a:prstGeom prst="rect">
            <a:avLst/>
          </a:prstGeom>
        </p:spPr>
      </p:pic>
      <p:sp>
        <p:nvSpPr>
          <p:cNvPr id="13" name="矩形: 圆角 12">
            <a:extLst>
              <a:ext uri="{FF2B5EF4-FFF2-40B4-BE49-F238E27FC236}">
                <a16:creationId xmlns:a16="http://schemas.microsoft.com/office/drawing/2014/main" id="{EFF89863-338C-4449-8F44-218CF7500AEB}"/>
              </a:ext>
            </a:extLst>
          </p:cNvPr>
          <p:cNvSpPr/>
          <p:nvPr/>
        </p:nvSpPr>
        <p:spPr>
          <a:xfrm>
            <a:off x="1799175" y="1008862"/>
            <a:ext cx="8168664" cy="5301200"/>
          </a:xfrm>
          <a:prstGeom prst="roundRect">
            <a:avLst>
              <a:gd name="adj" fmla="val 3209"/>
            </a:avLst>
          </a:prstGeom>
          <a:solidFill>
            <a:schemeClr val="bg1"/>
          </a:solidFill>
          <a:ln>
            <a:noFill/>
          </a:ln>
          <a:effectLst>
            <a:outerShdw blurRad="114300" dist="38100" dir="2700000" algn="tl" rotWithShape="0">
              <a:srgbClr val="DB4D5B">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4" name="图片 3">
            <a:extLst>
              <a:ext uri="{FF2B5EF4-FFF2-40B4-BE49-F238E27FC236}">
                <a16:creationId xmlns:a16="http://schemas.microsoft.com/office/drawing/2014/main" id="{448B3290-1B3F-44E7-95B7-47ECF2A01B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3321" y="1"/>
            <a:ext cx="2898679" cy="2125980"/>
          </a:xfrm>
          <a:prstGeom prst="rect">
            <a:avLst/>
          </a:prstGeom>
        </p:spPr>
      </p:pic>
      <p:pic>
        <p:nvPicPr>
          <p:cNvPr id="5" name="图片 4">
            <a:extLst>
              <a:ext uri="{FF2B5EF4-FFF2-40B4-BE49-F238E27FC236}">
                <a16:creationId xmlns:a16="http://schemas.microsoft.com/office/drawing/2014/main" id="{CC8A98D3-0DD3-4942-B2F5-940B382DEA28}"/>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b="20623"/>
          <a:stretch/>
        </p:blipFill>
        <p:spPr>
          <a:xfrm>
            <a:off x="0" y="3989428"/>
            <a:ext cx="12192000" cy="2903564"/>
          </a:xfrm>
          <a:prstGeom prst="rect">
            <a:avLst/>
          </a:prstGeom>
        </p:spPr>
      </p:pic>
      <p:pic>
        <p:nvPicPr>
          <p:cNvPr id="8" name="图片 7">
            <a:extLst>
              <a:ext uri="{FF2B5EF4-FFF2-40B4-BE49-F238E27FC236}">
                <a16:creationId xmlns:a16="http://schemas.microsoft.com/office/drawing/2014/main" id="{0E0C8BC9-68F0-458B-BE94-64681DDA6E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61048" y="605452"/>
            <a:ext cx="1126227" cy="716229"/>
          </a:xfrm>
          <a:prstGeom prst="rect">
            <a:avLst/>
          </a:prstGeom>
        </p:spPr>
      </p:pic>
      <p:pic>
        <p:nvPicPr>
          <p:cNvPr id="9" name="图片 8">
            <a:extLst>
              <a:ext uri="{FF2B5EF4-FFF2-40B4-BE49-F238E27FC236}">
                <a16:creationId xmlns:a16="http://schemas.microsoft.com/office/drawing/2014/main" id="{FF9C19AD-31BC-4967-8CA3-790E6DBF31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24161" y="479047"/>
            <a:ext cx="1599986" cy="1017516"/>
          </a:xfrm>
          <a:prstGeom prst="rect">
            <a:avLst/>
          </a:prstGeom>
        </p:spPr>
      </p:pic>
      <p:pic>
        <p:nvPicPr>
          <p:cNvPr id="10" name="图片 9">
            <a:extLst>
              <a:ext uri="{FF2B5EF4-FFF2-40B4-BE49-F238E27FC236}">
                <a16:creationId xmlns:a16="http://schemas.microsoft.com/office/drawing/2014/main" id="{836EF29E-E526-456C-96A0-F336D5FEC4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67017" y="4864810"/>
            <a:ext cx="716490" cy="455654"/>
          </a:xfrm>
          <a:prstGeom prst="rect">
            <a:avLst/>
          </a:prstGeom>
        </p:spPr>
      </p:pic>
      <p:pic>
        <p:nvPicPr>
          <p:cNvPr id="14" name="图片 13">
            <a:extLst>
              <a:ext uri="{FF2B5EF4-FFF2-40B4-BE49-F238E27FC236}">
                <a16:creationId xmlns:a16="http://schemas.microsoft.com/office/drawing/2014/main" id="{ECC7123B-1B6E-45EA-83B9-708343E9EB16}"/>
              </a:ext>
            </a:extLst>
          </p:cNvPr>
          <p:cNvPicPr>
            <a:picLocks noChangeAspect="1"/>
          </p:cNvPicPr>
          <p:nvPr/>
        </p:nvPicPr>
        <p:blipFill rotWithShape="1">
          <a:blip r:embed="rId6">
            <a:extLst>
              <a:ext uri="{28A0092B-C50C-407E-A947-70E740481C1C}">
                <a14:useLocalDpi xmlns:a14="http://schemas.microsoft.com/office/drawing/2010/main" val="0"/>
              </a:ext>
            </a:extLst>
          </a:blip>
          <a:srcRect r="66461" b="93748"/>
          <a:stretch/>
        </p:blipFill>
        <p:spPr>
          <a:xfrm rot="17307783">
            <a:off x="2545678" y="2170250"/>
            <a:ext cx="483195" cy="340468"/>
          </a:xfrm>
          <a:prstGeom prst="rect">
            <a:avLst/>
          </a:prstGeom>
        </p:spPr>
      </p:pic>
      <p:pic>
        <p:nvPicPr>
          <p:cNvPr id="15" name="图片 14">
            <a:extLst>
              <a:ext uri="{FF2B5EF4-FFF2-40B4-BE49-F238E27FC236}">
                <a16:creationId xmlns:a16="http://schemas.microsoft.com/office/drawing/2014/main" id="{DD32CF41-48FE-4E3E-8345-866F19BB251C}"/>
              </a:ext>
            </a:extLst>
          </p:cNvPr>
          <p:cNvPicPr>
            <a:picLocks noChangeAspect="1"/>
          </p:cNvPicPr>
          <p:nvPr/>
        </p:nvPicPr>
        <p:blipFill rotWithShape="1">
          <a:blip r:embed="rId6">
            <a:extLst>
              <a:ext uri="{28A0092B-C50C-407E-A947-70E740481C1C}">
                <a14:useLocalDpi xmlns:a14="http://schemas.microsoft.com/office/drawing/2010/main" val="0"/>
              </a:ext>
            </a:extLst>
          </a:blip>
          <a:srcRect l="68006" t="92293" r="-15436" b="-4828"/>
          <a:stretch/>
        </p:blipFill>
        <p:spPr>
          <a:xfrm rot="17307783">
            <a:off x="7872590" y="3945836"/>
            <a:ext cx="523748" cy="523232"/>
          </a:xfrm>
          <a:prstGeom prst="rect">
            <a:avLst/>
          </a:prstGeom>
        </p:spPr>
      </p:pic>
      <p:pic>
        <p:nvPicPr>
          <p:cNvPr id="16" name="图片 15">
            <a:extLst>
              <a:ext uri="{FF2B5EF4-FFF2-40B4-BE49-F238E27FC236}">
                <a16:creationId xmlns:a16="http://schemas.microsoft.com/office/drawing/2014/main" id="{34CB6CC6-E997-4DA3-8198-7EE6ACCB9FBF}"/>
              </a:ext>
            </a:extLst>
          </p:cNvPr>
          <p:cNvPicPr>
            <a:picLocks noChangeAspect="1"/>
          </p:cNvPicPr>
          <p:nvPr/>
        </p:nvPicPr>
        <p:blipFill rotWithShape="1">
          <a:blip r:embed="rId6">
            <a:extLst>
              <a:ext uri="{28A0092B-C50C-407E-A947-70E740481C1C}">
                <a14:useLocalDpi xmlns:a14="http://schemas.microsoft.com/office/drawing/2010/main" val="0"/>
              </a:ext>
            </a:extLst>
          </a:blip>
          <a:srcRect l="68006" t="92293" r="-15436" b="-4828"/>
          <a:stretch/>
        </p:blipFill>
        <p:spPr>
          <a:xfrm rot="17307783">
            <a:off x="9485618" y="2105580"/>
            <a:ext cx="316471" cy="316159"/>
          </a:xfrm>
          <a:prstGeom prst="rect">
            <a:avLst/>
          </a:prstGeom>
        </p:spPr>
      </p:pic>
      <p:pic>
        <p:nvPicPr>
          <p:cNvPr id="3" name="Picture 2">
            <a:extLst>
              <a:ext uri="{FF2B5EF4-FFF2-40B4-BE49-F238E27FC236}">
                <a16:creationId xmlns:a16="http://schemas.microsoft.com/office/drawing/2014/main" id="{EBA2283F-E1C2-67AB-4B13-990937B7DB7E}"/>
              </a:ext>
            </a:extLst>
          </p:cNvPr>
          <p:cNvPicPr>
            <a:picLocks noChangeAspect="1"/>
          </p:cNvPicPr>
          <p:nvPr/>
        </p:nvPicPr>
        <p:blipFill>
          <a:blip r:embed="rId7"/>
          <a:stretch>
            <a:fillRect/>
          </a:stretch>
        </p:blipFill>
        <p:spPr>
          <a:xfrm>
            <a:off x="1476352" y="2155179"/>
            <a:ext cx="9315495" cy="3176291"/>
          </a:xfrm>
          <a:prstGeom prst="rect">
            <a:avLst/>
          </a:prstGeom>
        </p:spPr>
      </p:pic>
    </p:spTree>
    <p:extLst>
      <p:ext uri="{BB962C8B-B14F-4D97-AF65-F5344CB8AC3E}">
        <p14:creationId xmlns:p14="http://schemas.microsoft.com/office/powerpoint/2010/main" val="23091530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a:extLst>
              <a:ext uri="{FF2B5EF4-FFF2-40B4-BE49-F238E27FC236}">
                <a16:creationId xmlns:a16="http://schemas.microsoft.com/office/drawing/2014/main" id="{FF31D979-6FCF-42F4-A6EE-73DBEC935956}"/>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b="31579"/>
          <a:stretch/>
        </p:blipFill>
        <p:spPr>
          <a:xfrm flipV="1">
            <a:off x="0" y="0"/>
            <a:ext cx="12192000" cy="2502812"/>
          </a:xfrm>
          <a:prstGeom prst="rect">
            <a:avLst/>
          </a:prstGeom>
        </p:spPr>
      </p:pic>
      <p:pic>
        <p:nvPicPr>
          <p:cNvPr id="6" name="图片 5">
            <a:extLst>
              <a:ext uri="{FF2B5EF4-FFF2-40B4-BE49-F238E27FC236}">
                <a16:creationId xmlns:a16="http://schemas.microsoft.com/office/drawing/2014/main" id="{A9A0A534-3D54-422E-A25E-F3291FBB13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405288" cy="1030681"/>
          </a:xfrm>
          <a:prstGeom prst="rect">
            <a:avLst/>
          </a:prstGeom>
        </p:spPr>
      </p:pic>
      <p:pic>
        <p:nvPicPr>
          <p:cNvPr id="9" name="Picture 3">
            <a:extLst>
              <a:ext uri="{FF2B5EF4-FFF2-40B4-BE49-F238E27FC236}">
                <a16:creationId xmlns:a16="http://schemas.microsoft.com/office/drawing/2014/main" id="{6667CBF0-4AD2-4E4D-9042-4EA9A4EF18A3}"/>
              </a:ext>
            </a:extLst>
          </p:cNvPr>
          <p:cNvPicPr>
            <a:picLocks noChangeAspect="1"/>
          </p:cNvPicPr>
          <p:nvPr/>
        </p:nvPicPr>
        <p:blipFill>
          <a:blip r:embed="rId4"/>
          <a:srcRect/>
          <a:stretch>
            <a:fillRect/>
          </a:stretch>
        </p:blipFill>
        <p:spPr>
          <a:xfrm rot="386493">
            <a:off x="4606183" y="790710"/>
            <a:ext cx="7497481" cy="4058993"/>
          </a:xfrm>
          <a:prstGeom prst="rect">
            <a:avLst/>
          </a:prstGeom>
        </p:spPr>
      </p:pic>
      <p:sp>
        <p:nvSpPr>
          <p:cNvPr id="10" name="Title 1">
            <a:extLst>
              <a:ext uri="{FF2B5EF4-FFF2-40B4-BE49-F238E27FC236}">
                <a16:creationId xmlns:a16="http://schemas.microsoft.com/office/drawing/2014/main" id="{9938AA88-4CB0-421A-8485-A267E27EC199}"/>
              </a:ext>
            </a:extLst>
          </p:cNvPr>
          <p:cNvSpPr>
            <a:spLocks noGrp="1"/>
          </p:cNvSpPr>
          <p:nvPr>
            <p:ph type="title"/>
          </p:nvPr>
        </p:nvSpPr>
        <p:spPr>
          <a:xfrm rot="528552">
            <a:off x="5046310" y="1993547"/>
            <a:ext cx="6322828" cy="1417639"/>
          </a:xfrm>
        </p:spPr>
        <p:txBody>
          <a:bodyPr>
            <a:noAutofit/>
          </a:bodyPr>
          <a:lstStyle/>
          <a:p>
            <a:pPr algn="ctr"/>
            <a:r>
              <a:rPr lang="en-US" sz="4800" b="1" dirty="0">
                <a:solidFill>
                  <a:srgbClr val="0070C0"/>
                </a:solidFill>
                <a:latin typeface="+mn-lt"/>
                <a:cs typeface="Times New Roman" pitchFamily="18" charset="0"/>
              </a:rPr>
              <a:t>3. </a:t>
            </a:r>
            <a:r>
              <a:rPr lang="en-US" sz="4800" b="1" dirty="0" err="1">
                <a:solidFill>
                  <a:srgbClr val="0070C0"/>
                </a:solidFill>
                <a:latin typeface="+mn-lt"/>
                <a:cs typeface="Times New Roman" pitchFamily="18" charset="0"/>
              </a:rPr>
              <a:t>Không</a:t>
            </a:r>
            <a:r>
              <a:rPr lang="en-US" sz="4800" b="1" dirty="0">
                <a:solidFill>
                  <a:srgbClr val="0070C0"/>
                </a:solidFill>
                <a:latin typeface="+mn-lt"/>
                <a:cs typeface="Times New Roman" pitchFamily="18" charset="0"/>
              </a:rPr>
              <a:t> </a:t>
            </a:r>
            <a:r>
              <a:rPr lang="en-US" sz="4800" b="1" dirty="0" err="1">
                <a:solidFill>
                  <a:srgbClr val="0070C0"/>
                </a:solidFill>
                <a:latin typeface="+mn-lt"/>
                <a:cs typeface="Times New Roman" pitchFamily="18" charset="0"/>
              </a:rPr>
              <a:t>khí</a:t>
            </a:r>
            <a:r>
              <a:rPr lang="en-US" sz="4800" b="1" dirty="0">
                <a:solidFill>
                  <a:srgbClr val="0070C0"/>
                </a:solidFill>
                <a:latin typeface="+mn-lt"/>
                <a:cs typeface="Times New Roman" pitchFamily="18" charset="0"/>
              </a:rPr>
              <a:t> </a:t>
            </a:r>
            <a:r>
              <a:rPr lang="en-US" sz="4800" b="1" dirty="0" err="1">
                <a:solidFill>
                  <a:srgbClr val="0070C0"/>
                </a:solidFill>
                <a:latin typeface="+mn-lt"/>
                <a:cs typeface="Times New Roman" pitchFamily="18" charset="0"/>
              </a:rPr>
              <a:t>gồm</a:t>
            </a:r>
            <a:r>
              <a:rPr lang="en-US" sz="4800" b="1" dirty="0">
                <a:solidFill>
                  <a:srgbClr val="0070C0"/>
                </a:solidFill>
                <a:latin typeface="+mn-lt"/>
                <a:cs typeface="Times New Roman" pitchFamily="18" charset="0"/>
              </a:rPr>
              <a:t> </a:t>
            </a:r>
            <a:r>
              <a:rPr lang="en-US" sz="4800" b="1" dirty="0" err="1">
                <a:solidFill>
                  <a:srgbClr val="0070C0"/>
                </a:solidFill>
                <a:latin typeface="+mn-lt"/>
                <a:cs typeface="Times New Roman" pitchFamily="18" charset="0"/>
              </a:rPr>
              <a:t>những</a:t>
            </a:r>
            <a:r>
              <a:rPr lang="en-US" sz="4800" b="1" dirty="0">
                <a:solidFill>
                  <a:srgbClr val="0070C0"/>
                </a:solidFill>
                <a:latin typeface="+mn-lt"/>
                <a:cs typeface="Times New Roman" pitchFamily="18" charset="0"/>
              </a:rPr>
              <a:t> </a:t>
            </a:r>
            <a:r>
              <a:rPr lang="en-US" sz="4800" b="1" dirty="0" err="1">
                <a:solidFill>
                  <a:srgbClr val="0070C0"/>
                </a:solidFill>
                <a:latin typeface="+mn-lt"/>
                <a:cs typeface="Times New Roman" pitchFamily="18" charset="0"/>
              </a:rPr>
              <a:t>thành</a:t>
            </a:r>
            <a:r>
              <a:rPr lang="en-US" sz="4800" b="1" dirty="0">
                <a:solidFill>
                  <a:srgbClr val="0070C0"/>
                </a:solidFill>
                <a:latin typeface="+mn-lt"/>
                <a:cs typeface="Times New Roman" pitchFamily="18" charset="0"/>
              </a:rPr>
              <a:t> </a:t>
            </a:r>
            <a:r>
              <a:rPr lang="en-US" sz="4800" b="1" dirty="0" err="1">
                <a:solidFill>
                  <a:srgbClr val="0070C0"/>
                </a:solidFill>
                <a:latin typeface="+mn-lt"/>
                <a:cs typeface="Times New Roman" pitchFamily="18" charset="0"/>
              </a:rPr>
              <a:t>phần</a:t>
            </a:r>
            <a:r>
              <a:rPr lang="en-US" sz="4800" b="1" dirty="0">
                <a:solidFill>
                  <a:srgbClr val="0070C0"/>
                </a:solidFill>
                <a:latin typeface="+mn-lt"/>
                <a:cs typeface="Times New Roman" pitchFamily="18" charset="0"/>
              </a:rPr>
              <a:t> </a:t>
            </a:r>
            <a:r>
              <a:rPr lang="en-US" sz="4800" b="1" dirty="0" err="1">
                <a:solidFill>
                  <a:srgbClr val="0070C0"/>
                </a:solidFill>
                <a:latin typeface="+mn-lt"/>
                <a:cs typeface="Times New Roman" pitchFamily="18" charset="0"/>
              </a:rPr>
              <a:t>nào</a:t>
            </a:r>
            <a:r>
              <a:rPr lang="en-US" sz="4800" b="1" dirty="0">
                <a:solidFill>
                  <a:srgbClr val="0070C0"/>
                </a:solidFill>
                <a:latin typeface="+mn-lt"/>
                <a:cs typeface="Times New Roman" pitchFamily="18" charset="0"/>
              </a:rPr>
              <a:t>?</a:t>
            </a:r>
            <a:endParaRPr lang="vi-VN" sz="4800" b="1" dirty="0">
              <a:solidFill>
                <a:srgbClr val="0070C0"/>
              </a:solidFill>
              <a:latin typeface="+mn-lt"/>
              <a:cs typeface="Times New Roman" pitchFamily="18" charset="0"/>
            </a:endParaRPr>
          </a:p>
        </p:txBody>
      </p:sp>
      <p:pic>
        <p:nvPicPr>
          <p:cNvPr id="12" name="Picture 11" descr="A cartoon of a child&#10;&#10;Description automatically generated with low confidence">
            <a:extLst>
              <a:ext uri="{FF2B5EF4-FFF2-40B4-BE49-F238E27FC236}">
                <a16:creationId xmlns:a16="http://schemas.microsoft.com/office/drawing/2014/main" id="{A74B8F4B-B486-40A3-A7FA-023C78BED2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70120" y="1362322"/>
            <a:ext cx="5223590" cy="5041629"/>
          </a:xfrm>
          <a:prstGeom prst="rect">
            <a:avLst/>
          </a:prstGeom>
        </p:spPr>
      </p:pic>
      <p:pic>
        <p:nvPicPr>
          <p:cNvPr id="5" name="图片 2">
            <a:extLst>
              <a:ext uri="{FF2B5EF4-FFF2-40B4-BE49-F238E27FC236}">
                <a16:creationId xmlns:a16="http://schemas.microsoft.com/office/drawing/2014/main" id="{2C8DBA14-8AFB-4E6C-9DAC-7BE3629D8B55}"/>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b="31579"/>
          <a:stretch/>
        </p:blipFill>
        <p:spPr>
          <a:xfrm>
            <a:off x="-340242" y="4328914"/>
            <a:ext cx="12532242" cy="2529085"/>
          </a:xfrm>
          <a:prstGeom prst="rect">
            <a:avLst/>
          </a:prstGeom>
        </p:spPr>
      </p:pic>
    </p:spTree>
    <p:extLst>
      <p:ext uri="{BB962C8B-B14F-4D97-AF65-F5344CB8AC3E}">
        <p14:creationId xmlns:p14="http://schemas.microsoft.com/office/powerpoint/2010/main" val="32098309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4">
            <a:extLst>
              <a:ext uri="{FF2B5EF4-FFF2-40B4-BE49-F238E27FC236}">
                <a16:creationId xmlns:a16="http://schemas.microsoft.com/office/drawing/2014/main" id="{59E15C79-6F3E-4412-A599-E260D5661770}"/>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b="20623"/>
          <a:stretch/>
        </p:blipFill>
        <p:spPr>
          <a:xfrm>
            <a:off x="-64040" y="4237409"/>
            <a:ext cx="12408439" cy="2903564"/>
          </a:xfrm>
          <a:prstGeom prst="rect">
            <a:avLst/>
          </a:prstGeom>
        </p:spPr>
      </p:pic>
      <p:sp>
        <p:nvSpPr>
          <p:cNvPr id="11" name="矩形: 圆角 16">
            <a:extLst>
              <a:ext uri="{FF2B5EF4-FFF2-40B4-BE49-F238E27FC236}">
                <a16:creationId xmlns:a16="http://schemas.microsoft.com/office/drawing/2014/main" id="{3142ABED-A9CC-4731-8556-AD92F9345BF1}"/>
              </a:ext>
            </a:extLst>
          </p:cNvPr>
          <p:cNvSpPr/>
          <p:nvPr/>
        </p:nvSpPr>
        <p:spPr>
          <a:xfrm>
            <a:off x="68494" y="222480"/>
            <a:ext cx="12123506" cy="1113160"/>
          </a:xfrm>
          <a:prstGeom prst="roundRect">
            <a:avLst>
              <a:gd name="adj" fmla="val 50000"/>
            </a:avLst>
          </a:prstGeom>
          <a:solidFill>
            <a:schemeClr val="bg1"/>
          </a:solidFill>
          <a:ln>
            <a:noFill/>
          </a:ln>
          <a:effectLst>
            <a:outerShdw blurRad="50800" dist="38100" dir="2700000" algn="tl" rotWithShape="0">
              <a:srgbClr val="DB4D5B">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2" name="Title 1">
            <a:extLst>
              <a:ext uri="{FF2B5EF4-FFF2-40B4-BE49-F238E27FC236}">
                <a16:creationId xmlns:a16="http://schemas.microsoft.com/office/drawing/2014/main" id="{92DB43A1-BB27-406A-82CF-231CC051CA2A}"/>
              </a:ext>
            </a:extLst>
          </p:cNvPr>
          <p:cNvSpPr txBox="1">
            <a:spLocks/>
          </p:cNvSpPr>
          <p:nvPr/>
        </p:nvSpPr>
        <p:spPr>
          <a:xfrm>
            <a:off x="308224" y="442082"/>
            <a:ext cx="10212513" cy="7050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defRPr/>
            </a:pPr>
            <a:r>
              <a:rPr lang="en-US" sz="3600" b="1" dirty="0">
                <a:solidFill>
                  <a:srgbClr val="FF2A2C"/>
                </a:solidFill>
                <a:latin typeface="Cambria" panose="02040503050406030204" pitchFamily="18" charset="0"/>
                <a:ea typeface="Cambria" panose="02040503050406030204" pitchFamily="18" charset="0"/>
                <a:cs typeface="Times New Roman" pitchFamily="18" charset="0"/>
              </a:rPr>
              <a:t>1. </a:t>
            </a:r>
            <a:r>
              <a:rPr lang="vi-VN" sz="3600" b="1" dirty="0">
                <a:solidFill>
                  <a:srgbClr val="FF2A2C"/>
                </a:solidFill>
                <a:latin typeface="Cambria" panose="02040503050406030204" pitchFamily="18" charset="0"/>
                <a:ea typeface="Cambria" panose="02040503050406030204" pitchFamily="18" charset="0"/>
                <a:cs typeface="Times New Roman" pitchFamily="18" charset="0"/>
              </a:rPr>
              <a:t>Thành phần của không khí được chỉ ra trong hình 6.</a:t>
            </a:r>
            <a:endParaRPr kumimoji="0" lang="vi-VN" sz="3600" b="1" i="0" u="none" strike="noStrike" kern="1200" cap="none" spc="0" normalizeH="0" baseline="0" noProof="0" dirty="0">
              <a:ln>
                <a:noFill/>
              </a:ln>
              <a:solidFill>
                <a:srgbClr val="FF2A2C"/>
              </a:solidFill>
              <a:effectLst/>
              <a:uLnTx/>
              <a:uFillTx/>
              <a:latin typeface="Cambria" panose="02040503050406030204" pitchFamily="18" charset="0"/>
              <a:ea typeface="Cambria" panose="02040503050406030204" pitchFamily="18" charset="0"/>
              <a:cs typeface="Times New Roman" pitchFamily="18" charset="0"/>
            </a:endParaRPr>
          </a:p>
        </p:txBody>
      </p:sp>
      <p:pic>
        <p:nvPicPr>
          <p:cNvPr id="14" name="图片 2">
            <a:extLst>
              <a:ext uri="{FF2B5EF4-FFF2-40B4-BE49-F238E27FC236}">
                <a16:creationId xmlns:a16="http://schemas.microsoft.com/office/drawing/2014/main" id="{3A3BAF2E-3977-4521-BE11-45B55C81D2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3321" y="1"/>
            <a:ext cx="2898679" cy="2125980"/>
          </a:xfrm>
          <a:prstGeom prst="rect">
            <a:avLst/>
          </a:prstGeom>
        </p:spPr>
      </p:pic>
      <p:pic>
        <p:nvPicPr>
          <p:cNvPr id="5" name="Picture 4">
            <a:extLst>
              <a:ext uri="{FF2B5EF4-FFF2-40B4-BE49-F238E27FC236}">
                <a16:creationId xmlns:a16="http://schemas.microsoft.com/office/drawing/2014/main" id="{F2774807-3219-4F89-CCA4-23DC358FEF28}"/>
              </a:ext>
            </a:extLst>
          </p:cNvPr>
          <p:cNvPicPr>
            <a:picLocks noChangeAspect="1"/>
          </p:cNvPicPr>
          <p:nvPr/>
        </p:nvPicPr>
        <p:blipFill>
          <a:blip r:embed="rId4"/>
          <a:stretch>
            <a:fillRect/>
          </a:stretch>
        </p:blipFill>
        <p:spPr>
          <a:xfrm>
            <a:off x="7020196" y="1833508"/>
            <a:ext cx="4075787" cy="418714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9" name="Rectangle: Rounded Corners 8">
            <a:extLst>
              <a:ext uri="{FF2B5EF4-FFF2-40B4-BE49-F238E27FC236}">
                <a16:creationId xmlns:a16="http://schemas.microsoft.com/office/drawing/2014/main" id="{86752F47-88F9-3A91-A975-072659DA3A04}"/>
              </a:ext>
            </a:extLst>
          </p:cNvPr>
          <p:cNvSpPr/>
          <p:nvPr/>
        </p:nvSpPr>
        <p:spPr>
          <a:xfrm>
            <a:off x="109592" y="2891676"/>
            <a:ext cx="6305550" cy="177279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b="1" dirty="0">
                <a:solidFill>
                  <a:srgbClr val="212529"/>
                </a:solidFill>
                <a:latin typeface="Cambria" panose="02040503050406030204" pitchFamily="18" charset="0"/>
                <a:ea typeface="Cambria" panose="02040503050406030204" pitchFamily="18" charset="0"/>
                <a:cs typeface="Arial" panose="020B0604020202020204" pitchFamily="34" charset="0"/>
              </a:rPr>
              <a:t>Kể tên các thành phần của không khí, trong đó thành phần nào nhiều nhất</a:t>
            </a:r>
            <a:r>
              <a:rPr lang="en-US" sz="3600" b="1" dirty="0">
                <a:solidFill>
                  <a:srgbClr val="212529"/>
                </a:solidFill>
                <a:latin typeface="Cambria" panose="02040503050406030204" pitchFamily="18" charset="0"/>
                <a:ea typeface="Cambria" panose="02040503050406030204" pitchFamily="18" charset="0"/>
                <a:cs typeface="Arial" panose="020B0604020202020204" pitchFamily="34" charset="0"/>
              </a:rPr>
              <a:t>?</a:t>
            </a:r>
            <a:endParaRPr kumimoji="0" lang="vi-VN" sz="3600" b="1" i="0" u="none" strike="noStrike" kern="1200" cap="none" spc="0" normalizeH="0" baseline="0" noProof="0" dirty="0">
              <a:ln>
                <a:noFill/>
              </a:ln>
              <a:solidFill>
                <a:srgbClr val="212529"/>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0739244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9"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ath Lesson by Slidesgo">
  <a:themeElements>
    <a:clrScheme name="Simple Light">
      <a:dk1>
        <a:srgbClr val="3C1A32"/>
      </a:dk1>
      <a:lt1>
        <a:srgbClr val="582F4E"/>
      </a:lt1>
      <a:dk2>
        <a:srgbClr val="B872AE"/>
      </a:dk2>
      <a:lt2>
        <a:srgbClr val="8F5889"/>
      </a:lt2>
      <a:accent1>
        <a:srgbClr val="FFC715"/>
      </a:accent1>
      <a:accent2>
        <a:srgbClr val="F9A320"/>
      </a:accent2>
      <a:accent3>
        <a:srgbClr val="EE4524"/>
      </a:accent3>
      <a:accent4>
        <a:srgbClr val="FFFFFF"/>
      </a:accent4>
      <a:accent5>
        <a:srgbClr val="73C3B4"/>
      </a:accent5>
      <a:accent6>
        <a:srgbClr val="36A289"/>
      </a:accent6>
      <a:hlink>
        <a:srgbClr val="B872A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375</TotalTime>
  <Words>509</Words>
  <Application>Microsoft Office PowerPoint</Application>
  <PresentationFormat>Widescreen</PresentationFormat>
  <Paragraphs>36</Paragraphs>
  <Slides>24</Slides>
  <Notes>2</Notes>
  <HiddenSlides>0</HiddenSlides>
  <MMClips>1</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24</vt:i4>
      </vt:variant>
    </vt:vector>
  </HeadingPairs>
  <TitlesOfParts>
    <vt:vector size="41" baseType="lpstr">
      <vt:lpstr>Black Han Sans</vt:lpstr>
      <vt:lpstr>Comfortaa</vt:lpstr>
      <vt:lpstr>Comfortaa Light</vt:lpstr>
      <vt:lpstr>等线</vt:lpstr>
      <vt:lpstr>Holtwood One SC</vt:lpstr>
      <vt:lpstr>#9Slide07 Altus</vt:lpstr>
      <vt:lpstr>Arial</vt:lpstr>
      <vt:lpstr>Broadway</vt:lpstr>
      <vt:lpstr>Calibri</vt:lpstr>
      <vt:lpstr>Calibri Light</vt:lpstr>
      <vt:lpstr>Cambria</vt:lpstr>
      <vt:lpstr>Fredoka One</vt:lpstr>
      <vt:lpstr>Times New Roman</vt:lpstr>
      <vt:lpstr>UVN Da Lat</vt:lpstr>
      <vt:lpstr>1_Office Theme</vt:lpstr>
      <vt:lpstr>Math Lesson by Slidesgo</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Không khí gồm những thành phần nào?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48</cp:revision>
  <dcterms:created xsi:type="dcterms:W3CDTF">2023-07-06T11:29:33Z</dcterms:created>
  <dcterms:modified xsi:type="dcterms:W3CDTF">2023-08-10T08:26:28Z</dcterms:modified>
</cp:coreProperties>
</file>