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306" r:id="rId5"/>
    <p:sldId id="373" r:id="rId6"/>
    <p:sldId id="372" r:id="rId7"/>
    <p:sldId id="325" r:id="rId8"/>
    <p:sldId id="258" r:id="rId9"/>
    <p:sldId id="264" r:id="rId10"/>
    <p:sldId id="312" r:id="rId11"/>
    <p:sldId id="307" r:id="rId12"/>
    <p:sldId id="308" r:id="rId13"/>
    <p:sldId id="309" r:id="rId14"/>
    <p:sldId id="310" r:id="rId15"/>
    <p:sldId id="311" r:id="rId16"/>
    <p:sldId id="313" r:id="rId17"/>
    <p:sldId id="365" r:id="rId18"/>
    <p:sldId id="367" r:id="rId19"/>
    <p:sldId id="369" r:id="rId20"/>
    <p:sldId id="371" r:id="rId21"/>
    <p:sldId id="366" r:id="rId22"/>
    <p:sldId id="368" r:id="rId23"/>
    <p:sldId id="3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7/15/2023</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7/15/2023</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7/15/2023</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7/15/2023</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7/15/2023</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7/15/2023</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7/15/2023</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7/15/2023</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7/15/2023</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7/15/2023</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7/15/2023</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2023/7/15</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2023/7/15</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2023/7/15</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2023/7/15</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2023/7/15</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2023/7/15</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2023/7/15</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2023/7/15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3F70394E-9577-AEDB-9C54-0C30407BEC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104774"/>
            <a:ext cx="1762125" cy="1762125"/>
          </a:xfrm>
          <a:prstGeom prst="rect">
            <a:avLst/>
          </a:prstGeom>
        </p:spPr>
      </p:pic>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7/15/2023</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2023/7/15</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995</Words>
  <Application>Microsoft Office PowerPoint</Application>
  <PresentationFormat>Widescreen</PresentationFormat>
  <Paragraphs>97</Paragraphs>
  <Slides>21</Slides>
  <Notes>19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等线</vt:lpstr>
      <vt:lpstr>等线 Light</vt:lpstr>
      <vt:lpstr>微软雅黑</vt:lpstr>
      <vt:lpstr>字魂105号-简雅黑</vt:lpstr>
      <vt:lpstr>#9Slide05 Phobia</vt:lpstr>
      <vt:lpstr>Arial</vt:lpstr>
      <vt:lpstr>Calibri</vt:lpstr>
      <vt:lpstr>Cambria</vt:lpstr>
      <vt:lpstr>Montserrat</vt:lpstr>
      <vt:lpstr>Times New Roman</vt:lpstr>
      <vt:lpstr>Office 主题​​</vt:lpstr>
      <vt:lpstr>1_Office 主题​​</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2023-07-04T05:48:15Z</dcterms:created>
  <dcterms:modified xsi:type="dcterms:W3CDTF">2023-07-15T09:47:47Z</dcterms:modified>
</cp:coreProperties>
</file>