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7" r:id="rId8"/>
    <p:sldMasterId id="2147483759" r:id="rId9"/>
  </p:sldMasterIdLst>
  <p:notesMasterIdLst>
    <p:notesMasterId r:id="rId40"/>
  </p:notesMasterIdLst>
  <p:sldIdLst>
    <p:sldId id="745" r:id="rId10"/>
    <p:sldId id="746" r:id="rId11"/>
    <p:sldId id="278" r:id="rId12"/>
    <p:sldId id="748" r:id="rId13"/>
    <p:sldId id="722" r:id="rId14"/>
    <p:sldId id="356" r:id="rId15"/>
    <p:sldId id="757" r:id="rId16"/>
    <p:sldId id="758" r:id="rId17"/>
    <p:sldId id="332" r:id="rId18"/>
    <p:sldId id="759" r:id="rId19"/>
    <p:sldId id="768" r:id="rId20"/>
    <p:sldId id="769" r:id="rId21"/>
    <p:sldId id="763" r:id="rId22"/>
    <p:sldId id="738" r:id="rId23"/>
    <p:sldId id="770" r:id="rId24"/>
    <p:sldId id="314" r:id="rId25"/>
    <p:sldId id="772" r:id="rId26"/>
    <p:sldId id="773" r:id="rId27"/>
    <p:sldId id="264" r:id="rId28"/>
    <p:sldId id="294" r:id="rId29"/>
    <p:sldId id="269" r:id="rId30"/>
    <p:sldId id="295" r:id="rId31"/>
    <p:sldId id="296" r:id="rId32"/>
    <p:sldId id="297" r:id="rId33"/>
    <p:sldId id="288" r:id="rId34"/>
    <p:sldId id="298" r:id="rId35"/>
    <p:sldId id="275" r:id="rId36"/>
    <p:sldId id="265" r:id="rId37"/>
    <p:sldId id="290" r:id="rId38"/>
    <p:sldId id="4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2023/8/10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66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jpe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8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6" Type="http://schemas.microsoft.com/office/2007/relationships/hdphoto" Target="../media/hdphoto7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9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2.xml"/><Relationship Id="rId6" Type="http://schemas.microsoft.com/office/2007/relationships/hdphoto" Target="../media/hdphoto11.wdp"/><Relationship Id="rId5" Type="http://schemas.openxmlformats.org/officeDocument/2006/relationships/image" Target="../media/image92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9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9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2.xml"/><Relationship Id="rId6" Type="http://schemas.microsoft.com/office/2007/relationships/hdphoto" Target="../media/hdphoto11.wdp"/><Relationship Id="rId5" Type="http://schemas.openxmlformats.org/officeDocument/2006/relationships/image" Target="../media/image92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2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8.png"/><Relationship Id="rId5" Type="http://schemas.microsoft.com/office/2007/relationships/hdphoto" Target="../media/hdphoto14.wdp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2.xml"/><Relationship Id="rId6" Type="http://schemas.microsoft.com/office/2007/relationships/hdphoto" Target="../media/hdphoto7.wdp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ẤY GIỜ RỒI">
            <a:hlinkClick r:id="" action="ppaction://media"/>
            <a:extLst>
              <a:ext uri="{FF2B5EF4-FFF2-40B4-BE49-F238E27FC236}">
                <a16:creationId xmlns:a16="http://schemas.microsoft.com/office/drawing/2014/main" id="{EB17A5F8-72ED-BEED-DB5F-447162A4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6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4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381</Words>
  <Application>Microsoft Office PowerPoint</Application>
  <PresentationFormat>Widescreen</PresentationFormat>
  <Paragraphs>52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等线</vt:lpstr>
      <vt:lpstr>等线 Light</vt:lpstr>
      <vt:lpstr>VNI-Avo</vt:lpstr>
      <vt:lpstr>字魂59号-创粗黑</vt:lpstr>
      <vt:lpstr>思源黑体 CN Regular</vt:lpstr>
      <vt:lpstr>#9Slide07 SVNAdam Gorry</vt:lpstr>
      <vt:lpstr>Arial</vt:lpstr>
      <vt:lpstr>Calibri</vt:lpstr>
      <vt:lpstr>Calibri Light</vt:lpstr>
      <vt:lpstr>Cambria</vt:lpstr>
      <vt:lpstr>Georgia</vt:lpstr>
      <vt:lpstr>Tahoma</vt:lpstr>
      <vt:lpstr>Times New Roman</vt:lpstr>
      <vt:lpstr>1_Office Theme</vt:lpstr>
      <vt:lpstr>3_Office Theme</vt:lpstr>
      <vt:lpstr>2_Office Theme</vt:lpstr>
      <vt:lpstr>2_Office 主题</vt:lpstr>
      <vt:lpstr>2_Office 主题​​</vt:lpstr>
      <vt:lpstr>第一PPT，www.1ppt.com</vt:lpstr>
      <vt:lpstr>1_Simple Light</vt:lpstr>
      <vt:lpstr>3_Office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2023-08-08T23:27:00Z</dcterms:created>
  <dcterms:modified xsi:type="dcterms:W3CDTF">2023-08-10T08:09:12Z</dcterms:modified>
</cp:coreProperties>
</file>