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24" r:id="rId6"/>
    <p:sldMasterId id="2147483737" r:id="rId7"/>
    <p:sldMasterId id="2147483754" r:id="rId8"/>
    <p:sldMasterId id="2147483773" r:id="rId9"/>
    <p:sldMasterId id="2147483786" r:id="rId10"/>
  </p:sldMasterIdLst>
  <p:notesMasterIdLst>
    <p:notesMasterId r:id="rId48"/>
  </p:notesMasterIdLst>
  <p:sldIdLst>
    <p:sldId id="11592" r:id="rId11"/>
    <p:sldId id="337" r:id="rId12"/>
    <p:sldId id="334" r:id="rId13"/>
    <p:sldId id="11596" r:id="rId14"/>
    <p:sldId id="11597" r:id="rId15"/>
    <p:sldId id="11598" r:id="rId16"/>
    <p:sldId id="11593" r:id="rId17"/>
    <p:sldId id="341" r:id="rId18"/>
    <p:sldId id="11599" r:id="rId19"/>
    <p:sldId id="11601" r:id="rId20"/>
    <p:sldId id="11602" r:id="rId21"/>
    <p:sldId id="11603" r:id="rId22"/>
    <p:sldId id="318" r:id="rId23"/>
    <p:sldId id="352" r:id="rId24"/>
    <p:sldId id="11591" r:id="rId25"/>
    <p:sldId id="11606" r:id="rId26"/>
    <p:sldId id="354" r:id="rId27"/>
    <p:sldId id="11607" r:id="rId28"/>
    <p:sldId id="11608" r:id="rId29"/>
    <p:sldId id="11609" r:id="rId30"/>
    <p:sldId id="11610" r:id="rId31"/>
    <p:sldId id="11611" r:id="rId32"/>
    <p:sldId id="11613" r:id="rId33"/>
    <p:sldId id="292" r:id="rId34"/>
    <p:sldId id="328" r:id="rId35"/>
    <p:sldId id="347" r:id="rId36"/>
    <p:sldId id="348" r:id="rId37"/>
    <p:sldId id="330" r:id="rId38"/>
    <p:sldId id="319" r:id="rId39"/>
    <p:sldId id="373" r:id="rId40"/>
    <p:sldId id="349" r:id="rId41"/>
    <p:sldId id="11588" r:id="rId42"/>
    <p:sldId id="11605" r:id="rId43"/>
    <p:sldId id="501" r:id="rId44"/>
    <p:sldId id="272" r:id="rId45"/>
    <p:sldId id="273"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8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Tree>
    <p:extLst>
      <p:ext uri="{BB962C8B-B14F-4D97-AF65-F5344CB8AC3E}">
        <p14:creationId xmlns:p14="http://schemas.microsoft.com/office/powerpoint/2010/main" val="87960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Tree>
    <p:extLst>
      <p:ext uri="{BB962C8B-B14F-4D97-AF65-F5344CB8AC3E}">
        <p14:creationId xmlns:p14="http://schemas.microsoft.com/office/powerpoint/2010/main" val="278467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8.xml"/><Relationship Id="rId4"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8.xml"/><Relationship Id="rId5" Type="http://schemas.openxmlformats.org/officeDocument/2006/relationships/tags" Target="../tags/tag15.xml"/><Relationship Id="rId4" Type="http://schemas.openxmlformats.org/officeDocument/2006/relationships/tags" Target="../tags/tag1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8.xml"/><Relationship Id="rId4"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8.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658327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94994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13099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8556575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511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7230315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663275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770129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8846353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09817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14511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672342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78714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7260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63778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726581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788236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2503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7803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436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7465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7598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83231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554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637687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860501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08/11/2024</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238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158098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4238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567321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1339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533995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814949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60726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6316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06374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1995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490422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8/11/2024</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3091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270202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036602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205527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6374512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1399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94629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978760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06039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42682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3071481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760891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540395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788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096824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7273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4509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291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4581655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867415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63464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4498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30949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8782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560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2817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7668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228038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289993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0529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142584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836111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6106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908627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471323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3379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518207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753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220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95915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03585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604779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78209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345921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47756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6345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530514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8141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181964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6688353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265931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108847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21358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02909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2024/11/8</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1151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2024/11/8</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4974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585530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803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2024/11/8</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18523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9439519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346136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2024/11/8</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0239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47178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0781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943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8/11/2024</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906943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2024/11/8</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7B7999AE-2DE3-00AD-C727-151797BF617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14526" y="209549"/>
            <a:ext cx="1685925" cy="1685925"/>
          </a:xfrm>
          <a:prstGeom prst="rect">
            <a:avLst/>
          </a:prstGeom>
        </p:spPr>
      </p:pic>
    </p:spTree>
    <p:extLst>
      <p:ext uri="{BB962C8B-B14F-4D97-AF65-F5344CB8AC3E}">
        <p14:creationId xmlns:p14="http://schemas.microsoft.com/office/powerpoint/2010/main" val="250987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08/11/2024</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14296851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A70BD01A-58D8-4622-B36D-1CC451F7E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8/11/2024</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186796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54039C23-A8BE-4543-BACB-0B0A0FA0C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0835806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6D5A160-E106-45D1-B83E-B0127E43CE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42323593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3A2F5578-B7D1-4937-893A-0749CCA34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31179683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8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558948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F624E6D-0320-4C17-A8F4-F317B372F8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9D2279-9C36-4EE5-941C-F216FAC02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8/11/2024</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6666788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7.emf"/><Relationship Id="rId5" Type="http://schemas.openxmlformats.org/officeDocument/2006/relationships/image" Target="../media/image3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7.emf"/><Relationship Id="rId5" Type="http://schemas.openxmlformats.org/officeDocument/2006/relationships/image" Target="../media/image3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6.xml"/><Relationship Id="rId5" Type="http://schemas.openxmlformats.org/officeDocument/2006/relationships/image" Target="../media/image4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7.emf"/><Relationship Id="rId5" Type="http://schemas.openxmlformats.org/officeDocument/2006/relationships/image" Target="../media/image36.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6.xml"/><Relationship Id="rId5" Type="http://schemas.openxmlformats.org/officeDocument/2006/relationships/image" Target="../media/image4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5.xml"/><Relationship Id="rId7" Type="http://schemas.openxmlformats.org/officeDocument/2006/relationships/image" Target="../media/image52.png"/><Relationship Id="rId2" Type="http://schemas.openxmlformats.org/officeDocument/2006/relationships/slideLayout" Target="../slideLayouts/slideLayout82.xml"/><Relationship Id="rId1" Type="http://schemas.openxmlformats.org/officeDocument/2006/relationships/tags" Target="../tags/tag30.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60.png"/><Relationship Id="rId4" Type="http://schemas.openxmlformats.org/officeDocument/2006/relationships/image" Target="../media/image56.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g"/><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58.png"/><Relationship Id="rId4" Type="http://schemas.openxmlformats.org/officeDocument/2006/relationships/image" Target="../media/image57.jp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image" Target="../media/image57.jpg"/><Relationship Id="rId10" Type="http://schemas.openxmlformats.org/officeDocument/2006/relationships/image" Target="../media/image62.png"/><Relationship Id="rId4" Type="http://schemas.openxmlformats.org/officeDocument/2006/relationships/image" Target="../media/image56.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jpg"/><Relationship Id="rId1" Type="http://schemas.openxmlformats.org/officeDocument/2006/relationships/slideLayout" Target="../slideLayouts/slideLayout19.xml"/><Relationship Id="rId6" Type="http://schemas.microsoft.com/office/2007/relationships/hdphoto" Target="../media/hdphoto10.wdp"/><Relationship Id="rId5" Type="http://schemas.openxmlformats.org/officeDocument/2006/relationships/image" Target="../media/image67.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89.xml"/><Relationship Id="rId5" Type="http://schemas.microsoft.com/office/2007/relationships/hdphoto" Target="../media/hdphoto2.wdp"/><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4.png"/><Relationship Id="rId1" Type="http://schemas.openxmlformats.org/officeDocument/2006/relationships/slideLayout" Target="../slideLayouts/slideLayout89.xml"/><Relationship Id="rId6" Type="http://schemas.openxmlformats.org/officeDocument/2006/relationships/image" Target="../media/image76.png"/><Relationship Id="rId5" Type="http://schemas.openxmlformats.org/officeDocument/2006/relationships/image" Target="../media/image76.sv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slideLayout" Target="../slideLayouts/slideLayout7.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5"/>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6"/>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7"/>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8"/>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5"/>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6"/>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3"/>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3"/>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4"/>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3"/>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3"/>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5"/>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6">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2"/>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5"/>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9"/>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7"/>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3"/>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3"/>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3"/>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3"/>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3"/>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3"/>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3">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3">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6"/>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89736" y="-797130"/>
            <a:ext cx="609600" cy="609600"/>
          </a:xfrm>
          <a:prstGeom prst="rect">
            <a:avLst/>
          </a:prstGeom>
        </p:spPr>
      </p:pic>
      <p:sp>
        <p:nvSpPr>
          <p:cNvPr id="98" name="Rounded Rectangle 116">
            <a:hlinkClick r:id="rId11"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4"/>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7"/>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2"/>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785</Words>
  <Application>Microsoft Office PowerPoint</Application>
  <PresentationFormat>Widescreen</PresentationFormat>
  <Paragraphs>95</Paragraphs>
  <Slides>37</Slides>
  <Notes>8</Notes>
  <HiddenSlides>0</HiddenSlides>
  <MMClips>3</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37</vt:i4>
      </vt:variant>
    </vt:vector>
  </HeadingPairs>
  <TitlesOfParts>
    <vt:vector size="59" baseType="lpstr">
      <vt:lpstr>微软雅黑</vt:lpstr>
      <vt:lpstr>宋体</vt:lpstr>
      <vt:lpstr>#9Slide03 AllRoundGothic</vt:lpstr>
      <vt:lpstr>Arial</vt:lpstr>
      <vt:lpstr>Baloo 2</vt:lpstr>
      <vt:lpstr>Calibri</vt:lpstr>
      <vt:lpstr>Calibri Light</vt:lpstr>
      <vt:lpstr>等线</vt:lpstr>
      <vt:lpstr>等线 Light</vt:lpstr>
      <vt:lpstr>Times New Roman</vt:lpstr>
      <vt:lpstr>Wingdings</vt:lpstr>
      <vt:lpstr>字魂59号-创粗黑</vt:lpstr>
      <vt:lpstr>3_Custom Design</vt:lpstr>
      <vt:lpstr>Custom Design</vt:lpstr>
      <vt:lpstr>4_Custom Design</vt:lpstr>
      <vt:lpstr>5_Custom Design</vt:lpstr>
      <vt:lpstr>6_Custom Design</vt:lpstr>
      <vt:lpstr>7_Custom Design</vt:lpstr>
      <vt:lpstr>1_Office 主题</vt:lpstr>
      <vt:lpstr>1_Office Theme</vt:lpstr>
      <vt:lpstr>8_Custom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2023-07-26T09:38:04Z</dcterms:created>
  <dcterms:modified xsi:type="dcterms:W3CDTF">2024-11-08T13:10:49Z</dcterms:modified>
</cp:coreProperties>
</file>