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40"/>
  </p:notesMasterIdLst>
  <p:sldIdLst>
    <p:sldId id="282" r:id="rId4"/>
    <p:sldId id="11541" r:id="rId5"/>
    <p:sldId id="258" r:id="rId6"/>
    <p:sldId id="11554" r:id="rId7"/>
    <p:sldId id="266" r:id="rId8"/>
    <p:sldId id="11553" r:id="rId9"/>
    <p:sldId id="11542" r:id="rId10"/>
    <p:sldId id="11545" r:id="rId11"/>
    <p:sldId id="11555" r:id="rId12"/>
    <p:sldId id="11556" r:id="rId13"/>
    <p:sldId id="11558" r:id="rId14"/>
    <p:sldId id="287" r:id="rId15"/>
    <p:sldId id="11557" r:id="rId16"/>
    <p:sldId id="11559" r:id="rId17"/>
    <p:sldId id="11560" r:id="rId18"/>
    <p:sldId id="11561" r:id="rId19"/>
    <p:sldId id="11562" r:id="rId20"/>
    <p:sldId id="11563" r:id="rId21"/>
    <p:sldId id="11564" r:id="rId22"/>
    <p:sldId id="11534" r:id="rId23"/>
    <p:sldId id="328" r:id="rId24"/>
    <p:sldId id="347" r:id="rId25"/>
    <p:sldId id="348" r:id="rId26"/>
    <p:sldId id="330" r:id="rId27"/>
    <p:sldId id="319" r:id="rId28"/>
    <p:sldId id="373" r:id="rId29"/>
    <p:sldId id="349" r:id="rId30"/>
    <p:sldId id="11548" r:id="rId31"/>
    <p:sldId id="11549" r:id="rId32"/>
    <p:sldId id="11550" r:id="rId33"/>
    <p:sldId id="11565" r:id="rId34"/>
    <p:sldId id="11566" r:id="rId35"/>
    <p:sldId id="11567" r:id="rId36"/>
    <p:sldId id="11568" r:id="rId37"/>
    <p:sldId id="11527"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96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0736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4172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0954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0851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70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41987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3984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86373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55995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70070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11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7/15/2023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7/15/2023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a16="http://schemas.microsoft.com/office/drawing/2014/main" id="{4E9E1930-E9DE-45F3-CB1B-03E728E6B6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7/15/2023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57835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NULL"/><Relationship Id="rId18" Type="http://schemas.openxmlformats.org/officeDocument/2006/relationships/customXml" Target="../ink/ink5.xml"/><Relationship Id="rId26" Type="http://schemas.openxmlformats.org/officeDocument/2006/relationships/image" Target="../media/image49.png"/><Relationship Id="rId3" Type="http://schemas.openxmlformats.org/officeDocument/2006/relationships/image" Target="../media/image42.png"/><Relationship Id="rId21" Type="http://schemas.openxmlformats.org/officeDocument/2006/relationships/image" Target="NULL"/><Relationship Id="rId7" Type="http://schemas.openxmlformats.org/officeDocument/2006/relationships/image" Target="../media/image46.png"/><Relationship Id="rId12" Type="http://schemas.openxmlformats.org/officeDocument/2006/relationships/customXml" Target="../ink/ink2.xml"/><Relationship Id="rId17" Type="http://schemas.openxmlformats.org/officeDocument/2006/relationships/image" Target="NULL"/><Relationship Id="rId25" Type="http://schemas.microsoft.com/office/2007/relationships/hdphoto" Target="../media/hdphoto7.wdp"/><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7.png"/><Relationship Id="rId24"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NULL"/><Relationship Id="rId23"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media/image43.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5.png"/><Relationship Id="rId4" Type="http://schemas.openxmlformats.org/officeDocument/2006/relationships/image" Target="../media/image51.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57.png"/><Relationship Id="rId4" Type="http://schemas.openxmlformats.org/officeDocument/2006/relationships/image" Target="../media/image51.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image" Target="../media/image60.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2.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5.png"/><Relationship Id="rId7" Type="http://schemas.openxmlformats.org/officeDocument/2006/relationships/image" Target="../media/image43.png"/><Relationship Id="rId12" Type="http://schemas.microsoft.com/office/2007/relationships/hdphoto" Target="../media/hdphoto1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18.png"/><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8.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slide" Target="slide2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8.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4.png"/><Relationship Id="rId5" Type="http://schemas.microsoft.com/office/2007/relationships/hdphoto" Target="../media/hdphoto15.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xmlns="">
            <p:pic>
              <p:nvPicPr>
                <p:cNvPr id="75" name="Ink 74">
                  <a:extLst>
                    <a:ext uri="{FF2B5EF4-FFF2-40B4-BE49-F238E27FC236}">
                      <a16:creationId xmlns:a16="http://schemas.microsoft.com/office/drawing/2014/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xmlns="">
            <p:pic>
              <p:nvPicPr>
                <p:cNvPr id="76" name="Ink 75">
                  <a:extLst>
                    <a:ext uri="{FF2B5EF4-FFF2-40B4-BE49-F238E27FC236}">
                      <a16:creationId xmlns:a16="http://schemas.microsoft.com/office/drawing/2014/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xmlns="">
            <p:pic>
              <p:nvPicPr>
                <p:cNvPr id="78" name="Ink 77">
                  <a:extLst>
                    <a:ext uri="{FF2B5EF4-FFF2-40B4-BE49-F238E27FC236}">
                      <a16:creationId xmlns:a16="http://schemas.microsoft.com/office/drawing/2014/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xmlns="">
          <p:pic>
            <p:nvPicPr>
              <p:cNvPr id="27" name="Ink 26">
                <a:extLst>
                  <a:ext uri="{FF2B5EF4-FFF2-40B4-BE49-F238E27FC236}">
                    <a16:creationId xmlns:a16="http://schemas.microsoft.com/office/drawing/2014/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xmlns="">
          <p:pic>
            <p:nvPicPr>
              <p:cNvPr id="28" name="Ink 27">
                <a:extLst>
                  <a:ext uri="{FF2B5EF4-FFF2-40B4-BE49-F238E27FC236}">
                    <a16:creationId xmlns:a16="http://schemas.microsoft.com/office/drawing/2014/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xmlns="">
          <p:pic>
            <p:nvPicPr>
              <p:cNvPr id="29" name="Ink 28">
                <a:extLst>
                  <a:ext uri="{FF2B5EF4-FFF2-40B4-BE49-F238E27FC236}">
                    <a16:creationId xmlns:a16="http://schemas.microsoft.com/office/drawing/2014/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2EF24C-1F1D-7F1D-9909-2D7398BBEBBE}"/>
              </a:ext>
            </a:extLst>
          </p:cNvPr>
          <p:cNvPicPr>
            <a:picLocks noChangeAspect="1"/>
          </p:cNvPicPr>
          <p:nvPr/>
        </p:nvPicPr>
        <p:blipFill>
          <a:blip r:embed="rId26"/>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id="{EEEC927F-FEE0-0B74-0754-32F2BC04ED94}"/>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592</Words>
  <Application>Microsoft Office PowerPoint</Application>
  <PresentationFormat>Widescreen</PresentationFormat>
  <Paragraphs>117</Paragraphs>
  <Slides>36</Slides>
  <Notes>12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包图简圆体</vt:lpstr>
      <vt:lpstr>字魂64号-萌趣软糖体</vt:lpstr>
      <vt:lpstr>Arial</vt:lpstr>
      <vt:lpstr>Bahnschrift</vt:lpstr>
      <vt:lpstr>Calibri</vt:lpstr>
      <vt:lpstr>Calibri Light</vt:lpstr>
      <vt:lpstr>Cambria</vt:lpstr>
      <vt:lpstr>SVN-Hole Hearted</vt:lpstr>
      <vt:lpstr>Times New Roman</vt:lpstr>
      <vt:lpstr>Custom Design</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2023-07-01T00:47:13Z</dcterms:created>
  <dcterms:modified xsi:type="dcterms:W3CDTF">2023-07-15T09:40:48Z</dcterms:modified>
</cp:coreProperties>
</file>