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308" r:id="rId4"/>
    <p:sldId id="322" r:id="rId5"/>
    <p:sldId id="2007577285" r:id="rId6"/>
    <p:sldId id="2007577275" r:id="rId7"/>
    <p:sldId id="2007577300" r:id="rId8"/>
    <p:sldId id="2007577301" r:id="rId9"/>
    <p:sldId id="343" r:id="rId10"/>
    <p:sldId id="2007577311" r:id="rId11"/>
    <p:sldId id="2007577302" r:id="rId12"/>
    <p:sldId id="2007577303" r:id="rId13"/>
    <p:sldId id="2007577304" r:id="rId14"/>
    <p:sldId id="319" r:id="rId15"/>
    <p:sldId id="2007577305" r:id="rId16"/>
    <p:sldId id="301" r:id="rId17"/>
    <p:sldId id="2007577306" r:id="rId18"/>
    <p:sldId id="2007577282" r:id="rId19"/>
    <p:sldId id="344" r:id="rId20"/>
    <p:sldId id="2007577307" r:id="rId21"/>
    <p:sldId id="2007577308" r:id="rId22"/>
    <p:sldId id="2007577309" r:id="rId23"/>
    <p:sldId id="2007577310" r:id="rId24"/>
    <p:sldId id="359" r:id="rId25"/>
    <p:sldId id="2007577299" r:id="rId26"/>
    <p:sldId id="2007577279" r:id="rId27"/>
    <p:sldId id="116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295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104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508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5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6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0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0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422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768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4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27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3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39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1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649B30-787A-E7E8-EA0D-CD2BB084AE03}"/>
              </a:ext>
            </a:extLst>
          </p:cNvPr>
          <p:cNvSpPr txBox="1"/>
          <p:nvPr/>
        </p:nvSpPr>
        <p:spPr>
          <a:xfrm>
            <a:off x="2534345" y="265489"/>
            <a:ext cx="6913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……..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46579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570</Words>
  <Application>Microsoft Office PowerPoint</Application>
  <PresentationFormat>Widescreen</PresentationFormat>
  <Paragraphs>66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Times New Roman</vt:lpstr>
      <vt:lpstr>Office 主题</vt:lpstr>
      <vt:lpstr>Chủ đề Office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2023-06-28T13:29:24Z</dcterms:created>
  <dcterms:modified xsi:type="dcterms:W3CDTF">2023-08-08T14:37:32Z</dcterms:modified>
</cp:coreProperties>
</file>