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0" r:id="rId3"/>
    <p:sldId id="281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77" r:id="rId14"/>
    <p:sldId id="278" r:id="rId15"/>
    <p:sldId id="270" r:id="rId16"/>
    <p:sldId id="272" r:id="rId17"/>
    <p:sldId id="274" r:id="rId18"/>
    <p:sldId id="275" r:id="rId1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8E0-5058-4BE6-B5E0-DADC0E39C68A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81DF-D74B-465E-9C04-1F1FADB1B6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47652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8E0-5058-4BE6-B5E0-DADC0E39C68A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81DF-D74B-465E-9C04-1F1FADB1B6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1812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8E0-5058-4BE6-B5E0-DADC0E39C68A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81DF-D74B-465E-9C04-1F1FADB1B6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203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8E0-5058-4BE6-B5E0-DADC0E39C68A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81DF-D74B-465E-9C04-1F1FADB1B6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2861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8E0-5058-4BE6-B5E0-DADC0E39C68A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81DF-D74B-465E-9C04-1F1FADB1B6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0828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8E0-5058-4BE6-B5E0-DADC0E39C68A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81DF-D74B-465E-9C04-1F1FADB1B6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48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8E0-5058-4BE6-B5E0-DADC0E39C68A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81DF-D74B-465E-9C04-1F1FADB1B6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2728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8E0-5058-4BE6-B5E0-DADC0E39C68A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81DF-D74B-465E-9C04-1F1FADB1B6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1157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8E0-5058-4BE6-B5E0-DADC0E39C68A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81DF-D74B-465E-9C04-1F1FADB1B6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9448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8E0-5058-4BE6-B5E0-DADC0E39C68A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81DF-D74B-465E-9C04-1F1FADB1B6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505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E18E0-5058-4BE6-B5E0-DADC0E39C68A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981DF-D74B-465E-9C04-1F1FADB1B6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680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E18E0-5058-4BE6-B5E0-DADC0E39C68A}" type="datetimeFigureOut">
              <a:rPr lang="vi-VN" smtClean="0"/>
              <a:t>10/09/2021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981DF-D74B-465E-9C04-1F1FADB1B6F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793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microsoft.com/office/2007/relationships/hdphoto" Target="../media/hdphoto17.wdp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microsoft.com/office/2007/relationships/hdphoto" Target="../media/hdphoto7.wdp"/><Relationship Id="rId26" Type="http://schemas.microsoft.com/office/2007/relationships/hdphoto" Target="../media/hdphoto11.wdp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2.png"/><Relationship Id="rId34" Type="http://schemas.openxmlformats.org/officeDocument/2006/relationships/image" Target="../media/image18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slide" Target="slide2.xml"/><Relationship Id="rId2" Type="http://schemas.openxmlformats.org/officeDocument/2006/relationships/audio" Target="../media/media1.MP3"/><Relationship Id="rId16" Type="http://schemas.microsoft.com/office/2007/relationships/hdphoto" Target="../media/hdphoto6.wdp"/><Relationship Id="rId20" Type="http://schemas.microsoft.com/office/2007/relationships/hdphoto" Target="../media/hdphoto8.wdp"/><Relationship Id="rId29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24" Type="http://schemas.microsoft.com/office/2007/relationships/hdphoto" Target="../media/hdphoto10.wdp"/><Relationship Id="rId32" Type="http://schemas.microsoft.com/office/2007/relationships/hdphoto" Target="../media/hdphoto14.wdp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microsoft.com/office/2007/relationships/hdphoto" Target="../media/hdphoto12.wdp"/><Relationship Id="rId10" Type="http://schemas.microsoft.com/office/2007/relationships/hdphoto" Target="../media/hdphoto3.wdp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microsoft.com/office/2007/relationships/hdphoto" Target="../media/hdphoto5.wdp"/><Relationship Id="rId22" Type="http://schemas.microsoft.com/office/2007/relationships/hdphoto" Target="../media/hdphoto9.wdp"/><Relationship Id="rId27" Type="http://schemas.openxmlformats.org/officeDocument/2006/relationships/image" Target="../media/image15.png"/><Relationship Id="rId30" Type="http://schemas.microsoft.com/office/2007/relationships/hdphoto" Target="../media/hdphoto13.wdp"/><Relationship Id="rId35" Type="http://schemas.openxmlformats.org/officeDocument/2006/relationships/image" Target="../media/image19.png"/><Relationship Id="rId8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6.wdp"/><Relationship Id="rId18" Type="http://schemas.openxmlformats.org/officeDocument/2006/relationships/image" Target="../media/image14.png"/><Relationship Id="rId26" Type="http://schemas.openxmlformats.org/officeDocument/2006/relationships/slide" Target="slide6.xml"/><Relationship Id="rId3" Type="http://schemas.openxmlformats.org/officeDocument/2006/relationships/audio" Target="../media/audio2.wav"/><Relationship Id="rId21" Type="http://schemas.microsoft.com/office/2007/relationships/hdphoto" Target="../media/hdphoto13.wdp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microsoft.com/office/2007/relationships/hdphoto" Target="../media/hdphoto9.wdp"/><Relationship Id="rId25" Type="http://schemas.openxmlformats.org/officeDocument/2006/relationships/slide" Target="slide5.xml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24" Type="http://schemas.openxmlformats.org/officeDocument/2006/relationships/slide" Target="slide1.xml"/><Relationship Id="rId5" Type="http://schemas.openxmlformats.org/officeDocument/2006/relationships/image" Target="../media/image3.png"/><Relationship Id="rId15" Type="http://schemas.microsoft.com/office/2007/relationships/hdphoto" Target="../media/hdphoto7.wdp"/><Relationship Id="rId23" Type="http://schemas.microsoft.com/office/2007/relationships/hdphoto" Target="../media/hdphoto14.wdp"/><Relationship Id="rId28" Type="http://schemas.openxmlformats.org/officeDocument/2006/relationships/slide" Target="slide8.xml"/><Relationship Id="rId10" Type="http://schemas.openxmlformats.org/officeDocument/2006/relationships/image" Target="../media/image8.png"/><Relationship Id="rId19" Type="http://schemas.microsoft.com/office/2007/relationships/hdphoto" Target="../media/hdphoto11.wdp"/><Relationship Id="rId4" Type="http://schemas.openxmlformats.org/officeDocument/2006/relationships/audio" Target="../media/audio3.wav"/><Relationship Id="rId9" Type="http://schemas.microsoft.com/office/2007/relationships/hdphoto" Target="../media/hdphoto2.wdp"/><Relationship Id="rId14" Type="http://schemas.openxmlformats.org/officeDocument/2006/relationships/image" Target="../media/image10.png"/><Relationship Id="rId22" Type="http://schemas.openxmlformats.org/officeDocument/2006/relationships/image" Target="../media/image20.png"/><Relationship Id="rId27" Type="http://schemas.openxmlformats.org/officeDocument/2006/relationships/slide" Target="slide9.xml"/><Relationship Id="rId30" Type="http://schemas.microsoft.com/office/2007/relationships/hdphoto" Target="../media/hdphoto8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2" descr="Diễn đàn Tin học Công nghệ - Vfo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9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52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-66622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4740" b="78516" l="9590" r="12006"/>
                      </a14:imgEffect>
                    </a14:imgLayer>
                  </a14:imgProps>
                </a:ext>
              </a:extLst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93202" y="1868322"/>
            <a:ext cx="8861998" cy="830997"/>
            <a:chOff x="2888350" y="1871495"/>
            <a:chExt cx="8881770" cy="830997"/>
          </a:xfrm>
        </p:grpSpPr>
        <p:sp>
          <p:nvSpPr>
            <p:cNvPr id="7" name="Rectangle 6"/>
            <p:cNvSpPr/>
            <p:nvPr/>
          </p:nvSpPr>
          <p:spPr>
            <a:xfrm rot="10800000" flipV="1">
              <a:off x="2888350" y="1871495"/>
              <a:ext cx="2299740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800" b="1" dirty="0" err="1" smtClean="0">
                  <a:solidFill>
                    <a:srgbClr val="FF0000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hoen</a:t>
              </a:r>
              <a:endPara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5188092" y="1908173"/>
              <a:ext cx="1543579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244908" y="1908173"/>
              <a:ext cx="1640998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oen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>
              <a:stCxn id="8" idx="3"/>
              <a:endCxn id="9" idx="1"/>
            </p:cNvCxnSpPr>
            <p:nvPr/>
          </p:nvCxnSpPr>
          <p:spPr>
            <a:xfrm>
              <a:off x="6731671" y="2288084"/>
              <a:ext cx="51323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9470377" y="1892933"/>
              <a:ext cx="2299743" cy="75982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hoen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8899310" y="2288083"/>
              <a:ext cx="57106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33" y="4419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449755" y="3087046"/>
            <a:ext cx="2735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hoen</a:t>
            </a:r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mi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19106"/>
            <a:ext cx="3322983" cy="769441"/>
            <a:chOff x="134912" y="70008"/>
            <a:chExt cx="3322983" cy="76944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/>
            </a:blip>
            <a:srcRect l="9599" t="75256" r="87866" b="21465"/>
            <a:stretch/>
          </p:blipFill>
          <p:spPr>
            <a:xfrm>
              <a:off x="134912" y="218040"/>
              <a:ext cx="854440" cy="62140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062688" y="70008"/>
              <a:ext cx="2395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Tạo</a:t>
              </a:r>
              <a:r>
                <a:rPr lang="en-US" sz="3600" b="1" dirty="0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 smtClean="0">
                  <a:solidFill>
                    <a:srgbClr val="0000FF"/>
                  </a:solidFill>
                  <a:latin typeface="UTM Avo" panose="02040603050506020204" pitchFamily="18" charset="0"/>
                  <a:cs typeface="Times New Roman" panose="02020603050405020304" pitchFamily="18" charset="0"/>
                </a:rPr>
                <a:t>tiếng</a:t>
              </a:r>
              <a:endPara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 rot="10800000" flipV="1">
            <a:off x="2791326" y="1300631"/>
            <a:ext cx="17165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oen</a:t>
            </a:r>
            <a:endParaRPr lang="vi-VN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8042" y="4562478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91326" y="3181362"/>
            <a:ext cx="19875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oet</a:t>
            </a:r>
            <a:endParaRPr lang="vi-VN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4924928" y="1300631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146252" y="358789"/>
            <a:ext cx="4332217" cy="2344616"/>
            <a:chOff x="5146252" y="743420"/>
            <a:chExt cx="4332217" cy="2344616"/>
          </a:xfrm>
        </p:grpSpPr>
        <p:sp>
          <p:nvSpPr>
            <p:cNvPr id="12" name="Rectangle 11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4924928" y="3171108"/>
          <a:ext cx="468429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6859">
                  <a:extLst>
                    <a:ext uri="{9D8B030D-6E8A-4147-A177-3AD203B41FA5}">
                      <a16:colId xmlns:a16="http://schemas.microsoft.com/office/drawing/2014/main" val="2665871083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364308589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254427494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3794430112"/>
                    </a:ext>
                  </a:extLst>
                </a:gridCol>
                <a:gridCol w="936859">
                  <a:extLst>
                    <a:ext uri="{9D8B030D-6E8A-4147-A177-3AD203B41FA5}">
                      <a16:colId xmlns:a16="http://schemas.microsoft.com/office/drawing/2014/main" val="2932342392"/>
                    </a:ext>
                  </a:extLst>
                </a:gridCol>
              </a:tblGrid>
              <a:tr h="850919">
                <a:tc>
                  <a:txBody>
                    <a:bodyPr/>
                    <a:lstStyle/>
                    <a:p>
                      <a:pPr algn="ctr"/>
                      <a:endParaRPr lang="vi-VN" sz="54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8639486"/>
                  </a:ext>
                </a:extLst>
              </a:tr>
            </a:tbl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5146252" y="2214752"/>
            <a:ext cx="4332217" cy="2344616"/>
            <a:chOff x="5146252" y="743420"/>
            <a:chExt cx="4332217" cy="2344616"/>
          </a:xfrm>
        </p:grpSpPr>
        <p:sp>
          <p:nvSpPr>
            <p:cNvPr id="19" name="Rectangle 18"/>
            <p:cNvSpPr/>
            <p:nvPr/>
          </p:nvSpPr>
          <p:spPr>
            <a:xfrm>
              <a:off x="5146252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/>
                <a:t>̀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6072589" y="189983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/>
                <a:t>́</a:t>
              </a:r>
              <a:endParaRPr lang="vi-VN" sz="66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054527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̉</a:t>
              </a:r>
              <a:endParaRPr lang="vi-VN" sz="66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175792" y="1980040"/>
              <a:ext cx="70416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6600" dirty="0" smtClean="0">
                  <a:latin typeface="Windsor" panose="00000400000000000000" pitchFamily="2" charset="-93"/>
                  <a:ea typeface="Windsor" panose="00000400000000000000" pitchFamily="2" charset="-93"/>
                  <a:cs typeface="Windsor" panose="00000400000000000000" pitchFamily="2" charset="-93"/>
                </a:rPr>
                <a:t>̃</a:t>
              </a:r>
              <a:endParaRPr lang="vi-VN" sz="66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774301" y="743420"/>
              <a:ext cx="704168" cy="1862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11500" dirty="0" smtClean="0">
                  <a:latin typeface="+mj-lt"/>
                  <a:ea typeface="Windsor" panose="00000400000000000000" pitchFamily="2" charset="-93"/>
                  <a:cs typeface="Windsor" panose="00000400000000000000" pitchFamily="2" charset="-93"/>
                </a:rPr>
                <a:t>.</a:t>
              </a:r>
              <a:endParaRPr lang="vi-VN" sz="115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9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92370" y="1097280"/>
            <a:ext cx="5207259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9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Viết</a:t>
            </a:r>
            <a:endParaRPr lang="vi-VN" sz="199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51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407869" y="1865427"/>
            <a:ext cx="5879885" cy="3131280"/>
            <a:chOff x="684621" y="2443136"/>
            <a:chExt cx="5879885" cy="31312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3563" t="39665" r="39071" b="25263"/>
            <a:stretch/>
          </p:blipFill>
          <p:spPr>
            <a:xfrm>
              <a:off x="684621" y="2443136"/>
              <a:ext cx="5879885" cy="313128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 flipH="1" flipV="1">
              <a:off x="1868165" y="4184241"/>
              <a:ext cx="112333" cy="1139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610522" y="1634118"/>
            <a:ext cx="567315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φϊ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n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4066406" y="3495644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reeform 9"/>
          <p:cNvSpPr/>
          <p:nvPr/>
        </p:nvSpPr>
        <p:spPr>
          <a:xfrm>
            <a:off x="3695103" y="3540558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 10"/>
          <p:cNvSpPr/>
          <p:nvPr/>
        </p:nvSpPr>
        <p:spPr>
          <a:xfrm>
            <a:off x="3700646" y="4305327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1"/>
          <p:cNvSpPr/>
          <p:nvPr/>
        </p:nvSpPr>
        <p:spPr>
          <a:xfrm>
            <a:off x="4310245" y="4237588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4554084" y="3590432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 13"/>
          <p:cNvSpPr/>
          <p:nvPr/>
        </p:nvSpPr>
        <p:spPr>
          <a:xfrm>
            <a:off x="5786042" y="3906042"/>
            <a:ext cx="258792" cy="339306"/>
          </a:xfrm>
          <a:custGeom>
            <a:avLst/>
            <a:gdLst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224951 w 1903562"/>
              <a:gd name="connsiteY10" fmla="*/ 638355 h 2777706"/>
              <a:gd name="connsiteX11" fmla="*/ 1460740 w 1903562"/>
              <a:gd name="connsiteY11" fmla="*/ 471578 h 2777706"/>
              <a:gd name="connsiteX12" fmla="*/ 1644770 w 1903562"/>
              <a:gd name="connsiteY12" fmla="*/ 339306 h 2777706"/>
              <a:gd name="connsiteX13" fmla="*/ 1742536 w 1903562"/>
              <a:gd name="connsiteY13" fmla="*/ 258793 h 2777706"/>
              <a:gd name="connsiteX14" fmla="*/ 1840302 w 1903562"/>
              <a:gd name="connsiteY14" fmla="*/ 132272 h 2777706"/>
              <a:gd name="connsiteX15" fmla="*/ 1903562 w 1903562"/>
              <a:gd name="connsiteY15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24951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37798 w 1903562"/>
              <a:gd name="connsiteY14" fmla="*/ 254055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892060"/>
              <a:gd name="connsiteY0" fmla="*/ 2610929 h 2610929"/>
              <a:gd name="connsiteX1" fmla="*/ 51758 w 1892060"/>
              <a:gd name="connsiteY1" fmla="*/ 2352136 h 2610929"/>
              <a:gd name="connsiteX2" fmla="*/ 132271 w 1892060"/>
              <a:gd name="connsiteY2" fmla="*/ 2053087 h 2610929"/>
              <a:gd name="connsiteX3" fmla="*/ 247290 w 1892060"/>
              <a:gd name="connsiteY3" fmla="*/ 1748287 h 2610929"/>
              <a:gd name="connsiteX4" fmla="*/ 362309 w 1892060"/>
              <a:gd name="connsiteY4" fmla="*/ 1524000 h 2610929"/>
              <a:gd name="connsiteX5" fmla="*/ 483079 w 1892060"/>
              <a:gd name="connsiteY5" fmla="*/ 1328468 h 2610929"/>
              <a:gd name="connsiteX6" fmla="*/ 603849 w 1892060"/>
              <a:gd name="connsiteY6" fmla="*/ 1155940 h 2610929"/>
              <a:gd name="connsiteX7" fmla="*/ 776377 w 1892060"/>
              <a:gd name="connsiteY7" fmla="*/ 966159 h 2610929"/>
              <a:gd name="connsiteX8" fmla="*/ 948905 w 1892060"/>
              <a:gd name="connsiteY8" fmla="*/ 810883 h 2610929"/>
              <a:gd name="connsiteX9" fmla="*/ 1103883 w 1892060"/>
              <a:gd name="connsiteY9" fmla="*/ 705996 h 2610929"/>
              <a:gd name="connsiteX10" fmla="*/ 1203974 w 1892060"/>
              <a:gd name="connsiteY10" fmla="*/ 638355 h 2610929"/>
              <a:gd name="connsiteX11" fmla="*/ 1449238 w 1892060"/>
              <a:gd name="connsiteY11" fmla="*/ 471578 h 2610929"/>
              <a:gd name="connsiteX12" fmla="*/ 1633268 w 1892060"/>
              <a:gd name="connsiteY12" fmla="*/ 339306 h 2610929"/>
              <a:gd name="connsiteX13" fmla="*/ 1726296 w 1892060"/>
              <a:gd name="connsiteY13" fmla="*/ 254055 h 2610929"/>
              <a:gd name="connsiteX14" fmla="*/ 1828800 w 1892060"/>
              <a:gd name="connsiteY14" fmla="*/ 132272 h 2610929"/>
              <a:gd name="connsiteX15" fmla="*/ 1892060 w 1892060"/>
              <a:gd name="connsiteY15" fmla="*/ 0 h 2610929"/>
              <a:gd name="connsiteX0" fmla="*/ 0 w 1840302"/>
              <a:gd name="connsiteY0" fmla="*/ 2352136 h 2352136"/>
              <a:gd name="connsiteX1" fmla="*/ 80513 w 1840302"/>
              <a:gd name="connsiteY1" fmla="*/ 2053087 h 2352136"/>
              <a:gd name="connsiteX2" fmla="*/ 195532 w 1840302"/>
              <a:gd name="connsiteY2" fmla="*/ 1748287 h 2352136"/>
              <a:gd name="connsiteX3" fmla="*/ 310551 w 1840302"/>
              <a:gd name="connsiteY3" fmla="*/ 1524000 h 2352136"/>
              <a:gd name="connsiteX4" fmla="*/ 431321 w 1840302"/>
              <a:gd name="connsiteY4" fmla="*/ 1328468 h 2352136"/>
              <a:gd name="connsiteX5" fmla="*/ 552091 w 1840302"/>
              <a:gd name="connsiteY5" fmla="*/ 1155940 h 2352136"/>
              <a:gd name="connsiteX6" fmla="*/ 724619 w 1840302"/>
              <a:gd name="connsiteY6" fmla="*/ 966159 h 2352136"/>
              <a:gd name="connsiteX7" fmla="*/ 897147 w 1840302"/>
              <a:gd name="connsiteY7" fmla="*/ 810883 h 2352136"/>
              <a:gd name="connsiteX8" fmla="*/ 1052125 w 1840302"/>
              <a:gd name="connsiteY8" fmla="*/ 705996 h 2352136"/>
              <a:gd name="connsiteX9" fmla="*/ 1152216 w 1840302"/>
              <a:gd name="connsiteY9" fmla="*/ 638355 h 2352136"/>
              <a:gd name="connsiteX10" fmla="*/ 1397480 w 1840302"/>
              <a:gd name="connsiteY10" fmla="*/ 471578 h 2352136"/>
              <a:gd name="connsiteX11" fmla="*/ 1581510 w 1840302"/>
              <a:gd name="connsiteY11" fmla="*/ 339306 h 2352136"/>
              <a:gd name="connsiteX12" fmla="*/ 1674538 w 1840302"/>
              <a:gd name="connsiteY12" fmla="*/ 254055 h 2352136"/>
              <a:gd name="connsiteX13" fmla="*/ 1777042 w 1840302"/>
              <a:gd name="connsiteY13" fmla="*/ 132272 h 2352136"/>
              <a:gd name="connsiteX14" fmla="*/ 1840302 w 1840302"/>
              <a:gd name="connsiteY14" fmla="*/ 0 h 2352136"/>
              <a:gd name="connsiteX0" fmla="*/ 0 w 1759789"/>
              <a:gd name="connsiteY0" fmla="*/ 2053087 h 2053087"/>
              <a:gd name="connsiteX1" fmla="*/ 115019 w 1759789"/>
              <a:gd name="connsiteY1" fmla="*/ 1748287 h 2053087"/>
              <a:gd name="connsiteX2" fmla="*/ 230038 w 1759789"/>
              <a:gd name="connsiteY2" fmla="*/ 1524000 h 2053087"/>
              <a:gd name="connsiteX3" fmla="*/ 350808 w 1759789"/>
              <a:gd name="connsiteY3" fmla="*/ 1328468 h 2053087"/>
              <a:gd name="connsiteX4" fmla="*/ 471578 w 1759789"/>
              <a:gd name="connsiteY4" fmla="*/ 1155940 h 2053087"/>
              <a:gd name="connsiteX5" fmla="*/ 644106 w 1759789"/>
              <a:gd name="connsiteY5" fmla="*/ 966159 h 2053087"/>
              <a:gd name="connsiteX6" fmla="*/ 816634 w 1759789"/>
              <a:gd name="connsiteY6" fmla="*/ 810883 h 2053087"/>
              <a:gd name="connsiteX7" fmla="*/ 971612 w 1759789"/>
              <a:gd name="connsiteY7" fmla="*/ 705996 h 2053087"/>
              <a:gd name="connsiteX8" fmla="*/ 1071703 w 1759789"/>
              <a:gd name="connsiteY8" fmla="*/ 638355 h 2053087"/>
              <a:gd name="connsiteX9" fmla="*/ 1316967 w 1759789"/>
              <a:gd name="connsiteY9" fmla="*/ 471578 h 2053087"/>
              <a:gd name="connsiteX10" fmla="*/ 1500997 w 1759789"/>
              <a:gd name="connsiteY10" fmla="*/ 339306 h 2053087"/>
              <a:gd name="connsiteX11" fmla="*/ 1594025 w 1759789"/>
              <a:gd name="connsiteY11" fmla="*/ 254055 h 2053087"/>
              <a:gd name="connsiteX12" fmla="*/ 1696529 w 1759789"/>
              <a:gd name="connsiteY12" fmla="*/ 132272 h 2053087"/>
              <a:gd name="connsiteX13" fmla="*/ 1759789 w 1759789"/>
              <a:gd name="connsiteY13" fmla="*/ 0 h 2053087"/>
              <a:gd name="connsiteX0" fmla="*/ 0 w 1644770"/>
              <a:gd name="connsiteY0" fmla="*/ 1748287 h 1748287"/>
              <a:gd name="connsiteX1" fmla="*/ 115019 w 1644770"/>
              <a:gd name="connsiteY1" fmla="*/ 1524000 h 1748287"/>
              <a:gd name="connsiteX2" fmla="*/ 235789 w 1644770"/>
              <a:gd name="connsiteY2" fmla="*/ 1328468 h 1748287"/>
              <a:gd name="connsiteX3" fmla="*/ 356559 w 1644770"/>
              <a:gd name="connsiteY3" fmla="*/ 1155940 h 1748287"/>
              <a:gd name="connsiteX4" fmla="*/ 529087 w 1644770"/>
              <a:gd name="connsiteY4" fmla="*/ 966159 h 1748287"/>
              <a:gd name="connsiteX5" fmla="*/ 701615 w 1644770"/>
              <a:gd name="connsiteY5" fmla="*/ 810883 h 1748287"/>
              <a:gd name="connsiteX6" fmla="*/ 856593 w 1644770"/>
              <a:gd name="connsiteY6" fmla="*/ 705996 h 1748287"/>
              <a:gd name="connsiteX7" fmla="*/ 956684 w 1644770"/>
              <a:gd name="connsiteY7" fmla="*/ 638355 h 1748287"/>
              <a:gd name="connsiteX8" fmla="*/ 1201948 w 1644770"/>
              <a:gd name="connsiteY8" fmla="*/ 471578 h 1748287"/>
              <a:gd name="connsiteX9" fmla="*/ 1385978 w 1644770"/>
              <a:gd name="connsiteY9" fmla="*/ 339306 h 1748287"/>
              <a:gd name="connsiteX10" fmla="*/ 1479006 w 1644770"/>
              <a:gd name="connsiteY10" fmla="*/ 254055 h 1748287"/>
              <a:gd name="connsiteX11" fmla="*/ 1581510 w 1644770"/>
              <a:gd name="connsiteY11" fmla="*/ 132272 h 1748287"/>
              <a:gd name="connsiteX12" fmla="*/ 1644770 w 1644770"/>
              <a:gd name="connsiteY12" fmla="*/ 0 h 1748287"/>
              <a:gd name="connsiteX0" fmla="*/ 0 w 1529751"/>
              <a:gd name="connsiteY0" fmla="*/ 1524000 h 1524000"/>
              <a:gd name="connsiteX1" fmla="*/ 120770 w 1529751"/>
              <a:gd name="connsiteY1" fmla="*/ 1328468 h 1524000"/>
              <a:gd name="connsiteX2" fmla="*/ 241540 w 1529751"/>
              <a:gd name="connsiteY2" fmla="*/ 1155940 h 1524000"/>
              <a:gd name="connsiteX3" fmla="*/ 414068 w 1529751"/>
              <a:gd name="connsiteY3" fmla="*/ 966159 h 1524000"/>
              <a:gd name="connsiteX4" fmla="*/ 586596 w 1529751"/>
              <a:gd name="connsiteY4" fmla="*/ 810883 h 1524000"/>
              <a:gd name="connsiteX5" fmla="*/ 741574 w 1529751"/>
              <a:gd name="connsiteY5" fmla="*/ 705996 h 1524000"/>
              <a:gd name="connsiteX6" fmla="*/ 841665 w 1529751"/>
              <a:gd name="connsiteY6" fmla="*/ 638355 h 1524000"/>
              <a:gd name="connsiteX7" fmla="*/ 1086929 w 1529751"/>
              <a:gd name="connsiteY7" fmla="*/ 471578 h 1524000"/>
              <a:gd name="connsiteX8" fmla="*/ 1270959 w 1529751"/>
              <a:gd name="connsiteY8" fmla="*/ 339306 h 1524000"/>
              <a:gd name="connsiteX9" fmla="*/ 1363987 w 1529751"/>
              <a:gd name="connsiteY9" fmla="*/ 254055 h 1524000"/>
              <a:gd name="connsiteX10" fmla="*/ 1466491 w 1529751"/>
              <a:gd name="connsiteY10" fmla="*/ 132272 h 1524000"/>
              <a:gd name="connsiteX11" fmla="*/ 1529751 w 1529751"/>
              <a:gd name="connsiteY11" fmla="*/ 0 h 1524000"/>
              <a:gd name="connsiteX0" fmla="*/ 0 w 1408981"/>
              <a:gd name="connsiteY0" fmla="*/ 1328468 h 1328468"/>
              <a:gd name="connsiteX1" fmla="*/ 120770 w 1408981"/>
              <a:gd name="connsiteY1" fmla="*/ 1155940 h 1328468"/>
              <a:gd name="connsiteX2" fmla="*/ 293298 w 1408981"/>
              <a:gd name="connsiteY2" fmla="*/ 966159 h 1328468"/>
              <a:gd name="connsiteX3" fmla="*/ 465826 w 1408981"/>
              <a:gd name="connsiteY3" fmla="*/ 810883 h 1328468"/>
              <a:gd name="connsiteX4" fmla="*/ 620804 w 1408981"/>
              <a:gd name="connsiteY4" fmla="*/ 705996 h 1328468"/>
              <a:gd name="connsiteX5" fmla="*/ 720895 w 1408981"/>
              <a:gd name="connsiteY5" fmla="*/ 638355 h 1328468"/>
              <a:gd name="connsiteX6" fmla="*/ 966159 w 1408981"/>
              <a:gd name="connsiteY6" fmla="*/ 471578 h 1328468"/>
              <a:gd name="connsiteX7" fmla="*/ 1150189 w 1408981"/>
              <a:gd name="connsiteY7" fmla="*/ 339306 h 1328468"/>
              <a:gd name="connsiteX8" fmla="*/ 1243217 w 1408981"/>
              <a:gd name="connsiteY8" fmla="*/ 254055 h 1328468"/>
              <a:gd name="connsiteX9" fmla="*/ 1345721 w 1408981"/>
              <a:gd name="connsiteY9" fmla="*/ 132272 h 1328468"/>
              <a:gd name="connsiteX10" fmla="*/ 1408981 w 1408981"/>
              <a:gd name="connsiteY10" fmla="*/ 0 h 1328468"/>
              <a:gd name="connsiteX0" fmla="*/ 0 w 1288211"/>
              <a:gd name="connsiteY0" fmla="*/ 1155940 h 1155940"/>
              <a:gd name="connsiteX1" fmla="*/ 172528 w 1288211"/>
              <a:gd name="connsiteY1" fmla="*/ 966159 h 1155940"/>
              <a:gd name="connsiteX2" fmla="*/ 345056 w 1288211"/>
              <a:gd name="connsiteY2" fmla="*/ 810883 h 1155940"/>
              <a:gd name="connsiteX3" fmla="*/ 500034 w 1288211"/>
              <a:gd name="connsiteY3" fmla="*/ 705996 h 1155940"/>
              <a:gd name="connsiteX4" fmla="*/ 600125 w 1288211"/>
              <a:gd name="connsiteY4" fmla="*/ 638355 h 1155940"/>
              <a:gd name="connsiteX5" fmla="*/ 845389 w 1288211"/>
              <a:gd name="connsiteY5" fmla="*/ 471578 h 1155940"/>
              <a:gd name="connsiteX6" fmla="*/ 1029419 w 1288211"/>
              <a:gd name="connsiteY6" fmla="*/ 339306 h 1155940"/>
              <a:gd name="connsiteX7" fmla="*/ 1122447 w 1288211"/>
              <a:gd name="connsiteY7" fmla="*/ 254055 h 1155940"/>
              <a:gd name="connsiteX8" fmla="*/ 1224951 w 1288211"/>
              <a:gd name="connsiteY8" fmla="*/ 132272 h 1155940"/>
              <a:gd name="connsiteX9" fmla="*/ 1288211 w 1288211"/>
              <a:gd name="connsiteY9" fmla="*/ 0 h 1155940"/>
              <a:gd name="connsiteX0" fmla="*/ 0 w 1115683"/>
              <a:gd name="connsiteY0" fmla="*/ 966159 h 966159"/>
              <a:gd name="connsiteX1" fmla="*/ 172528 w 1115683"/>
              <a:gd name="connsiteY1" fmla="*/ 810883 h 966159"/>
              <a:gd name="connsiteX2" fmla="*/ 327506 w 1115683"/>
              <a:gd name="connsiteY2" fmla="*/ 705996 h 966159"/>
              <a:gd name="connsiteX3" fmla="*/ 427597 w 1115683"/>
              <a:gd name="connsiteY3" fmla="*/ 638355 h 966159"/>
              <a:gd name="connsiteX4" fmla="*/ 672861 w 1115683"/>
              <a:gd name="connsiteY4" fmla="*/ 471578 h 966159"/>
              <a:gd name="connsiteX5" fmla="*/ 856891 w 1115683"/>
              <a:gd name="connsiteY5" fmla="*/ 339306 h 966159"/>
              <a:gd name="connsiteX6" fmla="*/ 949919 w 1115683"/>
              <a:gd name="connsiteY6" fmla="*/ 254055 h 966159"/>
              <a:gd name="connsiteX7" fmla="*/ 1052423 w 1115683"/>
              <a:gd name="connsiteY7" fmla="*/ 132272 h 966159"/>
              <a:gd name="connsiteX8" fmla="*/ 1115683 w 1115683"/>
              <a:gd name="connsiteY8" fmla="*/ 0 h 966159"/>
              <a:gd name="connsiteX0" fmla="*/ 0 w 943155"/>
              <a:gd name="connsiteY0" fmla="*/ 810883 h 810883"/>
              <a:gd name="connsiteX1" fmla="*/ 154978 w 943155"/>
              <a:gd name="connsiteY1" fmla="*/ 705996 h 810883"/>
              <a:gd name="connsiteX2" fmla="*/ 255069 w 943155"/>
              <a:gd name="connsiteY2" fmla="*/ 638355 h 810883"/>
              <a:gd name="connsiteX3" fmla="*/ 500333 w 943155"/>
              <a:gd name="connsiteY3" fmla="*/ 471578 h 810883"/>
              <a:gd name="connsiteX4" fmla="*/ 684363 w 943155"/>
              <a:gd name="connsiteY4" fmla="*/ 339306 h 810883"/>
              <a:gd name="connsiteX5" fmla="*/ 777391 w 943155"/>
              <a:gd name="connsiteY5" fmla="*/ 254055 h 810883"/>
              <a:gd name="connsiteX6" fmla="*/ 879895 w 943155"/>
              <a:gd name="connsiteY6" fmla="*/ 132272 h 810883"/>
              <a:gd name="connsiteX7" fmla="*/ 943155 w 943155"/>
              <a:gd name="connsiteY7" fmla="*/ 0 h 810883"/>
              <a:gd name="connsiteX0" fmla="*/ 0 w 788177"/>
              <a:gd name="connsiteY0" fmla="*/ 705996 h 705996"/>
              <a:gd name="connsiteX1" fmla="*/ 100091 w 788177"/>
              <a:gd name="connsiteY1" fmla="*/ 638355 h 705996"/>
              <a:gd name="connsiteX2" fmla="*/ 345355 w 788177"/>
              <a:gd name="connsiteY2" fmla="*/ 471578 h 705996"/>
              <a:gd name="connsiteX3" fmla="*/ 529385 w 788177"/>
              <a:gd name="connsiteY3" fmla="*/ 339306 h 705996"/>
              <a:gd name="connsiteX4" fmla="*/ 622413 w 788177"/>
              <a:gd name="connsiteY4" fmla="*/ 254055 h 705996"/>
              <a:gd name="connsiteX5" fmla="*/ 724917 w 788177"/>
              <a:gd name="connsiteY5" fmla="*/ 132272 h 705996"/>
              <a:gd name="connsiteX6" fmla="*/ 788177 w 788177"/>
              <a:gd name="connsiteY6" fmla="*/ 0 h 705996"/>
              <a:gd name="connsiteX0" fmla="*/ 0 w 688086"/>
              <a:gd name="connsiteY0" fmla="*/ 638355 h 638355"/>
              <a:gd name="connsiteX1" fmla="*/ 245264 w 688086"/>
              <a:gd name="connsiteY1" fmla="*/ 471578 h 638355"/>
              <a:gd name="connsiteX2" fmla="*/ 429294 w 688086"/>
              <a:gd name="connsiteY2" fmla="*/ 339306 h 638355"/>
              <a:gd name="connsiteX3" fmla="*/ 522322 w 688086"/>
              <a:gd name="connsiteY3" fmla="*/ 254055 h 638355"/>
              <a:gd name="connsiteX4" fmla="*/ 624826 w 688086"/>
              <a:gd name="connsiteY4" fmla="*/ 132272 h 638355"/>
              <a:gd name="connsiteX5" fmla="*/ 688086 w 688086"/>
              <a:gd name="connsiteY5" fmla="*/ 0 h 638355"/>
              <a:gd name="connsiteX0" fmla="*/ 0 w 442822"/>
              <a:gd name="connsiteY0" fmla="*/ 471578 h 471578"/>
              <a:gd name="connsiteX1" fmla="*/ 184030 w 442822"/>
              <a:gd name="connsiteY1" fmla="*/ 339306 h 471578"/>
              <a:gd name="connsiteX2" fmla="*/ 277058 w 442822"/>
              <a:gd name="connsiteY2" fmla="*/ 254055 h 471578"/>
              <a:gd name="connsiteX3" fmla="*/ 379562 w 442822"/>
              <a:gd name="connsiteY3" fmla="*/ 132272 h 471578"/>
              <a:gd name="connsiteX4" fmla="*/ 442822 w 442822"/>
              <a:gd name="connsiteY4" fmla="*/ 0 h 471578"/>
              <a:gd name="connsiteX0" fmla="*/ 0 w 464337"/>
              <a:gd name="connsiteY0" fmla="*/ 460821 h 460821"/>
              <a:gd name="connsiteX1" fmla="*/ 205545 w 464337"/>
              <a:gd name="connsiteY1" fmla="*/ 339306 h 460821"/>
              <a:gd name="connsiteX2" fmla="*/ 298573 w 464337"/>
              <a:gd name="connsiteY2" fmla="*/ 254055 h 460821"/>
              <a:gd name="connsiteX3" fmla="*/ 401077 w 464337"/>
              <a:gd name="connsiteY3" fmla="*/ 132272 h 460821"/>
              <a:gd name="connsiteX4" fmla="*/ 464337 w 464337"/>
              <a:gd name="connsiteY4" fmla="*/ 0 h 460821"/>
              <a:gd name="connsiteX0" fmla="*/ 0 w 258792"/>
              <a:gd name="connsiteY0" fmla="*/ 339306 h 339306"/>
              <a:gd name="connsiteX1" fmla="*/ 93028 w 258792"/>
              <a:gd name="connsiteY1" fmla="*/ 254055 h 339306"/>
              <a:gd name="connsiteX2" fmla="*/ 195532 w 258792"/>
              <a:gd name="connsiteY2" fmla="*/ 132272 h 339306"/>
              <a:gd name="connsiteX3" fmla="*/ 258792 w 258792"/>
              <a:gd name="connsiteY3" fmla="*/ 0 h 33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792" h="339306">
                <a:moveTo>
                  <a:pt x="0" y="339306"/>
                </a:moveTo>
                <a:cubicBezTo>
                  <a:pt x="49762" y="304845"/>
                  <a:pt x="60439" y="288561"/>
                  <a:pt x="93028" y="254055"/>
                </a:cubicBezTo>
                <a:cubicBezTo>
                  <a:pt x="125617" y="219549"/>
                  <a:pt x="167905" y="174614"/>
                  <a:pt x="195532" y="132272"/>
                </a:cubicBezTo>
                <a:cubicBezTo>
                  <a:pt x="223159" y="89930"/>
                  <a:pt x="240581" y="44570"/>
                  <a:pt x="258792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5771281" y="3477719"/>
            <a:ext cx="292404" cy="226351"/>
          </a:xfrm>
          <a:custGeom>
            <a:avLst/>
            <a:gdLst>
              <a:gd name="connsiteX0" fmla="*/ 231945 w 231945"/>
              <a:gd name="connsiteY0" fmla="*/ 209973 h 209973"/>
              <a:gd name="connsiteX1" fmla="*/ 200722 w 231945"/>
              <a:gd name="connsiteY1" fmla="*/ 102921 h 209973"/>
              <a:gd name="connsiteX2" fmla="*/ 165038 w 231945"/>
              <a:gd name="connsiteY2" fmla="*/ 53856 h 209973"/>
              <a:gd name="connsiteX3" fmla="*/ 133815 w 231945"/>
              <a:gd name="connsiteY3" fmla="*/ 31553 h 209973"/>
              <a:gd name="connsiteX4" fmla="*/ 75828 w 231945"/>
              <a:gd name="connsiteY4" fmla="*/ 9251 h 209973"/>
              <a:gd name="connsiteX5" fmla="*/ 57986 w 231945"/>
              <a:gd name="connsiteY5" fmla="*/ 4790 h 209973"/>
              <a:gd name="connsiteX6" fmla="*/ 13381 w 231945"/>
              <a:gd name="connsiteY6" fmla="*/ 330 h 209973"/>
              <a:gd name="connsiteX7" fmla="*/ 0 w 231945"/>
              <a:gd name="connsiteY7" fmla="*/ 330 h 209973"/>
              <a:gd name="connsiteX8" fmla="*/ 0 w 231945"/>
              <a:gd name="connsiteY8" fmla="*/ 330 h 209973"/>
              <a:gd name="connsiteX0" fmla="*/ 231945 w 231945"/>
              <a:gd name="connsiteY0" fmla="*/ 218894 h 218894"/>
              <a:gd name="connsiteX1" fmla="*/ 20072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518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0578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42874 w 242874"/>
              <a:gd name="connsiteY0" fmla="*/ 215251 h 215251"/>
              <a:gd name="connsiteX1" fmla="*/ 200721 w 242874"/>
              <a:gd name="connsiteY1" fmla="*/ 102921 h 215251"/>
              <a:gd name="connsiteX2" fmla="*/ 173959 w 242874"/>
              <a:gd name="connsiteY2" fmla="*/ 67238 h 215251"/>
              <a:gd name="connsiteX3" fmla="*/ 133815 w 242874"/>
              <a:gd name="connsiteY3" fmla="*/ 31553 h 215251"/>
              <a:gd name="connsiteX4" fmla="*/ 75828 w 242874"/>
              <a:gd name="connsiteY4" fmla="*/ 9251 h 215251"/>
              <a:gd name="connsiteX5" fmla="*/ 57986 w 242874"/>
              <a:gd name="connsiteY5" fmla="*/ 4790 h 215251"/>
              <a:gd name="connsiteX6" fmla="*/ 13381 w 242874"/>
              <a:gd name="connsiteY6" fmla="*/ 330 h 215251"/>
              <a:gd name="connsiteX7" fmla="*/ 0 w 242874"/>
              <a:gd name="connsiteY7" fmla="*/ 330 h 215251"/>
              <a:gd name="connsiteX8" fmla="*/ 0 w 242874"/>
              <a:gd name="connsiteY8" fmla="*/ 330 h 215251"/>
              <a:gd name="connsiteX0" fmla="*/ 242874 w 242874"/>
              <a:gd name="connsiteY0" fmla="*/ 215251 h 215251"/>
              <a:gd name="connsiteX1" fmla="*/ 223563 w 242874"/>
              <a:gd name="connsiteY1" fmla="*/ 160213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0849 w 242874"/>
              <a:gd name="connsiteY1" fmla="*/ 160213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27206 w 242874"/>
              <a:gd name="connsiteY1" fmla="*/ 163856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63856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63856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71142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71142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80974 w 280974"/>
              <a:gd name="connsiteY0" fmla="*/ 202551 h 202551"/>
              <a:gd name="connsiteX1" fmla="*/ 234492 w 280974"/>
              <a:gd name="connsiteY1" fmla="*/ 171142 h 202551"/>
              <a:gd name="connsiteX2" fmla="*/ 200721 w 280974"/>
              <a:gd name="connsiteY2" fmla="*/ 102921 h 202551"/>
              <a:gd name="connsiteX3" fmla="*/ 173959 w 280974"/>
              <a:gd name="connsiteY3" fmla="*/ 67238 h 202551"/>
              <a:gd name="connsiteX4" fmla="*/ 133815 w 280974"/>
              <a:gd name="connsiteY4" fmla="*/ 31553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02551 h 202551"/>
              <a:gd name="connsiteX1" fmla="*/ 264125 w 280974"/>
              <a:gd name="connsiteY1" fmla="*/ 149976 h 202551"/>
              <a:gd name="connsiteX2" fmla="*/ 200721 w 280974"/>
              <a:gd name="connsiteY2" fmla="*/ 102921 h 202551"/>
              <a:gd name="connsiteX3" fmla="*/ 173959 w 280974"/>
              <a:gd name="connsiteY3" fmla="*/ 67238 h 202551"/>
              <a:gd name="connsiteX4" fmla="*/ 133815 w 280974"/>
              <a:gd name="connsiteY4" fmla="*/ 31553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02551 h 202551"/>
              <a:gd name="connsiteX1" fmla="*/ 264125 w 280974"/>
              <a:gd name="connsiteY1" fmla="*/ 149976 h 202551"/>
              <a:gd name="connsiteX2" fmla="*/ 221887 w 280974"/>
              <a:gd name="connsiteY2" fmla="*/ 85988 h 202551"/>
              <a:gd name="connsiteX3" fmla="*/ 173959 w 280974"/>
              <a:gd name="connsiteY3" fmla="*/ 67238 h 202551"/>
              <a:gd name="connsiteX4" fmla="*/ 133815 w 280974"/>
              <a:gd name="connsiteY4" fmla="*/ 31553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02551 h 202551"/>
              <a:gd name="connsiteX1" fmla="*/ 264125 w 280974"/>
              <a:gd name="connsiteY1" fmla="*/ 149976 h 202551"/>
              <a:gd name="connsiteX2" fmla="*/ 221887 w 280974"/>
              <a:gd name="connsiteY2" fmla="*/ 85988 h 202551"/>
              <a:gd name="connsiteX3" fmla="*/ 173959 w 280974"/>
              <a:gd name="connsiteY3" fmla="*/ 54538 h 202551"/>
              <a:gd name="connsiteX4" fmla="*/ 133815 w 280974"/>
              <a:gd name="connsiteY4" fmla="*/ 31553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02551 h 202551"/>
              <a:gd name="connsiteX1" fmla="*/ 264125 w 280974"/>
              <a:gd name="connsiteY1" fmla="*/ 149976 h 202551"/>
              <a:gd name="connsiteX2" fmla="*/ 221887 w 280974"/>
              <a:gd name="connsiteY2" fmla="*/ 85988 h 202551"/>
              <a:gd name="connsiteX3" fmla="*/ 173959 w 280974"/>
              <a:gd name="connsiteY3" fmla="*/ 37604 h 202551"/>
              <a:gd name="connsiteX4" fmla="*/ 133815 w 280974"/>
              <a:gd name="connsiteY4" fmla="*/ 31553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02551 h 202551"/>
              <a:gd name="connsiteX1" fmla="*/ 264125 w 280974"/>
              <a:gd name="connsiteY1" fmla="*/ 149976 h 202551"/>
              <a:gd name="connsiteX2" fmla="*/ 221887 w 280974"/>
              <a:gd name="connsiteY2" fmla="*/ 85988 h 202551"/>
              <a:gd name="connsiteX3" fmla="*/ 173959 w 280974"/>
              <a:gd name="connsiteY3" fmla="*/ 37604 h 202551"/>
              <a:gd name="connsiteX4" fmla="*/ 133815 w 280974"/>
              <a:gd name="connsiteY4" fmla="*/ 10387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10637 h 210637"/>
              <a:gd name="connsiteX1" fmla="*/ 264125 w 280974"/>
              <a:gd name="connsiteY1" fmla="*/ 158062 h 210637"/>
              <a:gd name="connsiteX2" fmla="*/ 221887 w 280974"/>
              <a:gd name="connsiteY2" fmla="*/ 94074 h 210637"/>
              <a:gd name="connsiteX3" fmla="*/ 173959 w 280974"/>
              <a:gd name="connsiteY3" fmla="*/ 45690 h 210637"/>
              <a:gd name="connsiteX4" fmla="*/ 133815 w 280974"/>
              <a:gd name="connsiteY4" fmla="*/ 18473 h 210637"/>
              <a:gd name="connsiteX5" fmla="*/ 75828 w 280974"/>
              <a:gd name="connsiteY5" fmla="*/ 17337 h 210637"/>
              <a:gd name="connsiteX6" fmla="*/ 49519 w 280974"/>
              <a:gd name="connsiteY6" fmla="*/ 176 h 210637"/>
              <a:gd name="connsiteX7" fmla="*/ 13381 w 280974"/>
              <a:gd name="connsiteY7" fmla="*/ 8416 h 210637"/>
              <a:gd name="connsiteX8" fmla="*/ 0 w 280974"/>
              <a:gd name="connsiteY8" fmla="*/ 8416 h 210637"/>
              <a:gd name="connsiteX9" fmla="*/ 0 w 280974"/>
              <a:gd name="connsiteY9" fmla="*/ 8416 h 210637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49519 w 280974"/>
              <a:gd name="connsiteY6" fmla="*/ 4460 h 214921"/>
              <a:gd name="connsiteX7" fmla="*/ 13381 w 280974"/>
              <a:gd name="connsiteY7" fmla="*/ 12700 h 214921"/>
              <a:gd name="connsiteX8" fmla="*/ 0 w 280974"/>
              <a:gd name="connsiteY8" fmla="*/ 12700 h 214921"/>
              <a:gd name="connsiteX9" fmla="*/ 0 w 280974"/>
              <a:gd name="connsiteY9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4688 h 214921"/>
              <a:gd name="connsiteX6" fmla="*/ 49519 w 280974"/>
              <a:gd name="connsiteY6" fmla="*/ 4460 h 214921"/>
              <a:gd name="connsiteX7" fmla="*/ 13381 w 280974"/>
              <a:gd name="connsiteY7" fmla="*/ 12700 h 214921"/>
              <a:gd name="connsiteX8" fmla="*/ 0 w 280974"/>
              <a:gd name="connsiteY8" fmla="*/ 12700 h 214921"/>
              <a:gd name="connsiteX9" fmla="*/ 0 w 280974"/>
              <a:gd name="connsiteY9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49519 w 280974"/>
              <a:gd name="connsiteY6" fmla="*/ 4460 h 214921"/>
              <a:gd name="connsiteX7" fmla="*/ 13381 w 280974"/>
              <a:gd name="connsiteY7" fmla="*/ 12700 h 214921"/>
              <a:gd name="connsiteX8" fmla="*/ 0 w 280974"/>
              <a:gd name="connsiteY8" fmla="*/ 12700 h 214921"/>
              <a:gd name="connsiteX9" fmla="*/ 0 w 280974"/>
              <a:gd name="connsiteY9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49519 w 280974"/>
              <a:gd name="connsiteY6" fmla="*/ 4460 h 214921"/>
              <a:gd name="connsiteX7" fmla="*/ 13381 w 280974"/>
              <a:gd name="connsiteY7" fmla="*/ 12700 h 214921"/>
              <a:gd name="connsiteX8" fmla="*/ 0 w 280974"/>
              <a:gd name="connsiteY8" fmla="*/ 12700 h 214921"/>
              <a:gd name="connsiteX9" fmla="*/ 0 w 280974"/>
              <a:gd name="connsiteY9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49519 w 280974"/>
              <a:gd name="connsiteY6" fmla="*/ 4460 h 214921"/>
              <a:gd name="connsiteX7" fmla="*/ 0 w 280974"/>
              <a:gd name="connsiteY7" fmla="*/ 12700 h 214921"/>
              <a:gd name="connsiteX8" fmla="*/ 0 w 280974"/>
              <a:gd name="connsiteY8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31330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31330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28100 w 280974"/>
              <a:gd name="connsiteY4" fmla="*/ 37045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28100 w 280974"/>
              <a:gd name="connsiteY4" fmla="*/ 31330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59488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28100 w 280974"/>
              <a:gd name="connsiteY4" fmla="*/ 31330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92404 w 292404"/>
              <a:gd name="connsiteY0" fmla="*/ 214921 h 214921"/>
              <a:gd name="connsiteX1" fmla="*/ 264125 w 292404"/>
              <a:gd name="connsiteY1" fmla="*/ 159488 h 214921"/>
              <a:gd name="connsiteX2" fmla="*/ 221887 w 292404"/>
              <a:gd name="connsiteY2" fmla="*/ 98358 h 214921"/>
              <a:gd name="connsiteX3" fmla="*/ 173959 w 292404"/>
              <a:gd name="connsiteY3" fmla="*/ 49974 h 214921"/>
              <a:gd name="connsiteX4" fmla="*/ 128100 w 292404"/>
              <a:gd name="connsiteY4" fmla="*/ 31330 h 214921"/>
              <a:gd name="connsiteX5" fmla="*/ 75828 w 292404"/>
              <a:gd name="connsiteY5" fmla="*/ 21621 h 214921"/>
              <a:gd name="connsiteX6" fmla="*/ 0 w 292404"/>
              <a:gd name="connsiteY6" fmla="*/ 12700 h 214921"/>
              <a:gd name="connsiteX7" fmla="*/ 0 w 292404"/>
              <a:gd name="connsiteY7" fmla="*/ 0 h 214921"/>
              <a:gd name="connsiteX0" fmla="*/ 292404 w 292404"/>
              <a:gd name="connsiteY0" fmla="*/ 226351 h 226351"/>
              <a:gd name="connsiteX1" fmla="*/ 264125 w 292404"/>
              <a:gd name="connsiteY1" fmla="*/ 159488 h 226351"/>
              <a:gd name="connsiteX2" fmla="*/ 221887 w 292404"/>
              <a:gd name="connsiteY2" fmla="*/ 98358 h 226351"/>
              <a:gd name="connsiteX3" fmla="*/ 173959 w 292404"/>
              <a:gd name="connsiteY3" fmla="*/ 49974 h 226351"/>
              <a:gd name="connsiteX4" fmla="*/ 128100 w 292404"/>
              <a:gd name="connsiteY4" fmla="*/ 31330 h 226351"/>
              <a:gd name="connsiteX5" fmla="*/ 75828 w 292404"/>
              <a:gd name="connsiteY5" fmla="*/ 21621 h 226351"/>
              <a:gd name="connsiteX6" fmla="*/ 0 w 292404"/>
              <a:gd name="connsiteY6" fmla="*/ 12700 h 226351"/>
              <a:gd name="connsiteX7" fmla="*/ 0 w 292404"/>
              <a:gd name="connsiteY7" fmla="*/ 0 h 226351"/>
              <a:gd name="connsiteX0" fmla="*/ 292404 w 292404"/>
              <a:gd name="connsiteY0" fmla="*/ 226351 h 226351"/>
              <a:gd name="connsiteX1" fmla="*/ 264125 w 292404"/>
              <a:gd name="connsiteY1" fmla="*/ 159488 h 226351"/>
              <a:gd name="connsiteX2" fmla="*/ 221887 w 292404"/>
              <a:gd name="connsiteY2" fmla="*/ 92643 h 226351"/>
              <a:gd name="connsiteX3" fmla="*/ 173959 w 292404"/>
              <a:gd name="connsiteY3" fmla="*/ 49974 h 226351"/>
              <a:gd name="connsiteX4" fmla="*/ 128100 w 292404"/>
              <a:gd name="connsiteY4" fmla="*/ 31330 h 226351"/>
              <a:gd name="connsiteX5" fmla="*/ 75828 w 292404"/>
              <a:gd name="connsiteY5" fmla="*/ 21621 h 226351"/>
              <a:gd name="connsiteX6" fmla="*/ 0 w 292404"/>
              <a:gd name="connsiteY6" fmla="*/ 12700 h 226351"/>
              <a:gd name="connsiteX7" fmla="*/ 0 w 292404"/>
              <a:gd name="connsiteY7" fmla="*/ 0 h 226351"/>
              <a:gd name="connsiteX0" fmla="*/ 292404 w 292404"/>
              <a:gd name="connsiteY0" fmla="*/ 226351 h 226351"/>
              <a:gd name="connsiteX1" fmla="*/ 264125 w 292404"/>
              <a:gd name="connsiteY1" fmla="*/ 159488 h 226351"/>
              <a:gd name="connsiteX2" fmla="*/ 221887 w 292404"/>
              <a:gd name="connsiteY2" fmla="*/ 92643 h 226351"/>
              <a:gd name="connsiteX3" fmla="*/ 173959 w 292404"/>
              <a:gd name="connsiteY3" fmla="*/ 49974 h 226351"/>
              <a:gd name="connsiteX4" fmla="*/ 128100 w 292404"/>
              <a:gd name="connsiteY4" fmla="*/ 31330 h 226351"/>
              <a:gd name="connsiteX5" fmla="*/ 75828 w 292404"/>
              <a:gd name="connsiteY5" fmla="*/ 18763 h 226351"/>
              <a:gd name="connsiteX6" fmla="*/ 0 w 292404"/>
              <a:gd name="connsiteY6" fmla="*/ 12700 h 226351"/>
              <a:gd name="connsiteX7" fmla="*/ 0 w 292404"/>
              <a:gd name="connsiteY7" fmla="*/ 0 h 22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404" h="226351">
                <a:moveTo>
                  <a:pt x="292404" y="226351"/>
                </a:moveTo>
                <a:cubicBezTo>
                  <a:pt x="288578" y="217178"/>
                  <a:pt x="275878" y="181773"/>
                  <a:pt x="264125" y="159488"/>
                </a:cubicBezTo>
                <a:cubicBezTo>
                  <a:pt x="252372" y="137203"/>
                  <a:pt x="236915" y="110895"/>
                  <a:pt x="221887" y="92643"/>
                </a:cubicBezTo>
                <a:cubicBezTo>
                  <a:pt x="206859" y="74391"/>
                  <a:pt x="189590" y="60193"/>
                  <a:pt x="173959" y="49974"/>
                </a:cubicBezTo>
                <a:cubicBezTo>
                  <a:pt x="158328" y="39755"/>
                  <a:pt x="144455" y="36532"/>
                  <a:pt x="128100" y="31330"/>
                </a:cubicBezTo>
                <a:cubicBezTo>
                  <a:pt x="111745" y="26128"/>
                  <a:pt x="97178" y="21868"/>
                  <a:pt x="75828" y="18763"/>
                </a:cubicBezTo>
                <a:cubicBezTo>
                  <a:pt x="54478" y="15658"/>
                  <a:pt x="12638" y="16304"/>
                  <a:pt x="0" y="1270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reeform 15"/>
          <p:cNvSpPr/>
          <p:nvPr/>
        </p:nvSpPr>
        <p:spPr>
          <a:xfrm>
            <a:off x="5186152" y="3494879"/>
            <a:ext cx="607804" cy="941163"/>
          </a:xfrm>
          <a:custGeom>
            <a:avLst/>
            <a:gdLst>
              <a:gd name="connsiteX0" fmla="*/ 603024 w 603024"/>
              <a:gd name="connsiteY0" fmla="*/ 0 h 941163"/>
              <a:gd name="connsiteX1" fmla="*/ 473669 w 603024"/>
              <a:gd name="connsiteY1" fmla="*/ 13382 h 941163"/>
              <a:gd name="connsiteX2" fmla="*/ 379999 w 603024"/>
              <a:gd name="connsiteY2" fmla="*/ 53526 h 941163"/>
              <a:gd name="connsiteX3" fmla="*/ 290789 w 603024"/>
              <a:gd name="connsiteY3" fmla="*/ 124894 h 941163"/>
              <a:gd name="connsiteX4" fmla="*/ 206040 w 603024"/>
              <a:gd name="connsiteY4" fmla="*/ 209643 h 941163"/>
              <a:gd name="connsiteX5" fmla="*/ 130212 w 603024"/>
              <a:gd name="connsiteY5" fmla="*/ 330076 h 941163"/>
              <a:gd name="connsiteX6" fmla="*/ 76686 w 603024"/>
              <a:gd name="connsiteY6" fmla="*/ 441589 h 941163"/>
              <a:gd name="connsiteX7" fmla="*/ 36542 w 603024"/>
              <a:gd name="connsiteY7" fmla="*/ 553101 h 941163"/>
              <a:gd name="connsiteX8" fmla="*/ 9779 w 603024"/>
              <a:gd name="connsiteY8" fmla="*/ 677995 h 941163"/>
              <a:gd name="connsiteX9" fmla="*/ 5318 w 603024"/>
              <a:gd name="connsiteY9" fmla="*/ 802888 h 941163"/>
              <a:gd name="connsiteX10" fmla="*/ 858 w 603024"/>
              <a:gd name="connsiteY10" fmla="*/ 892098 h 941163"/>
              <a:gd name="connsiteX11" fmla="*/ 858 w 603024"/>
              <a:gd name="connsiteY11" fmla="*/ 927782 h 941163"/>
              <a:gd name="connsiteX12" fmla="*/ 9779 w 603024"/>
              <a:gd name="connsiteY12" fmla="*/ 941163 h 941163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2827 w 602827"/>
              <a:gd name="connsiteY0" fmla="*/ 4915 h 946078"/>
              <a:gd name="connsiteX1" fmla="*/ 549301 w 602827"/>
              <a:gd name="connsiteY1" fmla="*/ 455 h 946078"/>
              <a:gd name="connsiteX2" fmla="*/ 473472 w 602827"/>
              <a:gd name="connsiteY2" fmla="*/ 18297 h 946078"/>
              <a:gd name="connsiteX3" fmla="*/ 379802 w 602827"/>
              <a:gd name="connsiteY3" fmla="*/ 58441 h 946078"/>
              <a:gd name="connsiteX4" fmla="*/ 290592 w 602827"/>
              <a:gd name="connsiteY4" fmla="*/ 129809 h 946078"/>
              <a:gd name="connsiteX5" fmla="*/ 205843 w 602827"/>
              <a:gd name="connsiteY5" fmla="*/ 214558 h 946078"/>
              <a:gd name="connsiteX6" fmla="*/ 130015 w 602827"/>
              <a:gd name="connsiteY6" fmla="*/ 334991 h 946078"/>
              <a:gd name="connsiteX7" fmla="*/ 76489 w 602827"/>
              <a:gd name="connsiteY7" fmla="*/ 446504 h 946078"/>
              <a:gd name="connsiteX8" fmla="*/ 36345 w 602827"/>
              <a:gd name="connsiteY8" fmla="*/ 558016 h 946078"/>
              <a:gd name="connsiteX9" fmla="*/ 9582 w 602827"/>
              <a:gd name="connsiteY9" fmla="*/ 682910 h 946078"/>
              <a:gd name="connsiteX10" fmla="*/ 661 w 602827"/>
              <a:gd name="connsiteY10" fmla="*/ 807803 h 946078"/>
              <a:gd name="connsiteX11" fmla="*/ 661 w 602827"/>
              <a:gd name="connsiteY11" fmla="*/ 897013 h 946078"/>
              <a:gd name="connsiteX12" fmla="*/ 661 w 602827"/>
              <a:gd name="connsiteY12" fmla="*/ 932697 h 946078"/>
              <a:gd name="connsiteX13" fmla="*/ 9582 w 602827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556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26070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5767 h 946930"/>
              <a:gd name="connsiteX1" fmla="*/ 554278 w 607804"/>
              <a:gd name="connsiteY1" fmla="*/ 1307 h 946930"/>
              <a:gd name="connsiteX2" fmla="*/ 481307 w 607804"/>
              <a:gd name="connsiteY2" fmla="*/ 33437 h 946930"/>
              <a:gd name="connsiteX3" fmla="*/ 384779 w 607804"/>
              <a:gd name="connsiteY3" fmla="*/ 59293 h 946930"/>
              <a:gd name="connsiteX4" fmla="*/ 291109 w 607804"/>
              <a:gd name="connsiteY4" fmla="*/ 130661 h 946930"/>
              <a:gd name="connsiteX5" fmla="*/ 210820 w 607804"/>
              <a:gd name="connsiteY5" fmla="*/ 215410 h 946930"/>
              <a:gd name="connsiteX6" fmla="*/ 134992 w 607804"/>
              <a:gd name="connsiteY6" fmla="*/ 326922 h 946930"/>
              <a:gd name="connsiteX7" fmla="*/ 77006 w 607804"/>
              <a:gd name="connsiteY7" fmla="*/ 447356 h 946930"/>
              <a:gd name="connsiteX8" fmla="*/ 36862 w 607804"/>
              <a:gd name="connsiteY8" fmla="*/ 558868 h 946930"/>
              <a:gd name="connsiteX9" fmla="*/ 14559 w 607804"/>
              <a:gd name="connsiteY9" fmla="*/ 683762 h 946930"/>
              <a:gd name="connsiteX10" fmla="*/ 1177 w 607804"/>
              <a:gd name="connsiteY10" fmla="*/ 808655 h 946930"/>
              <a:gd name="connsiteX11" fmla="*/ 1177 w 607804"/>
              <a:gd name="connsiteY11" fmla="*/ 897865 h 946930"/>
              <a:gd name="connsiteX12" fmla="*/ 5638 w 607804"/>
              <a:gd name="connsiteY12" fmla="*/ 933549 h 946930"/>
              <a:gd name="connsiteX13" fmla="*/ 14559 w 607804"/>
              <a:gd name="connsiteY13" fmla="*/ 946930 h 946930"/>
              <a:gd name="connsiteX0" fmla="*/ 607804 w 607804"/>
              <a:gd name="connsiteY0" fmla="*/ 5767 h 946930"/>
              <a:gd name="connsiteX1" fmla="*/ 554278 w 607804"/>
              <a:gd name="connsiteY1" fmla="*/ 1307 h 946930"/>
              <a:gd name="connsiteX2" fmla="*/ 481307 w 607804"/>
              <a:gd name="connsiteY2" fmla="*/ 33437 h 946930"/>
              <a:gd name="connsiteX3" fmla="*/ 387636 w 607804"/>
              <a:gd name="connsiteY3" fmla="*/ 65008 h 946930"/>
              <a:gd name="connsiteX4" fmla="*/ 291109 w 607804"/>
              <a:gd name="connsiteY4" fmla="*/ 130661 h 946930"/>
              <a:gd name="connsiteX5" fmla="*/ 210820 w 607804"/>
              <a:gd name="connsiteY5" fmla="*/ 215410 h 946930"/>
              <a:gd name="connsiteX6" fmla="*/ 134992 w 607804"/>
              <a:gd name="connsiteY6" fmla="*/ 326922 h 946930"/>
              <a:gd name="connsiteX7" fmla="*/ 77006 w 607804"/>
              <a:gd name="connsiteY7" fmla="*/ 447356 h 946930"/>
              <a:gd name="connsiteX8" fmla="*/ 36862 w 607804"/>
              <a:gd name="connsiteY8" fmla="*/ 558868 h 946930"/>
              <a:gd name="connsiteX9" fmla="*/ 14559 w 607804"/>
              <a:gd name="connsiteY9" fmla="*/ 683762 h 946930"/>
              <a:gd name="connsiteX10" fmla="*/ 1177 w 607804"/>
              <a:gd name="connsiteY10" fmla="*/ 808655 h 946930"/>
              <a:gd name="connsiteX11" fmla="*/ 1177 w 607804"/>
              <a:gd name="connsiteY11" fmla="*/ 897865 h 946930"/>
              <a:gd name="connsiteX12" fmla="*/ 5638 w 607804"/>
              <a:gd name="connsiteY12" fmla="*/ 933549 h 946930"/>
              <a:gd name="connsiteX13" fmla="*/ 14559 w 607804"/>
              <a:gd name="connsiteY13" fmla="*/ 946930 h 946930"/>
              <a:gd name="connsiteX0" fmla="*/ 607804 w 607804"/>
              <a:gd name="connsiteY0" fmla="*/ 5767 h 946930"/>
              <a:gd name="connsiteX1" fmla="*/ 554278 w 607804"/>
              <a:gd name="connsiteY1" fmla="*/ 1307 h 946930"/>
              <a:gd name="connsiteX2" fmla="*/ 481307 w 607804"/>
              <a:gd name="connsiteY2" fmla="*/ 33437 h 946930"/>
              <a:gd name="connsiteX3" fmla="*/ 452920 w 607804"/>
              <a:gd name="connsiteY3" fmla="*/ 39491 h 946930"/>
              <a:gd name="connsiteX4" fmla="*/ 387636 w 607804"/>
              <a:gd name="connsiteY4" fmla="*/ 65008 h 946930"/>
              <a:gd name="connsiteX5" fmla="*/ 291109 w 607804"/>
              <a:gd name="connsiteY5" fmla="*/ 130661 h 946930"/>
              <a:gd name="connsiteX6" fmla="*/ 210820 w 607804"/>
              <a:gd name="connsiteY6" fmla="*/ 215410 h 946930"/>
              <a:gd name="connsiteX7" fmla="*/ 134992 w 607804"/>
              <a:gd name="connsiteY7" fmla="*/ 326922 h 946930"/>
              <a:gd name="connsiteX8" fmla="*/ 77006 w 607804"/>
              <a:gd name="connsiteY8" fmla="*/ 447356 h 946930"/>
              <a:gd name="connsiteX9" fmla="*/ 36862 w 607804"/>
              <a:gd name="connsiteY9" fmla="*/ 558868 h 946930"/>
              <a:gd name="connsiteX10" fmla="*/ 14559 w 607804"/>
              <a:gd name="connsiteY10" fmla="*/ 683762 h 946930"/>
              <a:gd name="connsiteX11" fmla="*/ 1177 w 607804"/>
              <a:gd name="connsiteY11" fmla="*/ 808655 h 946930"/>
              <a:gd name="connsiteX12" fmla="*/ 1177 w 607804"/>
              <a:gd name="connsiteY12" fmla="*/ 897865 h 946930"/>
              <a:gd name="connsiteX13" fmla="*/ 5638 w 607804"/>
              <a:gd name="connsiteY13" fmla="*/ 933549 h 946930"/>
              <a:gd name="connsiteX14" fmla="*/ 14559 w 607804"/>
              <a:gd name="connsiteY14" fmla="*/ 946930 h 946930"/>
              <a:gd name="connsiteX0" fmla="*/ 607804 w 607804"/>
              <a:gd name="connsiteY0" fmla="*/ 5236 h 946399"/>
              <a:gd name="connsiteX1" fmla="*/ 554278 w 607804"/>
              <a:gd name="connsiteY1" fmla="*/ 776 h 946399"/>
              <a:gd name="connsiteX2" fmla="*/ 478450 w 607804"/>
              <a:gd name="connsiteY2" fmla="*/ 24334 h 946399"/>
              <a:gd name="connsiteX3" fmla="*/ 452920 w 607804"/>
              <a:gd name="connsiteY3" fmla="*/ 38960 h 946399"/>
              <a:gd name="connsiteX4" fmla="*/ 387636 w 607804"/>
              <a:gd name="connsiteY4" fmla="*/ 64477 h 946399"/>
              <a:gd name="connsiteX5" fmla="*/ 291109 w 607804"/>
              <a:gd name="connsiteY5" fmla="*/ 130130 h 946399"/>
              <a:gd name="connsiteX6" fmla="*/ 210820 w 607804"/>
              <a:gd name="connsiteY6" fmla="*/ 214879 h 946399"/>
              <a:gd name="connsiteX7" fmla="*/ 134992 w 607804"/>
              <a:gd name="connsiteY7" fmla="*/ 326391 h 946399"/>
              <a:gd name="connsiteX8" fmla="*/ 77006 w 607804"/>
              <a:gd name="connsiteY8" fmla="*/ 446825 h 946399"/>
              <a:gd name="connsiteX9" fmla="*/ 36862 w 607804"/>
              <a:gd name="connsiteY9" fmla="*/ 558337 h 946399"/>
              <a:gd name="connsiteX10" fmla="*/ 14559 w 607804"/>
              <a:gd name="connsiteY10" fmla="*/ 683231 h 946399"/>
              <a:gd name="connsiteX11" fmla="*/ 1177 w 607804"/>
              <a:gd name="connsiteY11" fmla="*/ 808124 h 946399"/>
              <a:gd name="connsiteX12" fmla="*/ 1177 w 607804"/>
              <a:gd name="connsiteY12" fmla="*/ 897334 h 946399"/>
              <a:gd name="connsiteX13" fmla="*/ 5638 w 607804"/>
              <a:gd name="connsiteY13" fmla="*/ 933018 h 946399"/>
              <a:gd name="connsiteX14" fmla="*/ 14559 w 607804"/>
              <a:gd name="connsiteY14" fmla="*/ 946399 h 946399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19098 h 941163"/>
              <a:gd name="connsiteX3" fmla="*/ 452920 w 607804"/>
              <a:gd name="connsiteY3" fmla="*/ 33724 h 941163"/>
              <a:gd name="connsiteX4" fmla="*/ 387636 w 607804"/>
              <a:gd name="connsiteY4" fmla="*/ 59241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24813 h 941163"/>
              <a:gd name="connsiteX3" fmla="*/ 452920 w 607804"/>
              <a:gd name="connsiteY3" fmla="*/ 33724 h 941163"/>
              <a:gd name="connsiteX4" fmla="*/ 387636 w 607804"/>
              <a:gd name="connsiteY4" fmla="*/ 59241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24813 h 941163"/>
              <a:gd name="connsiteX3" fmla="*/ 452920 w 607804"/>
              <a:gd name="connsiteY3" fmla="*/ 33724 h 941163"/>
              <a:gd name="connsiteX4" fmla="*/ 387636 w 607804"/>
              <a:gd name="connsiteY4" fmla="*/ 64956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24813 h 941163"/>
              <a:gd name="connsiteX3" fmla="*/ 452920 w 607804"/>
              <a:gd name="connsiteY3" fmla="*/ 33724 h 941163"/>
              <a:gd name="connsiteX4" fmla="*/ 387636 w 607804"/>
              <a:gd name="connsiteY4" fmla="*/ 59241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24813 h 941163"/>
              <a:gd name="connsiteX3" fmla="*/ 450062 w 607804"/>
              <a:gd name="connsiteY3" fmla="*/ 30867 h 941163"/>
              <a:gd name="connsiteX4" fmla="*/ 387636 w 607804"/>
              <a:gd name="connsiteY4" fmla="*/ 59241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21956 h 941163"/>
              <a:gd name="connsiteX3" fmla="*/ 450062 w 607804"/>
              <a:gd name="connsiteY3" fmla="*/ 30867 h 941163"/>
              <a:gd name="connsiteX4" fmla="*/ 387636 w 607804"/>
              <a:gd name="connsiteY4" fmla="*/ 59241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7804" h="941163">
                <a:moveTo>
                  <a:pt x="607804" y="0"/>
                </a:moveTo>
                <a:cubicBezTo>
                  <a:pt x="598883" y="0"/>
                  <a:pt x="575837" y="454"/>
                  <a:pt x="554278" y="4113"/>
                </a:cubicBezTo>
                <a:cubicBezTo>
                  <a:pt x="532719" y="7772"/>
                  <a:pt x="495819" y="17497"/>
                  <a:pt x="478450" y="21956"/>
                </a:cubicBezTo>
                <a:cubicBezTo>
                  <a:pt x="461081" y="26415"/>
                  <a:pt x="465674" y="25605"/>
                  <a:pt x="450062" y="30867"/>
                </a:cubicBezTo>
                <a:cubicBezTo>
                  <a:pt x="434450" y="36129"/>
                  <a:pt x="414128" y="43570"/>
                  <a:pt x="387636" y="59241"/>
                </a:cubicBezTo>
                <a:cubicBezTo>
                  <a:pt x="361144" y="74912"/>
                  <a:pt x="320578" y="99827"/>
                  <a:pt x="291109" y="124894"/>
                </a:cubicBezTo>
                <a:cubicBezTo>
                  <a:pt x="261640" y="149961"/>
                  <a:pt x="236839" y="176933"/>
                  <a:pt x="210820" y="209643"/>
                </a:cubicBezTo>
                <a:cubicBezTo>
                  <a:pt x="184801" y="242353"/>
                  <a:pt x="157294" y="282497"/>
                  <a:pt x="134992" y="321155"/>
                </a:cubicBezTo>
                <a:cubicBezTo>
                  <a:pt x="112690" y="359813"/>
                  <a:pt x="93361" y="402931"/>
                  <a:pt x="77006" y="441589"/>
                </a:cubicBezTo>
                <a:cubicBezTo>
                  <a:pt x="60651" y="480247"/>
                  <a:pt x="47270" y="513700"/>
                  <a:pt x="36862" y="553101"/>
                </a:cubicBezTo>
                <a:cubicBezTo>
                  <a:pt x="26454" y="592502"/>
                  <a:pt x="20506" y="636364"/>
                  <a:pt x="14559" y="677995"/>
                </a:cubicBezTo>
                <a:cubicBezTo>
                  <a:pt x="8612" y="719626"/>
                  <a:pt x="3407" y="767204"/>
                  <a:pt x="1177" y="802888"/>
                </a:cubicBezTo>
                <a:cubicBezTo>
                  <a:pt x="-1053" y="838572"/>
                  <a:pt x="434" y="871282"/>
                  <a:pt x="1177" y="892098"/>
                </a:cubicBezTo>
                <a:cubicBezTo>
                  <a:pt x="1920" y="912914"/>
                  <a:pt x="3408" y="919605"/>
                  <a:pt x="5638" y="927782"/>
                </a:cubicBezTo>
                <a:cubicBezTo>
                  <a:pt x="7868" y="935959"/>
                  <a:pt x="10842" y="938561"/>
                  <a:pt x="14559" y="94116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5200980" y="4404682"/>
            <a:ext cx="634851" cy="490143"/>
          </a:xfrm>
          <a:custGeom>
            <a:avLst/>
            <a:gdLst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347918 w 628929"/>
              <a:gd name="connsiteY5" fmla="*/ 450510 h 470582"/>
              <a:gd name="connsiteX6" fmla="*/ 410365 w 628929"/>
              <a:gd name="connsiteY6" fmla="*/ 468352 h 470582"/>
              <a:gd name="connsiteX7" fmla="*/ 512956 w 628929"/>
              <a:gd name="connsiteY7" fmla="*/ 468352 h 470582"/>
              <a:gd name="connsiteX8" fmla="*/ 628929 w 628929"/>
              <a:gd name="connsiteY8" fmla="*/ 450510 h 470582"/>
              <a:gd name="connsiteX9" fmla="*/ 628929 w 628929"/>
              <a:gd name="connsiteY9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41589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8997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069"/>
              <a:gd name="connsiteX1" fmla="*/ 22303 w 628929"/>
              <a:gd name="connsiteY1" fmla="*/ 129355 h 470069"/>
              <a:gd name="connsiteX2" fmla="*/ 93670 w 628929"/>
              <a:gd name="connsiteY2" fmla="*/ 272090 h 470069"/>
              <a:gd name="connsiteX3" fmla="*/ 160578 w 628929"/>
              <a:gd name="connsiteY3" fmla="*/ 356839 h 470069"/>
              <a:gd name="connsiteX4" fmla="*/ 249788 w 628929"/>
              <a:gd name="connsiteY4" fmla="*/ 419287 h 470069"/>
              <a:gd name="connsiteX5" fmla="*/ 294392 w 628929"/>
              <a:gd name="connsiteY5" fmla="*/ 441589 h 470069"/>
              <a:gd name="connsiteX6" fmla="*/ 330076 w 628929"/>
              <a:gd name="connsiteY6" fmla="*/ 459431 h 470069"/>
              <a:gd name="connsiteX7" fmla="*/ 410365 w 628929"/>
              <a:gd name="connsiteY7" fmla="*/ 468352 h 470069"/>
              <a:gd name="connsiteX8" fmla="*/ 512956 w 628929"/>
              <a:gd name="connsiteY8" fmla="*/ 468352 h 470069"/>
              <a:gd name="connsiteX9" fmla="*/ 628929 w 628929"/>
              <a:gd name="connsiteY9" fmla="*/ 450510 h 470069"/>
              <a:gd name="connsiteX10" fmla="*/ 628929 w 628929"/>
              <a:gd name="connsiteY10" fmla="*/ 450510 h 470069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313"/>
              <a:gd name="connsiteX1" fmla="*/ 22303 w 628929"/>
              <a:gd name="connsiteY1" fmla="*/ 129355 h 470313"/>
              <a:gd name="connsiteX2" fmla="*/ 93670 w 628929"/>
              <a:gd name="connsiteY2" fmla="*/ 272090 h 470313"/>
              <a:gd name="connsiteX3" fmla="*/ 160578 w 628929"/>
              <a:gd name="connsiteY3" fmla="*/ 356839 h 470313"/>
              <a:gd name="connsiteX4" fmla="*/ 249788 w 628929"/>
              <a:gd name="connsiteY4" fmla="*/ 419287 h 470313"/>
              <a:gd name="connsiteX5" fmla="*/ 294392 w 628929"/>
              <a:gd name="connsiteY5" fmla="*/ 441589 h 470313"/>
              <a:gd name="connsiteX6" fmla="*/ 330076 w 628929"/>
              <a:gd name="connsiteY6" fmla="*/ 454971 h 470313"/>
              <a:gd name="connsiteX7" fmla="*/ 410365 w 628929"/>
              <a:gd name="connsiteY7" fmla="*/ 468352 h 470313"/>
              <a:gd name="connsiteX8" fmla="*/ 512956 w 628929"/>
              <a:gd name="connsiteY8" fmla="*/ 468352 h 470313"/>
              <a:gd name="connsiteX9" fmla="*/ 628929 w 628929"/>
              <a:gd name="connsiteY9" fmla="*/ 450510 h 470313"/>
              <a:gd name="connsiteX10" fmla="*/ 628929 w 628929"/>
              <a:gd name="connsiteY10" fmla="*/ 450510 h 470313"/>
              <a:gd name="connsiteX0" fmla="*/ 0 w 633389"/>
              <a:gd name="connsiteY0" fmla="*/ 0 h 479234"/>
              <a:gd name="connsiteX1" fmla="*/ 26763 w 633389"/>
              <a:gd name="connsiteY1" fmla="*/ 138276 h 479234"/>
              <a:gd name="connsiteX2" fmla="*/ 98130 w 633389"/>
              <a:gd name="connsiteY2" fmla="*/ 281011 h 479234"/>
              <a:gd name="connsiteX3" fmla="*/ 165038 w 633389"/>
              <a:gd name="connsiteY3" fmla="*/ 365760 h 479234"/>
              <a:gd name="connsiteX4" fmla="*/ 254248 w 633389"/>
              <a:gd name="connsiteY4" fmla="*/ 428208 h 479234"/>
              <a:gd name="connsiteX5" fmla="*/ 298852 w 633389"/>
              <a:gd name="connsiteY5" fmla="*/ 450510 h 479234"/>
              <a:gd name="connsiteX6" fmla="*/ 334536 w 633389"/>
              <a:gd name="connsiteY6" fmla="*/ 463892 h 479234"/>
              <a:gd name="connsiteX7" fmla="*/ 414825 w 633389"/>
              <a:gd name="connsiteY7" fmla="*/ 477273 h 479234"/>
              <a:gd name="connsiteX8" fmla="*/ 517416 w 633389"/>
              <a:gd name="connsiteY8" fmla="*/ 477273 h 479234"/>
              <a:gd name="connsiteX9" fmla="*/ 633389 w 633389"/>
              <a:gd name="connsiteY9" fmla="*/ 459431 h 479234"/>
              <a:gd name="connsiteX10" fmla="*/ 633389 w 633389"/>
              <a:gd name="connsiteY10" fmla="*/ 459431 h 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389" h="479234">
                <a:moveTo>
                  <a:pt x="0" y="0"/>
                </a:moveTo>
                <a:cubicBezTo>
                  <a:pt x="3345" y="42003"/>
                  <a:pt x="10408" y="91441"/>
                  <a:pt x="26763" y="138276"/>
                </a:cubicBezTo>
                <a:cubicBezTo>
                  <a:pt x="43118" y="185111"/>
                  <a:pt x="75084" y="243097"/>
                  <a:pt x="98130" y="281011"/>
                </a:cubicBezTo>
                <a:cubicBezTo>
                  <a:pt x="121176" y="318925"/>
                  <a:pt x="139018" y="341227"/>
                  <a:pt x="165038" y="365760"/>
                </a:cubicBezTo>
                <a:cubicBezTo>
                  <a:pt x="191058" y="390293"/>
                  <a:pt x="231946" y="414083"/>
                  <a:pt x="254248" y="428208"/>
                </a:cubicBezTo>
                <a:cubicBezTo>
                  <a:pt x="276550" y="442333"/>
                  <a:pt x="283240" y="444563"/>
                  <a:pt x="298852" y="450510"/>
                </a:cubicBezTo>
                <a:cubicBezTo>
                  <a:pt x="314464" y="456457"/>
                  <a:pt x="315207" y="459432"/>
                  <a:pt x="334536" y="463892"/>
                </a:cubicBezTo>
                <a:cubicBezTo>
                  <a:pt x="353865" y="468353"/>
                  <a:pt x="384345" y="475043"/>
                  <a:pt x="414825" y="477273"/>
                </a:cubicBezTo>
                <a:cubicBezTo>
                  <a:pt x="445305" y="479503"/>
                  <a:pt x="480989" y="480247"/>
                  <a:pt x="517416" y="477273"/>
                </a:cubicBezTo>
                <a:cubicBezTo>
                  <a:pt x="553843" y="474299"/>
                  <a:pt x="633389" y="459431"/>
                  <a:pt x="633389" y="459431"/>
                </a:cubicBezTo>
                <a:lnTo>
                  <a:pt x="633389" y="45943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Freeform 17"/>
          <p:cNvSpPr/>
          <p:nvPr/>
        </p:nvSpPr>
        <p:spPr>
          <a:xfrm>
            <a:off x="5820359" y="4602472"/>
            <a:ext cx="453363" cy="280105"/>
          </a:xfrm>
          <a:custGeom>
            <a:avLst/>
            <a:gdLst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6193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25615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6193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34536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1732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34536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5576"/>
              <a:gd name="connsiteY0" fmla="*/ 1368873 h 1368873"/>
              <a:gd name="connsiteX1" fmla="*/ 75828 w 995576"/>
              <a:gd name="connsiteY1" fmla="*/ 1342110 h 1368873"/>
              <a:gd name="connsiteX2" fmla="*/ 173959 w 995576"/>
              <a:gd name="connsiteY2" fmla="*/ 1288584 h 1368873"/>
              <a:gd name="connsiteX3" fmla="*/ 272090 w 995576"/>
              <a:gd name="connsiteY3" fmla="*/ 1217217 h 1368873"/>
              <a:gd name="connsiteX4" fmla="*/ 383602 w 995576"/>
              <a:gd name="connsiteY4" fmla="*/ 1119086 h 1368873"/>
              <a:gd name="connsiteX5" fmla="*/ 481732 w 995576"/>
              <a:gd name="connsiteY5" fmla="*/ 994192 h 1368873"/>
              <a:gd name="connsiteX6" fmla="*/ 593245 w 995576"/>
              <a:gd name="connsiteY6" fmla="*/ 789010 h 1368873"/>
              <a:gd name="connsiteX7" fmla="*/ 686915 w 995576"/>
              <a:gd name="connsiteY7" fmla="*/ 561525 h 1368873"/>
              <a:gd name="connsiteX8" fmla="*/ 767204 w 995576"/>
              <a:gd name="connsiteY8" fmla="*/ 338500 h 1368873"/>
              <a:gd name="connsiteX9" fmla="*/ 887637 w 995576"/>
              <a:gd name="connsiteY9" fmla="*/ 111016 h 1368873"/>
              <a:gd name="connsiteX10" fmla="*/ 936702 w 995576"/>
              <a:gd name="connsiteY10" fmla="*/ 57490 h 1368873"/>
              <a:gd name="connsiteX11" fmla="*/ 990228 w 995576"/>
              <a:gd name="connsiteY11" fmla="*/ 3964 h 1368873"/>
              <a:gd name="connsiteX12" fmla="*/ 994689 w 995576"/>
              <a:gd name="connsiteY12" fmla="*/ 3964 h 1368873"/>
              <a:gd name="connsiteX0" fmla="*/ 0 w 995575"/>
              <a:gd name="connsiteY0" fmla="*/ 1368213 h 1368213"/>
              <a:gd name="connsiteX1" fmla="*/ 75828 w 995575"/>
              <a:gd name="connsiteY1" fmla="*/ 1341450 h 1368213"/>
              <a:gd name="connsiteX2" fmla="*/ 173959 w 995575"/>
              <a:gd name="connsiteY2" fmla="*/ 1287924 h 1368213"/>
              <a:gd name="connsiteX3" fmla="*/ 272090 w 995575"/>
              <a:gd name="connsiteY3" fmla="*/ 1216557 h 1368213"/>
              <a:gd name="connsiteX4" fmla="*/ 383602 w 995575"/>
              <a:gd name="connsiteY4" fmla="*/ 1118426 h 1368213"/>
              <a:gd name="connsiteX5" fmla="*/ 481732 w 995575"/>
              <a:gd name="connsiteY5" fmla="*/ 993532 h 1368213"/>
              <a:gd name="connsiteX6" fmla="*/ 593245 w 995575"/>
              <a:gd name="connsiteY6" fmla="*/ 788350 h 1368213"/>
              <a:gd name="connsiteX7" fmla="*/ 686915 w 995575"/>
              <a:gd name="connsiteY7" fmla="*/ 560865 h 1368213"/>
              <a:gd name="connsiteX8" fmla="*/ 767204 w 995575"/>
              <a:gd name="connsiteY8" fmla="*/ 337840 h 1368213"/>
              <a:gd name="connsiteX9" fmla="*/ 887637 w 995575"/>
              <a:gd name="connsiteY9" fmla="*/ 110356 h 1368213"/>
              <a:gd name="connsiteX10" fmla="*/ 936702 w 995575"/>
              <a:gd name="connsiteY10" fmla="*/ 47909 h 1368213"/>
              <a:gd name="connsiteX11" fmla="*/ 990228 w 995575"/>
              <a:gd name="connsiteY11" fmla="*/ 3304 h 1368213"/>
              <a:gd name="connsiteX12" fmla="*/ 994689 w 995575"/>
              <a:gd name="connsiteY12" fmla="*/ 3304 h 136821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67204 w 995575"/>
              <a:gd name="connsiteY8" fmla="*/ 338170 h 1368543"/>
              <a:gd name="connsiteX9" fmla="*/ 887637 w 995575"/>
              <a:gd name="connsiteY9" fmla="*/ 110686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67204 w 995575"/>
              <a:gd name="connsiteY8" fmla="*/ 338170 h 1368543"/>
              <a:gd name="connsiteX9" fmla="*/ 892097 w 995575"/>
              <a:gd name="connsiteY9" fmla="*/ 115147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71664 w 995575"/>
              <a:gd name="connsiteY8" fmla="*/ 338170 h 1368543"/>
              <a:gd name="connsiteX9" fmla="*/ 892097 w 995575"/>
              <a:gd name="connsiteY9" fmla="*/ 115147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1732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71664 w 990228"/>
              <a:gd name="connsiteY8" fmla="*/ 334536 h 1364909"/>
              <a:gd name="connsiteX9" fmla="*/ 892097 w 990228"/>
              <a:gd name="connsiteY9" fmla="*/ 111513 h 1364909"/>
              <a:gd name="connsiteX10" fmla="*/ 936702 w 990228"/>
              <a:gd name="connsiteY10" fmla="*/ 49066 h 1364909"/>
              <a:gd name="connsiteX11" fmla="*/ 990228 w 990228"/>
              <a:gd name="connsiteY11" fmla="*/ 0 h 1364909"/>
              <a:gd name="connsiteX0" fmla="*/ 0 w 936702"/>
              <a:gd name="connsiteY0" fmla="*/ 1315843 h 1315843"/>
              <a:gd name="connsiteX1" fmla="*/ 75828 w 936702"/>
              <a:gd name="connsiteY1" fmla="*/ 1289080 h 1315843"/>
              <a:gd name="connsiteX2" fmla="*/ 173959 w 936702"/>
              <a:gd name="connsiteY2" fmla="*/ 1235554 h 1315843"/>
              <a:gd name="connsiteX3" fmla="*/ 272090 w 936702"/>
              <a:gd name="connsiteY3" fmla="*/ 1164187 h 1315843"/>
              <a:gd name="connsiteX4" fmla="*/ 383602 w 936702"/>
              <a:gd name="connsiteY4" fmla="*/ 1066056 h 1315843"/>
              <a:gd name="connsiteX5" fmla="*/ 481732 w 936702"/>
              <a:gd name="connsiteY5" fmla="*/ 941162 h 1315843"/>
              <a:gd name="connsiteX6" fmla="*/ 593245 w 936702"/>
              <a:gd name="connsiteY6" fmla="*/ 735980 h 1315843"/>
              <a:gd name="connsiteX7" fmla="*/ 686915 w 936702"/>
              <a:gd name="connsiteY7" fmla="*/ 508495 h 1315843"/>
              <a:gd name="connsiteX8" fmla="*/ 771664 w 936702"/>
              <a:gd name="connsiteY8" fmla="*/ 285470 h 1315843"/>
              <a:gd name="connsiteX9" fmla="*/ 892097 w 936702"/>
              <a:gd name="connsiteY9" fmla="*/ 62447 h 1315843"/>
              <a:gd name="connsiteX10" fmla="*/ 936702 w 936702"/>
              <a:gd name="connsiteY10" fmla="*/ 0 h 1315843"/>
              <a:gd name="connsiteX0" fmla="*/ 0 w 892097"/>
              <a:gd name="connsiteY0" fmla="*/ 1253396 h 1253396"/>
              <a:gd name="connsiteX1" fmla="*/ 75828 w 892097"/>
              <a:gd name="connsiteY1" fmla="*/ 1226633 h 1253396"/>
              <a:gd name="connsiteX2" fmla="*/ 173959 w 892097"/>
              <a:gd name="connsiteY2" fmla="*/ 1173107 h 1253396"/>
              <a:gd name="connsiteX3" fmla="*/ 272090 w 892097"/>
              <a:gd name="connsiteY3" fmla="*/ 1101740 h 1253396"/>
              <a:gd name="connsiteX4" fmla="*/ 383602 w 892097"/>
              <a:gd name="connsiteY4" fmla="*/ 1003609 h 1253396"/>
              <a:gd name="connsiteX5" fmla="*/ 481732 w 892097"/>
              <a:gd name="connsiteY5" fmla="*/ 878715 h 1253396"/>
              <a:gd name="connsiteX6" fmla="*/ 593245 w 892097"/>
              <a:gd name="connsiteY6" fmla="*/ 673533 h 1253396"/>
              <a:gd name="connsiteX7" fmla="*/ 686915 w 892097"/>
              <a:gd name="connsiteY7" fmla="*/ 446048 h 1253396"/>
              <a:gd name="connsiteX8" fmla="*/ 771664 w 892097"/>
              <a:gd name="connsiteY8" fmla="*/ 223023 h 1253396"/>
              <a:gd name="connsiteX9" fmla="*/ 892097 w 892097"/>
              <a:gd name="connsiteY9" fmla="*/ 0 h 1253396"/>
              <a:gd name="connsiteX0" fmla="*/ 0 w 771664"/>
              <a:gd name="connsiteY0" fmla="*/ 1030373 h 1030373"/>
              <a:gd name="connsiteX1" fmla="*/ 75828 w 771664"/>
              <a:gd name="connsiteY1" fmla="*/ 1003610 h 1030373"/>
              <a:gd name="connsiteX2" fmla="*/ 173959 w 771664"/>
              <a:gd name="connsiteY2" fmla="*/ 950084 h 1030373"/>
              <a:gd name="connsiteX3" fmla="*/ 272090 w 771664"/>
              <a:gd name="connsiteY3" fmla="*/ 878717 h 1030373"/>
              <a:gd name="connsiteX4" fmla="*/ 383602 w 771664"/>
              <a:gd name="connsiteY4" fmla="*/ 780586 h 1030373"/>
              <a:gd name="connsiteX5" fmla="*/ 481732 w 771664"/>
              <a:gd name="connsiteY5" fmla="*/ 655692 h 1030373"/>
              <a:gd name="connsiteX6" fmla="*/ 593245 w 771664"/>
              <a:gd name="connsiteY6" fmla="*/ 450510 h 1030373"/>
              <a:gd name="connsiteX7" fmla="*/ 686915 w 771664"/>
              <a:gd name="connsiteY7" fmla="*/ 223025 h 1030373"/>
              <a:gd name="connsiteX8" fmla="*/ 771664 w 771664"/>
              <a:gd name="connsiteY8" fmla="*/ 0 h 1030373"/>
              <a:gd name="connsiteX0" fmla="*/ 0 w 686915"/>
              <a:gd name="connsiteY0" fmla="*/ 807348 h 807348"/>
              <a:gd name="connsiteX1" fmla="*/ 75828 w 686915"/>
              <a:gd name="connsiteY1" fmla="*/ 780585 h 807348"/>
              <a:gd name="connsiteX2" fmla="*/ 173959 w 686915"/>
              <a:gd name="connsiteY2" fmla="*/ 727059 h 807348"/>
              <a:gd name="connsiteX3" fmla="*/ 272090 w 686915"/>
              <a:gd name="connsiteY3" fmla="*/ 655692 h 807348"/>
              <a:gd name="connsiteX4" fmla="*/ 383602 w 686915"/>
              <a:gd name="connsiteY4" fmla="*/ 557561 h 807348"/>
              <a:gd name="connsiteX5" fmla="*/ 481732 w 686915"/>
              <a:gd name="connsiteY5" fmla="*/ 432667 h 807348"/>
              <a:gd name="connsiteX6" fmla="*/ 593245 w 686915"/>
              <a:gd name="connsiteY6" fmla="*/ 227485 h 807348"/>
              <a:gd name="connsiteX7" fmla="*/ 686915 w 686915"/>
              <a:gd name="connsiteY7" fmla="*/ 0 h 807348"/>
              <a:gd name="connsiteX0" fmla="*/ 0 w 593245"/>
              <a:gd name="connsiteY0" fmla="*/ 579863 h 579863"/>
              <a:gd name="connsiteX1" fmla="*/ 75828 w 593245"/>
              <a:gd name="connsiteY1" fmla="*/ 553100 h 579863"/>
              <a:gd name="connsiteX2" fmla="*/ 173959 w 593245"/>
              <a:gd name="connsiteY2" fmla="*/ 499574 h 579863"/>
              <a:gd name="connsiteX3" fmla="*/ 272090 w 593245"/>
              <a:gd name="connsiteY3" fmla="*/ 428207 h 579863"/>
              <a:gd name="connsiteX4" fmla="*/ 383602 w 593245"/>
              <a:gd name="connsiteY4" fmla="*/ 330076 h 579863"/>
              <a:gd name="connsiteX5" fmla="*/ 481732 w 593245"/>
              <a:gd name="connsiteY5" fmla="*/ 205182 h 579863"/>
              <a:gd name="connsiteX6" fmla="*/ 593245 w 593245"/>
              <a:gd name="connsiteY6" fmla="*/ 0 h 579863"/>
              <a:gd name="connsiteX0" fmla="*/ 0 w 481732"/>
              <a:gd name="connsiteY0" fmla="*/ 374681 h 374681"/>
              <a:gd name="connsiteX1" fmla="*/ 75828 w 481732"/>
              <a:gd name="connsiteY1" fmla="*/ 347918 h 374681"/>
              <a:gd name="connsiteX2" fmla="*/ 173959 w 481732"/>
              <a:gd name="connsiteY2" fmla="*/ 294392 h 374681"/>
              <a:gd name="connsiteX3" fmla="*/ 272090 w 481732"/>
              <a:gd name="connsiteY3" fmla="*/ 223025 h 374681"/>
              <a:gd name="connsiteX4" fmla="*/ 383602 w 481732"/>
              <a:gd name="connsiteY4" fmla="*/ 124894 h 374681"/>
              <a:gd name="connsiteX5" fmla="*/ 481732 w 481732"/>
              <a:gd name="connsiteY5" fmla="*/ 0 h 374681"/>
              <a:gd name="connsiteX0" fmla="*/ 0 w 383602"/>
              <a:gd name="connsiteY0" fmla="*/ 249787 h 249787"/>
              <a:gd name="connsiteX1" fmla="*/ 75828 w 383602"/>
              <a:gd name="connsiteY1" fmla="*/ 223024 h 249787"/>
              <a:gd name="connsiteX2" fmla="*/ 173959 w 383602"/>
              <a:gd name="connsiteY2" fmla="*/ 169498 h 249787"/>
              <a:gd name="connsiteX3" fmla="*/ 272090 w 383602"/>
              <a:gd name="connsiteY3" fmla="*/ 98131 h 249787"/>
              <a:gd name="connsiteX4" fmla="*/ 383602 w 383602"/>
              <a:gd name="connsiteY4" fmla="*/ 0 h 249787"/>
              <a:gd name="connsiteX0" fmla="*/ 0 w 437390"/>
              <a:gd name="connsiteY0" fmla="*/ 279670 h 279670"/>
              <a:gd name="connsiteX1" fmla="*/ 75828 w 437390"/>
              <a:gd name="connsiteY1" fmla="*/ 252907 h 279670"/>
              <a:gd name="connsiteX2" fmla="*/ 173959 w 437390"/>
              <a:gd name="connsiteY2" fmla="*/ 199381 h 279670"/>
              <a:gd name="connsiteX3" fmla="*/ 272090 w 437390"/>
              <a:gd name="connsiteY3" fmla="*/ 128014 h 279670"/>
              <a:gd name="connsiteX4" fmla="*/ 437390 w 437390"/>
              <a:gd name="connsiteY4" fmla="*/ 0 h 279670"/>
              <a:gd name="connsiteX0" fmla="*/ 0 w 437390"/>
              <a:gd name="connsiteY0" fmla="*/ 279670 h 279670"/>
              <a:gd name="connsiteX1" fmla="*/ 75828 w 437390"/>
              <a:gd name="connsiteY1" fmla="*/ 252907 h 279670"/>
              <a:gd name="connsiteX2" fmla="*/ 173959 w 437390"/>
              <a:gd name="connsiteY2" fmla="*/ 199381 h 279670"/>
              <a:gd name="connsiteX3" fmla="*/ 284043 w 437390"/>
              <a:gd name="connsiteY3" fmla="*/ 139967 h 279670"/>
              <a:gd name="connsiteX4" fmla="*/ 437390 w 437390"/>
              <a:gd name="connsiteY4" fmla="*/ 0 h 279670"/>
              <a:gd name="connsiteX0" fmla="*/ 0 w 437390"/>
              <a:gd name="connsiteY0" fmla="*/ 279670 h 279670"/>
              <a:gd name="connsiteX1" fmla="*/ 75828 w 437390"/>
              <a:gd name="connsiteY1" fmla="*/ 252907 h 279670"/>
              <a:gd name="connsiteX2" fmla="*/ 173959 w 437390"/>
              <a:gd name="connsiteY2" fmla="*/ 199381 h 279670"/>
              <a:gd name="connsiteX3" fmla="*/ 284043 w 437390"/>
              <a:gd name="connsiteY3" fmla="*/ 128014 h 279670"/>
              <a:gd name="connsiteX4" fmla="*/ 437390 w 437390"/>
              <a:gd name="connsiteY4" fmla="*/ 0 h 279670"/>
              <a:gd name="connsiteX0" fmla="*/ 0 w 437390"/>
              <a:gd name="connsiteY0" fmla="*/ 279670 h 279670"/>
              <a:gd name="connsiteX1" fmla="*/ 75828 w 437390"/>
              <a:gd name="connsiteY1" fmla="*/ 252907 h 279670"/>
              <a:gd name="connsiteX2" fmla="*/ 179936 w 437390"/>
              <a:gd name="connsiteY2" fmla="*/ 211334 h 279670"/>
              <a:gd name="connsiteX3" fmla="*/ 284043 w 437390"/>
              <a:gd name="connsiteY3" fmla="*/ 128014 h 279670"/>
              <a:gd name="connsiteX4" fmla="*/ 437390 w 437390"/>
              <a:gd name="connsiteY4" fmla="*/ 0 h 279670"/>
              <a:gd name="connsiteX0" fmla="*/ 0 w 437390"/>
              <a:gd name="connsiteY0" fmla="*/ 279670 h 279670"/>
              <a:gd name="connsiteX1" fmla="*/ 75828 w 437390"/>
              <a:gd name="connsiteY1" fmla="*/ 252907 h 279670"/>
              <a:gd name="connsiteX2" fmla="*/ 173959 w 437390"/>
              <a:gd name="connsiteY2" fmla="*/ 205357 h 279670"/>
              <a:gd name="connsiteX3" fmla="*/ 284043 w 437390"/>
              <a:gd name="connsiteY3" fmla="*/ 128014 h 279670"/>
              <a:gd name="connsiteX4" fmla="*/ 437390 w 437390"/>
              <a:gd name="connsiteY4" fmla="*/ 0 h 279670"/>
              <a:gd name="connsiteX0" fmla="*/ 0 w 433001"/>
              <a:gd name="connsiteY0" fmla="*/ 284334 h 284334"/>
              <a:gd name="connsiteX1" fmla="*/ 75828 w 433001"/>
              <a:gd name="connsiteY1" fmla="*/ 257571 h 284334"/>
              <a:gd name="connsiteX2" fmla="*/ 173959 w 433001"/>
              <a:gd name="connsiteY2" fmla="*/ 210021 h 284334"/>
              <a:gd name="connsiteX3" fmla="*/ 284043 w 433001"/>
              <a:gd name="connsiteY3" fmla="*/ 132678 h 284334"/>
              <a:gd name="connsiteX4" fmla="*/ 433001 w 433001"/>
              <a:gd name="connsiteY4" fmla="*/ 0 h 284334"/>
              <a:gd name="connsiteX0" fmla="*/ 0 w 433001"/>
              <a:gd name="connsiteY0" fmla="*/ 284334 h 284334"/>
              <a:gd name="connsiteX1" fmla="*/ 75828 w 433001"/>
              <a:gd name="connsiteY1" fmla="*/ 257571 h 284334"/>
              <a:gd name="connsiteX2" fmla="*/ 173959 w 433001"/>
              <a:gd name="connsiteY2" fmla="*/ 210021 h 284334"/>
              <a:gd name="connsiteX3" fmla="*/ 288430 w 433001"/>
              <a:gd name="connsiteY3" fmla="*/ 142007 h 284334"/>
              <a:gd name="connsiteX4" fmla="*/ 433001 w 433001"/>
              <a:gd name="connsiteY4" fmla="*/ 0 h 284334"/>
              <a:gd name="connsiteX0" fmla="*/ 0 w 433001"/>
              <a:gd name="connsiteY0" fmla="*/ 284334 h 284334"/>
              <a:gd name="connsiteX1" fmla="*/ 75828 w 433001"/>
              <a:gd name="connsiteY1" fmla="*/ 257571 h 284334"/>
              <a:gd name="connsiteX2" fmla="*/ 173959 w 433001"/>
              <a:gd name="connsiteY2" fmla="*/ 219349 h 284334"/>
              <a:gd name="connsiteX3" fmla="*/ 288430 w 433001"/>
              <a:gd name="connsiteY3" fmla="*/ 142007 h 284334"/>
              <a:gd name="connsiteX4" fmla="*/ 433001 w 433001"/>
              <a:gd name="connsiteY4" fmla="*/ 0 h 284334"/>
              <a:gd name="connsiteX0" fmla="*/ 0 w 433001"/>
              <a:gd name="connsiteY0" fmla="*/ 284334 h 284334"/>
              <a:gd name="connsiteX1" fmla="*/ 80217 w 433001"/>
              <a:gd name="connsiteY1" fmla="*/ 271564 h 284334"/>
              <a:gd name="connsiteX2" fmla="*/ 173959 w 433001"/>
              <a:gd name="connsiteY2" fmla="*/ 219349 h 284334"/>
              <a:gd name="connsiteX3" fmla="*/ 288430 w 433001"/>
              <a:gd name="connsiteY3" fmla="*/ 142007 h 284334"/>
              <a:gd name="connsiteX4" fmla="*/ 433001 w 433001"/>
              <a:gd name="connsiteY4" fmla="*/ 0 h 284334"/>
              <a:gd name="connsiteX0" fmla="*/ 0 w 433001"/>
              <a:gd name="connsiteY0" fmla="*/ 284334 h 284334"/>
              <a:gd name="connsiteX1" fmla="*/ 80217 w 433001"/>
              <a:gd name="connsiteY1" fmla="*/ 262235 h 284334"/>
              <a:gd name="connsiteX2" fmla="*/ 173959 w 433001"/>
              <a:gd name="connsiteY2" fmla="*/ 219349 h 284334"/>
              <a:gd name="connsiteX3" fmla="*/ 288430 w 433001"/>
              <a:gd name="connsiteY3" fmla="*/ 142007 h 284334"/>
              <a:gd name="connsiteX4" fmla="*/ 433001 w 433001"/>
              <a:gd name="connsiteY4" fmla="*/ 0 h 28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001" h="284334">
                <a:moveTo>
                  <a:pt x="0" y="284334"/>
                </a:moveTo>
                <a:cubicBezTo>
                  <a:pt x="23417" y="277643"/>
                  <a:pt x="51224" y="273066"/>
                  <a:pt x="80217" y="262235"/>
                </a:cubicBezTo>
                <a:cubicBezTo>
                  <a:pt x="109210" y="251404"/>
                  <a:pt x="139257" y="239387"/>
                  <a:pt x="173959" y="219349"/>
                </a:cubicBezTo>
                <a:cubicBezTo>
                  <a:pt x="208661" y="199311"/>
                  <a:pt x="244525" y="176233"/>
                  <a:pt x="288430" y="142007"/>
                </a:cubicBezTo>
                <a:cubicBezTo>
                  <a:pt x="332335" y="107781"/>
                  <a:pt x="398061" y="37171"/>
                  <a:pt x="433001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 18"/>
          <p:cNvSpPr/>
          <p:nvPr/>
        </p:nvSpPr>
        <p:spPr>
          <a:xfrm>
            <a:off x="6037803" y="3683371"/>
            <a:ext cx="27526" cy="239570"/>
          </a:xfrm>
          <a:custGeom>
            <a:avLst/>
            <a:gdLst>
              <a:gd name="connsiteX0" fmla="*/ 0 w 29497"/>
              <a:gd name="connsiteY0" fmla="*/ 213852 h 213852"/>
              <a:gd name="connsiteX1" fmla="*/ 22123 w 29497"/>
              <a:gd name="connsiteY1" fmla="*/ 88490 h 213852"/>
              <a:gd name="connsiteX2" fmla="*/ 29497 w 29497"/>
              <a:gd name="connsiteY2" fmla="*/ 0 h 213852"/>
              <a:gd name="connsiteX3" fmla="*/ 29497 w 29497"/>
              <a:gd name="connsiteY3" fmla="*/ 0 h 213852"/>
              <a:gd name="connsiteX0" fmla="*/ 0 w 29579"/>
              <a:gd name="connsiteY0" fmla="*/ 220406 h 220406"/>
              <a:gd name="connsiteX1" fmla="*/ 22123 w 29579"/>
              <a:gd name="connsiteY1" fmla="*/ 95044 h 220406"/>
              <a:gd name="connsiteX2" fmla="*/ 29497 w 29579"/>
              <a:gd name="connsiteY2" fmla="*/ 6554 h 220406"/>
              <a:gd name="connsiteX3" fmla="*/ 25854 w 29579"/>
              <a:gd name="connsiteY3" fmla="*/ 6554 h 220406"/>
              <a:gd name="connsiteX0" fmla="*/ 0 w 29579"/>
              <a:gd name="connsiteY0" fmla="*/ 220406 h 220406"/>
              <a:gd name="connsiteX1" fmla="*/ 14837 w 29579"/>
              <a:gd name="connsiteY1" fmla="*/ 178217 h 220406"/>
              <a:gd name="connsiteX2" fmla="*/ 22123 w 29579"/>
              <a:gd name="connsiteY2" fmla="*/ 95044 h 220406"/>
              <a:gd name="connsiteX3" fmla="*/ 29497 w 29579"/>
              <a:gd name="connsiteY3" fmla="*/ 6554 h 220406"/>
              <a:gd name="connsiteX4" fmla="*/ 25854 w 29579"/>
              <a:gd name="connsiteY4" fmla="*/ 6554 h 220406"/>
              <a:gd name="connsiteX0" fmla="*/ 0 w 29497"/>
              <a:gd name="connsiteY0" fmla="*/ 220406 h 220406"/>
              <a:gd name="connsiteX1" fmla="*/ 14837 w 29497"/>
              <a:gd name="connsiteY1" fmla="*/ 178217 h 220406"/>
              <a:gd name="connsiteX2" fmla="*/ 25766 w 29497"/>
              <a:gd name="connsiteY2" fmla="*/ 95044 h 220406"/>
              <a:gd name="connsiteX3" fmla="*/ 29497 w 29497"/>
              <a:gd name="connsiteY3" fmla="*/ 6554 h 220406"/>
              <a:gd name="connsiteX4" fmla="*/ 25854 w 29497"/>
              <a:gd name="connsiteY4" fmla="*/ 6554 h 220406"/>
              <a:gd name="connsiteX0" fmla="*/ 0 w 29497"/>
              <a:gd name="connsiteY0" fmla="*/ 220676 h 220676"/>
              <a:gd name="connsiteX1" fmla="*/ 14837 w 29497"/>
              <a:gd name="connsiteY1" fmla="*/ 178487 h 220676"/>
              <a:gd name="connsiteX2" fmla="*/ 25766 w 29497"/>
              <a:gd name="connsiteY2" fmla="*/ 98957 h 220676"/>
              <a:gd name="connsiteX3" fmla="*/ 29497 w 29497"/>
              <a:gd name="connsiteY3" fmla="*/ 6824 h 220676"/>
              <a:gd name="connsiteX4" fmla="*/ 25854 w 29497"/>
              <a:gd name="connsiteY4" fmla="*/ 6824 h 220676"/>
              <a:gd name="connsiteX0" fmla="*/ 0 w 29497"/>
              <a:gd name="connsiteY0" fmla="*/ 218994 h 218994"/>
              <a:gd name="connsiteX1" fmla="*/ 14837 w 29497"/>
              <a:gd name="connsiteY1" fmla="*/ 176805 h 218994"/>
              <a:gd name="connsiteX2" fmla="*/ 25766 w 29497"/>
              <a:gd name="connsiteY2" fmla="*/ 97275 h 218994"/>
              <a:gd name="connsiteX3" fmla="*/ 29497 w 29497"/>
              <a:gd name="connsiteY3" fmla="*/ 5142 h 218994"/>
              <a:gd name="connsiteX4" fmla="*/ 20139 w 29497"/>
              <a:gd name="connsiteY4" fmla="*/ 13715 h 218994"/>
              <a:gd name="connsiteX0" fmla="*/ 0 w 29497"/>
              <a:gd name="connsiteY0" fmla="*/ 218994 h 218994"/>
              <a:gd name="connsiteX1" fmla="*/ 14837 w 29497"/>
              <a:gd name="connsiteY1" fmla="*/ 176805 h 218994"/>
              <a:gd name="connsiteX2" fmla="*/ 25766 w 29497"/>
              <a:gd name="connsiteY2" fmla="*/ 97275 h 218994"/>
              <a:gd name="connsiteX3" fmla="*/ 29497 w 29497"/>
              <a:gd name="connsiteY3" fmla="*/ 5142 h 218994"/>
              <a:gd name="connsiteX4" fmla="*/ 11566 w 29497"/>
              <a:gd name="connsiteY4" fmla="*/ 13715 h 218994"/>
              <a:gd name="connsiteX0" fmla="*/ 0 w 29497"/>
              <a:gd name="connsiteY0" fmla="*/ 213852 h 213852"/>
              <a:gd name="connsiteX1" fmla="*/ 14837 w 29497"/>
              <a:gd name="connsiteY1" fmla="*/ 171663 h 213852"/>
              <a:gd name="connsiteX2" fmla="*/ 25766 w 29497"/>
              <a:gd name="connsiteY2" fmla="*/ 92133 h 213852"/>
              <a:gd name="connsiteX3" fmla="*/ 29497 w 29497"/>
              <a:gd name="connsiteY3" fmla="*/ 0 h 213852"/>
              <a:gd name="connsiteX0" fmla="*/ 0 w 25791"/>
              <a:gd name="connsiteY0" fmla="*/ 213852 h 213852"/>
              <a:gd name="connsiteX1" fmla="*/ 14837 w 25791"/>
              <a:gd name="connsiteY1" fmla="*/ 171663 h 213852"/>
              <a:gd name="connsiteX2" fmla="*/ 25766 w 25791"/>
              <a:gd name="connsiteY2" fmla="*/ 92133 h 213852"/>
              <a:gd name="connsiteX3" fmla="*/ 18067 w 25791"/>
              <a:gd name="connsiteY3" fmla="*/ 0 h 213852"/>
              <a:gd name="connsiteX0" fmla="*/ 0 w 25883"/>
              <a:gd name="connsiteY0" fmla="*/ 228140 h 228140"/>
              <a:gd name="connsiteX1" fmla="*/ 14837 w 25883"/>
              <a:gd name="connsiteY1" fmla="*/ 185951 h 228140"/>
              <a:gd name="connsiteX2" fmla="*/ 25766 w 25883"/>
              <a:gd name="connsiteY2" fmla="*/ 106421 h 228140"/>
              <a:gd name="connsiteX3" fmla="*/ 20925 w 25883"/>
              <a:gd name="connsiteY3" fmla="*/ 0 h 228140"/>
              <a:gd name="connsiteX0" fmla="*/ 0 w 25883"/>
              <a:gd name="connsiteY0" fmla="*/ 236712 h 236712"/>
              <a:gd name="connsiteX1" fmla="*/ 14837 w 25883"/>
              <a:gd name="connsiteY1" fmla="*/ 194523 h 236712"/>
              <a:gd name="connsiteX2" fmla="*/ 25766 w 25883"/>
              <a:gd name="connsiteY2" fmla="*/ 114993 h 236712"/>
              <a:gd name="connsiteX3" fmla="*/ 20925 w 25883"/>
              <a:gd name="connsiteY3" fmla="*/ 0 h 236712"/>
              <a:gd name="connsiteX0" fmla="*/ 0 w 25883"/>
              <a:gd name="connsiteY0" fmla="*/ 239570 h 239570"/>
              <a:gd name="connsiteX1" fmla="*/ 14837 w 25883"/>
              <a:gd name="connsiteY1" fmla="*/ 197381 h 239570"/>
              <a:gd name="connsiteX2" fmla="*/ 25766 w 25883"/>
              <a:gd name="connsiteY2" fmla="*/ 117851 h 239570"/>
              <a:gd name="connsiteX3" fmla="*/ 20925 w 25883"/>
              <a:gd name="connsiteY3" fmla="*/ 0 h 239570"/>
              <a:gd name="connsiteX0" fmla="*/ 0 w 27526"/>
              <a:gd name="connsiteY0" fmla="*/ 239570 h 239570"/>
              <a:gd name="connsiteX1" fmla="*/ 14837 w 27526"/>
              <a:gd name="connsiteY1" fmla="*/ 197381 h 239570"/>
              <a:gd name="connsiteX2" fmla="*/ 25766 w 27526"/>
              <a:gd name="connsiteY2" fmla="*/ 117851 h 239570"/>
              <a:gd name="connsiteX3" fmla="*/ 27038 w 27526"/>
              <a:gd name="connsiteY3" fmla="*/ 56687 h 239570"/>
              <a:gd name="connsiteX4" fmla="*/ 20925 w 27526"/>
              <a:gd name="connsiteY4" fmla="*/ 0 h 23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6" h="239570">
                <a:moveTo>
                  <a:pt x="0" y="239570"/>
                </a:moveTo>
                <a:cubicBezTo>
                  <a:pt x="1258" y="231324"/>
                  <a:pt x="11150" y="218275"/>
                  <a:pt x="14837" y="197381"/>
                </a:cubicBezTo>
                <a:cubicBezTo>
                  <a:pt x="18524" y="176487"/>
                  <a:pt x="23733" y="141300"/>
                  <a:pt x="25766" y="117851"/>
                </a:cubicBezTo>
                <a:cubicBezTo>
                  <a:pt x="27799" y="94402"/>
                  <a:pt x="27845" y="76329"/>
                  <a:pt x="27038" y="56687"/>
                </a:cubicBezTo>
                <a:cubicBezTo>
                  <a:pt x="26231" y="37045"/>
                  <a:pt x="20991" y="9448"/>
                  <a:pt x="20925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 19"/>
          <p:cNvSpPr/>
          <p:nvPr/>
        </p:nvSpPr>
        <p:spPr>
          <a:xfrm>
            <a:off x="4649224" y="3683371"/>
            <a:ext cx="169452" cy="591483"/>
          </a:xfrm>
          <a:custGeom>
            <a:avLst/>
            <a:gdLst>
              <a:gd name="connsiteX0" fmla="*/ 9592 w 169452"/>
              <a:gd name="connsiteY0" fmla="*/ 0 h 591483"/>
              <a:gd name="connsiteX1" fmla="*/ 0 w 169452"/>
              <a:gd name="connsiteY1" fmla="*/ 153466 h 591483"/>
              <a:gd name="connsiteX2" fmla="*/ 9592 w 169452"/>
              <a:gd name="connsiteY2" fmla="*/ 281354 h 591483"/>
              <a:gd name="connsiteX3" fmla="*/ 47958 w 169452"/>
              <a:gd name="connsiteY3" fmla="*/ 406045 h 591483"/>
              <a:gd name="connsiteX4" fmla="*/ 99114 w 169452"/>
              <a:gd name="connsiteY4" fmla="*/ 511552 h 591483"/>
              <a:gd name="connsiteX5" fmla="*/ 169452 w 169452"/>
              <a:gd name="connsiteY5" fmla="*/ 591483 h 59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452" h="591483">
                <a:moveTo>
                  <a:pt x="9592" y="0"/>
                </a:moveTo>
                <a:cubicBezTo>
                  <a:pt x="4796" y="53287"/>
                  <a:pt x="0" y="106574"/>
                  <a:pt x="0" y="153466"/>
                </a:cubicBezTo>
                <a:cubicBezTo>
                  <a:pt x="0" y="200358"/>
                  <a:pt x="1599" y="239258"/>
                  <a:pt x="9592" y="281354"/>
                </a:cubicBezTo>
                <a:cubicBezTo>
                  <a:pt x="17585" y="323451"/>
                  <a:pt x="33038" y="367679"/>
                  <a:pt x="47958" y="406045"/>
                </a:cubicBezTo>
                <a:cubicBezTo>
                  <a:pt x="62878" y="444411"/>
                  <a:pt x="78865" y="480646"/>
                  <a:pt x="99114" y="511552"/>
                </a:cubicBezTo>
                <a:cubicBezTo>
                  <a:pt x="119363" y="542458"/>
                  <a:pt x="144407" y="566970"/>
                  <a:pt x="169452" y="59148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Freeform 20"/>
          <p:cNvSpPr/>
          <p:nvPr/>
        </p:nvSpPr>
        <p:spPr>
          <a:xfrm>
            <a:off x="4846046" y="4231908"/>
            <a:ext cx="955963" cy="131572"/>
          </a:xfrm>
          <a:custGeom>
            <a:avLst/>
            <a:gdLst>
              <a:gd name="connsiteX0" fmla="*/ 0 w 955963"/>
              <a:gd name="connsiteY0" fmla="*/ 28775 h 131572"/>
              <a:gd name="connsiteX1" fmla="*/ 79930 w 955963"/>
              <a:gd name="connsiteY1" fmla="*/ 79930 h 131572"/>
              <a:gd name="connsiteX2" fmla="*/ 191832 w 955963"/>
              <a:gd name="connsiteY2" fmla="*/ 118296 h 131572"/>
              <a:gd name="connsiteX3" fmla="*/ 316523 w 955963"/>
              <a:gd name="connsiteY3" fmla="*/ 127888 h 131572"/>
              <a:gd name="connsiteX4" fmla="*/ 466791 w 955963"/>
              <a:gd name="connsiteY4" fmla="*/ 131085 h 131572"/>
              <a:gd name="connsiteX5" fmla="*/ 607468 w 955963"/>
              <a:gd name="connsiteY5" fmla="*/ 118296 h 131572"/>
              <a:gd name="connsiteX6" fmla="*/ 776920 w 955963"/>
              <a:gd name="connsiteY6" fmla="*/ 86324 h 131572"/>
              <a:gd name="connsiteX7" fmla="*/ 955963 w 955963"/>
              <a:gd name="connsiteY7" fmla="*/ 0 h 13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963" h="131572">
                <a:moveTo>
                  <a:pt x="0" y="28775"/>
                </a:moveTo>
                <a:cubicBezTo>
                  <a:pt x="23979" y="46892"/>
                  <a:pt x="47958" y="65010"/>
                  <a:pt x="79930" y="79930"/>
                </a:cubicBezTo>
                <a:cubicBezTo>
                  <a:pt x="111902" y="94850"/>
                  <a:pt x="152400" y="110303"/>
                  <a:pt x="191832" y="118296"/>
                </a:cubicBezTo>
                <a:cubicBezTo>
                  <a:pt x="231264" y="126289"/>
                  <a:pt x="270697" y="125757"/>
                  <a:pt x="316523" y="127888"/>
                </a:cubicBezTo>
                <a:cubicBezTo>
                  <a:pt x="362349" y="130019"/>
                  <a:pt x="418300" y="132684"/>
                  <a:pt x="466791" y="131085"/>
                </a:cubicBezTo>
                <a:cubicBezTo>
                  <a:pt x="515282" y="129486"/>
                  <a:pt x="555780" y="125756"/>
                  <a:pt x="607468" y="118296"/>
                </a:cubicBezTo>
                <a:cubicBezTo>
                  <a:pt x="659156" y="110836"/>
                  <a:pt x="718838" y="106040"/>
                  <a:pt x="776920" y="86324"/>
                </a:cubicBezTo>
                <a:cubicBezTo>
                  <a:pt x="835002" y="66608"/>
                  <a:pt x="895482" y="33304"/>
                  <a:pt x="955963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2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4706315" y="2538120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Freeform 22"/>
          <p:cNvSpPr/>
          <p:nvPr/>
        </p:nvSpPr>
        <p:spPr>
          <a:xfrm>
            <a:off x="6267194" y="4163538"/>
            <a:ext cx="245511" cy="443530"/>
          </a:xfrm>
          <a:custGeom>
            <a:avLst/>
            <a:gdLst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3058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38017 w 687399"/>
              <a:gd name="connsiteY7" fmla="*/ 311151 h 1238340"/>
              <a:gd name="connsiteX8" fmla="*/ 466792 w 687399"/>
              <a:gd name="connsiteY8" fmla="*/ 240813 h 1238340"/>
              <a:gd name="connsiteX9" fmla="*/ 540328 w 687399"/>
              <a:gd name="connsiteY9" fmla="*/ 116122 h 1238340"/>
              <a:gd name="connsiteX10" fmla="*/ 652230 w 687399"/>
              <a:gd name="connsiteY10" fmla="*/ 13811 h 1238340"/>
              <a:gd name="connsiteX11" fmla="*/ 687399 w 687399"/>
              <a:gd name="connsiteY11" fmla="*/ 1023 h 1238340"/>
              <a:gd name="connsiteX12" fmla="*/ 687399 w 687399"/>
              <a:gd name="connsiteY12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9989 w 687399"/>
              <a:gd name="connsiteY9" fmla="*/ 244010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30736 w 687399"/>
              <a:gd name="connsiteY10" fmla="*/ 151449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9919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3466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30737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3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0" fmla="*/ 0 w 652230"/>
              <a:gd name="connsiteY0" fmla="*/ 1224529 h 1224529"/>
              <a:gd name="connsiteX1" fmla="*/ 105508 w 652230"/>
              <a:gd name="connsiteY1" fmla="*/ 1083852 h 1224529"/>
              <a:gd name="connsiteX2" fmla="*/ 166256 w 652230"/>
              <a:gd name="connsiteY2" fmla="*/ 968753 h 1224529"/>
              <a:gd name="connsiteX3" fmla="*/ 223805 w 652230"/>
              <a:gd name="connsiteY3" fmla="*/ 834470 h 1224529"/>
              <a:gd name="connsiteX4" fmla="*/ 290946 w 652230"/>
              <a:gd name="connsiteY4" fmla="*/ 671413 h 1224529"/>
              <a:gd name="connsiteX5" fmla="*/ 354890 w 652230"/>
              <a:gd name="connsiteY5" fmla="*/ 508356 h 1224529"/>
              <a:gd name="connsiteX6" fmla="*/ 393257 w 652230"/>
              <a:gd name="connsiteY6" fmla="*/ 406046 h 1224529"/>
              <a:gd name="connsiteX7" fmla="*/ 409243 w 652230"/>
              <a:gd name="connsiteY7" fmla="*/ 370876 h 1224529"/>
              <a:gd name="connsiteX8" fmla="*/ 438017 w 652230"/>
              <a:gd name="connsiteY8" fmla="*/ 297340 h 1224529"/>
              <a:gd name="connsiteX9" fmla="*/ 469989 w 652230"/>
              <a:gd name="connsiteY9" fmla="*/ 230199 h 1224529"/>
              <a:gd name="connsiteX10" fmla="*/ 524342 w 652230"/>
              <a:gd name="connsiteY10" fmla="*/ 137481 h 1224529"/>
              <a:gd name="connsiteX11" fmla="*/ 543525 w 652230"/>
              <a:gd name="connsiteY11" fmla="*/ 108705 h 1224529"/>
              <a:gd name="connsiteX12" fmla="*/ 601075 w 652230"/>
              <a:gd name="connsiteY12" fmla="*/ 44762 h 1224529"/>
              <a:gd name="connsiteX13" fmla="*/ 652230 w 652230"/>
              <a:gd name="connsiteY13" fmla="*/ 0 h 1224529"/>
              <a:gd name="connsiteX0" fmla="*/ 0 w 601075"/>
              <a:gd name="connsiteY0" fmla="*/ 1179767 h 1179767"/>
              <a:gd name="connsiteX1" fmla="*/ 105508 w 601075"/>
              <a:gd name="connsiteY1" fmla="*/ 1039090 h 1179767"/>
              <a:gd name="connsiteX2" fmla="*/ 166256 w 601075"/>
              <a:gd name="connsiteY2" fmla="*/ 923991 h 1179767"/>
              <a:gd name="connsiteX3" fmla="*/ 223805 w 601075"/>
              <a:gd name="connsiteY3" fmla="*/ 789708 h 1179767"/>
              <a:gd name="connsiteX4" fmla="*/ 290946 w 601075"/>
              <a:gd name="connsiteY4" fmla="*/ 626651 h 1179767"/>
              <a:gd name="connsiteX5" fmla="*/ 354890 w 601075"/>
              <a:gd name="connsiteY5" fmla="*/ 463594 h 1179767"/>
              <a:gd name="connsiteX6" fmla="*/ 393257 w 601075"/>
              <a:gd name="connsiteY6" fmla="*/ 361284 h 1179767"/>
              <a:gd name="connsiteX7" fmla="*/ 409243 w 601075"/>
              <a:gd name="connsiteY7" fmla="*/ 326114 h 1179767"/>
              <a:gd name="connsiteX8" fmla="*/ 438017 w 601075"/>
              <a:gd name="connsiteY8" fmla="*/ 252578 h 1179767"/>
              <a:gd name="connsiteX9" fmla="*/ 469989 w 601075"/>
              <a:gd name="connsiteY9" fmla="*/ 185437 h 1179767"/>
              <a:gd name="connsiteX10" fmla="*/ 524342 w 601075"/>
              <a:gd name="connsiteY10" fmla="*/ 92719 h 1179767"/>
              <a:gd name="connsiteX11" fmla="*/ 543525 w 601075"/>
              <a:gd name="connsiteY11" fmla="*/ 63943 h 1179767"/>
              <a:gd name="connsiteX12" fmla="*/ 601075 w 601075"/>
              <a:gd name="connsiteY12" fmla="*/ 0 h 1179767"/>
              <a:gd name="connsiteX0" fmla="*/ 0 w 543525"/>
              <a:gd name="connsiteY0" fmla="*/ 1115824 h 1115824"/>
              <a:gd name="connsiteX1" fmla="*/ 105508 w 543525"/>
              <a:gd name="connsiteY1" fmla="*/ 975147 h 1115824"/>
              <a:gd name="connsiteX2" fmla="*/ 166256 w 543525"/>
              <a:gd name="connsiteY2" fmla="*/ 860048 h 1115824"/>
              <a:gd name="connsiteX3" fmla="*/ 223805 w 543525"/>
              <a:gd name="connsiteY3" fmla="*/ 725765 h 1115824"/>
              <a:gd name="connsiteX4" fmla="*/ 290946 w 543525"/>
              <a:gd name="connsiteY4" fmla="*/ 562708 h 1115824"/>
              <a:gd name="connsiteX5" fmla="*/ 354890 w 543525"/>
              <a:gd name="connsiteY5" fmla="*/ 399651 h 1115824"/>
              <a:gd name="connsiteX6" fmla="*/ 393257 w 543525"/>
              <a:gd name="connsiteY6" fmla="*/ 297341 h 1115824"/>
              <a:gd name="connsiteX7" fmla="*/ 409243 w 543525"/>
              <a:gd name="connsiteY7" fmla="*/ 262171 h 1115824"/>
              <a:gd name="connsiteX8" fmla="*/ 438017 w 543525"/>
              <a:gd name="connsiteY8" fmla="*/ 188635 h 1115824"/>
              <a:gd name="connsiteX9" fmla="*/ 469989 w 543525"/>
              <a:gd name="connsiteY9" fmla="*/ 121494 h 1115824"/>
              <a:gd name="connsiteX10" fmla="*/ 524342 w 543525"/>
              <a:gd name="connsiteY10" fmla="*/ 28776 h 1115824"/>
              <a:gd name="connsiteX11" fmla="*/ 543525 w 543525"/>
              <a:gd name="connsiteY11" fmla="*/ 0 h 1115824"/>
              <a:gd name="connsiteX0" fmla="*/ 0 w 524342"/>
              <a:gd name="connsiteY0" fmla="*/ 1087048 h 1087048"/>
              <a:gd name="connsiteX1" fmla="*/ 105508 w 524342"/>
              <a:gd name="connsiteY1" fmla="*/ 946371 h 1087048"/>
              <a:gd name="connsiteX2" fmla="*/ 166256 w 524342"/>
              <a:gd name="connsiteY2" fmla="*/ 831272 h 1087048"/>
              <a:gd name="connsiteX3" fmla="*/ 223805 w 524342"/>
              <a:gd name="connsiteY3" fmla="*/ 696989 h 1087048"/>
              <a:gd name="connsiteX4" fmla="*/ 290946 w 524342"/>
              <a:gd name="connsiteY4" fmla="*/ 533932 h 1087048"/>
              <a:gd name="connsiteX5" fmla="*/ 354890 w 524342"/>
              <a:gd name="connsiteY5" fmla="*/ 370875 h 1087048"/>
              <a:gd name="connsiteX6" fmla="*/ 393257 w 524342"/>
              <a:gd name="connsiteY6" fmla="*/ 268565 h 1087048"/>
              <a:gd name="connsiteX7" fmla="*/ 409243 w 524342"/>
              <a:gd name="connsiteY7" fmla="*/ 233395 h 1087048"/>
              <a:gd name="connsiteX8" fmla="*/ 438017 w 524342"/>
              <a:gd name="connsiteY8" fmla="*/ 159859 h 1087048"/>
              <a:gd name="connsiteX9" fmla="*/ 469989 w 524342"/>
              <a:gd name="connsiteY9" fmla="*/ 92718 h 1087048"/>
              <a:gd name="connsiteX10" fmla="*/ 524342 w 524342"/>
              <a:gd name="connsiteY10" fmla="*/ 0 h 1087048"/>
              <a:gd name="connsiteX0" fmla="*/ 0 w 469989"/>
              <a:gd name="connsiteY0" fmla="*/ 994330 h 994330"/>
              <a:gd name="connsiteX1" fmla="*/ 105508 w 469989"/>
              <a:gd name="connsiteY1" fmla="*/ 853653 h 994330"/>
              <a:gd name="connsiteX2" fmla="*/ 166256 w 469989"/>
              <a:gd name="connsiteY2" fmla="*/ 738554 h 994330"/>
              <a:gd name="connsiteX3" fmla="*/ 223805 w 469989"/>
              <a:gd name="connsiteY3" fmla="*/ 604271 h 994330"/>
              <a:gd name="connsiteX4" fmla="*/ 290946 w 469989"/>
              <a:gd name="connsiteY4" fmla="*/ 441214 h 994330"/>
              <a:gd name="connsiteX5" fmla="*/ 354890 w 469989"/>
              <a:gd name="connsiteY5" fmla="*/ 278157 h 994330"/>
              <a:gd name="connsiteX6" fmla="*/ 393257 w 469989"/>
              <a:gd name="connsiteY6" fmla="*/ 175847 h 994330"/>
              <a:gd name="connsiteX7" fmla="*/ 409243 w 469989"/>
              <a:gd name="connsiteY7" fmla="*/ 140677 h 994330"/>
              <a:gd name="connsiteX8" fmla="*/ 438017 w 469989"/>
              <a:gd name="connsiteY8" fmla="*/ 67141 h 994330"/>
              <a:gd name="connsiteX9" fmla="*/ 469989 w 469989"/>
              <a:gd name="connsiteY9" fmla="*/ 0 h 994330"/>
              <a:gd name="connsiteX0" fmla="*/ 0 w 438017"/>
              <a:gd name="connsiteY0" fmla="*/ 927189 h 927189"/>
              <a:gd name="connsiteX1" fmla="*/ 105508 w 438017"/>
              <a:gd name="connsiteY1" fmla="*/ 786512 h 927189"/>
              <a:gd name="connsiteX2" fmla="*/ 166256 w 438017"/>
              <a:gd name="connsiteY2" fmla="*/ 671413 h 927189"/>
              <a:gd name="connsiteX3" fmla="*/ 223805 w 438017"/>
              <a:gd name="connsiteY3" fmla="*/ 537130 h 927189"/>
              <a:gd name="connsiteX4" fmla="*/ 290946 w 438017"/>
              <a:gd name="connsiteY4" fmla="*/ 374073 h 927189"/>
              <a:gd name="connsiteX5" fmla="*/ 354890 w 438017"/>
              <a:gd name="connsiteY5" fmla="*/ 211016 h 927189"/>
              <a:gd name="connsiteX6" fmla="*/ 393257 w 438017"/>
              <a:gd name="connsiteY6" fmla="*/ 108706 h 927189"/>
              <a:gd name="connsiteX7" fmla="*/ 409243 w 438017"/>
              <a:gd name="connsiteY7" fmla="*/ 73536 h 927189"/>
              <a:gd name="connsiteX8" fmla="*/ 438017 w 438017"/>
              <a:gd name="connsiteY8" fmla="*/ 0 h 927189"/>
              <a:gd name="connsiteX0" fmla="*/ 0 w 409243"/>
              <a:gd name="connsiteY0" fmla="*/ 853653 h 853653"/>
              <a:gd name="connsiteX1" fmla="*/ 105508 w 409243"/>
              <a:gd name="connsiteY1" fmla="*/ 712976 h 853653"/>
              <a:gd name="connsiteX2" fmla="*/ 166256 w 409243"/>
              <a:gd name="connsiteY2" fmla="*/ 597877 h 853653"/>
              <a:gd name="connsiteX3" fmla="*/ 223805 w 409243"/>
              <a:gd name="connsiteY3" fmla="*/ 463594 h 853653"/>
              <a:gd name="connsiteX4" fmla="*/ 290946 w 409243"/>
              <a:gd name="connsiteY4" fmla="*/ 300537 h 853653"/>
              <a:gd name="connsiteX5" fmla="*/ 354890 w 409243"/>
              <a:gd name="connsiteY5" fmla="*/ 137480 h 853653"/>
              <a:gd name="connsiteX6" fmla="*/ 393257 w 409243"/>
              <a:gd name="connsiteY6" fmla="*/ 35170 h 853653"/>
              <a:gd name="connsiteX7" fmla="*/ 409243 w 409243"/>
              <a:gd name="connsiteY7" fmla="*/ 0 h 853653"/>
              <a:gd name="connsiteX0" fmla="*/ 0 w 393257"/>
              <a:gd name="connsiteY0" fmla="*/ 818483 h 818483"/>
              <a:gd name="connsiteX1" fmla="*/ 105508 w 393257"/>
              <a:gd name="connsiteY1" fmla="*/ 677806 h 818483"/>
              <a:gd name="connsiteX2" fmla="*/ 166256 w 393257"/>
              <a:gd name="connsiteY2" fmla="*/ 562707 h 818483"/>
              <a:gd name="connsiteX3" fmla="*/ 223805 w 393257"/>
              <a:gd name="connsiteY3" fmla="*/ 428424 h 818483"/>
              <a:gd name="connsiteX4" fmla="*/ 290946 w 393257"/>
              <a:gd name="connsiteY4" fmla="*/ 265367 h 818483"/>
              <a:gd name="connsiteX5" fmla="*/ 354890 w 393257"/>
              <a:gd name="connsiteY5" fmla="*/ 102310 h 818483"/>
              <a:gd name="connsiteX6" fmla="*/ 393257 w 393257"/>
              <a:gd name="connsiteY6" fmla="*/ 0 h 818483"/>
              <a:gd name="connsiteX0" fmla="*/ 0 w 354890"/>
              <a:gd name="connsiteY0" fmla="*/ 716173 h 716173"/>
              <a:gd name="connsiteX1" fmla="*/ 105508 w 354890"/>
              <a:gd name="connsiteY1" fmla="*/ 575496 h 716173"/>
              <a:gd name="connsiteX2" fmla="*/ 166256 w 354890"/>
              <a:gd name="connsiteY2" fmla="*/ 460397 h 716173"/>
              <a:gd name="connsiteX3" fmla="*/ 223805 w 354890"/>
              <a:gd name="connsiteY3" fmla="*/ 326114 h 716173"/>
              <a:gd name="connsiteX4" fmla="*/ 290946 w 354890"/>
              <a:gd name="connsiteY4" fmla="*/ 163057 h 716173"/>
              <a:gd name="connsiteX5" fmla="*/ 354890 w 354890"/>
              <a:gd name="connsiteY5" fmla="*/ 0 h 716173"/>
              <a:gd name="connsiteX0" fmla="*/ 0 w 290946"/>
              <a:gd name="connsiteY0" fmla="*/ 553116 h 553116"/>
              <a:gd name="connsiteX1" fmla="*/ 105508 w 290946"/>
              <a:gd name="connsiteY1" fmla="*/ 412439 h 553116"/>
              <a:gd name="connsiteX2" fmla="*/ 16625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  <a:gd name="connsiteX0" fmla="*/ 0 w 290946"/>
              <a:gd name="connsiteY0" fmla="*/ 553116 h 553116"/>
              <a:gd name="connsiteX1" fmla="*/ 99958 w 290946"/>
              <a:gd name="connsiteY1" fmla="*/ 412439 h 553116"/>
              <a:gd name="connsiteX2" fmla="*/ 16625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  <a:gd name="connsiteX0" fmla="*/ 0 w 290946"/>
              <a:gd name="connsiteY0" fmla="*/ 553116 h 553116"/>
              <a:gd name="connsiteX1" fmla="*/ 99958 w 290946"/>
              <a:gd name="connsiteY1" fmla="*/ 412439 h 553116"/>
              <a:gd name="connsiteX2" fmla="*/ 16070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  <a:gd name="connsiteX0" fmla="*/ 0 w 302044"/>
              <a:gd name="connsiteY0" fmla="*/ 547444 h 547444"/>
              <a:gd name="connsiteX1" fmla="*/ 111056 w 302044"/>
              <a:gd name="connsiteY1" fmla="*/ 412439 h 547444"/>
              <a:gd name="connsiteX2" fmla="*/ 171804 w 302044"/>
              <a:gd name="connsiteY2" fmla="*/ 297340 h 547444"/>
              <a:gd name="connsiteX3" fmla="*/ 234903 w 302044"/>
              <a:gd name="connsiteY3" fmla="*/ 163057 h 547444"/>
              <a:gd name="connsiteX4" fmla="*/ 302044 w 302044"/>
              <a:gd name="connsiteY4" fmla="*/ 0 h 547444"/>
              <a:gd name="connsiteX0" fmla="*/ 0 w 302044"/>
              <a:gd name="connsiteY0" fmla="*/ 547444 h 547444"/>
              <a:gd name="connsiteX1" fmla="*/ 99957 w 302044"/>
              <a:gd name="connsiteY1" fmla="*/ 412439 h 547444"/>
              <a:gd name="connsiteX2" fmla="*/ 171804 w 302044"/>
              <a:gd name="connsiteY2" fmla="*/ 297340 h 547444"/>
              <a:gd name="connsiteX3" fmla="*/ 234903 w 302044"/>
              <a:gd name="connsiteY3" fmla="*/ 163057 h 547444"/>
              <a:gd name="connsiteX4" fmla="*/ 302044 w 302044"/>
              <a:gd name="connsiteY4" fmla="*/ 0 h 547444"/>
              <a:gd name="connsiteX0" fmla="*/ 0 w 290946"/>
              <a:gd name="connsiteY0" fmla="*/ 558787 h 558787"/>
              <a:gd name="connsiteX1" fmla="*/ 88859 w 290946"/>
              <a:gd name="connsiteY1" fmla="*/ 412439 h 558787"/>
              <a:gd name="connsiteX2" fmla="*/ 160706 w 290946"/>
              <a:gd name="connsiteY2" fmla="*/ 297340 h 558787"/>
              <a:gd name="connsiteX3" fmla="*/ 223805 w 290946"/>
              <a:gd name="connsiteY3" fmla="*/ 163057 h 558787"/>
              <a:gd name="connsiteX4" fmla="*/ 290946 w 290946"/>
              <a:gd name="connsiteY4" fmla="*/ 0 h 558787"/>
              <a:gd name="connsiteX0" fmla="*/ 0 w 296495"/>
              <a:gd name="connsiteY0" fmla="*/ 547444 h 547444"/>
              <a:gd name="connsiteX1" fmla="*/ 94408 w 296495"/>
              <a:gd name="connsiteY1" fmla="*/ 412439 h 547444"/>
              <a:gd name="connsiteX2" fmla="*/ 166255 w 296495"/>
              <a:gd name="connsiteY2" fmla="*/ 297340 h 547444"/>
              <a:gd name="connsiteX3" fmla="*/ 229354 w 296495"/>
              <a:gd name="connsiteY3" fmla="*/ 163057 h 547444"/>
              <a:gd name="connsiteX4" fmla="*/ 296495 w 296495"/>
              <a:gd name="connsiteY4" fmla="*/ 0 h 54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495" h="547444">
                <a:moveTo>
                  <a:pt x="0" y="547444"/>
                </a:moveTo>
                <a:cubicBezTo>
                  <a:pt x="39166" y="498420"/>
                  <a:pt x="66699" y="454123"/>
                  <a:pt x="94408" y="412439"/>
                </a:cubicBezTo>
                <a:cubicBezTo>
                  <a:pt x="122117" y="370755"/>
                  <a:pt x="143764" y="338904"/>
                  <a:pt x="166255" y="297340"/>
                </a:cubicBezTo>
                <a:cubicBezTo>
                  <a:pt x="188746" y="255776"/>
                  <a:pt x="208572" y="212614"/>
                  <a:pt x="229354" y="163057"/>
                </a:cubicBezTo>
                <a:cubicBezTo>
                  <a:pt x="250136" y="113500"/>
                  <a:pt x="274648" y="54352"/>
                  <a:pt x="296495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Freeform 23"/>
          <p:cNvSpPr/>
          <p:nvPr/>
        </p:nvSpPr>
        <p:spPr>
          <a:xfrm>
            <a:off x="6848722" y="3492688"/>
            <a:ext cx="269304" cy="109171"/>
          </a:xfrm>
          <a:custGeom>
            <a:avLst/>
            <a:gdLst>
              <a:gd name="connsiteX0" fmla="*/ 0 w 271762"/>
              <a:gd name="connsiteY0" fmla="*/ 22457 h 102387"/>
              <a:gd name="connsiteX1" fmla="*/ 115099 w 271762"/>
              <a:gd name="connsiteY1" fmla="*/ 77 h 102387"/>
              <a:gd name="connsiteX2" fmla="*/ 182240 w 271762"/>
              <a:gd name="connsiteY2" fmla="*/ 16063 h 102387"/>
              <a:gd name="connsiteX3" fmla="*/ 220607 w 271762"/>
              <a:gd name="connsiteY3" fmla="*/ 41640 h 102387"/>
              <a:gd name="connsiteX4" fmla="*/ 258973 w 271762"/>
              <a:gd name="connsiteY4" fmla="*/ 80007 h 102387"/>
              <a:gd name="connsiteX5" fmla="*/ 271762 w 271762"/>
              <a:gd name="connsiteY5" fmla="*/ 102387 h 102387"/>
              <a:gd name="connsiteX6" fmla="*/ 271762 w 271762"/>
              <a:gd name="connsiteY6" fmla="*/ 102387 h 102387"/>
              <a:gd name="connsiteX0" fmla="*/ 0 w 271762"/>
              <a:gd name="connsiteY0" fmla="*/ 27049 h 106979"/>
              <a:gd name="connsiteX1" fmla="*/ 64969 w 271762"/>
              <a:gd name="connsiteY1" fmla="*/ 1578 h 106979"/>
              <a:gd name="connsiteX2" fmla="*/ 115099 w 271762"/>
              <a:gd name="connsiteY2" fmla="*/ 4669 h 106979"/>
              <a:gd name="connsiteX3" fmla="*/ 182240 w 271762"/>
              <a:gd name="connsiteY3" fmla="*/ 20655 h 106979"/>
              <a:gd name="connsiteX4" fmla="*/ 220607 w 271762"/>
              <a:gd name="connsiteY4" fmla="*/ 46232 h 106979"/>
              <a:gd name="connsiteX5" fmla="*/ 258973 w 271762"/>
              <a:gd name="connsiteY5" fmla="*/ 84599 h 106979"/>
              <a:gd name="connsiteX6" fmla="*/ 271762 w 271762"/>
              <a:gd name="connsiteY6" fmla="*/ 106979 h 106979"/>
              <a:gd name="connsiteX7" fmla="*/ 271762 w 271762"/>
              <a:gd name="connsiteY7" fmla="*/ 106979 h 106979"/>
              <a:gd name="connsiteX0" fmla="*/ 0 w 271762"/>
              <a:gd name="connsiteY0" fmla="*/ 22714 h 102644"/>
              <a:gd name="connsiteX1" fmla="*/ 64969 w 271762"/>
              <a:gd name="connsiteY1" fmla="*/ 6834 h 102644"/>
              <a:gd name="connsiteX2" fmla="*/ 115099 w 271762"/>
              <a:gd name="connsiteY2" fmla="*/ 334 h 102644"/>
              <a:gd name="connsiteX3" fmla="*/ 182240 w 271762"/>
              <a:gd name="connsiteY3" fmla="*/ 16320 h 102644"/>
              <a:gd name="connsiteX4" fmla="*/ 220607 w 271762"/>
              <a:gd name="connsiteY4" fmla="*/ 41897 h 102644"/>
              <a:gd name="connsiteX5" fmla="*/ 258973 w 271762"/>
              <a:gd name="connsiteY5" fmla="*/ 80264 h 102644"/>
              <a:gd name="connsiteX6" fmla="*/ 271762 w 271762"/>
              <a:gd name="connsiteY6" fmla="*/ 102644 h 102644"/>
              <a:gd name="connsiteX7" fmla="*/ 271762 w 271762"/>
              <a:gd name="connsiteY7" fmla="*/ 102644 h 102644"/>
              <a:gd name="connsiteX0" fmla="*/ 0 w 271762"/>
              <a:gd name="connsiteY0" fmla="*/ 23303 h 103233"/>
              <a:gd name="connsiteX1" fmla="*/ 58575 w 271762"/>
              <a:gd name="connsiteY1" fmla="*/ 4226 h 103233"/>
              <a:gd name="connsiteX2" fmla="*/ 115099 w 271762"/>
              <a:gd name="connsiteY2" fmla="*/ 923 h 103233"/>
              <a:gd name="connsiteX3" fmla="*/ 182240 w 271762"/>
              <a:gd name="connsiteY3" fmla="*/ 16909 h 103233"/>
              <a:gd name="connsiteX4" fmla="*/ 220607 w 271762"/>
              <a:gd name="connsiteY4" fmla="*/ 42486 h 103233"/>
              <a:gd name="connsiteX5" fmla="*/ 258973 w 271762"/>
              <a:gd name="connsiteY5" fmla="*/ 80853 h 103233"/>
              <a:gd name="connsiteX6" fmla="*/ 271762 w 271762"/>
              <a:gd name="connsiteY6" fmla="*/ 103233 h 103233"/>
              <a:gd name="connsiteX7" fmla="*/ 271762 w 271762"/>
              <a:gd name="connsiteY7" fmla="*/ 103233 h 103233"/>
              <a:gd name="connsiteX0" fmla="*/ 0 w 271762"/>
              <a:gd name="connsiteY0" fmla="*/ 30109 h 110039"/>
              <a:gd name="connsiteX1" fmla="*/ 58575 w 271762"/>
              <a:gd name="connsiteY1" fmla="*/ 11032 h 110039"/>
              <a:gd name="connsiteX2" fmla="*/ 112641 w 271762"/>
              <a:gd name="connsiteY2" fmla="*/ 354 h 110039"/>
              <a:gd name="connsiteX3" fmla="*/ 182240 w 271762"/>
              <a:gd name="connsiteY3" fmla="*/ 23715 h 110039"/>
              <a:gd name="connsiteX4" fmla="*/ 220607 w 271762"/>
              <a:gd name="connsiteY4" fmla="*/ 49292 h 110039"/>
              <a:gd name="connsiteX5" fmla="*/ 258973 w 271762"/>
              <a:gd name="connsiteY5" fmla="*/ 87659 h 110039"/>
              <a:gd name="connsiteX6" fmla="*/ 271762 w 271762"/>
              <a:gd name="connsiteY6" fmla="*/ 110039 h 110039"/>
              <a:gd name="connsiteX7" fmla="*/ 271762 w 271762"/>
              <a:gd name="connsiteY7" fmla="*/ 110039 h 110039"/>
              <a:gd name="connsiteX0" fmla="*/ 0 w 271762"/>
              <a:gd name="connsiteY0" fmla="*/ 32602 h 112532"/>
              <a:gd name="connsiteX1" fmla="*/ 51201 w 271762"/>
              <a:gd name="connsiteY1" fmla="*/ 3692 h 112532"/>
              <a:gd name="connsiteX2" fmla="*/ 112641 w 271762"/>
              <a:gd name="connsiteY2" fmla="*/ 2847 h 112532"/>
              <a:gd name="connsiteX3" fmla="*/ 182240 w 271762"/>
              <a:gd name="connsiteY3" fmla="*/ 26208 h 112532"/>
              <a:gd name="connsiteX4" fmla="*/ 220607 w 271762"/>
              <a:gd name="connsiteY4" fmla="*/ 51785 h 112532"/>
              <a:gd name="connsiteX5" fmla="*/ 258973 w 271762"/>
              <a:gd name="connsiteY5" fmla="*/ 90152 h 112532"/>
              <a:gd name="connsiteX6" fmla="*/ 271762 w 271762"/>
              <a:gd name="connsiteY6" fmla="*/ 112532 h 112532"/>
              <a:gd name="connsiteX7" fmla="*/ 271762 w 271762"/>
              <a:gd name="connsiteY7" fmla="*/ 112532 h 112532"/>
              <a:gd name="connsiteX0" fmla="*/ 0 w 276678"/>
              <a:gd name="connsiteY0" fmla="*/ 27397 h 112243"/>
              <a:gd name="connsiteX1" fmla="*/ 56117 w 276678"/>
              <a:gd name="connsiteY1" fmla="*/ 3403 h 112243"/>
              <a:gd name="connsiteX2" fmla="*/ 117557 w 276678"/>
              <a:gd name="connsiteY2" fmla="*/ 2558 h 112243"/>
              <a:gd name="connsiteX3" fmla="*/ 187156 w 276678"/>
              <a:gd name="connsiteY3" fmla="*/ 25919 h 112243"/>
              <a:gd name="connsiteX4" fmla="*/ 225523 w 276678"/>
              <a:gd name="connsiteY4" fmla="*/ 51496 h 112243"/>
              <a:gd name="connsiteX5" fmla="*/ 263889 w 276678"/>
              <a:gd name="connsiteY5" fmla="*/ 89863 h 112243"/>
              <a:gd name="connsiteX6" fmla="*/ 276678 w 276678"/>
              <a:gd name="connsiteY6" fmla="*/ 112243 h 112243"/>
              <a:gd name="connsiteX7" fmla="*/ 276678 w 276678"/>
              <a:gd name="connsiteY7" fmla="*/ 112243 h 112243"/>
              <a:gd name="connsiteX0" fmla="*/ 0 w 269304"/>
              <a:gd name="connsiteY0" fmla="*/ 32602 h 112532"/>
              <a:gd name="connsiteX1" fmla="*/ 48743 w 269304"/>
              <a:gd name="connsiteY1" fmla="*/ 3692 h 112532"/>
              <a:gd name="connsiteX2" fmla="*/ 110183 w 269304"/>
              <a:gd name="connsiteY2" fmla="*/ 2847 h 112532"/>
              <a:gd name="connsiteX3" fmla="*/ 179782 w 269304"/>
              <a:gd name="connsiteY3" fmla="*/ 26208 h 112532"/>
              <a:gd name="connsiteX4" fmla="*/ 218149 w 269304"/>
              <a:gd name="connsiteY4" fmla="*/ 51785 h 112532"/>
              <a:gd name="connsiteX5" fmla="*/ 256515 w 269304"/>
              <a:gd name="connsiteY5" fmla="*/ 90152 h 112532"/>
              <a:gd name="connsiteX6" fmla="*/ 269304 w 269304"/>
              <a:gd name="connsiteY6" fmla="*/ 112532 h 112532"/>
              <a:gd name="connsiteX7" fmla="*/ 269304 w 269304"/>
              <a:gd name="connsiteY7" fmla="*/ 112532 h 112532"/>
              <a:gd name="connsiteX0" fmla="*/ 0 w 269304"/>
              <a:gd name="connsiteY0" fmla="*/ 32003 h 111933"/>
              <a:gd name="connsiteX1" fmla="*/ 48743 w 269304"/>
              <a:gd name="connsiteY1" fmla="*/ 3093 h 111933"/>
              <a:gd name="connsiteX2" fmla="*/ 110183 w 269304"/>
              <a:gd name="connsiteY2" fmla="*/ 2248 h 111933"/>
              <a:gd name="connsiteX3" fmla="*/ 179782 w 269304"/>
              <a:gd name="connsiteY3" fmla="*/ 15777 h 111933"/>
              <a:gd name="connsiteX4" fmla="*/ 218149 w 269304"/>
              <a:gd name="connsiteY4" fmla="*/ 51186 h 111933"/>
              <a:gd name="connsiteX5" fmla="*/ 256515 w 269304"/>
              <a:gd name="connsiteY5" fmla="*/ 89553 h 111933"/>
              <a:gd name="connsiteX6" fmla="*/ 269304 w 269304"/>
              <a:gd name="connsiteY6" fmla="*/ 111933 h 111933"/>
              <a:gd name="connsiteX7" fmla="*/ 269304 w 269304"/>
              <a:gd name="connsiteY7" fmla="*/ 111933 h 111933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18149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6869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7686 h 117616"/>
              <a:gd name="connsiteX1" fmla="*/ 48743 w 269304"/>
              <a:gd name="connsiteY1" fmla="*/ 8776 h 117616"/>
              <a:gd name="connsiteX2" fmla="*/ 110183 w 269304"/>
              <a:gd name="connsiteY2" fmla="*/ 557 h 117616"/>
              <a:gd name="connsiteX3" fmla="*/ 179782 w 269304"/>
              <a:gd name="connsiteY3" fmla="*/ 21460 h 117616"/>
              <a:gd name="connsiteX4" fmla="*/ 223065 w 269304"/>
              <a:gd name="connsiteY4" fmla="*/ 51953 h 117616"/>
              <a:gd name="connsiteX5" fmla="*/ 256515 w 269304"/>
              <a:gd name="connsiteY5" fmla="*/ 95236 h 117616"/>
              <a:gd name="connsiteX6" fmla="*/ 269304 w 269304"/>
              <a:gd name="connsiteY6" fmla="*/ 117616 h 117616"/>
              <a:gd name="connsiteX7" fmla="*/ 269304 w 269304"/>
              <a:gd name="connsiteY7" fmla="*/ 117616 h 117616"/>
              <a:gd name="connsiteX0" fmla="*/ 0 w 269304"/>
              <a:gd name="connsiteY0" fmla="*/ 31019 h 110949"/>
              <a:gd name="connsiteX1" fmla="*/ 48743 w 269304"/>
              <a:gd name="connsiteY1" fmla="*/ 2109 h 110949"/>
              <a:gd name="connsiteX2" fmla="*/ 110183 w 269304"/>
              <a:gd name="connsiteY2" fmla="*/ 3618 h 110949"/>
              <a:gd name="connsiteX3" fmla="*/ 179782 w 269304"/>
              <a:gd name="connsiteY3" fmla="*/ 14793 h 110949"/>
              <a:gd name="connsiteX4" fmla="*/ 223065 w 269304"/>
              <a:gd name="connsiteY4" fmla="*/ 45286 h 110949"/>
              <a:gd name="connsiteX5" fmla="*/ 256515 w 269304"/>
              <a:gd name="connsiteY5" fmla="*/ 88569 h 110949"/>
              <a:gd name="connsiteX6" fmla="*/ 269304 w 269304"/>
              <a:gd name="connsiteY6" fmla="*/ 110949 h 110949"/>
              <a:gd name="connsiteX7" fmla="*/ 269304 w 269304"/>
              <a:gd name="connsiteY7" fmla="*/ 110949 h 110949"/>
              <a:gd name="connsiteX0" fmla="*/ 0 w 269304"/>
              <a:gd name="connsiteY0" fmla="*/ 27830 h 107760"/>
              <a:gd name="connsiteX1" fmla="*/ 48743 w 269304"/>
              <a:gd name="connsiteY1" fmla="*/ 4839 h 107760"/>
              <a:gd name="connsiteX2" fmla="*/ 110183 w 269304"/>
              <a:gd name="connsiteY2" fmla="*/ 429 h 107760"/>
              <a:gd name="connsiteX3" fmla="*/ 179782 w 269304"/>
              <a:gd name="connsiteY3" fmla="*/ 11604 h 107760"/>
              <a:gd name="connsiteX4" fmla="*/ 223065 w 269304"/>
              <a:gd name="connsiteY4" fmla="*/ 42097 h 107760"/>
              <a:gd name="connsiteX5" fmla="*/ 256515 w 269304"/>
              <a:gd name="connsiteY5" fmla="*/ 85380 h 107760"/>
              <a:gd name="connsiteX6" fmla="*/ 269304 w 269304"/>
              <a:gd name="connsiteY6" fmla="*/ 107760 h 107760"/>
              <a:gd name="connsiteX7" fmla="*/ 269304 w 269304"/>
              <a:gd name="connsiteY7" fmla="*/ 107760 h 107760"/>
              <a:gd name="connsiteX0" fmla="*/ 0 w 269304"/>
              <a:gd name="connsiteY0" fmla="*/ 30574 h 110504"/>
              <a:gd name="connsiteX1" fmla="*/ 48743 w 269304"/>
              <a:gd name="connsiteY1" fmla="*/ 7583 h 110504"/>
              <a:gd name="connsiteX2" fmla="*/ 110183 w 269304"/>
              <a:gd name="connsiteY2" fmla="*/ 214 h 110504"/>
              <a:gd name="connsiteX3" fmla="*/ 179782 w 269304"/>
              <a:gd name="connsiteY3" fmla="*/ 14348 h 110504"/>
              <a:gd name="connsiteX4" fmla="*/ 223065 w 269304"/>
              <a:gd name="connsiteY4" fmla="*/ 44841 h 110504"/>
              <a:gd name="connsiteX5" fmla="*/ 256515 w 269304"/>
              <a:gd name="connsiteY5" fmla="*/ 88124 h 110504"/>
              <a:gd name="connsiteX6" fmla="*/ 269304 w 269304"/>
              <a:gd name="connsiteY6" fmla="*/ 110504 h 110504"/>
              <a:gd name="connsiteX7" fmla="*/ 269304 w 269304"/>
              <a:gd name="connsiteY7" fmla="*/ 110504 h 110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304" h="110504">
                <a:moveTo>
                  <a:pt x="0" y="30574"/>
                </a:moveTo>
                <a:cubicBezTo>
                  <a:pt x="10828" y="28460"/>
                  <a:pt x="30379" y="12643"/>
                  <a:pt x="48743" y="7583"/>
                </a:cubicBezTo>
                <a:cubicBezTo>
                  <a:pt x="67107" y="2523"/>
                  <a:pt x="88343" y="-913"/>
                  <a:pt x="110183" y="214"/>
                </a:cubicBezTo>
                <a:cubicBezTo>
                  <a:pt x="132023" y="1341"/>
                  <a:pt x="160968" y="6910"/>
                  <a:pt x="179782" y="14348"/>
                </a:cubicBezTo>
                <a:cubicBezTo>
                  <a:pt x="198596" y="21786"/>
                  <a:pt x="210276" y="32545"/>
                  <a:pt x="223065" y="44841"/>
                </a:cubicBezTo>
                <a:cubicBezTo>
                  <a:pt x="235854" y="57137"/>
                  <a:pt x="248808" y="77180"/>
                  <a:pt x="256515" y="88124"/>
                </a:cubicBezTo>
                <a:cubicBezTo>
                  <a:pt x="264222" y="99068"/>
                  <a:pt x="269304" y="110504"/>
                  <a:pt x="269304" y="110504"/>
                </a:cubicBezTo>
                <a:lnTo>
                  <a:pt x="269304" y="110504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Freeform 24"/>
          <p:cNvSpPr/>
          <p:nvPr/>
        </p:nvSpPr>
        <p:spPr>
          <a:xfrm>
            <a:off x="7092760" y="3560998"/>
            <a:ext cx="67377" cy="1374001"/>
          </a:xfrm>
          <a:custGeom>
            <a:avLst/>
            <a:gdLst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44761 w 67377"/>
              <a:gd name="connsiteY1" fmla="*/ 102310 h 1390783"/>
              <a:gd name="connsiteX2" fmla="*/ 60747 w 67377"/>
              <a:gd name="connsiteY2" fmla="*/ 249382 h 1390783"/>
              <a:gd name="connsiteX3" fmla="*/ 63944 w 67377"/>
              <a:gd name="connsiteY3" fmla="*/ 425228 h 1390783"/>
              <a:gd name="connsiteX4" fmla="*/ 63944 w 67377"/>
              <a:gd name="connsiteY4" fmla="*/ 540327 h 1390783"/>
              <a:gd name="connsiteX5" fmla="*/ 67141 w 67377"/>
              <a:gd name="connsiteY5" fmla="*/ 655426 h 1390783"/>
              <a:gd name="connsiteX6" fmla="*/ 67141 w 67377"/>
              <a:gd name="connsiteY6" fmla="*/ 757737 h 1390783"/>
              <a:gd name="connsiteX7" fmla="*/ 67141 w 67377"/>
              <a:gd name="connsiteY7" fmla="*/ 872836 h 1390783"/>
              <a:gd name="connsiteX8" fmla="*/ 63944 w 67377"/>
              <a:gd name="connsiteY8" fmla="*/ 994330 h 1390783"/>
              <a:gd name="connsiteX9" fmla="*/ 63944 w 67377"/>
              <a:gd name="connsiteY9" fmla="*/ 1109429 h 1390783"/>
              <a:gd name="connsiteX10" fmla="*/ 60747 w 67377"/>
              <a:gd name="connsiteY10" fmla="*/ 1272487 h 1390783"/>
              <a:gd name="connsiteX11" fmla="*/ 60747 w 67377"/>
              <a:gd name="connsiteY11" fmla="*/ 1362008 h 1390783"/>
              <a:gd name="connsiteX12" fmla="*/ 60747 w 67377"/>
              <a:gd name="connsiteY12" fmla="*/ 1390783 h 1390783"/>
              <a:gd name="connsiteX13" fmla="*/ 60747 w 67377"/>
              <a:gd name="connsiteY13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  <a:gd name="connsiteX0" fmla="*/ 0 w 67377"/>
              <a:gd name="connsiteY0" fmla="*/ 0 h 1390783"/>
              <a:gd name="connsiteX1" fmla="*/ 9011 w 67377"/>
              <a:gd name="connsiteY1" fmla="*/ 17327 h 1390783"/>
              <a:gd name="connsiteX2" fmla="*/ 44761 w 67377"/>
              <a:gd name="connsiteY2" fmla="*/ 102310 h 1390783"/>
              <a:gd name="connsiteX3" fmla="*/ 60747 w 67377"/>
              <a:gd name="connsiteY3" fmla="*/ 249382 h 1390783"/>
              <a:gd name="connsiteX4" fmla="*/ 63944 w 67377"/>
              <a:gd name="connsiteY4" fmla="*/ 425228 h 1390783"/>
              <a:gd name="connsiteX5" fmla="*/ 63944 w 67377"/>
              <a:gd name="connsiteY5" fmla="*/ 540327 h 1390783"/>
              <a:gd name="connsiteX6" fmla="*/ 67141 w 67377"/>
              <a:gd name="connsiteY6" fmla="*/ 655426 h 1390783"/>
              <a:gd name="connsiteX7" fmla="*/ 67141 w 67377"/>
              <a:gd name="connsiteY7" fmla="*/ 757737 h 1390783"/>
              <a:gd name="connsiteX8" fmla="*/ 67141 w 67377"/>
              <a:gd name="connsiteY8" fmla="*/ 872836 h 1390783"/>
              <a:gd name="connsiteX9" fmla="*/ 63944 w 67377"/>
              <a:gd name="connsiteY9" fmla="*/ 994330 h 1390783"/>
              <a:gd name="connsiteX10" fmla="*/ 63944 w 67377"/>
              <a:gd name="connsiteY10" fmla="*/ 1109429 h 1390783"/>
              <a:gd name="connsiteX11" fmla="*/ 60747 w 67377"/>
              <a:gd name="connsiteY11" fmla="*/ 1272487 h 1390783"/>
              <a:gd name="connsiteX12" fmla="*/ 60747 w 67377"/>
              <a:gd name="connsiteY12" fmla="*/ 1362008 h 1390783"/>
              <a:gd name="connsiteX13" fmla="*/ 60747 w 67377"/>
              <a:gd name="connsiteY13" fmla="*/ 1390783 h 1390783"/>
              <a:gd name="connsiteX14" fmla="*/ 60747 w 67377"/>
              <a:gd name="connsiteY14" fmla="*/ 1390783 h 1390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7377" h="1390783">
                <a:moveTo>
                  <a:pt x="0" y="0"/>
                </a:moveTo>
                <a:cubicBezTo>
                  <a:pt x="1502" y="4117"/>
                  <a:pt x="1551" y="275"/>
                  <a:pt x="9011" y="17327"/>
                </a:cubicBezTo>
                <a:cubicBezTo>
                  <a:pt x="16471" y="22089"/>
                  <a:pt x="36138" y="63634"/>
                  <a:pt x="44761" y="102310"/>
                </a:cubicBezTo>
                <a:cubicBezTo>
                  <a:pt x="53384" y="140986"/>
                  <a:pt x="57550" y="195562"/>
                  <a:pt x="60747" y="249382"/>
                </a:cubicBezTo>
                <a:cubicBezTo>
                  <a:pt x="63944" y="303202"/>
                  <a:pt x="63411" y="376737"/>
                  <a:pt x="63944" y="425228"/>
                </a:cubicBezTo>
                <a:cubicBezTo>
                  <a:pt x="64477" y="473719"/>
                  <a:pt x="63411" y="501961"/>
                  <a:pt x="63944" y="540327"/>
                </a:cubicBezTo>
                <a:cubicBezTo>
                  <a:pt x="64477" y="578693"/>
                  <a:pt x="66608" y="619191"/>
                  <a:pt x="67141" y="655426"/>
                </a:cubicBezTo>
                <a:cubicBezTo>
                  <a:pt x="67674" y="691661"/>
                  <a:pt x="67141" y="757737"/>
                  <a:pt x="67141" y="757737"/>
                </a:cubicBezTo>
                <a:cubicBezTo>
                  <a:pt x="67141" y="793972"/>
                  <a:pt x="67674" y="833404"/>
                  <a:pt x="67141" y="872836"/>
                </a:cubicBezTo>
                <a:cubicBezTo>
                  <a:pt x="66608" y="912268"/>
                  <a:pt x="64477" y="954898"/>
                  <a:pt x="63944" y="994330"/>
                </a:cubicBezTo>
                <a:cubicBezTo>
                  <a:pt x="63411" y="1033762"/>
                  <a:pt x="64477" y="1063070"/>
                  <a:pt x="63944" y="1109429"/>
                </a:cubicBezTo>
                <a:cubicBezTo>
                  <a:pt x="63411" y="1155788"/>
                  <a:pt x="61280" y="1230391"/>
                  <a:pt x="60747" y="1272487"/>
                </a:cubicBezTo>
                <a:cubicBezTo>
                  <a:pt x="60214" y="1314583"/>
                  <a:pt x="60747" y="1362008"/>
                  <a:pt x="60747" y="1362008"/>
                </a:cubicBezTo>
                <a:lnTo>
                  <a:pt x="60747" y="1390783"/>
                </a:lnTo>
                <a:lnTo>
                  <a:pt x="60747" y="139078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Freeform 25"/>
          <p:cNvSpPr/>
          <p:nvPr/>
        </p:nvSpPr>
        <p:spPr>
          <a:xfrm>
            <a:off x="7159901" y="3538617"/>
            <a:ext cx="575496" cy="963381"/>
          </a:xfrm>
          <a:custGeom>
            <a:avLst/>
            <a:gdLst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354889 w 575496"/>
              <a:gd name="connsiteY5" fmla="*/ 201424 h 975147"/>
              <a:gd name="connsiteX6" fmla="*/ 457200 w 575496"/>
              <a:gd name="connsiteY6" fmla="*/ 95916 h 975147"/>
              <a:gd name="connsiteX7" fmla="*/ 537130 w 575496"/>
              <a:gd name="connsiteY7" fmla="*/ 25578 h 975147"/>
              <a:gd name="connsiteX8" fmla="*/ 575496 w 575496"/>
              <a:gd name="connsiteY8" fmla="*/ 0 h 975147"/>
              <a:gd name="connsiteX9" fmla="*/ 575496 w 575496"/>
              <a:gd name="connsiteY9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8157 w 575496"/>
              <a:gd name="connsiteY5" fmla="*/ 310129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81355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26115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6524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19721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4960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26115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71762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1424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30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2381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6721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28775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40327 w 575496"/>
              <a:gd name="connsiteY8" fmla="*/ 31972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3932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25578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8565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8227 w 575496"/>
              <a:gd name="connsiteY3" fmla="*/ 469989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68565 w 575496"/>
              <a:gd name="connsiteY4" fmla="*/ 335706 h 975147"/>
              <a:gd name="connsiteX5" fmla="*/ 263649 w 575496"/>
              <a:gd name="connsiteY5" fmla="*/ 332510 h 975147"/>
              <a:gd name="connsiteX6" fmla="*/ 354889 w 575496"/>
              <a:gd name="connsiteY6" fmla="*/ 204621 h 975147"/>
              <a:gd name="connsiteX7" fmla="*/ 457200 w 575496"/>
              <a:gd name="connsiteY7" fmla="*/ 95916 h 975147"/>
              <a:gd name="connsiteX8" fmla="*/ 537129 w 575496"/>
              <a:gd name="connsiteY8" fmla="*/ 31973 h 975147"/>
              <a:gd name="connsiteX9" fmla="*/ 575496 w 575496"/>
              <a:gd name="connsiteY9" fmla="*/ 0 h 975147"/>
              <a:gd name="connsiteX10" fmla="*/ 575496 w 575496"/>
              <a:gd name="connsiteY10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68565 w 575496"/>
              <a:gd name="connsiteY5" fmla="*/ 335706 h 975147"/>
              <a:gd name="connsiteX6" fmla="*/ 263649 w 575496"/>
              <a:gd name="connsiteY6" fmla="*/ 332510 h 975147"/>
              <a:gd name="connsiteX7" fmla="*/ 354889 w 575496"/>
              <a:gd name="connsiteY7" fmla="*/ 204621 h 975147"/>
              <a:gd name="connsiteX8" fmla="*/ 457200 w 575496"/>
              <a:gd name="connsiteY8" fmla="*/ 95916 h 975147"/>
              <a:gd name="connsiteX9" fmla="*/ 537129 w 575496"/>
              <a:gd name="connsiteY9" fmla="*/ 31973 h 975147"/>
              <a:gd name="connsiteX10" fmla="*/ 575496 w 575496"/>
              <a:gd name="connsiteY10" fmla="*/ 0 h 975147"/>
              <a:gd name="connsiteX11" fmla="*/ 575496 w 575496"/>
              <a:gd name="connsiteY11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56798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4889 w 575496"/>
              <a:gd name="connsiteY8" fmla="*/ 204621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95916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7129 w 575496"/>
              <a:gd name="connsiteY10" fmla="*/ 31973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4671 w 575496"/>
              <a:gd name="connsiteY10" fmla="*/ 29515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3649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2510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  <a:gd name="connsiteX0" fmla="*/ 0 w 575496"/>
              <a:gd name="connsiteY0" fmla="*/ 975147 h 975147"/>
              <a:gd name="connsiteX1" fmla="*/ 60747 w 575496"/>
              <a:gd name="connsiteY1" fmla="*/ 783315 h 975147"/>
              <a:gd name="connsiteX2" fmla="*/ 131085 w 575496"/>
              <a:gd name="connsiteY2" fmla="*/ 610666 h 975147"/>
              <a:gd name="connsiteX3" fmla="*/ 190853 w 575496"/>
              <a:gd name="connsiteY3" fmla="*/ 467531 h 975147"/>
              <a:gd name="connsiteX4" fmla="*/ 222090 w 575496"/>
              <a:gd name="connsiteY4" fmla="*/ 410875 h 975147"/>
              <a:gd name="connsiteX5" fmla="*/ 246670 w 575496"/>
              <a:gd name="connsiteY5" fmla="*/ 361714 h 975147"/>
              <a:gd name="connsiteX6" fmla="*/ 268565 w 575496"/>
              <a:gd name="connsiteY6" fmla="*/ 335706 h 975147"/>
              <a:gd name="connsiteX7" fmla="*/ 261191 w 575496"/>
              <a:gd name="connsiteY7" fmla="*/ 337426 h 975147"/>
              <a:gd name="connsiteX8" fmla="*/ 352431 w 575496"/>
              <a:gd name="connsiteY8" fmla="*/ 197247 h 975147"/>
              <a:gd name="connsiteX9" fmla="*/ 457200 w 575496"/>
              <a:gd name="connsiteY9" fmla="*/ 88542 h 975147"/>
              <a:gd name="connsiteX10" fmla="*/ 532213 w 575496"/>
              <a:gd name="connsiteY10" fmla="*/ 24599 h 975147"/>
              <a:gd name="connsiteX11" fmla="*/ 575496 w 575496"/>
              <a:gd name="connsiteY11" fmla="*/ 0 h 975147"/>
              <a:gd name="connsiteX12" fmla="*/ 575496 w 575496"/>
              <a:gd name="connsiteY12" fmla="*/ 0 h 975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75496" h="975147">
                <a:moveTo>
                  <a:pt x="0" y="975147"/>
                </a:moveTo>
                <a:cubicBezTo>
                  <a:pt x="19450" y="909604"/>
                  <a:pt x="38900" y="844062"/>
                  <a:pt x="60747" y="783315"/>
                </a:cubicBezTo>
                <a:cubicBezTo>
                  <a:pt x="82595" y="722568"/>
                  <a:pt x="109401" y="663297"/>
                  <a:pt x="131085" y="610666"/>
                </a:cubicBezTo>
                <a:cubicBezTo>
                  <a:pt x="152769" y="558035"/>
                  <a:pt x="175685" y="500830"/>
                  <a:pt x="190853" y="467531"/>
                </a:cubicBezTo>
                <a:cubicBezTo>
                  <a:pt x="206021" y="434232"/>
                  <a:pt x="211558" y="428511"/>
                  <a:pt x="222090" y="410875"/>
                </a:cubicBezTo>
                <a:cubicBezTo>
                  <a:pt x="232622" y="393239"/>
                  <a:pt x="238924" y="374242"/>
                  <a:pt x="246670" y="361714"/>
                </a:cubicBezTo>
                <a:cubicBezTo>
                  <a:pt x="254416" y="349186"/>
                  <a:pt x="266145" y="339754"/>
                  <a:pt x="268565" y="335706"/>
                </a:cubicBezTo>
                <a:cubicBezTo>
                  <a:pt x="270985" y="331658"/>
                  <a:pt x="250001" y="367799"/>
                  <a:pt x="261191" y="337426"/>
                </a:cubicBezTo>
                <a:cubicBezTo>
                  <a:pt x="275578" y="316644"/>
                  <a:pt x="319763" y="238728"/>
                  <a:pt x="352431" y="197247"/>
                </a:cubicBezTo>
                <a:cubicBezTo>
                  <a:pt x="385099" y="155766"/>
                  <a:pt x="427236" y="117317"/>
                  <a:pt x="457200" y="88542"/>
                </a:cubicBezTo>
                <a:cubicBezTo>
                  <a:pt x="487164" y="59767"/>
                  <a:pt x="512497" y="40585"/>
                  <a:pt x="532213" y="24599"/>
                </a:cubicBezTo>
                <a:lnTo>
                  <a:pt x="575496" y="0"/>
                </a:lnTo>
                <a:lnTo>
                  <a:pt x="575496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Freeform 26"/>
          <p:cNvSpPr/>
          <p:nvPr/>
        </p:nvSpPr>
        <p:spPr>
          <a:xfrm>
            <a:off x="7671453" y="3487124"/>
            <a:ext cx="505158" cy="148792"/>
          </a:xfrm>
          <a:custGeom>
            <a:avLst/>
            <a:gdLst>
              <a:gd name="connsiteX0" fmla="*/ 0 w 505158"/>
              <a:gd name="connsiteY0" fmla="*/ 87027 h 138183"/>
              <a:gd name="connsiteX1" fmla="*/ 140677 w 505158"/>
              <a:gd name="connsiteY1" fmla="*/ 13492 h 138183"/>
              <a:gd name="connsiteX2" fmla="*/ 227002 w 505158"/>
              <a:gd name="connsiteY2" fmla="*/ 3900 h 138183"/>
              <a:gd name="connsiteX3" fmla="*/ 306932 w 505158"/>
              <a:gd name="connsiteY3" fmla="*/ 703 h 138183"/>
              <a:gd name="connsiteX4" fmla="*/ 374073 w 505158"/>
              <a:gd name="connsiteY4" fmla="*/ 16689 h 138183"/>
              <a:gd name="connsiteX5" fmla="*/ 431623 w 505158"/>
              <a:gd name="connsiteY5" fmla="*/ 42267 h 138183"/>
              <a:gd name="connsiteX6" fmla="*/ 476384 w 505158"/>
              <a:gd name="connsiteY6" fmla="*/ 83830 h 138183"/>
              <a:gd name="connsiteX7" fmla="*/ 505158 w 505158"/>
              <a:gd name="connsiteY7" fmla="*/ 138183 h 138183"/>
              <a:gd name="connsiteX8" fmla="*/ 505158 w 505158"/>
              <a:gd name="connsiteY8" fmla="*/ 138183 h 138183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140677 w 505158"/>
              <a:gd name="connsiteY1" fmla="*/ 16843 h 141534"/>
              <a:gd name="connsiteX2" fmla="*/ 227002 w 505158"/>
              <a:gd name="connsiteY2" fmla="*/ 857 h 141534"/>
              <a:gd name="connsiteX3" fmla="*/ 306932 w 505158"/>
              <a:gd name="connsiteY3" fmla="*/ 4054 h 141534"/>
              <a:gd name="connsiteX4" fmla="*/ 374073 w 505158"/>
              <a:gd name="connsiteY4" fmla="*/ 20040 h 141534"/>
              <a:gd name="connsiteX5" fmla="*/ 431623 w 505158"/>
              <a:gd name="connsiteY5" fmla="*/ 45618 h 141534"/>
              <a:gd name="connsiteX6" fmla="*/ 476384 w 505158"/>
              <a:gd name="connsiteY6" fmla="*/ 87181 h 141534"/>
              <a:gd name="connsiteX7" fmla="*/ 505158 w 505158"/>
              <a:gd name="connsiteY7" fmla="*/ 141534 h 141534"/>
              <a:gd name="connsiteX8" fmla="*/ 505158 w 505158"/>
              <a:gd name="connsiteY8" fmla="*/ 141534 h 141534"/>
              <a:gd name="connsiteX0" fmla="*/ 0 w 505158"/>
              <a:gd name="connsiteY0" fmla="*/ 90378 h 141534"/>
              <a:gd name="connsiteX1" fmla="*/ 92719 w 505158"/>
              <a:gd name="connsiteY1" fmla="*/ 23237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378 h 141534"/>
              <a:gd name="connsiteX1" fmla="*/ 95916 w 505158"/>
              <a:gd name="connsiteY1" fmla="*/ 29632 h 141534"/>
              <a:gd name="connsiteX2" fmla="*/ 140677 w 505158"/>
              <a:gd name="connsiteY2" fmla="*/ 16843 h 141534"/>
              <a:gd name="connsiteX3" fmla="*/ 227002 w 505158"/>
              <a:gd name="connsiteY3" fmla="*/ 857 h 141534"/>
              <a:gd name="connsiteX4" fmla="*/ 306932 w 505158"/>
              <a:gd name="connsiteY4" fmla="*/ 4054 h 141534"/>
              <a:gd name="connsiteX5" fmla="*/ 374073 w 505158"/>
              <a:gd name="connsiteY5" fmla="*/ 20040 h 141534"/>
              <a:gd name="connsiteX6" fmla="*/ 431623 w 505158"/>
              <a:gd name="connsiteY6" fmla="*/ 45618 h 141534"/>
              <a:gd name="connsiteX7" fmla="*/ 476384 w 505158"/>
              <a:gd name="connsiteY7" fmla="*/ 87181 h 141534"/>
              <a:gd name="connsiteX8" fmla="*/ 505158 w 505158"/>
              <a:gd name="connsiteY8" fmla="*/ 141534 h 141534"/>
              <a:gd name="connsiteX9" fmla="*/ 505158 w 505158"/>
              <a:gd name="connsiteY9" fmla="*/ 141534 h 141534"/>
              <a:gd name="connsiteX0" fmla="*/ 0 w 505158"/>
              <a:gd name="connsiteY0" fmla="*/ 90832 h 141988"/>
              <a:gd name="connsiteX1" fmla="*/ 95916 w 505158"/>
              <a:gd name="connsiteY1" fmla="*/ 30086 h 141988"/>
              <a:gd name="connsiteX2" fmla="*/ 140677 w 505158"/>
              <a:gd name="connsiteY2" fmla="*/ 17297 h 141988"/>
              <a:gd name="connsiteX3" fmla="*/ 163058 w 505158"/>
              <a:gd name="connsiteY3" fmla="*/ 1311 h 141988"/>
              <a:gd name="connsiteX4" fmla="*/ 227002 w 505158"/>
              <a:gd name="connsiteY4" fmla="*/ 1311 h 141988"/>
              <a:gd name="connsiteX5" fmla="*/ 306932 w 505158"/>
              <a:gd name="connsiteY5" fmla="*/ 4508 h 141988"/>
              <a:gd name="connsiteX6" fmla="*/ 374073 w 505158"/>
              <a:gd name="connsiteY6" fmla="*/ 20494 h 141988"/>
              <a:gd name="connsiteX7" fmla="*/ 431623 w 505158"/>
              <a:gd name="connsiteY7" fmla="*/ 46072 h 141988"/>
              <a:gd name="connsiteX8" fmla="*/ 476384 w 505158"/>
              <a:gd name="connsiteY8" fmla="*/ 87635 h 141988"/>
              <a:gd name="connsiteX9" fmla="*/ 505158 w 505158"/>
              <a:gd name="connsiteY9" fmla="*/ 141988 h 141988"/>
              <a:gd name="connsiteX10" fmla="*/ 505158 w 505158"/>
              <a:gd name="connsiteY10" fmla="*/ 141988 h 141988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4753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45161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86724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6384 w 505158"/>
              <a:gd name="connsiteY8" fmla="*/ 99512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5916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5569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29175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9113 w 505158"/>
              <a:gd name="connsiteY1" fmla="*/ 32372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91739 w 505158"/>
              <a:gd name="connsiteY1" fmla="*/ 24998 h 141077"/>
              <a:gd name="connsiteX2" fmla="*/ 140677 w 505158"/>
              <a:gd name="connsiteY2" fmla="*/ 16386 h 141077"/>
              <a:gd name="connsiteX3" fmla="*/ 163058 w 505158"/>
              <a:gd name="connsiteY3" fmla="*/ 9991 h 141077"/>
              <a:gd name="connsiteX4" fmla="*/ 227002 w 505158"/>
              <a:gd name="connsiteY4" fmla="*/ 400 h 141077"/>
              <a:gd name="connsiteX5" fmla="*/ 306932 w 505158"/>
              <a:gd name="connsiteY5" fmla="*/ 3597 h 141077"/>
              <a:gd name="connsiteX6" fmla="*/ 374073 w 505158"/>
              <a:gd name="connsiteY6" fmla="*/ 19583 h 141077"/>
              <a:gd name="connsiteX7" fmla="*/ 431623 w 505158"/>
              <a:gd name="connsiteY7" fmla="*/ 51555 h 141077"/>
              <a:gd name="connsiteX8" fmla="*/ 479581 w 505158"/>
              <a:gd name="connsiteY8" fmla="*/ 96315 h 141077"/>
              <a:gd name="connsiteX9" fmla="*/ 505158 w 505158"/>
              <a:gd name="connsiteY9" fmla="*/ 141077 h 141077"/>
              <a:gd name="connsiteX10" fmla="*/ 505158 w 505158"/>
              <a:gd name="connsiteY10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40677 w 505158"/>
              <a:gd name="connsiteY3" fmla="*/ 16386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921 h 141077"/>
              <a:gd name="connsiteX1" fmla="*/ 39918 w 505158"/>
              <a:gd name="connsiteY1" fmla="*/ 59548 h 141077"/>
              <a:gd name="connsiteX2" fmla="*/ 91739 w 505158"/>
              <a:gd name="connsiteY2" fmla="*/ 24998 h 141077"/>
              <a:gd name="connsiteX3" fmla="*/ 138219 w 505158"/>
              <a:gd name="connsiteY3" fmla="*/ 9012 h 141077"/>
              <a:gd name="connsiteX4" fmla="*/ 163058 w 505158"/>
              <a:gd name="connsiteY4" fmla="*/ 9991 h 141077"/>
              <a:gd name="connsiteX5" fmla="*/ 227002 w 505158"/>
              <a:gd name="connsiteY5" fmla="*/ 400 h 141077"/>
              <a:gd name="connsiteX6" fmla="*/ 306932 w 505158"/>
              <a:gd name="connsiteY6" fmla="*/ 3597 h 141077"/>
              <a:gd name="connsiteX7" fmla="*/ 374073 w 505158"/>
              <a:gd name="connsiteY7" fmla="*/ 19583 h 141077"/>
              <a:gd name="connsiteX8" fmla="*/ 431623 w 505158"/>
              <a:gd name="connsiteY8" fmla="*/ 51555 h 141077"/>
              <a:gd name="connsiteX9" fmla="*/ 479581 w 505158"/>
              <a:gd name="connsiteY9" fmla="*/ 96315 h 141077"/>
              <a:gd name="connsiteX10" fmla="*/ 505158 w 505158"/>
              <a:gd name="connsiteY10" fmla="*/ 141077 h 141077"/>
              <a:gd name="connsiteX11" fmla="*/ 505158 w 505158"/>
              <a:gd name="connsiteY11" fmla="*/ 141077 h 141077"/>
              <a:gd name="connsiteX0" fmla="*/ 0 w 505158"/>
              <a:gd name="connsiteY0" fmla="*/ 89592 h 140748"/>
              <a:gd name="connsiteX1" fmla="*/ 39918 w 505158"/>
              <a:gd name="connsiteY1" fmla="*/ 59219 h 140748"/>
              <a:gd name="connsiteX2" fmla="*/ 91739 w 505158"/>
              <a:gd name="connsiteY2" fmla="*/ 24669 h 140748"/>
              <a:gd name="connsiteX3" fmla="*/ 138219 w 505158"/>
              <a:gd name="connsiteY3" fmla="*/ 8683 h 140748"/>
              <a:gd name="connsiteX4" fmla="*/ 163058 w 505158"/>
              <a:gd name="connsiteY4" fmla="*/ 4746 h 140748"/>
              <a:gd name="connsiteX5" fmla="*/ 227002 w 505158"/>
              <a:gd name="connsiteY5" fmla="*/ 71 h 140748"/>
              <a:gd name="connsiteX6" fmla="*/ 306932 w 505158"/>
              <a:gd name="connsiteY6" fmla="*/ 3268 h 140748"/>
              <a:gd name="connsiteX7" fmla="*/ 374073 w 505158"/>
              <a:gd name="connsiteY7" fmla="*/ 19254 h 140748"/>
              <a:gd name="connsiteX8" fmla="*/ 431623 w 505158"/>
              <a:gd name="connsiteY8" fmla="*/ 51226 h 140748"/>
              <a:gd name="connsiteX9" fmla="*/ 479581 w 505158"/>
              <a:gd name="connsiteY9" fmla="*/ 95986 h 140748"/>
              <a:gd name="connsiteX10" fmla="*/ 505158 w 505158"/>
              <a:gd name="connsiteY10" fmla="*/ 140748 h 140748"/>
              <a:gd name="connsiteX11" fmla="*/ 505158 w 505158"/>
              <a:gd name="connsiteY11" fmla="*/ 140748 h 140748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447 h 145603"/>
              <a:gd name="connsiteX1" fmla="*/ 39918 w 505158"/>
              <a:gd name="connsiteY1" fmla="*/ 64074 h 145603"/>
              <a:gd name="connsiteX2" fmla="*/ 91739 w 505158"/>
              <a:gd name="connsiteY2" fmla="*/ 29524 h 145603"/>
              <a:gd name="connsiteX3" fmla="*/ 138219 w 505158"/>
              <a:gd name="connsiteY3" fmla="*/ 13538 h 145603"/>
              <a:gd name="connsiteX4" fmla="*/ 163058 w 505158"/>
              <a:gd name="connsiteY4" fmla="*/ 9601 h 145603"/>
              <a:gd name="connsiteX5" fmla="*/ 227002 w 505158"/>
              <a:gd name="connsiteY5" fmla="*/ 9 h 145603"/>
              <a:gd name="connsiteX6" fmla="*/ 306932 w 505158"/>
              <a:gd name="connsiteY6" fmla="*/ 8123 h 145603"/>
              <a:gd name="connsiteX7" fmla="*/ 374073 w 505158"/>
              <a:gd name="connsiteY7" fmla="*/ 24109 h 145603"/>
              <a:gd name="connsiteX8" fmla="*/ 431623 w 505158"/>
              <a:gd name="connsiteY8" fmla="*/ 56081 h 145603"/>
              <a:gd name="connsiteX9" fmla="*/ 479581 w 505158"/>
              <a:gd name="connsiteY9" fmla="*/ 100841 h 145603"/>
              <a:gd name="connsiteX10" fmla="*/ 505158 w 505158"/>
              <a:gd name="connsiteY10" fmla="*/ 145603 h 145603"/>
              <a:gd name="connsiteX11" fmla="*/ 505158 w 505158"/>
              <a:gd name="connsiteY11" fmla="*/ 145603 h 145603"/>
              <a:gd name="connsiteX0" fmla="*/ 0 w 505158"/>
              <a:gd name="connsiteY0" fmla="*/ 94977 h 146133"/>
              <a:gd name="connsiteX1" fmla="*/ 39918 w 505158"/>
              <a:gd name="connsiteY1" fmla="*/ 64604 h 146133"/>
              <a:gd name="connsiteX2" fmla="*/ 91739 w 505158"/>
              <a:gd name="connsiteY2" fmla="*/ 30054 h 146133"/>
              <a:gd name="connsiteX3" fmla="*/ 138219 w 505158"/>
              <a:gd name="connsiteY3" fmla="*/ 14068 h 146133"/>
              <a:gd name="connsiteX4" fmla="*/ 163058 w 505158"/>
              <a:gd name="connsiteY4" fmla="*/ 10131 h 146133"/>
              <a:gd name="connsiteX5" fmla="*/ 227002 w 505158"/>
              <a:gd name="connsiteY5" fmla="*/ 539 h 146133"/>
              <a:gd name="connsiteX6" fmla="*/ 306932 w 505158"/>
              <a:gd name="connsiteY6" fmla="*/ 3736 h 146133"/>
              <a:gd name="connsiteX7" fmla="*/ 374073 w 505158"/>
              <a:gd name="connsiteY7" fmla="*/ 24639 h 146133"/>
              <a:gd name="connsiteX8" fmla="*/ 431623 w 505158"/>
              <a:gd name="connsiteY8" fmla="*/ 56611 h 146133"/>
              <a:gd name="connsiteX9" fmla="*/ 479581 w 505158"/>
              <a:gd name="connsiteY9" fmla="*/ 101371 h 146133"/>
              <a:gd name="connsiteX10" fmla="*/ 505158 w 505158"/>
              <a:gd name="connsiteY10" fmla="*/ 146133 h 146133"/>
              <a:gd name="connsiteX11" fmla="*/ 505158 w 505158"/>
              <a:gd name="connsiteY11" fmla="*/ 146133 h 146133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6472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101232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9581 w 505158"/>
              <a:gd name="connsiteY9" fmla="*/ 88941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4838 h 145994"/>
              <a:gd name="connsiteX1" fmla="*/ 39918 w 505158"/>
              <a:gd name="connsiteY1" fmla="*/ 64465 h 145994"/>
              <a:gd name="connsiteX2" fmla="*/ 91739 w 505158"/>
              <a:gd name="connsiteY2" fmla="*/ 29915 h 145994"/>
              <a:gd name="connsiteX3" fmla="*/ 138219 w 505158"/>
              <a:gd name="connsiteY3" fmla="*/ 13929 h 145994"/>
              <a:gd name="connsiteX4" fmla="*/ 163058 w 505158"/>
              <a:gd name="connsiteY4" fmla="*/ 9992 h 145994"/>
              <a:gd name="connsiteX5" fmla="*/ 227002 w 505158"/>
              <a:gd name="connsiteY5" fmla="*/ 400 h 145994"/>
              <a:gd name="connsiteX6" fmla="*/ 306932 w 505158"/>
              <a:gd name="connsiteY6" fmla="*/ 3597 h 145994"/>
              <a:gd name="connsiteX7" fmla="*/ 374073 w 505158"/>
              <a:gd name="connsiteY7" fmla="*/ 19584 h 145994"/>
              <a:gd name="connsiteX8" fmla="*/ 431623 w 505158"/>
              <a:gd name="connsiteY8" fmla="*/ 51556 h 145994"/>
              <a:gd name="connsiteX9" fmla="*/ 474664 w 505158"/>
              <a:gd name="connsiteY9" fmla="*/ 93858 h 145994"/>
              <a:gd name="connsiteX10" fmla="*/ 505158 w 505158"/>
              <a:gd name="connsiteY10" fmla="*/ 145994 h 145994"/>
              <a:gd name="connsiteX11" fmla="*/ 505158 w 505158"/>
              <a:gd name="connsiteY11" fmla="*/ 145994 h 145994"/>
              <a:gd name="connsiteX0" fmla="*/ 0 w 505158"/>
              <a:gd name="connsiteY0" fmla="*/ 95822 h 146978"/>
              <a:gd name="connsiteX1" fmla="*/ 39918 w 505158"/>
              <a:gd name="connsiteY1" fmla="*/ 65449 h 146978"/>
              <a:gd name="connsiteX2" fmla="*/ 91739 w 505158"/>
              <a:gd name="connsiteY2" fmla="*/ 30899 h 146978"/>
              <a:gd name="connsiteX3" fmla="*/ 138219 w 505158"/>
              <a:gd name="connsiteY3" fmla="*/ 14913 h 146978"/>
              <a:gd name="connsiteX4" fmla="*/ 163058 w 505158"/>
              <a:gd name="connsiteY4" fmla="*/ 10976 h 146978"/>
              <a:gd name="connsiteX5" fmla="*/ 227002 w 505158"/>
              <a:gd name="connsiteY5" fmla="*/ 1384 h 146978"/>
              <a:gd name="connsiteX6" fmla="*/ 306932 w 505158"/>
              <a:gd name="connsiteY6" fmla="*/ 2123 h 146978"/>
              <a:gd name="connsiteX7" fmla="*/ 374073 w 505158"/>
              <a:gd name="connsiteY7" fmla="*/ 20568 h 146978"/>
              <a:gd name="connsiteX8" fmla="*/ 431623 w 505158"/>
              <a:gd name="connsiteY8" fmla="*/ 52540 h 146978"/>
              <a:gd name="connsiteX9" fmla="*/ 474664 w 505158"/>
              <a:gd name="connsiteY9" fmla="*/ 94842 h 146978"/>
              <a:gd name="connsiteX10" fmla="*/ 505158 w 505158"/>
              <a:gd name="connsiteY10" fmla="*/ 146978 h 146978"/>
              <a:gd name="connsiteX11" fmla="*/ 505158 w 505158"/>
              <a:gd name="connsiteY11" fmla="*/ 146978 h 146978"/>
              <a:gd name="connsiteX0" fmla="*/ 0 w 505158"/>
              <a:gd name="connsiteY0" fmla="*/ 99727 h 150883"/>
              <a:gd name="connsiteX1" fmla="*/ 39918 w 505158"/>
              <a:gd name="connsiteY1" fmla="*/ 69354 h 150883"/>
              <a:gd name="connsiteX2" fmla="*/ 91739 w 505158"/>
              <a:gd name="connsiteY2" fmla="*/ 34804 h 150883"/>
              <a:gd name="connsiteX3" fmla="*/ 138219 w 505158"/>
              <a:gd name="connsiteY3" fmla="*/ 18818 h 150883"/>
              <a:gd name="connsiteX4" fmla="*/ 163058 w 505158"/>
              <a:gd name="connsiteY4" fmla="*/ 14881 h 150883"/>
              <a:gd name="connsiteX5" fmla="*/ 227002 w 505158"/>
              <a:gd name="connsiteY5" fmla="*/ 373 h 150883"/>
              <a:gd name="connsiteX6" fmla="*/ 306932 w 505158"/>
              <a:gd name="connsiteY6" fmla="*/ 6028 h 150883"/>
              <a:gd name="connsiteX7" fmla="*/ 374073 w 505158"/>
              <a:gd name="connsiteY7" fmla="*/ 24473 h 150883"/>
              <a:gd name="connsiteX8" fmla="*/ 431623 w 505158"/>
              <a:gd name="connsiteY8" fmla="*/ 56445 h 150883"/>
              <a:gd name="connsiteX9" fmla="*/ 474664 w 505158"/>
              <a:gd name="connsiteY9" fmla="*/ 98747 h 150883"/>
              <a:gd name="connsiteX10" fmla="*/ 505158 w 505158"/>
              <a:gd name="connsiteY10" fmla="*/ 150883 h 150883"/>
              <a:gd name="connsiteX11" fmla="*/ 505158 w 505158"/>
              <a:gd name="connsiteY11" fmla="*/ 150883 h 150883"/>
              <a:gd name="connsiteX0" fmla="*/ 0 w 505158"/>
              <a:gd name="connsiteY0" fmla="*/ 99466 h 150622"/>
              <a:gd name="connsiteX1" fmla="*/ 39918 w 505158"/>
              <a:gd name="connsiteY1" fmla="*/ 69093 h 150622"/>
              <a:gd name="connsiteX2" fmla="*/ 91739 w 505158"/>
              <a:gd name="connsiteY2" fmla="*/ 34543 h 150622"/>
              <a:gd name="connsiteX3" fmla="*/ 138219 w 505158"/>
              <a:gd name="connsiteY3" fmla="*/ 18557 h 150622"/>
              <a:gd name="connsiteX4" fmla="*/ 160600 w 505158"/>
              <a:gd name="connsiteY4" fmla="*/ 9704 h 150622"/>
              <a:gd name="connsiteX5" fmla="*/ 227002 w 505158"/>
              <a:gd name="connsiteY5" fmla="*/ 112 h 150622"/>
              <a:gd name="connsiteX6" fmla="*/ 306932 w 505158"/>
              <a:gd name="connsiteY6" fmla="*/ 5767 h 150622"/>
              <a:gd name="connsiteX7" fmla="*/ 374073 w 505158"/>
              <a:gd name="connsiteY7" fmla="*/ 24212 h 150622"/>
              <a:gd name="connsiteX8" fmla="*/ 431623 w 505158"/>
              <a:gd name="connsiteY8" fmla="*/ 56184 h 150622"/>
              <a:gd name="connsiteX9" fmla="*/ 474664 w 505158"/>
              <a:gd name="connsiteY9" fmla="*/ 98486 h 150622"/>
              <a:gd name="connsiteX10" fmla="*/ 505158 w 505158"/>
              <a:gd name="connsiteY10" fmla="*/ 150622 h 150622"/>
              <a:gd name="connsiteX11" fmla="*/ 505158 w 505158"/>
              <a:gd name="connsiteY11" fmla="*/ 150622 h 150622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6171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4664 w 505158"/>
              <a:gd name="connsiteY9" fmla="*/ 98473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  <a:gd name="connsiteX0" fmla="*/ 0 w 505158"/>
              <a:gd name="connsiteY0" fmla="*/ 99453 h 150609"/>
              <a:gd name="connsiteX1" fmla="*/ 39918 w 505158"/>
              <a:gd name="connsiteY1" fmla="*/ 69080 h 150609"/>
              <a:gd name="connsiteX2" fmla="*/ 91739 w 505158"/>
              <a:gd name="connsiteY2" fmla="*/ 34530 h 150609"/>
              <a:gd name="connsiteX3" fmla="*/ 138219 w 505158"/>
              <a:gd name="connsiteY3" fmla="*/ 18544 h 150609"/>
              <a:gd name="connsiteX4" fmla="*/ 160600 w 505158"/>
              <a:gd name="connsiteY4" fmla="*/ 9691 h 150609"/>
              <a:gd name="connsiteX5" fmla="*/ 227002 w 505158"/>
              <a:gd name="connsiteY5" fmla="*/ 99 h 150609"/>
              <a:gd name="connsiteX6" fmla="*/ 306932 w 505158"/>
              <a:gd name="connsiteY6" fmla="*/ 5754 h 150609"/>
              <a:gd name="connsiteX7" fmla="*/ 374073 w 505158"/>
              <a:gd name="connsiteY7" fmla="*/ 21741 h 150609"/>
              <a:gd name="connsiteX8" fmla="*/ 431623 w 505158"/>
              <a:gd name="connsiteY8" fmla="*/ 51255 h 150609"/>
              <a:gd name="connsiteX9" fmla="*/ 477122 w 505158"/>
              <a:gd name="connsiteY9" fmla="*/ 93557 h 150609"/>
              <a:gd name="connsiteX10" fmla="*/ 505158 w 505158"/>
              <a:gd name="connsiteY10" fmla="*/ 150609 h 150609"/>
              <a:gd name="connsiteX11" fmla="*/ 505158 w 505158"/>
              <a:gd name="connsiteY11" fmla="*/ 150609 h 150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5158" h="150609">
                <a:moveTo>
                  <a:pt x="0" y="99453"/>
                </a:moveTo>
                <a:cubicBezTo>
                  <a:pt x="6653" y="95210"/>
                  <a:pt x="24628" y="79900"/>
                  <a:pt x="39918" y="69080"/>
                </a:cubicBezTo>
                <a:cubicBezTo>
                  <a:pt x="55208" y="58260"/>
                  <a:pt x="75356" y="42953"/>
                  <a:pt x="91739" y="34530"/>
                </a:cubicBezTo>
                <a:cubicBezTo>
                  <a:pt x="108123" y="26107"/>
                  <a:pt x="126742" y="22684"/>
                  <a:pt x="138219" y="18544"/>
                </a:cubicBezTo>
                <a:cubicBezTo>
                  <a:pt x="149696" y="14404"/>
                  <a:pt x="145803" y="12765"/>
                  <a:pt x="160600" y="9691"/>
                </a:cubicBezTo>
                <a:cubicBezTo>
                  <a:pt x="175397" y="6617"/>
                  <a:pt x="202613" y="755"/>
                  <a:pt x="227002" y="99"/>
                </a:cubicBezTo>
                <a:cubicBezTo>
                  <a:pt x="251391" y="-557"/>
                  <a:pt x="282420" y="2147"/>
                  <a:pt x="306932" y="5754"/>
                </a:cubicBezTo>
                <a:cubicBezTo>
                  <a:pt x="331444" y="9361"/>
                  <a:pt x="353291" y="14158"/>
                  <a:pt x="374073" y="21741"/>
                </a:cubicBezTo>
                <a:cubicBezTo>
                  <a:pt x="394855" y="29324"/>
                  <a:pt x="414448" y="39286"/>
                  <a:pt x="431623" y="51255"/>
                </a:cubicBezTo>
                <a:cubicBezTo>
                  <a:pt x="448798" y="63224"/>
                  <a:pt x="459950" y="76998"/>
                  <a:pt x="477122" y="93557"/>
                </a:cubicBezTo>
                <a:cubicBezTo>
                  <a:pt x="494294" y="110116"/>
                  <a:pt x="500895" y="143149"/>
                  <a:pt x="505158" y="150609"/>
                </a:cubicBezTo>
                <a:lnTo>
                  <a:pt x="505158" y="150609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Freeform 27"/>
          <p:cNvSpPr/>
          <p:nvPr/>
        </p:nvSpPr>
        <p:spPr>
          <a:xfrm>
            <a:off x="8146321" y="3590128"/>
            <a:ext cx="163057" cy="1244498"/>
          </a:xfrm>
          <a:custGeom>
            <a:avLst/>
            <a:gdLst>
              <a:gd name="connsiteX0" fmla="*/ 0 w 163057"/>
              <a:gd name="connsiteY0" fmla="*/ 0 h 1259698"/>
              <a:gd name="connsiteX1" fmla="*/ 73535 w 163057"/>
              <a:gd name="connsiteY1" fmla="*/ 172649 h 1259698"/>
              <a:gd name="connsiteX2" fmla="*/ 83127 w 163057"/>
              <a:gd name="connsiteY2" fmla="*/ 358086 h 1259698"/>
              <a:gd name="connsiteX3" fmla="*/ 83127 w 163057"/>
              <a:gd name="connsiteY3" fmla="*/ 521144 h 1259698"/>
              <a:gd name="connsiteX4" fmla="*/ 83127 w 163057"/>
              <a:gd name="connsiteY4" fmla="*/ 639440 h 1259698"/>
              <a:gd name="connsiteX5" fmla="*/ 83127 w 163057"/>
              <a:gd name="connsiteY5" fmla="*/ 751342 h 1259698"/>
              <a:gd name="connsiteX6" fmla="*/ 76733 w 163057"/>
              <a:gd name="connsiteY6" fmla="*/ 863244 h 1259698"/>
              <a:gd name="connsiteX7" fmla="*/ 76733 w 163057"/>
              <a:gd name="connsiteY7" fmla="*/ 959160 h 1259698"/>
              <a:gd name="connsiteX8" fmla="*/ 76733 w 163057"/>
              <a:gd name="connsiteY8" fmla="*/ 1032696 h 1259698"/>
              <a:gd name="connsiteX9" fmla="*/ 95916 w 163057"/>
              <a:gd name="connsiteY9" fmla="*/ 1112626 h 1259698"/>
              <a:gd name="connsiteX10" fmla="*/ 108705 w 163057"/>
              <a:gd name="connsiteY10" fmla="*/ 1176570 h 1259698"/>
              <a:gd name="connsiteX11" fmla="*/ 147071 w 163057"/>
              <a:gd name="connsiteY11" fmla="*/ 1243712 h 1259698"/>
              <a:gd name="connsiteX12" fmla="*/ 163057 w 163057"/>
              <a:gd name="connsiteY12" fmla="*/ 1259698 h 1259698"/>
              <a:gd name="connsiteX13" fmla="*/ 163057 w 163057"/>
              <a:gd name="connsiteY13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3127 w 163057"/>
              <a:gd name="connsiteY5" fmla="*/ 639440 h 1259698"/>
              <a:gd name="connsiteX6" fmla="*/ 83127 w 163057"/>
              <a:gd name="connsiteY6" fmla="*/ 751342 h 1259698"/>
              <a:gd name="connsiteX7" fmla="*/ 76733 w 163057"/>
              <a:gd name="connsiteY7" fmla="*/ 863244 h 1259698"/>
              <a:gd name="connsiteX8" fmla="*/ 76733 w 163057"/>
              <a:gd name="connsiteY8" fmla="*/ 959160 h 1259698"/>
              <a:gd name="connsiteX9" fmla="*/ 76733 w 163057"/>
              <a:gd name="connsiteY9" fmla="*/ 1032696 h 1259698"/>
              <a:gd name="connsiteX10" fmla="*/ 95916 w 163057"/>
              <a:gd name="connsiteY10" fmla="*/ 1112626 h 1259698"/>
              <a:gd name="connsiteX11" fmla="*/ 108705 w 163057"/>
              <a:gd name="connsiteY11" fmla="*/ 1176570 h 1259698"/>
              <a:gd name="connsiteX12" fmla="*/ 147071 w 163057"/>
              <a:gd name="connsiteY12" fmla="*/ 1243712 h 1259698"/>
              <a:gd name="connsiteX13" fmla="*/ 163057 w 163057"/>
              <a:gd name="connsiteY13" fmla="*/ 1259698 h 1259698"/>
              <a:gd name="connsiteX14" fmla="*/ 163057 w 163057"/>
              <a:gd name="connsiteY14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4643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78248 w 163057"/>
              <a:gd name="connsiteY5" fmla="*/ 578338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87929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6733 w 163057"/>
              <a:gd name="connsiteY8" fmla="*/ 863244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9930 w 163057"/>
              <a:gd name="connsiteY8" fmla="*/ 872835 h 1259698"/>
              <a:gd name="connsiteX9" fmla="*/ 76733 w 163057"/>
              <a:gd name="connsiteY9" fmla="*/ 959160 h 1259698"/>
              <a:gd name="connsiteX10" fmla="*/ 76733 w 163057"/>
              <a:gd name="connsiteY10" fmla="*/ 1032696 h 1259698"/>
              <a:gd name="connsiteX11" fmla="*/ 95916 w 163057"/>
              <a:gd name="connsiteY11" fmla="*/ 1112626 h 1259698"/>
              <a:gd name="connsiteX12" fmla="*/ 108705 w 163057"/>
              <a:gd name="connsiteY12" fmla="*/ 1176570 h 1259698"/>
              <a:gd name="connsiteX13" fmla="*/ 147071 w 163057"/>
              <a:gd name="connsiteY13" fmla="*/ 1243712 h 1259698"/>
              <a:gd name="connsiteX14" fmla="*/ 163057 w 163057"/>
              <a:gd name="connsiteY14" fmla="*/ 1259698 h 1259698"/>
              <a:gd name="connsiteX15" fmla="*/ 163057 w 163057"/>
              <a:gd name="connsiteY15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78248 w 163057"/>
              <a:gd name="connsiteY8" fmla="*/ 798945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51342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67328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0525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3127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6732 w 163057"/>
              <a:gd name="connsiteY7" fmla="*/ 776920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79930 w 163057"/>
              <a:gd name="connsiteY7" fmla="*/ 780117 h 1259698"/>
              <a:gd name="connsiteX8" fmla="*/ 81446 w 163057"/>
              <a:gd name="connsiteY8" fmla="*/ 802142 h 1259698"/>
              <a:gd name="connsiteX9" fmla="*/ 79930 w 163057"/>
              <a:gd name="connsiteY9" fmla="*/ 872835 h 1259698"/>
              <a:gd name="connsiteX10" fmla="*/ 76733 w 163057"/>
              <a:gd name="connsiteY10" fmla="*/ 959160 h 1259698"/>
              <a:gd name="connsiteX11" fmla="*/ 76733 w 163057"/>
              <a:gd name="connsiteY11" fmla="*/ 1032696 h 1259698"/>
              <a:gd name="connsiteX12" fmla="*/ 95916 w 163057"/>
              <a:gd name="connsiteY12" fmla="*/ 1112626 h 1259698"/>
              <a:gd name="connsiteX13" fmla="*/ 108705 w 163057"/>
              <a:gd name="connsiteY13" fmla="*/ 1176570 h 1259698"/>
              <a:gd name="connsiteX14" fmla="*/ 147071 w 163057"/>
              <a:gd name="connsiteY14" fmla="*/ 1243712 h 1259698"/>
              <a:gd name="connsiteX15" fmla="*/ 163057 w 163057"/>
              <a:gd name="connsiteY15" fmla="*/ 1259698 h 1259698"/>
              <a:gd name="connsiteX16" fmla="*/ 163057 w 163057"/>
              <a:gd name="connsiteY16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6733 w 163057"/>
              <a:gd name="connsiteY12" fmla="*/ 1032696 h 1259698"/>
              <a:gd name="connsiteX13" fmla="*/ 95916 w 163057"/>
              <a:gd name="connsiteY13" fmla="*/ 1112626 h 1259698"/>
              <a:gd name="connsiteX14" fmla="*/ 108705 w 163057"/>
              <a:gd name="connsiteY14" fmla="*/ 1176570 h 1259698"/>
              <a:gd name="connsiteX15" fmla="*/ 147071 w 163057"/>
              <a:gd name="connsiteY15" fmla="*/ 1243712 h 1259698"/>
              <a:gd name="connsiteX16" fmla="*/ 163057 w 163057"/>
              <a:gd name="connsiteY16" fmla="*/ 1259698 h 1259698"/>
              <a:gd name="connsiteX17" fmla="*/ 163057 w 163057"/>
              <a:gd name="connsiteY17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76733 w 163057"/>
              <a:gd name="connsiteY11" fmla="*/ 959160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9930 w 163057"/>
              <a:gd name="connsiteY10" fmla="*/ 872835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6324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76732 w 163057"/>
              <a:gd name="connsiteY10" fmla="*/ 879229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02142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4643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75051 w 163057"/>
              <a:gd name="connsiteY9" fmla="*/ 808537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76733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78248 w 163057"/>
              <a:gd name="connsiteY12" fmla="*/ 1000369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3128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5916 w 163057"/>
              <a:gd name="connsiteY14" fmla="*/ 1112626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47071 w 163057"/>
              <a:gd name="connsiteY16" fmla="*/ 1243712 h 1259698"/>
              <a:gd name="connsiteX17" fmla="*/ 163057 w 163057"/>
              <a:gd name="connsiteY17" fmla="*/ 1259698 h 1259698"/>
              <a:gd name="connsiteX18" fmla="*/ 163057 w 163057"/>
              <a:gd name="connsiteY18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19812 w 163057"/>
              <a:gd name="connsiteY16" fmla="*/ 1214582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44761 w 163057"/>
              <a:gd name="connsiteY1" fmla="*/ 76732 h 1259698"/>
              <a:gd name="connsiteX2" fmla="*/ 73535 w 163057"/>
              <a:gd name="connsiteY2" fmla="*/ 172649 h 1259698"/>
              <a:gd name="connsiteX3" fmla="*/ 83127 w 163057"/>
              <a:gd name="connsiteY3" fmla="*/ 358086 h 1259698"/>
              <a:gd name="connsiteX4" fmla="*/ 83127 w 163057"/>
              <a:gd name="connsiteY4" fmla="*/ 521144 h 1259698"/>
              <a:gd name="connsiteX5" fmla="*/ 81445 w 163057"/>
              <a:gd name="connsiteY5" fmla="*/ 597521 h 1259698"/>
              <a:gd name="connsiteX6" fmla="*/ 83127 w 163057"/>
              <a:gd name="connsiteY6" fmla="*/ 639440 h 1259698"/>
              <a:gd name="connsiteX7" fmla="*/ 81446 w 163057"/>
              <a:gd name="connsiteY7" fmla="*/ 766973 h 1259698"/>
              <a:gd name="connsiteX8" fmla="*/ 79930 w 163057"/>
              <a:gd name="connsiteY8" fmla="*/ 780117 h 1259698"/>
              <a:gd name="connsiteX9" fmla="*/ 81446 w 163057"/>
              <a:gd name="connsiteY9" fmla="*/ 814931 h 1259698"/>
              <a:gd name="connsiteX10" fmla="*/ 83127 w 163057"/>
              <a:gd name="connsiteY10" fmla="*/ 882427 h 1259698"/>
              <a:gd name="connsiteX11" fmla="*/ 86325 w 163057"/>
              <a:gd name="connsiteY11" fmla="*/ 962357 h 1259698"/>
              <a:gd name="connsiteX12" fmla="*/ 84642 w 163057"/>
              <a:gd name="connsiteY12" fmla="*/ 1013158 h 1259698"/>
              <a:gd name="connsiteX13" fmla="*/ 86325 w 163057"/>
              <a:gd name="connsiteY13" fmla="*/ 1032696 h 1259698"/>
              <a:gd name="connsiteX14" fmla="*/ 92718 w 163057"/>
              <a:gd name="connsiteY14" fmla="*/ 1115823 h 1259698"/>
              <a:gd name="connsiteX15" fmla="*/ 108705 w 163057"/>
              <a:gd name="connsiteY15" fmla="*/ 1176570 h 1259698"/>
              <a:gd name="connsiteX16" fmla="*/ 126207 w 163057"/>
              <a:gd name="connsiteY16" fmla="*/ 1217779 h 1259698"/>
              <a:gd name="connsiteX17" fmla="*/ 147071 w 163057"/>
              <a:gd name="connsiteY17" fmla="*/ 1243712 h 1259698"/>
              <a:gd name="connsiteX18" fmla="*/ 163057 w 163057"/>
              <a:gd name="connsiteY18" fmla="*/ 1259698 h 1259698"/>
              <a:gd name="connsiteX19" fmla="*/ 163057 w 163057"/>
              <a:gd name="connsiteY19" fmla="*/ 1259698 h 1259698"/>
              <a:gd name="connsiteX0" fmla="*/ 0 w 163057"/>
              <a:gd name="connsiteY0" fmla="*/ 0 h 1259698"/>
              <a:gd name="connsiteX1" fmla="*/ 19792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4761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  <a:gd name="connsiteX0" fmla="*/ 0 w 163057"/>
              <a:gd name="connsiteY0" fmla="*/ 0 h 1259698"/>
              <a:gd name="connsiteX1" fmla="*/ 22250 w 163057"/>
              <a:gd name="connsiteY1" fmla="*/ 22609 h 1259698"/>
              <a:gd name="connsiteX2" fmla="*/ 49677 w 163057"/>
              <a:gd name="connsiteY2" fmla="*/ 76732 h 1259698"/>
              <a:gd name="connsiteX3" fmla="*/ 73535 w 163057"/>
              <a:gd name="connsiteY3" fmla="*/ 172649 h 1259698"/>
              <a:gd name="connsiteX4" fmla="*/ 83127 w 163057"/>
              <a:gd name="connsiteY4" fmla="*/ 358086 h 1259698"/>
              <a:gd name="connsiteX5" fmla="*/ 83127 w 163057"/>
              <a:gd name="connsiteY5" fmla="*/ 521144 h 1259698"/>
              <a:gd name="connsiteX6" fmla="*/ 81445 w 163057"/>
              <a:gd name="connsiteY6" fmla="*/ 597521 h 1259698"/>
              <a:gd name="connsiteX7" fmla="*/ 83127 w 163057"/>
              <a:gd name="connsiteY7" fmla="*/ 639440 h 1259698"/>
              <a:gd name="connsiteX8" fmla="*/ 81446 w 163057"/>
              <a:gd name="connsiteY8" fmla="*/ 766973 h 1259698"/>
              <a:gd name="connsiteX9" fmla="*/ 79930 w 163057"/>
              <a:gd name="connsiteY9" fmla="*/ 780117 h 1259698"/>
              <a:gd name="connsiteX10" fmla="*/ 81446 w 163057"/>
              <a:gd name="connsiteY10" fmla="*/ 814931 h 1259698"/>
              <a:gd name="connsiteX11" fmla="*/ 83127 w 163057"/>
              <a:gd name="connsiteY11" fmla="*/ 882427 h 1259698"/>
              <a:gd name="connsiteX12" fmla="*/ 86325 w 163057"/>
              <a:gd name="connsiteY12" fmla="*/ 962357 h 1259698"/>
              <a:gd name="connsiteX13" fmla="*/ 84642 w 163057"/>
              <a:gd name="connsiteY13" fmla="*/ 1013158 h 1259698"/>
              <a:gd name="connsiteX14" fmla="*/ 86325 w 163057"/>
              <a:gd name="connsiteY14" fmla="*/ 1032696 h 1259698"/>
              <a:gd name="connsiteX15" fmla="*/ 92718 w 163057"/>
              <a:gd name="connsiteY15" fmla="*/ 1115823 h 1259698"/>
              <a:gd name="connsiteX16" fmla="*/ 108705 w 163057"/>
              <a:gd name="connsiteY16" fmla="*/ 1176570 h 1259698"/>
              <a:gd name="connsiteX17" fmla="*/ 126207 w 163057"/>
              <a:gd name="connsiteY17" fmla="*/ 1217779 h 1259698"/>
              <a:gd name="connsiteX18" fmla="*/ 147071 w 163057"/>
              <a:gd name="connsiteY18" fmla="*/ 1243712 h 1259698"/>
              <a:gd name="connsiteX19" fmla="*/ 163057 w 163057"/>
              <a:gd name="connsiteY19" fmla="*/ 1259698 h 1259698"/>
              <a:gd name="connsiteX20" fmla="*/ 163057 w 163057"/>
              <a:gd name="connsiteY20" fmla="*/ 1259698 h 1259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3057" h="1259698">
                <a:moveTo>
                  <a:pt x="0" y="0"/>
                </a:moveTo>
                <a:cubicBezTo>
                  <a:pt x="2479" y="4997"/>
                  <a:pt x="14790" y="9820"/>
                  <a:pt x="22250" y="22609"/>
                </a:cubicBezTo>
                <a:cubicBezTo>
                  <a:pt x="29710" y="35398"/>
                  <a:pt x="39901" y="52955"/>
                  <a:pt x="49677" y="76732"/>
                </a:cubicBezTo>
                <a:cubicBezTo>
                  <a:pt x="61933" y="105507"/>
                  <a:pt x="67960" y="125757"/>
                  <a:pt x="73535" y="172649"/>
                </a:cubicBezTo>
                <a:cubicBezTo>
                  <a:pt x="79110" y="219541"/>
                  <a:pt x="81528" y="300004"/>
                  <a:pt x="83127" y="358086"/>
                </a:cubicBezTo>
                <a:cubicBezTo>
                  <a:pt x="84726" y="416168"/>
                  <a:pt x="83407" y="481238"/>
                  <a:pt x="83127" y="521144"/>
                </a:cubicBezTo>
                <a:cubicBezTo>
                  <a:pt x="82847" y="561050"/>
                  <a:pt x="82005" y="579522"/>
                  <a:pt x="81445" y="597521"/>
                </a:cubicBezTo>
                <a:cubicBezTo>
                  <a:pt x="80940" y="617888"/>
                  <a:pt x="83127" y="611198"/>
                  <a:pt x="83127" y="639440"/>
                </a:cubicBezTo>
                <a:cubicBezTo>
                  <a:pt x="83127" y="667682"/>
                  <a:pt x="81979" y="743527"/>
                  <a:pt x="81446" y="766973"/>
                </a:cubicBezTo>
                <a:cubicBezTo>
                  <a:pt x="80913" y="790419"/>
                  <a:pt x="79930" y="772124"/>
                  <a:pt x="79930" y="780117"/>
                </a:cubicBezTo>
                <a:cubicBezTo>
                  <a:pt x="79930" y="788110"/>
                  <a:pt x="81446" y="794682"/>
                  <a:pt x="81446" y="814931"/>
                </a:cubicBezTo>
                <a:cubicBezTo>
                  <a:pt x="81446" y="835180"/>
                  <a:pt x="82314" y="857856"/>
                  <a:pt x="83127" y="882427"/>
                </a:cubicBezTo>
                <a:cubicBezTo>
                  <a:pt x="83940" y="906998"/>
                  <a:pt x="86073" y="940569"/>
                  <a:pt x="86325" y="962357"/>
                </a:cubicBezTo>
                <a:cubicBezTo>
                  <a:pt x="86578" y="984146"/>
                  <a:pt x="84642" y="1000902"/>
                  <a:pt x="84642" y="1013158"/>
                </a:cubicBezTo>
                <a:cubicBezTo>
                  <a:pt x="84642" y="1025414"/>
                  <a:pt x="84979" y="1015585"/>
                  <a:pt x="86325" y="1032696"/>
                </a:cubicBezTo>
                <a:cubicBezTo>
                  <a:pt x="87671" y="1049807"/>
                  <a:pt x="88988" y="1091844"/>
                  <a:pt x="92718" y="1115823"/>
                </a:cubicBezTo>
                <a:cubicBezTo>
                  <a:pt x="96448" y="1139802"/>
                  <a:pt x="103124" y="1159577"/>
                  <a:pt x="108705" y="1176570"/>
                </a:cubicBezTo>
                <a:cubicBezTo>
                  <a:pt x="114287" y="1193563"/>
                  <a:pt x="119813" y="1206589"/>
                  <a:pt x="126207" y="1217779"/>
                </a:cubicBezTo>
                <a:cubicBezTo>
                  <a:pt x="132601" y="1228969"/>
                  <a:pt x="140929" y="1236726"/>
                  <a:pt x="147071" y="1243712"/>
                </a:cubicBezTo>
                <a:cubicBezTo>
                  <a:pt x="153213" y="1250698"/>
                  <a:pt x="163057" y="1259698"/>
                  <a:pt x="163057" y="1259698"/>
                </a:cubicBezTo>
                <a:lnTo>
                  <a:pt x="163057" y="125969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Freeform 28"/>
          <p:cNvSpPr/>
          <p:nvPr/>
        </p:nvSpPr>
        <p:spPr>
          <a:xfrm>
            <a:off x="8270652" y="4749472"/>
            <a:ext cx="459289" cy="145354"/>
          </a:xfrm>
          <a:custGeom>
            <a:avLst/>
            <a:gdLst>
              <a:gd name="connsiteX0" fmla="*/ 0 w 457200"/>
              <a:gd name="connsiteY0" fmla="*/ 47958 h 139374"/>
              <a:gd name="connsiteX1" fmla="*/ 73535 w 457200"/>
              <a:gd name="connsiteY1" fmla="*/ 115100 h 139374"/>
              <a:gd name="connsiteX2" fmla="*/ 115099 w 457200"/>
              <a:gd name="connsiteY2" fmla="*/ 137480 h 139374"/>
              <a:gd name="connsiteX3" fmla="*/ 172648 w 457200"/>
              <a:gd name="connsiteY3" fmla="*/ 137480 h 139374"/>
              <a:gd name="connsiteX4" fmla="*/ 230198 w 457200"/>
              <a:gd name="connsiteY4" fmla="*/ 137480 h 139374"/>
              <a:gd name="connsiteX5" fmla="*/ 290945 w 457200"/>
              <a:gd name="connsiteY5" fmla="*/ 111902 h 139374"/>
              <a:gd name="connsiteX6" fmla="*/ 348495 w 457200"/>
              <a:gd name="connsiteY6" fmla="*/ 89522 h 139374"/>
              <a:gd name="connsiteX7" fmla="*/ 434819 w 457200"/>
              <a:gd name="connsiteY7" fmla="*/ 22381 h 139374"/>
              <a:gd name="connsiteX8" fmla="*/ 457200 w 457200"/>
              <a:gd name="connsiteY8" fmla="*/ 0 h 139374"/>
              <a:gd name="connsiteX9" fmla="*/ 457200 w 457200"/>
              <a:gd name="connsiteY9" fmla="*/ 0 h 1393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1902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73535 w 457200"/>
              <a:gd name="connsiteY1" fmla="*/ 115100 h 143874"/>
              <a:gd name="connsiteX2" fmla="*/ 115099 w 457200"/>
              <a:gd name="connsiteY2" fmla="*/ 137480 h 143874"/>
              <a:gd name="connsiteX3" fmla="*/ 172648 w 457200"/>
              <a:gd name="connsiteY3" fmla="*/ 143874 h 143874"/>
              <a:gd name="connsiteX4" fmla="*/ 230198 w 457200"/>
              <a:gd name="connsiteY4" fmla="*/ 137480 h 143874"/>
              <a:gd name="connsiteX5" fmla="*/ 290945 w 457200"/>
              <a:gd name="connsiteY5" fmla="*/ 118296 h 143874"/>
              <a:gd name="connsiteX6" fmla="*/ 348495 w 457200"/>
              <a:gd name="connsiteY6" fmla="*/ 89522 h 143874"/>
              <a:gd name="connsiteX7" fmla="*/ 434819 w 457200"/>
              <a:gd name="connsiteY7" fmla="*/ 22381 h 143874"/>
              <a:gd name="connsiteX8" fmla="*/ 457200 w 457200"/>
              <a:gd name="connsiteY8" fmla="*/ 0 h 143874"/>
              <a:gd name="connsiteX9" fmla="*/ 457200 w 457200"/>
              <a:gd name="connsiteY9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15100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3874"/>
              <a:gd name="connsiteX1" fmla="*/ 43439 w 457200"/>
              <a:gd name="connsiteY1" fmla="*/ 96802 h 143874"/>
              <a:gd name="connsiteX2" fmla="*/ 73535 w 457200"/>
              <a:gd name="connsiteY2" fmla="*/ 121495 h 143874"/>
              <a:gd name="connsiteX3" fmla="*/ 115099 w 457200"/>
              <a:gd name="connsiteY3" fmla="*/ 137480 h 143874"/>
              <a:gd name="connsiteX4" fmla="*/ 172648 w 457200"/>
              <a:gd name="connsiteY4" fmla="*/ 143874 h 143874"/>
              <a:gd name="connsiteX5" fmla="*/ 230198 w 457200"/>
              <a:gd name="connsiteY5" fmla="*/ 137480 h 143874"/>
              <a:gd name="connsiteX6" fmla="*/ 290945 w 457200"/>
              <a:gd name="connsiteY6" fmla="*/ 118296 h 143874"/>
              <a:gd name="connsiteX7" fmla="*/ 348495 w 457200"/>
              <a:gd name="connsiteY7" fmla="*/ 89522 h 143874"/>
              <a:gd name="connsiteX8" fmla="*/ 434819 w 457200"/>
              <a:gd name="connsiteY8" fmla="*/ 22381 h 143874"/>
              <a:gd name="connsiteX9" fmla="*/ 457200 w 457200"/>
              <a:gd name="connsiteY9" fmla="*/ 0 h 143874"/>
              <a:gd name="connsiteX10" fmla="*/ 457200 w 457200"/>
              <a:gd name="connsiteY10" fmla="*/ 0 h 143874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434819 w 457200"/>
              <a:gd name="connsiteY8" fmla="*/ 22381 h 147071"/>
              <a:gd name="connsiteX9" fmla="*/ 457200 w 457200"/>
              <a:gd name="connsiteY9" fmla="*/ 0 h 147071"/>
              <a:gd name="connsiteX10" fmla="*/ 457200 w 457200"/>
              <a:gd name="connsiteY10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1934 w 457200"/>
              <a:gd name="connsiteY8" fmla="*/ 55239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34819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22381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48495 w 457200"/>
              <a:gd name="connsiteY7" fmla="*/ 89522 h 147071"/>
              <a:gd name="connsiteX8" fmla="*/ 395131 w 457200"/>
              <a:gd name="connsiteY8" fmla="*/ 61633 h 147071"/>
              <a:gd name="connsiteX9" fmla="*/ 454002 w 457200"/>
              <a:gd name="connsiteY9" fmla="*/ 9593 h 147071"/>
              <a:gd name="connsiteX10" fmla="*/ 457200 w 457200"/>
              <a:gd name="connsiteY10" fmla="*/ 0 h 147071"/>
              <a:gd name="connsiteX11" fmla="*/ 457200 w 457200"/>
              <a:gd name="connsiteY11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18296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071"/>
              <a:gd name="connsiteX1" fmla="*/ 43439 w 457200"/>
              <a:gd name="connsiteY1" fmla="*/ 96802 h 147071"/>
              <a:gd name="connsiteX2" fmla="*/ 73535 w 457200"/>
              <a:gd name="connsiteY2" fmla="*/ 121495 h 147071"/>
              <a:gd name="connsiteX3" fmla="*/ 115099 w 457200"/>
              <a:gd name="connsiteY3" fmla="*/ 137480 h 147071"/>
              <a:gd name="connsiteX4" fmla="*/ 172648 w 457200"/>
              <a:gd name="connsiteY4" fmla="*/ 147071 h 147071"/>
              <a:gd name="connsiteX5" fmla="*/ 230198 w 457200"/>
              <a:gd name="connsiteY5" fmla="*/ 137480 h 147071"/>
              <a:gd name="connsiteX6" fmla="*/ 290945 w 457200"/>
              <a:gd name="connsiteY6" fmla="*/ 124691 h 147071"/>
              <a:gd name="connsiteX7" fmla="*/ 315201 w 457200"/>
              <a:gd name="connsiteY7" fmla="*/ 109591 h 147071"/>
              <a:gd name="connsiteX8" fmla="*/ 348495 w 457200"/>
              <a:gd name="connsiteY8" fmla="*/ 89522 h 147071"/>
              <a:gd name="connsiteX9" fmla="*/ 395131 w 457200"/>
              <a:gd name="connsiteY9" fmla="*/ 61633 h 147071"/>
              <a:gd name="connsiteX10" fmla="*/ 454002 w 457200"/>
              <a:gd name="connsiteY10" fmla="*/ 9593 h 147071"/>
              <a:gd name="connsiteX11" fmla="*/ 457200 w 457200"/>
              <a:gd name="connsiteY11" fmla="*/ 0 h 147071"/>
              <a:gd name="connsiteX12" fmla="*/ 457200 w 457200"/>
              <a:gd name="connsiteY12" fmla="*/ 0 h 147071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5201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92"/>
              <a:gd name="connsiteX1" fmla="*/ 43439 w 457200"/>
              <a:gd name="connsiteY1" fmla="*/ 96802 h 147192"/>
              <a:gd name="connsiteX2" fmla="*/ 73535 w 457200"/>
              <a:gd name="connsiteY2" fmla="*/ 121495 h 147192"/>
              <a:gd name="connsiteX3" fmla="*/ 115099 w 457200"/>
              <a:gd name="connsiteY3" fmla="*/ 137480 h 147192"/>
              <a:gd name="connsiteX4" fmla="*/ 172648 w 457200"/>
              <a:gd name="connsiteY4" fmla="*/ 147071 h 147192"/>
              <a:gd name="connsiteX5" fmla="*/ 230198 w 457200"/>
              <a:gd name="connsiteY5" fmla="*/ 140677 h 147192"/>
              <a:gd name="connsiteX6" fmla="*/ 290945 w 457200"/>
              <a:gd name="connsiteY6" fmla="*/ 111902 h 147192"/>
              <a:gd name="connsiteX7" fmla="*/ 315201 w 457200"/>
              <a:gd name="connsiteY7" fmla="*/ 109591 h 147192"/>
              <a:gd name="connsiteX8" fmla="*/ 348495 w 457200"/>
              <a:gd name="connsiteY8" fmla="*/ 89522 h 147192"/>
              <a:gd name="connsiteX9" fmla="*/ 395131 w 457200"/>
              <a:gd name="connsiteY9" fmla="*/ 61633 h 147192"/>
              <a:gd name="connsiteX10" fmla="*/ 454002 w 457200"/>
              <a:gd name="connsiteY10" fmla="*/ 9593 h 147192"/>
              <a:gd name="connsiteX11" fmla="*/ 457200 w 457200"/>
              <a:gd name="connsiteY11" fmla="*/ 0 h 147192"/>
              <a:gd name="connsiteX12" fmla="*/ 457200 w 457200"/>
              <a:gd name="connsiteY12" fmla="*/ 0 h 147192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5201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5201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15986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87748 w 457200"/>
              <a:gd name="connsiteY6" fmla="*/ 121494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87748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50"/>
              <a:gd name="connsiteX1" fmla="*/ 43439 w 457200"/>
              <a:gd name="connsiteY1" fmla="*/ 96802 h 147150"/>
              <a:gd name="connsiteX2" fmla="*/ 73535 w 457200"/>
              <a:gd name="connsiteY2" fmla="*/ 121495 h 147150"/>
              <a:gd name="connsiteX3" fmla="*/ 115099 w 457200"/>
              <a:gd name="connsiteY3" fmla="*/ 137480 h 147150"/>
              <a:gd name="connsiteX4" fmla="*/ 172648 w 457200"/>
              <a:gd name="connsiteY4" fmla="*/ 147071 h 147150"/>
              <a:gd name="connsiteX5" fmla="*/ 230198 w 457200"/>
              <a:gd name="connsiteY5" fmla="*/ 140677 h 147150"/>
              <a:gd name="connsiteX6" fmla="*/ 287748 w 457200"/>
              <a:gd name="connsiteY6" fmla="*/ 118296 h 147150"/>
              <a:gd name="connsiteX7" fmla="*/ 318398 w 457200"/>
              <a:gd name="connsiteY7" fmla="*/ 109591 h 147150"/>
              <a:gd name="connsiteX8" fmla="*/ 348495 w 457200"/>
              <a:gd name="connsiteY8" fmla="*/ 89522 h 147150"/>
              <a:gd name="connsiteX9" fmla="*/ 395131 w 457200"/>
              <a:gd name="connsiteY9" fmla="*/ 61633 h 147150"/>
              <a:gd name="connsiteX10" fmla="*/ 454002 w 457200"/>
              <a:gd name="connsiteY10" fmla="*/ 9593 h 147150"/>
              <a:gd name="connsiteX11" fmla="*/ 457200 w 457200"/>
              <a:gd name="connsiteY11" fmla="*/ 0 h 147150"/>
              <a:gd name="connsiteX12" fmla="*/ 457200 w 457200"/>
              <a:gd name="connsiteY12" fmla="*/ 0 h 147150"/>
              <a:gd name="connsiteX0" fmla="*/ 0 w 457200"/>
              <a:gd name="connsiteY0" fmla="*/ 47958 h 147122"/>
              <a:gd name="connsiteX1" fmla="*/ 43439 w 457200"/>
              <a:gd name="connsiteY1" fmla="*/ 96802 h 147122"/>
              <a:gd name="connsiteX2" fmla="*/ 73535 w 457200"/>
              <a:gd name="connsiteY2" fmla="*/ 121495 h 147122"/>
              <a:gd name="connsiteX3" fmla="*/ 115099 w 457200"/>
              <a:gd name="connsiteY3" fmla="*/ 137480 h 147122"/>
              <a:gd name="connsiteX4" fmla="*/ 172648 w 457200"/>
              <a:gd name="connsiteY4" fmla="*/ 147071 h 147122"/>
              <a:gd name="connsiteX5" fmla="*/ 230198 w 457200"/>
              <a:gd name="connsiteY5" fmla="*/ 140677 h 147122"/>
              <a:gd name="connsiteX6" fmla="*/ 290945 w 457200"/>
              <a:gd name="connsiteY6" fmla="*/ 127888 h 147122"/>
              <a:gd name="connsiteX7" fmla="*/ 318398 w 457200"/>
              <a:gd name="connsiteY7" fmla="*/ 109591 h 147122"/>
              <a:gd name="connsiteX8" fmla="*/ 348495 w 457200"/>
              <a:gd name="connsiteY8" fmla="*/ 89522 h 147122"/>
              <a:gd name="connsiteX9" fmla="*/ 395131 w 457200"/>
              <a:gd name="connsiteY9" fmla="*/ 61633 h 147122"/>
              <a:gd name="connsiteX10" fmla="*/ 454002 w 457200"/>
              <a:gd name="connsiteY10" fmla="*/ 9593 h 147122"/>
              <a:gd name="connsiteX11" fmla="*/ 457200 w 457200"/>
              <a:gd name="connsiteY11" fmla="*/ 0 h 147122"/>
              <a:gd name="connsiteX12" fmla="*/ 457200 w 457200"/>
              <a:gd name="connsiteY12" fmla="*/ 0 h 147122"/>
              <a:gd name="connsiteX0" fmla="*/ 0 w 457200"/>
              <a:gd name="connsiteY0" fmla="*/ 47958 h 147138"/>
              <a:gd name="connsiteX1" fmla="*/ 43439 w 457200"/>
              <a:gd name="connsiteY1" fmla="*/ 96802 h 147138"/>
              <a:gd name="connsiteX2" fmla="*/ 73535 w 457200"/>
              <a:gd name="connsiteY2" fmla="*/ 121495 h 147138"/>
              <a:gd name="connsiteX3" fmla="*/ 115099 w 457200"/>
              <a:gd name="connsiteY3" fmla="*/ 137480 h 147138"/>
              <a:gd name="connsiteX4" fmla="*/ 172648 w 457200"/>
              <a:gd name="connsiteY4" fmla="*/ 147071 h 147138"/>
              <a:gd name="connsiteX5" fmla="*/ 230198 w 457200"/>
              <a:gd name="connsiteY5" fmla="*/ 140677 h 147138"/>
              <a:gd name="connsiteX6" fmla="*/ 290945 w 457200"/>
              <a:gd name="connsiteY6" fmla="*/ 121493 h 147138"/>
              <a:gd name="connsiteX7" fmla="*/ 318398 w 457200"/>
              <a:gd name="connsiteY7" fmla="*/ 109591 h 147138"/>
              <a:gd name="connsiteX8" fmla="*/ 348495 w 457200"/>
              <a:gd name="connsiteY8" fmla="*/ 89522 h 147138"/>
              <a:gd name="connsiteX9" fmla="*/ 395131 w 457200"/>
              <a:gd name="connsiteY9" fmla="*/ 61633 h 147138"/>
              <a:gd name="connsiteX10" fmla="*/ 454002 w 457200"/>
              <a:gd name="connsiteY10" fmla="*/ 9593 h 147138"/>
              <a:gd name="connsiteX11" fmla="*/ 457200 w 457200"/>
              <a:gd name="connsiteY11" fmla="*/ 0 h 147138"/>
              <a:gd name="connsiteX12" fmla="*/ 457200 w 457200"/>
              <a:gd name="connsiteY12" fmla="*/ 0 h 147138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2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19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9115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89523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09591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48495 w 457200"/>
              <a:gd name="connsiteY8" fmla="*/ 92720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7200"/>
              <a:gd name="connsiteY0" fmla="*/ 47958 h 147129"/>
              <a:gd name="connsiteX1" fmla="*/ 43439 w 457200"/>
              <a:gd name="connsiteY1" fmla="*/ 96802 h 147129"/>
              <a:gd name="connsiteX2" fmla="*/ 73535 w 457200"/>
              <a:gd name="connsiteY2" fmla="*/ 121495 h 147129"/>
              <a:gd name="connsiteX3" fmla="*/ 115099 w 457200"/>
              <a:gd name="connsiteY3" fmla="*/ 137480 h 147129"/>
              <a:gd name="connsiteX4" fmla="*/ 172648 w 457200"/>
              <a:gd name="connsiteY4" fmla="*/ 147071 h 147129"/>
              <a:gd name="connsiteX5" fmla="*/ 230198 w 457200"/>
              <a:gd name="connsiteY5" fmla="*/ 140677 h 147129"/>
              <a:gd name="connsiteX6" fmla="*/ 290945 w 457200"/>
              <a:gd name="connsiteY6" fmla="*/ 124691 h 147129"/>
              <a:gd name="connsiteX7" fmla="*/ 318398 w 457200"/>
              <a:gd name="connsiteY7" fmla="*/ 112789 h 147129"/>
              <a:gd name="connsiteX8" fmla="*/ 351692 w 457200"/>
              <a:gd name="connsiteY8" fmla="*/ 95917 h 147129"/>
              <a:gd name="connsiteX9" fmla="*/ 395131 w 457200"/>
              <a:gd name="connsiteY9" fmla="*/ 61633 h 147129"/>
              <a:gd name="connsiteX10" fmla="*/ 454002 w 457200"/>
              <a:gd name="connsiteY10" fmla="*/ 9593 h 147129"/>
              <a:gd name="connsiteX11" fmla="*/ 457200 w 457200"/>
              <a:gd name="connsiteY11" fmla="*/ 0 h 147129"/>
              <a:gd name="connsiteX12" fmla="*/ 457200 w 457200"/>
              <a:gd name="connsiteY12" fmla="*/ 0 h 147129"/>
              <a:gd name="connsiteX0" fmla="*/ 0 w 459289"/>
              <a:gd name="connsiteY0" fmla="*/ 47958 h 147129"/>
              <a:gd name="connsiteX1" fmla="*/ 43439 w 459289"/>
              <a:gd name="connsiteY1" fmla="*/ 96802 h 147129"/>
              <a:gd name="connsiteX2" fmla="*/ 73535 w 459289"/>
              <a:gd name="connsiteY2" fmla="*/ 121495 h 147129"/>
              <a:gd name="connsiteX3" fmla="*/ 115099 w 459289"/>
              <a:gd name="connsiteY3" fmla="*/ 137480 h 147129"/>
              <a:gd name="connsiteX4" fmla="*/ 172648 w 459289"/>
              <a:gd name="connsiteY4" fmla="*/ 147071 h 147129"/>
              <a:gd name="connsiteX5" fmla="*/ 230198 w 459289"/>
              <a:gd name="connsiteY5" fmla="*/ 140677 h 147129"/>
              <a:gd name="connsiteX6" fmla="*/ 290945 w 459289"/>
              <a:gd name="connsiteY6" fmla="*/ 124691 h 147129"/>
              <a:gd name="connsiteX7" fmla="*/ 318398 w 459289"/>
              <a:gd name="connsiteY7" fmla="*/ 112789 h 147129"/>
              <a:gd name="connsiteX8" fmla="*/ 351692 w 459289"/>
              <a:gd name="connsiteY8" fmla="*/ 95917 h 147129"/>
              <a:gd name="connsiteX9" fmla="*/ 395131 w 459289"/>
              <a:gd name="connsiteY9" fmla="*/ 64830 h 147129"/>
              <a:gd name="connsiteX10" fmla="*/ 454002 w 459289"/>
              <a:gd name="connsiteY10" fmla="*/ 9593 h 147129"/>
              <a:gd name="connsiteX11" fmla="*/ 457200 w 459289"/>
              <a:gd name="connsiteY11" fmla="*/ 0 h 147129"/>
              <a:gd name="connsiteX12" fmla="*/ 457200 w 459289"/>
              <a:gd name="connsiteY12" fmla="*/ 0 h 147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59289" h="147129">
                <a:moveTo>
                  <a:pt x="0" y="47958"/>
                </a:moveTo>
                <a:cubicBezTo>
                  <a:pt x="8306" y="55033"/>
                  <a:pt x="31183" y="85612"/>
                  <a:pt x="43439" y="96802"/>
                </a:cubicBezTo>
                <a:cubicBezTo>
                  <a:pt x="55695" y="107992"/>
                  <a:pt x="61592" y="114715"/>
                  <a:pt x="73535" y="121495"/>
                </a:cubicBezTo>
                <a:cubicBezTo>
                  <a:pt x="85478" y="128275"/>
                  <a:pt x="98580" y="133217"/>
                  <a:pt x="115099" y="137480"/>
                </a:cubicBezTo>
                <a:cubicBezTo>
                  <a:pt x="131618" y="141743"/>
                  <a:pt x="153465" y="146538"/>
                  <a:pt x="172648" y="147071"/>
                </a:cubicBezTo>
                <a:cubicBezTo>
                  <a:pt x="191831" y="147604"/>
                  <a:pt x="210482" y="144407"/>
                  <a:pt x="230198" y="140677"/>
                </a:cubicBezTo>
                <a:cubicBezTo>
                  <a:pt x="249914" y="136947"/>
                  <a:pt x="276245" y="129339"/>
                  <a:pt x="290945" y="124691"/>
                </a:cubicBezTo>
                <a:cubicBezTo>
                  <a:pt x="305645" y="120043"/>
                  <a:pt x="308806" y="117585"/>
                  <a:pt x="318398" y="112789"/>
                </a:cubicBezTo>
                <a:cubicBezTo>
                  <a:pt x="327990" y="107993"/>
                  <a:pt x="338903" y="103910"/>
                  <a:pt x="351692" y="95917"/>
                </a:cubicBezTo>
                <a:cubicBezTo>
                  <a:pt x="364481" y="87924"/>
                  <a:pt x="380744" y="76020"/>
                  <a:pt x="395131" y="64830"/>
                </a:cubicBezTo>
                <a:cubicBezTo>
                  <a:pt x="409518" y="53640"/>
                  <a:pt x="443657" y="20398"/>
                  <a:pt x="454002" y="9593"/>
                </a:cubicBezTo>
                <a:cubicBezTo>
                  <a:pt x="464347" y="-1212"/>
                  <a:pt x="456134" y="3198"/>
                  <a:pt x="457200" y="0"/>
                </a:cubicBezTo>
                <a:lnTo>
                  <a:pt x="45720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0" name="Freeform 29"/>
          <p:cNvSpPr/>
          <p:nvPr/>
        </p:nvSpPr>
        <p:spPr>
          <a:xfrm>
            <a:off x="8691361" y="4194044"/>
            <a:ext cx="326115" cy="593821"/>
          </a:xfrm>
          <a:custGeom>
            <a:avLst/>
            <a:gdLst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63057 w 326115"/>
              <a:gd name="connsiteY2" fmla="*/ 367678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14213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326115 w 326115"/>
              <a:gd name="connsiteY5" fmla="*/ 0 h 601074"/>
              <a:gd name="connsiteX6" fmla="*/ 326115 w 326115"/>
              <a:gd name="connsiteY6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7340 w 326115"/>
              <a:gd name="connsiteY5" fmla="*/ 105508 h 601074"/>
              <a:gd name="connsiteX6" fmla="*/ 326115 w 326115"/>
              <a:gd name="connsiteY6" fmla="*/ 0 h 601074"/>
              <a:gd name="connsiteX7" fmla="*/ 326115 w 326115"/>
              <a:gd name="connsiteY7" fmla="*/ 0 h 601074"/>
              <a:gd name="connsiteX0" fmla="*/ 0 w 326115"/>
              <a:gd name="connsiteY0" fmla="*/ 601074 h 601074"/>
              <a:gd name="connsiteX1" fmla="*/ 105508 w 326115"/>
              <a:gd name="connsiteY1" fmla="*/ 479580 h 601074"/>
              <a:gd name="connsiteX2" fmla="*/ 172648 w 326115"/>
              <a:gd name="connsiteY2" fmla="*/ 370875 h 601074"/>
              <a:gd name="connsiteX3" fmla="*/ 220608 w 326115"/>
              <a:gd name="connsiteY3" fmla="*/ 281354 h 601074"/>
              <a:gd name="connsiteX4" fmla="*/ 278157 w 326115"/>
              <a:gd name="connsiteY4" fmla="*/ 143874 h 601074"/>
              <a:gd name="connsiteX5" fmla="*/ 294143 w 326115"/>
              <a:gd name="connsiteY5" fmla="*/ 99113 h 601074"/>
              <a:gd name="connsiteX6" fmla="*/ 326115 w 326115"/>
              <a:gd name="connsiteY6" fmla="*/ 0 h 601074"/>
              <a:gd name="connsiteX7" fmla="*/ 326115 w 326115"/>
              <a:gd name="connsiteY7" fmla="*/ 0 h 601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6115" h="601074">
                <a:moveTo>
                  <a:pt x="0" y="601074"/>
                </a:moveTo>
                <a:cubicBezTo>
                  <a:pt x="39166" y="559776"/>
                  <a:pt x="76733" y="517946"/>
                  <a:pt x="105508" y="479580"/>
                </a:cubicBezTo>
                <a:cubicBezTo>
                  <a:pt x="134283" y="441214"/>
                  <a:pt x="153465" y="403913"/>
                  <a:pt x="172648" y="370875"/>
                </a:cubicBezTo>
                <a:cubicBezTo>
                  <a:pt x="191831" y="337837"/>
                  <a:pt x="203023" y="319187"/>
                  <a:pt x="220608" y="281354"/>
                </a:cubicBezTo>
                <a:cubicBezTo>
                  <a:pt x="238193" y="243521"/>
                  <a:pt x="265901" y="174248"/>
                  <a:pt x="278157" y="143874"/>
                </a:cubicBezTo>
                <a:cubicBezTo>
                  <a:pt x="290413" y="113501"/>
                  <a:pt x="286150" y="123092"/>
                  <a:pt x="294143" y="99113"/>
                </a:cubicBezTo>
                <a:cubicBezTo>
                  <a:pt x="302136" y="75134"/>
                  <a:pt x="320786" y="16519"/>
                  <a:pt x="326115" y="0"/>
                </a:cubicBezTo>
                <a:lnTo>
                  <a:pt x="326115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1" name="Freeform 30"/>
          <p:cNvSpPr/>
          <p:nvPr/>
        </p:nvSpPr>
        <p:spPr>
          <a:xfrm>
            <a:off x="6485859" y="3505500"/>
            <a:ext cx="391376" cy="727615"/>
          </a:xfrm>
          <a:custGeom>
            <a:avLst/>
            <a:gdLst>
              <a:gd name="connsiteX0" fmla="*/ 0 w 907284"/>
              <a:gd name="connsiteY0" fmla="*/ 1376937 h 1376937"/>
              <a:gd name="connsiteX1" fmla="*/ 88950 w 907284"/>
              <a:gd name="connsiteY1" fmla="*/ 1355589 h 1376937"/>
              <a:gd name="connsiteX2" fmla="*/ 163667 w 907284"/>
              <a:gd name="connsiteY2" fmla="*/ 1312893 h 1376937"/>
              <a:gd name="connsiteX3" fmla="*/ 252617 w 907284"/>
              <a:gd name="connsiteY3" fmla="*/ 1241734 h 1376937"/>
              <a:gd name="connsiteX4" fmla="*/ 348682 w 907284"/>
              <a:gd name="connsiteY4" fmla="*/ 1110089 h 1376937"/>
              <a:gd name="connsiteX5" fmla="*/ 441190 w 907284"/>
              <a:gd name="connsiteY5" fmla="*/ 935748 h 1376937"/>
              <a:gd name="connsiteX6" fmla="*/ 537255 w 907284"/>
              <a:gd name="connsiteY6" fmla="*/ 718711 h 1376937"/>
              <a:gd name="connsiteX7" fmla="*/ 622646 w 907284"/>
              <a:gd name="connsiteY7" fmla="*/ 469653 h 1376937"/>
              <a:gd name="connsiteX8" fmla="*/ 704480 w 907284"/>
              <a:gd name="connsiteY8" fmla="*/ 281080 h 1376937"/>
              <a:gd name="connsiteX9" fmla="*/ 761407 w 907284"/>
              <a:gd name="connsiteY9" fmla="*/ 160109 h 1376937"/>
              <a:gd name="connsiteX10" fmla="*/ 821893 w 907284"/>
              <a:gd name="connsiteY10" fmla="*/ 71159 h 1376937"/>
              <a:gd name="connsiteX11" fmla="*/ 907284 w 907284"/>
              <a:gd name="connsiteY11" fmla="*/ 0 h 1376937"/>
              <a:gd name="connsiteX12" fmla="*/ 907284 w 907284"/>
              <a:gd name="connsiteY12" fmla="*/ 0 h 1376937"/>
              <a:gd name="connsiteX0" fmla="*/ 0 w 914399"/>
              <a:gd name="connsiteY0" fmla="*/ 1373379 h 1373379"/>
              <a:gd name="connsiteX1" fmla="*/ 96065 w 914399"/>
              <a:gd name="connsiteY1" fmla="*/ 1355589 h 1373379"/>
              <a:gd name="connsiteX2" fmla="*/ 170782 w 914399"/>
              <a:gd name="connsiteY2" fmla="*/ 1312893 h 1373379"/>
              <a:gd name="connsiteX3" fmla="*/ 259732 w 914399"/>
              <a:gd name="connsiteY3" fmla="*/ 1241734 h 1373379"/>
              <a:gd name="connsiteX4" fmla="*/ 355797 w 914399"/>
              <a:gd name="connsiteY4" fmla="*/ 1110089 h 1373379"/>
              <a:gd name="connsiteX5" fmla="*/ 448305 w 914399"/>
              <a:gd name="connsiteY5" fmla="*/ 935748 h 1373379"/>
              <a:gd name="connsiteX6" fmla="*/ 544370 w 914399"/>
              <a:gd name="connsiteY6" fmla="*/ 718711 h 1373379"/>
              <a:gd name="connsiteX7" fmla="*/ 629761 w 914399"/>
              <a:gd name="connsiteY7" fmla="*/ 469653 h 1373379"/>
              <a:gd name="connsiteX8" fmla="*/ 711595 w 914399"/>
              <a:gd name="connsiteY8" fmla="*/ 281080 h 1373379"/>
              <a:gd name="connsiteX9" fmla="*/ 768522 w 914399"/>
              <a:gd name="connsiteY9" fmla="*/ 160109 h 1373379"/>
              <a:gd name="connsiteX10" fmla="*/ 829008 w 914399"/>
              <a:gd name="connsiteY10" fmla="*/ 71159 h 1373379"/>
              <a:gd name="connsiteX11" fmla="*/ 914399 w 914399"/>
              <a:gd name="connsiteY11" fmla="*/ 0 h 1373379"/>
              <a:gd name="connsiteX12" fmla="*/ 914399 w 914399"/>
              <a:gd name="connsiteY12" fmla="*/ 0 h 1373379"/>
              <a:gd name="connsiteX0" fmla="*/ 0 w 914399"/>
              <a:gd name="connsiteY0" fmla="*/ 1380495 h 1380495"/>
              <a:gd name="connsiteX1" fmla="*/ 96065 w 914399"/>
              <a:gd name="connsiteY1" fmla="*/ 1355589 h 1380495"/>
              <a:gd name="connsiteX2" fmla="*/ 170782 w 914399"/>
              <a:gd name="connsiteY2" fmla="*/ 1312893 h 1380495"/>
              <a:gd name="connsiteX3" fmla="*/ 259732 w 914399"/>
              <a:gd name="connsiteY3" fmla="*/ 1241734 h 1380495"/>
              <a:gd name="connsiteX4" fmla="*/ 355797 w 914399"/>
              <a:gd name="connsiteY4" fmla="*/ 1110089 h 1380495"/>
              <a:gd name="connsiteX5" fmla="*/ 448305 w 914399"/>
              <a:gd name="connsiteY5" fmla="*/ 935748 h 1380495"/>
              <a:gd name="connsiteX6" fmla="*/ 544370 w 914399"/>
              <a:gd name="connsiteY6" fmla="*/ 718711 h 1380495"/>
              <a:gd name="connsiteX7" fmla="*/ 629761 w 914399"/>
              <a:gd name="connsiteY7" fmla="*/ 469653 h 1380495"/>
              <a:gd name="connsiteX8" fmla="*/ 711595 w 914399"/>
              <a:gd name="connsiteY8" fmla="*/ 281080 h 1380495"/>
              <a:gd name="connsiteX9" fmla="*/ 768522 w 914399"/>
              <a:gd name="connsiteY9" fmla="*/ 160109 h 1380495"/>
              <a:gd name="connsiteX10" fmla="*/ 829008 w 914399"/>
              <a:gd name="connsiteY10" fmla="*/ 71159 h 1380495"/>
              <a:gd name="connsiteX11" fmla="*/ 914399 w 914399"/>
              <a:gd name="connsiteY11" fmla="*/ 0 h 1380495"/>
              <a:gd name="connsiteX12" fmla="*/ 914399 w 914399"/>
              <a:gd name="connsiteY12" fmla="*/ 0 h 1380495"/>
              <a:gd name="connsiteX0" fmla="*/ 0 w 925073"/>
              <a:gd name="connsiteY0" fmla="*/ 1380495 h 1380495"/>
              <a:gd name="connsiteX1" fmla="*/ 106739 w 925073"/>
              <a:gd name="connsiteY1" fmla="*/ 1355589 h 1380495"/>
              <a:gd name="connsiteX2" fmla="*/ 181456 w 925073"/>
              <a:gd name="connsiteY2" fmla="*/ 1312893 h 1380495"/>
              <a:gd name="connsiteX3" fmla="*/ 270406 w 925073"/>
              <a:gd name="connsiteY3" fmla="*/ 1241734 h 1380495"/>
              <a:gd name="connsiteX4" fmla="*/ 366471 w 925073"/>
              <a:gd name="connsiteY4" fmla="*/ 1110089 h 1380495"/>
              <a:gd name="connsiteX5" fmla="*/ 458979 w 925073"/>
              <a:gd name="connsiteY5" fmla="*/ 935748 h 1380495"/>
              <a:gd name="connsiteX6" fmla="*/ 555044 w 925073"/>
              <a:gd name="connsiteY6" fmla="*/ 718711 h 1380495"/>
              <a:gd name="connsiteX7" fmla="*/ 640435 w 925073"/>
              <a:gd name="connsiteY7" fmla="*/ 469653 h 1380495"/>
              <a:gd name="connsiteX8" fmla="*/ 722269 w 925073"/>
              <a:gd name="connsiteY8" fmla="*/ 281080 h 1380495"/>
              <a:gd name="connsiteX9" fmla="*/ 779196 w 925073"/>
              <a:gd name="connsiteY9" fmla="*/ 160109 h 1380495"/>
              <a:gd name="connsiteX10" fmla="*/ 839682 w 925073"/>
              <a:gd name="connsiteY10" fmla="*/ 71159 h 1380495"/>
              <a:gd name="connsiteX11" fmla="*/ 925073 w 925073"/>
              <a:gd name="connsiteY11" fmla="*/ 0 h 1380495"/>
              <a:gd name="connsiteX12" fmla="*/ 925073 w 925073"/>
              <a:gd name="connsiteY12" fmla="*/ 0 h 1380495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2893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28631"/>
              <a:gd name="connsiteY0" fmla="*/ 1376937 h 1376937"/>
              <a:gd name="connsiteX1" fmla="*/ 110297 w 928631"/>
              <a:gd name="connsiteY1" fmla="*/ 1355589 h 1376937"/>
              <a:gd name="connsiteX2" fmla="*/ 185014 w 928631"/>
              <a:gd name="connsiteY2" fmla="*/ 1316451 h 1376937"/>
              <a:gd name="connsiteX3" fmla="*/ 273964 w 928631"/>
              <a:gd name="connsiteY3" fmla="*/ 1241734 h 1376937"/>
              <a:gd name="connsiteX4" fmla="*/ 370029 w 928631"/>
              <a:gd name="connsiteY4" fmla="*/ 1110089 h 1376937"/>
              <a:gd name="connsiteX5" fmla="*/ 462537 w 928631"/>
              <a:gd name="connsiteY5" fmla="*/ 935748 h 1376937"/>
              <a:gd name="connsiteX6" fmla="*/ 558602 w 928631"/>
              <a:gd name="connsiteY6" fmla="*/ 718711 h 1376937"/>
              <a:gd name="connsiteX7" fmla="*/ 643993 w 928631"/>
              <a:gd name="connsiteY7" fmla="*/ 469653 h 1376937"/>
              <a:gd name="connsiteX8" fmla="*/ 725827 w 928631"/>
              <a:gd name="connsiteY8" fmla="*/ 281080 h 1376937"/>
              <a:gd name="connsiteX9" fmla="*/ 782754 w 928631"/>
              <a:gd name="connsiteY9" fmla="*/ 160109 h 1376937"/>
              <a:gd name="connsiteX10" fmla="*/ 843240 w 928631"/>
              <a:gd name="connsiteY10" fmla="*/ 71159 h 1376937"/>
              <a:gd name="connsiteX11" fmla="*/ 928631 w 928631"/>
              <a:gd name="connsiteY11" fmla="*/ 0 h 1376937"/>
              <a:gd name="connsiteX12" fmla="*/ 928631 w 928631"/>
              <a:gd name="connsiteY12" fmla="*/ 0 h 1376937"/>
              <a:gd name="connsiteX0" fmla="*/ 0 w 937162"/>
              <a:gd name="connsiteY0" fmla="*/ 1384509 h 1384509"/>
              <a:gd name="connsiteX1" fmla="*/ 110297 w 937162"/>
              <a:gd name="connsiteY1" fmla="*/ 1363161 h 1384509"/>
              <a:gd name="connsiteX2" fmla="*/ 185014 w 937162"/>
              <a:gd name="connsiteY2" fmla="*/ 1324023 h 1384509"/>
              <a:gd name="connsiteX3" fmla="*/ 273964 w 937162"/>
              <a:gd name="connsiteY3" fmla="*/ 1249306 h 1384509"/>
              <a:gd name="connsiteX4" fmla="*/ 370029 w 937162"/>
              <a:gd name="connsiteY4" fmla="*/ 1117661 h 1384509"/>
              <a:gd name="connsiteX5" fmla="*/ 462537 w 937162"/>
              <a:gd name="connsiteY5" fmla="*/ 943320 h 1384509"/>
              <a:gd name="connsiteX6" fmla="*/ 558602 w 937162"/>
              <a:gd name="connsiteY6" fmla="*/ 726283 h 1384509"/>
              <a:gd name="connsiteX7" fmla="*/ 643993 w 937162"/>
              <a:gd name="connsiteY7" fmla="*/ 477225 h 1384509"/>
              <a:gd name="connsiteX8" fmla="*/ 725827 w 937162"/>
              <a:gd name="connsiteY8" fmla="*/ 288652 h 1384509"/>
              <a:gd name="connsiteX9" fmla="*/ 782754 w 937162"/>
              <a:gd name="connsiteY9" fmla="*/ 167681 h 1384509"/>
              <a:gd name="connsiteX10" fmla="*/ 843240 w 937162"/>
              <a:gd name="connsiteY10" fmla="*/ 78731 h 1384509"/>
              <a:gd name="connsiteX11" fmla="*/ 928631 w 937162"/>
              <a:gd name="connsiteY11" fmla="*/ 7572 h 1384509"/>
              <a:gd name="connsiteX12" fmla="*/ 935746 w 937162"/>
              <a:gd name="connsiteY12" fmla="*/ 456 h 1384509"/>
              <a:gd name="connsiteX0" fmla="*/ 0 w 939304"/>
              <a:gd name="connsiteY0" fmla="*/ 1387611 h 1387611"/>
              <a:gd name="connsiteX1" fmla="*/ 110297 w 939304"/>
              <a:gd name="connsiteY1" fmla="*/ 1366263 h 1387611"/>
              <a:gd name="connsiteX2" fmla="*/ 185014 w 939304"/>
              <a:gd name="connsiteY2" fmla="*/ 1327125 h 1387611"/>
              <a:gd name="connsiteX3" fmla="*/ 273964 w 939304"/>
              <a:gd name="connsiteY3" fmla="*/ 1252408 h 1387611"/>
              <a:gd name="connsiteX4" fmla="*/ 370029 w 939304"/>
              <a:gd name="connsiteY4" fmla="*/ 1120763 h 1387611"/>
              <a:gd name="connsiteX5" fmla="*/ 462537 w 939304"/>
              <a:gd name="connsiteY5" fmla="*/ 946422 h 1387611"/>
              <a:gd name="connsiteX6" fmla="*/ 558602 w 939304"/>
              <a:gd name="connsiteY6" fmla="*/ 729385 h 1387611"/>
              <a:gd name="connsiteX7" fmla="*/ 643993 w 939304"/>
              <a:gd name="connsiteY7" fmla="*/ 480327 h 1387611"/>
              <a:gd name="connsiteX8" fmla="*/ 725827 w 939304"/>
              <a:gd name="connsiteY8" fmla="*/ 291754 h 1387611"/>
              <a:gd name="connsiteX9" fmla="*/ 782754 w 939304"/>
              <a:gd name="connsiteY9" fmla="*/ 170783 h 1387611"/>
              <a:gd name="connsiteX10" fmla="*/ 843240 w 939304"/>
              <a:gd name="connsiteY10" fmla="*/ 81833 h 1387611"/>
              <a:gd name="connsiteX11" fmla="*/ 928631 w 939304"/>
              <a:gd name="connsiteY11" fmla="*/ 10674 h 1387611"/>
              <a:gd name="connsiteX12" fmla="*/ 939304 w 939304"/>
              <a:gd name="connsiteY12" fmla="*/ 0 h 1387611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39304"/>
              <a:gd name="connsiteY0" fmla="*/ 1391169 h 1391169"/>
              <a:gd name="connsiteX1" fmla="*/ 110297 w 939304"/>
              <a:gd name="connsiteY1" fmla="*/ 1369821 h 1391169"/>
              <a:gd name="connsiteX2" fmla="*/ 185014 w 939304"/>
              <a:gd name="connsiteY2" fmla="*/ 1330683 h 1391169"/>
              <a:gd name="connsiteX3" fmla="*/ 273964 w 939304"/>
              <a:gd name="connsiteY3" fmla="*/ 1255966 h 1391169"/>
              <a:gd name="connsiteX4" fmla="*/ 370029 w 939304"/>
              <a:gd name="connsiteY4" fmla="*/ 1124321 h 1391169"/>
              <a:gd name="connsiteX5" fmla="*/ 462537 w 939304"/>
              <a:gd name="connsiteY5" fmla="*/ 949980 h 1391169"/>
              <a:gd name="connsiteX6" fmla="*/ 558602 w 939304"/>
              <a:gd name="connsiteY6" fmla="*/ 732943 h 1391169"/>
              <a:gd name="connsiteX7" fmla="*/ 643993 w 939304"/>
              <a:gd name="connsiteY7" fmla="*/ 483885 h 1391169"/>
              <a:gd name="connsiteX8" fmla="*/ 725827 w 939304"/>
              <a:gd name="connsiteY8" fmla="*/ 295312 h 1391169"/>
              <a:gd name="connsiteX9" fmla="*/ 782754 w 939304"/>
              <a:gd name="connsiteY9" fmla="*/ 174341 h 1391169"/>
              <a:gd name="connsiteX10" fmla="*/ 843240 w 939304"/>
              <a:gd name="connsiteY10" fmla="*/ 85391 h 1391169"/>
              <a:gd name="connsiteX11" fmla="*/ 928631 w 939304"/>
              <a:gd name="connsiteY11" fmla="*/ 14232 h 1391169"/>
              <a:gd name="connsiteX12" fmla="*/ 939304 w 939304"/>
              <a:gd name="connsiteY12" fmla="*/ 0 h 1391169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28631 w 949978"/>
              <a:gd name="connsiteY11" fmla="*/ 17790 h 1394727"/>
              <a:gd name="connsiteX12" fmla="*/ 949978 w 949978"/>
              <a:gd name="connsiteY12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28464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949978"/>
              <a:gd name="connsiteY0" fmla="*/ 1394727 h 1394727"/>
              <a:gd name="connsiteX1" fmla="*/ 110297 w 949978"/>
              <a:gd name="connsiteY1" fmla="*/ 1373379 h 1394727"/>
              <a:gd name="connsiteX2" fmla="*/ 185014 w 949978"/>
              <a:gd name="connsiteY2" fmla="*/ 1334241 h 1394727"/>
              <a:gd name="connsiteX3" fmla="*/ 273964 w 949978"/>
              <a:gd name="connsiteY3" fmla="*/ 1259524 h 1394727"/>
              <a:gd name="connsiteX4" fmla="*/ 370029 w 949978"/>
              <a:gd name="connsiteY4" fmla="*/ 1127879 h 1394727"/>
              <a:gd name="connsiteX5" fmla="*/ 462537 w 949978"/>
              <a:gd name="connsiteY5" fmla="*/ 953538 h 1394727"/>
              <a:gd name="connsiteX6" fmla="*/ 558602 w 949978"/>
              <a:gd name="connsiteY6" fmla="*/ 736501 h 1394727"/>
              <a:gd name="connsiteX7" fmla="*/ 643993 w 949978"/>
              <a:gd name="connsiteY7" fmla="*/ 487443 h 1394727"/>
              <a:gd name="connsiteX8" fmla="*/ 725827 w 949978"/>
              <a:gd name="connsiteY8" fmla="*/ 298870 h 1394727"/>
              <a:gd name="connsiteX9" fmla="*/ 782754 w 949978"/>
              <a:gd name="connsiteY9" fmla="*/ 177899 h 1394727"/>
              <a:gd name="connsiteX10" fmla="*/ 843240 w 949978"/>
              <a:gd name="connsiteY10" fmla="*/ 88949 h 1394727"/>
              <a:gd name="connsiteX11" fmla="*/ 900168 w 949978"/>
              <a:gd name="connsiteY11" fmla="*/ 32022 h 1394727"/>
              <a:gd name="connsiteX12" fmla="*/ 928631 w 949978"/>
              <a:gd name="connsiteY12" fmla="*/ 17790 h 1394727"/>
              <a:gd name="connsiteX13" fmla="*/ 949978 w 949978"/>
              <a:gd name="connsiteY13" fmla="*/ 0 h 1394727"/>
              <a:gd name="connsiteX0" fmla="*/ 0 w 839681"/>
              <a:gd name="connsiteY0" fmla="*/ 1373379 h 1373379"/>
              <a:gd name="connsiteX1" fmla="*/ 74717 w 839681"/>
              <a:gd name="connsiteY1" fmla="*/ 1334241 h 1373379"/>
              <a:gd name="connsiteX2" fmla="*/ 163667 w 839681"/>
              <a:gd name="connsiteY2" fmla="*/ 1259524 h 1373379"/>
              <a:gd name="connsiteX3" fmla="*/ 259732 w 839681"/>
              <a:gd name="connsiteY3" fmla="*/ 1127879 h 1373379"/>
              <a:gd name="connsiteX4" fmla="*/ 352240 w 839681"/>
              <a:gd name="connsiteY4" fmla="*/ 953538 h 1373379"/>
              <a:gd name="connsiteX5" fmla="*/ 448305 w 839681"/>
              <a:gd name="connsiteY5" fmla="*/ 736501 h 1373379"/>
              <a:gd name="connsiteX6" fmla="*/ 533696 w 839681"/>
              <a:gd name="connsiteY6" fmla="*/ 487443 h 1373379"/>
              <a:gd name="connsiteX7" fmla="*/ 615530 w 839681"/>
              <a:gd name="connsiteY7" fmla="*/ 298870 h 1373379"/>
              <a:gd name="connsiteX8" fmla="*/ 672457 w 839681"/>
              <a:gd name="connsiteY8" fmla="*/ 177899 h 1373379"/>
              <a:gd name="connsiteX9" fmla="*/ 732943 w 839681"/>
              <a:gd name="connsiteY9" fmla="*/ 88949 h 1373379"/>
              <a:gd name="connsiteX10" fmla="*/ 789871 w 839681"/>
              <a:gd name="connsiteY10" fmla="*/ 32022 h 1373379"/>
              <a:gd name="connsiteX11" fmla="*/ 818334 w 839681"/>
              <a:gd name="connsiteY11" fmla="*/ 17790 h 1373379"/>
              <a:gd name="connsiteX12" fmla="*/ 839681 w 839681"/>
              <a:gd name="connsiteY12" fmla="*/ 0 h 1373379"/>
              <a:gd name="connsiteX0" fmla="*/ 0 w 764964"/>
              <a:gd name="connsiteY0" fmla="*/ 1334241 h 1334241"/>
              <a:gd name="connsiteX1" fmla="*/ 88950 w 764964"/>
              <a:gd name="connsiteY1" fmla="*/ 1259524 h 1334241"/>
              <a:gd name="connsiteX2" fmla="*/ 185015 w 764964"/>
              <a:gd name="connsiteY2" fmla="*/ 1127879 h 1334241"/>
              <a:gd name="connsiteX3" fmla="*/ 277523 w 764964"/>
              <a:gd name="connsiteY3" fmla="*/ 953538 h 1334241"/>
              <a:gd name="connsiteX4" fmla="*/ 373588 w 764964"/>
              <a:gd name="connsiteY4" fmla="*/ 736501 h 1334241"/>
              <a:gd name="connsiteX5" fmla="*/ 458979 w 764964"/>
              <a:gd name="connsiteY5" fmla="*/ 487443 h 1334241"/>
              <a:gd name="connsiteX6" fmla="*/ 540813 w 764964"/>
              <a:gd name="connsiteY6" fmla="*/ 298870 h 1334241"/>
              <a:gd name="connsiteX7" fmla="*/ 597740 w 764964"/>
              <a:gd name="connsiteY7" fmla="*/ 177899 h 1334241"/>
              <a:gd name="connsiteX8" fmla="*/ 658226 w 764964"/>
              <a:gd name="connsiteY8" fmla="*/ 88949 h 1334241"/>
              <a:gd name="connsiteX9" fmla="*/ 715154 w 764964"/>
              <a:gd name="connsiteY9" fmla="*/ 32022 h 1334241"/>
              <a:gd name="connsiteX10" fmla="*/ 743617 w 764964"/>
              <a:gd name="connsiteY10" fmla="*/ 17790 h 1334241"/>
              <a:gd name="connsiteX11" fmla="*/ 764964 w 764964"/>
              <a:gd name="connsiteY11" fmla="*/ 0 h 1334241"/>
              <a:gd name="connsiteX0" fmla="*/ 0 w 676014"/>
              <a:gd name="connsiteY0" fmla="*/ 1259524 h 1259524"/>
              <a:gd name="connsiteX1" fmla="*/ 96065 w 676014"/>
              <a:gd name="connsiteY1" fmla="*/ 1127879 h 1259524"/>
              <a:gd name="connsiteX2" fmla="*/ 188573 w 676014"/>
              <a:gd name="connsiteY2" fmla="*/ 953538 h 1259524"/>
              <a:gd name="connsiteX3" fmla="*/ 284638 w 676014"/>
              <a:gd name="connsiteY3" fmla="*/ 736501 h 1259524"/>
              <a:gd name="connsiteX4" fmla="*/ 370029 w 676014"/>
              <a:gd name="connsiteY4" fmla="*/ 487443 h 1259524"/>
              <a:gd name="connsiteX5" fmla="*/ 451863 w 676014"/>
              <a:gd name="connsiteY5" fmla="*/ 298870 h 1259524"/>
              <a:gd name="connsiteX6" fmla="*/ 508790 w 676014"/>
              <a:gd name="connsiteY6" fmla="*/ 177899 h 1259524"/>
              <a:gd name="connsiteX7" fmla="*/ 569276 w 676014"/>
              <a:gd name="connsiteY7" fmla="*/ 88949 h 1259524"/>
              <a:gd name="connsiteX8" fmla="*/ 626204 w 676014"/>
              <a:gd name="connsiteY8" fmla="*/ 32022 h 1259524"/>
              <a:gd name="connsiteX9" fmla="*/ 654667 w 676014"/>
              <a:gd name="connsiteY9" fmla="*/ 17790 h 1259524"/>
              <a:gd name="connsiteX10" fmla="*/ 676014 w 676014"/>
              <a:gd name="connsiteY10" fmla="*/ 0 h 1259524"/>
              <a:gd name="connsiteX0" fmla="*/ 0 w 579949"/>
              <a:gd name="connsiteY0" fmla="*/ 1127879 h 1127879"/>
              <a:gd name="connsiteX1" fmla="*/ 92508 w 579949"/>
              <a:gd name="connsiteY1" fmla="*/ 953538 h 1127879"/>
              <a:gd name="connsiteX2" fmla="*/ 188573 w 579949"/>
              <a:gd name="connsiteY2" fmla="*/ 736501 h 1127879"/>
              <a:gd name="connsiteX3" fmla="*/ 273964 w 579949"/>
              <a:gd name="connsiteY3" fmla="*/ 487443 h 1127879"/>
              <a:gd name="connsiteX4" fmla="*/ 355798 w 579949"/>
              <a:gd name="connsiteY4" fmla="*/ 298870 h 1127879"/>
              <a:gd name="connsiteX5" fmla="*/ 412725 w 579949"/>
              <a:gd name="connsiteY5" fmla="*/ 177899 h 1127879"/>
              <a:gd name="connsiteX6" fmla="*/ 473211 w 579949"/>
              <a:gd name="connsiteY6" fmla="*/ 88949 h 1127879"/>
              <a:gd name="connsiteX7" fmla="*/ 530139 w 579949"/>
              <a:gd name="connsiteY7" fmla="*/ 32022 h 1127879"/>
              <a:gd name="connsiteX8" fmla="*/ 558602 w 579949"/>
              <a:gd name="connsiteY8" fmla="*/ 17790 h 1127879"/>
              <a:gd name="connsiteX9" fmla="*/ 579949 w 579949"/>
              <a:gd name="connsiteY9" fmla="*/ 0 h 1127879"/>
              <a:gd name="connsiteX0" fmla="*/ 0 w 487441"/>
              <a:gd name="connsiteY0" fmla="*/ 953538 h 953538"/>
              <a:gd name="connsiteX1" fmla="*/ 96065 w 487441"/>
              <a:gd name="connsiteY1" fmla="*/ 736501 h 953538"/>
              <a:gd name="connsiteX2" fmla="*/ 181456 w 487441"/>
              <a:gd name="connsiteY2" fmla="*/ 487443 h 953538"/>
              <a:gd name="connsiteX3" fmla="*/ 263290 w 487441"/>
              <a:gd name="connsiteY3" fmla="*/ 298870 h 953538"/>
              <a:gd name="connsiteX4" fmla="*/ 320217 w 487441"/>
              <a:gd name="connsiteY4" fmla="*/ 177899 h 953538"/>
              <a:gd name="connsiteX5" fmla="*/ 380703 w 487441"/>
              <a:gd name="connsiteY5" fmla="*/ 88949 h 953538"/>
              <a:gd name="connsiteX6" fmla="*/ 437631 w 487441"/>
              <a:gd name="connsiteY6" fmla="*/ 32022 h 953538"/>
              <a:gd name="connsiteX7" fmla="*/ 466094 w 487441"/>
              <a:gd name="connsiteY7" fmla="*/ 17790 h 953538"/>
              <a:gd name="connsiteX8" fmla="*/ 487441 w 487441"/>
              <a:gd name="connsiteY8" fmla="*/ 0 h 953538"/>
              <a:gd name="connsiteX0" fmla="*/ 0 w 391376"/>
              <a:gd name="connsiteY0" fmla="*/ 736501 h 736501"/>
              <a:gd name="connsiteX1" fmla="*/ 85391 w 391376"/>
              <a:gd name="connsiteY1" fmla="*/ 487443 h 736501"/>
              <a:gd name="connsiteX2" fmla="*/ 167225 w 391376"/>
              <a:gd name="connsiteY2" fmla="*/ 298870 h 736501"/>
              <a:gd name="connsiteX3" fmla="*/ 224152 w 391376"/>
              <a:gd name="connsiteY3" fmla="*/ 177899 h 736501"/>
              <a:gd name="connsiteX4" fmla="*/ 284638 w 391376"/>
              <a:gd name="connsiteY4" fmla="*/ 88949 h 736501"/>
              <a:gd name="connsiteX5" fmla="*/ 341566 w 391376"/>
              <a:gd name="connsiteY5" fmla="*/ 32022 h 736501"/>
              <a:gd name="connsiteX6" fmla="*/ 370029 w 391376"/>
              <a:gd name="connsiteY6" fmla="*/ 17790 h 736501"/>
              <a:gd name="connsiteX7" fmla="*/ 391376 w 391376"/>
              <a:gd name="connsiteY7" fmla="*/ 0 h 73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1376" h="736501">
                <a:moveTo>
                  <a:pt x="0" y="736501"/>
                </a:moveTo>
                <a:cubicBezTo>
                  <a:pt x="30243" y="658819"/>
                  <a:pt x="57520" y="560381"/>
                  <a:pt x="85391" y="487443"/>
                </a:cubicBezTo>
                <a:cubicBezTo>
                  <a:pt x="113262" y="414504"/>
                  <a:pt x="144098" y="350461"/>
                  <a:pt x="167225" y="298870"/>
                </a:cubicBezTo>
                <a:cubicBezTo>
                  <a:pt x="190352" y="247279"/>
                  <a:pt x="204583" y="212886"/>
                  <a:pt x="224152" y="177899"/>
                </a:cubicBezTo>
                <a:cubicBezTo>
                  <a:pt x="243721" y="142912"/>
                  <a:pt x="265069" y="113262"/>
                  <a:pt x="284638" y="88949"/>
                </a:cubicBezTo>
                <a:cubicBezTo>
                  <a:pt x="304207" y="64636"/>
                  <a:pt x="327334" y="43882"/>
                  <a:pt x="341566" y="32022"/>
                </a:cubicBezTo>
                <a:cubicBezTo>
                  <a:pt x="355798" y="20162"/>
                  <a:pt x="361727" y="23127"/>
                  <a:pt x="370029" y="17790"/>
                </a:cubicBezTo>
                <a:cubicBezTo>
                  <a:pt x="378331" y="12453"/>
                  <a:pt x="389004" y="2372"/>
                  <a:pt x="391376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2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6341964" y="3492341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53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5.55112E-17 L -0.01536 -0.01806 L -0.02851 -0.02199 L -0.04323 -0.01736 L -0.06054 -0.00208 L -0.07187 0.02685 L -0.07747 0.06574 L -0.07747 0.10324 L -0.07109 0.13657 L -0.05976 0.16412 L -0.04583 0.17546 L -0.03086 0.18032 L -0.01614 0.17685 L 0.00274 0.15486 L 0.01446 0.1213 L 0.01849 0.08241 L 0.01667 0.05023 L 0.01107 0.01875 L 0.00313 0.00463 L 0.00117 0.02685 L 0.00391 0.05093 L 0.00768 0.07106 L 0.01511 0.08634 L 0.02539 0.09722 L 0.03815 0.10116 L 0.05547 0.10255 L 0.07357 0.10116 L 0.09922 0.08032 L 0.10977 0.0537 L 0.11576 0.03009 L 0.11732 0.00602 L 0.11198 -0.00995 L 0.10104 -0.02083 L 0.0905 -0.02083 L 0.07878 -0.01551 L 0.06797 -0.00463 L 0.05847 0.01481 L 0.05209 0.03681 L 0.04714 0.06019 L 0.04492 0.0838 L 0.04453 0.10926 L 0.04714 0.13056 L 0.0513 0.15139 L 0.06081 0.16875 L 0.0694 0.17407 L 0.08112 0.17824 L 0.09688 0.17894 L 0.10821 0.16944 L 0.13203 0.13727 " pathEditMode="relative" rAng="0" ptsTypes="AAAAAAAAAAAAAAAAAAAAAAAAAAAAAAAAAAAAAAAAAAAAAAAAA">
                                      <p:cBhvr>
                                        <p:cTn id="10" dur="1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79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9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13600"/>
                                  </p:stCondLst>
                                  <p:childTnLst>
                                    <p:animMotion origin="layout" path="M -0.00039 -0.00231 L 0.01198 -0.0338 L 0.0233 -0.08889 L 0.03268 -0.13171 L 0.0444 -0.15926 L 0.05455 -0.16713 L 0.06393 -0.16458 L 0.0707 -0.15509 L 0.07265 -0.13102 L 0.07265 0.04676 C 0.07278 0.02083 0.07291 -0.00486 0.07304 -0.03056 L 0.08659 -0.08889 L 0.10169 -0.1331 L 0.11705 -0.15648 L 0.1306 -0.16597 L 0.14388 -0.16597 L 0.15508 -0.1544 L 0.15885 -0.1331 L 0.16041 -0.09815 C 0.16054 -0.06366 0.16067 -0.0294 0.1608 0.00509 L 0.16562 0.02778 L 0.17435 0.03796 L 0.18945 0.03449 L 0.20104 0.02245 L 0.21237 -0.00694 L 0.22565 -0.06134 " pathEditMode="relative" rAng="0" ptsTypes="AAAAAAAAAAAAAAAAAAAAAAAAAA">
                                      <p:cBhvr>
                                        <p:cTn id="55" dur="9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-5787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14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58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181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198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8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8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2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7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600"/>
                            </p:stCondLst>
                            <p:childTnLst>
                              <p:par>
                                <p:cTn id="84" presetID="47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84369" y="1865427"/>
            <a:ext cx="5879885" cy="3131280"/>
            <a:chOff x="684621" y="2443136"/>
            <a:chExt cx="5879885" cy="313128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23563" t="39665" r="39071" b="25263"/>
            <a:stretch/>
          </p:blipFill>
          <p:spPr>
            <a:xfrm>
              <a:off x="684621" y="2443136"/>
              <a:ext cx="5879885" cy="3131280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 flipH="1" flipV="1">
              <a:off x="2565938" y="4184241"/>
              <a:ext cx="112333" cy="113982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93076" y="1634118"/>
            <a:ext cx="567315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φϊ</a:t>
            </a:r>
            <a:r>
              <a:rPr lang="vi-VN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t</a:t>
            </a:r>
            <a:r>
              <a:rPr lang="en-US" sz="29400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solidFill>
                  <a:schemeClr val="bg1">
                    <a:lumMod val="75000"/>
                  </a:schemeClr>
                </a:solidFill>
                <a:latin typeface="HP001 5 hàng" panose="020B0603050302020204" pitchFamily="34" charset="-93"/>
              </a:rPr>
              <a:t> </a:t>
            </a:r>
            <a:endParaRPr lang="vi-VN" sz="29400" dirty="0">
              <a:ln>
                <a:solidFill>
                  <a:schemeClr val="bg1">
                    <a:lumMod val="85000"/>
                  </a:schemeClr>
                </a:solidFill>
              </a:ln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648300" y="3495644"/>
            <a:ext cx="548640" cy="144665"/>
          </a:xfrm>
          <a:custGeom>
            <a:avLst/>
            <a:gdLst>
              <a:gd name="connsiteX0" fmla="*/ 548640 w 548640"/>
              <a:gd name="connsiteY0" fmla="*/ 135439 h 135439"/>
              <a:gd name="connsiteX1" fmla="*/ 482138 w 548640"/>
              <a:gd name="connsiteY1" fmla="*/ 80021 h 135439"/>
              <a:gd name="connsiteX2" fmla="*/ 410094 w 548640"/>
              <a:gd name="connsiteY2" fmla="*/ 46770 h 135439"/>
              <a:gd name="connsiteX3" fmla="*/ 338050 w 548640"/>
              <a:gd name="connsiteY3" fmla="*/ 24603 h 135439"/>
              <a:gd name="connsiteX4" fmla="*/ 238298 w 548640"/>
              <a:gd name="connsiteY4" fmla="*/ 2436 h 135439"/>
              <a:gd name="connsiteX5" fmla="*/ 149629 w 548640"/>
              <a:gd name="connsiteY5" fmla="*/ 2436 h 135439"/>
              <a:gd name="connsiteX6" fmla="*/ 55418 w 548640"/>
              <a:gd name="connsiteY6" fmla="*/ 19061 h 135439"/>
              <a:gd name="connsiteX7" fmla="*/ 0 w 548640"/>
              <a:gd name="connsiteY7" fmla="*/ 46770 h 135439"/>
              <a:gd name="connsiteX8" fmla="*/ 0 w 548640"/>
              <a:gd name="connsiteY8" fmla="*/ 46770 h 135439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6083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34752 h 134752"/>
              <a:gd name="connsiteX1" fmla="*/ 482138 w 548640"/>
              <a:gd name="connsiteY1" fmla="*/ 79334 h 134752"/>
              <a:gd name="connsiteX2" fmla="*/ 410094 w 548640"/>
              <a:gd name="connsiteY2" fmla="*/ 40541 h 134752"/>
              <a:gd name="connsiteX3" fmla="*/ 338050 w 548640"/>
              <a:gd name="connsiteY3" fmla="*/ 12832 h 134752"/>
              <a:gd name="connsiteX4" fmla="*/ 238298 w 548640"/>
              <a:gd name="connsiteY4" fmla="*/ 1749 h 134752"/>
              <a:gd name="connsiteX5" fmla="*/ 149629 w 548640"/>
              <a:gd name="connsiteY5" fmla="*/ 1749 h 134752"/>
              <a:gd name="connsiteX6" fmla="*/ 55418 w 548640"/>
              <a:gd name="connsiteY6" fmla="*/ 18374 h 134752"/>
              <a:gd name="connsiteX7" fmla="*/ 0 w 548640"/>
              <a:gd name="connsiteY7" fmla="*/ 46083 h 134752"/>
              <a:gd name="connsiteX8" fmla="*/ 0 w 548640"/>
              <a:gd name="connsiteY8" fmla="*/ 46083 h 134752"/>
              <a:gd name="connsiteX0" fmla="*/ 548640 w 548640"/>
              <a:gd name="connsiteY0" fmla="*/ 144350 h 144350"/>
              <a:gd name="connsiteX1" fmla="*/ 482138 w 548640"/>
              <a:gd name="connsiteY1" fmla="*/ 88932 h 144350"/>
              <a:gd name="connsiteX2" fmla="*/ 410094 w 548640"/>
              <a:gd name="connsiteY2" fmla="*/ 50139 h 144350"/>
              <a:gd name="connsiteX3" fmla="*/ 338050 w 548640"/>
              <a:gd name="connsiteY3" fmla="*/ 22430 h 144350"/>
              <a:gd name="connsiteX4" fmla="*/ 238298 w 548640"/>
              <a:gd name="connsiteY4" fmla="*/ 263 h 144350"/>
              <a:gd name="connsiteX5" fmla="*/ 149629 w 548640"/>
              <a:gd name="connsiteY5" fmla="*/ 11347 h 144350"/>
              <a:gd name="connsiteX6" fmla="*/ 55418 w 548640"/>
              <a:gd name="connsiteY6" fmla="*/ 27972 h 144350"/>
              <a:gd name="connsiteX7" fmla="*/ 0 w 548640"/>
              <a:gd name="connsiteY7" fmla="*/ 55681 h 144350"/>
              <a:gd name="connsiteX8" fmla="*/ 0 w 548640"/>
              <a:gd name="connsiteY8" fmla="*/ 55681 h 144350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5041 h 145041"/>
              <a:gd name="connsiteX1" fmla="*/ 482138 w 548640"/>
              <a:gd name="connsiteY1" fmla="*/ 89623 h 145041"/>
              <a:gd name="connsiteX2" fmla="*/ 410094 w 548640"/>
              <a:gd name="connsiteY2" fmla="*/ 50830 h 145041"/>
              <a:gd name="connsiteX3" fmla="*/ 338050 w 548640"/>
              <a:gd name="connsiteY3" fmla="*/ 23121 h 145041"/>
              <a:gd name="connsiteX4" fmla="*/ 238298 w 548640"/>
              <a:gd name="connsiteY4" fmla="*/ 954 h 145041"/>
              <a:gd name="connsiteX5" fmla="*/ 149629 w 548640"/>
              <a:gd name="connsiteY5" fmla="*/ 6496 h 145041"/>
              <a:gd name="connsiteX6" fmla="*/ 55418 w 548640"/>
              <a:gd name="connsiteY6" fmla="*/ 28663 h 145041"/>
              <a:gd name="connsiteX7" fmla="*/ 0 w 548640"/>
              <a:gd name="connsiteY7" fmla="*/ 56372 h 145041"/>
              <a:gd name="connsiteX8" fmla="*/ 0 w 548640"/>
              <a:gd name="connsiteY8" fmla="*/ 56372 h 145041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318 h 144318"/>
              <a:gd name="connsiteX1" fmla="*/ 482138 w 548640"/>
              <a:gd name="connsiteY1" fmla="*/ 88900 h 144318"/>
              <a:gd name="connsiteX2" fmla="*/ 410094 w 548640"/>
              <a:gd name="connsiteY2" fmla="*/ 50107 h 144318"/>
              <a:gd name="connsiteX3" fmla="*/ 338050 w 548640"/>
              <a:gd name="connsiteY3" fmla="*/ 11314 h 144318"/>
              <a:gd name="connsiteX4" fmla="*/ 238298 w 548640"/>
              <a:gd name="connsiteY4" fmla="*/ 231 h 144318"/>
              <a:gd name="connsiteX5" fmla="*/ 149629 w 548640"/>
              <a:gd name="connsiteY5" fmla="*/ 5773 h 144318"/>
              <a:gd name="connsiteX6" fmla="*/ 55418 w 548640"/>
              <a:gd name="connsiteY6" fmla="*/ 27940 h 144318"/>
              <a:gd name="connsiteX7" fmla="*/ 0 w 548640"/>
              <a:gd name="connsiteY7" fmla="*/ 55649 h 144318"/>
              <a:gd name="connsiteX8" fmla="*/ 0 w 548640"/>
              <a:gd name="connsiteY8" fmla="*/ 55649 h 144318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50454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  <a:gd name="connsiteX0" fmla="*/ 548640 w 548640"/>
              <a:gd name="connsiteY0" fmla="*/ 144665 h 144665"/>
              <a:gd name="connsiteX1" fmla="*/ 482138 w 548640"/>
              <a:gd name="connsiteY1" fmla="*/ 89247 h 144665"/>
              <a:gd name="connsiteX2" fmla="*/ 410094 w 548640"/>
              <a:gd name="connsiteY2" fmla="*/ 44913 h 144665"/>
              <a:gd name="connsiteX3" fmla="*/ 338050 w 548640"/>
              <a:gd name="connsiteY3" fmla="*/ 17203 h 144665"/>
              <a:gd name="connsiteX4" fmla="*/ 238298 w 548640"/>
              <a:gd name="connsiteY4" fmla="*/ 578 h 144665"/>
              <a:gd name="connsiteX5" fmla="*/ 149629 w 548640"/>
              <a:gd name="connsiteY5" fmla="*/ 6120 h 144665"/>
              <a:gd name="connsiteX6" fmla="*/ 55418 w 548640"/>
              <a:gd name="connsiteY6" fmla="*/ 28287 h 144665"/>
              <a:gd name="connsiteX7" fmla="*/ 0 w 548640"/>
              <a:gd name="connsiteY7" fmla="*/ 55996 h 144665"/>
              <a:gd name="connsiteX8" fmla="*/ 0 w 548640"/>
              <a:gd name="connsiteY8" fmla="*/ 55996 h 144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8640" h="144665">
                <a:moveTo>
                  <a:pt x="548640" y="144665"/>
                </a:moveTo>
                <a:cubicBezTo>
                  <a:pt x="526934" y="124345"/>
                  <a:pt x="505229" y="105872"/>
                  <a:pt x="482138" y="89247"/>
                </a:cubicBezTo>
                <a:cubicBezTo>
                  <a:pt x="459047" y="72622"/>
                  <a:pt x="434109" y="56920"/>
                  <a:pt x="410094" y="44913"/>
                </a:cubicBezTo>
                <a:cubicBezTo>
                  <a:pt x="386079" y="32906"/>
                  <a:pt x="366683" y="24592"/>
                  <a:pt x="338050" y="17203"/>
                </a:cubicBezTo>
                <a:cubicBezTo>
                  <a:pt x="309417" y="9814"/>
                  <a:pt x="269701" y="2425"/>
                  <a:pt x="238298" y="578"/>
                </a:cubicBezTo>
                <a:cubicBezTo>
                  <a:pt x="206895" y="-1269"/>
                  <a:pt x="180109" y="1502"/>
                  <a:pt x="149629" y="6120"/>
                </a:cubicBezTo>
                <a:cubicBezTo>
                  <a:pt x="119149" y="10738"/>
                  <a:pt x="80356" y="19974"/>
                  <a:pt x="55418" y="28287"/>
                </a:cubicBezTo>
                <a:cubicBezTo>
                  <a:pt x="30480" y="36600"/>
                  <a:pt x="0" y="55996"/>
                  <a:pt x="0" y="55996"/>
                </a:cubicBezTo>
                <a:lnTo>
                  <a:pt x="0" y="55996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Freeform 8"/>
          <p:cNvSpPr/>
          <p:nvPr/>
        </p:nvSpPr>
        <p:spPr>
          <a:xfrm>
            <a:off x="4276997" y="3540558"/>
            <a:ext cx="393469" cy="803768"/>
          </a:xfrm>
          <a:custGeom>
            <a:avLst/>
            <a:gdLst>
              <a:gd name="connsiteX0" fmla="*/ 387928 w 387928"/>
              <a:gd name="connsiteY0" fmla="*/ 0 h 798021"/>
              <a:gd name="connsiteX1" fmla="*/ 304800 w 387928"/>
              <a:gd name="connsiteY1" fmla="*/ 33251 h 798021"/>
              <a:gd name="connsiteX2" fmla="*/ 243840 w 387928"/>
              <a:gd name="connsiteY2" fmla="*/ 83127 h 798021"/>
              <a:gd name="connsiteX3" fmla="*/ 160713 w 387928"/>
              <a:gd name="connsiteY3" fmla="*/ 171796 h 798021"/>
              <a:gd name="connsiteX4" fmla="*/ 94211 w 387928"/>
              <a:gd name="connsiteY4" fmla="*/ 271549 h 798021"/>
              <a:gd name="connsiteX5" fmla="*/ 27709 w 387928"/>
              <a:gd name="connsiteY5" fmla="*/ 432261 h 798021"/>
              <a:gd name="connsiteX6" fmla="*/ 11084 w 387928"/>
              <a:gd name="connsiteY6" fmla="*/ 570807 h 798021"/>
              <a:gd name="connsiteX7" fmla="*/ 0 w 387928"/>
              <a:gd name="connsiteY7" fmla="*/ 720436 h 798021"/>
              <a:gd name="connsiteX8" fmla="*/ 11084 w 387928"/>
              <a:gd name="connsiteY8" fmla="*/ 798021 h 798021"/>
              <a:gd name="connsiteX9" fmla="*/ 11084 w 387928"/>
              <a:gd name="connsiteY9" fmla="*/ 798021 h 798021"/>
              <a:gd name="connsiteX0" fmla="*/ 394952 w 394952"/>
              <a:gd name="connsiteY0" fmla="*/ 0 h 798021"/>
              <a:gd name="connsiteX1" fmla="*/ 311824 w 394952"/>
              <a:gd name="connsiteY1" fmla="*/ 33251 h 798021"/>
              <a:gd name="connsiteX2" fmla="*/ 250864 w 394952"/>
              <a:gd name="connsiteY2" fmla="*/ 83127 h 798021"/>
              <a:gd name="connsiteX3" fmla="*/ 167737 w 394952"/>
              <a:gd name="connsiteY3" fmla="*/ 171796 h 798021"/>
              <a:gd name="connsiteX4" fmla="*/ 101235 w 394952"/>
              <a:gd name="connsiteY4" fmla="*/ 271549 h 798021"/>
              <a:gd name="connsiteX5" fmla="*/ 34733 w 394952"/>
              <a:gd name="connsiteY5" fmla="*/ 432261 h 798021"/>
              <a:gd name="connsiteX6" fmla="*/ 1483 w 394952"/>
              <a:gd name="connsiteY6" fmla="*/ 570807 h 798021"/>
              <a:gd name="connsiteX7" fmla="*/ 7024 w 394952"/>
              <a:gd name="connsiteY7" fmla="*/ 720436 h 798021"/>
              <a:gd name="connsiteX8" fmla="*/ 18108 w 394952"/>
              <a:gd name="connsiteY8" fmla="*/ 798021 h 798021"/>
              <a:gd name="connsiteX9" fmla="*/ 18108 w 394952"/>
              <a:gd name="connsiteY9" fmla="*/ 798021 h 798021"/>
              <a:gd name="connsiteX0" fmla="*/ 390456 w 390456"/>
              <a:gd name="connsiteY0" fmla="*/ 0 h 798021"/>
              <a:gd name="connsiteX1" fmla="*/ 307328 w 390456"/>
              <a:gd name="connsiteY1" fmla="*/ 33251 h 798021"/>
              <a:gd name="connsiteX2" fmla="*/ 246368 w 390456"/>
              <a:gd name="connsiteY2" fmla="*/ 83127 h 798021"/>
              <a:gd name="connsiteX3" fmla="*/ 163241 w 390456"/>
              <a:gd name="connsiteY3" fmla="*/ 171796 h 798021"/>
              <a:gd name="connsiteX4" fmla="*/ 96739 w 390456"/>
              <a:gd name="connsiteY4" fmla="*/ 271549 h 798021"/>
              <a:gd name="connsiteX5" fmla="*/ 30237 w 390456"/>
              <a:gd name="connsiteY5" fmla="*/ 432261 h 798021"/>
              <a:gd name="connsiteX6" fmla="*/ 2528 w 390456"/>
              <a:gd name="connsiteY6" fmla="*/ 576349 h 798021"/>
              <a:gd name="connsiteX7" fmla="*/ 2528 w 390456"/>
              <a:gd name="connsiteY7" fmla="*/ 720436 h 798021"/>
              <a:gd name="connsiteX8" fmla="*/ 13612 w 390456"/>
              <a:gd name="connsiteY8" fmla="*/ 798021 h 798021"/>
              <a:gd name="connsiteX9" fmla="*/ 13612 w 390456"/>
              <a:gd name="connsiteY9" fmla="*/ 798021 h 798021"/>
              <a:gd name="connsiteX0" fmla="*/ 395998 w 395998"/>
              <a:gd name="connsiteY0" fmla="*/ 0 h 798021"/>
              <a:gd name="connsiteX1" fmla="*/ 307328 w 395998"/>
              <a:gd name="connsiteY1" fmla="*/ 33251 h 798021"/>
              <a:gd name="connsiteX2" fmla="*/ 246368 w 395998"/>
              <a:gd name="connsiteY2" fmla="*/ 83127 h 798021"/>
              <a:gd name="connsiteX3" fmla="*/ 163241 w 395998"/>
              <a:gd name="connsiteY3" fmla="*/ 171796 h 798021"/>
              <a:gd name="connsiteX4" fmla="*/ 96739 w 395998"/>
              <a:gd name="connsiteY4" fmla="*/ 271549 h 798021"/>
              <a:gd name="connsiteX5" fmla="*/ 30237 w 395998"/>
              <a:gd name="connsiteY5" fmla="*/ 432261 h 798021"/>
              <a:gd name="connsiteX6" fmla="*/ 2528 w 395998"/>
              <a:gd name="connsiteY6" fmla="*/ 576349 h 798021"/>
              <a:gd name="connsiteX7" fmla="*/ 2528 w 395998"/>
              <a:gd name="connsiteY7" fmla="*/ 720436 h 798021"/>
              <a:gd name="connsiteX8" fmla="*/ 13612 w 395998"/>
              <a:gd name="connsiteY8" fmla="*/ 798021 h 798021"/>
              <a:gd name="connsiteX9" fmla="*/ 13612 w 395998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3251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4914 w 384914"/>
              <a:gd name="connsiteY0" fmla="*/ 0 h 798021"/>
              <a:gd name="connsiteX1" fmla="*/ 307328 w 384914"/>
              <a:gd name="connsiteY1" fmla="*/ 38793 h 798021"/>
              <a:gd name="connsiteX2" fmla="*/ 246368 w 384914"/>
              <a:gd name="connsiteY2" fmla="*/ 83127 h 798021"/>
              <a:gd name="connsiteX3" fmla="*/ 163241 w 384914"/>
              <a:gd name="connsiteY3" fmla="*/ 171796 h 798021"/>
              <a:gd name="connsiteX4" fmla="*/ 96739 w 384914"/>
              <a:gd name="connsiteY4" fmla="*/ 271549 h 798021"/>
              <a:gd name="connsiteX5" fmla="*/ 30237 w 384914"/>
              <a:gd name="connsiteY5" fmla="*/ 432261 h 798021"/>
              <a:gd name="connsiteX6" fmla="*/ 2528 w 384914"/>
              <a:gd name="connsiteY6" fmla="*/ 576349 h 798021"/>
              <a:gd name="connsiteX7" fmla="*/ 2528 w 384914"/>
              <a:gd name="connsiteY7" fmla="*/ 720436 h 798021"/>
              <a:gd name="connsiteX8" fmla="*/ 13612 w 384914"/>
              <a:gd name="connsiteY8" fmla="*/ 798021 h 798021"/>
              <a:gd name="connsiteX9" fmla="*/ 13612 w 384914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798021"/>
              <a:gd name="connsiteX1" fmla="*/ 311034 w 388620"/>
              <a:gd name="connsiteY1" fmla="*/ 38793 h 798021"/>
              <a:gd name="connsiteX2" fmla="*/ 250074 w 388620"/>
              <a:gd name="connsiteY2" fmla="*/ 83127 h 798021"/>
              <a:gd name="connsiteX3" fmla="*/ 166947 w 388620"/>
              <a:gd name="connsiteY3" fmla="*/ 171796 h 798021"/>
              <a:gd name="connsiteX4" fmla="*/ 100445 w 388620"/>
              <a:gd name="connsiteY4" fmla="*/ 271549 h 798021"/>
              <a:gd name="connsiteX5" fmla="*/ 33943 w 388620"/>
              <a:gd name="connsiteY5" fmla="*/ 432261 h 798021"/>
              <a:gd name="connsiteX6" fmla="*/ 6234 w 388620"/>
              <a:gd name="connsiteY6" fmla="*/ 576349 h 798021"/>
              <a:gd name="connsiteX7" fmla="*/ 692 w 388620"/>
              <a:gd name="connsiteY7" fmla="*/ 720436 h 798021"/>
              <a:gd name="connsiteX8" fmla="*/ 17318 w 388620"/>
              <a:gd name="connsiteY8" fmla="*/ 798021 h 798021"/>
              <a:gd name="connsiteX9" fmla="*/ 17318 w 388620"/>
              <a:gd name="connsiteY9" fmla="*/ 798021 h 798021"/>
              <a:gd name="connsiteX0" fmla="*/ 388620 w 388620"/>
              <a:gd name="connsiteY0" fmla="*/ 0 h 803768"/>
              <a:gd name="connsiteX1" fmla="*/ 311034 w 388620"/>
              <a:gd name="connsiteY1" fmla="*/ 38793 h 803768"/>
              <a:gd name="connsiteX2" fmla="*/ 250074 w 388620"/>
              <a:gd name="connsiteY2" fmla="*/ 83127 h 803768"/>
              <a:gd name="connsiteX3" fmla="*/ 166947 w 388620"/>
              <a:gd name="connsiteY3" fmla="*/ 171796 h 803768"/>
              <a:gd name="connsiteX4" fmla="*/ 100445 w 388620"/>
              <a:gd name="connsiteY4" fmla="*/ 271549 h 803768"/>
              <a:gd name="connsiteX5" fmla="*/ 33943 w 388620"/>
              <a:gd name="connsiteY5" fmla="*/ 432261 h 803768"/>
              <a:gd name="connsiteX6" fmla="*/ 6234 w 388620"/>
              <a:gd name="connsiteY6" fmla="*/ 576349 h 803768"/>
              <a:gd name="connsiteX7" fmla="*/ 692 w 388620"/>
              <a:gd name="connsiteY7" fmla="*/ 720436 h 803768"/>
              <a:gd name="connsiteX8" fmla="*/ 17318 w 388620"/>
              <a:gd name="connsiteY8" fmla="*/ 798021 h 803768"/>
              <a:gd name="connsiteX9" fmla="*/ 11776 w 388620"/>
              <a:gd name="connsiteY9" fmla="*/ 798021 h 803768"/>
              <a:gd name="connsiteX0" fmla="*/ 393469 w 393469"/>
              <a:gd name="connsiteY0" fmla="*/ 0 h 803768"/>
              <a:gd name="connsiteX1" fmla="*/ 315883 w 393469"/>
              <a:gd name="connsiteY1" fmla="*/ 38793 h 803768"/>
              <a:gd name="connsiteX2" fmla="*/ 254923 w 393469"/>
              <a:gd name="connsiteY2" fmla="*/ 83127 h 803768"/>
              <a:gd name="connsiteX3" fmla="*/ 171796 w 393469"/>
              <a:gd name="connsiteY3" fmla="*/ 171796 h 803768"/>
              <a:gd name="connsiteX4" fmla="*/ 105294 w 393469"/>
              <a:gd name="connsiteY4" fmla="*/ 271549 h 803768"/>
              <a:gd name="connsiteX5" fmla="*/ 38792 w 393469"/>
              <a:gd name="connsiteY5" fmla="*/ 432261 h 803768"/>
              <a:gd name="connsiteX6" fmla="*/ 11083 w 393469"/>
              <a:gd name="connsiteY6" fmla="*/ 576349 h 803768"/>
              <a:gd name="connsiteX7" fmla="*/ 5541 w 393469"/>
              <a:gd name="connsiteY7" fmla="*/ 720436 h 803768"/>
              <a:gd name="connsiteX8" fmla="*/ 22167 w 393469"/>
              <a:gd name="connsiteY8" fmla="*/ 798021 h 803768"/>
              <a:gd name="connsiteX9" fmla="*/ 0 w 393469"/>
              <a:gd name="connsiteY9" fmla="*/ 798021 h 80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3469" h="803768">
                <a:moveTo>
                  <a:pt x="393469" y="0"/>
                </a:moveTo>
                <a:cubicBezTo>
                  <a:pt x="363912" y="9698"/>
                  <a:pt x="338974" y="24938"/>
                  <a:pt x="315883" y="38793"/>
                </a:cubicBezTo>
                <a:cubicBezTo>
                  <a:pt x="292792" y="52648"/>
                  <a:pt x="278937" y="60960"/>
                  <a:pt x="254923" y="83127"/>
                </a:cubicBezTo>
                <a:cubicBezTo>
                  <a:pt x="230909" y="105294"/>
                  <a:pt x="196734" y="140392"/>
                  <a:pt x="171796" y="171796"/>
                </a:cubicBezTo>
                <a:cubicBezTo>
                  <a:pt x="146858" y="203200"/>
                  <a:pt x="127461" y="228138"/>
                  <a:pt x="105294" y="271549"/>
                </a:cubicBezTo>
                <a:cubicBezTo>
                  <a:pt x="83127" y="314960"/>
                  <a:pt x="54494" y="381461"/>
                  <a:pt x="38792" y="432261"/>
                </a:cubicBezTo>
                <a:cubicBezTo>
                  <a:pt x="23090" y="483061"/>
                  <a:pt x="16625" y="528320"/>
                  <a:pt x="11083" y="576349"/>
                </a:cubicBezTo>
                <a:cubicBezTo>
                  <a:pt x="5541" y="624378"/>
                  <a:pt x="3694" y="683491"/>
                  <a:pt x="5541" y="720436"/>
                </a:cubicBezTo>
                <a:cubicBezTo>
                  <a:pt x="7388" y="757381"/>
                  <a:pt x="23091" y="785090"/>
                  <a:pt x="22167" y="798021"/>
                </a:cubicBezTo>
                <a:cubicBezTo>
                  <a:pt x="21244" y="810952"/>
                  <a:pt x="1847" y="798021"/>
                  <a:pt x="0" y="798021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Freeform 9"/>
          <p:cNvSpPr/>
          <p:nvPr/>
        </p:nvSpPr>
        <p:spPr>
          <a:xfrm>
            <a:off x="4282540" y="4305327"/>
            <a:ext cx="648392" cy="581938"/>
          </a:xfrm>
          <a:custGeom>
            <a:avLst/>
            <a:gdLst>
              <a:gd name="connsiteX0" fmla="*/ 0 w 642851"/>
              <a:gd name="connsiteY0" fmla="*/ 0 h 564648"/>
              <a:gd name="connsiteX1" fmla="*/ 49877 w 642851"/>
              <a:gd name="connsiteY1" fmla="*/ 166254 h 564648"/>
              <a:gd name="connsiteX2" fmla="*/ 121920 w 642851"/>
              <a:gd name="connsiteY2" fmla="*/ 304800 h 564648"/>
              <a:gd name="connsiteX3" fmla="*/ 210589 w 642851"/>
              <a:gd name="connsiteY3" fmla="*/ 404553 h 564648"/>
              <a:gd name="connsiteX4" fmla="*/ 277091 w 642851"/>
              <a:gd name="connsiteY4" fmla="*/ 459971 h 564648"/>
              <a:gd name="connsiteX5" fmla="*/ 354677 w 642851"/>
              <a:gd name="connsiteY5" fmla="*/ 493222 h 564648"/>
              <a:gd name="connsiteX6" fmla="*/ 498764 w 642851"/>
              <a:gd name="connsiteY6" fmla="*/ 559723 h 564648"/>
              <a:gd name="connsiteX7" fmla="*/ 642851 w 642851"/>
              <a:gd name="connsiteY7" fmla="*/ 559723 h 564648"/>
              <a:gd name="connsiteX8" fmla="*/ 642851 w 642851"/>
              <a:gd name="connsiteY8" fmla="*/ 559723 h 564648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26720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815"/>
              <a:gd name="connsiteX1" fmla="*/ 55418 w 648392"/>
              <a:gd name="connsiteY1" fmla="*/ 188421 h 586815"/>
              <a:gd name="connsiteX2" fmla="*/ 127461 w 648392"/>
              <a:gd name="connsiteY2" fmla="*/ 326967 h 586815"/>
              <a:gd name="connsiteX3" fmla="*/ 216130 w 648392"/>
              <a:gd name="connsiteY3" fmla="*/ 437803 h 586815"/>
              <a:gd name="connsiteX4" fmla="*/ 282632 w 648392"/>
              <a:gd name="connsiteY4" fmla="*/ 482138 h 586815"/>
              <a:gd name="connsiteX5" fmla="*/ 360218 w 648392"/>
              <a:gd name="connsiteY5" fmla="*/ 515389 h 586815"/>
              <a:gd name="connsiteX6" fmla="*/ 504305 w 648392"/>
              <a:gd name="connsiteY6" fmla="*/ 581890 h 586815"/>
              <a:gd name="connsiteX7" fmla="*/ 648392 w 648392"/>
              <a:gd name="connsiteY7" fmla="*/ 581890 h 586815"/>
              <a:gd name="connsiteX8" fmla="*/ 648392 w 648392"/>
              <a:gd name="connsiteY8" fmla="*/ 581890 h 586815"/>
              <a:gd name="connsiteX0" fmla="*/ 0 w 648392"/>
              <a:gd name="connsiteY0" fmla="*/ 0 h 586405"/>
              <a:gd name="connsiteX1" fmla="*/ 55418 w 648392"/>
              <a:gd name="connsiteY1" fmla="*/ 188421 h 586405"/>
              <a:gd name="connsiteX2" fmla="*/ 127461 w 648392"/>
              <a:gd name="connsiteY2" fmla="*/ 326967 h 586405"/>
              <a:gd name="connsiteX3" fmla="*/ 216130 w 648392"/>
              <a:gd name="connsiteY3" fmla="*/ 437803 h 586405"/>
              <a:gd name="connsiteX4" fmla="*/ 282632 w 648392"/>
              <a:gd name="connsiteY4" fmla="*/ 482138 h 586405"/>
              <a:gd name="connsiteX5" fmla="*/ 360218 w 648392"/>
              <a:gd name="connsiteY5" fmla="*/ 520930 h 586405"/>
              <a:gd name="connsiteX6" fmla="*/ 504305 w 648392"/>
              <a:gd name="connsiteY6" fmla="*/ 581890 h 586405"/>
              <a:gd name="connsiteX7" fmla="*/ 648392 w 648392"/>
              <a:gd name="connsiteY7" fmla="*/ 581890 h 586405"/>
              <a:gd name="connsiteX8" fmla="*/ 648392 w 648392"/>
              <a:gd name="connsiteY8" fmla="*/ 581890 h 586405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93221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2138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5584"/>
              <a:gd name="connsiteX1" fmla="*/ 55418 w 648392"/>
              <a:gd name="connsiteY1" fmla="*/ 188421 h 585584"/>
              <a:gd name="connsiteX2" fmla="*/ 127461 w 648392"/>
              <a:gd name="connsiteY2" fmla="*/ 326967 h 585584"/>
              <a:gd name="connsiteX3" fmla="*/ 216130 w 648392"/>
              <a:gd name="connsiteY3" fmla="*/ 437803 h 585584"/>
              <a:gd name="connsiteX4" fmla="*/ 282632 w 648392"/>
              <a:gd name="connsiteY4" fmla="*/ 487680 h 585584"/>
              <a:gd name="connsiteX5" fmla="*/ 360218 w 648392"/>
              <a:gd name="connsiteY5" fmla="*/ 532014 h 585584"/>
              <a:gd name="connsiteX6" fmla="*/ 504305 w 648392"/>
              <a:gd name="connsiteY6" fmla="*/ 581890 h 585584"/>
              <a:gd name="connsiteX7" fmla="*/ 648392 w 648392"/>
              <a:gd name="connsiteY7" fmla="*/ 581890 h 585584"/>
              <a:gd name="connsiteX8" fmla="*/ 648392 w 648392"/>
              <a:gd name="connsiteY8" fmla="*/ 581890 h 585584"/>
              <a:gd name="connsiteX0" fmla="*/ 0 w 648392"/>
              <a:gd name="connsiteY0" fmla="*/ 0 h 581938"/>
              <a:gd name="connsiteX1" fmla="*/ 55418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26967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  <a:gd name="connsiteX0" fmla="*/ 0 w 648392"/>
              <a:gd name="connsiteY0" fmla="*/ 0 h 581938"/>
              <a:gd name="connsiteX1" fmla="*/ 49876 w 648392"/>
              <a:gd name="connsiteY1" fmla="*/ 188421 h 581938"/>
              <a:gd name="connsiteX2" fmla="*/ 127461 w 648392"/>
              <a:gd name="connsiteY2" fmla="*/ 338050 h 581938"/>
              <a:gd name="connsiteX3" fmla="*/ 216130 w 648392"/>
              <a:gd name="connsiteY3" fmla="*/ 437803 h 581938"/>
              <a:gd name="connsiteX4" fmla="*/ 282632 w 648392"/>
              <a:gd name="connsiteY4" fmla="*/ 487680 h 581938"/>
              <a:gd name="connsiteX5" fmla="*/ 360218 w 648392"/>
              <a:gd name="connsiteY5" fmla="*/ 532014 h 581938"/>
              <a:gd name="connsiteX6" fmla="*/ 504305 w 648392"/>
              <a:gd name="connsiteY6" fmla="*/ 576348 h 581938"/>
              <a:gd name="connsiteX7" fmla="*/ 648392 w 648392"/>
              <a:gd name="connsiteY7" fmla="*/ 581890 h 581938"/>
              <a:gd name="connsiteX8" fmla="*/ 648392 w 648392"/>
              <a:gd name="connsiteY8" fmla="*/ 581890 h 581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48392" h="581938">
                <a:moveTo>
                  <a:pt x="0" y="0"/>
                </a:moveTo>
                <a:cubicBezTo>
                  <a:pt x="14778" y="57727"/>
                  <a:pt x="28632" y="132079"/>
                  <a:pt x="49876" y="188421"/>
                </a:cubicBezTo>
                <a:cubicBezTo>
                  <a:pt x="71120" y="244763"/>
                  <a:pt x="99752" y="296486"/>
                  <a:pt x="127461" y="338050"/>
                </a:cubicBezTo>
                <a:cubicBezTo>
                  <a:pt x="155170" y="379614"/>
                  <a:pt x="190268" y="412865"/>
                  <a:pt x="216130" y="437803"/>
                </a:cubicBezTo>
                <a:cubicBezTo>
                  <a:pt x="241992" y="462741"/>
                  <a:pt x="258617" y="471978"/>
                  <a:pt x="282632" y="487680"/>
                </a:cubicBezTo>
                <a:cubicBezTo>
                  <a:pt x="306647" y="503382"/>
                  <a:pt x="323273" y="517236"/>
                  <a:pt x="360218" y="532014"/>
                </a:cubicBezTo>
                <a:cubicBezTo>
                  <a:pt x="397164" y="546792"/>
                  <a:pt x="456276" y="568035"/>
                  <a:pt x="504305" y="576348"/>
                </a:cubicBezTo>
                <a:cubicBezTo>
                  <a:pt x="552334" y="584661"/>
                  <a:pt x="624378" y="580966"/>
                  <a:pt x="648392" y="581890"/>
                </a:cubicBezTo>
                <a:lnTo>
                  <a:pt x="648392" y="58189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Freeform 10"/>
          <p:cNvSpPr/>
          <p:nvPr/>
        </p:nvSpPr>
        <p:spPr>
          <a:xfrm>
            <a:off x="4892139" y="4237588"/>
            <a:ext cx="543304" cy="655172"/>
          </a:xfrm>
          <a:custGeom>
            <a:avLst/>
            <a:gdLst>
              <a:gd name="connsiteX0" fmla="*/ 0 w 510053"/>
              <a:gd name="connsiteY0" fmla="*/ 655172 h 655172"/>
              <a:gd name="connsiteX1" fmla="*/ 60960 w 510053"/>
              <a:gd name="connsiteY1" fmla="*/ 638547 h 655172"/>
              <a:gd name="connsiteX2" fmla="*/ 155171 w 510053"/>
              <a:gd name="connsiteY2" fmla="*/ 594212 h 655172"/>
              <a:gd name="connsiteX3" fmla="*/ 254924 w 510053"/>
              <a:gd name="connsiteY3" fmla="*/ 538794 h 655172"/>
              <a:gd name="connsiteX4" fmla="*/ 376844 w 510053"/>
              <a:gd name="connsiteY4" fmla="*/ 405790 h 655172"/>
              <a:gd name="connsiteX5" fmla="*/ 465513 w 510053"/>
              <a:gd name="connsiteY5" fmla="*/ 228452 h 655172"/>
              <a:gd name="connsiteX6" fmla="*/ 504306 w 510053"/>
              <a:gd name="connsiteY6" fmla="*/ 28947 h 655172"/>
              <a:gd name="connsiteX7" fmla="*/ 509848 w 510053"/>
              <a:gd name="connsiteY7" fmla="*/ 1238 h 655172"/>
              <a:gd name="connsiteX8" fmla="*/ 509848 w 510053"/>
              <a:gd name="connsiteY8" fmla="*/ 1238 h 655172"/>
              <a:gd name="connsiteX0" fmla="*/ 0 w 521136"/>
              <a:gd name="connsiteY0" fmla="*/ 655172 h 655172"/>
              <a:gd name="connsiteX1" fmla="*/ 72043 w 521136"/>
              <a:gd name="connsiteY1" fmla="*/ 638547 h 655172"/>
              <a:gd name="connsiteX2" fmla="*/ 166254 w 521136"/>
              <a:gd name="connsiteY2" fmla="*/ 594212 h 655172"/>
              <a:gd name="connsiteX3" fmla="*/ 266007 w 521136"/>
              <a:gd name="connsiteY3" fmla="*/ 538794 h 655172"/>
              <a:gd name="connsiteX4" fmla="*/ 387927 w 521136"/>
              <a:gd name="connsiteY4" fmla="*/ 405790 h 655172"/>
              <a:gd name="connsiteX5" fmla="*/ 476596 w 521136"/>
              <a:gd name="connsiteY5" fmla="*/ 228452 h 655172"/>
              <a:gd name="connsiteX6" fmla="*/ 515389 w 521136"/>
              <a:gd name="connsiteY6" fmla="*/ 28947 h 655172"/>
              <a:gd name="connsiteX7" fmla="*/ 520931 w 521136"/>
              <a:gd name="connsiteY7" fmla="*/ 1238 h 655172"/>
              <a:gd name="connsiteX8" fmla="*/ 520931 w 521136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594212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  <a:gd name="connsiteX0" fmla="*/ 0 w 543304"/>
              <a:gd name="connsiteY0" fmla="*/ 655172 h 655172"/>
              <a:gd name="connsiteX1" fmla="*/ 94211 w 543304"/>
              <a:gd name="connsiteY1" fmla="*/ 638547 h 655172"/>
              <a:gd name="connsiteX2" fmla="*/ 188422 w 543304"/>
              <a:gd name="connsiteY2" fmla="*/ 605296 h 655172"/>
              <a:gd name="connsiteX3" fmla="*/ 288175 w 543304"/>
              <a:gd name="connsiteY3" fmla="*/ 538794 h 655172"/>
              <a:gd name="connsiteX4" fmla="*/ 410095 w 543304"/>
              <a:gd name="connsiteY4" fmla="*/ 405790 h 655172"/>
              <a:gd name="connsiteX5" fmla="*/ 498764 w 543304"/>
              <a:gd name="connsiteY5" fmla="*/ 228452 h 655172"/>
              <a:gd name="connsiteX6" fmla="*/ 537557 w 543304"/>
              <a:gd name="connsiteY6" fmla="*/ 28947 h 655172"/>
              <a:gd name="connsiteX7" fmla="*/ 543099 w 543304"/>
              <a:gd name="connsiteY7" fmla="*/ 1238 h 655172"/>
              <a:gd name="connsiteX8" fmla="*/ 543099 w 543304"/>
              <a:gd name="connsiteY8" fmla="*/ 1238 h 6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3304" h="655172">
                <a:moveTo>
                  <a:pt x="0" y="655172"/>
                </a:moveTo>
                <a:cubicBezTo>
                  <a:pt x="17549" y="651939"/>
                  <a:pt x="62807" y="646860"/>
                  <a:pt x="94211" y="638547"/>
                </a:cubicBezTo>
                <a:cubicBezTo>
                  <a:pt x="125615" y="630234"/>
                  <a:pt x="156095" y="621922"/>
                  <a:pt x="188422" y="605296"/>
                </a:cubicBezTo>
                <a:cubicBezTo>
                  <a:pt x="220749" y="588671"/>
                  <a:pt x="251229" y="566503"/>
                  <a:pt x="288175" y="538794"/>
                </a:cubicBezTo>
                <a:cubicBezTo>
                  <a:pt x="325121" y="511085"/>
                  <a:pt x="374997" y="457514"/>
                  <a:pt x="410095" y="405790"/>
                </a:cubicBezTo>
                <a:cubicBezTo>
                  <a:pt x="445193" y="354066"/>
                  <a:pt x="477520" y="291259"/>
                  <a:pt x="498764" y="228452"/>
                </a:cubicBezTo>
                <a:cubicBezTo>
                  <a:pt x="520008" y="165645"/>
                  <a:pt x="530168" y="66816"/>
                  <a:pt x="537557" y="28947"/>
                </a:cubicBezTo>
                <a:cubicBezTo>
                  <a:pt x="544946" y="-8922"/>
                  <a:pt x="543099" y="1238"/>
                  <a:pt x="543099" y="1238"/>
                </a:cubicBezTo>
                <a:lnTo>
                  <a:pt x="543099" y="1238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Freeform 11"/>
          <p:cNvSpPr/>
          <p:nvPr/>
        </p:nvSpPr>
        <p:spPr>
          <a:xfrm>
            <a:off x="5135978" y="3590432"/>
            <a:ext cx="299257" cy="665018"/>
          </a:xfrm>
          <a:custGeom>
            <a:avLst/>
            <a:gdLst>
              <a:gd name="connsiteX0" fmla="*/ 188422 w 188422"/>
              <a:gd name="connsiteY0" fmla="*/ 554182 h 554182"/>
              <a:gd name="connsiteX1" fmla="*/ 177338 w 188422"/>
              <a:gd name="connsiteY1" fmla="*/ 415637 h 554182"/>
              <a:gd name="connsiteX2" fmla="*/ 144087 w 188422"/>
              <a:gd name="connsiteY2" fmla="*/ 249382 h 554182"/>
              <a:gd name="connsiteX3" fmla="*/ 49876 w 188422"/>
              <a:gd name="connsiteY3" fmla="*/ 66502 h 554182"/>
              <a:gd name="connsiteX4" fmla="*/ 0 w 188422"/>
              <a:gd name="connsiteY4" fmla="*/ 0 h 554182"/>
              <a:gd name="connsiteX5" fmla="*/ 0 w 188422"/>
              <a:gd name="connsiteY5" fmla="*/ 0 h 554182"/>
              <a:gd name="connsiteX0" fmla="*/ 210589 w 210589"/>
              <a:gd name="connsiteY0" fmla="*/ 576349 h 576349"/>
              <a:gd name="connsiteX1" fmla="*/ 199505 w 210589"/>
              <a:gd name="connsiteY1" fmla="*/ 437804 h 576349"/>
              <a:gd name="connsiteX2" fmla="*/ 166254 w 210589"/>
              <a:gd name="connsiteY2" fmla="*/ 271549 h 576349"/>
              <a:gd name="connsiteX3" fmla="*/ 72043 w 210589"/>
              <a:gd name="connsiteY3" fmla="*/ 88669 h 576349"/>
              <a:gd name="connsiteX4" fmla="*/ 22167 w 210589"/>
              <a:gd name="connsiteY4" fmla="*/ 22167 h 576349"/>
              <a:gd name="connsiteX5" fmla="*/ 0 w 210589"/>
              <a:gd name="connsiteY5" fmla="*/ 0 h 576349"/>
              <a:gd name="connsiteX0" fmla="*/ 238298 w 238298"/>
              <a:gd name="connsiteY0" fmla="*/ 598516 h 598516"/>
              <a:gd name="connsiteX1" fmla="*/ 227214 w 238298"/>
              <a:gd name="connsiteY1" fmla="*/ 459971 h 598516"/>
              <a:gd name="connsiteX2" fmla="*/ 193963 w 238298"/>
              <a:gd name="connsiteY2" fmla="*/ 293716 h 598516"/>
              <a:gd name="connsiteX3" fmla="*/ 99752 w 238298"/>
              <a:gd name="connsiteY3" fmla="*/ 110836 h 598516"/>
              <a:gd name="connsiteX4" fmla="*/ 49876 w 238298"/>
              <a:gd name="connsiteY4" fmla="*/ 44334 h 598516"/>
              <a:gd name="connsiteX5" fmla="*/ 0 w 238298"/>
              <a:gd name="connsiteY5" fmla="*/ 0 h 598516"/>
              <a:gd name="connsiteX0" fmla="*/ 260465 w 260465"/>
              <a:gd name="connsiteY0" fmla="*/ 626225 h 626225"/>
              <a:gd name="connsiteX1" fmla="*/ 249381 w 260465"/>
              <a:gd name="connsiteY1" fmla="*/ 487680 h 626225"/>
              <a:gd name="connsiteX2" fmla="*/ 216130 w 260465"/>
              <a:gd name="connsiteY2" fmla="*/ 321425 h 626225"/>
              <a:gd name="connsiteX3" fmla="*/ 121919 w 260465"/>
              <a:gd name="connsiteY3" fmla="*/ 138545 h 626225"/>
              <a:gd name="connsiteX4" fmla="*/ 72043 w 260465"/>
              <a:gd name="connsiteY4" fmla="*/ 72043 h 626225"/>
              <a:gd name="connsiteX5" fmla="*/ 0 w 260465"/>
              <a:gd name="connsiteY5" fmla="*/ 0 h 626225"/>
              <a:gd name="connsiteX0" fmla="*/ 282633 w 282633"/>
              <a:gd name="connsiteY0" fmla="*/ 637309 h 637309"/>
              <a:gd name="connsiteX1" fmla="*/ 271549 w 282633"/>
              <a:gd name="connsiteY1" fmla="*/ 498764 h 637309"/>
              <a:gd name="connsiteX2" fmla="*/ 238298 w 282633"/>
              <a:gd name="connsiteY2" fmla="*/ 332509 h 637309"/>
              <a:gd name="connsiteX3" fmla="*/ 144087 w 282633"/>
              <a:gd name="connsiteY3" fmla="*/ 149629 h 637309"/>
              <a:gd name="connsiteX4" fmla="*/ 94211 w 282633"/>
              <a:gd name="connsiteY4" fmla="*/ 83127 h 637309"/>
              <a:gd name="connsiteX5" fmla="*/ 0 w 282633"/>
              <a:gd name="connsiteY5" fmla="*/ 0 h 637309"/>
              <a:gd name="connsiteX0" fmla="*/ 288174 w 288174"/>
              <a:gd name="connsiteY0" fmla="*/ 642851 h 642851"/>
              <a:gd name="connsiteX1" fmla="*/ 277090 w 288174"/>
              <a:gd name="connsiteY1" fmla="*/ 504306 h 642851"/>
              <a:gd name="connsiteX2" fmla="*/ 243839 w 288174"/>
              <a:gd name="connsiteY2" fmla="*/ 338051 h 642851"/>
              <a:gd name="connsiteX3" fmla="*/ 149628 w 288174"/>
              <a:gd name="connsiteY3" fmla="*/ 155171 h 642851"/>
              <a:gd name="connsiteX4" fmla="*/ 99752 w 288174"/>
              <a:gd name="connsiteY4" fmla="*/ 88669 h 642851"/>
              <a:gd name="connsiteX5" fmla="*/ 0 w 288174"/>
              <a:gd name="connsiteY5" fmla="*/ 0 h 642851"/>
              <a:gd name="connsiteX0" fmla="*/ 293716 w 293716"/>
              <a:gd name="connsiteY0" fmla="*/ 642851 h 642851"/>
              <a:gd name="connsiteX1" fmla="*/ 282632 w 293716"/>
              <a:gd name="connsiteY1" fmla="*/ 504306 h 642851"/>
              <a:gd name="connsiteX2" fmla="*/ 249381 w 293716"/>
              <a:gd name="connsiteY2" fmla="*/ 338051 h 642851"/>
              <a:gd name="connsiteX3" fmla="*/ 155170 w 293716"/>
              <a:gd name="connsiteY3" fmla="*/ 155171 h 642851"/>
              <a:gd name="connsiteX4" fmla="*/ 105294 w 293716"/>
              <a:gd name="connsiteY4" fmla="*/ 88669 h 642851"/>
              <a:gd name="connsiteX5" fmla="*/ 0 w 293716"/>
              <a:gd name="connsiteY5" fmla="*/ 0 h 642851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160711 w 299257"/>
              <a:gd name="connsiteY3" fmla="*/ 149629 h 637309"/>
              <a:gd name="connsiteX4" fmla="*/ 110835 w 299257"/>
              <a:gd name="connsiteY4" fmla="*/ 83127 h 637309"/>
              <a:gd name="connsiteX5" fmla="*/ 0 w 299257"/>
              <a:gd name="connsiteY5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6132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10591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7216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3842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3127 h 637309"/>
              <a:gd name="connsiteX6" fmla="*/ 0 w 299257"/>
              <a:gd name="connsiteY6" fmla="*/ 0 h 637309"/>
              <a:gd name="connsiteX0" fmla="*/ 299257 w 299257"/>
              <a:gd name="connsiteY0" fmla="*/ 637309 h 637309"/>
              <a:gd name="connsiteX1" fmla="*/ 288173 w 299257"/>
              <a:gd name="connsiteY1" fmla="*/ 498764 h 637309"/>
              <a:gd name="connsiteX2" fmla="*/ 254922 w 299257"/>
              <a:gd name="connsiteY2" fmla="*/ 332509 h 637309"/>
              <a:gd name="connsiteX3" fmla="*/ 221674 w 299257"/>
              <a:gd name="connsiteY3" fmla="*/ 249384 h 637309"/>
              <a:gd name="connsiteX4" fmla="*/ 160711 w 299257"/>
              <a:gd name="connsiteY4" fmla="*/ 149629 h 637309"/>
              <a:gd name="connsiteX5" fmla="*/ 110835 w 299257"/>
              <a:gd name="connsiteY5" fmla="*/ 88669 h 637309"/>
              <a:gd name="connsiteX6" fmla="*/ 0 w 299257"/>
              <a:gd name="connsiteY6" fmla="*/ 0 h 637309"/>
              <a:gd name="connsiteX0" fmla="*/ 293715 w 293715"/>
              <a:gd name="connsiteY0" fmla="*/ 648392 h 648392"/>
              <a:gd name="connsiteX1" fmla="*/ 288173 w 293715"/>
              <a:gd name="connsiteY1" fmla="*/ 498764 h 648392"/>
              <a:gd name="connsiteX2" fmla="*/ 254922 w 293715"/>
              <a:gd name="connsiteY2" fmla="*/ 332509 h 648392"/>
              <a:gd name="connsiteX3" fmla="*/ 221674 w 293715"/>
              <a:gd name="connsiteY3" fmla="*/ 249384 h 648392"/>
              <a:gd name="connsiteX4" fmla="*/ 160711 w 293715"/>
              <a:gd name="connsiteY4" fmla="*/ 149629 h 648392"/>
              <a:gd name="connsiteX5" fmla="*/ 110835 w 293715"/>
              <a:gd name="connsiteY5" fmla="*/ 88669 h 648392"/>
              <a:gd name="connsiteX6" fmla="*/ 0 w 293715"/>
              <a:gd name="connsiteY6" fmla="*/ 0 h 648392"/>
              <a:gd name="connsiteX0" fmla="*/ 299257 w 299257"/>
              <a:gd name="connsiteY0" fmla="*/ 665018 h 665018"/>
              <a:gd name="connsiteX1" fmla="*/ 288173 w 299257"/>
              <a:gd name="connsiteY1" fmla="*/ 498764 h 665018"/>
              <a:gd name="connsiteX2" fmla="*/ 254922 w 299257"/>
              <a:gd name="connsiteY2" fmla="*/ 332509 h 665018"/>
              <a:gd name="connsiteX3" fmla="*/ 221674 w 299257"/>
              <a:gd name="connsiteY3" fmla="*/ 249384 h 665018"/>
              <a:gd name="connsiteX4" fmla="*/ 160711 w 299257"/>
              <a:gd name="connsiteY4" fmla="*/ 149629 h 665018"/>
              <a:gd name="connsiteX5" fmla="*/ 110835 w 299257"/>
              <a:gd name="connsiteY5" fmla="*/ 88669 h 665018"/>
              <a:gd name="connsiteX6" fmla="*/ 0 w 299257"/>
              <a:gd name="connsiteY6" fmla="*/ 0 h 665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257" h="665018">
                <a:moveTo>
                  <a:pt x="299257" y="665018"/>
                </a:moveTo>
                <a:cubicBezTo>
                  <a:pt x="297409" y="621145"/>
                  <a:pt x="295562" y="554182"/>
                  <a:pt x="288173" y="498764"/>
                </a:cubicBezTo>
                <a:cubicBezTo>
                  <a:pt x="280784" y="443346"/>
                  <a:pt x="266005" y="374072"/>
                  <a:pt x="254922" y="332509"/>
                </a:cubicBezTo>
                <a:cubicBezTo>
                  <a:pt x="243839" y="290946"/>
                  <a:pt x="237376" y="279864"/>
                  <a:pt x="221674" y="249384"/>
                </a:cubicBezTo>
                <a:cubicBezTo>
                  <a:pt x="205972" y="218904"/>
                  <a:pt x="179184" y="176415"/>
                  <a:pt x="160711" y="149629"/>
                </a:cubicBezTo>
                <a:cubicBezTo>
                  <a:pt x="142238" y="122843"/>
                  <a:pt x="137620" y="113607"/>
                  <a:pt x="110835" y="88669"/>
                </a:cubicBezTo>
                <a:cubicBezTo>
                  <a:pt x="84050" y="63731"/>
                  <a:pt x="7389" y="7389"/>
                  <a:pt x="0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Freeform 12"/>
          <p:cNvSpPr/>
          <p:nvPr/>
        </p:nvSpPr>
        <p:spPr>
          <a:xfrm>
            <a:off x="6367936" y="3906042"/>
            <a:ext cx="258792" cy="339306"/>
          </a:xfrm>
          <a:custGeom>
            <a:avLst/>
            <a:gdLst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224951 w 1903562"/>
              <a:gd name="connsiteY10" fmla="*/ 638355 h 2777706"/>
              <a:gd name="connsiteX11" fmla="*/ 1460740 w 1903562"/>
              <a:gd name="connsiteY11" fmla="*/ 471578 h 2777706"/>
              <a:gd name="connsiteX12" fmla="*/ 1644770 w 1903562"/>
              <a:gd name="connsiteY12" fmla="*/ 339306 h 2777706"/>
              <a:gd name="connsiteX13" fmla="*/ 1742536 w 1903562"/>
              <a:gd name="connsiteY13" fmla="*/ 258793 h 2777706"/>
              <a:gd name="connsiteX14" fmla="*/ 1840302 w 1903562"/>
              <a:gd name="connsiteY14" fmla="*/ 132272 h 2777706"/>
              <a:gd name="connsiteX15" fmla="*/ 1903562 w 1903562"/>
              <a:gd name="connsiteY15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24951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42536 w 1903562"/>
              <a:gd name="connsiteY14" fmla="*/ 258793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903562"/>
              <a:gd name="connsiteY0" fmla="*/ 2777706 h 2777706"/>
              <a:gd name="connsiteX1" fmla="*/ 11502 w 1903562"/>
              <a:gd name="connsiteY1" fmla="*/ 2610929 h 2777706"/>
              <a:gd name="connsiteX2" fmla="*/ 63260 w 1903562"/>
              <a:gd name="connsiteY2" fmla="*/ 2352136 h 2777706"/>
              <a:gd name="connsiteX3" fmla="*/ 143773 w 1903562"/>
              <a:gd name="connsiteY3" fmla="*/ 2053087 h 2777706"/>
              <a:gd name="connsiteX4" fmla="*/ 258792 w 1903562"/>
              <a:gd name="connsiteY4" fmla="*/ 1748287 h 2777706"/>
              <a:gd name="connsiteX5" fmla="*/ 373811 w 1903562"/>
              <a:gd name="connsiteY5" fmla="*/ 1524000 h 2777706"/>
              <a:gd name="connsiteX6" fmla="*/ 494581 w 1903562"/>
              <a:gd name="connsiteY6" fmla="*/ 1328468 h 2777706"/>
              <a:gd name="connsiteX7" fmla="*/ 615351 w 1903562"/>
              <a:gd name="connsiteY7" fmla="*/ 1155940 h 2777706"/>
              <a:gd name="connsiteX8" fmla="*/ 787879 w 1903562"/>
              <a:gd name="connsiteY8" fmla="*/ 966159 h 2777706"/>
              <a:gd name="connsiteX9" fmla="*/ 960407 w 1903562"/>
              <a:gd name="connsiteY9" fmla="*/ 810883 h 2777706"/>
              <a:gd name="connsiteX10" fmla="*/ 1115385 w 1903562"/>
              <a:gd name="connsiteY10" fmla="*/ 705996 h 2777706"/>
              <a:gd name="connsiteX11" fmla="*/ 1215476 w 1903562"/>
              <a:gd name="connsiteY11" fmla="*/ 638355 h 2777706"/>
              <a:gd name="connsiteX12" fmla="*/ 1460740 w 1903562"/>
              <a:gd name="connsiteY12" fmla="*/ 471578 h 2777706"/>
              <a:gd name="connsiteX13" fmla="*/ 1644770 w 1903562"/>
              <a:gd name="connsiteY13" fmla="*/ 339306 h 2777706"/>
              <a:gd name="connsiteX14" fmla="*/ 1737798 w 1903562"/>
              <a:gd name="connsiteY14" fmla="*/ 254055 h 2777706"/>
              <a:gd name="connsiteX15" fmla="*/ 1840302 w 1903562"/>
              <a:gd name="connsiteY15" fmla="*/ 132272 h 2777706"/>
              <a:gd name="connsiteX16" fmla="*/ 1903562 w 1903562"/>
              <a:gd name="connsiteY16" fmla="*/ 0 h 2777706"/>
              <a:gd name="connsiteX0" fmla="*/ 0 w 1892060"/>
              <a:gd name="connsiteY0" fmla="*/ 2610929 h 2610929"/>
              <a:gd name="connsiteX1" fmla="*/ 51758 w 1892060"/>
              <a:gd name="connsiteY1" fmla="*/ 2352136 h 2610929"/>
              <a:gd name="connsiteX2" fmla="*/ 132271 w 1892060"/>
              <a:gd name="connsiteY2" fmla="*/ 2053087 h 2610929"/>
              <a:gd name="connsiteX3" fmla="*/ 247290 w 1892060"/>
              <a:gd name="connsiteY3" fmla="*/ 1748287 h 2610929"/>
              <a:gd name="connsiteX4" fmla="*/ 362309 w 1892060"/>
              <a:gd name="connsiteY4" fmla="*/ 1524000 h 2610929"/>
              <a:gd name="connsiteX5" fmla="*/ 483079 w 1892060"/>
              <a:gd name="connsiteY5" fmla="*/ 1328468 h 2610929"/>
              <a:gd name="connsiteX6" fmla="*/ 603849 w 1892060"/>
              <a:gd name="connsiteY6" fmla="*/ 1155940 h 2610929"/>
              <a:gd name="connsiteX7" fmla="*/ 776377 w 1892060"/>
              <a:gd name="connsiteY7" fmla="*/ 966159 h 2610929"/>
              <a:gd name="connsiteX8" fmla="*/ 948905 w 1892060"/>
              <a:gd name="connsiteY8" fmla="*/ 810883 h 2610929"/>
              <a:gd name="connsiteX9" fmla="*/ 1103883 w 1892060"/>
              <a:gd name="connsiteY9" fmla="*/ 705996 h 2610929"/>
              <a:gd name="connsiteX10" fmla="*/ 1203974 w 1892060"/>
              <a:gd name="connsiteY10" fmla="*/ 638355 h 2610929"/>
              <a:gd name="connsiteX11" fmla="*/ 1449238 w 1892060"/>
              <a:gd name="connsiteY11" fmla="*/ 471578 h 2610929"/>
              <a:gd name="connsiteX12" fmla="*/ 1633268 w 1892060"/>
              <a:gd name="connsiteY12" fmla="*/ 339306 h 2610929"/>
              <a:gd name="connsiteX13" fmla="*/ 1726296 w 1892060"/>
              <a:gd name="connsiteY13" fmla="*/ 254055 h 2610929"/>
              <a:gd name="connsiteX14" fmla="*/ 1828800 w 1892060"/>
              <a:gd name="connsiteY14" fmla="*/ 132272 h 2610929"/>
              <a:gd name="connsiteX15" fmla="*/ 1892060 w 1892060"/>
              <a:gd name="connsiteY15" fmla="*/ 0 h 2610929"/>
              <a:gd name="connsiteX0" fmla="*/ 0 w 1840302"/>
              <a:gd name="connsiteY0" fmla="*/ 2352136 h 2352136"/>
              <a:gd name="connsiteX1" fmla="*/ 80513 w 1840302"/>
              <a:gd name="connsiteY1" fmla="*/ 2053087 h 2352136"/>
              <a:gd name="connsiteX2" fmla="*/ 195532 w 1840302"/>
              <a:gd name="connsiteY2" fmla="*/ 1748287 h 2352136"/>
              <a:gd name="connsiteX3" fmla="*/ 310551 w 1840302"/>
              <a:gd name="connsiteY3" fmla="*/ 1524000 h 2352136"/>
              <a:gd name="connsiteX4" fmla="*/ 431321 w 1840302"/>
              <a:gd name="connsiteY4" fmla="*/ 1328468 h 2352136"/>
              <a:gd name="connsiteX5" fmla="*/ 552091 w 1840302"/>
              <a:gd name="connsiteY5" fmla="*/ 1155940 h 2352136"/>
              <a:gd name="connsiteX6" fmla="*/ 724619 w 1840302"/>
              <a:gd name="connsiteY6" fmla="*/ 966159 h 2352136"/>
              <a:gd name="connsiteX7" fmla="*/ 897147 w 1840302"/>
              <a:gd name="connsiteY7" fmla="*/ 810883 h 2352136"/>
              <a:gd name="connsiteX8" fmla="*/ 1052125 w 1840302"/>
              <a:gd name="connsiteY8" fmla="*/ 705996 h 2352136"/>
              <a:gd name="connsiteX9" fmla="*/ 1152216 w 1840302"/>
              <a:gd name="connsiteY9" fmla="*/ 638355 h 2352136"/>
              <a:gd name="connsiteX10" fmla="*/ 1397480 w 1840302"/>
              <a:gd name="connsiteY10" fmla="*/ 471578 h 2352136"/>
              <a:gd name="connsiteX11" fmla="*/ 1581510 w 1840302"/>
              <a:gd name="connsiteY11" fmla="*/ 339306 h 2352136"/>
              <a:gd name="connsiteX12" fmla="*/ 1674538 w 1840302"/>
              <a:gd name="connsiteY12" fmla="*/ 254055 h 2352136"/>
              <a:gd name="connsiteX13" fmla="*/ 1777042 w 1840302"/>
              <a:gd name="connsiteY13" fmla="*/ 132272 h 2352136"/>
              <a:gd name="connsiteX14" fmla="*/ 1840302 w 1840302"/>
              <a:gd name="connsiteY14" fmla="*/ 0 h 2352136"/>
              <a:gd name="connsiteX0" fmla="*/ 0 w 1759789"/>
              <a:gd name="connsiteY0" fmla="*/ 2053087 h 2053087"/>
              <a:gd name="connsiteX1" fmla="*/ 115019 w 1759789"/>
              <a:gd name="connsiteY1" fmla="*/ 1748287 h 2053087"/>
              <a:gd name="connsiteX2" fmla="*/ 230038 w 1759789"/>
              <a:gd name="connsiteY2" fmla="*/ 1524000 h 2053087"/>
              <a:gd name="connsiteX3" fmla="*/ 350808 w 1759789"/>
              <a:gd name="connsiteY3" fmla="*/ 1328468 h 2053087"/>
              <a:gd name="connsiteX4" fmla="*/ 471578 w 1759789"/>
              <a:gd name="connsiteY4" fmla="*/ 1155940 h 2053087"/>
              <a:gd name="connsiteX5" fmla="*/ 644106 w 1759789"/>
              <a:gd name="connsiteY5" fmla="*/ 966159 h 2053087"/>
              <a:gd name="connsiteX6" fmla="*/ 816634 w 1759789"/>
              <a:gd name="connsiteY6" fmla="*/ 810883 h 2053087"/>
              <a:gd name="connsiteX7" fmla="*/ 971612 w 1759789"/>
              <a:gd name="connsiteY7" fmla="*/ 705996 h 2053087"/>
              <a:gd name="connsiteX8" fmla="*/ 1071703 w 1759789"/>
              <a:gd name="connsiteY8" fmla="*/ 638355 h 2053087"/>
              <a:gd name="connsiteX9" fmla="*/ 1316967 w 1759789"/>
              <a:gd name="connsiteY9" fmla="*/ 471578 h 2053087"/>
              <a:gd name="connsiteX10" fmla="*/ 1500997 w 1759789"/>
              <a:gd name="connsiteY10" fmla="*/ 339306 h 2053087"/>
              <a:gd name="connsiteX11" fmla="*/ 1594025 w 1759789"/>
              <a:gd name="connsiteY11" fmla="*/ 254055 h 2053087"/>
              <a:gd name="connsiteX12" fmla="*/ 1696529 w 1759789"/>
              <a:gd name="connsiteY12" fmla="*/ 132272 h 2053087"/>
              <a:gd name="connsiteX13" fmla="*/ 1759789 w 1759789"/>
              <a:gd name="connsiteY13" fmla="*/ 0 h 2053087"/>
              <a:gd name="connsiteX0" fmla="*/ 0 w 1644770"/>
              <a:gd name="connsiteY0" fmla="*/ 1748287 h 1748287"/>
              <a:gd name="connsiteX1" fmla="*/ 115019 w 1644770"/>
              <a:gd name="connsiteY1" fmla="*/ 1524000 h 1748287"/>
              <a:gd name="connsiteX2" fmla="*/ 235789 w 1644770"/>
              <a:gd name="connsiteY2" fmla="*/ 1328468 h 1748287"/>
              <a:gd name="connsiteX3" fmla="*/ 356559 w 1644770"/>
              <a:gd name="connsiteY3" fmla="*/ 1155940 h 1748287"/>
              <a:gd name="connsiteX4" fmla="*/ 529087 w 1644770"/>
              <a:gd name="connsiteY4" fmla="*/ 966159 h 1748287"/>
              <a:gd name="connsiteX5" fmla="*/ 701615 w 1644770"/>
              <a:gd name="connsiteY5" fmla="*/ 810883 h 1748287"/>
              <a:gd name="connsiteX6" fmla="*/ 856593 w 1644770"/>
              <a:gd name="connsiteY6" fmla="*/ 705996 h 1748287"/>
              <a:gd name="connsiteX7" fmla="*/ 956684 w 1644770"/>
              <a:gd name="connsiteY7" fmla="*/ 638355 h 1748287"/>
              <a:gd name="connsiteX8" fmla="*/ 1201948 w 1644770"/>
              <a:gd name="connsiteY8" fmla="*/ 471578 h 1748287"/>
              <a:gd name="connsiteX9" fmla="*/ 1385978 w 1644770"/>
              <a:gd name="connsiteY9" fmla="*/ 339306 h 1748287"/>
              <a:gd name="connsiteX10" fmla="*/ 1479006 w 1644770"/>
              <a:gd name="connsiteY10" fmla="*/ 254055 h 1748287"/>
              <a:gd name="connsiteX11" fmla="*/ 1581510 w 1644770"/>
              <a:gd name="connsiteY11" fmla="*/ 132272 h 1748287"/>
              <a:gd name="connsiteX12" fmla="*/ 1644770 w 1644770"/>
              <a:gd name="connsiteY12" fmla="*/ 0 h 1748287"/>
              <a:gd name="connsiteX0" fmla="*/ 0 w 1529751"/>
              <a:gd name="connsiteY0" fmla="*/ 1524000 h 1524000"/>
              <a:gd name="connsiteX1" fmla="*/ 120770 w 1529751"/>
              <a:gd name="connsiteY1" fmla="*/ 1328468 h 1524000"/>
              <a:gd name="connsiteX2" fmla="*/ 241540 w 1529751"/>
              <a:gd name="connsiteY2" fmla="*/ 1155940 h 1524000"/>
              <a:gd name="connsiteX3" fmla="*/ 414068 w 1529751"/>
              <a:gd name="connsiteY3" fmla="*/ 966159 h 1524000"/>
              <a:gd name="connsiteX4" fmla="*/ 586596 w 1529751"/>
              <a:gd name="connsiteY4" fmla="*/ 810883 h 1524000"/>
              <a:gd name="connsiteX5" fmla="*/ 741574 w 1529751"/>
              <a:gd name="connsiteY5" fmla="*/ 705996 h 1524000"/>
              <a:gd name="connsiteX6" fmla="*/ 841665 w 1529751"/>
              <a:gd name="connsiteY6" fmla="*/ 638355 h 1524000"/>
              <a:gd name="connsiteX7" fmla="*/ 1086929 w 1529751"/>
              <a:gd name="connsiteY7" fmla="*/ 471578 h 1524000"/>
              <a:gd name="connsiteX8" fmla="*/ 1270959 w 1529751"/>
              <a:gd name="connsiteY8" fmla="*/ 339306 h 1524000"/>
              <a:gd name="connsiteX9" fmla="*/ 1363987 w 1529751"/>
              <a:gd name="connsiteY9" fmla="*/ 254055 h 1524000"/>
              <a:gd name="connsiteX10" fmla="*/ 1466491 w 1529751"/>
              <a:gd name="connsiteY10" fmla="*/ 132272 h 1524000"/>
              <a:gd name="connsiteX11" fmla="*/ 1529751 w 1529751"/>
              <a:gd name="connsiteY11" fmla="*/ 0 h 1524000"/>
              <a:gd name="connsiteX0" fmla="*/ 0 w 1408981"/>
              <a:gd name="connsiteY0" fmla="*/ 1328468 h 1328468"/>
              <a:gd name="connsiteX1" fmla="*/ 120770 w 1408981"/>
              <a:gd name="connsiteY1" fmla="*/ 1155940 h 1328468"/>
              <a:gd name="connsiteX2" fmla="*/ 293298 w 1408981"/>
              <a:gd name="connsiteY2" fmla="*/ 966159 h 1328468"/>
              <a:gd name="connsiteX3" fmla="*/ 465826 w 1408981"/>
              <a:gd name="connsiteY3" fmla="*/ 810883 h 1328468"/>
              <a:gd name="connsiteX4" fmla="*/ 620804 w 1408981"/>
              <a:gd name="connsiteY4" fmla="*/ 705996 h 1328468"/>
              <a:gd name="connsiteX5" fmla="*/ 720895 w 1408981"/>
              <a:gd name="connsiteY5" fmla="*/ 638355 h 1328468"/>
              <a:gd name="connsiteX6" fmla="*/ 966159 w 1408981"/>
              <a:gd name="connsiteY6" fmla="*/ 471578 h 1328468"/>
              <a:gd name="connsiteX7" fmla="*/ 1150189 w 1408981"/>
              <a:gd name="connsiteY7" fmla="*/ 339306 h 1328468"/>
              <a:gd name="connsiteX8" fmla="*/ 1243217 w 1408981"/>
              <a:gd name="connsiteY8" fmla="*/ 254055 h 1328468"/>
              <a:gd name="connsiteX9" fmla="*/ 1345721 w 1408981"/>
              <a:gd name="connsiteY9" fmla="*/ 132272 h 1328468"/>
              <a:gd name="connsiteX10" fmla="*/ 1408981 w 1408981"/>
              <a:gd name="connsiteY10" fmla="*/ 0 h 1328468"/>
              <a:gd name="connsiteX0" fmla="*/ 0 w 1288211"/>
              <a:gd name="connsiteY0" fmla="*/ 1155940 h 1155940"/>
              <a:gd name="connsiteX1" fmla="*/ 172528 w 1288211"/>
              <a:gd name="connsiteY1" fmla="*/ 966159 h 1155940"/>
              <a:gd name="connsiteX2" fmla="*/ 345056 w 1288211"/>
              <a:gd name="connsiteY2" fmla="*/ 810883 h 1155940"/>
              <a:gd name="connsiteX3" fmla="*/ 500034 w 1288211"/>
              <a:gd name="connsiteY3" fmla="*/ 705996 h 1155940"/>
              <a:gd name="connsiteX4" fmla="*/ 600125 w 1288211"/>
              <a:gd name="connsiteY4" fmla="*/ 638355 h 1155940"/>
              <a:gd name="connsiteX5" fmla="*/ 845389 w 1288211"/>
              <a:gd name="connsiteY5" fmla="*/ 471578 h 1155940"/>
              <a:gd name="connsiteX6" fmla="*/ 1029419 w 1288211"/>
              <a:gd name="connsiteY6" fmla="*/ 339306 h 1155940"/>
              <a:gd name="connsiteX7" fmla="*/ 1122447 w 1288211"/>
              <a:gd name="connsiteY7" fmla="*/ 254055 h 1155940"/>
              <a:gd name="connsiteX8" fmla="*/ 1224951 w 1288211"/>
              <a:gd name="connsiteY8" fmla="*/ 132272 h 1155940"/>
              <a:gd name="connsiteX9" fmla="*/ 1288211 w 1288211"/>
              <a:gd name="connsiteY9" fmla="*/ 0 h 1155940"/>
              <a:gd name="connsiteX0" fmla="*/ 0 w 1115683"/>
              <a:gd name="connsiteY0" fmla="*/ 966159 h 966159"/>
              <a:gd name="connsiteX1" fmla="*/ 172528 w 1115683"/>
              <a:gd name="connsiteY1" fmla="*/ 810883 h 966159"/>
              <a:gd name="connsiteX2" fmla="*/ 327506 w 1115683"/>
              <a:gd name="connsiteY2" fmla="*/ 705996 h 966159"/>
              <a:gd name="connsiteX3" fmla="*/ 427597 w 1115683"/>
              <a:gd name="connsiteY3" fmla="*/ 638355 h 966159"/>
              <a:gd name="connsiteX4" fmla="*/ 672861 w 1115683"/>
              <a:gd name="connsiteY4" fmla="*/ 471578 h 966159"/>
              <a:gd name="connsiteX5" fmla="*/ 856891 w 1115683"/>
              <a:gd name="connsiteY5" fmla="*/ 339306 h 966159"/>
              <a:gd name="connsiteX6" fmla="*/ 949919 w 1115683"/>
              <a:gd name="connsiteY6" fmla="*/ 254055 h 966159"/>
              <a:gd name="connsiteX7" fmla="*/ 1052423 w 1115683"/>
              <a:gd name="connsiteY7" fmla="*/ 132272 h 966159"/>
              <a:gd name="connsiteX8" fmla="*/ 1115683 w 1115683"/>
              <a:gd name="connsiteY8" fmla="*/ 0 h 966159"/>
              <a:gd name="connsiteX0" fmla="*/ 0 w 943155"/>
              <a:gd name="connsiteY0" fmla="*/ 810883 h 810883"/>
              <a:gd name="connsiteX1" fmla="*/ 154978 w 943155"/>
              <a:gd name="connsiteY1" fmla="*/ 705996 h 810883"/>
              <a:gd name="connsiteX2" fmla="*/ 255069 w 943155"/>
              <a:gd name="connsiteY2" fmla="*/ 638355 h 810883"/>
              <a:gd name="connsiteX3" fmla="*/ 500333 w 943155"/>
              <a:gd name="connsiteY3" fmla="*/ 471578 h 810883"/>
              <a:gd name="connsiteX4" fmla="*/ 684363 w 943155"/>
              <a:gd name="connsiteY4" fmla="*/ 339306 h 810883"/>
              <a:gd name="connsiteX5" fmla="*/ 777391 w 943155"/>
              <a:gd name="connsiteY5" fmla="*/ 254055 h 810883"/>
              <a:gd name="connsiteX6" fmla="*/ 879895 w 943155"/>
              <a:gd name="connsiteY6" fmla="*/ 132272 h 810883"/>
              <a:gd name="connsiteX7" fmla="*/ 943155 w 943155"/>
              <a:gd name="connsiteY7" fmla="*/ 0 h 810883"/>
              <a:gd name="connsiteX0" fmla="*/ 0 w 788177"/>
              <a:gd name="connsiteY0" fmla="*/ 705996 h 705996"/>
              <a:gd name="connsiteX1" fmla="*/ 100091 w 788177"/>
              <a:gd name="connsiteY1" fmla="*/ 638355 h 705996"/>
              <a:gd name="connsiteX2" fmla="*/ 345355 w 788177"/>
              <a:gd name="connsiteY2" fmla="*/ 471578 h 705996"/>
              <a:gd name="connsiteX3" fmla="*/ 529385 w 788177"/>
              <a:gd name="connsiteY3" fmla="*/ 339306 h 705996"/>
              <a:gd name="connsiteX4" fmla="*/ 622413 w 788177"/>
              <a:gd name="connsiteY4" fmla="*/ 254055 h 705996"/>
              <a:gd name="connsiteX5" fmla="*/ 724917 w 788177"/>
              <a:gd name="connsiteY5" fmla="*/ 132272 h 705996"/>
              <a:gd name="connsiteX6" fmla="*/ 788177 w 788177"/>
              <a:gd name="connsiteY6" fmla="*/ 0 h 705996"/>
              <a:gd name="connsiteX0" fmla="*/ 0 w 688086"/>
              <a:gd name="connsiteY0" fmla="*/ 638355 h 638355"/>
              <a:gd name="connsiteX1" fmla="*/ 245264 w 688086"/>
              <a:gd name="connsiteY1" fmla="*/ 471578 h 638355"/>
              <a:gd name="connsiteX2" fmla="*/ 429294 w 688086"/>
              <a:gd name="connsiteY2" fmla="*/ 339306 h 638355"/>
              <a:gd name="connsiteX3" fmla="*/ 522322 w 688086"/>
              <a:gd name="connsiteY3" fmla="*/ 254055 h 638355"/>
              <a:gd name="connsiteX4" fmla="*/ 624826 w 688086"/>
              <a:gd name="connsiteY4" fmla="*/ 132272 h 638355"/>
              <a:gd name="connsiteX5" fmla="*/ 688086 w 688086"/>
              <a:gd name="connsiteY5" fmla="*/ 0 h 638355"/>
              <a:gd name="connsiteX0" fmla="*/ 0 w 442822"/>
              <a:gd name="connsiteY0" fmla="*/ 471578 h 471578"/>
              <a:gd name="connsiteX1" fmla="*/ 184030 w 442822"/>
              <a:gd name="connsiteY1" fmla="*/ 339306 h 471578"/>
              <a:gd name="connsiteX2" fmla="*/ 277058 w 442822"/>
              <a:gd name="connsiteY2" fmla="*/ 254055 h 471578"/>
              <a:gd name="connsiteX3" fmla="*/ 379562 w 442822"/>
              <a:gd name="connsiteY3" fmla="*/ 132272 h 471578"/>
              <a:gd name="connsiteX4" fmla="*/ 442822 w 442822"/>
              <a:gd name="connsiteY4" fmla="*/ 0 h 471578"/>
              <a:gd name="connsiteX0" fmla="*/ 0 w 464337"/>
              <a:gd name="connsiteY0" fmla="*/ 460821 h 460821"/>
              <a:gd name="connsiteX1" fmla="*/ 205545 w 464337"/>
              <a:gd name="connsiteY1" fmla="*/ 339306 h 460821"/>
              <a:gd name="connsiteX2" fmla="*/ 298573 w 464337"/>
              <a:gd name="connsiteY2" fmla="*/ 254055 h 460821"/>
              <a:gd name="connsiteX3" fmla="*/ 401077 w 464337"/>
              <a:gd name="connsiteY3" fmla="*/ 132272 h 460821"/>
              <a:gd name="connsiteX4" fmla="*/ 464337 w 464337"/>
              <a:gd name="connsiteY4" fmla="*/ 0 h 460821"/>
              <a:gd name="connsiteX0" fmla="*/ 0 w 258792"/>
              <a:gd name="connsiteY0" fmla="*/ 339306 h 339306"/>
              <a:gd name="connsiteX1" fmla="*/ 93028 w 258792"/>
              <a:gd name="connsiteY1" fmla="*/ 254055 h 339306"/>
              <a:gd name="connsiteX2" fmla="*/ 195532 w 258792"/>
              <a:gd name="connsiteY2" fmla="*/ 132272 h 339306"/>
              <a:gd name="connsiteX3" fmla="*/ 258792 w 258792"/>
              <a:gd name="connsiteY3" fmla="*/ 0 h 339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792" h="339306">
                <a:moveTo>
                  <a:pt x="0" y="339306"/>
                </a:moveTo>
                <a:cubicBezTo>
                  <a:pt x="49762" y="304845"/>
                  <a:pt x="60439" y="288561"/>
                  <a:pt x="93028" y="254055"/>
                </a:cubicBezTo>
                <a:cubicBezTo>
                  <a:pt x="125617" y="219549"/>
                  <a:pt x="167905" y="174614"/>
                  <a:pt x="195532" y="132272"/>
                </a:cubicBezTo>
                <a:cubicBezTo>
                  <a:pt x="223159" y="89930"/>
                  <a:pt x="240581" y="44570"/>
                  <a:pt x="258792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Freeform 13"/>
          <p:cNvSpPr/>
          <p:nvPr/>
        </p:nvSpPr>
        <p:spPr>
          <a:xfrm>
            <a:off x="6353175" y="3477719"/>
            <a:ext cx="292404" cy="226351"/>
          </a:xfrm>
          <a:custGeom>
            <a:avLst/>
            <a:gdLst>
              <a:gd name="connsiteX0" fmla="*/ 231945 w 231945"/>
              <a:gd name="connsiteY0" fmla="*/ 209973 h 209973"/>
              <a:gd name="connsiteX1" fmla="*/ 200722 w 231945"/>
              <a:gd name="connsiteY1" fmla="*/ 102921 h 209973"/>
              <a:gd name="connsiteX2" fmla="*/ 165038 w 231945"/>
              <a:gd name="connsiteY2" fmla="*/ 53856 h 209973"/>
              <a:gd name="connsiteX3" fmla="*/ 133815 w 231945"/>
              <a:gd name="connsiteY3" fmla="*/ 31553 h 209973"/>
              <a:gd name="connsiteX4" fmla="*/ 75828 w 231945"/>
              <a:gd name="connsiteY4" fmla="*/ 9251 h 209973"/>
              <a:gd name="connsiteX5" fmla="*/ 57986 w 231945"/>
              <a:gd name="connsiteY5" fmla="*/ 4790 h 209973"/>
              <a:gd name="connsiteX6" fmla="*/ 13381 w 231945"/>
              <a:gd name="connsiteY6" fmla="*/ 330 h 209973"/>
              <a:gd name="connsiteX7" fmla="*/ 0 w 231945"/>
              <a:gd name="connsiteY7" fmla="*/ 330 h 209973"/>
              <a:gd name="connsiteX8" fmla="*/ 0 w 231945"/>
              <a:gd name="connsiteY8" fmla="*/ 330 h 209973"/>
              <a:gd name="connsiteX0" fmla="*/ 231945 w 231945"/>
              <a:gd name="connsiteY0" fmla="*/ 218894 h 218894"/>
              <a:gd name="connsiteX1" fmla="*/ 20072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5182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5038 w 231945"/>
              <a:gd name="connsiteY2" fmla="*/ 53856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60578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19626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31945 w 231945"/>
              <a:gd name="connsiteY0" fmla="*/ 218894 h 218894"/>
              <a:gd name="connsiteX1" fmla="*/ 200721 w 231945"/>
              <a:gd name="connsiteY1" fmla="*/ 102921 h 218894"/>
              <a:gd name="connsiteX2" fmla="*/ 173959 w 231945"/>
              <a:gd name="connsiteY2" fmla="*/ 67238 h 218894"/>
              <a:gd name="connsiteX3" fmla="*/ 133815 w 231945"/>
              <a:gd name="connsiteY3" fmla="*/ 31553 h 218894"/>
              <a:gd name="connsiteX4" fmla="*/ 75828 w 231945"/>
              <a:gd name="connsiteY4" fmla="*/ 9251 h 218894"/>
              <a:gd name="connsiteX5" fmla="*/ 57986 w 231945"/>
              <a:gd name="connsiteY5" fmla="*/ 4790 h 218894"/>
              <a:gd name="connsiteX6" fmla="*/ 13381 w 231945"/>
              <a:gd name="connsiteY6" fmla="*/ 330 h 218894"/>
              <a:gd name="connsiteX7" fmla="*/ 0 w 231945"/>
              <a:gd name="connsiteY7" fmla="*/ 330 h 218894"/>
              <a:gd name="connsiteX8" fmla="*/ 0 w 231945"/>
              <a:gd name="connsiteY8" fmla="*/ 330 h 218894"/>
              <a:gd name="connsiteX0" fmla="*/ 242874 w 242874"/>
              <a:gd name="connsiteY0" fmla="*/ 215251 h 215251"/>
              <a:gd name="connsiteX1" fmla="*/ 200721 w 242874"/>
              <a:gd name="connsiteY1" fmla="*/ 102921 h 215251"/>
              <a:gd name="connsiteX2" fmla="*/ 173959 w 242874"/>
              <a:gd name="connsiteY2" fmla="*/ 67238 h 215251"/>
              <a:gd name="connsiteX3" fmla="*/ 133815 w 242874"/>
              <a:gd name="connsiteY3" fmla="*/ 31553 h 215251"/>
              <a:gd name="connsiteX4" fmla="*/ 75828 w 242874"/>
              <a:gd name="connsiteY4" fmla="*/ 9251 h 215251"/>
              <a:gd name="connsiteX5" fmla="*/ 57986 w 242874"/>
              <a:gd name="connsiteY5" fmla="*/ 4790 h 215251"/>
              <a:gd name="connsiteX6" fmla="*/ 13381 w 242874"/>
              <a:gd name="connsiteY6" fmla="*/ 330 h 215251"/>
              <a:gd name="connsiteX7" fmla="*/ 0 w 242874"/>
              <a:gd name="connsiteY7" fmla="*/ 330 h 215251"/>
              <a:gd name="connsiteX8" fmla="*/ 0 w 242874"/>
              <a:gd name="connsiteY8" fmla="*/ 330 h 215251"/>
              <a:gd name="connsiteX0" fmla="*/ 242874 w 242874"/>
              <a:gd name="connsiteY0" fmla="*/ 215251 h 215251"/>
              <a:gd name="connsiteX1" fmla="*/ 223563 w 242874"/>
              <a:gd name="connsiteY1" fmla="*/ 160213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0849 w 242874"/>
              <a:gd name="connsiteY1" fmla="*/ 160213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27206 w 242874"/>
              <a:gd name="connsiteY1" fmla="*/ 163856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63856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63856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71142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42874 w 242874"/>
              <a:gd name="connsiteY0" fmla="*/ 215251 h 215251"/>
              <a:gd name="connsiteX1" fmla="*/ 234492 w 242874"/>
              <a:gd name="connsiteY1" fmla="*/ 171142 h 215251"/>
              <a:gd name="connsiteX2" fmla="*/ 200721 w 242874"/>
              <a:gd name="connsiteY2" fmla="*/ 102921 h 215251"/>
              <a:gd name="connsiteX3" fmla="*/ 173959 w 242874"/>
              <a:gd name="connsiteY3" fmla="*/ 67238 h 215251"/>
              <a:gd name="connsiteX4" fmla="*/ 133815 w 242874"/>
              <a:gd name="connsiteY4" fmla="*/ 31553 h 215251"/>
              <a:gd name="connsiteX5" fmla="*/ 75828 w 242874"/>
              <a:gd name="connsiteY5" fmla="*/ 9251 h 215251"/>
              <a:gd name="connsiteX6" fmla="*/ 57986 w 242874"/>
              <a:gd name="connsiteY6" fmla="*/ 4790 h 215251"/>
              <a:gd name="connsiteX7" fmla="*/ 13381 w 242874"/>
              <a:gd name="connsiteY7" fmla="*/ 330 h 215251"/>
              <a:gd name="connsiteX8" fmla="*/ 0 w 242874"/>
              <a:gd name="connsiteY8" fmla="*/ 330 h 215251"/>
              <a:gd name="connsiteX9" fmla="*/ 0 w 242874"/>
              <a:gd name="connsiteY9" fmla="*/ 330 h 215251"/>
              <a:gd name="connsiteX0" fmla="*/ 280974 w 280974"/>
              <a:gd name="connsiteY0" fmla="*/ 202551 h 202551"/>
              <a:gd name="connsiteX1" fmla="*/ 234492 w 280974"/>
              <a:gd name="connsiteY1" fmla="*/ 171142 h 202551"/>
              <a:gd name="connsiteX2" fmla="*/ 200721 w 280974"/>
              <a:gd name="connsiteY2" fmla="*/ 102921 h 202551"/>
              <a:gd name="connsiteX3" fmla="*/ 173959 w 280974"/>
              <a:gd name="connsiteY3" fmla="*/ 67238 h 202551"/>
              <a:gd name="connsiteX4" fmla="*/ 133815 w 280974"/>
              <a:gd name="connsiteY4" fmla="*/ 31553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02551 h 202551"/>
              <a:gd name="connsiteX1" fmla="*/ 264125 w 280974"/>
              <a:gd name="connsiteY1" fmla="*/ 149976 h 202551"/>
              <a:gd name="connsiteX2" fmla="*/ 200721 w 280974"/>
              <a:gd name="connsiteY2" fmla="*/ 102921 h 202551"/>
              <a:gd name="connsiteX3" fmla="*/ 173959 w 280974"/>
              <a:gd name="connsiteY3" fmla="*/ 67238 h 202551"/>
              <a:gd name="connsiteX4" fmla="*/ 133815 w 280974"/>
              <a:gd name="connsiteY4" fmla="*/ 31553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02551 h 202551"/>
              <a:gd name="connsiteX1" fmla="*/ 264125 w 280974"/>
              <a:gd name="connsiteY1" fmla="*/ 149976 h 202551"/>
              <a:gd name="connsiteX2" fmla="*/ 221887 w 280974"/>
              <a:gd name="connsiteY2" fmla="*/ 85988 h 202551"/>
              <a:gd name="connsiteX3" fmla="*/ 173959 w 280974"/>
              <a:gd name="connsiteY3" fmla="*/ 67238 h 202551"/>
              <a:gd name="connsiteX4" fmla="*/ 133815 w 280974"/>
              <a:gd name="connsiteY4" fmla="*/ 31553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02551 h 202551"/>
              <a:gd name="connsiteX1" fmla="*/ 264125 w 280974"/>
              <a:gd name="connsiteY1" fmla="*/ 149976 h 202551"/>
              <a:gd name="connsiteX2" fmla="*/ 221887 w 280974"/>
              <a:gd name="connsiteY2" fmla="*/ 85988 h 202551"/>
              <a:gd name="connsiteX3" fmla="*/ 173959 w 280974"/>
              <a:gd name="connsiteY3" fmla="*/ 54538 h 202551"/>
              <a:gd name="connsiteX4" fmla="*/ 133815 w 280974"/>
              <a:gd name="connsiteY4" fmla="*/ 31553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02551 h 202551"/>
              <a:gd name="connsiteX1" fmla="*/ 264125 w 280974"/>
              <a:gd name="connsiteY1" fmla="*/ 149976 h 202551"/>
              <a:gd name="connsiteX2" fmla="*/ 221887 w 280974"/>
              <a:gd name="connsiteY2" fmla="*/ 85988 h 202551"/>
              <a:gd name="connsiteX3" fmla="*/ 173959 w 280974"/>
              <a:gd name="connsiteY3" fmla="*/ 37604 h 202551"/>
              <a:gd name="connsiteX4" fmla="*/ 133815 w 280974"/>
              <a:gd name="connsiteY4" fmla="*/ 31553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02551 h 202551"/>
              <a:gd name="connsiteX1" fmla="*/ 264125 w 280974"/>
              <a:gd name="connsiteY1" fmla="*/ 149976 h 202551"/>
              <a:gd name="connsiteX2" fmla="*/ 221887 w 280974"/>
              <a:gd name="connsiteY2" fmla="*/ 85988 h 202551"/>
              <a:gd name="connsiteX3" fmla="*/ 173959 w 280974"/>
              <a:gd name="connsiteY3" fmla="*/ 37604 h 202551"/>
              <a:gd name="connsiteX4" fmla="*/ 133815 w 280974"/>
              <a:gd name="connsiteY4" fmla="*/ 10387 h 202551"/>
              <a:gd name="connsiteX5" fmla="*/ 75828 w 280974"/>
              <a:gd name="connsiteY5" fmla="*/ 9251 h 202551"/>
              <a:gd name="connsiteX6" fmla="*/ 57986 w 280974"/>
              <a:gd name="connsiteY6" fmla="*/ 4790 h 202551"/>
              <a:gd name="connsiteX7" fmla="*/ 13381 w 280974"/>
              <a:gd name="connsiteY7" fmla="*/ 330 h 202551"/>
              <a:gd name="connsiteX8" fmla="*/ 0 w 280974"/>
              <a:gd name="connsiteY8" fmla="*/ 330 h 202551"/>
              <a:gd name="connsiteX9" fmla="*/ 0 w 280974"/>
              <a:gd name="connsiteY9" fmla="*/ 330 h 202551"/>
              <a:gd name="connsiteX0" fmla="*/ 280974 w 280974"/>
              <a:gd name="connsiteY0" fmla="*/ 210637 h 210637"/>
              <a:gd name="connsiteX1" fmla="*/ 264125 w 280974"/>
              <a:gd name="connsiteY1" fmla="*/ 158062 h 210637"/>
              <a:gd name="connsiteX2" fmla="*/ 221887 w 280974"/>
              <a:gd name="connsiteY2" fmla="*/ 94074 h 210637"/>
              <a:gd name="connsiteX3" fmla="*/ 173959 w 280974"/>
              <a:gd name="connsiteY3" fmla="*/ 45690 h 210637"/>
              <a:gd name="connsiteX4" fmla="*/ 133815 w 280974"/>
              <a:gd name="connsiteY4" fmla="*/ 18473 h 210637"/>
              <a:gd name="connsiteX5" fmla="*/ 75828 w 280974"/>
              <a:gd name="connsiteY5" fmla="*/ 17337 h 210637"/>
              <a:gd name="connsiteX6" fmla="*/ 49519 w 280974"/>
              <a:gd name="connsiteY6" fmla="*/ 176 h 210637"/>
              <a:gd name="connsiteX7" fmla="*/ 13381 w 280974"/>
              <a:gd name="connsiteY7" fmla="*/ 8416 h 210637"/>
              <a:gd name="connsiteX8" fmla="*/ 0 w 280974"/>
              <a:gd name="connsiteY8" fmla="*/ 8416 h 210637"/>
              <a:gd name="connsiteX9" fmla="*/ 0 w 280974"/>
              <a:gd name="connsiteY9" fmla="*/ 8416 h 210637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49519 w 280974"/>
              <a:gd name="connsiteY6" fmla="*/ 4460 h 214921"/>
              <a:gd name="connsiteX7" fmla="*/ 13381 w 280974"/>
              <a:gd name="connsiteY7" fmla="*/ 12700 h 214921"/>
              <a:gd name="connsiteX8" fmla="*/ 0 w 280974"/>
              <a:gd name="connsiteY8" fmla="*/ 12700 h 214921"/>
              <a:gd name="connsiteX9" fmla="*/ 0 w 280974"/>
              <a:gd name="connsiteY9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4688 h 214921"/>
              <a:gd name="connsiteX6" fmla="*/ 49519 w 280974"/>
              <a:gd name="connsiteY6" fmla="*/ 4460 h 214921"/>
              <a:gd name="connsiteX7" fmla="*/ 13381 w 280974"/>
              <a:gd name="connsiteY7" fmla="*/ 12700 h 214921"/>
              <a:gd name="connsiteX8" fmla="*/ 0 w 280974"/>
              <a:gd name="connsiteY8" fmla="*/ 12700 h 214921"/>
              <a:gd name="connsiteX9" fmla="*/ 0 w 280974"/>
              <a:gd name="connsiteY9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49519 w 280974"/>
              <a:gd name="connsiteY6" fmla="*/ 4460 h 214921"/>
              <a:gd name="connsiteX7" fmla="*/ 13381 w 280974"/>
              <a:gd name="connsiteY7" fmla="*/ 12700 h 214921"/>
              <a:gd name="connsiteX8" fmla="*/ 0 w 280974"/>
              <a:gd name="connsiteY8" fmla="*/ 12700 h 214921"/>
              <a:gd name="connsiteX9" fmla="*/ 0 w 280974"/>
              <a:gd name="connsiteY9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49519 w 280974"/>
              <a:gd name="connsiteY6" fmla="*/ 4460 h 214921"/>
              <a:gd name="connsiteX7" fmla="*/ 13381 w 280974"/>
              <a:gd name="connsiteY7" fmla="*/ 12700 h 214921"/>
              <a:gd name="connsiteX8" fmla="*/ 0 w 280974"/>
              <a:gd name="connsiteY8" fmla="*/ 12700 h 214921"/>
              <a:gd name="connsiteX9" fmla="*/ 0 w 280974"/>
              <a:gd name="connsiteY9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49519 w 280974"/>
              <a:gd name="connsiteY6" fmla="*/ 4460 h 214921"/>
              <a:gd name="connsiteX7" fmla="*/ 0 w 280974"/>
              <a:gd name="connsiteY7" fmla="*/ 12700 h 214921"/>
              <a:gd name="connsiteX8" fmla="*/ 0 w 280974"/>
              <a:gd name="connsiteY8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22757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31330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33815 w 280974"/>
              <a:gd name="connsiteY4" fmla="*/ 31330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28100 w 280974"/>
              <a:gd name="connsiteY4" fmla="*/ 37045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62346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28100 w 280974"/>
              <a:gd name="connsiteY4" fmla="*/ 31330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80974 w 280974"/>
              <a:gd name="connsiteY0" fmla="*/ 214921 h 214921"/>
              <a:gd name="connsiteX1" fmla="*/ 264125 w 280974"/>
              <a:gd name="connsiteY1" fmla="*/ 159488 h 214921"/>
              <a:gd name="connsiteX2" fmla="*/ 221887 w 280974"/>
              <a:gd name="connsiteY2" fmla="*/ 98358 h 214921"/>
              <a:gd name="connsiteX3" fmla="*/ 173959 w 280974"/>
              <a:gd name="connsiteY3" fmla="*/ 49974 h 214921"/>
              <a:gd name="connsiteX4" fmla="*/ 128100 w 280974"/>
              <a:gd name="connsiteY4" fmla="*/ 31330 h 214921"/>
              <a:gd name="connsiteX5" fmla="*/ 75828 w 280974"/>
              <a:gd name="connsiteY5" fmla="*/ 21621 h 214921"/>
              <a:gd name="connsiteX6" fmla="*/ 0 w 280974"/>
              <a:gd name="connsiteY6" fmla="*/ 12700 h 214921"/>
              <a:gd name="connsiteX7" fmla="*/ 0 w 280974"/>
              <a:gd name="connsiteY7" fmla="*/ 0 h 214921"/>
              <a:gd name="connsiteX0" fmla="*/ 292404 w 292404"/>
              <a:gd name="connsiteY0" fmla="*/ 214921 h 214921"/>
              <a:gd name="connsiteX1" fmla="*/ 264125 w 292404"/>
              <a:gd name="connsiteY1" fmla="*/ 159488 h 214921"/>
              <a:gd name="connsiteX2" fmla="*/ 221887 w 292404"/>
              <a:gd name="connsiteY2" fmla="*/ 98358 h 214921"/>
              <a:gd name="connsiteX3" fmla="*/ 173959 w 292404"/>
              <a:gd name="connsiteY3" fmla="*/ 49974 h 214921"/>
              <a:gd name="connsiteX4" fmla="*/ 128100 w 292404"/>
              <a:gd name="connsiteY4" fmla="*/ 31330 h 214921"/>
              <a:gd name="connsiteX5" fmla="*/ 75828 w 292404"/>
              <a:gd name="connsiteY5" fmla="*/ 21621 h 214921"/>
              <a:gd name="connsiteX6" fmla="*/ 0 w 292404"/>
              <a:gd name="connsiteY6" fmla="*/ 12700 h 214921"/>
              <a:gd name="connsiteX7" fmla="*/ 0 w 292404"/>
              <a:gd name="connsiteY7" fmla="*/ 0 h 214921"/>
              <a:gd name="connsiteX0" fmla="*/ 292404 w 292404"/>
              <a:gd name="connsiteY0" fmla="*/ 226351 h 226351"/>
              <a:gd name="connsiteX1" fmla="*/ 264125 w 292404"/>
              <a:gd name="connsiteY1" fmla="*/ 159488 h 226351"/>
              <a:gd name="connsiteX2" fmla="*/ 221887 w 292404"/>
              <a:gd name="connsiteY2" fmla="*/ 98358 h 226351"/>
              <a:gd name="connsiteX3" fmla="*/ 173959 w 292404"/>
              <a:gd name="connsiteY3" fmla="*/ 49974 h 226351"/>
              <a:gd name="connsiteX4" fmla="*/ 128100 w 292404"/>
              <a:gd name="connsiteY4" fmla="*/ 31330 h 226351"/>
              <a:gd name="connsiteX5" fmla="*/ 75828 w 292404"/>
              <a:gd name="connsiteY5" fmla="*/ 21621 h 226351"/>
              <a:gd name="connsiteX6" fmla="*/ 0 w 292404"/>
              <a:gd name="connsiteY6" fmla="*/ 12700 h 226351"/>
              <a:gd name="connsiteX7" fmla="*/ 0 w 292404"/>
              <a:gd name="connsiteY7" fmla="*/ 0 h 226351"/>
              <a:gd name="connsiteX0" fmla="*/ 292404 w 292404"/>
              <a:gd name="connsiteY0" fmla="*/ 226351 h 226351"/>
              <a:gd name="connsiteX1" fmla="*/ 264125 w 292404"/>
              <a:gd name="connsiteY1" fmla="*/ 159488 h 226351"/>
              <a:gd name="connsiteX2" fmla="*/ 221887 w 292404"/>
              <a:gd name="connsiteY2" fmla="*/ 92643 h 226351"/>
              <a:gd name="connsiteX3" fmla="*/ 173959 w 292404"/>
              <a:gd name="connsiteY3" fmla="*/ 49974 h 226351"/>
              <a:gd name="connsiteX4" fmla="*/ 128100 w 292404"/>
              <a:gd name="connsiteY4" fmla="*/ 31330 h 226351"/>
              <a:gd name="connsiteX5" fmla="*/ 75828 w 292404"/>
              <a:gd name="connsiteY5" fmla="*/ 21621 h 226351"/>
              <a:gd name="connsiteX6" fmla="*/ 0 w 292404"/>
              <a:gd name="connsiteY6" fmla="*/ 12700 h 226351"/>
              <a:gd name="connsiteX7" fmla="*/ 0 w 292404"/>
              <a:gd name="connsiteY7" fmla="*/ 0 h 226351"/>
              <a:gd name="connsiteX0" fmla="*/ 292404 w 292404"/>
              <a:gd name="connsiteY0" fmla="*/ 226351 h 226351"/>
              <a:gd name="connsiteX1" fmla="*/ 264125 w 292404"/>
              <a:gd name="connsiteY1" fmla="*/ 159488 h 226351"/>
              <a:gd name="connsiteX2" fmla="*/ 221887 w 292404"/>
              <a:gd name="connsiteY2" fmla="*/ 92643 h 226351"/>
              <a:gd name="connsiteX3" fmla="*/ 173959 w 292404"/>
              <a:gd name="connsiteY3" fmla="*/ 49974 h 226351"/>
              <a:gd name="connsiteX4" fmla="*/ 128100 w 292404"/>
              <a:gd name="connsiteY4" fmla="*/ 31330 h 226351"/>
              <a:gd name="connsiteX5" fmla="*/ 75828 w 292404"/>
              <a:gd name="connsiteY5" fmla="*/ 18763 h 226351"/>
              <a:gd name="connsiteX6" fmla="*/ 0 w 292404"/>
              <a:gd name="connsiteY6" fmla="*/ 12700 h 226351"/>
              <a:gd name="connsiteX7" fmla="*/ 0 w 292404"/>
              <a:gd name="connsiteY7" fmla="*/ 0 h 226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404" h="226351">
                <a:moveTo>
                  <a:pt x="292404" y="226351"/>
                </a:moveTo>
                <a:cubicBezTo>
                  <a:pt x="288578" y="217178"/>
                  <a:pt x="275878" y="181773"/>
                  <a:pt x="264125" y="159488"/>
                </a:cubicBezTo>
                <a:cubicBezTo>
                  <a:pt x="252372" y="137203"/>
                  <a:pt x="236915" y="110895"/>
                  <a:pt x="221887" y="92643"/>
                </a:cubicBezTo>
                <a:cubicBezTo>
                  <a:pt x="206859" y="74391"/>
                  <a:pt x="189590" y="60193"/>
                  <a:pt x="173959" y="49974"/>
                </a:cubicBezTo>
                <a:cubicBezTo>
                  <a:pt x="158328" y="39755"/>
                  <a:pt x="144455" y="36532"/>
                  <a:pt x="128100" y="31330"/>
                </a:cubicBezTo>
                <a:cubicBezTo>
                  <a:pt x="111745" y="26128"/>
                  <a:pt x="97178" y="21868"/>
                  <a:pt x="75828" y="18763"/>
                </a:cubicBezTo>
                <a:cubicBezTo>
                  <a:pt x="54478" y="15658"/>
                  <a:pt x="12638" y="16304"/>
                  <a:pt x="0" y="12700"/>
                </a:cubicBez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Freeform 14"/>
          <p:cNvSpPr/>
          <p:nvPr/>
        </p:nvSpPr>
        <p:spPr>
          <a:xfrm>
            <a:off x="5768046" y="3494879"/>
            <a:ext cx="607804" cy="941163"/>
          </a:xfrm>
          <a:custGeom>
            <a:avLst/>
            <a:gdLst>
              <a:gd name="connsiteX0" fmla="*/ 603024 w 603024"/>
              <a:gd name="connsiteY0" fmla="*/ 0 h 941163"/>
              <a:gd name="connsiteX1" fmla="*/ 473669 w 603024"/>
              <a:gd name="connsiteY1" fmla="*/ 13382 h 941163"/>
              <a:gd name="connsiteX2" fmla="*/ 379999 w 603024"/>
              <a:gd name="connsiteY2" fmla="*/ 53526 h 941163"/>
              <a:gd name="connsiteX3" fmla="*/ 290789 w 603024"/>
              <a:gd name="connsiteY3" fmla="*/ 124894 h 941163"/>
              <a:gd name="connsiteX4" fmla="*/ 206040 w 603024"/>
              <a:gd name="connsiteY4" fmla="*/ 209643 h 941163"/>
              <a:gd name="connsiteX5" fmla="*/ 130212 w 603024"/>
              <a:gd name="connsiteY5" fmla="*/ 330076 h 941163"/>
              <a:gd name="connsiteX6" fmla="*/ 76686 w 603024"/>
              <a:gd name="connsiteY6" fmla="*/ 441589 h 941163"/>
              <a:gd name="connsiteX7" fmla="*/ 36542 w 603024"/>
              <a:gd name="connsiteY7" fmla="*/ 553101 h 941163"/>
              <a:gd name="connsiteX8" fmla="*/ 9779 w 603024"/>
              <a:gd name="connsiteY8" fmla="*/ 677995 h 941163"/>
              <a:gd name="connsiteX9" fmla="*/ 5318 w 603024"/>
              <a:gd name="connsiteY9" fmla="*/ 802888 h 941163"/>
              <a:gd name="connsiteX10" fmla="*/ 858 w 603024"/>
              <a:gd name="connsiteY10" fmla="*/ 892098 h 941163"/>
              <a:gd name="connsiteX11" fmla="*/ 858 w 603024"/>
              <a:gd name="connsiteY11" fmla="*/ 927782 h 941163"/>
              <a:gd name="connsiteX12" fmla="*/ 9779 w 603024"/>
              <a:gd name="connsiteY12" fmla="*/ 941163 h 941163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3024 w 603024"/>
              <a:gd name="connsiteY0" fmla="*/ 4915 h 946078"/>
              <a:gd name="connsiteX1" fmla="*/ 549498 w 603024"/>
              <a:gd name="connsiteY1" fmla="*/ 455 h 946078"/>
              <a:gd name="connsiteX2" fmla="*/ 473669 w 603024"/>
              <a:gd name="connsiteY2" fmla="*/ 18297 h 946078"/>
              <a:gd name="connsiteX3" fmla="*/ 379999 w 603024"/>
              <a:gd name="connsiteY3" fmla="*/ 58441 h 946078"/>
              <a:gd name="connsiteX4" fmla="*/ 290789 w 603024"/>
              <a:gd name="connsiteY4" fmla="*/ 129809 h 946078"/>
              <a:gd name="connsiteX5" fmla="*/ 206040 w 603024"/>
              <a:gd name="connsiteY5" fmla="*/ 214558 h 946078"/>
              <a:gd name="connsiteX6" fmla="*/ 130212 w 603024"/>
              <a:gd name="connsiteY6" fmla="*/ 334991 h 946078"/>
              <a:gd name="connsiteX7" fmla="*/ 76686 w 603024"/>
              <a:gd name="connsiteY7" fmla="*/ 446504 h 946078"/>
              <a:gd name="connsiteX8" fmla="*/ 36542 w 603024"/>
              <a:gd name="connsiteY8" fmla="*/ 558016 h 946078"/>
              <a:gd name="connsiteX9" fmla="*/ 9779 w 603024"/>
              <a:gd name="connsiteY9" fmla="*/ 682910 h 946078"/>
              <a:gd name="connsiteX10" fmla="*/ 5318 w 603024"/>
              <a:gd name="connsiteY10" fmla="*/ 807803 h 946078"/>
              <a:gd name="connsiteX11" fmla="*/ 858 w 603024"/>
              <a:gd name="connsiteY11" fmla="*/ 897013 h 946078"/>
              <a:gd name="connsiteX12" fmla="*/ 858 w 603024"/>
              <a:gd name="connsiteY12" fmla="*/ 932697 h 946078"/>
              <a:gd name="connsiteX13" fmla="*/ 9779 w 603024"/>
              <a:gd name="connsiteY13" fmla="*/ 946078 h 946078"/>
              <a:gd name="connsiteX0" fmla="*/ 602827 w 602827"/>
              <a:gd name="connsiteY0" fmla="*/ 4915 h 946078"/>
              <a:gd name="connsiteX1" fmla="*/ 549301 w 602827"/>
              <a:gd name="connsiteY1" fmla="*/ 455 h 946078"/>
              <a:gd name="connsiteX2" fmla="*/ 473472 w 602827"/>
              <a:gd name="connsiteY2" fmla="*/ 18297 h 946078"/>
              <a:gd name="connsiteX3" fmla="*/ 379802 w 602827"/>
              <a:gd name="connsiteY3" fmla="*/ 58441 h 946078"/>
              <a:gd name="connsiteX4" fmla="*/ 290592 w 602827"/>
              <a:gd name="connsiteY4" fmla="*/ 129809 h 946078"/>
              <a:gd name="connsiteX5" fmla="*/ 205843 w 602827"/>
              <a:gd name="connsiteY5" fmla="*/ 214558 h 946078"/>
              <a:gd name="connsiteX6" fmla="*/ 130015 w 602827"/>
              <a:gd name="connsiteY6" fmla="*/ 334991 h 946078"/>
              <a:gd name="connsiteX7" fmla="*/ 76489 w 602827"/>
              <a:gd name="connsiteY7" fmla="*/ 446504 h 946078"/>
              <a:gd name="connsiteX8" fmla="*/ 36345 w 602827"/>
              <a:gd name="connsiteY8" fmla="*/ 558016 h 946078"/>
              <a:gd name="connsiteX9" fmla="*/ 9582 w 602827"/>
              <a:gd name="connsiteY9" fmla="*/ 682910 h 946078"/>
              <a:gd name="connsiteX10" fmla="*/ 661 w 602827"/>
              <a:gd name="connsiteY10" fmla="*/ 807803 h 946078"/>
              <a:gd name="connsiteX11" fmla="*/ 661 w 602827"/>
              <a:gd name="connsiteY11" fmla="*/ 897013 h 946078"/>
              <a:gd name="connsiteX12" fmla="*/ 661 w 602827"/>
              <a:gd name="connsiteY12" fmla="*/ 932697 h 946078"/>
              <a:gd name="connsiteX13" fmla="*/ 9582 w 602827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6892 w 606892"/>
              <a:gd name="connsiteY0" fmla="*/ 4915 h 946078"/>
              <a:gd name="connsiteX1" fmla="*/ 553366 w 606892"/>
              <a:gd name="connsiteY1" fmla="*/ 455 h 946078"/>
              <a:gd name="connsiteX2" fmla="*/ 477537 w 606892"/>
              <a:gd name="connsiteY2" fmla="*/ 18297 h 946078"/>
              <a:gd name="connsiteX3" fmla="*/ 383867 w 606892"/>
              <a:gd name="connsiteY3" fmla="*/ 58441 h 946078"/>
              <a:gd name="connsiteX4" fmla="*/ 294657 w 606892"/>
              <a:gd name="connsiteY4" fmla="*/ 129809 h 946078"/>
              <a:gd name="connsiteX5" fmla="*/ 209908 w 606892"/>
              <a:gd name="connsiteY5" fmla="*/ 214558 h 946078"/>
              <a:gd name="connsiteX6" fmla="*/ 134080 w 606892"/>
              <a:gd name="connsiteY6" fmla="*/ 334991 h 946078"/>
              <a:gd name="connsiteX7" fmla="*/ 80554 w 606892"/>
              <a:gd name="connsiteY7" fmla="*/ 446504 h 946078"/>
              <a:gd name="connsiteX8" fmla="*/ 40410 w 606892"/>
              <a:gd name="connsiteY8" fmla="*/ 558016 h 946078"/>
              <a:gd name="connsiteX9" fmla="*/ 13647 w 606892"/>
              <a:gd name="connsiteY9" fmla="*/ 682910 h 946078"/>
              <a:gd name="connsiteX10" fmla="*/ 265 w 606892"/>
              <a:gd name="connsiteY10" fmla="*/ 807803 h 946078"/>
              <a:gd name="connsiteX11" fmla="*/ 4726 w 606892"/>
              <a:gd name="connsiteY11" fmla="*/ 897013 h 946078"/>
              <a:gd name="connsiteX12" fmla="*/ 4726 w 606892"/>
              <a:gd name="connsiteY12" fmla="*/ 932697 h 946078"/>
              <a:gd name="connsiteX13" fmla="*/ 13647 w 606892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556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4132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8146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34991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4915 h 946078"/>
              <a:gd name="connsiteX1" fmla="*/ 554278 w 607804"/>
              <a:gd name="connsiteY1" fmla="*/ 455 h 946078"/>
              <a:gd name="connsiteX2" fmla="*/ 478449 w 607804"/>
              <a:gd name="connsiteY2" fmla="*/ 18297 h 946078"/>
              <a:gd name="connsiteX3" fmla="*/ 384779 w 607804"/>
              <a:gd name="connsiteY3" fmla="*/ 58441 h 946078"/>
              <a:gd name="connsiteX4" fmla="*/ 291109 w 607804"/>
              <a:gd name="connsiteY4" fmla="*/ 129809 h 946078"/>
              <a:gd name="connsiteX5" fmla="*/ 210820 w 607804"/>
              <a:gd name="connsiteY5" fmla="*/ 214558 h 946078"/>
              <a:gd name="connsiteX6" fmla="*/ 134992 w 607804"/>
              <a:gd name="connsiteY6" fmla="*/ 326070 h 946078"/>
              <a:gd name="connsiteX7" fmla="*/ 77006 w 607804"/>
              <a:gd name="connsiteY7" fmla="*/ 446504 h 946078"/>
              <a:gd name="connsiteX8" fmla="*/ 36862 w 607804"/>
              <a:gd name="connsiteY8" fmla="*/ 558016 h 946078"/>
              <a:gd name="connsiteX9" fmla="*/ 14559 w 607804"/>
              <a:gd name="connsiteY9" fmla="*/ 682910 h 946078"/>
              <a:gd name="connsiteX10" fmla="*/ 1177 w 607804"/>
              <a:gd name="connsiteY10" fmla="*/ 807803 h 946078"/>
              <a:gd name="connsiteX11" fmla="*/ 1177 w 607804"/>
              <a:gd name="connsiteY11" fmla="*/ 897013 h 946078"/>
              <a:gd name="connsiteX12" fmla="*/ 5638 w 607804"/>
              <a:gd name="connsiteY12" fmla="*/ 932697 h 946078"/>
              <a:gd name="connsiteX13" fmla="*/ 14559 w 607804"/>
              <a:gd name="connsiteY13" fmla="*/ 946078 h 946078"/>
              <a:gd name="connsiteX0" fmla="*/ 607804 w 607804"/>
              <a:gd name="connsiteY0" fmla="*/ 5767 h 946930"/>
              <a:gd name="connsiteX1" fmla="*/ 554278 w 607804"/>
              <a:gd name="connsiteY1" fmla="*/ 1307 h 946930"/>
              <a:gd name="connsiteX2" fmla="*/ 481307 w 607804"/>
              <a:gd name="connsiteY2" fmla="*/ 33437 h 946930"/>
              <a:gd name="connsiteX3" fmla="*/ 384779 w 607804"/>
              <a:gd name="connsiteY3" fmla="*/ 59293 h 946930"/>
              <a:gd name="connsiteX4" fmla="*/ 291109 w 607804"/>
              <a:gd name="connsiteY4" fmla="*/ 130661 h 946930"/>
              <a:gd name="connsiteX5" fmla="*/ 210820 w 607804"/>
              <a:gd name="connsiteY5" fmla="*/ 215410 h 946930"/>
              <a:gd name="connsiteX6" fmla="*/ 134992 w 607804"/>
              <a:gd name="connsiteY6" fmla="*/ 326922 h 946930"/>
              <a:gd name="connsiteX7" fmla="*/ 77006 w 607804"/>
              <a:gd name="connsiteY7" fmla="*/ 447356 h 946930"/>
              <a:gd name="connsiteX8" fmla="*/ 36862 w 607804"/>
              <a:gd name="connsiteY8" fmla="*/ 558868 h 946930"/>
              <a:gd name="connsiteX9" fmla="*/ 14559 w 607804"/>
              <a:gd name="connsiteY9" fmla="*/ 683762 h 946930"/>
              <a:gd name="connsiteX10" fmla="*/ 1177 w 607804"/>
              <a:gd name="connsiteY10" fmla="*/ 808655 h 946930"/>
              <a:gd name="connsiteX11" fmla="*/ 1177 w 607804"/>
              <a:gd name="connsiteY11" fmla="*/ 897865 h 946930"/>
              <a:gd name="connsiteX12" fmla="*/ 5638 w 607804"/>
              <a:gd name="connsiteY12" fmla="*/ 933549 h 946930"/>
              <a:gd name="connsiteX13" fmla="*/ 14559 w 607804"/>
              <a:gd name="connsiteY13" fmla="*/ 946930 h 946930"/>
              <a:gd name="connsiteX0" fmla="*/ 607804 w 607804"/>
              <a:gd name="connsiteY0" fmla="*/ 5767 h 946930"/>
              <a:gd name="connsiteX1" fmla="*/ 554278 w 607804"/>
              <a:gd name="connsiteY1" fmla="*/ 1307 h 946930"/>
              <a:gd name="connsiteX2" fmla="*/ 481307 w 607804"/>
              <a:gd name="connsiteY2" fmla="*/ 33437 h 946930"/>
              <a:gd name="connsiteX3" fmla="*/ 387636 w 607804"/>
              <a:gd name="connsiteY3" fmla="*/ 65008 h 946930"/>
              <a:gd name="connsiteX4" fmla="*/ 291109 w 607804"/>
              <a:gd name="connsiteY4" fmla="*/ 130661 h 946930"/>
              <a:gd name="connsiteX5" fmla="*/ 210820 w 607804"/>
              <a:gd name="connsiteY5" fmla="*/ 215410 h 946930"/>
              <a:gd name="connsiteX6" fmla="*/ 134992 w 607804"/>
              <a:gd name="connsiteY6" fmla="*/ 326922 h 946930"/>
              <a:gd name="connsiteX7" fmla="*/ 77006 w 607804"/>
              <a:gd name="connsiteY7" fmla="*/ 447356 h 946930"/>
              <a:gd name="connsiteX8" fmla="*/ 36862 w 607804"/>
              <a:gd name="connsiteY8" fmla="*/ 558868 h 946930"/>
              <a:gd name="connsiteX9" fmla="*/ 14559 w 607804"/>
              <a:gd name="connsiteY9" fmla="*/ 683762 h 946930"/>
              <a:gd name="connsiteX10" fmla="*/ 1177 w 607804"/>
              <a:gd name="connsiteY10" fmla="*/ 808655 h 946930"/>
              <a:gd name="connsiteX11" fmla="*/ 1177 w 607804"/>
              <a:gd name="connsiteY11" fmla="*/ 897865 h 946930"/>
              <a:gd name="connsiteX12" fmla="*/ 5638 w 607804"/>
              <a:gd name="connsiteY12" fmla="*/ 933549 h 946930"/>
              <a:gd name="connsiteX13" fmla="*/ 14559 w 607804"/>
              <a:gd name="connsiteY13" fmla="*/ 946930 h 946930"/>
              <a:gd name="connsiteX0" fmla="*/ 607804 w 607804"/>
              <a:gd name="connsiteY0" fmla="*/ 5767 h 946930"/>
              <a:gd name="connsiteX1" fmla="*/ 554278 w 607804"/>
              <a:gd name="connsiteY1" fmla="*/ 1307 h 946930"/>
              <a:gd name="connsiteX2" fmla="*/ 481307 w 607804"/>
              <a:gd name="connsiteY2" fmla="*/ 33437 h 946930"/>
              <a:gd name="connsiteX3" fmla="*/ 452920 w 607804"/>
              <a:gd name="connsiteY3" fmla="*/ 39491 h 946930"/>
              <a:gd name="connsiteX4" fmla="*/ 387636 w 607804"/>
              <a:gd name="connsiteY4" fmla="*/ 65008 h 946930"/>
              <a:gd name="connsiteX5" fmla="*/ 291109 w 607804"/>
              <a:gd name="connsiteY5" fmla="*/ 130661 h 946930"/>
              <a:gd name="connsiteX6" fmla="*/ 210820 w 607804"/>
              <a:gd name="connsiteY6" fmla="*/ 215410 h 946930"/>
              <a:gd name="connsiteX7" fmla="*/ 134992 w 607804"/>
              <a:gd name="connsiteY7" fmla="*/ 326922 h 946930"/>
              <a:gd name="connsiteX8" fmla="*/ 77006 w 607804"/>
              <a:gd name="connsiteY8" fmla="*/ 447356 h 946930"/>
              <a:gd name="connsiteX9" fmla="*/ 36862 w 607804"/>
              <a:gd name="connsiteY9" fmla="*/ 558868 h 946930"/>
              <a:gd name="connsiteX10" fmla="*/ 14559 w 607804"/>
              <a:gd name="connsiteY10" fmla="*/ 683762 h 946930"/>
              <a:gd name="connsiteX11" fmla="*/ 1177 w 607804"/>
              <a:gd name="connsiteY11" fmla="*/ 808655 h 946930"/>
              <a:gd name="connsiteX12" fmla="*/ 1177 w 607804"/>
              <a:gd name="connsiteY12" fmla="*/ 897865 h 946930"/>
              <a:gd name="connsiteX13" fmla="*/ 5638 w 607804"/>
              <a:gd name="connsiteY13" fmla="*/ 933549 h 946930"/>
              <a:gd name="connsiteX14" fmla="*/ 14559 w 607804"/>
              <a:gd name="connsiteY14" fmla="*/ 946930 h 946930"/>
              <a:gd name="connsiteX0" fmla="*/ 607804 w 607804"/>
              <a:gd name="connsiteY0" fmla="*/ 5236 h 946399"/>
              <a:gd name="connsiteX1" fmla="*/ 554278 w 607804"/>
              <a:gd name="connsiteY1" fmla="*/ 776 h 946399"/>
              <a:gd name="connsiteX2" fmla="*/ 478450 w 607804"/>
              <a:gd name="connsiteY2" fmla="*/ 24334 h 946399"/>
              <a:gd name="connsiteX3" fmla="*/ 452920 w 607804"/>
              <a:gd name="connsiteY3" fmla="*/ 38960 h 946399"/>
              <a:gd name="connsiteX4" fmla="*/ 387636 w 607804"/>
              <a:gd name="connsiteY4" fmla="*/ 64477 h 946399"/>
              <a:gd name="connsiteX5" fmla="*/ 291109 w 607804"/>
              <a:gd name="connsiteY5" fmla="*/ 130130 h 946399"/>
              <a:gd name="connsiteX6" fmla="*/ 210820 w 607804"/>
              <a:gd name="connsiteY6" fmla="*/ 214879 h 946399"/>
              <a:gd name="connsiteX7" fmla="*/ 134992 w 607804"/>
              <a:gd name="connsiteY7" fmla="*/ 326391 h 946399"/>
              <a:gd name="connsiteX8" fmla="*/ 77006 w 607804"/>
              <a:gd name="connsiteY8" fmla="*/ 446825 h 946399"/>
              <a:gd name="connsiteX9" fmla="*/ 36862 w 607804"/>
              <a:gd name="connsiteY9" fmla="*/ 558337 h 946399"/>
              <a:gd name="connsiteX10" fmla="*/ 14559 w 607804"/>
              <a:gd name="connsiteY10" fmla="*/ 683231 h 946399"/>
              <a:gd name="connsiteX11" fmla="*/ 1177 w 607804"/>
              <a:gd name="connsiteY11" fmla="*/ 808124 h 946399"/>
              <a:gd name="connsiteX12" fmla="*/ 1177 w 607804"/>
              <a:gd name="connsiteY12" fmla="*/ 897334 h 946399"/>
              <a:gd name="connsiteX13" fmla="*/ 5638 w 607804"/>
              <a:gd name="connsiteY13" fmla="*/ 933018 h 946399"/>
              <a:gd name="connsiteX14" fmla="*/ 14559 w 607804"/>
              <a:gd name="connsiteY14" fmla="*/ 946399 h 946399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19098 h 941163"/>
              <a:gd name="connsiteX3" fmla="*/ 452920 w 607804"/>
              <a:gd name="connsiteY3" fmla="*/ 33724 h 941163"/>
              <a:gd name="connsiteX4" fmla="*/ 387636 w 607804"/>
              <a:gd name="connsiteY4" fmla="*/ 59241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24813 h 941163"/>
              <a:gd name="connsiteX3" fmla="*/ 452920 w 607804"/>
              <a:gd name="connsiteY3" fmla="*/ 33724 h 941163"/>
              <a:gd name="connsiteX4" fmla="*/ 387636 w 607804"/>
              <a:gd name="connsiteY4" fmla="*/ 59241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24813 h 941163"/>
              <a:gd name="connsiteX3" fmla="*/ 452920 w 607804"/>
              <a:gd name="connsiteY3" fmla="*/ 33724 h 941163"/>
              <a:gd name="connsiteX4" fmla="*/ 387636 w 607804"/>
              <a:gd name="connsiteY4" fmla="*/ 64956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24813 h 941163"/>
              <a:gd name="connsiteX3" fmla="*/ 452920 w 607804"/>
              <a:gd name="connsiteY3" fmla="*/ 33724 h 941163"/>
              <a:gd name="connsiteX4" fmla="*/ 387636 w 607804"/>
              <a:gd name="connsiteY4" fmla="*/ 59241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24813 h 941163"/>
              <a:gd name="connsiteX3" fmla="*/ 450062 w 607804"/>
              <a:gd name="connsiteY3" fmla="*/ 30867 h 941163"/>
              <a:gd name="connsiteX4" fmla="*/ 387636 w 607804"/>
              <a:gd name="connsiteY4" fmla="*/ 59241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  <a:gd name="connsiteX0" fmla="*/ 607804 w 607804"/>
              <a:gd name="connsiteY0" fmla="*/ 0 h 941163"/>
              <a:gd name="connsiteX1" fmla="*/ 554278 w 607804"/>
              <a:gd name="connsiteY1" fmla="*/ 4113 h 941163"/>
              <a:gd name="connsiteX2" fmla="*/ 478450 w 607804"/>
              <a:gd name="connsiteY2" fmla="*/ 21956 h 941163"/>
              <a:gd name="connsiteX3" fmla="*/ 450062 w 607804"/>
              <a:gd name="connsiteY3" fmla="*/ 30867 h 941163"/>
              <a:gd name="connsiteX4" fmla="*/ 387636 w 607804"/>
              <a:gd name="connsiteY4" fmla="*/ 59241 h 941163"/>
              <a:gd name="connsiteX5" fmla="*/ 291109 w 607804"/>
              <a:gd name="connsiteY5" fmla="*/ 124894 h 941163"/>
              <a:gd name="connsiteX6" fmla="*/ 210820 w 607804"/>
              <a:gd name="connsiteY6" fmla="*/ 209643 h 941163"/>
              <a:gd name="connsiteX7" fmla="*/ 134992 w 607804"/>
              <a:gd name="connsiteY7" fmla="*/ 321155 h 941163"/>
              <a:gd name="connsiteX8" fmla="*/ 77006 w 607804"/>
              <a:gd name="connsiteY8" fmla="*/ 441589 h 941163"/>
              <a:gd name="connsiteX9" fmla="*/ 36862 w 607804"/>
              <a:gd name="connsiteY9" fmla="*/ 553101 h 941163"/>
              <a:gd name="connsiteX10" fmla="*/ 14559 w 607804"/>
              <a:gd name="connsiteY10" fmla="*/ 677995 h 941163"/>
              <a:gd name="connsiteX11" fmla="*/ 1177 w 607804"/>
              <a:gd name="connsiteY11" fmla="*/ 802888 h 941163"/>
              <a:gd name="connsiteX12" fmla="*/ 1177 w 607804"/>
              <a:gd name="connsiteY12" fmla="*/ 892098 h 941163"/>
              <a:gd name="connsiteX13" fmla="*/ 5638 w 607804"/>
              <a:gd name="connsiteY13" fmla="*/ 927782 h 941163"/>
              <a:gd name="connsiteX14" fmla="*/ 14559 w 607804"/>
              <a:gd name="connsiteY14" fmla="*/ 941163 h 94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7804" h="941163">
                <a:moveTo>
                  <a:pt x="607804" y="0"/>
                </a:moveTo>
                <a:cubicBezTo>
                  <a:pt x="598883" y="0"/>
                  <a:pt x="575837" y="454"/>
                  <a:pt x="554278" y="4113"/>
                </a:cubicBezTo>
                <a:cubicBezTo>
                  <a:pt x="532719" y="7772"/>
                  <a:pt x="495819" y="17497"/>
                  <a:pt x="478450" y="21956"/>
                </a:cubicBezTo>
                <a:cubicBezTo>
                  <a:pt x="461081" y="26415"/>
                  <a:pt x="465674" y="25605"/>
                  <a:pt x="450062" y="30867"/>
                </a:cubicBezTo>
                <a:cubicBezTo>
                  <a:pt x="434450" y="36129"/>
                  <a:pt x="414128" y="43570"/>
                  <a:pt x="387636" y="59241"/>
                </a:cubicBezTo>
                <a:cubicBezTo>
                  <a:pt x="361144" y="74912"/>
                  <a:pt x="320578" y="99827"/>
                  <a:pt x="291109" y="124894"/>
                </a:cubicBezTo>
                <a:cubicBezTo>
                  <a:pt x="261640" y="149961"/>
                  <a:pt x="236839" y="176933"/>
                  <a:pt x="210820" y="209643"/>
                </a:cubicBezTo>
                <a:cubicBezTo>
                  <a:pt x="184801" y="242353"/>
                  <a:pt x="157294" y="282497"/>
                  <a:pt x="134992" y="321155"/>
                </a:cubicBezTo>
                <a:cubicBezTo>
                  <a:pt x="112690" y="359813"/>
                  <a:pt x="93361" y="402931"/>
                  <a:pt x="77006" y="441589"/>
                </a:cubicBezTo>
                <a:cubicBezTo>
                  <a:pt x="60651" y="480247"/>
                  <a:pt x="47270" y="513700"/>
                  <a:pt x="36862" y="553101"/>
                </a:cubicBezTo>
                <a:cubicBezTo>
                  <a:pt x="26454" y="592502"/>
                  <a:pt x="20506" y="636364"/>
                  <a:pt x="14559" y="677995"/>
                </a:cubicBezTo>
                <a:cubicBezTo>
                  <a:pt x="8612" y="719626"/>
                  <a:pt x="3407" y="767204"/>
                  <a:pt x="1177" y="802888"/>
                </a:cubicBezTo>
                <a:cubicBezTo>
                  <a:pt x="-1053" y="838572"/>
                  <a:pt x="434" y="871282"/>
                  <a:pt x="1177" y="892098"/>
                </a:cubicBezTo>
                <a:cubicBezTo>
                  <a:pt x="1920" y="912914"/>
                  <a:pt x="3408" y="919605"/>
                  <a:pt x="5638" y="927782"/>
                </a:cubicBezTo>
                <a:cubicBezTo>
                  <a:pt x="7868" y="935959"/>
                  <a:pt x="10842" y="938561"/>
                  <a:pt x="14559" y="94116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Freeform 15"/>
          <p:cNvSpPr/>
          <p:nvPr/>
        </p:nvSpPr>
        <p:spPr>
          <a:xfrm>
            <a:off x="5782874" y="4404682"/>
            <a:ext cx="634851" cy="490143"/>
          </a:xfrm>
          <a:custGeom>
            <a:avLst/>
            <a:gdLst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347918 w 628929"/>
              <a:gd name="connsiteY5" fmla="*/ 450510 h 470582"/>
              <a:gd name="connsiteX6" fmla="*/ 410365 w 628929"/>
              <a:gd name="connsiteY6" fmla="*/ 468352 h 470582"/>
              <a:gd name="connsiteX7" fmla="*/ 512956 w 628929"/>
              <a:gd name="connsiteY7" fmla="*/ 468352 h 470582"/>
              <a:gd name="connsiteX8" fmla="*/ 628929 w 628929"/>
              <a:gd name="connsiteY8" fmla="*/ 450510 h 470582"/>
              <a:gd name="connsiteX9" fmla="*/ 628929 w 628929"/>
              <a:gd name="connsiteY9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41589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47918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8997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54248 w 628929"/>
              <a:gd name="connsiteY4" fmla="*/ 414826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32668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69854"/>
              <a:gd name="connsiteX1" fmla="*/ 22303 w 628929"/>
              <a:gd name="connsiteY1" fmla="*/ 129355 h 469854"/>
              <a:gd name="connsiteX2" fmla="*/ 93670 w 628929"/>
              <a:gd name="connsiteY2" fmla="*/ 272090 h 469854"/>
              <a:gd name="connsiteX3" fmla="*/ 160578 w 628929"/>
              <a:gd name="connsiteY3" fmla="*/ 356839 h 469854"/>
              <a:gd name="connsiteX4" fmla="*/ 249788 w 628929"/>
              <a:gd name="connsiteY4" fmla="*/ 419287 h 469854"/>
              <a:gd name="connsiteX5" fmla="*/ 294392 w 628929"/>
              <a:gd name="connsiteY5" fmla="*/ 441589 h 469854"/>
              <a:gd name="connsiteX6" fmla="*/ 330076 w 628929"/>
              <a:gd name="connsiteY6" fmla="*/ 463892 h 469854"/>
              <a:gd name="connsiteX7" fmla="*/ 410365 w 628929"/>
              <a:gd name="connsiteY7" fmla="*/ 468352 h 469854"/>
              <a:gd name="connsiteX8" fmla="*/ 512956 w 628929"/>
              <a:gd name="connsiteY8" fmla="*/ 468352 h 469854"/>
              <a:gd name="connsiteX9" fmla="*/ 628929 w 628929"/>
              <a:gd name="connsiteY9" fmla="*/ 450510 h 469854"/>
              <a:gd name="connsiteX10" fmla="*/ 628929 w 628929"/>
              <a:gd name="connsiteY10" fmla="*/ 450510 h 469854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069"/>
              <a:gd name="connsiteX1" fmla="*/ 22303 w 628929"/>
              <a:gd name="connsiteY1" fmla="*/ 129355 h 470069"/>
              <a:gd name="connsiteX2" fmla="*/ 93670 w 628929"/>
              <a:gd name="connsiteY2" fmla="*/ 272090 h 470069"/>
              <a:gd name="connsiteX3" fmla="*/ 160578 w 628929"/>
              <a:gd name="connsiteY3" fmla="*/ 356839 h 470069"/>
              <a:gd name="connsiteX4" fmla="*/ 249788 w 628929"/>
              <a:gd name="connsiteY4" fmla="*/ 419287 h 470069"/>
              <a:gd name="connsiteX5" fmla="*/ 294392 w 628929"/>
              <a:gd name="connsiteY5" fmla="*/ 441589 h 470069"/>
              <a:gd name="connsiteX6" fmla="*/ 330076 w 628929"/>
              <a:gd name="connsiteY6" fmla="*/ 459431 h 470069"/>
              <a:gd name="connsiteX7" fmla="*/ 410365 w 628929"/>
              <a:gd name="connsiteY7" fmla="*/ 468352 h 470069"/>
              <a:gd name="connsiteX8" fmla="*/ 512956 w 628929"/>
              <a:gd name="connsiteY8" fmla="*/ 468352 h 470069"/>
              <a:gd name="connsiteX9" fmla="*/ 628929 w 628929"/>
              <a:gd name="connsiteY9" fmla="*/ 450510 h 470069"/>
              <a:gd name="connsiteX10" fmla="*/ 628929 w 628929"/>
              <a:gd name="connsiteY10" fmla="*/ 450510 h 470069"/>
              <a:gd name="connsiteX0" fmla="*/ 0 w 628929"/>
              <a:gd name="connsiteY0" fmla="*/ 0 h 470582"/>
              <a:gd name="connsiteX1" fmla="*/ 22303 w 628929"/>
              <a:gd name="connsiteY1" fmla="*/ 129355 h 470582"/>
              <a:gd name="connsiteX2" fmla="*/ 93670 w 628929"/>
              <a:gd name="connsiteY2" fmla="*/ 272090 h 470582"/>
              <a:gd name="connsiteX3" fmla="*/ 160578 w 628929"/>
              <a:gd name="connsiteY3" fmla="*/ 356839 h 470582"/>
              <a:gd name="connsiteX4" fmla="*/ 249788 w 628929"/>
              <a:gd name="connsiteY4" fmla="*/ 419287 h 470582"/>
              <a:gd name="connsiteX5" fmla="*/ 294392 w 628929"/>
              <a:gd name="connsiteY5" fmla="*/ 441589 h 470582"/>
              <a:gd name="connsiteX6" fmla="*/ 330076 w 628929"/>
              <a:gd name="connsiteY6" fmla="*/ 450510 h 470582"/>
              <a:gd name="connsiteX7" fmla="*/ 410365 w 628929"/>
              <a:gd name="connsiteY7" fmla="*/ 468352 h 470582"/>
              <a:gd name="connsiteX8" fmla="*/ 512956 w 628929"/>
              <a:gd name="connsiteY8" fmla="*/ 468352 h 470582"/>
              <a:gd name="connsiteX9" fmla="*/ 628929 w 628929"/>
              <a:gd name="connsiteY9" fmla="*/ 450510 h 470582"/>
              <a:gd name="connsiteX10" fmla="*/ 628929 w 628929"/>
              <a:gd name="connsiteY10" fmla="*/ 450510 h 470582"/>
              <a:gd name="connsiteX0" fmla="*/ 0 w 628929"/>
              <a:gd name="connsiteY0" fmla="*/ 0 h 470313"/>
              <a:gd name="connsiteX1" fmla="*/ 22303 w 628929"/>
              <a:gd name="connsiteY1" fmla="*/ 129355 h 470313"/>
              <a:gd name="connsiteX2" fmla="*/ 93670 w 628929"/>
              <a:gd name="connsiteY2" fmla="*/ 272090 h 470313"/>
              <a:gd name="connsiteX3" fmla="*/ 160578 w 628929"/>
              <a:gd name="connsiteY3" fmla="*/ 356839 h 470313"/>
              <a:gd name="connsiteX4" fmla="*/ 249788 w 628929"/>
              <a:gd name="connsiteY4" fmla="*/ 419287 h 470313"/>
              <a:gd name="connsiteX5" fmla="*/ 294392 w 628929"/>
              <a:gd name="connsiteY5" fmla="*/ 441589 h 470313"/>
              <a:gd name="connsiteX6" fmla="*/ 330076 w 628929"/>
              <a:gd name="connsiteY6" fmla="*/ 454971 h 470313"/>
              <a:gd name="connsiteX7" fmla="*/ 410365 w 628929"/>
              <a:gd name="connsiteY7" fmla="*/ 468352 h 470313"/>
              <a:gd name="connsiteX8" fmla="*/ 512956 w 628929"/>
              <a:gd name="connsiteY8" fmla="*/ 468352 h 470313"/>
              <a:gd name="connsiteX9" fmla="*/ 628929 w 628929"/>
              <a:gd name="connsiteY9" fmla="*/ 450510 h 470313"/>
              <a:gd name="connsiteX10" fmla="*/ 628929 w 628929"/>
              <a:gd name="connsiteY10" fmla="*/ 450510 h 470313"/>
              <a:gd name="connsiteX0" fmla="*/ 0 w 633389"/>
              <a:gd name="connsiteY0" fmla="*/ 0 h 479234"/>
              <a:gd name="connsiteX1" fmla="*/ 26763 w 633389"/>
              <a:gd name="connsiteY1" fmla="*/ 138276 h 479234"/>
              <a:gd name="connsiteX2" fmla="*/ 98130 w 633389"/>
              <a:gd name="connsiteY2" fmla="*/ 281011 h 479234"/>
              <a:gd name="connsiteX3" fmla="*/ 165038 w 633389"/>
              <a:gd name="connsiteY3" fmla="*/ 365760 h 479234"/>
              <a:gd name="connsiteX4" fmla="*/ 254248 w 633389"/>
              <a:gd name="connsiteY4" fmla="*/ 428208 h 479234"/>
              <a:gd name="connsiteX5" fmla="*/ 298852 w 633389"/>
              <a:gd name="connsiteY5" fmla="*/ 450510 h 479234"/>
              <a:gd name="connsiteX6" fmla="*/ 334536 w 633389"/>
              <a:gd name="connsiteY6" fmla="*/ 463892 h 479234"/>
              <a:gd name="connsiteX7" fmla="*/ 414825 w 633389"/>
              <a:gd name="connsiteY7" fmla="*/ 477273 h 479234"/>
              <a:gd name="connsiteX8" fmla="*/ 517416 w 633389"/>
              <a:gd name="connsiteY8" fmla="*/ 477273 h 479234"/>
              <a:gd name="connsiteX9" fmla="*/ 633389 w 633389"/>
              <a:gd name="connsiteY9" fmla="*/ 459431 h 479234"/>
              <a:gd name="connsiteX10" fmla="*/ 633389 w 633389"/>
              <a:gd name="connsiteY10" fmla="*/ 459431 h 479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389" h="479234">
                <a:moveTo>
                  <a:pt x="0" y="0"/>
                </a:moveTo>
                <a:cubicBezTo>
                  <a:pt x="3345" y="42003"/>
                  <a:pt x="10408" y="91441"/>
                  <a:pt x="26763" y="138276"/>
                </a:cubicBezTo>
                <a:cubicBezTo>
                  <a:pt x="43118" y="185111"/>
                  <a:pt x="75084" y="243097"/>
                  <a:pt x="98130" y="281011"/>
                </a:cubicBezTo>
                <a:cubicBezTo>
                  <a:pt x="121176" y="318925"/>
                  <a:pt x="139018" y="341227"/>
                  <a:pt x="165038" y="365760"/>
                </a:cubicBezTo>
                <a:cubicBezTo>
                  <a:pt x="191058" y="390293"/>
                  <a:pt x="231946" y="414083"/>
                  <a:pt x="254248" y="428208"/>
                </a:cubicBezTo>
                <a:cubicBezTo>
                  <a:pt x="276550" y="442333"/>
                  <a:pt x="283240" y="444563"/>
                  <a:pt x="298852" y="450510"/>
                </a:cubicBezTo>
                <a:cubicBezTo>
                  <a:pt x="314464" y="456457"/>
                  <a:pt x="315207" y="459432"/>
                  <a:pt x="334536" y="463892"/>
                </a:cubicBezTo>
                <a:cubicBezTo>
                  <a:pt x="353865" y="468353"/>
                  <a:pt x="384345" y="475043"/>
                  <a:pt x="414825" y="477273"/>
                </a:cubicBezTo>
                <a:cubicBezTo>
                  <a:pt x="445305" y="479503"/>
                  <a:pt x="480989" y="480247"/>
                  <a:pt x="517416" y="477273"/>
                </a:cubicBezTo>
                <a:cubicBezTo>
                  <a:pt x="553843" y="474299"/>
                  <a:pt x="633389" y="459431"/>
                  <a:pt x="633389" y="459431"/>
                </a:cubicBezTo>
                <a:lnTo>
                  <a:pt x="633389" y="459431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Freeform 16"/>
          <p:cNvSpPr/>
          <p:nvPr/>
        </p:nvSpPr>
        <p:spPr>
          <a:xfrm>
            <a:off x="6402253" y="4602472"/>
            <a:ext cx="453363" cy="280105"/>
          </a:xfrm>
          <a:custGeom>
            <a:avLst/>
            <a:gdLst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6193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25615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6193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34536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1732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67204 w 990228"/>
              <a:gd name="connsiteY8" fmla="*/ 334536 h 1364909"/>
              <a:gd name="connsiteX9" fmla="*/ 887637 w 990228"/>
              <a:gd name="connsiteY9" fmla="*/ 107052 h 1364909"/>
              <a:gd name="connsiteX10" fmla="*/ 936702 w 990228"/>
              <a:gd name="connsiteY10" fmla="*/ 53526 h 1364909"/>
              <a:gd name="connsiteX11" fmla="*/ 990228 w 990228"/>
              <a:gd name="connsiteY11" fmla="*/ 0 h 1364909"/>
              <a:gd name="connsiteX12" fmla="*/ 990228 w 990228"/>
              <a:gd name="connsiteY12" fmla="*/ 0 h 1364909"/>
              <a:gd name="connsiteX0" fmla="*/ 0 w 995576"/>
              <a:gd name="connsiteY0" fmla="*/ 1368873 h 1368873"/>
              <a:gd name="connsiteX1" fmla="*/ 75828 w 995576"/>
              <a:gd name="connsiteY1" fmla="*/ 1342110 h 1368873"/>
              <a:gd name="connsiteX2" fmla="*/ 173959 w 995576"/>
              <a:gd name="connsiteY2" fmla="*/ 1288584 h 1368873"/>
              <a:gd name="connsiteX3" fmla="*/ 272090 w 995576"/>
              <a:gd name="connsiteY3" fmla="*/ 1217217 h 1368873"/>
              <a:gd name="connsiteX4" fmla="*/ 383602 w 995576"/>
              <a:gd name="connsiteY4" fmla="*/ 1119086 h 1368873"/>
              <a:gd name="connsiteX5" fmla="*/ 481732 w 995576"/>
              <a:gd name="connsiteY5" fmla="*/ 994192 h 1368873"/>
              <a:gd name="connsiteX6" fmla="*/ 593245 w 995576"/>
              <a:gd name="connsiteY6" fmla="*/ 789010 h 1368873"/>
              <a:gd name="connsiteX7" fmla="*/ 686915 w 995576"/>
              <a:gd name="connsiteY7" fmla="*/ 561525 h 1368873"/>
              <a:gd name="connsiteX8" fmla="*/ 767204 w 995576"/>
              <a:gd name="connsiteY8" fmla="*/ 338500 h 1368873"/>
              <a:gd name="connsiteX9" fmla="*/ 887637 w 995576"/>
              <a:gd name="connsiteY9" fmla="*/ 111016 h 1368873"/>
              <a:gd name="connsiteX10" fmla="*/ 936702 w 995576"/>
              <a:gd name="connsiteY10" fmla="*/ 57490 h 1368873"/>
              <a:gd name="connsiteX11" fmla="*/ 990228 w 995576"/>
              <a:gd name="connsiteY11" fmla="*/ 3964 h 1368873"/>
              <a:gd name="connsiteX12" fmla="*/ 994689 w 995576"/>
              <a:gd name="connsiteY12" fmla="*/ 3964 h 1368873"/>
              <a:gd name="connsiteX0" fmla="*/ 0 w 995575"/>
              <a:gd name="connsiteY0" fmla="*/ 1368213 h 1368213"/>
              <a:gd name="connsiteX1" fmla="*/ 75828 w 995575"/>
              <a:gd name="connsiteY1" fmla="*/ 1341450 h 1368213"/>
              <a:gd name="connsiteX2" fmla="*/ 173959 w 995575"/>
              <a:gd name="connsiteY2" fmla="*/ 1287924 h 1368213"/>
              <a:gd name="connsiteX3" fmla="*/ 272090 w 995575"/>
              <a:gd name="connsiteY3" fmla="*/ 1216557 h 1368213"/>
              <a:gd name="connsiteX4" fmla="*/ 383602 w 995575"/>
              <a:gd name="connsiteY4" fmla="*/ 1118426 h 1368213"/>
              <a:gd name="connsiteX5" fmla="*/ 481732 w 995575"/>
              <a:gd name="connsiteY5" fmla="*/ 993532 h 1368213"/>
              <a:gd name="connsiteX6" fmla="*/ 593245 w 995575"/>
              <a:gd name="connsiteY6" fmla="*/ 788350 h 1368213"/>
              <a:gd name="connsiteX7" fmla="*/ 686915 w 995575"/>
              <a:gd name="connsiteY7" fmla="*/ 560865 h 1368213"/>
              <a:gd name="connsiteX8" fmla="*/ 767204 w 995575"/>
              <a:gd name="connsiteY8" fmla="*/ 337840 h 1368213"/>
              <a:gd name="connsiteX9" fmla="*/ 887637 w 995575"/>
              <a:gd name="connsiteY9" fmla="*/ 110356 h 1368213"/>
              <a:gd name="connsiteX10" fmla="*/ 936702 w 995575"/>
              <a:gd name="connsiteY10" fmla="*/ 47909 h 1368213"/>
              <a:gd name="connsiteX11" fmla="*/ 990228 w 995575"/>
              <a:gd name="connsiteY11" fmla="*/ 3304 h 1368213"/>
              <a:gd name="connsiteX12" fmla="*/ 994689 w 995575"/>
              <a:gd name="connsiteY12" fmla="*/ 3304 h 136821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67204 w 995575"/>
              <a:gd name="connsiteY8" fmla="*/ 338170 h 1368543"/>
              <a:gd name="connsiteX9" fmla="*/ 887637 w 995575"/>
              <a:gd name="connsiteY9" fmla="*/ 110686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67204 w 995575"/>
              <a:gd name="connsiteY8" fmla="*/ 338170 h 1368543"/>
              <a:gd name="connsiteX9" fmla="*/ 892097 w 995575"/>
              <a:gd name="connsiteY9" fmla="*/ 115147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5575"/>
              <a:gd name="connsiteY0" fmla="*/ 1368543 h 1368543"/>
              <a:gd name="connsiteX1" fmla="*/ 75828 w 995575"/>
              <a:gd name="connsiteY1" fmla="*/ 1341780 h 1368543"/>
              <a:gd name="connsiteX2" fmla="*/ 173959 w 995575"/>
              <a:gd name="connsiteY2" fmla="*/ 1288254 h 1368543"/>
              <a:gd name="connsiteX3" fmla="*/ 272090 w 995575"/>
              <a:gd name="connsiteY3" fmla="*/ 1216887 h 1368543"/>
              <a:gd name="connsiteX4" fmla="*/ 383602 w 995575"/>
              <a:gd name="connsiteY4" fmla="*/ 1118756 h 1368543"/>
              <a:gd name="connsiteX5" fmla="*/ 481732 w 995575"/>
              <a:gd name="connsiteY5" fmla="*/ 993862 h 1368543"/>
              <a:gd name="connsiteX6" fmla="*/ 593245 w 995575"/>
              <a:gd name="connsiteY6" fmla="*/ 788680 h 1368543"/>
              <a:gd name="connsiteX7" fmla="*/ 686915 w 995575"/>
              <a:gd name="connsiteY7" fmla="*/ 561195 h 1368543"/>
              <a:gd name="connsiteX8" fmla="*/ 771664 w 995575"/>
              <a:gd name="connsiteY8" fmla="*/ 338170 h 1368543"/>
              <a:gd name="connsiteX9" fmla="*/ 892097 w 995575"/>
              <a:gd name="connsiteY9" fmla="*/ 115147 h 1368543"/>
              <a:gd name="connsiteX10" fmla="*/ 936702 w 995575"/>
              <a:gd name="connsiteY10" fmla="*/ 52700 h 1368543"/>
              <a:gd name="connsiteX11" fmla="*/ 990228 w 995575"/>
              <a:gd name="connsiteY11" fmla="*/ 3634 h 1368543"/>
              <a:gd name="connsiteX12" fmla="*/ 994689 w 995575"/>
              <a:gd name="connsiteY12" fmla="*/ 3634 h 1368543"/>
              <a:gd name="connsiteX0" fmla="*/ 0 w 990228"/>
              <a:gd name="connsiteY0" fmla="*/ 1364909 h 1364909"/>
              <a:gd name="connsiteX1" fmla="*/ 75828 w 990228"/>
              <a:gd name="connsiteY1" fmla="*/ 1338146 h 1364909"/>
              <a:gd name="connsiteX2" fmla="*/ 173959 w 990228"/>
              <a:gd name="connsiteY2" fmla="*/ 1284620 h 1364909"/>
              <a:gd name="connsiteX3" fmla="*/ 272090 w 990228"/>
              <a:gd name="connsiteY3" fmla="*/ 1213253 h 1364909"/>
              <a:gd name="connsiteX4" fmla="*/ 383602 w 990228"/>
              <a:gd name="connsiteY4" fmla="*/ 1115122 h 1364909"/>
              <a:gd name="connsiteX5" fmla="*/ 481732 w 990228"/>
              <a:gd name="connsiteY5" fmla="*/ 990228 h 1364909"/>
              <a:gd name="connsiteX6" fmla="*/ 593245 w 990228"/>
              <a:gd name="connsiteY6" fmla="*/ 785046 h 1364909"/>
              <a:gd name="connsiteX7" fmla="*/ 686915 w 990228"/>
              <a:gd name="connsiteY7" fmla="*/ 557561 h 1364909"/>
              <a:gd name="connsiteX8" fmla="*/ 771664 w 990228"/>
              <a:gd name="connsiteY8" fmla="*/ 334536 h 1364909"/>
              <a:gd name="connsiteX9" fmla="*/ 892097 w 990228"/>
              <a:gd name="connsiteY9" fmla="*/ 111513 h 1364909"/>
              <a:gd name="connsiteX10" fmla="*/ 936702 w 990228"/>
              <a:gd name="connsiteY10" fmla="*/ 49066 h 1364909"/>
              <a:gd name="connsiteX11" fmla="*/ 990228 w 990228"/>
              <a:gd name="connsiteY11" fmla="*/ 0 h 1364909"/>
              <a:gd name="connsiteX0" fmla="*/ 0 w 936702"/>
              <a:gd name="connsiteY0" fmla="*/ 1315843 h 1315843"/>
              <a:gd name="connsiteX1" fmla="*/ 75828 w 936702"/>
              <a:gd name="connsiteY1" fmla="*/ 1289080 h 1315843"/>
              <a:gd name="connsiteX2" fmla="*/ 173959 w 936702"/>
              <a:gd name="connsiteY2" fmla="*/ 1235554 h 1315843"/>
              <a:gd name="connsiteX3" fmla="*/ 272090 w 936702"/>
              <a:gd name="connsiteY3" fmla="*/ 1164187 h 1315843"/>
              <a:gd name="connsiteX4" fmla="*/ 383602 w 936702"/>
              <a:gd name="connsiteY4" fmla="*/ 1066056 h 1315843"/>
              <a:gd name="connsiteX5" fmla="*/ 481732 w 936702"/>
              <a:gd name="connsiteY5" fmla="*/ 941162 h 1315843"/>
              <a:gd name="connsiteX6" fmla="*/ 593245 w 936702"/>
              <a:gd name="connsiteY6" fmla="*/ 735980 h 1315843"/>
              <a:gd name="connsiteX7" fmla="*/ 686915 w 936702"/>
              <a:gd name="connsiteY7" fmla="*/ 508495 h 1315843"/>
              <a:gd name="connsiteX8" fmla="*/ 771664 w 936702"/>
              <a:gd name="connsiteY8" fmla="*/ 285470 h 1315843"/>
              <a:gd name="connsiteX9" fmla="*/ 892097 w 936702"/>
              <a:gd name="connsiteY9" fmla="*/ 62447 h 1315843"/>
              <a:gd name="connsiteX10" fmla="*/ 936702 w 936702"/>
              <a:gd name="connsiteY10" fmla="*/ 0 h 1315843"/>
              <a:gd name="connsiteX0" fmla="*/ 0 w 892097"/>
              <a:gd name="connsiteY0" fmla="*/ 1253396 h 1253396"/>
              <a:gd name="connsiteX1" fmla="*/ 75828 w 892097"/>
              <a:gd name="connsiteY1" fmla="*/ 1226633 h 1253396"/>
              <a:gd name="connsiteX2" fmla="*/ 173959 w 892097"/>
              <a:gd name="connsiteY2" fmla="*/ 1173107 h 1253396"/>
              <a:gd name="connsiteX3" fmla="*/ 272090 w 892097"/>
              <a:gd name="connsiteY3" fmla="*/ 1101740 h 1253396"/>
              <a:gd name="connsiteX4" fmla="*/ 383602 w 892097"/>
              <a:gd name="connsiteY4" fmla="*/ 1003609 h 1253396"/>
              <a:gd name="connsiteX5" fmla="*/ 481732 w 892097"/>
              <a:gd name="connsiteY5" fmla="*/ 878715 h 1253396"/>
              <a:gd name="connsiteX6" fmla="*/ 593245 w 892097"/>
              <a:gd name="connsiteY6" fmla="*/ 673533 h 1253396"/>
              <a:gd name="connsiteX7" fmla="*/ 686915 w 892097"/>
              <a:gd name="connsiteY7" fmla="*/ 446048 h 1253396"/>
              <a:gd name="connsiteX8" fmla="*/ 771664 w 892097"/>
              <a:gd name="connsiteY8" fmla="*/ 223023 h 1253396"/>
              <a:gd name="connsiteX9" fmla="*/ 892097 w 892097"/>
              <a:gd name="connsiteY9" fmla="*/ 0 h 1253396"/>
              <a:gd name="connsiteX0" fmla="*/ 0 w 771664"/>
              <a:gd name="connsiteY0" fmla="*/ 1030373 h 1030373"/>
              <a:gd name="connsiteX1" fmla="*/ 75828 w 771664"/>
              <a:gd name="connsiteY1" fmla="*/ 1003610 h 1030373"/>
              <a:gd name="connsiteX2" fmla="*/ 173959 w 771664"/>
              <a:gd name="connsiteY2" fmla="*/ 950084 h 1030373"/>
              <a:gd name="connsiteX3" fmla="*/ 272090 w 771664"/>
              <a:gd name="connsiteY3" fmla="*/ 878717 h 1030373"/>
              <a:gd name="connsiteX4" fmla="*/ 383602 w 771664"/>
              <a:gd name="connsiteY4" fmla="*/ 780586 h 1030373"/>
              <a:gd name="connsiteX5" fmla="*/ 481732 w 771664"/>
              <a:gd name="connsiteY5" fmla="*/ 655692 h 1030373"/>
              <a:gd name="connsiteX6" fmla="*/ 593245 w 771664"/>
              <a:gd name="connsiteY6" fmla="*/ 450510 h 1030373"/>
              <a:gd name="connsiteX7" fmla="*/ 686915 w 771664"/>
              <a:gd name="connsiteY7" fmla="*/ 223025 h 1030373"/>
              <a:gd name="connsiteX8" fmla="*/ 771664 w 771664"/>
              <a:gd name="connsiteY8" fmla="*/ 0 h 1030373"/>
              <a:gd name="connsiteX0" fmla="*/ 0 w 686915"/>
              <a:gd name="connsiteY0" fmla="*/ 807348 h 807348"/>
              <a:gd name="connsiteX1" fmla="*/ 75828 w 686915"/>
              <a:gd name="connsiteY1" fmla="*/ 780585 h 807348"/>
              <a:gd name="connsiteX2" fmla="*/ 173959 w 686915"/>
              <a:gd name="connsiteY2" fmla="*/ 727059 h 807348"/>
              <a:gd name="connsiteX3" fmla="*/ 272090 w 686915"/>
              <a:gd name="connsiteY3" fmla="*/ 655692 h 807348"/>
              <a:gd name="connsiteX4" fmla="*/ 383602 w 686915"/>
              <a:gd name="connsiteY4" fmla="*/ 557561 h 807348"/>
              <a:gd name="connsiteX5" fmla="*/ 481732 w 686915"/>
              <a:gd name="connsiteY5" fmla="*/ 432667 h 807348"/>
              <a:gd name="connsiteX6" fmla="*/ 593245 w 686915"/>
              <a:gd name="connsiteY6" fmla="*/ 227485 h 807348"/>
              <a:gd name="connsiteX7" fmla="*/ 686915 w 686915"/>
              <a:gd name="connsiteY7" fmla="*/ 0 h 807348"/>
              <a:gd name="connsiteX0" fmla="*/ 0 w 593245"/>
              <a:gd name="connsiteY0" fmla="*/ 579863 h 579863"/>
              <a:gd name="connsiteX1" fmla="*/ 75828 w 593245"/>
              <a:gd name="connsiteY1" fmla="*/ 553100 h 579863"/>
              <a:gd name="connsiteX2" fmla="*/ 173959 w 593245"/>
              <a:gd name="connsiteY2" fmla="*/ 499574 h 579863"/>
              <a:gd name="connsiteX3" fmla="*/ 272090 w 593245"/>
              <a:gd name="connsiteY3" fmla="*/ 428207 h 579863"/>
              <a:gd name="connsiteX4" fmla="*/ 383602 w 593245"/>
              <a:gd name="connsiteY4" fmla="*/ 330076 h 579863"/>
              <a:gd name="connsiteX5" fmla="*/ 481732 w 593245"/>
              <a:gd name="connsiteY5" fmla="*/ 205182 h 579863"/>
              <a:gd name="connsiteX6" fmla="*/ 593245 w 593245"/>
              <a:gd name="connsiteY6" fmla="*/ 0 h 579863"/>
              <a:gd name="connsiteX0" fmla="*/ 0 w 481732"/>
              <a:gd name="connsiteY0" fmla="*/ 374681 h 374681"/>
              <a:gd name="connsiteX1" fmla="*/ 75828 w 481732"/>
              <a:gd name="connsiteY1" fmla="*/ 347918 h 374681"/>
              <a:gd name="connsiteX2" fmla="*/ 173959 w 481732"/>
              <a:gd name="connsiteY2" fmla="*/ 294392 h 374681"/>
              <a:gd name="connsiteX3" fmla="*/ 272090 w 481732"/>
              <a:gd name="connsiteY3" fmla="*/ 223025 h 374681"/>
              <a:gd name="connsiteX4" fmla="*/ 383602 w 481732"/>
              <a:gd name="connsiteY4" fmla="*/ 124894 h 374681"/>
              <a:gd name="connsiteX5" fmla="*/ 481732 w 481732"/>
              <a:gd name="connsiteY5" fmla="*/ 0 h 374681"/>
              <a:gd name="connsiteX0" fmla="*/ 0 w 383602"/>
              <a:gd name="connsiteY0" fmla="*/ 249787 h 249787"/>
              <a:gd name="connsiteX1" fmla="*/ 75828 w 383602"/>
              <a:gd name="connsiteY1" fmla="*/ 223024 h 249787"/>
              <a:gd name="connsiteX2" fmla="*/ 173959 w 383602"/>
              <a:gd name="connsiteY2" fmla="*/ 169498 h 249787"/>
              <a:gd name="connsiteX3" fmla="*/ 272090 w 383602"/>
              <a:gd name="connsiteY3" fmla="*/ 98131 h 249787"/>
              <a:gd name="connsiteX4" fmla="*/ 383602 w 383602"/>
              <a:gd name="connsiteY4" fmla="*/ 0 h 249787"/>
              <a:gd name="connsiteX0" fmla="*/ 0 w 437390"/>
              <a:gd name="connsiteY0" fmla="*/ 279670 h 279670"/>
              <a:gd name="connsiteX1" fmla="*/ 75828 w 437390"/>
              <a:gd name="connsiteY1" fmla="*/ 252907 h 279670"/>
              <a:gd name="connsiteX2" fmla="*/ 173959 w 437390"/>
              <a:gd name="connsiteY2" fmla="*/ 199381 h 279670"/>
              <a:gd name="connsiteX3" fmla="*/ 272090 w 437390"/>
              <a:gd name="connsiteY3" fmla="*/ 128014 h 279670"/>
              <a:gd name="connsiteX4" fmla="*/ 437390 w 437390"/>
              <a:gd name="connsiteY4" fmla="*/ 0 h 279670"/>
              <a:gd name="connsiteX0" fmla="*/ 0 w 437390"/>
              <a:gd name="connsiteY0" fmla="*/ 279670 h 279670"/>
              <a:gd name="connsiteX1" fmla="*/ 75828 w 437390"/>
              <a:gd name="connsiteY1" fmla="*/ 252907 h 279670"/>
              <a:gd name="connsiteX2" fmla="*/ 173959 w 437390"/>
              <a:gd name="connsiteY2" fmla="*/ 199381 h 279670"/>
              <a:gd name="connsiteX3" fmla="*/ 284043 w 437390"/>
              <a:gd name="connsiteY3" fmla="*/ 139967 h 279670"/>
              <a:gd name="connsiteX4" fmla="*/ 437390 w 437390"/>
              <a:gd name="connsiteY4" fmla="*/ 0 h 279670"/>
              <a:gd name="connsiteX0" fmla="*/ 0 w 437390"/>
              <a:gd name="connsiteY0" fmla="*/ 279670 h 279670"/>
              <a:gd name="connsiteX1" fmla="*/ 75828 w 437390"/>
              <a:gd name="connsiteY1" fmla="*/ 252907 h 279670"/>
              <a:gd name="connsiteX2" fmla="*/ 173959 w 437390"/>
              <a:gd name="connsiteY2" fmla="*/ 199381 h 279670"/>
              <a:gd name="connsiteX3" fmla="*/ 284043 w 437390"/>
              <a:gd name="connsiteY3" fmla="*/ 128014 h 279670"/>
              <a:gd name="connsiteX4" fmla="*/ 437390 w 437390"/>
              <a:gd name="connsiteY4" fmla="*/ 0 h 279670"/>
              <a:gd name="connsiteX0" fmla="*/ 0 w 437390"/>
              <a:gd name="connsiteY0" fmla="*/ 279670 h 279670"/>
              <a:gd name="connsiteX1" fmla="*/ 75828 w 437390"/>
              <a:gd name="connsiteY1" fmla="*/ 252907 h 279670"/>
              <a:gd name="connsiteX2" fmla="*/ 179936 w 437390"/>
              <a:gd name="connsiteY2" fmla="*/ 211334 h 279670"/>
              <a:gd name="connsiteX3" fmla="*/ 284043 w 437390"/>
              <a:gd name="connsiteY3" fmla="*/ 128014 h 279670"/>
              <a:gd name="connsiteX4" fmla="*/ 437390 w 437390"/>
              <a:gd name="connsiteY4" fmla="*/ 0 h 279670"/>
              <a:gd name="connsiteX0" fmla="*/ 0 w 437390"/>
              <a:gd name="connsiteY0" fmla="*/ 279670 h 279670"/>
              <a:gd name="connsiteX1" fmla="*/ 75828 w 437390"/>
              <a:gd name="connsiteY1" fmla="*/ 252907 h 279670"/>
              <a:gd name="connsiteX2" fmla="*/ 173959 w 437390"/>
              <a:gd name="connsiteY2" fmla="*/ 205357 h 279670"/>
              <a:gd name="connsiteX3" fmla="*/ 284043 w 437390"/>
              <a:gd name="connsiteY3" fmla="*/ 128014 h 279670"/>
              <a:gd name="connsiteX4" fmla="*/ 437390 w 437390"/>
              <a:gd name="connsiteY4" fmla="*/ 0 h 279670"/>
              <a:gd name="connsiteX0" fmla="*/ 0 w 433001"/>
              <a:gd name="connsiteY0" fmla="*/ 284334 h 284334"/>
              <a:gd name="connsiteX1" fmla="*/ 75828 w 433001"/>
              <a:gd name="connsiteY1" fmla="*/ 257571 h 284334"/>
              <a:gd name="connsiteX2" fmla="*/ 173959 w 433001"/>
              <a:gd name="connsiteY2" fmla="*/ 210021 h 284334"/>
              <a:gd name="connsiteX3" fmla="*/ 284043 w 433001"/>
              <a:gd name="connsiteY3" fmla="*/ 132678 h 284334"/>
              <a:gd name="connsiteX4" fmla="*/ 433001 w 433001"/>
              <a:gd name="connsiteY4" fmla="*/ 0 h 284334"/>
              <a:gd name="connsiteX0" fmla="*/ 0 w 433001"/>
              <a:gd name="connsiteY0" fmla="*/ 284334 h 284334"/>
              <a:gd name="connsiteX1" fmla="*/ 75828 w 433001"/>
              <a:gd name="connsiteY1" fmla="*/ 257571 h 284334"/>
              <a:gd name="connsiteX2" fmla="*/ 173959 w 433001"/>
              <a:gd name="connsiteY2" fmla="*/ 210021 h 284334"/>
              <a:gd name="connsiteX3" fmla="*/ 288430 w 433001"/>
              <a:gd name="connsiteY3" fmla="*/ 142007 h 284334"/>
              <a:gd name="connsiteX4" fmla="*/ 433001 w 433001"/>
              <a:gd name="connsiteY4" fmla="*/ 0 h 284334"/>
              <a:gd name="connsiteX0" fmla="*/ 0 w 433001"/>
              <a:gd name="connsiteY0" fmla="*/ 284334 h 284334"/>
              <a:gd name="connsiteX1" fmla="*/ 75828 w 433001"/>
              <a:gd name="connsiteY1" fmla="*/ 257571 h 284334"/>
              <a:gd name="connsiteX2" fmla="*/ 173959 w 433001"/>
              <a:gd name="connsiteY2" fmla="*/ 219349 h 284334"/>
              <a:gd name="connsiteX3" fmla="*/ 288430 w 433001"/>
              <a:gd name="connsiteY3" fmla="*/ 142007 h 284334"/>
              <a:gd name="connsiteX4" fmla="*/ 433001 w 433001"/>
              <a:gd name="connsiteY4" fmla="*/ 0 h 284334"/>
              <a:gd name="connsiteX0" fmla="*/ 0 w 433001"/>
              <a:gd name="connsiteY0" fmla="*/ 284334 h 284334"/>
              <a:gd name="connsiteX1" fmla="*/ 80217 w 433001"/>
              <a:gd name="connsiteY1" fmla="*/ 271564 h 284334"/>
              <a:gd name="connsiteX2" fmla="*/ 173959 w 433001"/>
              <a:gd name="connsiteY2" fmla="*/ 219349 h 284334"/>
              <a:gd name="connsiteX3" fmla="*/ 288430 w 433001"/>
              <a:gd name="connsiteY3" fmla="*/ 142007 h 284334"/>
              <a:gd name="connsiteX4" fmla="*/ 433001 w 433001"/>
              <a:gd name="connsiteY4" fmla="*/ 0 h 284334"/>
              <a:gd name="connsiteX0" fmla="*/ 0 w 433001"/>
              <a:gd name="connsiteY0" fmla="*/ 284334 h 284334"/>
              <a:gd name="connsiteX1" fmla="*/ 80217 w 433001"/>
              <a:gd name="connsiteY1" fmla="*/ 262235 h 284334"/>
              <a:gd name="connsiteX2" fmla="*/ 173959 w 433001"/>
              <a:gd name="connsiteY2" fmla="*/ 219349 h 284334"/>
              <a:gd name="connsiteX3" fmla="*/ 288430 w 433001"/>
              <a:gd name="connsiteY3" fmla="*/ 142007 h 284334"/>
              <a:gd name="connsiteX4" fmla="*/ 433001 w 433001"/>
              <a:gd name="connsiteY4" fmla="*/ 0 h 2843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3001" h="284334">
                <a:moveTo>
                  <a:pt x="0" y="284334"/>
                </a:moveTo>
                <a:cubicBezTo>
                  <a:pt x="23417" y="277643"/>
                  <a:pt x="51224" y="273066"/>
                  <a:pt x="80217" y="262235"/>
                </a:cubicBezTo>
                <a:cubicBezTo>
                  <a:pt x="109210" y="251404"/>
                  <a:pt x="139257" y="239387"/>
                  <a:pt x="173959" y="219349"/>
                </a:cubicBezTo>
                <a:cubicBezTo>
                  <a:pt x="208661" y="199311"/>
                  <a:pt x="244525" y="176233"/>
                  <a:pt x="288430" y="142007"/>
                </a:cubicBezTo>
                <a:cubicBezTo>
                  <a:pt x="332335" y="107781"/>
                  <a:pt x="398061" y="37171"/>
                  <a:pt x="433001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Freeform 17"/>
          <p:cNvSpPr/>
          <p:nvPr/>
        </p:nvSpPr>
        <p:spPr>
          <a:xfrm>
            <a:off x="6619697" y="3683371"/>
            <a:ext cx="27526" cy="239570"/>
          </a:xfrm>
          <a:custGeom>
            <a:avLst/>
            <a:gdLst>
              <a:gd name="connsiteX0" fmla="*/ 0 w 29497"/>
              <a:gd name="connsiteY0" fmla="*/ 213852 h 213852"/>
              <a:gd name="connsiteX1" fmla="*/ 22123 w 29497"/>
              <a:gd name="connsiteY1" fmla="*/ 88490 h 213852"/>
              <a:gd name="connsiteX2" fmla="*/ 29497 w 29497"/>
              <a:gd name="connsiteY2" fmla="*/ 0 h 213852"/>
              <a:gd name="connsiteX3" fmla="*/ 29497 w 29497"/>
              <a:gd name="connsiteY3" fmla="*/ 0 h 213852"/>
              <a:gd name="connsiteX0" fmla="*/ 0 w 29579"/>
              <a:gd name="connsiteY0" fmla="*/ 220406 h 220406"/>
              <a:gd name="connsiteX1" fmla="*/ 22123 w 29579"/>
              <a:gd name="connsiteY1" fmla="*/ 95044 h 220406"/>
              <a:gd name="connsiteX2" fmla="*/ 29497 w 29579"/>
              <a:gd name="connsiteY2" fmla="*/ 6554 h 220406"/>
              <a:gd name="connsiteX3" fmla="*/ 25854 w 29579"/>
              <a:gd name="connsiteY3" fmla="*/ 6554 h 220406"/>
              <a:gd name="connsiteX0" fmla="*/ 0 w 29579"/>
              <a:gd name="connsiteY0" fmla="*/ 220406 h 220406"/>
              <a:gd name="connsiteX1" fmla="*/ 14837 w 29579"/>
              <a:gd name="connsiteY1" fmla="*/ 178217 h 220406"/>
              <a:gd name="connsiteX2" fmla="*/ 22123 w 29579"/>
              <a:gd name="connsiteY2" fmla="*/ 95044 h 220406"/>
              <a:gd name="connsiteX3" fmla="*/ 29497 w 29579"/>
              <a:gd name="connsiteY3" fmla="*/ 6554 h 220406"/>
              <a:gd name="connsiteX4" fmla="*/ 25854 w 29579"/>
              <a:gd name="connsiteY4" fmla="*/ 6554 h 220406"/>
              <a:gd name="connsiteX0" fmla="*/ 0 w 29497"/>
              <a:gd name="connsiteY0" fmla="*/ 220406 h 220406"/>
              <a:gd name="connsiteX1" fmla="*/ 14837 w 29497"/>
              <a:gd name="connsiteY1" fmla="*/ 178217 h 220406"/>
              <a:gd name="connsiteX2" fmla="*/ 25766 w 29497"/>
              <a:gd name="connsiteY2" fmla="*/ 95044 h 220406"/>
              <a:gd name="connsiteX3" fmla="*/ 29497 w 29497"/>
              <a:gd name="connsiteY3" fmla="*/ 6554 h 220406"/>
              <a:gd name="connsiteX4" fmla="*/ 25854 w 29497"/>
              <a:gd name="connsiteY4" fmla="*/ 6554 h 220406"/>
              <a:gd name="connsiteX0" fmla="*/ 0 w 29497"/>
              <a:gd name="connsiteY0" fmla="*/ 220676 h 220676"/>
              <a:gd name="connsiteX1" fmla="*/ 14837 w 29497"/>
              <a:gd name="connsiteY1" fmla="*/ 178487 h 220676"/>
              <a:gd name="connsiteX2" fmla="*/ 25766 w 29497"/>
              <a:gd name="connsiteY2" fmla="*/ 98957 h 220676"/>
              <a:gd name="connsiteX3" fmla="*/ 29497 w 29497"/>
              <a:gd name="connsiteY3" fmla="*/ 6824 h 220676"/>
              <a:gd name="connsiteX4" fmla="*/ 25854 w 29497"/>
              <a:gd name="connsiteY4" fmla="*/ 6824 h 220676"/>
              <a:gd name="connsiteX0" fmla="*/ 0 w 29497"/>
              <a:gd name="connsiteY0" fmla="*/ 218994 h 218994"/>
              <a:gd name="connsiteX1" fmla="*/ 14837 w 29497"/>
              <a:gd name="connsiteY1" fmla="*/ 176805 h 218994"/>
              <a:gd name="connsiteX2" fmla="*/ 25766 w 29497"/>
              <a:gd name="connsiteY2" fmla="*/ 97275 h 218994"/>
              <a:gd name="connsiteX3" fmla="*/ 29497 w 29497"/>
              <a:gd name="connsiteY3" fmla="*/ 5142 h 218994"/>
              <a:gd name="connsiteX4" fmla="*/ 20139 w 29497"/>
              <a:gd name="connsiteY4" fmla="*/ 13715 h 218994"/>
              <a:gd name="connsiteX0" fmla="*/ 0 w 29497"/>
              <a:gd name="connsiteY0" fmla="*/ 218994 h 218994"/>
              <a:gd name="connsiteX1" fmla="*/ 14837 w 29497"/>
              <a:gd name="connsiteY1" fmla="*/ 176805 h 218994"/>
              <a:gd name="connsiteX2" fmla="*/ 25766 w 29497"/>
              <a:gd name="connsiteY2" fmla="*/ 97275 h 218994"/>
              <a:gd name="connsiteX3" fmla="*/ 29497 w 29497"/>
              <a:gd name="connsiteY3" fmla="*/ 5142 h 218994"/>
              <a:gd name="connsiteX4" fmla="*/ 11566 w 29497"/>
              <a:gd name="connsiteY4" fmla="*/ 13715 h 218994"/>
              <a:gd name="connsiteX0" fmla="*/ 0 w 29497"/>
              <a:gd name="connsiteY0" fmla="*/ 213852 h 213852"/>
              <a:gd name="connsiteX1" fmla="*/ 14837 w 29497"/>
              <a:gd name="connsiteY1" fmla="*/ 171663 h 213852"/>
              <a:gd name="connsiteX2" fmla="*/ 25766 w 29497"/>
              <a:gd name="connsiteY2" fmla="*/ 92133 h 213852"/>
              <a:gd name="connsiteX3" fmla="*/ 29497 w 29497"/>
              <a:gd name="connsiteY3" fmla="*/ 0 h 213852"/>
              <a:gd name="connsiteX0" fmla="*/ 0 w 25791"/>
              <a:gd name="connsiteY0" fmla="*/ 213852 h 213852"/>
              <a:gd name="connsiteX1" fmla="*/ 14837 w 25791"/>
              <a:gd name="connsiteY1" fmla="*/ 171663 h 213852"/>
              <a:gd name="connsiteX2" fmla="*/ 25766 w 25791"/>
              <a:gd name="connsiteY2" fmla="*/ 92133 h 213852"/>
              <a:gd name="connsiteX3" fmla="*/ 18067 w 25791"/>
              <a:gd name="connsiteY3" fmla="*/ 0 h 213852"/>
              <a:gd name="connsiteX0" fmla="*/ 0 w 25883"/>
              <a:gd name="connsiteY0" fmla="*/ 228140 h 228140"/>
              <a:gd name="connsiteX1" fmla="*/ 14837 w 25883"/>
              <a:gd name="connsiteY1" fmla="*/ 185951 h 228140"/>
              <a:gd name="connsiteX2" fmla="*/ 25766 w 25883"/>
              <a:gd name="connsiteY2" fmla="*/ 106421 h 228140"/>
              <a:gd name="connsiteX3" fmla="*/ 20925 w 25883"/>
              <a:gd name="connsiteY3" fmla="*/ 0 h 228140"/>
              <a:gd name="connsiteX0" fmla="*/ 0 w 25883"/>
              <a:gd name="connsiteY0" fmla="*/ 236712 h 236712"/>
              <a:gd name="connsiteX1" fmla="*/ 14837 w 25883"/>
              <a:gd name="connsiteY1" fmla="*/ 194523 h 236712"/>
              <a:gd name="connsiteX2" fmla="*/ 25766 w 25883"/>
              <a:gd name="connsiteY2" fmla="*/ 114993 h 236712"/>
              <a:gd name="connsiteX3" fmla="*/ 20925 w 25883"/>
              <a:gd name="connsiteY3" fmla="*/ 0 h 236712"/>
              <a:gd name="connsiteX0" fmla="*/ 0 w 25883"/>
              <a:gd name="connsiteY0" fmla="*/ 239570 h 239570"/>
              <a:gd name="connsiteX1" fmla="*/ 14837 w 25883"/>
              <a:gd name="connsiteY1" fmla="*/ 197381 h 239570"/>
              <a:gd name="connsiteX2" fmla="*/ 25766 w 25883"/>
              <a:gd name="connsiteY2" fmla="*/ 117851 h 239570"/>
              <a:gd name="connsiteX3" fmla="*/ 20925 w 25883"/>
              <a:gd name="connsiteY3" fmla="*/ 0 h 239570"/>
              <a:gd name="connsiteX0" fmla="*/ 0 w 27526"/>
              <a:gd name="connsiteY0" fmla="*/ 239570 h 239570"/>
              <a:gd name="connsiteX1" fmla="*/ 14837 w 27526"/>
              <a:gd name="connsiteY1" fmla="*/ 197381 h 239570"/>
              <a:gd name="connsiteX2" fmla="*/ 25766 w 27526"/>
              <a:gd name="connsiteY2" fmla="*/ 117851 h 239570"/>
              <a:gd name="connsiteX3" fmla="*/ 27038 w 27526"/>
              <a:gd name="connsiteY3" fmla="*/ 56687 h 239570"/>
              <a:gd name="connsiteX4" fmla="*/ 20925 w 27526"/>
              <a:gd name="connsiteY4" fmla="*/ 0 h 23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26" h="239570">
                <a:moveTo>
                  <a:pt x="0" y="239570"/>
                </a:moveTo>
                <a:cubicBezTo>
                  <a:pt x="1258" y="231324"/>
                  <a:pt x="11150" y="218275"/>
                  <a:pt x="14837" y="197381"/>
                </a:cubicBezTo>
                <a:cubicBezTo>
                  <a:pt x="18524" y="176487"/>
                  <a:pt x="23733" y="141300"/>
                  <a:pt x="25766" y="117851"/>
                </a:cubicBezTo>
                <a:cubicBezTo>
                  <a:pt x="27799" y="94402"/>
                  <a:pt x="27845" y="76329"/>
                  <a:pt x="27038" y="56687"/>
                </a:cubicBezTo>
                <a:cubicBezTo>
                  <a:pt x="26231" y="37045"/>
                  <a:pt x="20991" y="9448"/>
                  <a:pt x="20925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Freeform 18"/>
          <p:cNvSpPr/>
          <p:nvPr/>
        </p:nvSpPr>
        <p:spPr>
          <a:xfrm>
            <a:off x="5231118" y="3683371"/>
            <a:ext cx="169452" cy="591483"/>
          </a:xfrm>
          <a:custGeom>
            <a:avLst/>
            <a:gdLst>
              <a:gd name="connsiteX0" fmla="*/ 9592 w 169452"/>
              <a:gd name="connsiteY0" fmla="*/ 0 h 591483"/>
              <a:gd name="connsiteX1" fmla="*/ 0 w 169452"/>
              <a:gd name="connsiteY1" fmla="*/ 153466 h 591483"/>
              <a:gd name="connsiteX2" fmla="*/ 9592 w 169452"/>
              <a:gd name="connsiteY2" fmla="*/ 281354 h 591483"/>
              <a:gd name="connsiteX3" fmla="*/ 47958 w 169452"/>
              <a:gd name="connsiteY3" fmla="*/ 406045 h 591483"/>
              <a:gd name="connsiteX4" fmla="*/ 99114 w 169452"/>
              <a:gd name="connsiteY4" fmla="*/ 511552 h 591483"/>
              <a:gd name="connsiteX5" fmla="*/ 169452 w 169452"/>
              <a:gd name="connsiteY5" fmla="*/ 591483 h 591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9452" h="591483">
                <a:moveTo>
                  <a:pt x="9592" y="0"/>
                </a:moveTo>
                <a:cubicBezTo>
                  <a:pt x="4796" y="53287"/>
                  <a:pt x="0" y="106574"/>
                  <a:pt x="0" y="153466"/>
                </a:cubicBezTo>
                <a:cubicBezTo>
                  <a:pt x="0" y="200358"/>
                  <a:pt x="1599" y="239258"/>
                  <a:pt x="9592" y="281354"/>
                </a:cubicBezTo>
                <a:cubicBezTo>
                  <a:pt x="17585" y="323451"/>
                  <a:pt x="33038" y="367679"/>
                  <a:pt x="47958" y="406045"/>
                </a:cubicBezTo>
                <a:cubicBezTo>
                  <a:pt x="62878" y="444411"/>
                  <a:pt x="78865" y="480646"/>
                  <a:pt x="99114" y="511552"/>
                </a:cubicBezTo>
                <a:cubicBezTo>
                  <a:pt x="119363" y="542458"/>
                  <a:pt x="144407" y="566970"/>
                  <a:pt x="169452" y="591483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Freeform 19"/>
          <p:cNvSpPr/>
          <p:nvPr/>
        </p:nvSpPr>
        <p:spPr>
          <a:xfrm>
            <a:off x="5427940" y="4231908"/>
            <a:ext cx="955963" cy="131572"/>
          </a:xfrm>
          <a:custGeom>
            <a:avLst/>
            <a:gdLst>
              <a:gd name="connsiteX0" fmla="*/ 0 w 955963"/>
              <a:gd name="connsiteY0" fmla="*/ 28775 h 131572"/>
              <a:gd name="connsiteX1" fmla="*/ 79930 w 955963"/>
              <a:gd name="connsiteY1" fmla="*/ 79930 h 131572"/>
              <a:gd name="connsiteX2" fmla="*/ 191832 w 955963"/>
              <a:gd name="connsiteY2" fmla="*/ 118296 h 131572"/>
              <a:gd name="connsiteX3" fmla="*/ 316523 w 955963"/>
              <a:gd name="connsiteY3" fmla="*/ 127888 h 131572"/>
              <a:gd name="connsiteX4" fmla="*/ 466791 w 955963"/>
              <a:gd name="connsiteY4" fmla="*/ 131085 h 131572"/>
              <a:gd name="connsiteX5" fmla="*/ 607468 w 955963"/>
              <a:gd name="connsiteY5" fmla="*/ 118296 h 131572"/>
              <a:gd name="connsiteX6" fmla="*/ 776920 w 955963"/>
              <a:gd name="connsiteY6" fmla="*/ 86324 h 131572"/>
              <a:gd name="connsiteX7" fmla="*/ 955963 w 955963"/>
              <a:gd name="connsiteY7" fmla="*/ 0 h 131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5963" h="131572">
                <a:moveTo>
                  <a:pt x="0" y="28775"/>
                </a:moveTo>
                <a:cubicBezTo>
                  <a:pt x="23979" y="46892"/>
                  <a:pt x="47958" y="65010"/>
                  <a:pt x="79930" y="79930"/>
                </a:cubicBezTo>
                <a:cubicBezTo>
                  <a:pt x="111902" y="94850"/>
                  <a:pt x="152400" y="110303"/>
                  <a:pt x="191832" y="118296"/>
                </a:cubicBezTo>
                <a:cubicBezTo>
                  <a:pt x="231264" y="126289"/>
                  <a:pt x="270697" y="125757"/>
                  <a:pt x="316523" y="127888"/>
                </a:cubicBezTo>
                <a:cubicBezTo>
                  <a:pt x="362349" y="130019"/>
                  <a:pt x="418300" y="132684"/>
                  <a:pt x="466791" y="131085"/>
                </a:cubicBezTo>
                <a:cubicBezTo>
                  <a:pt x="515282" y="129486"/>
                  <a:pt x="555780" y="125756"/>
                  <a:pt x="607468" y="118296"/>
                </a:cubicBezTo>
                <a:cubicBezTo>
                  <a:pt x="659156" y="110836"/>
                  <a:pt x="718838" y="106040"/>
                  <a:pt x="776920" y="86324"/>
                </a:cubicBezTo>
                <a:cubicBezTo>
                  <a:pt x="835002" y="66608"/>
                  <a:pt x="895482" y="33304"/>
                  <a:pt x="955963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1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5298880" y="2569346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Freeform 21"/>
          <p:cNvSpPr/>
          <p:nvPr/>
        </p:nvSpPr>
        <p:spPr>
          <a:xfrm>
            <a:off x="6849088" y="4163538"/>
            <a:ext cx="245511" cy="443530"/>
          </a:xfrm>
          <a:custGeom>
            <a:avLst/>
            <a:gdLst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3058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66792 w 687399"/>
              <a:gd name="connsiteY7" fmla="*/ 240813 h 1238340"/>
              <a:gd name="connsiteX8" fmla="*/ 540328 w 687399"/>
              <a:gd name="connsiteY8" fmla="*/ 116122 h 1238340"/>
              <a:gd name="connsiteX9" fmla="*/ 652230 w 687399"/>
              <a:gd name="connsiteY9" fmla="*/ 13811 h 1238340"/>
              <a:gd name="connsiteX10" fmla="*/ 687399 w 687399"/>
              <a:gd name="connsiteY10" fmla="*/ 1023 h 1238340"/>
              <a:gd name="connsiteX11" fmla="*/ 687399 w 687399"/>
              <a:gd name="connsiteY11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402848 w 687399"/>
              <a:gd name="connsiteY6" fmla="*/ 384687 h 1238340"/>
              <a:gd name="connsiteX7" fmla="*/ 438017 w 687399"/>
              <a:gd name="connsiteY7" fmla="*/ 311151 h 1238340"/>
              <a:gd name="connsiteX8" fmla="*/ 466792 w 687399"/>
              <a:gd name="connsiteY8" fmla="*/ 240813 h 1238340"/>
              <a:gd name="connsiteX9" fmla="*/ 540328 w 687399"/>
              <a:gd name="connsiteY9" fmla="*/ 116122 h 1238340"/>
              <a:gd name="connsiteX10" fmla="*/ 652230 w 687399"/>
              <a:gd name="connsiteY10" fmla="*/ 13811 h 1238340"/>
              <a:gd name="connsiteX11" fmla="*/ 687399 w 687399"/>
              <a:gd name="connsiteY11" fmla="*/ 1023 h 1238340"/>
              <a:gd name="connsiteX12" fmla="*/ 687399 w 687399"/>
              <a:gd name="connsiteY12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0059 w 687399"/>
              <a:gd name="connsiteY6" fmla="*/ 410265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2848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40328 w 687399"/>
              <a:gd name="connsiteY10" fmla="*/ 116122 h 1238340"/>
              <a:gd name="connsiteX11" fmla="*/ 652230 w 687399"/>
              <a:gd name="connsiteY11" fmla="*/ 13811 h 1238340"/>
              <a:gd name="connsiteX12" fmla="*/ 687399 w 687399"/>
              <a:gd name="connsiteY12" fmla="*/ 1023 h 1238340"/>
              <a:gd name="connsiteX13" fmla="*/ 687399 w 687399"/>
              <a:gd name="connsiteY13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6792 w 687399"/>
              <a:gd name="connsiteY9" fmla="*/ 240813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340 h 1238340"/>
              <a:gd name="connsiteX1" fmla="*/ 105508 w 687399"/>
              <a:gd name="connsiteY1" fmla="*/ 1097663 h 1238340"/>
              <a:gd name="connsiteX2" fmla="*/ 166256 w 687399"/>
              <a:gd name="connsiteY2" fmla="*/ 982564 h 1238340"/>
              <a:gd name="connsiteX3" fmla="*/ 223805 w 687399"/>
              <a:gd name="connsiteY3" fmla="*/ 848281 h 1238340"/>
              <a:gd name="connsiteX4" fmla="*/ 290946 w 687399"/>
              <a:gd name="connsiteY4" fmla="*/ 685224 h 1238340"/>
              <a:gd name="connsiteX5" fmla="*/ 354890 w 687399"/>
              <a:gd name="connsiteY5" fmla="*/ 522167 h 1238340"/>
              <a:gd name="connsiteX6" fmla="*/ 393257 w 687399"/>
              <a:gd name="connsiteY6" fmla="*/ 419857 h 1238340"/>
              <a:gd name="connsiteX7" fmla="*/ 409243 w 687399"/>
              <a:gd name="connsiteY7" fmla="*/ 384687 h 1238340"/>
              <a:gd name="connsiteX8" fmla="*/ 438017 w 687399"/>
              <a:gd name="connsiteY8" fmla="*/ 311151 h 1238340"/>
              <a:gd name="connsiteX9" fmla="*/ 469989 w 687399"/>
              <a:gd name="connsiteY9" fmla="*/ 244010 h 1238340"/>
              <a:gd name="connsiteX10" fmla="*/ 527539 w 687399"/>
              <a:gd name="connsiteY10" fmla="*/ 151291 h 1238340"/>
              <a:gd name="connsiteX11" fmla="*/ 540328 w 687399"/>
              <a:gd name="connsiteY11" fmla="*/ 116122 h 1238340"/>
              <a:gd name="connsiteX12" fmla="*/ 652230 w 687399"/>
              <a:gd name="connsiteY12" fmla="*/ 13811 h 1238340"/>
              <a:gd name="connsiteX13" fmla="*/ 687399 w 687399"/>
              <a:gd name="connsiteY13" fmla="*/ 1023 h 1238340"/>
              <a:gd name="connsiteX14" fmla="*/ 687399 w 687399"/>
              <a:gd name="connsiteY14" fmla="*/ 1023 h 1238340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51448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0328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7539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5054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30736 w 687399"/>
              <a:gd name="connsiteY10" fmla="*/ 151449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497 h 1238497"/>
              <a:gd name="connsiteX1" fmla="*/ 105508 w 687399"/>
              <a:gd name="connsiteY1" fmla="*/ 1097820 h 1238497"/>
              <a:gd name="connsiteX2" fmla="*/ 166256 w 687399"/>
              <a:gd name="connsiteY2" fmla="*/ 982721 h 1238497"/>
              <a:gd name="connsiteX3" fmla="*/ 223805 w 687399"/>
              <a:gd name="connsiteY3" fmla="*/ 848438 h 1238497"/>
              <a:gd name="connsiteX4" fmla="*/ 290946 w 687399"/>
              <a:gd name="connsiteY4" fmla="*/ 685381 h 1238497"/>
              <a:gd name="connsiteX5" fmla="*/ 354890 w 687399"/>
              <a:gd name="connsiteY5" fmla="*/ 522324 h 1238497"/>
              <a:gd name="connsiteX6" fmla="*/ 393257 w 687399"/>
              <a:gd name="connsiteY6" fmla="*/ 420014 h 1238497"/>
              <a:gd name="connsiteX7" fmla="*/ 409243 w 687399"/>
              <a:gd name="connsiteY7" fmla="*/ 384844 h 1238497"/>
              <a:gd name="connsiteX8" fmla="*/ 438017 w 687399"/>
              <a:gd name="connsiteY8" fmla="*/ 311308 h 1238497"/>
              <a:gd name="connsiteX9" fmla="*/ 469989 w 687399"/>
              <a:gd name="connsiteY9" fmla="*/ 244167 h 1238497"/>
              <a:gd name="connsiteX10" fmla="*/ 524342 w 687399"/>
              <a:gd name="connsiteY10" fmla="*/ 148251 h 1238497"/>
              <a:gd name="connsiteX11" fmla="*/ 546722 w 687399"/>
              <a:gd name="connsiteY11" fmla="*/ 119476 h 1238497"/>
              <a:gd name="connsiteX12" fmla="*/ 652230 w 687399"/>
              <a:gd name="connsiteY12" fmla="*/ 13968 h 1238497"/>
              <a:gd name="connsiteX13" fmla="*/ 687399 w 687399"/>
              <a:gd name="connsiteY13" fmla="*/ 1180 h 1238497"/>
              <a:gd name="connsiteX14" fmla="*/ 687399 w 687399"/>
              <a:gd name="connsiteY14" fmla="*/ 1180 h 1238497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9919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8660 h 1238660"/>
              <a:gd name="connsiteX1" fmla="*/ 105508 w 687399"/>
              <a:gd name="connsiteY1" fmla="*/ 1097983 h 1238660"/>
              <a:gd name="connsiteX2" fmla="*/ 166256 w 687399"/>
              <a:gd name="connsiteY2" fmla="*/ 982884 h 1238660"/>
              <a:gd name="connsiteX3" fmla="*/ 223805 w 687399"/>
              <a:gd name="connsiteY3" fmla="*/ 848601 h 1238660"/>
              <a:gd name="connsiteX4" fmla="*/ 290946 w 687399"/>
              <a:gd name="connsiteY4" fmla="*/ 685544 h 1238660"/>
              <a:gd name="connsiteX5" fmla="*/ 354890 w 687399"/>
              <a:gd name="connsiteY5" fmla="*/ 522487 h 1238660"/>
              <a:gd name="connsiteX6" fmla="*/ 393257 w 687399"/>
              <a:gd name="connsiteY6" fmla="*/ 420177 h 1238660"/>
              <a:gd name="connsiteX7" fmla="*/ 409243 w 687399"/>
              <a:gd name="connsiteY7" fmla="*/ 385007 h 1238660"/>
              <a:gd name="connsiteX8" fmla="*/ 438017 w 687399"/>
              <a:gd name="connsiteY8" fmla="*/ 311471 h 1238660"/>
              <a:gd name="connsiteX9" fmla="*/ 469989 w 687399"/>
              <a:gd name="connsiteY9" fmla="*/ 244330 h 1238660"/>
              <a:gd name="connsiteX10" fmla="*/ 524342 w 687399"/>
              <a:gd name="connsiteY10" fmla="*/ 148414 h 1238660"/>
              <a:gd name="connsiteX11" fmla="*/ 543525 w 687399"/>
              <a:gd name="connsiteY11" fmla="*/ 122836 h 1238660"/>
              <a:gd name="connsiteX12" fmla="*/ 652230 w 687399"/>
              <a:gd name="connsiteY12" fmla="*/ 14131 h 1238660"/>
              <a:gd name="connsiteX13" fmla="*/ 687399 w 687399"/>
              <a:gd name="connsiteY13" fmla="*/ 1343 h 1238660"/>
              <a:gd name="connsiteX14" fmla="*/ 687399 w 687399"/>
              <a:gd name="connsiteY14" fmla="*/ 1343 h 1238660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47071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3466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30737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3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1145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15" fmla="*/ 687399 w 687399"/>
              <a:gd name="connsiteY15" fmla="*/ 0 h 1237317"/>
              <a:gd name="connsiteX0" fmla="*/ 0 w 687399"/>
              <a:gd name="connsiteY0" fmla="*/ 1237317 h 1237317"/>
              <a:gd name="connsiteX1" fmla="*/ 105508 w 687399"/>
              <a:gd name="connsiteY1" fmla="*/ 1096640 h 1237317"/>
              <a:gd name="connsiteX2" fmla="*/ 166256 w 687399"/>
              <a:gd name="connsiteY2" fmla="*/ 981541 h 1237317"/>
              <a:gd name="connsiteX3" fmla="*/ 223805 w 687399"/>
              <a:gd name="connsiteY3" fmla="*/ 847258 h 1237317"/>
              <a:gd name="connsiteX4" fmla="*/ 290946 w 687399"/>
              <a:gd name="connsiteY4" fmla="*/ 684201 h 1237317"/>
              <a:gd name="connsiteX5" fmla="*/ 354890 w 687399"/>
              <a:gd name="connsiteY5" fmla="*/ 521144 h 1237317"/>
              <a:gd name="connsiteX6" fmla="*/ 393257 w 687399"/>
              <a:gd name="connsiteY6" fmla="*/ 418834 h 1237317"/>
              <a:gd name="connsiteX7" fmla="*/ 409243 w 687399"/>
              <a:gd name="connsiteY7" fmla="*/ 383664 h 1237317"/>
              <a:gd name="connsiteX8" fmla="*/ 438017 w 687399"/>
              <a:gd name="connsiteY8" fmla="*/ 310128 h 1237317"/>
              <a:gd name="connsiteX9" fmla="*/ 469989 w 687399"/>
              <a:gd name="connsiteY9" fmla="*/ 242987 h 1237317"/>
              <a:gd name="connsiteX10" fmla="*/ 524342 w 687399"/>
              <a:gd name="connsiteY10" fmla="*/ 150269 h 1237317"/>
              <a:gd name="connsiteX11" fmla="*/ 543525 w 687399"/>
              <a:gd name="connsiteY11" fmla="*/ 121493 h 1237317"/>
              <a:gd name="connsiteX12" fmla="*/ 601075 w 687399"/>
              <a:gd name="connsiteY12" fmla="*/ 57550 h 1237317"/>
              <a:gd name="connsiteX13" fmla="*/ 652230 w 687399"/>
              <a:gd name="connsiteY13" fmla="*/ 12788 h 1237317"/>
              <a:gd name="connsiteX14" fmla="*/ 687399 w 687399"/>
              <a:gd name="connsiteY14" fmla="*/ 0 h 1237317"/>
              <a:gd name="connsiteX0" fmla="*/ 0 w 652230"/>
              <a:gd name="connsiteY0" fmla="*/ 1224529 h 1224529"/>
              <a:gd name="connsiteX1" fmla="*/ 105508 w 652230"/>
              <a:gd name="connsiteY1" fmla="*/ 1083852 h 1224529"/>
              <a:gd name="connsiteX2" fmla="*/ 166256 w 652230"/>
              <a:gd name="connsiteY2" fmla="*/ 968753 h 1224529"/>
              <a:gd name="connsiteX3" fmla="*/ 223805 w 652230"/>
              <a:gd name="connsiteY3" fmla="*/ 834470 h 1224529"/>
              <a:gd name="connsiteX4" fmla="*/ 290946 w 652230"/>
              <a:gd name="connsiteY4" fmla="*/ 671413 h 1224529"/>
              <a:gd name="connsiteX5" fmla="*/ 354890 w 652230"/>
              <a:gd name="connsiteY5" fmla="*/ 508356 h 1224529"/>
              <a:gd name="connsiteX6" fmla="*/ 393257 w 652230"/>
              <a:gd name="connsiteY6" fmla="*/ 406046 h 1224529"/>
              <a:gd name="connsiteX7" fmla="*/ 409243 w 652230"/>
              <a:gd name="connsiteY7" fmla="*/ 370876 h 1224529"/>
              <a:gd name="connsiteX8" fmla="*/ 438017 w 652230"/>
              <a:gd name="connsiteY8" fmla="*/ 297340 h 1224529"/>
              <a:gd name="connsiteX9" fmla="*/ 469989 w 652230"/>
              <a:gd name="connsiteY9" fmla="*/ 230199 h 1224529"/>
              <a:gd name="connsiteX10" fmla="*/ 524342 w 652230"/>
              <a:gd name="connsiteY10" fmla="*/ 137481 h 1224529"/>
              <a:gd name="connsiteX11" fmla="*/ 543525 w 652230"/>
              <a:gd name="connsiteY11" fmla="*/ 108705 h 1224529"/>
              <a:gd name="connsiteX12" fmla="*/ 601075 w 652230"/>
              <a:gd name="connsiteY12" fmla="*/ 44762 h 1224529"/>
              <a:gd name="connsiteX13" fmla="*/ 652230 w 652230"/>
              <a:gd name="connsiteY13" fmla="*/ 0 h 1224529"/>
              <a:gd name="connsiteX0" fmla="*/ 0 w 601075"/>
              <a:gd name="connsiteY0" fmla="*/ 1179767 h 1179767"/>
              <a:gd name="connsiteX1" fmla="*/ 105508 w 601075"/>
              <a:gd name="connsiteY1" fmla="*/ 1039090 h 1179767"/>
              <a:gd name="connsiteX2" fmla="*/ 166256 w 601075"/>
              <a:gd name="connsiteY2" fmla="*/ 923991 h 1179767"/>
              <a:gd name="connsiteX3" fmla="*/ 223805 w 601075"/>
              <a:gd name="connsiteY3" fmla="*/ 789708 h 1179767"/>
              <a:gd name="connsiteX4" fmla="*/ 290946 w 601075"/>
              <a:gd name="connsiteY4" fmla="*/ 626651 h 1179767"/>
              <a:gd name="connsiteX5" fmla="*/ 354890 w 601075"/>
              <a:gd name="connsiteY5" fmla="*/ 463594 h 1179767"/>
              <a:gd name="connsiteX6" fmla="*/ 393257 w 601075"/>
              <a:gd name="connsiteY6" fmla="*/ 361284 h 1179767"/>
              <a:gd name="connsiteX7" fmla="*/ 409243 w 601075"/>
              <a:gd name="connsiteY7" fmla="*/ 326114 h 1179767"/>
              <a:gd name="connsiteX8" fmla="*/ 438017 w 601075"/>
              <a:gd name="connsiteY8" fmla="*/ 252578 h 1179767"/>
              <a:gd name="connsiteX9" fmla="*/ 469989 w 601075"/>
              <a:gd name="connsiteY9" fmla="*/ 185437 h 1179767"/>
              <a:gd name="connsiteX10" fmla="*/ 524342 w 601075"/>
              <a:gd name="connsiteY10" fmla="*/ 92719 h 1179767"/>
              <a:gd name="connsiteX11" fmla="*/ 543525 w 601075"/>
              <a:gd name="connsiteY11" fmla="*/ 63943 h 1179767"/>
              <a:gd name="connsiteX12" fmla="*/ 601075 w 601075"/>
              <a:gd name="connsiteY12" fmla="*/ 0 h 1179767"/>
              <a:gd name="connsiteX0" fmla="*/ 0 w 543525"/>
              <a:gd name="connsiteY0" fmla="*/ 1115824 h 1115824"/>
              <a:gd name="connsiteX1" fmla="*/ 105508 w 543525"/>
              <a:gd name="connsiteY1" fmla="*/ 975147 h 1115824"/>
              <a:gd name="connsiteX2" fmla="*/ 166256 w 543525"/>
              <a:gd name="connsiteY2" fmla="*/ 860048 h 1115824"/>
              <a:gd name="connsiteX3" fmla="*/ 223805 w 543525"/>
              <a:gd name="connsiteY3" fmla="*/ 725765 h 1115824"/>
              <a:gd name="connsiteX4" fmla="*/ 290946 w 543525"/>
              <a:gd name="connsiteY4" fmla="*/ 562708 h 1115824"/>
              <a:gd name="connsiteX5" fmla="*/ 354890 w 543525"/>
              <a:gd name="connsiteY5" fmla="*/ 399651 h 1115824"/>
              <a:gd name="connsiteX6" fmla="*/ 393257 w 543525"/>
              <a:gd name="connsiteY6" fmla="*/ 297341 h 1115824"/>
              <a:gd name="connsiteX7" fmla="*/ 409243 w 543525"/>
              <a:gd name="connsiteY7" fmla="*/ 262171 h 1115824"/>
              <a:gd name="connsiteX8" fmla="*/ 438017 w 543525"/>
              <a:gd name="connsiteY8" fmla="*/ 188635 h 1115824"/>
              <a:gd name="connsiteX9" fmla="*/ 469989 w 543525"/>
              <a:gd name="connsiteY9" fmla="*/ 121494 h 1115824"/>
              <a:gd name="connsiteX10" fmla="*/ 524342 w 543525"/>
              <a:gd name="connsiteY10" fmla="*/ 28776 h 1115824"/>
              <a:gd name="connsiteX11" fmla="*/ 543525 w 543525"/>
              <a:gd name="connsiteY11" fmla="*/ 0 h 1115824"/>
              <a:gd name="connsiteX0" fmla="*/ 0 w 524342"/>
              <a:gd name="connsiteY0" fmla="*/ 1087048 h 1087048"/>
              <a:gd name="connsiteX1" fmla="*/ 105508 w 524342"/>
              <a:gd name="connsiteY1" fmla="*/ 946371 h 1087048"/>
              <a:gd name="connsiteX2" fmla="*/ 166256 w 524342"/>
              <a:gd name="connsiteY2" fmla="*/ 831272 h 1087048"/>
              <a:gd name="connsiteX3" fmla="*/ 223805 w 524342"/>
              <a:gd name="connsiteY3" fmla="*/ 696989 h 1087048"/>
              <a:gd name="connsiteX4" fmla="*/ 290946 w 524342"/>
              <a:gd name="connsiteY4" fmla="*/ 533932 h 1087048"/>
              <a:gd name="connsiteX5" fmla="*/ 354890 w 524342"/>
              <a:gd name="connsiteY5" fmla="*/ 370875 h 1087048"/>
              <a:gd name="connsiteX6" fmla="*/ 393257 w 524342"/>
              <a:gd name="connsiteY6" fmla="*/ 268565 h 1087048"/>
              <a:gd name="connsiteX7" fmla="*/ 409243 w 524342"/>
              <a:gd name="connsiteY7" fmla="*/ 233395 h 1087048"/>
              <a:gd name="connsiteX8" fmla="*/ 438017 w 524342"/>
              <a:gd name="connsiteY8" fmla="*/ 159859 h 1087048"/>
              <a:gd name="connsiteX9" fmla="*/ 469989 w 524342"/>
              <a:gd name="connsiteY9" fmla="*/ 92718 h 1087048"/>
              <a:gd name="connsiteX10" fmla="*/ 524342 w 524342"/>
              <a:gd name="connsiteY10" fmla="*/ 0 h 1087048"/>
              <a:gd name="connsiteX0" fmla="*/ 0 w 469989"/>
              <a:gd name="connsiteY0" fmla="*/ 994330 h 994330"/>
              <a:gd name="connsiteX1" fmla="*/ 105508 w 469989"/>
              <a:gd name="connsiteY1" fmla="*/ 853653 h 994330"/>
              <a:gd name="connsiteX2" fmla="*/ 166256 w 469989"/>
              <a:gd name="connsiteY2" fmla="*/ 738554 h 994330"/>
              <a:gd name="connsiteX3" fmla="*/ 223805 w 469989"/>
              <a:gd name="connsiteY3" fmla="*/ 604271 h 994330"/>
              <a:gd name="connsiteX4" fmla="*/ 290946 w 469989"/>
              <a:gd name="connsiteY4" fmla="*/ 441214 h 994330"/>
              <a:gd name="connsiteX5" fmla="*/ 354890 w 469989"/>
              <a:gd name="connsiteY5" fmla="*/ 278157 h 994330"/>
              <a:gd name="connsiteX6" fmla="*/ 393257 w 469989"/>
              <a:gd name="connsiteY6" fmla="*/ 175847 h 994330"/>
              <a:gd name="connsiteX7" fmla="*/ 409243 w 469989"/>
              <a:gd name="connsiteY7" fmla="*/ 140677 h 994330"/>
              <a:gd name="connsiteX8" fmla="*/ 438017 w 469989"/>
              <a:gd name="connsiteY8" fmla="*/ 67141 h 994330"/>
              <a:gd name="connsiteX9" fmla="*/ 469989 w 469989"/>
              <a:gd name="connsiteY9" fmla="*/ 0 h 994330"/>
              <a:gd name="connsiteX0" fmla="*/ 0 w 438017"/>
              <a:gd name="connsiteY0" fmla="*/ 927189 h 927189"/>
              <a:gd name="connsiteX1" fmla="*/ 105508 w 438017"/>
              <a:gd name="connsiteY1" fmla="*/ 786512 h 927189"/>
              <a:gd name="connsiteX2" fmla="*/ 166256 w 438017"/>
              <a:gd name="connsiteY2" fmla="*/ 671413 h 927189"/>
              <a:gd name="connsiteX3" fmla="*/ 223805 w 438017"/>
              <a:gd name="connsiteY3" fmla="*/ 537130 h 927189"/>
              <a:gd name="connsiteX4" fmla="*/ 290946 w 438017"/>
              <a:gd name="connsiteY4" fmla="*/ 374073 h 927189"/>
              <a:gd name="connsiteX5" fmla="*/ 354890 w 438017"/>
              <a:gd name="connsiteY5" fmla="*/ 211016 h 927189"/>
              <a:gd name="connsiteX6" fmla="*/ 393257 w 438017"/>
              <a:gd name="connsiteY6" fmla="*/ 108706 h 927189"/>
              <a:gd name="connsiteX7" fmla="*/ 409243 w 438017"/>
              <a:gd name="connsiteY7" fmla="*/ 73536 h 927189"/>
              <a:gd name="connsiteX8" fmla="*/ 438017 w 438017"/>
              <a:gd name="connsiteY8" fmla="*/ 0 h 927189"/>
              <a:gd name="connsiteX0" fmla="*/ 0 w 409243"/>
              <a:gd name="connsiteY0" fmla="*/ 853653 h 853653"/>
              <a:gd name="connsiteX1" fmla="*/ 105508 w 409243"/>
              <a:gd name="connsiteY1" fmla="*/ 712976 h 853653"/>
              <a:gd name="connsiteX2" fmla="*/ 166256 w 409243"/>
              <a:gd name="connsiteY2" fmla="*/ 597877 h 853653"/>
              <a:gd name="connsiteX3" fmla="*/ 223805 w 409243"/>
              <a:gd name="connsiteY3" fmla="*/ 463594 h 853653"/>
              <a:gd name="connsiteX4" fmla="*/ 290946 w 409243"/>
              <a:gd name="connsiteY4" fmla="*/ 300537 h 853653"/>
              <a:gd name="connsiteX5" fmla="*/ 354890 w 409243"/>
              <a:gd name="connsiteY5" fmla="*/ 137480 h 853653"/>
              <a:gd name="connsiteX6" fmla="*/ 393257 w 409243"/>
              <a:gd name="connsiteY6" fmla="*/ 35170 h 853653"/>
              <a:gd name="connsiteX7" fmla="*/ 409243 w 409243"/>
              <a:gd name="connsiteY7" fmla="*/ 0 h 853653"/>
              <a:gd name="connsiteX0" fmla="*/ 0 w 393257"/>
              <a:gd name="connsiteY0" fmla="*/ 818483 h 818483"/>
              <a:gd name="connsiteX1" fmla="*/ 105508 w 393257"/>
              <a:gd name="connsiteY1" fmla="*/ 677806 h 818483"/>
              <a:gd name="connsiteX2" fmla="*/ 166256 w 393257"/>
              <a:gd name="connsiteY2" fmla="*/ 562707 h 818483"/>
              <a:gd name="connsiteX3" fmla="*/ 223805 w 393257"/>
              <a:gd name="connsiteY3" fmla="*/ 428424 h 818483"/>
              <a:gd name="connsiteX4" fmla="*/ 290946 w 393257"/>
              <a:gd name="connsiteY4" fmla="*/ 265367 h 818483"/>
              <a:gd name="connsiteX5" fmla="*/ 354890 w 393257"/>
              <a:gd name="connsiteY5" fmla="*/ 102310 h 818483"/>
              <a:gd name="connsiteX6" fmla="*/ 393257 w 393257"/>
              <a:gd name="connsiteY6" fmla="*/ 0 h 818483"/>
              <a:gd name="connsiteX0" fmla="*/ 0 w 354890"/>
              <a:gd name="connsiteY0" fmla="*/ 716173 h 716173"/>
              <a:gd name="connsiteX1" fmla="*/ 105508 w 354890"/>
              <a:gd name="connsiteY1" fmla="*/ 575496 h 716173"/>
              <a:gd name="connsiteX2" fmla="*/ 166256 w 354890"/>
              <a:gd name="connsiteY2" fmla="*/ 460397 h 716173"/>
              <a:gd name="connsiteX3" fmla="*/ 223805 w 354890"/>
              <a:gd name="connsiteY3" fmla="*/ 326114 h 716173"/>
              <a:gd name="connsiteX4" fmla="*/ 290946 w 354890"/>
              <a:gd name="connsiteY4" fmla="*/ 163057 h 716173"/>
              <a:gd name="connsiteX5" fmla="*/ 354890 w 354890"/>
              <a:gd name="connsiteY5" fmla="*/ 0 h 716173"/>
              <a:gd name="connsiteX0" fmla="*/ 0 w 290946"/>
              <a:gd name="connsiteY0" fmla="*/ 553116 h 553116"/>
              <a:gd name="connsiteX1" fmla="*/ 105508 w 290946"/>
              <a:gd name="connsiteY1" fmla="*/ 412439 h 553116"/>
              <a:gd name="connsiteX2" fmla="*/ 16625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  <a:gd name="connsiteX0" fmla="*/ 0 w 290946"/>
              <a:gd name="connsiteY0" fmla="*/ 553116 h 553116"/>
              <a:gd name="connsiteX1" fmla="*/ 99958 w 290946"/>
              <a:gd name="connsiteY1" fmla="*/ 412439 h 553116"/>
              <a:gd name="connsiteX2" fmla="*/ 16625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  <a:gd name="connsiteX0" fmla="*/ 0 w 290946"/>
              <a:gd name="connsiteY0" fmla="*/ 553116 h 553116"/>
              <a:gd name="connsiteX1" fmla="*/ 99958 w 290946"/>
              <a:gd name="connsiteY1" fmla="*/ 412439 h 553116"/>
              <a:gd name="connsiteX2" fmla="*/ 160706 w 290946"/>
              <a:gd name="connsiteY2" fmla="*/ 297340 h 553116"/>
              <a:gd name="connsiteX3" fmla="*/ 223805 w 290946"/>
              <a:gd name="connsiteY3" fmla="*/ 163057 h 553116"/>
              <a:gd name="connsiteX4" fmla="*/ 290946 w 290946"/>
              <a:gd name="connsiteY4" fmla="*/ 0 h 553116"/>
              <a:gd name="connsiteX0" fmla="*/ 0 w 302044"/>
              <a:gd name="connsiteY0" fmla="*/ 547444 h 547444"/>
              <a:gd name="connsiteX1" fmla="*/ 111056 w 302044"/>
              <a:gd name="connsiteY1" fmla="*/ 412439 h 547444"/>
              <a:gd name="connsiteX2" fmla="*/ 171804 w 302044"/>
              <a:gd name="connsiteY2" fmla="*/ 297340 h 547444"/>
              <a:gd name="connsiteX3" fmla="*/ 234903 w 302044"/>
              <a:gd name="connsiteY3" fmla="*/ 163057 h 547444"/>
              <a:gd name="connsiteX4" fmla="*/ 302044 w 302044"/>
              <a:gd name="connsiteY4" fmla="*/ 0 h 547444"/>
              <a:gd name="connsiteX0" fmla="*/ 0 w 302044"/>
              <a:gd name="connsiteY0" fmla="*/ 547444 h 547444"/>
              <a:gd name="connsiteX1" fmla="*/ 99957 w 302044"/>
              <a:gd name="connsiteY1" fmla="*/ 412439 h 547444"/>
              <a:gd name="connsiteX2" fmla="*/ 171804 w 302044"/>
              <a:gd name="connsiteY2" fmla="*/ 297340 h 547444"/>
              <a:gd name="connsiteX3" fmla="*/ 234903 w 302044"/>
              <a:gd name="connsiteY3" fmla="*/ 163057 h 547444"/>
              <a:gd name="connsiteX4" fmla="*/ 302044 w 302044"/>
              <a:gd name="connsiteY4" fmla="*/ 0 h 547444"/>
              <a:gd name="connsiteX0" fmla="*/ 0 w 290946"/>
              <a:gd name="connsiteY0" fmla="*/ 558787 h 558787"/>
              <a:gd name="connsiteX1" fmla="*/ 88859 w 290946"/>
              <a:gd name="connsiteY1" fmla="*/ 412439 h 558787"/>
              <a:gd name="connsiteX2" fmla="*/ 160706 w 290946"/>
              <a:gd name="connsiteY2" fmla="*/ 297340 h 558787"/>
              <a:gd name="connsiteX3" fmla="*/ 223805 w 290946"/>
              <a:gd name="connsiteY3" fmla="*/ 163057 h 558787"/>
              <a:gd name="connsiteX4" fmla="*/ 290946 w 290946"/>
              <a:gd name="connsiteY4" fmla="*/ 0 h 558787"/>
              <a:gd name="connsiteX0" fmla="*/ 0 w 296495"/>
              <a:gd name="connsiteY0" fmla="*/ 547444 h 547444"/>
              <a:gd name="connsiteX1" fmla="*/ 94408 w 296495"/>
              <a:gd name="connsiteY1" fmla="*/ 412439 h 547444"/>
              <a:gd name="connsiteX2" fmla="*/ 166255 w 296495"/>
              <a:gd name="connsiteY2" fmla="*/ 297340 h 547444"/>
              <a:gd name="connsiteX3" fmla="*/ 229354 w 296495"/>
              <a:gd name="connsiteY3" fmla="*/ 163057 h 547444"/>
              <a:gd name="connsiteX4" fmla="*/ 296495 w 296495"/>
              <a:gd name="connsiteY4" fmla="*/ 0 h 547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495" h="547444">
                <a:moveTo>
                  <a:pt x="0" y="547444"/>
                </a:moveTo>
                <a:cubicBezTo>
                  <a:pt x="39166" y="498420"/>
                  <a:pt x="66699" y="454123"/>
                  <a:pt x="94408" y="412439"/>
                </a:cubicBezTo>
                <a:cubicBezTo>
                  <a:pt x="122117" y="370755"/>
                  <a:pt x="143764" y="338904"/>
                  <a:pt x="166255" y="297340"/>
                </a:cubicBezTo>
                <a:cubicBezTo>
                  <a:pt x="188746" y="255776"/>
                  <a:pt x="208572" y="212614"/>
                  <a:pt x="229354" y="163057"/>
                </a:cubicBezTo>
                <a:cubicBezTo>
                  <a:pt x="250136" y="113500"/>
                  <a:pt x="274648" y="54352"/>
                  <a:pt x="296495" y="0"/>
                </a:cubicBez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2" name="Freeform 31"/>
          <p:cNvSpPr/>
          <p:nvPr/>
        </p:nvSpPr>
        <p:spPr>
          <a:xfrm>
            <a:off x="7248266" y="2711024"/>
            <a:ext cx="97277" cy="2135222"/>
          </a:xfrm>
          <a:custGeom>
            <a:avLst/>
            <a:gdLst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29183 w 97277"/>
              <a:gd name="connsiteY10" fmla="*/ 2037945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14591 w 97277"/>
              <a:gd name="connsiteY10" fmla="*/ 2037945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  <a:gd name="connsiteX0" fmla="*/ 0 w 97277"/>
              <a:gd name="connsiteY0" fmla="*/ 0 h 2135222"/>
              <a:gd name="connsiteX1" fmla="*/ 9728 w 97277"/>
              <a:gd name="connsiteY1" fmla="*/ 714983 h 2135222"/>
              <a:gd name="connsiteX2" fmla="*/ 9728 w 97277"/>
              <a:gd name="connsiteY2" fmla="*/ 919264 h 2135222"/>
              <a:gd name="connsiteX3" fmla="*/ 9728 w 97277"/>
              <a:gd name="connsiteY3" fmla="*/ 1123545 h 2135222"/>
              <a:gd name="connsiteX4" fmla="*/ 9728 w 97277"/>
              <a:gd name="connsiteY4" fmla="*/ 1352145 h 2135222"/>
              <a:gd name="connsiteX5" fmla="*/ 9728 w 97277"/>
              <a:gd name="connsiteY5" fmla="*/ 1478605 h 2135222"/>
              <a:gd name="connsiteX6" fmla="*/ 4864 w 97277"/>
              <a:gd name="connsiteY6" fmla="*/ 1678022 h 2135222"/>
              <a:gd name="connsiteX7" fmla="*/ 4864 w 97277"/>
              <a:gd name="connsiteY7" fmla="*/ 1794754 h 2135222"/>
              <a:gd name="connsiteX8" fmla="*/ 4864 w 97277"/>
              <a:gd name="connsiteY8" fmla="*/ 1921213 h 2135222"/>
              <a:gd name="connsiteX9" fmla="*/ 9728 w 97277"/>
              <a:gd name="connsiteY9" fmla="*/ 1989307 h 2135222"/>
              <a:gd name="connsiteX10" fmla="*/ 24319 w 97277"/>
              <a:gd name="connsiteY10" fmla="*/ 2042809 h 2135222"/>
              <a:gd name="connsiteX11" fmla="*/ 38911 w 97277"/>
              <a:gd name="connsiteY11" fmla="*/ 2076856 h 2135222"/>
              <a:gd name="connsiteX12" fmla="*/ 77821 w 97277"/>
              <a:gd name="connsiteY12" fmla="*/ 2125494 h 2135222"/>
              <a:gd name="connsiteX13" fmla="*/ 97277 w 97277"/>
              <a:gd name="connsiteY13" fmla="*/ 2135222 h 2135222"/>
              <a:gd name="connsiteX14" fmla="*/ 97277 w 97277"/>
              <a:gd name="connsiteY14" fmla="*/ 2135222 h 2135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97277" h="2135222">
                <a:moveTo>
                  <a:pt x="0" y="0"/>
                </a:moveTo>
                <a:cubicBezTo>
                  <a:pt x="4053" y="280886"/>
                  <a:pt x="8107" y="561772"/>
                  <a:pt x="9728" y="714983"/>
                </a:cubicBezTo>
                <a:cubicBezTo>
                  <a:pt x="11349" y="868194"/>
                  <a:pt x="9728" y="919264"/>
                  <a:pt x="9728" y="919264"/>
                </a:cubicBezTo>
                <a:lnTo>
                  <a:pt x="9728" y="1123545"/>
                </a:lnTo>
                <a:lnTo>
                  <a:pt x="9728" y="1352145"/>
                </a:lnTo>
                <a:cubicBezTo>
                  <a:pt x="9728" y="1411322"/>
                  <a:pt x="10539" y="1424292"/>
                  <a:pt x="9728" y="1478605"/>
                </a:cubicBezTo>
                <a:cubicBezTo>
                  <a:pt x="8917" y="1532918"/>
                  <a:pt x="5675" y="1625331"/>
                  <a:pt x="4864" y="1678022"/>
                </a:cubicBezTo>
                <a:cubicBezTo>
                  <a:pt x="4053" y="1730713"/>
                  <a:pt x="4864" y="1794754"/>
                  <a:pt x="4864" y="1794754"/>
                </a:cubicBezTo>
                <a:cubicBezTo>
                  <a:pt x="4864" y="1835286"/>
                  <a:pt x="4053" y="1888788"/>
                  <a:pt x="4864" y="1921213"/>
                </a:cubicBezTo>
                <a:cubicBezTo>
                  <a:pt x="5675" y="1953639"/>
                  <a:pt x="6486" y="1969041"/>
                  <a:pt x="9728" y="1989307"/>
                </a:cubicBezTo>
                <a:cubicBezTo>
                  <a:pt x="12971" y="2009573"/>
                  <a:pt x="19455" y="2028217"/>
                  <a:pt x="24319" y="2042809"/>
                </a:cubicBezTo>
                <a:cubicBezTo>
                  <a:pt x="29183" y="2057401"/>
                  <a:pt x="29994" y="2063075"/>
                  <a:pt x="38911" y="2076856"/>
                </a:cubicBezTo>
                <a:cubicBezTo>
                  <a:pt x="47828" y="2090637"/>
                  <a:pt x="77821" y="2125494"/>
                  <a:pt x="77821" y="2125494"/>
                </a:cubicBezTo>
                <a:cubicBezTo>
                  <a:pt x="87549" y="2135222"/>
                  <a:pt x="97277" y="2135222"/>
                  <a:pt x="97277" y="2135222"/>
                </a:cubicBezTo>
                <a:lnTo>
                  <a:pt x="97277" y="2135222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Freeform 32"/>
          <p:cNvSpPr/>
          <p:nvPr/>
        </p:nvSpPr>
        <p:spPr>
          <a:xfrm>
            <a:off x="6882792" y="3451324"/>
            <a:ext cx="734438" cy="4863"/>
          </a:xfrm>
          <a:custGeom>
            <a:avLst/>
            <a:gdLst>
              <a:gd name="connsiteX0" fmla="*/ 0 w 734438"/>
              <a:gd name="connsiteY0" fmla="*/ 0 h 4863"/>
              <a:gd name="connsiteX1" fmla="*/ 734438 w 734438"/>
              <a:gd name="connsiteY1" fmla="*/ 4863 h 4863"/>
              <a:gd name="connsiteX2" fmla="*/ 734438 w 734438"/>
              <a:gd name="connsiteY2" fmla="*/ 4863 h 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4438" h="4863">
                <a:moveTo>
                  <a:pt x="0" y="0"/>
                </a:moveTo>
                <a:lnTo>
                  <a:pt x="734438" y="4863"/>
                </a:lnTo>
                <a:lnTo>
                  <a:pt x="734438" y="4863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Freeform 33"/>
          <p:cNvSpPr/>
          <p:nvPr/>
        </p:nvSpPr>
        <p:spPr>
          <a:xfrm>
            <a:off x="7326386" y="4793890"/>
            <a:ext cx="352379" cy="89345"/>
          </a:xfrm>
          <a:custGeom>
            <a:avLst/>
            <a:gdLst>
              <a:gd name="connsiteX0" fmla="*/ 0 w 343458"/>
              <a:gd name="connsiteY0" fmla="*/ 40145 h 84750"/>
              <a:gd name="connsiteX1" fmla="*/ 57987 w 343458"/>
              <a:gd name="connsiteY1" fmla="*/ 75829 h 84750"/>
              <a:gd name="connsiteX2" fmla="*/ 133815 w 343458"/>
              <a:gd name="connsiteY2" fmla="*/ 84750 h 84750"/>
              <a:gd name="connsiteX3" fmla="*/ 200722 w 343458"/>
              <a:gd name="connsiteY3" fmla="*/ 75829 h 84750"/>
              <a:gd name="connsiteX4" fmla="*/ 281011 w 343458"/>
              <a:gd name="connsiteY4" fmla="*/ 44605 h 84750"/>
              <a:gd name="connsiteX5" fmla="*/ 343458 w 343458"/>
              <a:gd name="connsiteY5" fmla="*/ 0 h 84750"/>
              <a:gd name="connsiteX6" fmla="*/ 343458 w 343458"/>
              <a:gd name="connsiteY6" fmla="*/ 0 h 84750"/>
              <a:gd name="connsiteX0" fmla="*/ 0 w 352379"/>
              <a:gd name="connsiteY0" fmla="*/ 44606 h 84750"/>
              <a:gd name="connsiteX1" fmla="*/ 66908 w 352379"/>
              <a:gd name="connsiteY1" fmla="*/ 75829 h 84750"/>
              <a:gd name="connsiteX2" fmla="*/ 142736 w 352379"/>
              <a:gd name="connsiteY2" fmla="*/ 84750 h 84750"/>
              <a:gd name="connsiteX3" fmla="*/ 209643 w 352379"/>
              <a:gd name="connsiteY3" fmla="*/ 75829 h 84750"/>
              <a:gd name="connsiteX4" fmla="*/ 289932 w 352379"/>
              <a:gd name="connsiteY4" fmla="*/ 44605 h 84750"/>
              <a:gd name="connsiteX5" fmla="*/ 352379 w 352379"/>
              <a:gd name="connsiteY5" fmla="*/ 0 h 84750"/>
              <a:gd name="connsiteX6" fmla="*/ 352379 w 352379"/>
              <a:gd name="connsiteY6" fmla="*/ 0 h 84750"/>
              <a:gd name="connsiteX0" fmla="*/ 0 w 352379"/>
              <a:gd name="connsiteY0" fmla="*/ 44606 h 85430"/>
              <a:gd name="connsiteX1" fmla="*/ 66908 w 352379"/>
              <a:gd name="connsiteY1" fmla="*/ 80290 h 85430"/>
              <a:gd name="connsiteX2" fmla="*/ 142736 w 352379"/>
              <a:gd name="connsiteY2" fmla="*/ 84750 h 85430"/>
              <a:gd name="connsiteX3" fmla="*/ 209643 w 352379"/>
              <a:gd name="connsiteY3" fmla="*/ 75829 h 85430"/>
              <a:gd name="connsiteX4" fmla="*/ 289932 w 352379"/>
              <a:gd name="connsiteY4" fmla="*/ 44605 h 85430"/>
              <a:gd name="connsiteX5" fmla="*/ 352379 w 352379"/>
              <a:gd name="connsiteY5" fmla="*/ 0 h 85430"/>
              <a:gd name="connsiteX6" fmla="*/ 352379 w 352379"/>
              <a:gd name="connsiteY6" fmla="*/ 0 h 85430"/>
              <a:gd name="connsiteX0" fmla="*/ 0 w 352379"/>
              <a:gd name="connsiteY0" fmla="*/ 44606 h 84861"/>
              <a:gd name="connsiteX1" fmla="*/ 62448 w 352379"/>
              <a:gd name="connsiteY1" fmla="*/ 71369 h 84861"/>
              <a:gd name="connsiteX2" fmla="*/ 142736 w 352379"/>
              <a:gd name="connsiteY2" fmla="*/ 84750 h 84861"/>
              <a:gd name="connsiteX3" fmla="*/ 209643 w 352379"/>
              <a:gd name="connsiteY3" fmla="*/ 75829 h 84861"/>
              <a:gd name="connsiteX4" fmla="*/ 289932 w 352379"/>
              <a:gd name="connsiteY4" fmla="*/ 44605 h 84861"/>
              <a:gd name="connsiteX5" fmla="*/ 352379 w 352379"/>
              <a:gd name="connsiteY5" fmla="*/ 0 h 84861"/>
              <a:gd name="connsiteX6" fmla="*/ 352379 w 352379"/>
              <a:gd name="connsiteY6" fmla="*/ 0 h 84861"/>
              <a:gd name="connsiteX0" fmla="*/ 0 w 352379"/>
              <a:gd name="connsiteY0" fmla="*/ 44606 h 85430"/>
              <a:gd name="connsiteX1" fmla="*/ 62448 w 352379"/>
              <a:gd name="connsiteY1" fmla="*/ 80290 h 85430"/>
              <a:gd name="connsiteX2" fmla="*/ 142736 w 352379"/>
              <a:gd name="connsiteY2" fmla="*/ 84750 h 85430"/>
              <a:gd name="connsiteX3" fmla="*/ 209643 w 352379"/>
              <a:gd name="connsiteY3" fmla="*/ 75829 h 85430"/>
              <a:gd name="connsiteX4" fmla="*/ 289932 w 352379"/>
              <a:gd name="connsiteY4" fmla="*/ 44605 h 85430"/>
              <a:gd name="connsiteX5" fmla="*/ 352379 w 352379"/>
              <a:gd name="connsiteY5" fmla="*/ 0 h 85430"/>
              <a:gd name="connsiteX6" fmla="*/ 352379 w 352379"/>
              <a:gd name="connsiteY6" fmla="*/ 0 h 85430"/>
              <a:gd name="connsiteX0" fmla="*/ 0 w 352379"/>
              <a:gd name="connsiteY0" fmla="*/ 44606 h 84750"/>
              <a:gd name="connsiteX1" fmla="*/ 62448 w 352379"/>
              <a:gd name="connsiteY1" fmla="*/ 75829 h 84750"/>
              <a:gd name="connsiteX2" fmla="*/ 142736 w 352379"/>
              <a:gd name="connsiteY2" fmla="*/ 84750 h 84750"/>
              <a:gd name="connsiteX3" fmla="*/ 209643 w 352379"/>
              <a:gd name="connsiteY3" fmla="*/ 75829 h 84750"/>
              <a:gd name="connsiteX4" fmla="*/ 289932 w 352379"/>
              <a:gd name="connsiteY4" fmla="*/ 44605 h 84750"/>
              <a:gd name="connsiteX5" fmla="*/ 352379 w 352379"/>
              <a:gd name="connsiteY5" fmla="*/ 0 h 84750"/>
              <a:gd name="connsiteX6" fmla="*/ 352379 w 352379"/>
              <a:gd name="connsiteY6" fmla="*/ 0 h 8475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84750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210"/>
              <a:gd name="connsiteX1" fmla="*/ 62448 w 352379"/>
              <a:gd name="connsiteY1" fmla="*/ 75829 h 89210"/>
              <a:gd name="connsiteX2" fmla="*/ 142736 w 352379"/>
              <a:gd name="connsiteY2" fmla="*/ 89210 h 89210"/>
              <a:gd name="connsiteX3" fmla="*/ 209643 w 352379"/>
              <a:gd name="connsiteY3" fmla="*/ 75829 h 89210"/>
              <a:gd name="connsiteX4" fmla="*/ 289932 w 352379"/>
              <a:gd name="connsiteY4" fmla="*/ 44605 h 89210"/>
              <a:gd name="connsiteX5" fmla="*/ 352379 w 352379"/>
              <a:gd name="connsiteY5" fmla="*/ 0 h 89210"/>
              <a:gd name="connsiteX6" fmla="*/ 352379 w 352379"/>
              <a:gd name="connsiteY6" fmla="*/ 0 h 89210"/>
              <a:gd name="connsiteX0" fmla="*/ 0 w 352379"/>
              <a:gd name="connsiteY0" fmla="*/ 44606 h 89345"/>
              <a:gd name="connsiteX1" fmla="*/ 62448 w 352379"/>
              <a:gd name="connsiteY1" fmla="*/ 75829 h 89345"/>
              <a:gd name="connsiteX2" fmla="*/ 142736 w 352379"/>
              <a:gd name="connsiteY2" fmla="*/ 89210 h 89345"/>
              <a:gd name="connsiteX3" fmla="*/ 209643 w 352379"/>
              <a:gd name="connsiteY3" fmla="*/ 80289 h 89345"/>
              <a:gd name="connsiteX4" fmla="*/ 289932 w 352379"/>
              <a:gd name="connsiteY4" fmla="*/ 44605 h 89345"/>
              <a:gd name="connsiteX5" fmla="*/ 352379 w 352379"/>
              <a:gd name="connsiteY5" fmla="*/ 0 h 89345"/>
              <a:gd name="connsiteX6" fmla="*/ 352379 w 352379"/>
              <a:gd name="connsiteY6" fmla="*/ 0 h 8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379" h="89345">
                <a:moveTo>
                  <a:pt x="0" y="44606"/>
                </a:moveTo>
                <a:cubicBezTo>
                  <a:pt x="17842" y="58731"/>
                  <a:pt x="38659" y="68395"/>
                  <a:pt x="62448" y="75829"/>
                </a:cubicBezTo>
                <a:cubicBezTo>
                  <a:pt x="86237" y="83263"/>
                  <a:pt x="118204" y="88467"/>
                  <a:pt x="142736" y="89210"/>
                </a:cubicBezTo>
                <a:cubicBezTo>
                  <a:pt x="167268" y="89953"/>
                  <a:pt x="185110" y="87723"/>
                  <a:pt x="209643" y="80289"/>
                </a:cubicBezTo>
                <a:cubicBezTo>
                  <a:pt x="234176" y="72855"/>
                  <a:pt x="266143" y="57986"/>
                  <a:pt x="289932" y="44605"/>
                </a:cubicBezTo>
                <a:cubicBezTo>
                  <a:pt x="313721" y="31224"/>
                  <a:pt x="341971" y="7434"/>
                  <a:pt x="352379" y="0"/>
                </a:cubicBezTo>
                <a:lnTo>
                  <a:pt x="352379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Freeform 34"/>
          <p:cNvSpPr/>
          <p:nvPr/>
        </p:nvSpPr>
        <p:spPr>
          <a:xfrm>
            <a:off x="7669844" y="4156041"/>
            <a:ext cx="356839" cy="646770"/>
          </a:xfrm>
          <a:custGeom>
            <a:avLst/>
            <a:gdLst>
              <a:gd name="connsiteX0" fmla="*/ 0 w 347918"/>
              <a:gd name="connsiteY0" fmla="*/ 642310 h 642310"/>
              <a:gd name="connsiteX1" fmla="*/ 66907 w 347918"/>
              <a:gd name="connsiteY1" fmla="*/ 562021 h 642310"/>
              <a:gd name="connsiteX2" fmla="*/ 156117 w 347918"/>
              <a:gd name="connsiteY2" fmla="*/ 428206 h 642310"/>
              <a:gd name="connsiteX3" fmla="*/ 227485 w 347918"/>
              <a:gd name="connsiteY3" fmla="*/ 281010 h 642310"/>
              <a:gd name="connsiteX4" fmla="*/ 303313 w 347918"/>
              <a:gd name="connsiteY4" fmla="*/ 107051 h 642310"/>
              <a:gd name="connsiteX5" fmla="*/ 347918 w 347918"/>
              <a:gd name="connsiteY5" fmla="*/ 0 h 642310"/>
              <a:gd name="connsiteX6" fmla="*/ 347918 w 347918"/>
              <a:gd name="connsiteY6" fmla="*/ 0 h 642310"/>
              <a:gd name="connsiteX0" fmla="*/ 0 w 356839"/>
              <a:gd name="connsiteY0" fmla="*/ 646770 h 646770"/>
              <a:gd name="connsiteX1" fmla="*/ 75828 w 356839"/>
              <a:gd name="connsiteY1" fmla="*/ 562021 h 646770"/>
              <a:gd name="connsiteX2" fmla="*/ 165038 w 356839"/>
              <a:gd name="connsiteY2" fmla="*/ 428206 h 646770"/>
              <a:gd name="connsiteX3" fmla="*/ 236406 w 356839"/>
              <a:gd name="connsiteY3" fmla="*/ 281010 h 646770"/>
              <a:gd name="connsiteX4" fmla="*/ 312234 w 356839"/>
              <a:gd name="connsiteY4" fmla="*/ 107051 h 646770"/>
              <a:gd name="connsiteX5" fmla="*/ 356839 w 356839"/>
              <a:gd name="connsiteY5" fmla="*/ 0 h 646770"/>
              <a:gd name="connsiteX6" fmla="*/ 356839 w 356839"/>
              <a:gd name="connsiteY6" fmla="*/ 0 h 646770"/>
              <a:gd name="connsiteX0" fmla="*/ 0 w 356839"/>
              <a:gd name="connsiteY0" fmla="*/ 646770 h 646770"/>
              <a:gd name="connsiteX1" fmla="*/ 75828 w 356839"/>
              <a:gd name="connsiteY1" fmla="*/ 562021 h 646770"/>
              <a:gd name="connsiteX2" fmla="*/ 165038 w 356839"/>
              <a:gd name="connsiteY2" fmla="*/ 428206 h 646770"/>
              <a:gd name="connsiteX3" fmla="*/ 236406 w 356839"/>
              <a:gd name="connsiteY3" fmla="*/ 281010 h 646770"/>
              <a:gd name="connsiteX4" fmla="*/ 312234 w 356839"/>
              <a:gd name="connsiteY4" fmla="*/ 107051 h 646770"/>
              <a:gd name="connsiteX5" fmla="*/ 330077 w 356839"/>
              <a:gd name="connsiteY5" fmla="*/ 62446 h 646770"/>
              <a:gd name="connsiteX6" fmla="*/ 356839 w 356839"/>
              <a:gd name="connsiteY6" fmla="*/ 0 h 646770"/>
              <a:gd name="connsiteX7" fmla="*/ 356839 w 356839"/>
              <a:gd name="connsiteY7" fmla="*/ 0 h 64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839" h="646770">
                <a:moveTo>
                  <a:pt x="0" y="646770"/>
                </a:moveTo>
                <a:cubicBezTo>
                  <a:pt x="20444" y="624467"/>
                  <a:pt x="48322" y="598448"/>
                  <a:pt x="75828" y="562021"/>
                </a:cubicBezTo>
                <a:cubicBezTo>
                  <a:pt x="103334" y="525594"/>
                  <a:pt x="138275" y="475041"/>
                  <a:pt x="165038" y="428206"/>
                </a:cubicBezTo>
                <a:cubicBezTo>
                  <a:pt x="191801" y="381371"/>
                  <a:pt x="211873" y="334536"/>
                  <a:pt x="236406" y="281010"/>
                </a:cubicBezTo>
                <a:cubicBezTo>
                  <a:pt x="260939" y="227484"/>
                  <a:pt x="296622" y="143478"/>
                  <a:pt x="312234" y="107051"/>
                </a:cubicBezTo>
                <a:cubicBezTo>
                  <a:pt x="327846" y="70624"/>
                  <a:pt x="322643" y="80288"/>
                  <a:pt x="330077" y="62446"/>
                </a:cubicBezTo>
                <a:cubicBezTo>
                  <a:pt x="337511" y="44604"/>
                  <a:pt x="352379" y="10408"/>
                  <a:pt x="356839" y="0"/>
                </a:cubicBezTo>
                <a:lnTo>
                  <a:pt x="356839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6" name="Freeform 35"/>
          <p:cNvSpPr/>
          <p:nvPr/>
        </p:nvSpPr>
        <p:spPr>
          <a:xfrm>
            <a:off x="7074745" y="3439503"/>
            <a:ext cx="177310" cy="767609"/>
          </a:xfrm>
          <a:custGeom>
            <a:avLst/>
            <a:gdLst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62647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52919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09145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1872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34438"/>
              <a:gd name="connsiteY0" fmla="*/ 1468877 h 1468877"/>
              <a:gd name="connsiteX1" fmla="*/ 97277 w 734438"/>
              <a:gd name="connsiteY1" fmla="*/ 1439694 h 1468877"/>
              <a:gd name="connsiteX2" fmla="*/ 214009 w 734438"/>
              <a:gd name="connsiteY2" fmla="*/ 1366736 h 1468877"/>
              <a:gd name="connsiteX3" fmla="*/ 248055 w 734438"/>
              <a:gd name="connsiteY3" fmla="*/ 1332689 h 1468877"/>
              <a:gd name="connsiteX4" fmla="*/ 384243 w 734438"/>
              <a:gd name="connsiteY4" fmla="*/ 1157591 h 1468877"/>
              <a:gd name="connsiteX5" fmla="*/ 500975 w 734438"/>
              <a:gd name="connsiteY5" fmla="*/ 914400 h 1468877"/>
              <a:gd name="connsiteX6" fmla="*/ 578796 w 734438"/>
              <a:gd name="connsiteY6" fmla="*/ 680936 h 1468877"/>
              <a:gd name="connsiteX7" fmla="*/ 651753 w 734438"/>
              <a:gd name="connsiteY7" fmla="*/ 428017 h 1468877"/>
              <a:gd name="connsiteX8" fmla="*/ 710119 w 734438"/>
              <a:gd name="connsiteY8" fmla="*/ 160506 h 1468877"/>
              <a:gd name="connsiteX9" fmla="*/ 734438 w 734438"/>
              <a:gd name="connsiteY9" fmla="*/ 0 h 1468877"/>
              <a:gd name="connsiteX10" fmla="*/ 734438 w 734438"/>
              <a:gd name="connsiteY10" fmla="*/ 0 h 1468877"/>
              <a:gd name="connsiteX0" fmla="*/ 0 w 749029"/>
              <a:gd name="connsiteY0" fmla="*/ 1459149 h 1459149"/>
              <a:gd name="connsiteX1" fmla="*/ 111868 w 749029"/>
              <a:gd name="connsiteY1" fmla="*/ 1439694 h 1459149"/>
              <a:gd name="connsiteX2" fmla="*/ 228600 w 749029"/>
              <a:gd name="connsiteY2" fmla="*/ 1366736 h 1459149"/>
              <a:gd name="connsiteX3" fmla="*/ 262646 w 749029"/>
              <a:gd name="connsiteY3" fmla="*/ 1332689 h 1459149"/>
              <a:gd name="connsiteX4" fmla="*/ 398834 w 749029"/>
              <a:gd name="connsiteY4" fmla="*/ 1157591 h 1459149"/>
              <a:gd name="connsiteX5" fmla="*/ 515566 w 749029"/>
              <a:gd name="connsiteY5" fmla="*/ 914400 h 1459149"/>
              <a:gd name="connsiteX6" fmla="*/ 593387 w 749029"/>
              <a:gd name="connsiteY6" fmla="*/ 680936 h 1459149"/>
              <a:gd name="connsiteX7" fmla="*/ 666344 w 749029"/>
              <a:gd name="connsiteY7" fmla="*/ 428017 h 1459149"/>
              <a:gd name="connsiteX8" fmla="*/ 724710 w 749029"/>
              <a:gd name="connsiteY8" fmla="*/ 160506 h 1459149"/>
              <a:gd name="connsiteX9" fmla="*/ 749029 w 749029"/>
              <a:gd name="connsiteY9" fmla="*/ 0 h 1459149"/>
              <a:gd name="connsiteX10" fmla="*/ 749029 w 749029"/>
              <a:gd name="connsiteY10" fmla="*/ 0 h 1459149"/>
              <a:gd name="connsiteX0" fmla="*/ 0 w 749029"/>
              <a:gd name="connsiteY0" fmla="*/ 1468877 h 1468877"/>
              <a:gd name="connsiteX1" fmla="*/ 111868 w 749029"/>
              <a:gd name="connsiteY1" fmla="*/ 1439694 h 1468877"/>
              <a:gd name="connsiteX2" fmla="*/ 228600 w 749029"/>
              <a:gd name="connsiteY2" fmla="*/ 1366736 h 1468877"/>
              <a:gd name="connsiteX3" fmla="*/ 262646 w 749029"/>
              <a:gd name="connsiteY3" fmla="*/ 1332689 h 1468877"/>
              <a:gd name="connsiteX4" fmla="*/ 398834 w 749029"/>
              <a:gd name="connsiteY4" fmla="*/ 1157591 h 1468877"/>
              <a:gd name="connsiteX5" fmla="*/ 515566 w 749029"/>
              <a:gd name="connsiteY5" fmla="*/ 914400 h 1468877"/>
              <a:gd name="connsiteX6" fmla="*/ 593387 w 749029"/>
              <a:gd name="connsiteY6" fmla="*/ 680936 h 1468877"/>
              <a:gd name="connsiteX7" fmla="*/ 666344 w 749029"/>
              <a:gd name="connsiteY7" fmla="*/ 428017 h 1468877"/>
              <a:gd name="connsiteX8" fmla="*/ 724710 w 749029"/>
              <a:gd name="connsiteY8" fmla="*/ 160506 h 1468877"/>
              <a:gd name="connsiteX9" fmla="*/ 749029 w 749029"/>
              <a:gd name="connsiteY9" fmla="*/ 0 h 1468877"/>
              <a:gd name="connsiteX10" fmla="*/ 749029 w 749029"/>
              <a:gd name="connsiteY10" fmla="*/ 0 h 1468877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403698 w 753893"/>
              <a:gd name="connsiteY4" fmla="*/ 1157591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98834 w 753893"/>
              <a:gd name="connsiteY4" fmla="*/ 1147863 h 1464013"/>
              <a:gd name="connsiteX5" fmla="*/ 520430 w 753893"/>
              <a:gd name="connsiteY5" fmla="*/ 914400 h 1464013"/>
              <a:gd name="connsiteX6" fmla="*/ 598251 w 753893"/>
              <a:gd name="connsiteY6" fmla="*/ 680936 h 1464013"/>
              <a:gd name="connsiteX7" fmla="*/ 671208 w 753893"/>
              <a:gd name="connsiteY7" fmla="*/ 428017 h 1464013"/>
              <a:gd name="connsiteX8" fmla="*/ 729574 w 753893"/>
              <a:gd name="connsiteY8" fmla="*/ 160506 h 1464013"/>
              <a:gd name="connsiteX9" fmla="*/ 753893 w 753893"/>
              <a:gd name="connsiteY9" fmla="*/ 0 h 1464013"/>
              <a:gd name="connsiteX10" fmla="*/ 753893 w 753893"/>
              <a:gd name="connsiteY10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20430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53893 w 753893"/>
              <a:gd name="connsiteY10" fmla="*/ 0 h 1464013"/>
              <a:gd name="connsiteX11" fmla="*/ 753893 w 753893"/>
              <a:gd name="connsiteY11" fmla="*/ 0 h 1464013"/>
              <a:gd name="connsiteX0" fmla="*/ 0 w 753893"/>
              <a:gd name="connsiteY0" fmla="*/ 1464013 h 1464013"/>
              <a:gd name="connsiteX1" fmla="*/ 116732 w 753893"/>
              <a:gd name="connsiteY1" fmla="*/ 1439694 h 1464013"/>
              <a:gd name="connsiteX2" fmla="*/ 233464 w 753893"/>
              <a:gd name="connsiteY2" fmla="*/ 1366736 h 1464013"/>
              <a:gd name="connsiteX3" fmla="*/ 267510 w 753893"/>
              <a:gd name="connsiteY3" fmla="*/ 1332689 h 1464013"/>
              <a:gd name="connsiteX4" fmla="*/ 311286 w 753893"/>
              <a:gd name="connsiteY4" fmla="*/ 1279187 h 1464013"/>
              <a:gd name="connsiteX5" fmla="*/ 398834 w 753893"/>
              <a:gd name="connsiteY5" fmla="*/ 1147863 h 1464013"/>
              <a:gd name="connsiteX6" fmla="*/ 515567 w 753893"/>
              <a:gd name="connsiteY6" fmla="*/ 914400 h 1464013"/>
              <a:gd name="connsiteX7" fmla="*/ 598251 w 753893"/>
              <a:gd name="connsiteY7" fmla="*/ 680936 h 1464013"/>
              <a:gd name="connsiteX8" fmla="*/ 671208 w 753893"/>
              <a:gd name="connsiteY8" fmla="*/ 428017 h 1464013"/>
              <a:gd name="connsiteX9" fmla="*/ 729574 w 753893"/>
              <a:gd name="connsiteY9" fmla="*/ 160506 h 1464013"/>
              <a:gd name="connsiteX10" fmla="*/ 749031 w 753893"/>
              <a:gd name="connsiteY10" fmla="*/ 63230 h 1464013"/>
              <a:gd name="connsiteX11" fmla="*/ 753893 w 753893"/>
              <a:gd name="connsiteY11" fmla="*/ 0 h 1464013"/>
              <a:gd name="connsiteX12" fmla="*/ 753893 w 753893"/>
              <a:gd name="connsiteY12" fmla="*/ 0 h 1464013"/>
              <a:gd name="connsiteX0" fmla="*/ 0 w 637161"/>
              <a:gd name="connsiteY0" fmla="*/ 1439694 h 1439694"/>
              <a:gd name="connsiteX1" fmla="*/ 116732 w 637161"/>
              <a:gd name="connsiteY1" fmla="*/ 1366736 h 1439694"/>
              <a:gd name="connsiteX2" fmla="*/ 150778 w 637161"/>
              <a:gd name="connsiteY2" fmla="*/ 1332689 h 1439694"/>
              <a:gd name="connsiteX3" fmla="*/ 194554 w 637161"/>
              <a:gd name="connsiteY3" fmla="*/ 1279187 h 1439694"/>
              <a:gd name="connsiteX4" fmla="*/ 282102 w 637161"/>
              <a:gd name="connsiteY4" fmla="*/ 1147863 h 1439694"/>
              <a:gd name="connsiteX5" fmla="*/ 398835 w 637161"/>
              <a:gd name="connsiteY5" fmla="*/ 914400 h 1439694"/>
              <a:gd name="connsiteX6" fmla="*/ 481519 w 637161"/>
              <a:gd name="connsiteY6" fmla="*/ 680936 h 1439694"/>
              <a:gd name="connsiteX7" fmla="*/ 554476 w 637161"/>
              <a:gd name="connsiteY7" fmla="*/ 428017 h 1439694"/>
              <a:gd name="connsiteX8" fmla="*/ 612842 w 637161"/>
              <a:gd name="connsiteY8" fmla="*/ 160506 h 1439694"/>
              <a:gd name="connsiteX9" fmla="*/ 632299 w 637161"/>
              <a:gd name="connsiteY9" fmla="*/ 63230 h 1439694"/>
              <a:gd name="connsiteX10" fmla="*/ 637161 w 637161"/>
              <a:gd name="connsiteY10" fmla="*/ 0 h 1439694"/>
              <a:gd name="connsiteX11" fmla="*/ 637161 w 637161"/>
              <a:gd name="connsiteY11" fmla="*/ 0 h 1439694"/>
              <a:gd name="connsiteX0" fmla="*/ 0 w 520429"/>
              <a:gd name="connsiteY0" fmla="*/ 1366736 h 1366736"/>
              <a:gd name="connsiteX1" fmla="*/ 34046 w 520429"/>
              <a:gd name="connsiteY1" fmla="*/ 1332689 h 1366736"/>
              <a:gd name="connsiteX2" fmla="*/ 77822 w 520429"/>
              <a:gd name="connsiteY2" fmla="*/ 1279187 h 1366736"/>
              <a:gd name="connsiteX3" fmla="*/ 165370 w 520429"/>
              <a:gd name="connsiteY3" fmla="*/ 1147863 h 1366736"/>
              <a:gd name="connsiteX4" fmla="*/ 282103 w 520429"/>
              <a:gd name="connsiteY4" fmla="*/ 914400 h 1366736"/>
              <a:gd name="connsiteX5" fmla="*/ 364787 w 520429"/>
              <a:gd name="connsiteY5" fmla="*/ 680936 h 1366736"/>
              <a:gd name="connsiteX6" fmla="*/ 437744 w 520429"/>
              <a:gd name="connsiteY6" fmla="*/ 428017 h 1366736"/>
              <a:gd name="connsiteX7" fmla="*/ 496110 w 520429"/>
              <a:gd name="connsiteY7" fmla="*/ 160506 h 1366736"/>
              <a:gd name="connsiteX8" fmla="*/ 515567 w 520429"/>
              <a:gd name="connsiteY8" fmla="*/ 63230 h 1366736"/>
              <a:gd name="connsiteX9" fmla="*/ 520429 w 520429"/>
              <a:gd name="connsiteY9" fmla="*/ 0 h 1366736"/>
              <a:gd name="connsiteX10" fmla="*/ 520429 w 520429"/>
              <a:gd name="connsiteY10" fmla="*/ 0 h 1366736"/>
              <a:gd name="connsiteX0" fmla="*/ 0 w 486383"/>
              <a:gd name="connsiteY0" fmla="*/ 1332689 h 1332689"/>
              <a:gd name="connsiteX1" fmla="*/ 43776 w 486383"/>
              <a:gd name="connsiteY1" fmla="*/ 1279187 h 1332689"/>
              <a:gd name="connsiteX2" fmla="*/ 131324 w 486383"/>
              <a:gd name="connsiteY2" fmla="*/ 1147863 h 1332689"/>
              <a:gd name="connsiteX3" fmla="*/ 248057 w 486383"/>
              <a:gd name="connsiteY3" fmla="*/ 914400 h 1332689"/>
              <a:gd name="connsiteX4" fmla="*/ 330741 w 486383"/>
              <a:gd name="connsiteY4" fmla="*/ 680936 h 1332689"/>
              <a:gd name="connsiteX5" fmla="*/ 403698 w 486383"/>
              <a:gd name="connsiteY5" fmla="*/ 428017 h 1332689"/>
              <a:gd name="connsiteX6" fmla="*/ 462064 w 486383"/>
              <a:gd name="connsiteY6" fmla="*/ 160506 h 1332689"/>
              <a:gd name="connsiteX7" fmla="*/ 481521 w 486383"/>
              <a:gd name="connsiteY7" fmla="*/ 63230 h 1332689"/>
              <a:gd name="connsiteX8" fmla="*/ 486383 w 486383"/>
              <a:gd name="connsiteY8" fmla="*/ 0 h 1332689"/>
              <a:gd name="connsiteX9" fmla="*/ 486383 w 486383"/>
              <a:gd name="connsiteY9" fmla="*/ 0 h 1332689"/>
              <a:gd name="connsiteX0" fmla="*/ 0 w 442607"/>
              <a:gd name="connsiteY0" fmla="*/ 1279187 h 1279187"/>
              <a:gd name="connsiteX1" fmla="*/ 87548 w 442607"/>
              <a:gd name="connsiteY1" fmla="*/ 1147863 h 1279187"/>
              <a:gd name="connsiteX2" fmla="*/ 204281 w 442607"/>
              <a:gd name="connsiteY2" fmla="*/ 914400 h 1279187"/>
              <a:gd name="connsiteX3" fmla="*/ 286965 w 442607"/>
              <a:gd name="connsiteY3" fmla="*/ 680936 h 1279187"/>
              <a:gd name="connsiteX4" fmla="*/ 359922 w 442607"/>
              <a:gd name="connsiteY4" fmla="*/ 428017 h 1279187"/>
              <a:gd name="connsiteX5" fmla="*/ 418288 w 442607"/>
              <a:gd name="connsiteY5" fmla="*/ 160506 h 1279187"/>
              <a:gd name="connsiteX6" fmla="*/ 437745 w 442607"/>
              <a:gd name="connsiteY6" fmla="*/ 63230 h 1279187"/>
              <a:gd name="connsiteX7" fmla="*/ 442607 w 442607"/>
              <a:gd name="connsiteY7" fmla="*/ 0 h 1279187"/>
              <a:gd name="connsiteX8" fmla="*/ 442607 w 442607"/>
              <a:gd name="connsiteY8" fmla="*/ 0 h 1279187"/>
              <a:gd name="connsiteX0" fmla="*/ 0 w 355059"/>
              <a:gd name="connsiteY0" fmla="*/ 1147863 h 1147863"/>
              <a:gd name="connsiteX1" fmla="*/ 116733 w 355059"/>
              <a:gd name="connsiteY1" fmla="*/ 914400 h 1147863"/>
              <a:gd name="connsiteX2" fmla="*/ 199417 w 355059"/>
              <a:gd name="connsiteY2" fmla="*/ 680936 h 1147863"/>
              <a:gd name="connsiteX3" fmla="*/ 272374 w 355059"/>
              <a:gd name="connsiteY3" fmla="*/ 428017 h 1147863"/>
              <a:gd name="connsiteX4" fmla="*/ 330740 w 355059"/>
              <a:gd name="connsiteY4" fmla="*/ 160506 h 1147863"/>
              <a:gd name="connsiteX5" fmla="*/ 350197 w 355059"/>
              <a:gd name="connsiteY5" fmla="*/ 63230 h 1147863"/>
              <a:gd name="connsiteX6" fmla="*/ 355059 w 355059"/>
              <a:gd name="connsiteY6" fmla="*/ 0 h 1147863"/>
              <a:gd name="connsiteX7" fmla="*/ 355059 w 355059"/>
              <a:gd name="connsiteY7" fmla="*/ 0 h 1147863"/>
              <a:gd name="connsiteX0" fmla="*/ 0 w 238326"/>
              <a:gd name="connsiteY0" fmla="*/ 914400 h 914400"/>
              <a:gd name="connsiteX1" fmla="*/ 82684 w 238326"/>
              <a:gd name="connsiteY1" fmla="*/ 680936 h 914400"/>
              <a:gd name="connsiteX2" fmla="*/ 155641 w 238326"/>
              <a:gd name="connsiteY2" fmla="*/ 428017 h 914400"/>
              <a:gd name="connsiteX3" fmla="*/ 214007 w 238326"/>
              <a:gd name="connsiteY3" fmla="*/ 160506 h 914400"/>
              <a:gd name="connsiteX4" fmla="*/ 233464 w 238326"/>
              <a:gd name="connsiteY4" fmla="*/ 63230 h 914400"/>
              <a:gd name="connsiteX5" fmla="*/ 238326 w 238326"/>
              <a:gd name="connsiteY5" fmla="*/ 0 h 914400"/>
              <a:gd name="connsiteX6" fmla="*/ 238326 w 238326"/>
              <a:gd name="connsiteY6" fmla="*/ 0 h 914400"/>
              <a:gd name="connsiteX0" fmla="*/ 0 w 155642"/>
              <a:gd name="connsiteY0" fmla="*/ 680936 h 680936"/>
              <a:gd name="connsiteX1" fmla="*/ 72957 w 155642"/>
              <a:gd name="connsiteY1" fmla="*/ 428017 h 680936"/>
              <a:gd name="connsiteX2" fmla="*/ 131323 w 155642"/>
              <a:gd name="connsiteY2" fmla="*/ 160506 h 680936"/>
              <a:gd name="connsiteX3" fmla="*/ 150780 w 155642"/>
              <a:gd name="connsiteY3" fmla="*/ 63230 h 680936"/>
              <a:gd name="connsiteX4" fmla="*/ 155642 w 155642"/>
              <a:gd name="connsiteY4" fmla="*/ 0 h 680936"/>
              <a:gd name="connsiteX5" fmla="*/ 155642 w 155642"/>
              <a:gd name="connsiteY5" fmla="*/ 0 h 680936"/>
              <a:gd name="connsiteX0" fmla="*/ 0 w 172977"/>
              <a:gd name="connsiteY0" fmla="*/ 763275 h 763275"/>
              <a:gd name="connsiteX1" fmla="*/ 90292 w 172977"/>
              <a:gd name="connsiteY1" fmla="*/ 428017 h 763275"/>
              <a:gd name="connsiteX2" fmla="*/ 148658 w 172977"/>
              <a:gd name="connsiteY2" fmla="*/ 160506 h 763275"/>
              <a:gd name="connsiteX3" fmla="*/ 168115 w 172977"/>
              <a:gd name="connsiteY3" fmla="*/ 63230 h 763275"/>
              <a:gd name="connsiteX4" fmla="*/ 172977 w 172977"/>
              <a:gd name="connsiteY4" fmla="*/ 0 h 763275"/>
              <a:gd name="connsiteX5" fmla="*/ 172977 w 172977"/>
              <a:gd name="connsiteY5" fmla="*/ 0 h 763275"/>
              <a:gd name="connsiteX0" fmla="*/ 0 w 181644"/>
              <a:gd name="connsiteY0" fmla="*/ 763275 h 763275"/>
              <a:gd name="connsiteX1" fmla="*/ 98959 w 181644"/>
              <a:gd name="connsiteY1" fmla="*/ 428017 h 763275"/>
              <a:gd name="connsiteX2" fmla="*/ 157325 w 181644"/>
              <a:gd name="connsiteY2" fmla="*/ 160506 h 763275"/>
              <a:gd name="connsiteX3" fmla="*/ 176782 w 181644"/>
              <a:gd name="connsiteY3" fmla="*/ 63230 h 763275"/>
              <a:gd name="connsiteX4" fmla="*/ 181644 w 181644"/>
              <a:gd name="connsiteY4" fmla="*/ 0 h 763275"/>
              <a:gd name="connsiteX5" fmla="*/ 181644 w 181644"/>
              <a:gd name="connsiteY5" fmla="*/ 0 h 763275"/>
              <a:gd name="connsiteX0" fmla="*/ 0 w 177310"/>
              <a:gd name="connsiteY0" fmla="*/ 767609 h 767609"/>
              <a:gd name="connsiteX1" fmla="*/ 94625 w 177310"/>
              <a:gd name="connsiteY1" fmla="*/ 428017 h 767609"/>
              <a:gd name="connsiteX2" fmla="*/ 152991 w 177310"/>
              <a:gd name="connsiteY2" fmla="*/ 160506 h 767609"/>
              <a:gd name="connsiteX3" fmla="*/ 172448 w 177310"/>
              <a:gd name="connsiteY3" fmla="*/ 63230 h 767609"/>
              <a:gd name="connsiteX4" fmla="*/ 177310 w 177310"/>
              <a:gd name="connsiteY4" fmla="*/ 0 h 767609"/>
              <a:gd name="connsiteX5" fmla="*/ 177310 w 177310"/>
              <a:gd name="connsiteY5" fmla="*/ 0 h 767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310" h="767609">
                <a:moveTo>
                  <a:pt x="0" y="767609"/>
                </a:moveTo>
                <a:cubicBezTo>
                  <a:pt x="25940" y="686545"/>
                  <a:pt x="69127" y="529201"/>
                  <a:pt x="94625" y="428017"/>
                </a:cubicBezTo>
                <a:cubicBezTo>
                  <a:pt x="120124" y="326833"/>
                  <a:pt x="140021" y="221304"/>
                  <a:pt x="152991" y="160506"/>
                </a:cubicBezTo>
                <a:cubicBezTo>
                  <a:pt x="165961" y="99708"/>
                  <a:pt x="168395" y="89981"/>
                  <a:pt x="172448" y="63230"/>
                </a:cubicBezTo>
                <a:cubicBezTo>
                  <a:pt x="176501" y="36479"/>
                  <a:pt x="176500" y="10538"/>
                  <a:pt x="177310" y="0"/>
                </a:cubicBezTo>
                <a:lnTo>
                  <a:pt x="17731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7" name="Freeform 36"/>
          <p:cNvSpPr/>
          <p:nvPr/>
        </p:nvSpPr>
        <p:spPr>
          <a:xfrm>
            <a:off x="7253283" y="2714180"/>
            <a:ext cx="0" cy="737667"/>
          </a:xfrm>
          <a:custGeom>
            <a:avLst/>
            <a:gdLst>
              <a:gd name="connsiteX0" fmla="*/ 0 w 0"/>
              <a:gd name="connsiteY0" fmla="*/ 737667 h 737667"/>
              <a:gd name="connsiteX1" fmla="*/ 0 w 0"/>
              <a:gd name="connsiteY1" fmla="*/ 530199 h 737667"/>
              <a:gd name="connsiteX2" fmla="*/ 0 w 0"/>
              <a:gd name="connsiteY2" fmla="*/ 0 h 737667"/>
              <a:gd name="connsiteX3" fmla="*/ 0 w 0"/>
              <a:gd name="connsiteY3" fmla="*/ 0 h 737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h="737667">
                <a:moveTo>
                  <a:pt x="0" y="737667"/>
                </a:moveTo>
                <a:lnTo>
                  <a:pt x="0" y="530199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143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1" name="Picture 2" descr="Green and Blue Pencils in the Sun clipart. Free download transparent .PNG |  Creazill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2285">
            <a:off x="6932643" y="3479762"/>
            <a:ext cx="833262" cy="118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1.85185E-6 L -0.01536 -0.01806 L -0.02852 -0.02199 L -0.04323 -0.01736 L -0.06055 -0.00209 L -0.07187 0.02685 L -0.07747 0.06574 L -0.07747 0.10324 L -0.07109 0.13657 L -0.05977 0.16412 L -0.04583 0.17546 L -0.03086 0.18032 L -0.01615 0.17685 L 0.00273 0.15486 L 0.01445 0.12129 L 0.01849 0.08241 L 0.01667 0.05023 L 0.01107 0.01875 L 0.00313 0.00463 L 0.00117 0.02685 L 0.00391 0.05092 L 0.00768 0.07106 L 0.0151 0.08634 L 0.02539 0.09722 L 0.03815 0.10116 L 0.05547 0.10254 L 0.07357 0.10116 L 0.09922 0.08032 L 0.10977 0.0537 L 0.11576 0.03009 L 0.11732 0.00602 L 0.11198 -0.00996 L 0.10104 -0.02084 L 0.09049 -0.02084 L 0.07878 -0.01551 L 0.06797 -0.00463 L 0.05846 0.01481 L 0.05208 0.0368 L 0.04714 0.06018 L 0.04492 0.08379 L 0.04453 0.10926 L 0.04714 0.13055 L 0.0513 0.15139 L 0.06081 0.16875 L 0.0694 0.17407 L 0.08112 0.17824 L 0.09688 0.17893 L 0.1082 0.16944 L 0.13203 0.13727 " pathEditMode="relative" rAng="0" ptsTypes="AAAAAAAAAAAAAAAAAAAAAAAAAAAAAAAAAAAAAAAAAAAAAAAAA">
                                      <p:cBhvr>
                                        <p:cTn id="10" dur="1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6" y="791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1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3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9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3" fill="hold" grpId="0" nodeType="withEffect">
                                  <p:stCondLst>
                                    <p:cond delay="7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6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9" fill="hold" grpId="0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9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grpId="0" nodeType="withEffect">
                                  <p:stCondLst>
                                    <p:cond delay="10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12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1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0" presetClass="path" presetSubtype="0" fill="hold" nodeType="withEffect">
                                  <p:stCondLst>
                                    <p:cond delay="13600"/>
                                  </p:stCondLst>
                                  <p:childTnLst>
                                    <p:animMotion origin="layout" path="M -0.00026 -0.00046 L 0.01459 -0.0463 L 0.02631 -0.11019 L 0.03099 -0.17546 L 0.03099 -0.2713 L 0.03099 0.00648 L 0.03256 0.02731 L 0.04037 0.04259 L 0.05912 0.0412 L 0.07553 0.01065 L 0.09584 -0.06158 L 0.00287 -0.16713 L 0.06146 -0.16574 " pathEditMode="relative" rAng="0" ptsTypes="AAAAAAAAAAAAA">
                                      <p:cBhvr>
                                        <p:cTn id="55" dur="8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5" y="-1138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13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3" fill="hold" grpId="0" nodeType="withEffect">
                                  <p:stCondLst>
                                    <p:cond delay="14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1" dur="1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15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9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16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189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6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3" fill="hold" grpId="0" nodeType="withEffect">
                                  <p:stCondLst>
                                    <p:cond delay="193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3" dur="8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7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700"/>
                            </p:stCondLst>
                            <p:childTnLst>
                              <p:par>
                                <p:cTn id="78" presetID="47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2466662" y="498386"/>
            <a:ext cx="8030697" cy="2274447"/>
            <a:chOff x="759441" y="1821142"/>
            <a:chExt cx="5668976" cy="1436408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5556840" y="1829540"/>
              <a:ext cx="865817" cy="21720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4753906" y="1837706"/>
              <a:ext cx="865817" cy="21720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962400" y="1838681"/>
              <a:ext cx="865817" cy="217208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3151810" y="1839656"/>
              <a:ext cx="865817" cy="217208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2362200" y="1830399"/>
              <a:ext cx="865817" cy="217208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1549714" y="1821142"/>
              <a:ext cx="865817" cy="217208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2"/>
            <a:srcRect l="41375" t="55314" r="39071" b="34105"/>
            <a:stretch/>
          </p:blipFill>
          <p:spPr>
            <a:xfrm>
              <a:off x="759441" y="1821142"/>
              <a:ext cx="865817" cy="217208"/>
            </a:xfrm>
            <a:prstGeom prst="rect">
              <a:avLst/>
            </a:prstGeom>
          </p:spPr>
        </p:pic>
        <p:grpSp>
          <p:nvGrpSpPr>
            <p:cNvPr id="52" name="Group 51"/>
            <p:cNvGrpSpPr/>
            <p:nvPr/>
          </p:nvGrpSpPr>
          <p:grpSpPr>
            <a:xfrm>
              <a:off x="7620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3" name="Group 52"/>
            <p:cNvGrpSpPr/>
            <p:nvPr/>
          </p:nvGrpSpPr>
          <p:grpSpPr>
            <a:xfrm>
              <a:off x="15516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70" name="Picture 69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4" name="Group 53"/>
            <p:cNvGrpSpPr/>
            <p:nvPr/>
          </p:nvGrpSpPr>
          <p:grpSpPr>
            <a:xfrm>
              <a:off x="23622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31518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39624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4752018" y="2029093"/>
              <a:ext cx="861069" cy="1228457"/>
              <a:chOff x="5274449" y="1187554"/>
              <a:chExt cx="3060099" cy="5342635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2"/>
              <a:srcRect l="41889" t="39665" r="39071" b="25263"/>
              <a:stretch/>
            </p:blipFill>
            <p:spPr>
              <a:xfrm>
                <a:off x="5338407" y="1187554"/>
                <a:ext cx="2996141" cy="3131281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2"/>
              <a:srcRect l="41506" t="40463" r="39071" b="34105"/>
              <a:stretch/>
            </p:blipFill>
            <p:spPr>
              <a:xfrm>
                <a:off x="5274449" y="4259557"/>
                <a:ext cx="3056503" cy="2270632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5562600" y="2029093"/>
              <a:ext cx="865817" cy="1228457"/>
              <a:chOff x="9069273" y="1187554"/>
              <a:chExt cx="3076973" cy="5342634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2"/>
              <a:srcRect l="41506" t="39665" r="39071" b="25263"/>
              <a:stretch/>
            </p:blipFill>
            <p:spPr>
              <a:xfrm>
                <a:off x="9069273" y="1187554"/>
                <a:ext cx="3056503" cy="3131280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 rotWithShape="1">
              <a:blip r:embed="rId2"/>
              <a:srcRect l="41375" t="40463" r="39071" b="34105"/>
              <a:stretch/>
            </p:blipFill>
            <p:spPr>
              <a:xfrm>
                <a:off x="9069273" y="4259556"/>
                <a:ext cx="3076973" cy="2270632"/>
              </a:xfrm>
              <a:prstGeom prst="rect">
                <a:avLst/>
              </a:prstGeom>
            </p:spPr>
          </p:pic>
        </p:grpSp>
      </p:grpSp>
      <p:sp>
        <p:nvSpPr>
          <p:cNvPr id="37" name="TextBox 36"/>
          <p:cNvSpPr txBox="1"/>
          <p:nvPr/>
        </p:nvSpPr>
        <p:spPr>
          <a:xfrm>
            <a:off x="2887517" y="703747"/>
            <a:ext cx="84197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wh</a:t>
            </a:r>
            <a:r>
              <a:rPr lang="el-GR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φϗ</a:t>
            </a:r>
            <a:r>
              <a:rPr lang="vi-VN" sz="11500" b="1" dirty="0" smtClean="0">
                <a:ln>
                  <a:solidFill>
                    <a:schemeClr val="bg1">
                      <a:lumMod val="85000"/>
                    </a:schemeClr>
                  </a:solidFill>
                </a:ln>
                <a:latin typeface="HP001 4 hàng" panose="020B0603050302020204" pitchFamily="34" charset="-93"/>
              </a:rPr>
              <a:t>n cưƟ</a:t>
            </a:r>
            <a:endParaRPr lang="vi-VN" sz="9000" dirty="0">
              <a:ln>
                <a:solidFill>
                  <a:schemeClr val="bg1">
                    <a:lumMod val="85000"/>
                  </a:schemeClr>
                </a:solidFill>
              </a:ln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467024" y="3268644"/>
            <a:ext cx="9179799" cy="2274447"/>
            <a:chOff x="1900966" y="3268644"/>
            <a:chExt cx="9179799" cy="2274447"/>
          </a:xfrm>
        </p:grpSpPr>
        <p:grpSp>
          <p:nvGrpSpPr>
            <p:cNvPr id="4" name="Group 3"/>
            <p:cNvGrpSpPr/>
            <p:nvPr/>
          </p:nvGrpSpPr>
          <p:grpSpPr>
            <a:xfrm>
              <a:off x="4181301" y="3268644"/>
              <a:ext cx="5665707" cy="2274447"/>
              <a:chOff x="759441" y="1821142"/>
              <a:chExt cx="4068776" cy="1436408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759441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3" name="Group 12"/>
              <p:cNvGrpSpPr/>
              <p:nvPr/>
            </p:nvGrpSpPr>
            <p:grpSpPr>
              <a:xfrm>
                <a:off x="7620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5" name="Picture 3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6" name="Picture 3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33" name="Picture 3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4" name="Picture 3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5" name="Group 14"/>
              <p:cNvGrpSpPr/>
              <p:nvPr/>
            </p:nvGrpSpPr>
            <p:grpSpPr>
              <a:xfrm>
                <a:off x="23622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32" name="Picture 3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6" name="Group 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29" name="Picture 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30" name="Picture 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7" name="Group 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27" name="Picture 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05" name="Group 104"/>
            <p:cNvGrpSpPr/>
            <p:nvPr/>
          </p:nvGrpSpPr>
          <p:grpSpPr>
            <a:xfrm>
              <a:off x="1900966" y="3268644"/>
              <a:ext cx="6793518" cy="2274447"/>
              <a:chOff x="1549714" y="1821142"/>
              <a:chExt cx="4878703" cy="1436408"/>
            </a:xfrm>
          </p:grpSpPr>
          <p:pic>
            <p:nvPicPr>
              <p:cNvPr id="106" name="Picture 105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5556840" y="1829540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4753906" y="183770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8" name="Picture 107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962400" y="1838681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09" name="Picture 108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3151810" y="1839656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0" name="Picture 109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2362200" y="1830399"/>
                <a:ext cx="865817" cy="217208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2"/>
              <a:srcRect l="41375" t="55314" r="39071" b="34105"/>
              <a:stretch/>
            </p:blipFill>
            <p:spPr>
              <a:xfrm>
                <a:off x="1549714" y="1821142"/>
                <a:ext cx="865817" cy="217208"/>
              </a:xfrm>
              <a:prstGeom prst="rect">
                <a:avLst/>
              </a:prstGeom>
            </p:spPr>
          </p:pic>
          <p:grpSp>
            <p:nvGrpSpPr>
              <p:cNvPr id="114" name="Group 113"/>
              <p:cNvGrpSpPr/>
              <p:nvPr/>
            </p:nvGrpSpPr>
            <p:grpSpPr>
              <a:xfrm>
                <a:off x="15516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5" name="Group 114"/>
              <p:cNvGrpSpPr/>
              <p:nvPr/>
            </p:nvGrpSpPr>
            <p:grpSpPr>
              <a:xfrm>
                <a:off x="2362199" y="2029093"/>
                <a:ext cx="865817" cy="1228457"/>
                <a:chOff x="9069271" y="1187554"/>
                <a:chExt cx="3076973" cy="5342634"/>
              </a:xfrm>
            </p:grpSpPr>
            <p:pic>
              <p:nvPicPr>
                <p:cNvPr id="128" name="Picture 127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1" y="4259555"/>
                  <a:ext cx="3076973" cy="2270633"/>
                </a:xfrm>
                <a:prstGeom prst="rect">
                  <a:avLst/>
                </a:prstGeom>
              </p:spPr>
            </p:pic>
          </p:grpSp>
          <p:grpSp>
            <p:nvGrpSpPr>
              <p:cNvPr id="116" name="Group 115"/>
              <p:cNvGrpSpPr/>
              <p:nvPr/>
            </p:nvGrpSpPr>
            <p:grpSpPr>
              <a:xfrm>
                <a:off x="31518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6" name="Picture 12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7" name="Picture 126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7" name="Group 116"/>
              <p:cNvGrpSpPr/>
              <p:nvPr/>
            </p:nvGrpSpPr>
            <p:grpSpPr>
              <a:xfrm>
                <a:off x="39624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4" name="Picture 123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5" name="Picture 124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8" name="Group 117"/>
              <p:cNvGrpSpPr/>
              <p:nvPr/>
            </p:nvGrpSpPr>
            <p:grpSpPr>
              <a:xfrm>
                <a:off x="4752018" y="2029093"/>
                <a:ext cx="861069" cy="1228457"/>
                <a:chOff x="5274449" y="1187554"/>
                <a:chExt cx="3060099" cy="5342635"/>
              </a:xfrm>
            </p:grpSpPr>
            <p:pic>
              <p:nvPicPr>
                <p:cNvPr id="122" name="Picture 121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889" t="39665" r="39071" b="25263"/>
                <a:stretch/>
              </p:blipFill>
              <p:spPr>
                <a:xfrm>
                  <a:off x="5338407" y="1187554"/>
                  <a:ext cx="2996141" cy="3131281"/>
                </a:xfrm>
                <a:prstGeom prst="rect">
                  <a:avLst/>
                </a:prstGeom>
              </p:spPr>
            </p:pic>
            <p:pic>
              <p:nvPicPr>
                <p:cNvPr id="123" name="Picture 122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40463" r="39071" b="34105"/>
                <a:stretch/>
              </p:blipFill>
              <p:spPr>
                <a:xfrm>
                  <a:off x="5274449" y="4259557"/>
                  <a:ext cx="3056503" cy="2270632"/>
                </a:xfrm>
                <a:prstGeom prst="rect">
                  <a:avLst/>
                </a:prstGeom>
              </p:spPr>
            </p:pic>
          </p:grpSp>
          <p:grpSp>
            <p:nvGrpSpPr>
              <p:cNvPr id="119" name="Group 118"/>
              <p:cNvGrpSpPr/>
              <p:nvPr/>
            </p:nvGrpSpPr>
            <p:grpSpPr>
              <a:xfrm>
                <a:off x="5562600" y="2029093"/>
                <a:ext cx="865817" cy="1228457"/>
                <a:chOff x="9069273" y="1187554"/>
                <a:chExt cx="3076973" cy="5342634"/>
              </a:xfrm>
            </p:grpSpPr>
            <p:pic>
              <p:nvPicPr>
                <p:cNvPr id="120" name="Picture 119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506" t="39665" r="39071" b="25263"/>
                <a:stretch/>
              </p:blipFill>
              <p:spPr>
                <a:xfrm>
                  <a:off x="9069273" y="1187554"/>
                  <a:ext cx="3056503" cy="3131280"/>
                </a:xfrm>
                <a:prstGeom prst="rect">
                  <a:avLst/>
                </a:prstGeom>
              </p:spPr>
            </p:pic>
            <p:pic>
              <p:nvPicPr>
                <p:cNvPr id="121" name="Picture 120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41375" t="40463" r="39071" b="34105"/>
                <a:stretch/>
              </p:blipFill>
              <p:spPr>
                <a:xfrm>
                  <a:off x="9069273" y="4259556"/>
                  <a:ext cx="3076973" cy="2270632"/>
                </a:xfrm>
                <a:prstGeom prst="rect">
                  <a:avLst/>
                </a:prstGeom>
              </p:spPr>
            </p:pic>
          </p:grpSp>
        </p:grpSp>
        <p:sp>
          <p:nvSpPr>
            <p:cNvPr id="135" name="TextBox 134"/>
            <p:cNvSpPr txBox="1"/>
            <p:nvPr/>
          </p:nvSpPr>
          <p:spPr>
            <a:xfrm>
              <a:off x="2856787" y="3395551"/>
              <a:ext cx="8223978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11500" b="1" dirty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l</a:t>
              </a:r>
              <a:r>
                <a:rPr lang="el-GR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φ</a:t>
              </a:r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ǩ l</a:t>
              </a:r>
              <a:r>
                <a:rPr lang="el-GR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φ</a:t>
              </a:r>
              <a:r>
                <a:rPr lang="vi-VN" sz="11500" b="1" dirty="0" smtClean="0">
                  <a:ln>
                    <a:solidFill>
                      <a:schemeClr val="bg1">
                        <a:lumMod val="85000"/>
                      </a:schemeClr>
                    </a:solidFill>
                  </a:ln>
                  <a:latin typeface="HP001 5 hàng" panose="020B0603050302020204" pitchFamily="34" charset="-93"/>
                </a:rPr>
                <a:t>ět</a:t>
              </a:r>
              <a:endParaRPr lang="vi-VN" sz="11500" dirty="0">
                <a:ln>
                  <a:solidFill>
                    <a:schemeClr val="bg1">
                      <a:lumMod val="85000"/>
                    </a:schemeClr>
                  </a:solidFill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119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72490" y="544226"/>
            <a:ext cx="7099099" cy="2250234"/>
            <a:chOff x="1066800" y="1370063"/>
            <a:chExt cx="5062755" cy="23221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l="34874" t="24042" r="46451" b="50238"/>
            <a:stretch/>
          </p:blipFill>
          <p:spPr>
            <a:xfrm>
              <a:off x="1066801" y="1376827"/>
              <a:ext cx="5062754" cy="2315351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39107" t="21694" r="54296" b="75468"/>
            <a:stretch/>
          </p:blipFill>
          <p:spPr>
            <a:xfrm>
              <a:off x="4341096" y="1370063"/>
              <a:ext cx="1788459" cy="25549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39107" t="21694" r="54296" b="75468"/>
            <a:stretch/>
          </p:blipFill>
          <p:spPr>
            <a:xfrm>
              <a:off x="1066800" y="1372272"/>
              <a:ext cx="788125" cy="506569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9071589" y="513046"/>
            <a:ext cx="2536139" cy="6251732"/>
            <a:chOff x="7247965" y="326572"/>
            <a:chExt cx="3842400" cy="570923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3466" t="21324" r="32361" b="15256"/>
            <a:stretch/>
          </p:blipFill>
          <p:spPr>
            <a:xfrm>
              <a:off x="7247965" y="326572"/>
              <a:ext cx="3842400" cy="570923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/>
            <a:srcRect l="39107" t="21694" r="54296" b="75468"/>
            <a:stretch/>
          </p:blipFill>
          <p:spPr>
            <a:xfrm>
              <a:off x="7247965" y="2220686"/>
              <a:ext cx="537498" cy="231212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3135401" y="-71729"/>
            <a:ext cx="5842970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Bận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endParaRPr lang="en-US" sz="3200" b="1" dirty="0"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7854" y="2766324"/>
            <a:ext cx="8975188" cy="397031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lúc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Xoạt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Xoạt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Bi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xé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Xoèn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xoẹt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Xoèn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xoẹt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Bi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trò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cưa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gỗ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Nhoen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nhoét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Nhoen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nhoét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Bi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đổ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khay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nhồi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bột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bánh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Leng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keng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Leng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keng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Bi rung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rinh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chuông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Hì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hục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Hì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hục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! Bi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khoét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lỗ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vườn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Bi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bận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miệng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toe </a:t>
            </a:r>
            <a:r>
              <a:rPr lang="en-US" sz="2800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toét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963" y="3637180"/>
            <a:ext cx="110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oen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61834" y="5334553"/>
            <a:ext cx="110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oet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61912" y="4061606"/>
            <a:ext cx="110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oen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747621" y="3637180"/>
            <a:ext cx="110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oet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08163" y="4053514"/>
            <a:ext cx="110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oet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802906" y="6182119"/>
            <a:ext cx="1104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oet</a:t>
            </a:r>
            <a:endParaRPr lang="vi-VN" sz="2800" dirty="0">
              <a:solidFill>
                <a:srgbClr val="FF00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48824" y="4047220"/>
            <a:ext cx="9126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693253" y="4047220"/>
            <a:ext cx="738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62892" y="4486032"/>
            <a:ext cx="1137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085484" y="4486032"/>
            <a:ext cx="10247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763526" y="6607312"/>
            <a:ext cx="7384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95223" y="5761778"/>
            <a:ext cx="912056" cy="1016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loud Callout 34"/>
          <p:cNvSpPr/>
          <p:nvPr/>
        </p:nvSpPr>
        <p:spPr>
          <a:xfrm>
            <a:off x="346219" y="49401"/>
            <a:ext cx="3915616" cy="1306365"/>
          </a:xfrm>
          <a:prstGeom prst="cloudCallout">
            <a:avLst>
              <a:gd name="adj1" fmla="val 31111"/>
              <a:gd name="adj2" fmla="val 25440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124330" y="163974"/>
            <a:ext cx="41375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 Bi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6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  <p:bldP spid="20" grpId="0"/>
      <p:bldP spid="21" grpId="0"/>
      <p:bldP spid="22" grpId="0"/>
      <p:bldP spid="23" grpId="0"/>
      <p:bldP spid="35" grpId="0" animBg="1"/>
      <p:bldP spid="35" grpId="1" animBg="1"/>
      <p:bldP spid="36" grpId="0"/>
      <p:bldP spid="36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4948" b="60807" l="51391" r="54466"/>
                    </a14:imgEffect>
                  </a14:imgLayer>
                </a14:imgProps>
              </a:ext>
            </a:extLst>
          </a:blip>
          <a:srcRect l="52277" t="54596" r="45487" b="41664"/>
          <a:stretch/>
        </p:blipFill>
        <p:spPr>
          <a:xfrm>
            <a:off x="10284" y="-67237"/>
            <a:ext cx="1044295" cy="981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4579" y="28715"/>
            <a:ext cx="2738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nghe</a:t>
            </a:r>
            <a:endParaRPr lang="vi-VN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57713" y="2402114"/>
            <a:ext cx="8420427" cy="4744454"/>
            <a:chOff x="2249715" y="2107237"/>
            <a:chExt cx="7001782" cy="441806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5527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9715" y="2248580"/>
              <a:ext cx="7001782" cy="4276725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5123541" y="2107237"/>
              <a:ext cx="3387725" cy="4276725"/>
              <a:chOff x="6516913" y="583238"/>
              <a:chExt cx="3387725" cy="4276725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7537223" y="2147718"/>
                <a:ext cx="1268639" cy="114776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9800" b="97105" l="42173" r="9984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184"/>
              <a:stretch/>
            </p:blipFill>
            <p:spPr>
              <a:xfrm>
                <a:off x="6516913" y="583238"/>
                <a:ext cx="3387725" cy="4276725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/>
        </p:nvSpPr>
        <p:spPr>
          <a:xfrm>
            <a:off x="1661985" y="1632670"/>
            <a:ext cx="117130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     Ở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3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8704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riends Hello GIF - Find &amp; Share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1708643">
            <a:off x="5704794" y="387037"/>
            <a:ext cx="6658787" cy="4525235"/>
          </a:xfrm>
          <a:prstGeom prst="rect">
            <a:avLst/>
          </a:prstGeom>
          <a:noFill/>
        </p:spPr>
        <p:txBody>
          <a:bodyPr wrap="none" rtlCol="0">
            <a:prstTxWarp prst="textArchUpPour">
              <a:avLst>
                <a:gd name="adj1" fmla="val 10836382"/>
                <a:gd name="adj2" fmla="val 37967"/>
              </a:avLst>
            </a:prstTxWarp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GIỎI!</a:t>
            </a:r>
            <a:endParaRPr 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GIF umbrella minion minions - animated GIF on GIF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0687">
            <a:off x="5867057" y="1878487"/>
            <a:ext cx="4683711" cy="24784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1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789" y="3306302"/>
            <a:ext cx="1975757" cy="1257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200" y="4533841"/>
            <a:ext cx="1975757" cy="12573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21" y="6151016"/>
            <a:ext cx="2337448" cy="786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047"/>
            <a:ext cx="1571039" cy="9997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549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41" y="4162739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6556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6182026"/>
            <a:ext cx="1893401" cy="63703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30802" y1="75714" x2="69628" y2="76286"/>
                        <a14:foregroundMark x1="39685" y1="80286" x2="60458" y2="79286"/>
                        <a14:foregroundMark x1="39398" y1="7143" x2="45129" y2="17571"/>
                        <a14:foregroundMark x1="59456" y1="5714" x2="58596" y2="1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048" y="1149532"/>
            <a:ext cx="1414645" cy="14186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314" y="1342404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240" y="1290560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357" y="2925976"/>
            <a:ext cx="1209293" cy="130342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479" y="2629525"/>
            <a:ext cx="1480128" cy="15102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834" y="2025872"/>
            <a:ext cx="1621003" cy="10748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1065" y1="7619" x2="49704" y2="36508"/>
                        <a14:foregroundMark x1="65976" y1="6032" x2="51775" y2="26349"/>
                        <a14:foregroundMark x1="35503" y1="7302" x2="65976" y2="6984"/>
                        <a14:foregroundMark x1="38166" y1="31111" x2="69822" y2="33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818" y="3934952"/>
            <a:ext cx="1638443" cy="15269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956" y="4915295"/>
            <a:ext cx="1384988" cy="126673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21649" y1="16824" x2="16348" y2="29206"/>
                        <a14:foregroundMark x1="43594" y1="6326" x2="53314" y2="17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605" y="5280791"/>
            <a:ext cx="1267074" cy="13865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575" y="367206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  <a14:backgroundMark x1="99708" y1="74619" x2="99708" y2="75127"/>
                        <a14:backgroundMark x1="99708" y1="83249" x2="99708" y2="80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314" y="-486747"/>
            <a:ext cx="5363061" cy="3080241"/>
          </a:xfrm>
          <a:prstGeom prst="rect">
            <a:avLst/>
          </a:prstGeom>
        </p:spPr>
      </p:pic>
      <p:pic>
        <p:nvPicPr>
          <p:cNvPr id="46" name="Picture 11" descr="C:\Users\ADMIN\Desktop\Tai nguyen thiet ke tro choi\Angry birds epic birds\1505573783630 (2)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6" y="5231624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85708" y="3956025"/>
            <a:ext cx="56621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8000"/>
                </a:solidFill>
                <a:latin typeface="Algerian" panose="04020705040A02060702" pitchFamily="82" charset="0"/>
              </a:rPr>
              <a:t>ẾCH XANH MƯU TRÍ</a:t>
            </a:r>
            <a:endParaRPr lang="en-US" sz="4800" b="1" dirty="0">
              <a:solidFill>
                <a:srgbClr val="008000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Zen Garden In-Game - Laura Shigihara - NhacCuaTu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/>
          <a:stretch>
            <a:fillRect/>
          </a:stretch>
        </p:blipFill>
        <p:spPr>
          <a:xfrm>
            <a:off x="13056055" y="60671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040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9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8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1800" fill="hold">
                                          <p:stCondLst>
                                            <p:cond delay="3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1800" fill="hold">
                                          <p:stCondLst>
                                            <p:cond delay="5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1800" fill="hold">
                                          <p:stCondLst>
                                            <p:cond delay="7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85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3">
                <p:cTn id="8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88" y="3384672"/>
            <a:ext cx="1975757" cy="12573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24" y="3636645"/>
            <a:ext cx="1893401" cy="63703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598" y="4810365"/>
            <a:ext cx="1975757" cy="12573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8067" y="5732837"/>
            <a:ext cx="1893401" cy="63703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54" y="5590195"/>
            <a:ext cx="1893401" cy="6370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61558" y1="7051" x2="64935" y2="23397"/>
                        <a14:foregroundMark x1="89610" y1="9615" x2="91948" y2="28205"/>
                        <a14:foregroundMark x1="59740" y1="9615" x2="55584" y2="240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801" y="1857720"/>
            <a:ext cx="1543813" cy="1251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87" y="2987803"/>
            <a:ext cx="1753487" cy="127423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35568" y1="6319" x2="45622" y2="26179"/>
                        <a14:foregroundMark x1="63351" y1="5918" x2="52432" y2="29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032" y="2925976"/>
            <a:ext cx="1209293" cy="13034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12154" y1="10441" x2="23692" y2="11137"/>
                        <a14:foregroundMark x1="47692" y1="6961" x2="36000" y2="9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51" y="4549316"/>
            <a:ext cx="1621003" cy="10748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backgroundMark x1="37937" y1="83556" x2="40559" y2="85277"/>
                        <a14:backgroundMark x1="62937" y1="82792" x2="60490" y2="84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467" y="4915295"/>
            <a:ext cx="1384988" cy="12667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5111" y1="7817" x2="47333" y2="16173"/>
                        <a14:foregroundMark x1="42889" y1="7547" x2="30444" y2="7547"/>
                        <a14:foregroundMark x1="58000" y1="6739" x2="76000" y2="126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77" y="4911087"/>
            <a:ext cx="1382534" cy="11398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83090" y1="62437" x2="90379" y2="69543"/>
                        <a14:foregroundMark x1="97085" y1="90355" x2="94752" y2="944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9546" y="-537325"/>
            <a:ext cx="5071691" cy="3345126"/>
          </a:xfrm>
          <a:prstGeom prst="rect">
            <a:avLst/>
          </a:prstGeom>
        </p:spPr>
      </p:pic>
      <p:sp>
        <p:nvSpPr>
          <p:cNvPr id="2" name="Rounded Rectangle 1">
            <a:hlinkClick r:id="rId24" action="ppaction://hlinksldjump"/>
          </p:cNvPr>
          <p:cNvSpPr/>
          <p:nvPr/>
        </p:nvSpPr>
        <p:spPr>
          <a:xfrm>
            <a:off x="3620242" y="3306302"/>
            <a:ext cx="2092854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</a:rPr>
              <a:t>t</a:t>
            </a:r>
            <a:r>
              <a:rPr lang="en-US" sz="24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hoăn</a:t>
            </a:r>
            <a:r>
              <a:rPr lang="en-US" sz="24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thoắt</a:t>
            </a:r>
            <a:endParaRPr lang="en-US" sz="2400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35" name="Rounded Rectangle 34">
            <a:hlinkClick r:id="rId25" action="ppaction://hlinksldjump"/>
          </p:cNvPr>
          <p:cNvSpPr/>
          <p:nvPr/>
        </p:nvSpPr>
        <p:spPr>
          <a:xfrm>
            <a:off x="1015235" y="4457019"/>
            <a:ext cx="1781000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</a:rPr>
              <a:t>t</a:t>
            </a:r>
            <a:r>
              <a:rPr lang="en-US" sz="24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óc</a:t>
            </a:r>
            <a:r>
              <a:rPr lang="en-US" sz="24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xoăn</a:t>
            </a:r>
            <a:endParaRPr lang="en-US" sz="2400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36" name="Rounded Rectangle 35">
            <a:hlinkClick r:id="rId26" action="ppaction://hlinksldjump"/>
          </p:cNvPr>
          <p:cNvSpPr/>
          <p:nvPr/>
        </p:nvSpPr>
        <p:spPr>
          <a:xfrm>
            <a:off x="7743173" y="4305578"/>
            <a:ext cx="2033910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</a:rPr>
              <a:t>k</a:t>
            </a:r>
            <a:r>
              <a:rPr lang="en-US" sz="24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hỏe</a:t>
            </a:r>
            <a:r>
              <a:rPr lang="en-US" sz="24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khoắn</a:t>
            </a:r>
            <a:endParaRPr lang="en-US" sz="2400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41" name="Rounded Rectangle 40">
            <a:hlinkClick r:id="rId27" action="ppaction://hlinksldjump"/>
          </p:cNvPr>
          <p:cNvSpPr/>
          <p:nvPr/>
        </p:nvSpPr>
        <p:spPr>
          <a:xfrm>
            <a:off x="9144275" y="6309001"/>
            <a:ext cx="1874585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</a:rPr>
              <a:t>c</a:t>
            </a:r>
            <a:r>
              <a:rPr lang="en-US" sz="24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hỗ</a:t>
            </a:r>
            <a:r>
              <a:rPr lang="en-US" sz="24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ngoặt</a:t>
            </a:r>
            <a:endParaRPr lang="en-US" sz="2400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44" name="Rounded Rectangle 43">
            <a:hlinkClick r:id="rId28" action="ppaction://hlinksldjump"/>
          </p:cNvPr>
          <p:cNvSpPr/>
          <p:nvPr/>
        </p:nvSpPr>
        <p:spPr>
          <a:xfrm>
            <a:off x="2834555" y="6107949"/>
            <a:ext cx="1893400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</a:rPr>
              <a:t>b</a:t>
            </a:r>
            <a:r>
              <a:rPr lang="en-US" sz="24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ăn</a:t>
            </a:r>
            <a:r>
              <a:rPr lang="en-US" sz="24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khoăn</a:t>
            </a:r>
            <a:endParaRPr lang="en-US" sz="2400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sp>
        <p:nvSpPr>
          <p:cNvPr id="45" name="Rounded Rectangle 44">
            <a:hlinkClick r:id="rId27" action="ppaction://hlinksldjump"/>
          </p:cNvPr>
          <p:cNvSpPr/>
          <p:nvPr/>
        </p:nvSpPr>
        <p:spPr>
          <a:xfrm>
            <a:off x="5817017" y="5968277"/>
            <a:ext cx="1976179" cy="427498"/>
          </a:xfrm>
          <a:prstGeom prst="roundRect">
            <a:avLst/>
          </a:prstGeom>
          <a:solidFill>
            <a:srgbClr val="66FFFF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UTM Avo" panose="02040603050506020204" pitchFamily="18" charset="0"/>
              </a:rPr>
              <a:t>n</a:t>
            </a:r>
            <a:r>
              <a:rPr lang="en-US" sz="24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họn</a:t>
            </a:r>
            <a:r>
              <a:rPr lang="en-US" sz="2400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hoắt</a:t>
            </a:r>
            <a:endParaRPr lang="en-US" sz="2400" dirty="0">
              <a:solidFill>
                <a:srgbClr val="0000FF"/>
              </a:solidFill>
              <a:latin typeface="UTM Avo" panose="02040603050506020204" pitchFamily="18" charset="0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992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772" y="1379291"/>
            <a:ext cx="1480128" cy="151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decel="100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2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0" presetClass="path" presetSubtype="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8.33333E-7 -1.11111E-6 C -0.00013 0.03148 -0.00013 0.07546 -0.00052 0.075 C -0.00078 0.075 -0.00091 -0.07268 -0.00143 -0.07315 C -0.00182 -0.07315 -0.00156 0.05579 -0.00195 0.05533 C -0.00234 0.05533 -0.00221 -0.03819 -0.0026 -0.03819 C -0.00312 -0.03819 -0.00286 0.02477 -0.00312 0.02477 C -0.00351 0.02477 -0.00338 -0.02315 -0.00364 -0.02315 C -0.00378 -0.02315 -0.00378 -0.01018 -0.00378 -1.11111E-6 " pathEditMode="relative" rAng="0" ptsTypes="AAAAAAAA">
                                      <p:cBhvr>
                                        <p:cTn id="101" dur="3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00" y="9300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 animBg="1"/>
      <p:bldP spid="36" grpId="0" animBg="1"/>
      <p:bldP spid="41" grpId="0" animBg="1"/>
      <p:bldP spid="44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7 mẫu câu chào hỏi tiếng anh cho trẻ em thông dụng dễ nh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Premium Vector | Frame with happy boy and girl in gard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1531" r="1270" b="2076"/>
          <a:stretch/>
        </p:blipFill>
        <p:spPr bwMode="auto">
          <a:xfrm>
            <a:off x="-631370" y="0"/>
            <a:ext cx="1365068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01111" y="811989"/>
            <a:ext cx="504016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 </a:t>
            </a:r>
            <a:r>
              <a:rPr lang="en-US" sz="66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97:</a:t>
            </a:r>
            <a:r>
              <a:rPr lang="en-US" sz="8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 </a:t>
            </a:r>
            <a:endParaRPr lang="vi-VN" sz="9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36392" y="2446472"/>
            <a:ext cx="6752491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oen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oet</a:t>
            </a:r>
            <a:endParaRPr lang="vi-VN" sz="115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420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1417" y="1854926"/>
            <a:ext cx="967117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Khám</a:t>
            </a:r>
            <a:r>
              <a:rPr lang="en-US" sz="138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38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phá</a:t>
            </a:r>
            <a:endParaRPr lang="vi-VN" sz="13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11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03907" y="3004327"/>
            <a:ext cx="4410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oẻn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cười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911" y="3917727"/>
            <a:ext cx="2704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oẻn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9927" y="4727465"/>
            <a:ext cx="188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74686" y="4713868"/>
            <a:ext cx="2528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741626" y="5768676"/>
            <a:ext cx="5189118" cy="653092"/>
            <a:chOff x="701023" y="5373786"/>
            <a:chExt cx="5189118" cy="806364"/>
          </a:xfrm>
        </p:grpSpPr>
        <p:sp>
          <p:nvSpPr>
            <p:cNvPr id="11" name="Rectangle 10"/>
            <p:cNvSpPr/>
            <p:nvPr/>
          </p:nvSpPr>
          <p:spPr>
            <a:xfrm>
              <a:off x="701023" y="5373862"/>
              <a:ext cx="649567" cy="806288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o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60101" y="5373786"/>
              <a:ext cx="633571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e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>
              <a:endCxn id="12" idx="1"/>
            </p:cNvCxnSpPr>
            <p:nvPr/>
          </p:nvCxnSpPr>
          <p:spPr>
            <a:xfrm flipV="1">
              <a:off x="1334594" y="5775718"/>
              <a:ext cx="525507" cy="128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4306281" y="5373786"/>
              <a:ext cx="1583860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oet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>
              <a:off x="3723369" y="5775718"/>
              <a:ext cx="58291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0260498" y="4711809"/>
            <a:ext cx="1604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47435" y="4709750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72409" y="4709749"/>
            <a:ext cx="85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4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155575" y="-518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0" name="AutoShape 6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307975" y="-36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1" name="AutoShape 8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460375" y="-213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2" name="AutoShape 12" descr="COMBO 2 CÂY GIỐNG CHANH KHÔNG HẠT DÒNG QUẢ CHÙM SIÊU NĂNG SUẤT, CAM KẾT  GIỐNG CHUẨN | Lazada.vn"/>
          <p:cNvSpPr>
            <a:spLocks noChangeAspect="1" noChangeArrowheads="1"/>
          </p:cNvSpPr>
          <p:nvPr/>
        </p:nvSpPr>
        <p:spPr bwMode="auto">
          <a:xfrm>
            <a:off x="612775" y="-60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3" name="TextBox 22"/>
          <p:cNvSpPr txBox="1"/>
          <p:nvPr/>
        </p:nvSpPr>
        <p:spPr>
          <a:xfrm>
            <a:off x="8081281" y="3034100"/>
            <a:ext cx="425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đục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oét</a:t>
            </a:r>
            <a:endParaRPr 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102424" y="3852960"/>
            <a:ext cx="3128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kh</a:t>
            </a:r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oét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5506" y="4720874"/>
            <a:ext cx="1463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oen</a:t>
            </a:r>
            <a:r>
              <a:rPr lang="en-US" sz="48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76140" y="4724200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75506" y="4720874"/>
            <a:ext cx="90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47468" y="5784517"/>
            <a:ext cx="5132818" cy="654786"/>
            <a:chOff x="1115207" y="5604011"/>
            <a:chExt cx="5132818" cy="821075"/>
          </a:xfrm>
        </p:grpSpPr>
        <p:grpSp>
          <p:nvGrpSpPr>
            <p:cNvPr id="29" name="Group 28"/>
            <p:cNvGrpSpPr/>
            <p:nvPr/>
          </p:nvGrpSpPr>
          <p:grpSpPr>
            <a:xfrm>
              <a:off x="1115207" y="5604011"/>
              <a:ext cx="3483724" cy="821075"/>
              <a:chOff x="892196" y="5373862"/>
              <a:chExt cx="3369854" cy="821075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892196" y="5373862"/>
                <a:ext cx="660108" cy="806288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o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2" name="Straight Connector 31"/>
              <p:cNvCxnSpPr>
                <a:stCxn id="31" idx="3"/>
              </p:cNvCxnSpPr>
              <p:nvPr/>
            </p:nvCxnSpPr>
            <p:spPr>
              <a:xfrm flipV="1">
                <a:off x="1552304" y="5775718"/>
                <a:ext cx="421265" cy="1288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3" name="Rectangle 32"/>
              <p:cNvSpPr/>
              <p:nvPr/>
            </p:nvSpPr>
            <p:spPr>
              <a:xfrm>
                <a:off x="1990120" y="5391073"/>
                <a:ext cx="643556" cy="803864"/>
              </a:xfrm>
              <a:prstGeom prst="rect">
                <a:avLst/>
              </a:prstGeom>
              <a:ln w="28575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dirty="0" smtClean="0">
                    <a:latin typeface="UTM Avo" panose="02040603050506020204" pitchFamily="18" charset="0"/>
                    <a:cs typeface="Times New Roman" panose="02020603050405020304" pitchFamily="18" charset="0"/>
                  </a:rPr>
                  <a:t>e</a:t>
                </a:r>
                <a:endParaRPr lang="vi-VN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34" name="Straight Arrow Connector 33"/>
              <p:cNvCxnSpPr/>
              <p:nvPr/>
            </p:nvCxnSpPr>
            <p:spPr>
              <a:xfrm>
                <a:off x="3740086" y="5803046"/>
                <a:ext cx="521964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Rectangle 29"/>
            <p:cNvSpPr/>
            <p:nvPr/>
          </p:nvSpPr>
          <p:spPr>
            <a:xfrm>
              <a:off x="4582227" y="5617433"/>
              <a:ext cx="1665798" cy="803864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 smtClean="0">
                  <a:latin typeface="UTM Avo" panose="02040603050506020204" pitchFamily="18" charset="0"/>
                  <a:cs typeface="Times New Roman" panose="02020603050405020304" pitchFamily="18" charset="0"/>
                </a:rPr>
                <a:t>oen</a:t>
              </a:r>
              <a:endParaRPr lang="vi-VN" sz="4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080927" y="4720873"/>
            <a:ext cx="10329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047262" y="4713868"/>
            <a:ext cx="85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endParaRPr lang="vi-VN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076361" y="5759454"/>
            <a:ext cx="712299" cy="669927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t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Connector 39"/>
          <p:cNvCxnSpPr>
            <a:stCxn id="12" idx="3"/>
            <a:endCxn id="39" idx="1"/>
          </p:cNvCxnSpPr>
          <p:nvPr/>
        </p:nvCxnSpPr>
        <p:spPr>
          <a:xfrm>
            <a:off x="8534275" y="6094210"/>
            <a:ext cx="542086" cy="20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2383764" y="6208146"/>
            <a:ext cx="435500" cy="12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2836374" y="5777007"/>
            <a:ext cx="665303" cy="69788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4695" t="18566" r="39493" b="52206"/>
          <a:stretch/>
        </p:blipFill>
        <p:spPr>
          <a:xfrm>
            <a:off x="246805" y="243863"/>
            <a:ext cx="4311747" cy="275713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7356" t="19485" r="40630" b="53676"/>
          <a:stretch/>
        </p:blipFill>
        <p:spPr>
          <a:xfrm>
            <a:off x="7490013" y="202927"/>
            <a:ext cx="4375416" cy="2798073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Bé gái người Mông nhoẻn miệng cười xinh như thiên thần trong clip của nhóm  phượt thủ làm xao động cư dân m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2" y="-29017"/>
            <a:ext cx="12197231" cy="688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ips Efektif untuk Membasmi Tikus Rumah Selain Menggunakan Perangkap, Lem,  dan Racun Tikus, Wajib Tahu Moms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3" y="-54346"/>
            <a:ext cx="12197233" cy="691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26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4 -0.11157 L 0.00143 -0.00139 " pathEditMode="relative" rAng="0" ptsTypes="AA">
                                      <p:cBhvr>
                                        <p:cTn id="2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1125 L -8.33333E-7 3.7037E-6 " pathEditMode="relative" rAng="0" ptsTypes="AA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path" presetSubtype="0" decel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59259E-6 L 0.26901 -0.58055 " pathEditMode="relative" rAng="0" ptsTypes="AA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51" y="-2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10393 L 1.875E-6 -3.7037E-6 " pathEditMode="relative" rAng="0" ptsTypes="AA">
                                      <p:cBhvr>
                                        <p:cTn id="9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5 -0.11042 L 3.125E-6 3.33333E-6 " pathEditMode="relative" rAng="0" ptsTypes="AA">
                                      <p:cBhvr>
                                        <p:cTn id="9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439 L -0.33151 -0.57732 " pathEditMode="relative" rAng="0" ptsTypes="AA">
                                      <p:cBhvr>
                                        <p:cTn id="12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-2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9" grpId="0"/>
      <p:bldP spid="9" grpId="1"/>
      <p:bldP spid="16" grpId="0"/>
      <p:bldP spid="16" grpId="1"/>
      <p:bldP spid="17" grpId="0"/>
      <p:bldP spid="17" grpId="1"/>
      <p:bldP spid="18" grpId="0"/>
      <p:bldP spid="18" grpId="1"/>
      <p:bldP spid="23" grpId="0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7" grpId="0"/>
      <p:bldP spid="37" grpId="1"/>
      <p:bldP spid="38" grpId="0"/>
      <p:bldP spid="38" grpId="1"/>
      <p:bldP spid="39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74468" y="1097280"/>
            <a:ext cx="7443063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từ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</a:p>
          <a:p>
            <a:pPr algn="ctr"/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ứng</a:t>
            </a:r>
            <a:r>
              <a:rPr lang="en-US" sz="11500" b="1" dirty="0" smtClean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11500" b="1" dirty="0" err="1" smtClean="0">
                <a:solidFill>
                  <a:srgbClr val="0000FF"/>
                </a:solidFill>
                <a:latin typeface="UTM Avo" panose="02040603050506020204" pitchFamily="18" charset="0"/>
              </a:rPr>
              <a:t>dụng</a:t>
            </a:r>
            <a:endParaRPr lang="vi-VN" sz="115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78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585" y="2989526"/>
            <a:ext cx="2161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òe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loẹt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53618" y="2979763"/>
            <a:ext cx="2904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x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oèn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xoẹt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7882" y="6023075"/>
            <a:ext cx="3164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hòe</a:t>
            </a:r>
            <a:r>
              <a:rPr lang="en-US" sz="40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nhoẹt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9114" t="20589" r="36392" b="30882"/>
          <a:stretch/>
        </p:blipFill>
        <p:spPr>
          <a:xfrm>
            <a:off x="349625" y="67236"/>
            <a:ext cx="4182034" cy="291252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0526" t="21630" r="35910" b="33885"/>
          <a:stretch/>
        </p:blipFill>
        <p:spPr>
          <a:xfrm>
            <a:off x="7812532" y="67236"/>
            <a:ext cx="4168798" cy="292229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32430" t="28922" r="30777" b="36336"/>
          <a:stretch/>
        </p:blipFill>
        <p:spPr>
          <a:xfrm>
            <a:off x="4179529" y="3481581"/>
            <a:ext cx="4101353" cy="254149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Các kiểu động vật lòe loẹt mà chúng ta ít biết - KhoaHoc.tv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2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202632" y="2989526"/>
            <a:ext cx="23583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l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òe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loẹt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640171" y="2979763"/>
            <a:ext cx="3538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x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oèn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xoẹt</a:t>
            </a:r>
            <a:endParaRPr lang="vi-VN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40306" y="5982734"/>
            <a:ext cx="34579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n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hòe</a:t>
            </a:r>
            <a:r>
              <a:rPr lang="en-US" sz="4400" b="1" dirty="0" smtClean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UTM Avo" panose="02040603050506020204" pitchFamily="18" charset="0"/>
                <a:cs typeface="Times New Roman" panose="02020603050405020304" pitchFamily="18" charset="0"/>
              </a:rPr>
              <a:t>nhoẹt</a:t>
            </a:r>
            <a:endParaRPr lang="vi-V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9" name="Picture 38" descr="Ghim của Nguyenthile trên 长草颜团子 Budding Pop | Đang yêu, Mèo kitty, Mèo c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08" y="5202005"/>
            <a:ext cx="1642140" cy="164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2" descr="Tìm hiểu về chó Becgie - Giống chó thông minh và trung thành nhấ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/>
          <a:srcRect l="39114" t="20589" r="36392" b="30882"/>
          <a:stretch/>
        </p:blipFill>
        <p:spPr>
          <a:xfrm>
            <a:off x="349625" y="67236"/>
            <a:ext cx="4182034" cy="2912527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/>
          <a:srcRect l="40526" t="21630" r="35910" b="33885"/>
          <a:stretch/>
        </p:blipFill>
        <p:spPr>
          <a:xfrm>
            <a:off x="7812532" y="67236"/>
            <a:ext cx="4168798" cy="2922290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5"/>
          <a:srcRect l="32430" t="28922" r="30777" b="36336"/>
          <a:stretch/>
        </p:blipFill>
        <p:spPr>
          <a:xfrm>
            <a:off x="4179529" y="3454687"/>
            <a:ext cx="4101353" cy="2541494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5" name="TextBox 44"/>
          <p:cNvSpPr txBox="1"/>
          <p:nvPr/>
        </p:nvSpPr>
        <p:spPr>
          <a:xfrm>
            <a:off x="2427920" y="2989526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oet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577418" y="2981595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oet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7910" y="5984326"/>
            <a:ext cx="11208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oet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83266" y="2975837"/>
            <a:ext cx="127951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oen</a:t>
            </a:r>
            <a:endParaRPr 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381801" y="3630706"/>
            <a:ext cx="104719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27141" y="3630706"/>
            <a:ext cx="14725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0369021" y="3617259"/>
            <a:ext cx="112365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69305" y="6604258"/>
            <a:ext cx="154322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0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239</Words>
  <Application>Microsoft Office PowerPoint</Application>
  <PresentationFormat>Widescreen</PresentationFormat>
  <Paragraphs>87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Windsor</vt:lpstr>
      <vt:lpstr>Office Theme</vt:lpstr>
      <vt:lpstr>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00000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HOAI THU</cp:lastModifiedBy>
  <cp:revision>70</cp:revision>
  <dcterms:created xsi:type="dcterms:W3CDTF">2021-01-16T07:45:28Z</dcterms:created>
  <dcterms:modified xsi:type="dcterms:W3CDTF">2021-09-10T12:28:53Z</dcterms:modified>
</cp:coreProperties>
</file>