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3" autoAdjust="0"/>
    <p:restoredTop sz="94660"/>
  </p:normalViewPr>
  <p:slideViewPr>
    <p:cSldViewPr snapToGrid="0">
      <p:cViewPr>
        <p:scale>
          <a:sx n="59" d="100"/>
          <a:sy n="59" d="100"/>
        </p:scale>
        <p:origin x="1134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BC47-26BA-4769-931A-B888D66C196C}" type="datetimeFigureOut">
              <a:rPr lang="vi-VN" smtClean="0"/>
              <a:t>12/01/2021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DBD9-0189-4080-B2E4-308A8D477D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544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BC47-26BA-4769-931A-B888D66C196C}" type="datetimeFigureOut">
              <a:rPr lang="vi-VN" smtClean="0"/>
              <a:t>12/01/2021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DBD9-0189-4080-B2E4-308A8D477D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040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BC47-26BA-4769-931A-B888D66C196C}" type="datetimeFigureOut">
              <a:rPr lang="vi-VN" smtClean="0"/>
              <a:t>12/01/2021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DBD9-0189-4080-B2E4-308A8D477D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396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BC47-26BA-4769-931A-B888D66C196C}" type="datetimeFigureOut">
              <a:rPr lang="vi-VN" smtClean="0"/>
              <a:t>12/01/2021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DBD9-0189-4080-B2E4-308A8D477D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41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BC47-26BA-4769-931A-B888D66C196C}" type="datetimeFigureOut">
              <a:rPr lang="vi-VN" smtClean="0"/>
              <a:t>12/01/2021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DBD9-0189-4080-B2E4-308A8D477D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876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BC47-26BA-4769-931A-B888D66C196C}" type="datetimeFigureOut">
              <a:rPr lang="vi-VN" smtClean="0"/>
              <a:t>12/01/2021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DBD9-0189-4080-B2E4-308A8D477D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1861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BC47-26BA-4769-931A-B888D66C196C}" type="datetimeFigureOut">
              <a:rPr lang="vi-VN" smtClean="0"/>
              <a:t>12/01/2021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DBD9-0189-4080-B2E4-308A8D477D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9404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BC47-26BA-4769-931A-B888D66C196C}" type="datetimeFigureOut">
              <a:rPr lang="vi-VN" smtClean="0"/>
              <a:t>12/01/2021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DBD9-0189-4080-B2E4-308A8D477D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065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BC47-26BA-4769-931A-B888D66C196C}" type="datetimeFigureOut">
              <a:rPr lang="vi-VN" smtClean="0"/>
              <a:t>12/01/2021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DBD9-0189-4080-B2E4-308A8D477D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702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BC47-26BA-4769-931A-B888D66C196C}" type="datetimeFigureOut">
              <a:rPr lang="vi-VN" smtClean="0"/>
              <a:t>12/01/2021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DBD9-0189-4080-B2E4-308A8D477D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711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BC47-26BA-4769-931A-B888D66C196C}" type="datetimeFigureOut">
              <a:rPr lang="vi-VN" smtClean="0"/>
              <a:t>12/01/2021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DBD9-0189-4080-B2E4-308A8D477D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400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BBC47-26BA-4769-931A-B888D66C196C}" type="datetimeFigureOut">
              <a:rPr lang="vi-VN" smtClean="0"/>
              <a:t>12/01/2021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2DBD9-0189-4080-B2E4-308A8D477D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739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3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73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/>
          </a:blip>
          <a:srcRect l="52277" t="54596" r="45487" b="41664"/>
          <a:stretch/>
        </p:blipFill>
        <p:spPr>
          <a:xfrm>
            <a:off x="10284" y="-67237"/>
            <a:ext cx="885269" cy="8321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5553" y="-67237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8627" y="348839"/>
            <a:ext cx="6953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Nam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7965" t="49833" r="6470" b="33667"/>
          <a:stretch/>
        </p:blipFill>
        <p:spPr>
          <a:xfrm>
            <a:off x="6716904" y="3941657"/>
            <a:ext cx="4749519" cy="2563586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57896" t="28756" r="27286" b="53859"/>
          <a:stretch/>
        </p:blipFill>
        <p:spPr>
          <a:xfrm>
            <a:off x="1189473" y="1116814"/>
            <a:ext cx="4523014" cy="2563586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6387" t="28348" r="4748" b="53194"/>
          <a:stretch/>
        </p:blipFill>
        <p:spPr>
          <a:xfrm>
            <a:off x="6694720" y="1056725"/>
            <a:ext cx="4771703" cy="2721647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56963" t="49464" r="25791" b="33150"/>
          <a:stretch/>
        </p:blipFill>
        <p:spPr>
          <a:xfrm>
            <a:off x="1189473" y="3941657"/>
            <a:ext cx="4523014" cy="2563586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185993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896" t="28756" r="27286" b="53859"/>
          <a:stretch/>
        </p:blipFill>
        <p:spPr>
          <a:xfrm>
            <a:off x="1189472" y="522513"/>
            <a:ext cx="10060913" cy="5731329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687765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387" t="28348" r="4748" b="53194"/>
          <a:stretch/>
        </p:blipFill>
        <p:spPr>
          <a:xfrm>
            <a:off x="1632863" y="387253"/>
            <a:ext cx="9078679" cy="6013547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928206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963" t="49464" r="25791" b="33150"/>
          <a:stretch/>
        </p:blipFill>
        <p:spPr>
          <a:xfrm>
            <a:off x="1649186" y="675943"/>
            <a:ext cx="9062357" cy="570852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850370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7965" t="49833" r="6470" b="33667"/>
          <a:stretch/>
        </p:blipFill>
        <p:spPr>
          <a:xfrm>
            <a:off x="1508089" y="414685"/>
            <a:ext cx="9154468" cy="554524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527476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95998" y="6067150"/>
            <a:ext cx="7611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xách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túi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7896" t="28756" r="27286" b="53859"/>
          <a:stretch/>
        </p:blipFill>
        <p:spPr>
          <a:xfrm>
            <a:off x="1156815" y="195941"/>
            <a:ext cx="10060913" cy="5731329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280452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97753" y="6031724"/>
            <a:ext cx="4841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Nam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6387" t="28348" r="4748" b="53194"/>
          <a:stretch/>
        </p:blipFill>
        <p:spPr>
          <a:xfrm>
            <a:off x="1534892" y="142325"/>
            <a:ext cx="9078679" cy="539306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004979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96246" y="6063823"/>
            <a:ext cx="4777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Nam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6963" t="49464" r="25791" b="33150"/>
          <a:stretch/>
        </p:blipFill>
        <p:spPr>
          <a:xfrm>
            <a:off x="1600200" y="169757"/>
            <a:ext cx="9062357" cy="570852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162996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26223" y="6080919"/>
            <a:ext cx="8538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thúc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7965" t="49833" r="6470" b="33667"/>
          <a:stretch/>
        </p:blipFill>
        <p:spPr>
          <a:xfrm>
            <a:off x="1785675" y="333042"/>
            <a:ext cx="9154468" cy="554524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557375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77965" t="49833" r="6470" b="33667"/>
          <a:stretch/>
        </p:blipFill>
        <p:spPr>
          <a:xfrm>
            <a:off x="6716904" y="3941657"/>
            <a:ext cx="4749519" cy="2563586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57896" t="28756" r="27286" b="53859"/>
          <a:stretch/>
        </p:blipFill>
        <p:spPr>
          <a:xfrm>
            <a:off x="1189473" y="1116814"/>
            <a:ext cx="4523014" cy="2563586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76387" t="28348" r="4748" b="53194"/>
          <a:stretch/>
        </p:blipFill>
        <p:spPr>
          <a:xfrm>
            <a:off x="6694720" y="1056725"/>
            <a:ext cx="4771703" cy="2721647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56963" t="49464" r="25791" b="33150"/>
          <a:stretch/>
        </p:blipFill>
        <p:spPr>
          <a:xfrm>
            <a:off x="1189473" y="3941657"/>
            <a:ext cx="4523014" cy="2563586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2" name="TextBox 31"/>
          <p:cNvSpPr txBox="1"/>
          <p:nvPr/>
        </p:nvSpPr>
        <p:spPr>
          <a:xfrm>
            <a:off x="4096152" y="148964"/>
            <a:ext cx="49401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Nam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68600" y="1965695"/>
            <a:ext cx="5208531" cy="3202496"/>
            <a:chOff x="1716886" y="1359475"/>
            <a:chExt cx="5677002" cy="3356759"/>
          </a:xfrm>
        </p:grpSpPr>
        <p:sp>
          <p:nvSpPr>
            <p:cNvPr id="10" name="Cloud 9"/>
            <p:cNvSpPr/>
            <p:nvPr/>
          </p:nvSpPr>
          <p:spPr>
            <a:xfrm>
              <a:off x="1716886" y="1359475"/>
              <a:ext cx="5677002" cy="3356759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91846" y="2279740"/>
              <a:ext cx="5402042" cy="1516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Nam </a:t>
              </a:r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?</a:t>
              </a:r>
              <a:endPara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689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84403" y="580320"/>
            <a:ext cx="55018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7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7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95:</a:t>
            </a:r>
            <a:r>
              <a:rPr lang="en-US" sz="9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endParaRPr lang="vi-VN" sz="10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37754" y="2488054"/>
            <a:ext cx="5865708" cy="2015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5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Ôn</a:t>
            </a:r>
            <a:r>
              <a:rPr lang="en-US" sz="125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25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endParaRPr lang="vi-VN" sz="12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508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1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4898" y="2887338"/>
            <a:ext cx="1093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oe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2554843" y="2880110"/>
            <a:ext cx="759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024144" y="4425828"/>
          <a:ext cx="2778540" cy="161426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89270">
                  <a:extLst>
                    <a:ext uri="{9D8B030D-6E8A-4147-A177-3AD203B41FA5}">
                      <a16:colId xmlns:a16="http://schemas.microsoft.com/office/drawing/2014/main" val="4173711720"/>
                    </a:ext>
                  </a:extLst>
                </a:gridCol>
                <a:gridCol w="1389270">
                  <a:extLst>
                    <a:ext uri="{9D8B030D-6E8A-4147-A177-3AD203B41FA5}">
                      <a16:colId xmlns:a16="http://schemas.microsoft.com/office/drawing/2014/main" val="1755243988"/>
                    </a:ext>
                  </a:extLst>
                </a:gridCol>
              </a:tblGrid>
              <a:tr h="807132"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724176"/>
                  </a:ext>
                </a:extLst>
              </a:tr>
              <a:tr h="807132">
                <a:tc gridSpan="2">
                  <a:txBody>
                    <a:bodyPr/>
                    <a:lstStyle/>
                    <a:p>
                      <a:endParaRPr lang="vi-VN" b="0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26132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54953" y="2883724"/>
            <a:ext cx="1093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oe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6349" y="5194981"/>
            <a:ext cx="1093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0000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oe</a:t>
            </a:r>
            <a:endParaRPr lang="vi-VN" sz="5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11689" y="2894178"/>
            <a:ext cx="631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ướng dẫn thay hình nền PowerPoint đẹp đúng 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01" b="7531"/>
          <a:stretch/>
        </p:blipFill>
        <p:spPr bwMode="auto">
          <a:xfrm>
            <a:off x="9679577" y="6992"/>
            <a:ext cx="2512423" cy="431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Quả táo đỏ thật to | Mamibabi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0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354" y="-201697"/>
            <a:ext cx="1388646" cy="159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Quả táo đỏ thật to | Mamibabi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0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18" b="11804"/>
          <a:stretch/>
        </p:blipFill>
        <p:spPr bwMode="auto">
          <a:xfrm>
            <a:off x="-117566" y="4730513"/>
            <a:ext cx="1384663" cy="212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771747" y="2918248"/>
            <a:ext cx="1572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loa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7087533" y="4444169"/>
          <a:ext cx="2778540" cy="161426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89270">
                  <a:extLst>
                    <a:ext uri="{9D8B030D-6E8A-4147-A177-3AD203B41FA5}">
                      <a16:colId xmlns:a16="http://schemas.microsoft.com/office/drawing/2014/main" val="4173711720"/>
                    </a:ext>
                  </a:extLst>
                </a:gridCol>
                <a:gridCol w="1389270">
                  <a:extLst>
                    <a:ext uri="{9D8B030D-6E8A-4147-A177-3AD203B41FA5}">
                      <a16:colId xmlns:a16="http://schemas.microsoft.com/office/drawing/2014/main" val="1755243988"/>
                    </a:ext>
                  </a:extLst>
                </a:gridCol>
              </a:tblGrid>
              <a:tr h="807132"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724176"/>
                  </a:ext>
                </a:extLst>
              </a:tr>
              <a:tr h="807132">
                <a:tc gridSpan="2">
                  <a:txBody>
                    <a:bodyPr/>
                    <a:lstStyle/>
                    <a:p>
                      <a:endParaRPr lang="vi-VN" b="0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261329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125111" y="5226698"/>
            <a:ext cx="1133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0000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</a:t>
            </a:r>
            <a:endParaRPr lang="vi-VN" sz="5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61349" y="2918248"/>
            <a:ext cx="939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61349" y="2929112"/>
            <a:ext cx="1262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31082" y="2905089"/>
            <a:ext cx="939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/>
          <a:srcRect l="22610" t="20433" r="49603" b="42451"/>
          <a:stretch/>
        </p:blipFill>
        <p:spPr>
          <a:xfrm>
            <a:off x="6499274" y="51685"/>
            <a:ext cx="3910818" cy="297714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/>
          <a:srcRect l="50415" t="21426" r="20393" b="34151"/>
          <a:stretch/>
        </p:blipFill>
        <p:spPr>
          <a:xfrm>
            <a:off x="1267097" y="63162"/>
            <a:ext cx="3798278" cy="2965666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62346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02018 0.20254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" y="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-1.85185E-6 L 0.06328 0.20046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-0.03828 0.21181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0.04441 0.21783 " pathEditMode="relative" rAng="0" ptsTypes="AA">
                                      <p:cBhvr>
                                        <p:cTn id="6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8" grpId="0"/>
      <p:bldP spid="9" grpId="0"/>
      <p:bldP spid="10" grpId="0"/>
      <p:bldP spid="10" grpId="1"/>
      <p:bldP spid="17" grpId="0"/>
      <p:bldP spid="19" grpId="0"/>
      <p:bldP spid="20" grpId="0"/>
      <p:bldP spid="20" grpId="1"/>
      <p:bldP spid="21" grpId="0"/>
      <p:bldP spid="22" grpId="0"/>
      <p:bldP spid="2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4289733" y="397533"/>
            <a:ext cx="30364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yêu</a:t>
            </a:r>
            <a:endParaRPr lang="vi-VN" sz="1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6" descr="Quả táo đỏ thật to | Mamibabi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857" y="-298258"/>
            <a:ext cx="1330337" cy="153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Quả táo đỏ thật to | Mamibab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18" b="11804"/>
          <a:stretch/>
        </p:blipFill>
        <p:spPr bwMode="auto">
          <a:xfrm>
            <a:off x="-28670" y="4796589"/>
            <a:ext cx="1279782" cy="204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61308" y="416909"/>
            <a:ext cx="25923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iêu</a:t>
            </a:r>
            <a:endParaRPr lang="vi-VN" sz="1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53439" y="416909"/>
            <a:ext cx="31582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ươu</a:t>
            </a:r>
            <a:endParaRPr lang="vi-VN" sz="1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7564" y="2381383"/>
            <a:ext cx="22910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</a:t>
            </a:r>
            <a:endParaRPr lang="vi-VN" sz="1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88164" y="2406865"/>
            <a:ext cx="22028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oe</a:t>
            </a:r>
            <a:endParaRPr lang="vi-VN" sz="1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78535" y="2432837"/>
            <a:ext cx="21531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uê</a:t>
            </a:r>
            <a:endParaRPr lang="vi-VN" sz="1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32557" y="2394391"/>
            <a:ext cx="20425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</a:t>
            </a:r>
            <a:endParaRPr lang="vi-VN" sz="1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0908" y="4320375"/>
            <a:ext cx="31245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uya</a:t>
            </a:r>
            <a:endParaRPr lang="vi-VN" sz="1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13005" y="4247384"/>
            <a:ext cx="32640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oan</a:t>
            </a:r>
            <a:endParaRPr lang="vi-VN" sz="1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04696" y="4246324"/>
            <a:ext cx="28312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oat</a:t>
            </a:r>
            <a:endParaRPr lang="vi-VN" sz="1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33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111187"/>
              </p:ext>
            </p:extLst>
          </p:nvPr>
        </p:nvGraphicFramePr>
        <p:xfrm>
          <a:off x="1527567" y="151287"/>
          <a:ext cx="9439424" cy="651159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359856">
                  <a:extLst>
                    <a:ext uri="{9D8B030D-6E8A-4147-A177-3AD203B41FA5}">
                      <a16:colId xmlns:a16="http://schemas.microsoft.com/office/drawing/2014/main" val="4191133793"/>
                    </a:ext>
                  </a:extLst>
                </a:gridCol>
                <a:gridCol w="2359856">
                  <a:extLst>
                    <a:ext uri="{9D8B030D-6E8A-4147-A177-3AD203B41FA5}">
                      <a16:colId xmlns:a16="http://schemas.microsoft.com/office/drawing/2014/main" val="13600927"/>
                    </a:ext>
                  </a:extLst>
                </a:gridCol>
                <a:gridCol w="2359856">
                  <a:extLst>
                    <a:ext uri="{9D8B030D-6E8A-4147-A177-3AD203B41FA5}">
                      <a16:colId xmlns:a16="http://schemas.microsoft.com/office/drawing/2014/main" val="50212494"/>
                    </a:ext>
                  </a:extLst>
                </a:gridCol>
                <a:gridCol w="2359856">
                  <a:extLst>
                    <a:ext uri="{9D8B030D-6E8A-4147-A177-3AD203B41FA5}">
                      <a16:colId xmlns:a16="http://schemas.microsoft.com/office/drawing/2014/main" val="2603445054"/>
                    </a:ext>
                  </a:extLst>
                </a:gridCol>
              </a:tblGrid>
              <a:tr h="57903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n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iêu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797870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yêu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726043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b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ươu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976929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t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oa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35524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x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oe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100536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th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uê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901230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nh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uy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27163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kh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uya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33573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h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oan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43056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th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oat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164185"/>
                  </a:ext>
                </a:extLst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7213189" y="863972"/>
            <a:ext cx="453710" cy="5909601"/>
            <a:chOff x="16546315" y="7931458"/>
            <a:chExt cx="453710" cy="5909601"/>
          </a:xfrm>
        </p:grpSpPr>
        <p:sp>
          <p:nvSpPr>
            <p:cNvPr id="6" name="TextBox 5"/>
            <p:cNvSpPr txBox="1"/>
            <p:nvPr/>
          </p:nvSpPr>
          <p:spPr>
            <a:xfrm>
              <a:off x="16574610" y="13194728"/>
              <a:ext cx="338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b="1" dirty="0" smtClean="0"/>
                <a:t>ˊ</a:t>
              </a:r>
              <a:endParaRPr lang="vi-VN" sz="36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546315" y="8688485"/>
              <a:ext cx="3159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 dirty="0" smtClean="0"/>
                <a:t>ˊ</a:t>
              </a:r>
              <a:endParaRPr lang="vi-VN" sz="36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763506" y="12633945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b="1" dirty="0" smtClean="0"/>
                <a:t>̃</a:t>
              </a:r>
              <a:endParaRPr lang="vi-VN" sz="36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815294" y="10923646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b="1" dirty="0" smtClean="0"/>
                <a:t>̣</a:t>
              </a:r>
              <a:endParaRPr lang="vi-VN" sz="36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569105" y="9730917"/>
              <a:ext cx="338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b="1" dirty="0" smtClean="0"/>
                <a:t>˴</a:t>
              </a:r>
              <a:endParaRPr lang="vi-VN" sz="36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722928" y="9344030"/>
              <a:ext cx="1847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 smtClean="0"/>
                <a:t>̉</a:t>
              </a:r>
              <a:endParaRPr lang="vi-VN" sz="40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590665" y="7931458"/>
              <a:ext cx="147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 dirty="0" smtClean="0"/>
                <a:t>ˊ</a:t>
              </a:r>
              <a:endParaRPr lang="vi-VN" sz="3600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527849" y="102285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527849" y="4662764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527849" y="1376581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527849" y="748616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555671" y="2650877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553434" y="2004546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552894" y="3333655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565957" y="3943539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9294611" y="151287"/>
            <a:ext cx="1111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niêu</a:t>
            </a:r>
            <a:endParaRPr lang="vi-VN" sz="32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70391" y="806658"/>
            <a:ext cx="963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ếu</a:t>
            </a:r>
            <a:endParaRPr lang="vi-VN" sz="32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40910" y="1436379"/>
            <a:ext cx="1418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bướu</a:t>
            </a:r>
            <a:endParaRPr lang="vi-VN" sz="32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20697" y="2078656"/>
            <a:ext cx="909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ỏa</a:t>
            </a:r>
            <a:endParaRPr lang="vi-VN" sz="32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50965" y="2721235"/>
            <a:ext cx="991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oè</a:t>
            </a:r>
            <a:endParaRPr lang="vi-VN" sz="32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294611" y="3350897"/>
            <a:ext cx="1138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thuê</a:t>
            </a:r>
            <a:endParaRPr lang="vi-VN" sz="32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352318" y="4015890"/>
            <a:ext cx="1225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nhụy</a:t>
            </a:r>
            <a:endParaRPr lang="vi-VN" sz="32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76786" y="4750669"/>
            <a:ext cx="150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khuya</a:t>
            </a:r>
            <a:endParaRPr lang="vi-VN" sz="32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026" y="5266268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9276176" y="5304850"/>
            <a:ext cx="1290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hoãn</a:t>
            </a:r>
            <a:endParaRPr lang="vi-VN" sz="32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527848" y="5309881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9241290" y="6008096"/>
            <a:ext cx="1326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thoát</a:t>
            </a:r>
            <a:endParaRPr lang="vi-VN" sz="32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537030" y="6013127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</p:spTree>
    <p:extLst>
      <p:ext uri="{BB962C8B-B14F-4D97-AF65-F5344CB8AC3E}">
        <p14:creationId xmlns:p14="http://schemas.microsoft.com/office/powerpoint/2010/main" val="416039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8" grpId="0"/>
      <p:bldP spid="39" grpId="0"/>
      <p:bldP spid="39" grpId="1"/>
      <p:bldP spid="40" grpId="0"/>
      <p:bldP spid="41" grpId="0"/>
      <p:bldP spid="4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297" b="58464" l="24744" r="27233"/>
                    </a14:imgEffect>
                  </a14:imgLayer>
                </a14:imgProps>
              </a:ext>
            </a:extLst>
          </a:blip>
          <a:srcRect l="25340" t="55263" r="73027" b="41713"/>
          <a:stretch/>
        </p:blipFill>
        <p:spPr>
          <a:xfrm>
            <a:off x="99224" y="12220"/>
            <a:ext cx="667950" cy="55383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904093" y="1110164"/>
            <a:ext cx="2462460" cy="527189"/>
            <a:chOff x="2985246" y="64456"/>
            <a:chExt cx="1479281" cy="527189"/>
          </a:xfrm>
        </p:grpSpPr>
        <p:sp>
          <p:nvSpPr>
            <p:cNvPr id="8" name="Rounded Rectangle 7"/>
            <p:cNvSpPr/>
            <p:nvPr/>
          </p:nvSpPr>
          <p:spPr>
            <a:xfrm>
              <a:off x="2985246" y="64456"/>
              <a:ext cx="1479281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84452" y="66907"/>
              <a:ext cx="10700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ải</a:t>
              </a:r>
              <a:r>
                <a:rPr lang="en-US" sz="2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thiều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34936" y="2167919"/>
            <a:ext cx="2944944" cy="530851"/>
            <a:chOff x="2985246" y="60794"/>
            <a:chExt cx="1604349" cy="530851"/>
          </a:xfrm>
        </p:grpSpPr>
        <p:sp>
          <p:nvSpPr>
            <p:cNvPr id="11" name="Rounded Rectangle 10"/>
            <p:cNvSpPr/>
            <p:nvPr/>
          </p:nvSpPr>
          <p:spPr>
            <a:xfrm>
              <a:off x="2985246" y="64456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17825" y="60794"/>
              <a:ext cx="13717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oa</a:t>
              </a:r>
              <a:r>
                <a:rPr lang="en-US" sz="2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tàu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27121" y="3199906"/>
            <a:ext cx="2828856" cy="528875"/>
            <a:chOff x="3056846" y="49400"/>
            <a:chExt cx="1552600" cy="528875"/>
          </a:xfrm>
        </p:grpSpPr>
        <p:sp>
          <p:nvSpPr>
            <p:cNvPr id="14" name="Rounded Rectangle 13"/>
            <p:cNvSpPr/>
            <p:nvPr/>
          </p:nvSpPr>
          <p:spPr>
            <a:xfrm>
              <a:off x="3056846" y="49400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75817" y="55055"/>
              <a:ext cx="13336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hoan</a:t>
              </a:r>
              <a:r>
                <a:rPr lang="en-US" sz="2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hô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04093" y="5285549"/>
            <a:ext cx="2389646" cy="554971"/>
            <a:chOff x="2985246" y="36674"/>
            <a:chExt cx="1317813" cy="554971"/>
          </a:xfrm>
        </p:grpSpPr>
        <p:sp>
          <p:nvSpPr>
            <p:cNvPr id="20" name="Rounded Rectangle 19"/>
            <p:cNvSpPr/>
            <p:nvPr/>
          </p:nvSpPr>
          <p:spPr>
            <a:xfrm>
              <a:off x="2985246" y="64456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98941" y="36674"/>
              <a:ext cx="1010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ròn</a:t>
              </a:r>
              <a:r>
                <a:rPr lang="en-US" sz="2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xoe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34935" y="4240233"/>
            <a:ext cx="2358804" cy="551002"/>
            <a:chOff x="2989472" y="40643"/>
            <a:chExt cx="1275697" cy="551002"/>
          </a:xfrm>
        </p:grpSpPr>
        <p:sp>
          <p:nvSpPr>
            <p:cNvPr id="23" name="Rounded Rectangle 22"/>
            <p:cNvSpPr/>
            <p:nvPr/>
          </p:nvSpPr>
          <p:spPr>
            <a:xfrm>
              <a:off x="2989472" y="64456"/>
              <a:ext cx="1275697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99229" y="40643"/>
              <a:ext cx="847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ià</a:t>
              </a:r>
              <a:r>
                <a:rPr lang="en-US" sz="2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yếu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5" name="Straight Arrow Connector 24"/>
          <p:cNvCxnSpPr>
            <a:stCxn id="8" idx="1"/>
            <a:endCxn id="31" idx="3"/>
          </p:cNvCxnSpPr>
          <p:nvPr/>
        </p:nvCxnSpPr>
        <p:spPr>
          <a:xfrm flipH="1">
            <a:off x="3295061" y="1373759"/>
            <a:ext cx="1609032" cy="43866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34" idx="1"/>
          </p:cNvCxnSpPr>
          <p:nvPr/>
        </p:nvCxnSpPr>
        <p:spPr>
          <a:xfrm flipV="1">
            <a:off x="7338082" y="1269667"/>
            <a:ext cx="1346092" cy="21992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1"/>
            <a:endCxn id="33" idx="3"/>
          </p:cNvCxnSpPr>
          <p:nvPr/>
        </p:nvCxnSpPr>
        <p:spPr>
          <a:xfrm flipH="1" flipV="1">
            <a:off x="3306240" y="1309137"/>
            <a:ext cx="1628696" cy="11260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1"/>
            <a:endCxn id="28" idx="3"/>
          </p:cNvCxnSpPr>
          <p:nvPr/>
        </p:nvCxnSpPr>
        <p:spPr>
          <a:xfrm flipH="1" flipV="1">
            <a:off x="3295062" y="3576352"/>
            <a:ext cx="1609031" cy="20005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3"/>
            <a:endCxn id="32" idx="1"/>
          </p:cNvCxnSpPr>
          <p:nvPr/>
        </p:nvCxnSpPr>
        <p:spPr>
          <a:xfrm>
            <a:off x="7293739" y="4527641"/>
            <a:ext cx="1837892" cy="1867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/>
          <a:srcRect l="33457" t="22035" r="33025" b="20273"/>
          <a:stretch/>
        </p:blipFill>
        <p:spPr>
          <a:xfrm>
            <a:off x="593458" y="2476334"/>
            <a:ext cx="2701604" cy="220003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/>
          <a:srcRect l="30556" t="21875" r="27709" b="21587"/>
          <a:stretch/>
        </p:blipFill>
        <p:spPr>
          <a:xfrm>
            <a:off x="571206" y="4785414"/>
            <a:ext cx="2723855" cy="194989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/>
          <a:srcRect l="37926" t="19791" r="37747" b="18670"/>
          <a:stretch/>
        </p:blipFill>
        <p:spPr>
          <a:xfrm>
            <a:off x="9131631" y="3259773"/>
            <a:ext cx="2449821" cy="290917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/>
          <a:srcRect l="25403" t="21170" r="23672" b="17869"/>
          <a:stretch/>
        </p:blipFill>
        <p:spPr>
          <a:xfrm>
            <a:off x="595086" y="251814"/>
            <a:ext cx="2711154" cy="211464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/>
          <a:srcRect l="27799" t="21779" r="22141" b="17452"/>
          <a:stretch/>
        </p:blipFill>
        <p:spPr>
          <a:xfrm>
            <a:off x="8684174" y="172875"/>
            <a:ext cx="2746609" cy="219358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03256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454" t="35863" r="21108" b="31200"/>
          <a:stretch/>
        </p:blipFill>
        <p:spPr>
          <a:xfrm>
            <a:off x="0" y="15984"/>
            <a:ext cx="12191999" cy="684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5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2813" y="-70227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/>
          </a:blip>
          <a:srcRect l="9600" t="51076" r="87981" b="44621"/>
          <a:stretch/>
        </p:blipFill>
        <p:spPr>
          <a:xfrm>
            <a:off x="-13757" y="-38826"/>
            <a:ext cx="854440" cy="766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00188" y="222380"/>
            <a:ext cx="42178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Thăm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tàng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1146" y="1337577"/>
            <a:ext cx="1118372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nay,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Loan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tang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Chí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Minh.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Nơi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trưng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quý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Loan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ngắm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nghía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khuya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Loan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càng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6578311" y="5090001"/>
            <a:ext cx="4799497" cy="1666893"/>
          </a:xfrm>
          <a:prstGeom prst="cloudCallout">
            <a:avLst>
              <a:gd name="adj1" fmla="val 31111"/>
              <a:gd name="adj2" fmla="val 25440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917848" y="5266891"/>
            <a:ext cx="4652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Loan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67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2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/>
          </a:blip>
          <a:srcRect l="52277" t="54596" r="45487" b="41664"/>
          <a:stretch/>
        </p:blipFill>
        <p:spPr>
          <a:xfrm>
            <a:off x="10284" y="-67237"/>
            <a:ext cx="885269" cy="8321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5553" y="-67237"/>
            <a:ext cx="2778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vi-VN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ình ảnh có liên quan | Dễ thương, Hình ảnh, Ảnh vu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288" y="4687388"/>
            <a:ext cx="2242457" cy="224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ạo ảnh gif từ sticker Facebook - Trang Chủ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624" y="2019862"/>
            <a:ext cx="4543671" cy="454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75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244</Words>
  <Application>Microsoft Office PowerPoint</Application>
  <PresentationFormat>Widescreen</PresentationFormat>
  <Paragraphs>87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32</cp:revision>
  <dcterms:created xsi:type="dcterms:W3CDTF">2021-01-12T16:16:15Z</dcterms:created>
  <dcterms:modified xsi:type="dcterms:W3CDTF">2021-01-12T16:59:26Z</dcterms:modified>
</cp:coreProperties>
</file>