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78" r:id="rId9"/>
    <p:sldId id="276" r:id="rId10"/>
    <p:sldId id="265" r:id="rId11"/>
    <p:sldId id="266" r:id="rId12"/>
    <p:sldId id="267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3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30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0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38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38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0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96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7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019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67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2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AF87-02D4-4697-B316-B2DC168B2E6B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0AC6-EB66-4932-95A9-DC2EE8151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4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3202" y="1868322"/>
            <a:ext cx="10018440" cy="830997"/>
            <a:chOff x="2888350" y="1871495"/>
            <a:chExt cx="10040792" cy="830997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888350" y="1871495"/>
              <a:ext cx="22997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khoát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0629400" y="1892933"/>
              <a:ext cx="229974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khoát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9755" y="3087046"/>
            <a:ext cx="3223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khoát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3633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.VnAristoteH" panose="020B7200000000000000" pitchFamily="34" charset="0"/>
                <a:cs typeface="Times New Roman" panose="02020603050405020304" pitchFamily="18" charset="0"/>
              </a:rPr>
              <a:t>'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539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300631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3181362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oat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300631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358789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3171108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2214752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66864" y="614392"/>
            <a:ext cx="7547285" cy="5342634"/>
            <a:chOff x="224676" y="630817"/>
            <a:chExt cx="7232891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3979877" y="388018"/>
            <a:ext cx="63494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Ξ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n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431684" y="2248383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4060381" y="2293297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4065924" y="3058066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4675523" y="2990327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4919362" y="2343171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4970273" y="2420757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5028914" y="2446765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5753690" y="2258139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556571" y="2370859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Freeform 31"/>
          <p:cNvSpPr/>
          <p:nvPr/>
        </p:nvSpPr>
        <p:spPr>
          <a:xfrm>
            <a:off x="5815944" y="3400359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3" name="Freeform 32"/>
          <p:cNvSpPr/>
          <p:nvPr/>
        </p:nvSpPr>
        <p:spPr>
          <a:xfrm>
            <a:off x="6362302" y="2316507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4" name="Freeform 33"/>
          <p:cNvSpPr/>
          <p:nvPr/>
        </p:nvSpPr>
        <p:spPr>
          <a:xfrm>
            <a:off x="6646374" y="2191815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Freeform 34"/>
          <p:cNvSpPr/>
          <p:nvPr/>
        </p:nvSpPr>
        <p:spPr>
          <a:xfrm>
            <a:off x="6663202" y="3461105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Freeform 35"/>
          <p:cNvSpPr/>
          <p:nvPr/>
        </p:nvSpPr>
        <p:spPr>
          <a:xfrm>
            <a:off x="7142781" y="2946357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056964" y="129635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/>
          <p:cNvSpPr/>
          <p:nvPr/>
        </p:nvSpPr>
        <p:spPr>
          <a:xfrm>
            <a:off x="7770807" y="2249418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9" name="Freeform 38"/>
          <p:cNvSpPr/>
          <p:nvPr/>
        </p:nvSpPr>
        <p:spPr>
          <a:xfrm>
            <a:off x="8014845" y="2317728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Freeform 39"/>
          <p:cNvSpPr/>
          <p:nvPr/>
        </p:nvSpPr>
        <p:spPr>
          <a:xfrm>
            <a:off x="8081986" y="2295347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Freeform 40"/>
          <p:cNvSpPr/>
          <p:nvPr/>
        </p:nvSpPr>
        <p:spPr>
          <a:xfrm>
            <a:off x="8593538" y="2243854"/>
            <a:ext cx="505158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Freeform 41"/>
          <p:cNvSpPr/>
          <p:nvPr/>
        </p:nvSpPr>
        <p:spPr>
          <a:xfrm>
            <a:off x="9068406" y="2346858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Freeform 42"/>
          <p:cNvSpPr/>
          <p:nvPr/>
        </p:nvSpPr>
        <p:spPr>
          <a:xfrm>
            <a:off x="9192737" y="3506202"/>
            <a:ext cx="459289" cy="145354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Freeform 43"/>
          <p:cNvSpPr/>
          <p:nvPr/>
        </p:nvSpPr>
        <p:spPr>
          <a:xfrm>
            <a:off x="9613446" y="2950774"/>
            <a:ext cx="326115" cy="593821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Freeform 44"/>
          <p:cNvSpPr/>
          <p:nvPr/>
        </p:nvSpPr>
        <p:spPr>
          <a:xfrm>
            <a:off x="7407944" y="2262230"/>
            <a:ext cx="391376" cy="727615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736501">
                <a:moveTo>
                  <a:pt x="0" y="736501"/>
                </a:moveTo>
                <a:cubicBezTo>
                  <a:pt x="30243" y="658819"/>
                  <a:pt x="57520" y="560381"/>
                  <a:pt x="85391" y="487443"/>
                </a:cubicBezTo>
                <a:cubicBezTo>
                  <a:pt x="113262" y="414504"/>
                  <a:pt x="144098" y="350461"/>
                  <a:pt x="167225" y="298870"/>
                </a:cubicBezTo>
                <a:cubicBezTo>
                  <a:pt x="190352" y="247279"/>
                  <a:pt x="204583" y="212886"/>
                  <a:pt x="224152" y="177899"/>
                </a:cubicBezTo>
                <a:cubicBezTo>
                  <a:pt x="243721" y="142912"/>
                  <a:pt x="265069" y="113262"/>
                  <a:pt x="284638" y="88949"/>
                </a:cubicBezTo>
                <a:cubicBezTo>
                  <a:pt x="304207" y="64636"/>
                  <a:pt x="327334" y="43882"/>
                  <a:pt x="341566" y="32022"/>
                </a:cubicBezTo>
                <a:cubicBezTo>
                  <a:pt x="355798" y="20162"/>
                  <a:pt x="361727" y="23127"/>
                  <a:pt x="370029" y="17790"/>
                </a:cubicBezTo>
                <a:cubicBezTo>
                  <a:pt x="378331" y="12453"/>
                  <a:pt x="389004" y="2372"/>
                  <a:pt x="39137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487823" y="182964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 0.08866 L -0.07474 0.11505 L -0.06901 0.14051 L -0.05977 0.16065 L -0.04818 0.17083 L -0.03724 0.17824 L -0.02604 0.18287 L -0.01419 0.17824 L -0.00013 0.1669 L 0.01107 0.14121 L 0.01849 0.10764 L 0.01914 0.07847 L 0.01627 0.04259 L 0.01172 0.02222 L 0.00625 0.00787 L 0.00312 0.00509 L -0.00235 0.01991 L -0.00104 0.03056 L 0.00469 0.0375 L 0.01523 0.03982 L 0.02838 0.04213 L 0.06172 0.00787 L 0.11458 -0.0081 L 0.1069 -0.01667 L 0.09284 -0.01782 L 0.07773 -0.01204 L 0.06367 0.00741 L 0.05312 0.03634 L 0.04661 0.075 L 0.04726 0.12292 L 0.05534 0.14514 L 0.0694 0.16621 L 0.08281 0.17593 L 0.0944 0.18056 L 0.10664 0.17871 L 0.12161 0.15833 L 0.1306 0.13264 L 0.13737 0.09051 L 0.13607 0.06597 L 0.13281 0.04329 L 0.12617 0.01296 L 0.11588 -0.00648 L 0.13737 -0.02847 L 0.13568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-0.00078 -0.00116 L 0.01093 -0.05671 L 0.01953 -0.08866 L 0.03203 -0.09838 L 0.04531 -0.09838 L 0.05078 -0.07755 L 0.05234 -0.03449 L 0.05234 0.11273 L 0.0539 0.03218 L 0.07109 -0.03866 L 0.08203 -0.06505 L 0.09609 -0.08727 L 0.10703 -0.09699 L 0.11953 -0.09977 L 0.13125 -0.09282 L 0.13984 -0.06782 L 0.13984 -0.02755 L 0.13984 0.02662 L 0.13906 0.06273 L 0.14218 0.0919 L 0.14922 0.10301 L 0.15859 0.10579 L 0.17578 0.10023 L 0.1875 0.06829 L 0.20468 0.0044 " pathEditMode="relative" rAng="0" ptsTypes="AAAAAAAAAAAAAAAAAAAAAAAAA">
                                      <p:cBhvr>
                                        <p:cTn id="58" dur="9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6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9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nodeType="withEffect">
                                  <p:stCondLst>
                                    <p:cond delay="2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166864" y="614392"/>
            <a:ext cx="7547285" cy="5342634"/>
            <a:chOff x="224676" y="630817"/>
            <a:chExt cx="7232891" cy="5342634"/>
          </a:xfrm>
        </p:grpSpPr>
        <p:grpSp>
          <p:nvGrpSpPr>
            <p:cNvPr id="22" name="Group 21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oup 22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47" name="TextBox 46"/>
          <p:cNvSpPr txBox="1"/>
          <p:nvPr/>
        </p:nvSpPr>
        <p:spPr>
          <a:xfrm>
            <a:off x="3979877" y="388018"/>
            <a:ext cx="63494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Ξ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t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431684" y="2248383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 48"/>
          <p:cNvSpPr/>
          <p:nvPr/>
        </p:nvSpPr>
        <p:spPr>
          <a:xfrm>
            <a:off x="4060381" y="2293297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 49"/>
          <p:cNvSpPr/>
          <p:nvPr/>
        </p:nvSpPr>
        <p:spPr>
          <a:xfrm>
            <a:off x="4065924" y="3058066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4675523" y="2990327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4919362" y="2343171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4970273" y="2420757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5028914" y="2446765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>
            <a:off x="5753690" y="2258139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556571" y="2370859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Freeform 56"/>
          <p:cNvSpPr/>
          <p:nvPr/>
        </p:nvSpPr>
        <p:spPr>
          <a:xfrm>
            <a:off x="5815944" y="3400359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Freeform 57"/>
          <p:cNvSpPr/>
          <p:nvPr/>
        </p:nvSpPr>
        <p:spPr>
          <a:xfrm>
            <a:off x="6362302" y="2316507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9" name="Freeform 58"/>
          <p:cNvSpPr/>
          <p:nvPr/>
        </p:nvSpPr>
        <p:spPr>
          <a:xfrm>
            <a:off x="6646374" y="2191815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Freeform 59"/>
          <p:cNvSpPr/>
          <p:nvPr/>
        </p:nvSpPr>
        <p:spPr>
          <a:xfrm>
            <a:off x="6663202" y="3461105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Freeform 60"/>
          <p:cNvSpPr/>
          <p:nvPr/>
        </p:nvSpPr>
        <p:spPr>
          <a:xfrm>
            <a:off x="7142781" y="2946357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056964" y="129635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71"/>
          <p:cNvSpPr/>
          <p:nvPr/>
        </p:nvSpPr>
        <p:spPr>
          <a:xfrm>
            <a:off x="7599822" y="1463249"/>
            <a:ext cx="97277" cy="2135222"/>
          </a:xfrm>
          <a:custGeom>
            <a:avLst/>
            <a:gdLst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9183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14591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4319 w 97277"/>
              <a:gd name="connsiteY10" fmla="*/ 2042809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77" h="2135222">
                <a:moveTo>
                  <a:pt x="0" y="0"/>
                </a:moveTo>
                <a:cubicBezTo>
                  <a:pt x="4053" y="280886"/>
                  <a:pt x="8107" y="561772"/>
                  <a:pt x="9728" y="714983"/>
                </a:cubicBezTo>
                <a:cubicBezTo>
                  <a:pt x="11349" y="868194"/>
                  <a:pt x="9728" y="919264"/>
                  <a:pt x="9728" y="919264"/>
                </a:cubicBezTo>
                <a:lnTo>
                  <a:pt x="9728" y="1123545"/>
                </a:lnTo>
                <a:lnTo>
                  <a:pt x="9728" y="1352145"/>
                </a:lnTo>
                <a:cubicBezTo>
                  <a:pt x="9728" y="1411322"/>
                  <a:pt x="10539" y="1424292"/>
                  <a:pt x="9728" y="1478605"/>
                </a:cubicBezTo>
                <a:cubicBezTo>
                  <a:pt x="8917" y="1532918"/>
                  <a:pt x="5675" y="1625331"/>
                  <a:pt x="4864" y="1678022"/>
                </a:cubicBezTo>
                <a:cubicBezTo>
                  <a:pt x="4053" y="1730713"/>
                  <a:pt x="4864" y="1794754"/>
                  <a:pt x="4864" y="1794754"/>
                </a:cubicBezTo>
                <a:cubicBezTo>
                  <a:pt x="4864" y="1835286"/>
                  <a:pt x="4053" y="1888788"/>
                  <a:pt x="4864" y="1921213"/>
                </a:cubicBezTo>
                <a:cubicBezTo>
                  <a:pt x="5675" y="1953639"/>
                  <a:pt x="6486" y="1969041"/>
                  <a:pt x="9728" y="1989307"/>
                </a:cubicBezTo>
                <a:cubicBezTo>
                  <a:pt x="12971" y="2009573"/>
                  <a:pt x="19455" y="2028217"/>
                  <a:pt x="24319" y="2042809"/>
                </a:cubicBezTo>
                <a:cubicBezTo>
                  <a:pt x="29183" y="2057401"/>
                  <a:pt x="29994" y="2063075"/>
                  <a:pt x="38911" y="2076856"/>
                </a:cubicBezTo>
                <a:cubicBezTo>
                  <a:pt x="47828" y="2090637"/>
                  <a:pt x="77821" y="2125494"/>
                  <a:pt x="77821" y="2125494"/>
                </a:cubicBezTo>
                <a:cubicBezTo>
                  <a:pt x="87549" y="2135222"/>
                  <a:pt x="97277" y="2135222"/>
                  <a:pt x="97277" y="2135222"/>
                </a:cubicBezTo>
                <a:lnTo>
                  <a:pt x="97277" y="213522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Freeform 72"/>
          <p:cNvSpPr/>
          <p:nvPr/>
        </p:nvSpPr>
        <p:spPr>
          <a:xfrm>
            <a:off x="7234348" y="2203549"/>
            <a:ext cx="734438" cy="4863"/>
          </a:xfrm>
          <a:custGeom>
            <a:avLst/>
            <a:gdLst>
              <a:gd name="connsiteX0" fmla="*/ 0 w 734438"/>
              <a:gd name="connsiteY0" fmla="*/ 0 h 4863"/>
              <a:gd name="connsiteX1" fmla="*/ 734438 w 734438"/>
              <a:gd name="connsiteY1" fmla="*/ 4863 h 4863"/>
              <a:gd name="connsiteX2" fmla="*/ 734438 w 734438"/>
              <a:gd name="connsiteY2" fmla="*/ 4863 h 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38" h="4863">
                <a:moveTo>
                  <a:pt x="0" y="0"/>
                </a:moveTo>
                <a:lnTo>
                  <a:pt x="734438" y="4863"/>
                </a:lnTo>
                <a:lnTo>
                  <a:pt x="734438" y="48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Freeform 73"/>
          <p:cNvSpPr/>
          <p:nvPr/>
        </p:nvSpPr>
        <p:spPr>
          <a:xfrm>
            <a:off x="7677942" y="3546115"/>
            <a:ext cx="352379" cy="89345"/>
          </a:xfrm>
          <a:custGeom>
            <a:avLst/>
            <a:gdLst>
              <a:gd name="connsiteX0" fmla="*/ 0 w 343458"/>
              <a:gd name="connsiteY0" fmla="*/ 40145 h 84750"/>
              <a:gd name="connsiteX1" fmla="*/ 57987 w 343458"/>
              <a:gd name="connsiteY1" fmla="*/ 75829 h 84750"/>
              <a:gd name="connsiteX2" fmla="*/ 133815 w 343458"/>
              <a:gd name="connsiteY2" fmla="*/ 84750 h 84750"/>
              <a:gd name="connsiteX3" fmla="*/ 200722 w 343458"/>
              <a:gd name="connsiteY3" fmla="*/ 75829 h 84750"/>
              <a:gd name="connsiteX4" fmla="*/ 281011 w 343458"/>
              <a:gd name="connsiteY4" fmla="*/ 44605 h 84750"/>
              <a:gd name="connsiteX5" fmla="*/ 343458 w 343458"/>
              <a:gd name="connsiteY5" fmla="*/ 0 h 84750"/>
              <a:gd name="connsiteX6" fmla="*/ 343458 w 343458"/>
              <a:gd name="connsiteY6" fmla="*/ 0 h 84750"/>
              <a:gd name="connsiteX0" fmla="*/ 0 w 352379"/>
              <a:gd name="connsiteY0" fmla="*/ 44606 h 84750"/>
              <a:gd name="connsiteX1" fmla="*/ 6690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5430"/>
              <a:gd name="connsiteX1" fmla="*/ 6690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861"/>
              <a:gd name="connsiteX1" fmla="*/ 62448 w 352379"/>
              <a:gd name="connsiteY1" fmla="*/ 71369 h 84861"/>
              <a:gd name="connsiteX2" fmla="*/ 142736 w 352379"/>
              <a:gd name="connsiteY2" fmla="*/ 84750 h 84861"/>
              <a:gd name="connsiteX3" fmla="*/ 209643 w 352379"/>
              <a:gd name="connsiteY3" fmla="*/ 75829 h 84861"/>
              <a:gd name="connsiteX4" fmla="*/ 289932 w 352379"/>
              <a:gd name="connsiteY4" fmla="*/ 44605 h 84861"/>
              <a:gd name="connsiteX5" fmla="*/ 352379 w 352379"/>
              <a:gd name="connsiteY5" fmla="*/ 0 h 84861"/>
              <a:gd name="connsiteX6" fmla="*/ 352379 w 352379"/>
              <a:gd name="connsiteY6" fmla="*/ 0 h 84861"/>
              <a:gd name="connsiteX0" fmla="*/ 0 w 352379"/>
              <a:gd name="connsiteY0" fmla="*/ 44606 h 85430"/>
              <a:gd name="connsiteX1" fmla="*/ 6244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750"/>
              <a:gd name="connsiteX1" fmla="*/ 6244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84750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345"/>
              <a:gd name="connsiteX1" fmla="*/ 62448 w 352379"/>
              <a:gd name="connsiteY1" fmla="*/ 75829 h 89345"/>
              <a:gd name="connsiteX2" fmla="*/ 142736 w 352379"/>
              <a:gd name="connsiteY2" fmla="*/ 89210 h 89345"/>
              <a:gd name="connsiteX3" fmla="*/ 209643 w 352379"/>
              <a:gd name="connsiteY3" fmla="*/ 80289 h 89345"/>
              <a:gd name="connsiteX4" fmla="*/ 289932 w 352379"/>
              <a:gd name="connsiteY4" fmla="*/ 44605 h 89345"/>
              <a:gd name="connsiteX5" fmla="*/ 352379 w 352379"/>
              <a:gd name="connsiteY5" fmla="*/ 0 h 89345"/>
              <a:gd name="connsiteX6" fmla="*/ 352379 w 352379"/>
              <a:gd name="connsiteY6" fmla="*/ 0 h 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79" h="89345">
                <a:moveTo>
                  <a:pt x="0" y="44606"/>
                </a:moveTo>
                <a:cubicBezTo>
                  <a:pt x="17842" y="58731"/>
                  <a:pt x="38659" y="68395"/>
                  <a:pt x="62448" y="75829"/>
                </a:cubicBezTo>
                <a:cubicBezTo>
                  <a:pt x="86237" y="83263"/>
                  <a:pt x="118204" y="88467"/>
                  <a:pt x="142736" y="89210"/>
                </a:cubicBezTo>
                <a:cubicBezTo>
                  <a:pt x="167268" y="89953"/>
                  <a:pt x="185110" y="87723"/>
                  <a:pt x="209643" y="80289"/>
                </a:cubicBezTo>
                <a:cubicBezTo>
                  <a:pt x="234176" y="72855"/>
                  <a:pt x="266143" y="57986"/>
                  <a:pt x="289932" y="44605"/>
                </a:cubicBezTo>
                <a:cubicBezTo>
                  <a:pt x="313721" y="31224"/>
                  <a:pt x="341971" y="7434"/>
                  <a:pt x="352379" y="0"/>
                </a:cubicBezTo>
                <a:lnTo>
                  <a:pt x="35237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Freeform 74"/>
          <p:cNvSpPr/>
          <p:nvPr/>
        </p:nvSpPr>
        <p:spPr>
          <a:xfrm>
            <a:off x="8021400" y="2908266"/>
            <a:ext cx="356839" cy="646770"/>
          </a:xfrm>
          <a:custGeom>
            <a:avLst/>
            <a:gdLst>
              <a:gd name="connsiteX0" fmla="*/ 0 w 347918"/>
              <a:gd name="connsiteY0" fmla="*/ 642310 h 642310"/>
              <a:gd name="connsiteX1" fmla="*/ 66907 w 347918"/>
              <a:gd name="connsiteY1" fmla="*/ 562021 h 642310"/>
              <a:gd name="connsiteX2" fmla="*/ 156117 w 347918"/>
              <a:gd name="connsiteY2" fmla="*/ 428206 h 642310"/>
              <a:gd name="connsiteX3" fmla="*/ 227485 w 347918"/>
              <a:gd name="connsiteY3" fmla="*/ 281010 h 642310"/>
              <a:gd name="connsiteX4" fmla="*/ 303313 w 347918"/>
              <a:gd name="connsiteY4" fmla="*/ 107051 h 642310"/>
              <a:gd name="connsiteX5" fmla="*/ 347918 w 347918"/>
              <a:gd name="connsiteY5" fmla="*/ 0 h 642310"/>
              <a:gd name="connsiteX6" fmla="*/ 347918 w 347918"/>
              <a:gd name="connsiteY6" fmla="*/ 0 h 64231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56839 w 356839"/>
              <a:gd name="connsiteY5" fmla="*/ 0 h 646770"/>
              <a:gd name="connsiteX6" fmla="*/ 356839 w 356839"/>
              <a:gd name="connsiteY6" fmla="*/ 0 h 64677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30077 w 356839"/>
              <a:gd name="connsiteY5" fmla="*/ 62446 h 646770"/>
              <a:gd name="connsiteX6" fmla="*/ 356839 w 356839"/>
              <a:gd name="connsiteY6" fmla="*/ 0 h 646770"/>
              <a:gd name="connsiteX7" fmla="*/ 356839 w 356839"/>
              <a:gd name="connsiteY7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39" h="646770">
                <a:moveTo>
                  <a:pt x="0" y="646770"/>
                </a:moveTo>
                <a:cubicBezTo>
                  <a:pt x="20444" y="624467"/>
                  <a:pt x="48322" y="598448"/>
                  <a:pt x="75828" y="562021"/>
                </a:cubicBezTo>
                <a:cubicBezTo>
                  <a:pt x="103334" y="525594"/>
                  <a:pt x="138275" y="475041"/>
                  <a:pt x="165038" y="428206"/>
                </a:cubicBezTo>
                <a:cubicBezTo>
                  <a:pt x="191801" y="381371"/>
                  <a:pt x="211873" y="334536"/>
                  <a:pt x="236406" y="281010"/>
                </a:cubicBezTo>
                <a:cubicBezTo>
                  <a:pt x="260939" y="227484"/>
                  <a:pt x="296622" y="143478"/>
                  <a:pt x="312234" y="107051"/>
                </a:cubicBezTo>
                <a:cubicBezTo>
                  <a:pt x="327846" y="70624"/>
                  <a:pt x="322643" y="80288"/>
                  <a:pt x="330077" y="62446"/>
                </a:cubicBezTo>
                <a:cubicBezTo>
                  <a:pt x="337511" y="44604"/>
                  <a:pt x="352379" y="10408"/>
                  <a:pt x="356839" y="0"/>
                </a:cubicBezTo>
                <a:lnTo>
                  <a:pt x="35683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Freeform 75"/>
          <p:cNvSpPr/>
          <p:nvPr/>
        </p:nvSpPr>
        <p:spPr>
          <a:xfrm>
            <a:off x="7426301" y="2191728"/>
            <a:ext cx="177310" cy="767609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637161"/>
              <a:gd name="connsiteY0" fmla="*/ 1439694 h 1439694"/>
              <a:gd name="connsiteX1" fmla="*/ 116732 w 637161"/>
              <a:gd name="connsiteY1" fmla="*/ 1366736 h 1439694"/>
              <a:gd name="connsiteX2" fmla="*/ 150778 w 637161"/>
              <a:gd name="connsiteY2" fmla="*/ 1332689 h 1439694"/>
              <a:gd name="connsiteX3" fmla="*/ 194554 w 637161"/>
              <a:gd name="connsiteY3" fmla="*/ 1279187 h 1439694"/>
              <a:gd name="connsiteX4" fmla="*/ 282102 w 637161"/>
              <a:gd name="connsiteY4" fmla="*/ 1147863 h 1439694"/>
              <a:gd name="connsiteX5" fmla="*/ 398835 w 637161"/>
              <a:gd name="connsiteY5" fmla="*/ 914400 h 1439694"/>
              <a:gd name="connsiteX6" fmla="*/ 481519 w 637161"/>
              <a:gd name="connsiteY6" fmla="*/ 680936 h 1439694"/>
              <a:gd name="connsiteX7" fmla="*/ 554476 w 637161"/>
              <a:gd name="connsiteY7" fmla="*/ 428017 h 1439694"/>
              <a:gd name="connsiteX8" fmla="*/ 612842 w 637161"/>
              <a:gd name="connsiteY8" fmla="*/ 160506 h 1439694"/>
              <a:gd name="connsiteX9" fmla="*/ 632299 w 637161"/>
              <a:gd name="connsiteY9" fmla="*/ 63230 h 1439694"/>
              <a:gd name="connsiteX10" fmla="*/ 637161 w 637161"/>
              <a:gd name="connsiteY10" fmla="*/ 0 h 1439694"/>
              <a:gd name="connsiteX11" fmla="*/ 637161 w 637161"/>
              <a:gd name="connsiteY11" fmla="*/ 0 h 1439694"/>
              <a:gd name="connsiteX0" fmla="*/ 0 w 520429"/>
              <a:gd name="connsiteY0" fmla="*/ 1366736 h 1366736"/>
              <a:gd name="connsiteX1" fmla="*/ 34046 w 520429"/>
              <a:gd name="connsiteY1" fmla="*/ 1332689 h 1366736"/>
              <a:gd name="connsiteX2" fmla="*/ 77822 w 520429"/>
              <a:gd name="connsiteY2" fmla="*/ 1279187 h 1366736"/>
              <a:gd name="connsiteX3" fmla="*/ 165370 w 520429"/>
              <a:gd name="connsiteY3" fmla="*/ 1147863 h 1366736"/>
              <a:gd name="connsiteX4" fmla="*/ 282103 w 520429"/>
              <a:gd name="connsiteY4" fmla="*/ 914400 h 1366736"/>
              <a:gd name="connsiteX5" fmla="*/ 364787 w 520429"/>
              <a:gd name="connsiteY5" fmla="*/ 680936 h 1366736"/>
              <a:gd name="connsiteX6" fmla="*/ 437744 w 520429"/>
              <a:gd name="connsiteY6" fmla="*/ 428017 h 1366736"/>
              <a:gd name="connsiteX7" fmla="*/ 496110 w 520429"/>
              <a:gd name="connsiteY7" fmla="*/ 160506 h 1366736"/>
              <a:gd name="connsiteX8" fmla="*/ 515567 w 520429"/>
              <a:gd name="connsiteY8" fmla="*/ 63230 h 1366736"/>
              <a:gd name="connsiteX9" fmla="*/ 520429 w 520429"/>
              <a:gd name="connsiteY9" fmla="*/ 0 h 1366736"/>
              <a:gd name="connsiteX10" fmla="*/ 520429 w 520429"/>
              <a:gd name="connsiteY10" fmla="*/ 0 h 1366736"/>
              <a:gd name="connsiteX0" fmla="*/ 0 w 486383"/>
              <a:gd name="connsiteY0" fmla="*/ 1332689 h 1332689"/>
              <a:gd name="connsiteX1" fmla="*/ 43776 w 486383"/>
              <a:gd name="connsiteY1" fmla="*/ 1279187 h 1332689"/>
              <a:gd name="connsiteX2" fmla="*/ 131324 w 486383"/>
              <a:gd name="connsiteY2" fmla="*/ 1147863 h 1332689"/>
              <a:gd name="connsiteX3" fmla="*/ 248057 w 486383"/>
              <a:gd name="connsiteY3" fmla="*/ 914400 h 1332689"/>
              <a:gd name="connsiteX4" fmla="*/ 330741 w 486383"/>
              <a:gd name="connsiteY4" fmla="*/ 680936 h 1332689"/>
              <a:gd name="connsiteX5" fmla="*/ 403698 w 486383"/>
              <a:gd name="connsiteY5" fmla="*/ 428017 h 1332689"/>
              <a:gd name="connsiteX6" fmla="*/ 462064 w 486383"/>
              <a:gd name="connsiteY6" fmla="*/ 160506 h 1332689"/>
              <a:gd name="connsiteX7" fmla="*/ 481521 w 486383"/>
              <a:gd name="connsiteY7" fmla="*/ 63230 h 1332689"/>
              <a:gd name="connsiteX8" fmla="*/ 486383 w 486383"/>
              <a:gd name="connsiteY8" fmla="*/ 0 h 1332689"/>
              <a:gd name="connsiteX9" fmla="*/ 486383 w 486383"/>
              <a:gd name="connsiteY9" fmla="*/ 0 h 1332689"/>
              <a:gd name="connsiteX0" fmla="*/ 0 w 442607"/>
              <a:gd name="connsiteY0" fmla="*/ 1279187 h 1279187"/>
              <a:gd name="connsiteX1" fmla="*/ 87548 w 442607"/>
              <a:gd name="connsiteY1" fmla="*/ 1147863 h 1279187"/>
              <a:gd name="connsiteX2" fmla="*/ 204281 w 442607"/>
              <a:gd name="connsiteY2" fmla="*/ 914400 h 1279187"/>
              <a:gd name="connsiteX3" fmla="*/ 286965 w 442607"/>
              <a:gd name="connsiteY3" fmla="*/ 680936 h 1279187"/>
              <a:gd name="connsiteX4" fmla="*/ 359922 w 442607"/>
              <a:gd name="connsiteY4" fmla="*/ 428017 h 1279187"/>
              <a:gd name="connsiteX5" fmla="*/ 418288 w 442607"/>
              <a:gd name="connsiteY5" fmla="*/ 160506 h 1279187"/>
              <a:gd name="connsiteX6" fmla="*/ 437745 w 442607"/>
              <a:gd name="connsiteY6" fmla="*/ 63230 h 1279187"/>
              <a:gd name="connsiteX7" fmla="*/ 442607 w 442607"/>
              <a:gd name="connsiteY7" fmla="*/ 0 h 1279187"/>
              <a:gd name="connsiteX8" fmla="*/ 442607 w 442607"/>
              <a:gd name="connsiteY8" fmla="*/ 0 h 1279187"/>
              <a:gd name="connsiteX0" fmla="*/ 0 w 355059"/>
              <a:gd name="connsiteY0" fmla="*/ 1147863 h 1147863"/>
              <a:gd name="connsiteX1" fmla="*/ 116733 w 355059"/>
              <a:gd name="connsiteY1" fmla="*/ 914400 h 1147863"/>
              <a:gd name="connsiteX2" fmla="*/ 199417 w 355059"/>
              <a:gd name="connsiteY2" fmla="*/ 680936 h 1147863"/>
              <a:gd name="connsiteX3" fmla="*/ 272374 w 355059"/>
              <a:gd name="connsiteY3" fmla="*/ 428017 h 1147863"/>
              <a:gd name="connsiteX4" fmla="*/ 330740 w 355059"/>
              <a:gd name="connsiteY4" fmla="*/ 160506 h 1147863"/>
              <a:gd name="connsiteX5" fmla="*/ 350197 w 355059"/>
              <a:gd name="connsiteY5" fmla="*/ 63230 h 1147863"/>
              <a:gd name="connsiteX6" fmla="*/ 355059 w 355059"/>
              <a:gd name="connsiteY6" fmla="*/ 0 h 1147863"/>
              <a:gd name="connsiteX7" fmla="*/ 355059 w 355059"/>
              <a:gd name="connsiteY7" fmla="*/ 0 h 1147863"/>
              <a:gd name="connsiteX0" fmla="*/ 0 w 238326"/>
              <a:gd name="connsiteY0" fmla="*/ 914400 h 914400"/>
              <a:gd name="connsiteX1" fmla="*/ 82684 w 238326"/>
              <a:gd name="connsiteY1" fmla="*/ 680936 h 914400"/>
              <a:gd name="connsiteX2" fmla="*/ 155641 w 238326"/>
              <a:gd name="connsiteY2" fmla="*/ 428017 h 914400"/>
              <a:gd name="connsiteX3" fmla="*/ 214007 w 238326"/>
              <a:gd name="connsiteY3" fmla="*/ 160506 h 914400"/>
              <a:gd name="connsiteX4" fmla="*/ 233464 w 238326"/>
              <a:gd name="connsiteY4" fmla="*/ 63230 h 914400"/>
              <a:gd name="connsiteX5" fmla="*/ 238326 w 238326"/>
              <a:gd name="connsiteY5" fmla="*/ 0 h 914400"/>
              <a:gd name="connsiteX6" fmla="*/ 238326 w 238326"/>
              <a:gd name="connsiteY6" fmla="*/ 0 h 914400"/>
              <a:gd name="connsiteX0" fmla="*/ 0 w 155642"/>
              <a:gd name="connsiteY0" fmla="*/ 680936 h 680936"/>
              <a:gd name="connsiteX1" fmla="*/ 72957 w 155642"/>
              <a:gd name="connsiteY1" fmla="*/ 428017 h 680936"/>
              <a:gd name="connsiteX2" fmla="*/ 131323 w 155642"/>
              <a:gd name="connsiteY2" fmla="*/ 160506 h 680936"/>
              <a:gd name="connsiteX3" fmla="*/ 150780 w 155642"/>
              <a:gd name="connsiteY3" fmla="*/ 63230 h 680936"/>
              <a:gd name="connsiteX4" fmla="*/ 155642 w 155642"/>
              <a:gd name="connsiteY4" fmla="*/ 0 h 680936"/>
              <a:gd name="connsiteX5" fmla="*/ 155642 w 155642"/>
              <a:gd name="connsiteY5" fmla="*/ 0 h 680936"/>
              <a:gd name="connsiteX0" fmla="*/ 0 w 172977"/>
              <a:gd name="connsiteY0" fmla="*/ 763275 h 763275"/>
              <a:gd name="connsiteX1" fmla="*/ 90292 w 172977"/>
              <a:gd name="connsiteY1" fmla="*/ 428017 h 763275"/>
              <a:gd name="connsiteX2" fmla="*/ 148658 w 172977"/>
              <a:gd name="connsiteY2" fmla="*/ 160506 h 763275"/>
              <a:gd name="connsiteX3" fmla="*/ 168115 w 172977"/>
              <a:gd name="connsiteY3" fmla="*/ 63230 h 763275"/>
              <a:gd name="connsiteX4" fmla="*/ 172977 w 172977"/>
              <a:gd name="connsiteY4" fmla="*/ 0 h 763275"/>
              <a:gd name="connsiteX5" fmla="*/ 172977 w 172977"/>
              <a:gd name="connsiteY5" fmla="*/ 0 h 763275"/>
              <a:gd name="connsiteX0" fmla="*/ 0 w 181644"/>
              <a:gd name="connsiteY0" fmla="*/ 763275 h 763275"/>
              <a:gd name="connsiteX1" fmla="*/ 98959 w 181644"/>
              <a:gd name="connsiteY1" fmla="*/ 428017 h 763275"/>
              <a:gd name="connsiteX2" fmla="*/ 157325 w 181644"/>
              <a:gd name="connsiteY2" fmla="*/ 160506 h 763275"/>
              <a:gd name="connsiteX3" fmla="*/ 176782 w 181644"/>
              <a:gd name="connsiteY3" fmla="*/ 63230 h 763275"/>
              <a:gd name="connsiteX4" fmla="*/ 181644 w 181644"/>
              <a:gd name="connsiteY4" fmla="*/ 0 h 763275"/>
              <a:gd name="connsiteX5" fmla="*/ 181644 w 181644"/>
              <a:gd name="connsiteY5" fmla="*/ 0 h 763275"/>
              <a:gd name="connsiteX0" fmla="*/ 0 w 177310"/>
              <a:gd name="connsiteY0" fmla="*/ 767609 h 767609"/>
              <a:gd name="connsiteX1" fmla="*/ 94625 w 177310"/>
              <a:gd name="connsiteY1" fmla="*/ 428017 h 767609"/>
              <a:gd name="connsiteX2" fmla="*/ 15299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10" h="767609">
                <a:moveTo>
                  <a:pt x="0" y="767609"/>
                </a:moveTo>
                <a:cubicBezTo>
                  <a:pt x="25940" y="686545"/>
                  <a:pt x="69127" y="529201"/>
                  <a:pt x="94625" y="428017"/>
                </a:cubicBezTo>
                <a:cubicBezTo>
                  <a:pt x="120124" y="326833"/>
                  <a:pt x="140021" y="221304"/>
                  <a:pt x="152991" y="160506"/>
                </a:cubicBezTo>
                <a:cubicBezTo>
                  <a:pt x="165961" y="99708"/>
                  <a:pt x="168395" y="89981"/>
                  <a:pt x="172448" y="63230"/>
                </a:cubicBezTo>
                <a:cubicBezTo>
                  <a:pt x="176501" y="36479"/>
                  <a:pt x="176500" y="10538"/>
                  <a:pt x="177310" y="0"/>
                </a:cubicBezTo>
                <a:lnTo>
                  <a:pt x="17731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Freeform 76"/>
          <p:cNvSpPr/>
          <p:nvPr/>
        </p:nvSpPr>
        <p:spPr>
          <a:xfrm>
            <a:off x="7604839" y="1466405"/>
            <a:ext cx="0" cy="737667"/>
          </a:xfrm>
          <a:custGeom>
            <a:avLst/>
            <a:gdLst>
              <a:gd name="connsiteX0" fmla="*/ 0 w 0"/>
              <a:gd name="connsiteY0" fmla="*/ 737667 h 737667"/>
              <a:gd name="connsiteX1" fmla="*/ 0 w 0"/>
              <a:gd name="connsiteY1" fmla="*/ 530199 h 737667"/>
              <a:gd name="connsiteX2" fmla="*/ 0 w 0"/>
              <a:gd name="connsiteY2" fmla="*/ 0 h 737667"/>
              <a:gd name="connsiteX3" fmla="*/ 0 w 0"/>
              <a:gd name="connsiteY3" fmla="*/ 0 h 7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737667">
                <a:moveTo>
                  <a:pt x="0" y="737667"/>
                </a:moveTo>
                <a:lnTo>
                  <a:pt x="0" y="5301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452263" y="1886113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 0.08866 L -0.07474 0.11505 L -0.06901 0.14051 L -0.05977 0.16065 L -0.04818 0.17083 L -0.03724 0.17824 L -0.02604 0.18287 L -0.01419 0.17824 L -0.00013 0.1669 L 0.01107 0.14121 L 0.01849 0.10764 L 0.01914 0.07847 L 0.01627 0.04259 L 0.01172 0.02222 L 0.00625 0.00787 L 0.00312 0.00509 L -0.00235 0.01991 L -0.00104 0.03056 L 0.00469 0.0375 L 0.01523 0.03982 L 0.02838 0.04213 L 0.06172 0.00787 L 0.11458 -0.0081 L 0.1069 -0.01667 L 0.09284 -0.01782 L 0.07773 -0.01204 L 0.06367 0.00741 L 0.05312 0.03634 L 0.04661 0.075 L 0.04726 0.12292 L 0.05534 0.14514 L 0.0694 0.16621 L 0.08281 0.17593 L 0.0944 0.18056 L 0.10664 0.17871 L 0.12161 0.15833 L 0.1306 0.13264 L 0.13737 0.09051 L 0.13607 0.06597 L 0.13281 0.04329 L 0.12617 0.01296 L 0.11588 -0.00648 L 0.13737 -0.02847 L 0.13568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-0.00104 0.00023 L 0.01628 -0.11366 L 0.01537 -0.21921 L 0.01628 0.04259 L 0.01628 0.07338 L 0.02266 0.09283 L 0.03464 0.0963 L 0.04193 0.09445 L 0.05469 0.075 L 0.06745 0.03611 L 0.07943 -0.00625 L -0.01289 -0.11204 L 0.04375 -0.11528 L 0.04375 -0.11505 " pathEditMode="relative" rAng="0" ptsTypes="AAAAAAAAAAAAAA">
                                      <p:cBhvr>
                                        <p:cTn id="58" dur="8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61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2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8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864193" y="697368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jũi kh</a:t>
            </a:r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Ξ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n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7024" y="3268644"/>
            <a:ext cx="9136257" cy="2274447"/>
            <a:chOff x="1900966" y="3268644"/>
            <a:chExt cx="9136257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199" y="2029093"/>
                <a:ext cx="865817" cy="1228457"/>
                <a:chOff x="9069271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1" y="4259555"/>
                  <a:ext cx="3076973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813245" y="3395551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hĲt hình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7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983" t="19872" r="29121" b="15640"/>
          <a:stretch/>
        </p:blipFill>
        <p:spPr>
          <a:xfrm>
            <a:off x="2278251" y="0"/>
            <a:ext cx="78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12192000" cy="6791612"/>
            <a:chOff x="2571791" y="0"/>
            <a:chExt cx="8231981" cy="67916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9949" t="16473" r="22989" b="14460"/>
            <a:stretch/>
          </p:blipFill>
          <p:spPr>
            <a:xfrm>
              <a:off x="2572720" y="0"/>
              <a:ext cx="8231052" cy="67916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7624" t="18075" r="22989" b="64430"/>
            <a:stretch/>
          </p:blipFill>
          <p:spPr>
            <a:xfrm>
              <a:off x="2572720" y="3905572"/>
              <a:ext cx="3270141" cy="28860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7624" t="18075" r="22989" b="64430"/>
            <a:stretch/>
          </p:blipFill>
          <p:spPr>
            <a:xfrm>
              <a:off x="4629554" y="139484"/>
              <a:ext cx="2058692" cy="5114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67624" t="18075" r="22989" b="64430"/>
            <a:stretch/>
          </p:blipFill>
          <p:spPr>
            <a:xfrm>
              <a:off x="2571791" y="139484"/>
              <a:ext cx="558867" cy="767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1527" y="415636"/>
            <a:ext cx="584297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Vạc</a:t>
            </a:r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57" y="1881660"/>
            <a:ext cx="11551146" cy="4524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ngoãn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loát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Ai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toát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mồ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Ai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chê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7392503" y="214767"/>
            <a:ext cx="4799497" cy="1666893"/>
          </a:xfrm>
          <a:prstGeom prst="cloudCallout">
            <a:avLst>
              <a:gd name="adj1" fmla="val 31111"/>
              <a:gd name="adj2" fmla="val 2544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723499" y="522955"/>
            <a:ext cx="4137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Vạc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603" y="2468463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48078" y="1898593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23321" y="3003980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2962" y="3003980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32119" y="3540268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5900" y="3536925"/>
            <a:ext cx="108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oat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6696" y="5725778"/>
            <a:ext cx="108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oat</a:t>
            </a:r>
            <a:endParaRPr lang="vi-VN" sz="3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51067" y="2431419"/>
            <a:ext cx="1083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7487" y="2997200"/>
            <a:ext cx="937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61066" y="3516499"/>
            <a:ext cx="1417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54400" y="3533432"/>
            <a:ext cx="1439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89633" y="4076085"/>
            <a:ext cx="10649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88001" y="4076085"/>
            <a:ext cx="846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56934" y="6265334"/>
            <a:ext cx="846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2" grpId="0"/>
      <p:bldP spid="2" grpId="1"/>
      <p:bldP spid="2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532431" y="1708565"/>
            <a:ext cx="11713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vạc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805" t="29923" r="34661" b="16909"/>
          <a:stretch/>
        </p:blipFill>
        <p:spPr>
          <a:xfrm>
            <a:off x="1884218" y="0"/>
            <a:ext cx="908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94: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6392" y="2446472"/>
            <a:ext cx="67524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oat</a:t>
            </a:r>
            <a:endParaRPr lang="vi-VN" sz="1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5175" y="2365711"/>
            <a:ext cx="441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mũi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6476" y="3001761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6521" y="3585723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3682" y="3549727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oat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1626" y="4375332"/>
            <a:ext cx="5189118" cy="653092"/>
            <a:chOff x="701023" y="5373786"/>
            <a:chExt cx="5189118" cy="806364"/>
          </a:xfrm>
        </p:grpSpPr>
        <p:sp>
          <p:nvSpPr>
            <p:cNvPr id="11" name="Rectangle 10"/>
            <p:cNvSpPr/>
            <p:nvPr/>
          </p:nvSpPr>
          <p:spPr>
            <a:xfrm>
              <a:off x="701023" y="5373862"/>
              <a:ext cx="649567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60101" y="5373786"/>
              <a:ext cx="63357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a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endCxn id="12" idx="1"/>
            </p:cNvCxnSpPr>
            <p:nvPr/>
          </p:nvCxnSpPr>
          <p:spPr>
            <a:xfrm flipV="1">
              <a:off x="133459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306281" y="5373786"/>
              <a:ext cx="1583860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2336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706241" y="3547563"/>
            <a:ext cx="160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6479" y="3557144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0051" y="3557143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2293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-10769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-9245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-7721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937592" y="2395484"/>
            <a:ext cx="425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oạt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7249" y="2982120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oạt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1225" y="3585722"/>
            <a:ext cx="146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0178" y="3585721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0489" y="3573925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7468" y="4376659"/>
            <a:ext cx="5132818" cy="654786"/>
            <a:chOff x="1115207" y="5604011"/>
            <a:chExt cx="5132818" cy="821075"/>
          </a:xfrm>
        </p:grpSpPr>
        <p:grpSp>
          <p:nvGrpSpPr>
            <p:cNvPr id="29" name="Group 28"/>
            <p:cNvGrpSpPr/>
            <p:nvPr/>
          </p:nvGrpSpPr>
          <p:grpSpPr>
            <a:xfrm>
              <a:off x="1115207" y="5604011"/>
              <a:ext cx="3483724" cy="821075"/>
              <a:chOff x="892196" y="5373862"/>
              <a:chExt cx="3369854" cy="82107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92196" y="5373862"/>
                <a:ext cx="66010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>
                <a:stCxn id="31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990120" y="5391073"/>
                <a:ext cx="643556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a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3740086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4582227" y="5617433"/>
              <a:ext cx="166579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64845" y="3595320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50027" y="3554100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76361" y="4366110"/>
            <a:ext cx="712299" cy="66992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>
            <a:stCxn id="12" idx="3"/>
            <a:endCxn id="39" idx="1"/>
          </p:cNvCxnSpPr>
          <p:nvPr/>
        </p:nvCxnSpPr>
        <p:spPr>
          <a:xfrm>
            <a:off x="8534275" y="4700866"/>
            <a:ext cx="542086" cy="2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383764" y="4800288"/>
            <a:ext cx="435500" cy="12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36374" y="4369149"/>
            <a:ext cx="665303" cy="69788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/>
          <a:srcRect l="39584" t="20433" r="38359" b="49375"/>
          <a:stretch/>
        </p:blipFill>
        <p:spPr>
          <a:xfrm>
            <a:off x="460375" y="86546"/>
            <a:ext cx="4214786" cy="238037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36251" t="19503" r="38989" b="51843"/>
          <a:stretch/>
        </p:blipFill>
        <p:spPr>
          <a:xfrm>
            <a:off x="7516678" y="53717"/>
            <a:ext cx="4414066" cy="238300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Bộ 5 mũi khoan bước tháp | T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7" y="0"/>
            <a:ext cx="1220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/>
          <a:srcRect l="23402" t="19840" r="20051" b="67236"/>
          <a:stretch/>
        </p:blipFill>
        <p:spPr>
          <a:xfrm>
            <a:off x="612775" y="5253927"/>
            <a:ext cx="11150439" cy="14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1158 L 0.00143 -0.00139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3.95833E-6 -3.33333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3711 -0.49745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0393 L 6.25E-7 -3.7037E-7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1.875E-6 -7.40741E-7 " pathEditMode="relative" rAng="0" ptsTypes="AA">
                                      <p:cBhvr>
                                        <p:cTn id="9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44 L -0.21042 -0.4919 " pathEditMode="relative" rAng="0" ptsTypes="AA">
                                      <p:cBhvr>
                                        <p:cTn id="1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  <p:bldP spid="39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7338" y="4076348"/>
            <a:ext cx="3545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ây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xoan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1592" y="4076118"/>
            <a:ext cx="3237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oát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vé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124" t="22260" r="29115" b="35048"/>
          <a:stretch/>
        </p:blipFill>
        <p:spPr>
          <a:xfrm>
            <a:off x="460375" y="799831"/>
            <a:ext cx="5303520" cy="31230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9601" t="21523" r="28556" b="35208"/>
          <a:stretch/>
        </p:blipFill>
        <p:spPr>
          <a:xfrm>
            <a:off x="6450878" y="799831"/>
            <a:ext cx="5444197" cy="31230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Mách nước kĩ thuật trồng cây xoan ta - Thế Giới Cây Và 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7338" y="4076348"/>
            <a:ext cx="3545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ây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xoan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1592" y="4076118"/>
            <a:ext cx="3237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oát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vé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124" t="22260" r="29115" b="35048"/>
          <a:stretch/>
        </p:blipFill>
        <p:spPr>
          <a:xfrm>
            <a:off x="460375" y="799831"/>
            <a:ext cx="5303520" cy="31230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9601" t="21523" r="28556" b="35208"/>
          <a:stretch/>
        </p:blipFill>
        <p:spPr>
          <a:xfrm>
            <a:off x="6450878" y="799831"/>
            <a:ext cx="5444197" cy="31230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2" descr="Mách nước kĩ thuật trồng cây xoan ta - Thế Giới Cây Và 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7338" y="4076348"/>
            <a:ext cx="3545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ây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xoan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1592" y="4076118"/>
            <a:ext cx="3237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oát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vé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124" t="22260" r="29115" b="35048"/>
          <a:stretch/>
        </p:blipFill>
        <p:spPr>
          <a:xfrm>
            <a:off x="460375" y="799831"/>
            <a:ext cx="5303520" cy="31230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9601" t="21523" r="28556" b="35208"/>
          <a:stretch/>
        </p:blipFill>
        <p:spPr>
          <a:xfrm>
            <a:off x="6450878" y="757628"/>
            <a:ext cx="5444197" cy="316523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1" name="Straight Connector 10"/>
          <p:cNvCxnSpPr/>
          <p:nvPr/>
        </p:nvCxnSpPr>
        <p:spPr>
          <a:xfrm flipV="1">
            <a:off x="2954959" y="4875464"/>
            <a:ext cx="1772600" cy="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97128" y="4875464"/>
            <a:ext cx="1503080" cy="89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9125" y="4069420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3128" y="4076118"/>
            <a:ext cx="1375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oat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217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.VnAristoteH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68</cp:revision>
  <dcterms:created xsi:type="dcterms:W3CDTF">2021-01-12T14:42:42Z</dcterms:created>
  <dcterms:modified xsi:type="dcterms:W3CDTF">2021-01-24T03:10:51Z</dcterms:modified>
</cp:coreProperties>
</file>