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8" r:id="rId14"/>
    <p:sldId id="279" r:id="rId15"/>
    <p:sldId id="280" r:id="rId16"/>
    <p:sldId id="271" r:id="rId17"/>
    <p:sldId id="272" r:id="rId18"/>
    <p:sldId id="273" r:id="rId19"/>
    <p:sldId id="274" r:id="rId20"/>
    <p:sldId id="276" r:id="rId21"/>
    <p:sldId id="277" r:id="rId2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47" autoAdjust="0"/>
    <p:restoredTop sz="94660"/>
  </p:normalViewPr>
  <p:slideViewPr>
    <p:cSldViewPr snapToGrid="0">
      <p:cViewPr varScale="1">
        <p:scale>
          <a:sx n="73" d="100"/>
          <a:sy n="73" d="100"/>
        </p:scale>
        <p:origin x="7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C2830-88AD-440E-B3E1-DBC3FDDF4699}" type="datetimeFigureOut">
              <a:rPr lang="vi-VN" smtClean="0"/>
              <a:t>02/02/2021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90AF-67FE-450A-B912-6884764E49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5260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C2830-88AD-440E-B3E1-DBC3FDDF4699}" type="datetimeFigureOut">
              <a:rPr lang="vi-VN" smtClean="0"/>
              <a:t>02/02/2021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90AF-67FE-450A-B912-6884764E49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6185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C2830-88AD-440E-B3E1-DBC3FDDF4699}" type="datetimeFigureOut">
              <a:rPr lang="vi-VN" smtClean="0"/>
              <a:t>02/02/2021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90AF-67FE-450A-B912-6884764E49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4357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C2830-88AD-440E-B3E1-DBC3FDDF4699}" type="datetimeFigureOut">
              <a:rPr lang="vi-VN" smtClean="0"/>
              <a:t>02/02/2021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90AF-67FE-450A-B912-6884764E49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0886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C2830-88AD-440E-B3E1-DBC3FDDF4699}" type="datetimeFigureOut">
              <a:rPr lang="vi-VN" smtClean="0"/>
              <a:t>02/02/2021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90AF-67FE-450A-B912-6884764E49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7310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C2830-88AD-440E-B3E1-DBC3FDDF4699}" type="datetimeFigureOut">
              <a:rPr lang="vi-VN" smtClean="0"/>
              <a:t>02/02/2021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90AF-67FE-450A-B912-6884764E49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1371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C2830-88AD-440E-B3E1-DBC3FDDF4699}" type="datetimeFigureOut">
              <a:rPr lang="vi-VN" smtClean="0"/>
              <a:t>02/02/2021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90AF-67FE-450A-B912-6884764E49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27887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C2830-88AD-440E-B3E1-DBC3FDDF4699}" type="datetimeFigureOut">
              <a:rPr lang="vi-VN" smtClean="0"/>
              <a:t>02/02/2021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90AF-67FE-450A-B912-6884764E49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2641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C2830-88AD-440E-B3E1-DBC3FDDF4699}" type="datetimeFigureOut">
              <a:rPr lang="vi-VN" smtClean="0"/>
              <a:t>02/02/2021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90AF-67FE-450A-B912-6884764E49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815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C2830-88AD-440E-B3E1-DBC3FDDF4699}" type="datetimeFigureOut">
              <a:rPr lang="vi-VN" smtClean="0"/>
              <a:t>02/02/2021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90AF-67FE-450A-B912-6884764E49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419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C2830-88AD-440E-B3E1-DBC3FDDF4699}" type="datetimeFigureOut">
              <a:rPr lang="vi-VN" smtClean="0"/>
              <a:t>02/02/2021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90AF-67FE-450A-B912-6884764E49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2012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C2830-88AD-440E-B3E1-DBC3FDDF4699}" type="datetimeFigureOut">
              <a:rPr lang="vi-VN" smtClean="0"/>
              <a:t>02/02/2021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190AF-67FE-450A-B912-6884764E49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499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2" descr="Diễn đàn Tin học Công nghệ - Vforum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13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66622"/>
            <a:ext cx="3322983" cy="769441"/>
            <a:chOff x="134912" y="70008"/>
            <a:chExt cx="3322983" cy="76944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/>
            </a:blip>
            <a:srcRect l="9599" t="75256" r="87866" b="21465"/>
            <a:stretch/>
          </p:blipFill>
          <p:spPr>
            <a:xfrm>
              <a:off x="134912" y="218040"/>
              <a:ext cx="854440" cy="62140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62688" y="70008"/>
              <a:ext cx="23952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3600" b="1" dirty="0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tiếng</a:t>
              </a:r>
              <a:endPara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493203" y="1868322"/>
            <a:ext cx="10018439" cy="830997"/>
            <a:chOff x="2888351" y="1871495"/>
            <a:chExt cx="10040791" cy="830997"/>
          </a:xfrm>
        </p:grpSpPr>
        <p:sp>
          <p:nvSpPr>
            <p:cNvPr id="7" name="Rectangle 6"/>
            <p:cNvSpPr/>
            <p:nvPr/>
          </p:nvSpPr>
          <p:spPr>
            <a:xfrm rot="10800000" flipV="1">
              <a:off x="2888351" y="1871495"/>
              <a:ext cx="167030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b="1" dirty="0" err="1" smtClean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thùy</a:t>
              </a:r>
              <a:endPara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188092" y="1908173"/>
              <a:ext cx="1543579" cy="759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th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244908" y="1908173"/>
              <a:ext cx="1640998" cy="759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uy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Straight Connector 9"/>
            <p:cNvCxnSpPr>
              <a:stCxn id="8" idx="3"/>
              <a:endCxn id="9" idx="1"/>
            </p:cNvCxnSpPr>
            <p:nvPr/>
          </p:nvCxnSpPr>
          <p:spPr>
            <a:xfrm>
              <a:off x="6731671" y="2288084"/>
              <a:ext cx="51323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10629400" y="1892933"/>
              <a:ext cx="2299742" cy="759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thùy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10058332" y="2288083"/>
              <a:ext cx="57106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4" name="Picture 6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033" y="44196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493202" y="3156936"/>
            <a:ext cx="24961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hùy</a:t>
            </a:r>
            <a:r>
              <a:rPr lang="en-US" sz="48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mị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003633" y="1905000"/>
            <a:ext cx="628034" cy="7598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.VnArabia" panose="020B7200000000000000" pitchFamily="34" charset="0"/>
                <a:cs typeface="Times New Roman" panose="02020603050405020304" pitchFamily="18" charset="0"/>
              </a:rPr>
              <a:t>`</a:t>
            </a:r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7491539" y="2283821"/>
            <a:ext cx="51209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6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9106"/>
            <a:ext cx="3322983" cy="769441"/>
            <a:chOff x="134912" y="70008"/>
            <a:chExt cx="3322983" cy="76944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/>
            </a:blip>
            <a:srcRect l="9599" t="75256" r="87866" b="21465"/>
            <a:stretch/>
          </p:blipFill>
          <p:spPr>
            <a:xfrm>
              <a:off x="134912" y="218040"/>
              <a:ext cx="854440" cy="62140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62688" y="70008"/>
              <a:ext cx="23952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3600" b="1" dirty="0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tiếng</a:t>
              </a:r>
              <a:endPara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 rot="10800000" flipV="1">
            <a:off x="2791326" y="1148234"/>
            <a:ext cx="17165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uê</a:t>
            </a:r>
            <a:endParaRPr lang="vi-VN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6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042" y="456247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791326" y="2791903"/>
            <a:ext cx="19875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uy</a:t>
            </a:r>
            <a:endParaRPr lang="vi-VN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4924928" y="1148234"/>
          <a:ext cx="4684295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859">
                  <a:extLst>
                    <a:ext uri="{9D8B030D-6E8A-4147-A177-3AD203B41FA5}">
                      <a16:colId xmlns:a16="http://schemas.microsoft.com/office/drawing/2014/main" val="2665871083"/>
                    </a:ext>
                  </a:extLst>
                </a:gridCol>
                <a:gridCol w="936859">
                  <a:extLst>
                    <a:ext uri="{9D8B030D-6E8A-4147-A177-3AD203B41FA5}">
                      <a16:colId xmlns:a16="http://schemas.microsoft.com/office/drawing/2014/main" val="3364308589"/>
                    </a:ext>
                  </a:extLst>
                </a:gridCol>
                <a:gridCol w="936859">
                  <a:extLst>
                    <a:ext uri="{9D8B030D-6E8A-4147-A177-3AD203B41FA5}">
                      <a16:colId xmlns:a16="http://schemas.microsoft.com/office/drawing/2014/main" val="3254427494"/>
                    </a:ext>
                  </a:extLst>
                </a:gridCol>
                <a:gridCol w="936859">
                  <a:extLst>
                    <a:ext uri="{9D8B030D-6E8A-4147-A177-3AD203B41FA5}">
                      <a16:colId xmlns:a16="http://schemas.microsoft.com/office/drawing/2014/main" val="3794430112"/>
                    </a:ext>
                  </a:extLst>
                </a:gridCol>
                <a:gridCol w="936859">
                  <a:extLst>
                    <a:ext uri="{9D8B030D-6E8A-4147-A177-3AD203B41FA5}">
                      <a16:colId xmlns:a16="http://schemas.microsoft.com/office/drawing/2014/main" val="2932342392"/>
                    </a:ext>
                  </a:extLst>
                </a:gridCol>
              </a:tblGrid>
              <a:tr h="850919">
                <a:tc>
                  <a:txBody>
                    <a:bodyPr/>
                    <a:lstStyle/>
                    <a:p>
                      <a:pPr algn="ctr"/>
                      <a:endParaRPr lang="vi-VN" sz="54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8639486"/>
                  </a:ext>
                </a:extLst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5146252" y="206392"/>
            <a:ext cx="4332217" cy="2344616"/>
            <a:chOff x="5146252" y="743420"/>
            <a:chExt cx="4332217" cy="2344616"/>
          </a:xfrm>
        </p:grpSpPr>
        <p:sp>
          <p:nvSpPr>
            <p:cNvPr id="12" name="Rectangle 11"/>
            <p:cNvSpPr/>
            <p:nvPr/>
          </p:nvSpPr>
          <p:spPr>
            <a:xfrm>
              <a:off x="5146252" y="1899830"/>
              <a:ext cx="70416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6600" dirty="0"/>
                <a:t>̀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072589" y="1899830"/>
              <a:ext cx="70416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6600" dirty="0" smtClean="0"/>
                <a:t>́</a:t>
              </a:r>
              <a:endParaRPr lang="vi-VN" sz="66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054527" y="1980040"/>
              <a:ext cx="70416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6600" dirty="0" smtClean="0">
                  <a:latin typeface="Windsor" panose="00000400000000000000" pitchFamily="2" charset="-93"/>
                  <a:ea typeface="Windsor" panose="00000400000000000000" pitchFamily="2" charset="-93"/>
                  <a:cs typeface="Windsor" panose="00000400000000000000" pitchFamily="2" charset="-93"/>
                </a:rPr>
                <a:t>̉</a:t>
              </a:r>
              <a:endParaRPr lang="vi-VN" sz="66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175792" y="1980040"/>
              <a:ext cx="70416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6600" dirty="0" smtClean="0">
                  <a:latin typeface="Windsor" panose="00000400000000000000" pitchFamily="2" charset="-93"/>
                  <a:ea typeface="Windsor" panose="00000400000000000000" pitchFamily="2" charset="-93"/>
                  <a:cs typeface="Windsor" panose="00000400000000000000" pitchFamily="2" charset="-93"/>
                </a:rPr>
                <a:t>̃</a:t>
              </a:r>
              <a:endParaRPr lang="vi-VN" sz="66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774301" y="743420"/>
              <a:ext cx="704168" cy="18620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11500" dirty="0" smtClean="0">
                  <a:latin typeface="+mj-lt"/>
                  <a:ea typeface="Windsor" panose="00000400000000000000" pitchFamily="2" charset="-93"/>
                  <a:cs typeface="Windsor" panose="00000400000000000000" pitchFamily="2" charset="-93"/>
                </a:rPr>
                <a:t>.</a:t>
              </a:r>
              <a:endParaRPr lang="vi-VN" sz="11500" dirty="0">
                <a:latin typeface="+mj-lt"/>
              </a:endParaRPr>
            </a:p>
          </p:txBody>
        </p:sp>
      </p:grpSp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4924928" y="2781649"/>
          <a:ext cx="4684295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859">
                  <a:extLst>
                    <a:ext uri="{9D8B030D-6E8A-4147-A177-3AD203B41FA5}">
                      <a16:colId xmlns:a16="http://schemas.microsoft.com/office/drawing/2014/main" val="2665871083"/>
                    </a:ext>
                  </a:extLst>
                </a:gridCol>
                <a:gridCol w="936859">
                  <a:extLst>
                    <a:ext uri="{9D8B030D-6E8A-4147-A177-3AD203B41FA5}">
                      <a16:colId xmlns:a16="http://schemas.microsoft.com/office/drawing/2014/main" val="3364308589"/>
                    </a:ext>
                  </a:extLst>
                </a:gridCol>
                <a:gridCol w="936859">
                  <a:extLst>
                    <a:ext uri="{9D8B030D-6E8A-4147-A177-3AD203B41FA5}">
                      <a16:colId xmlns:a16="http://schemas.microsoft.com/office/drawing/2014/main" val="3254427494"/>
                    </a:ext>
                  </a:extLst>
                </a:gridCol>
                <a:gridCol w="936859">
                  <a:extLst>
                    <a:ext uri="{9D8B030D-6E8A-4147-A177-3AD203B41FA5}">
                      <a16:colId xmlns:a16="http://schemas.microsoft.com/office/drawing/2014/main" val="3794430112"/>
                    </a:ext>
                  </a:extLst>
                </a:gridCol>
                <a:gridCol w="936859">
                  <a:extLst>
                    <a:ext uri="{9D8B030D-6E8A-4147-A177-3AD203B41FA5}">
                      <a16:colId xmlns:a16="http://schemas.microsoft.com/office/drawing/2014/main" val="2932342392"/>
                    </a:ext>
                  </a:extLst>
                </a:gridCol>
              </a:tblGrid>
              <a:tr h="850919">
                <a:tc>
                  <a:txBody>
                    <a:bodyPr/>
                    <a:lstStyle/>
                    <a:p>
                      <a:pPr algn="ctr"/>
                      <a:endParaRPr lang="vi-VN" sz="54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8639486"/>
                  </a:ext>
                </a:extLst>
              </a:tr>
            </a:tbl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5146252" y="1825293"/>
            <a:ext cx="4332217" cy="2344616"/>
            <a:chOff x="5146252" y="743420"/>
            <a:chExt cx="4332217" cy="2344616"/>
          </a:xfrm>
        </p:grpSpPr>
        <p:sp>
          <p:nvSpPr>
            <p:cNvPr id="19" name="Rectangle 18"/>
            <p:cNvSpPr/>
            <p:nvPr/>
          </p:nvSpPr>
          <p:spPr>
            <a:xfrm>
              <a:off x="5146252" y="1899830"/>
              <a:ext cx="70416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6600" dirty="0"/>
                <a:t>̀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072589" y="1899830"/>
              <a:ext cx="70416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6600" dirty="0" smtClean="0"/>
                <a:t>́</a:t>
              </a:r>
              <a:endParaRPr lang="vi-VN" sz="66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054527" y="1980040"/>
              <a:ext cx="70416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6600" dirty="0" smtClean="0">
                  <a:latin typeface="Windsor" panose="00000400000000000000" pitchFamily="2" charset="-93"/>
                  <a:ea typeface="Windsor" panose="00000400000000000000" pitchFamily="2" charset="-93"/>
                  <a:cs typeface="Windsor" panose="00000400000000000000" pitchFamily="2" charset="-93"/>
                </a:rPr>
                <a:t>̉</a:t>
              </a:r>
              <a:endParaRPr lang="vi-VN" sz="66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175792" y="1980040"/>
              <a:ext cx="70416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6600" dirty="0" smtClean="0">
                  <a:latin typeface="Windsor" panose="00000400000000000000" pitchFamily="2" charset="-93"/>
                  <a:ea typeface="Windsor" panose="00000400000000000000" pitchFamily="2" charset="-93"/>
                  <a:cs typeface="Windsor" panose="00000400000000000000" pitchFamily="2" charset="-93"/>
                </a:rPr>
                <a:t>̃</a:t>
              </a:r>
              <a:endParaRPr lang="vi-VN" sz="66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774301" y="743420"/>
              <a:ext cx="704168" cy="18620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11500" dirty="0" smtClean="0">
                  <a:latin typeface="+mj-lt"/>
                  <a:ea typeface="Windsor" panose="00000400000000000000" pitchFamily="2" charset="-93"/>
                  <a:cs typeface="Windsor" panose="00000400000000000000" pitchFamily="2" charset="-93"/>
                </a:rPr>
                <a:t>.</a:t>
              </a:r>
              <a:endParaRPr lang="vi-VN" sz="11500" dirty="0">
                <a:latin typeface="+mj-lt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791326" y="4357008"/>
            <a:ext cx="19875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uya</a:t>
            </a:r>
            <a:endParaRPr lang="vi-VN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/>
          </p:nvPr>
        </p:nvGraphicFramePr>
        <p:xfrm>
          <a:off x="4924928" y="4346754"/>
          <a:ext cx="4684295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859">
                  <a:extLst>
                    <a:ext uri="{9D8B030D-6E8A-4147-A177-3AD203B41FA5}">
                      <a16:colId xmlns:a16="http://schemas.microsoft.com/office/drawing/2014/main" val="2665871083"/>
                    </a:ext>
                  </a:extLst>
                </a:gridCol>
                <a:gridCol w="936859">
                  <a:extLst>
                    <a:ext uri="{9D8B030D-6E8A-4147-A177-3AD203B41FA5}">
                      <a16:colId xmlns:a16="http://schemas.microsoft.com/office/drawing/2014/main" val="3364308589"/>
                    </a:ext>
                  </a:extLst>
                </a:gridCol>
                <a:gridCol w="936859">
                  <a:extLst>
                    <a:ext uri="{9D8B030D-6E8A-4147-A177-3AD203B41FA5}">
                      <a16:colId xmlns:a16="http://schemas.microsoft.com/office/drawing/2014/main" val="3254427494"/>
                    </a:ext>
                  </a:extLst>
                </a:gridCol>
                <a:gridCol w="936859">
                  <a:extLst>
                    <a:ext uri="{9D8B030D-6E8A-4147-A177-3AD203B41FA5}">
                      <a16:colId xmlns:a16="http://schemas.microsoft.com/office/drawing/2014/main" val="3794430112"/>
                    </a:ext>
                  </a:extLst>
                </a:gridCol>
                <a:gridCol w="936859">
                  <a:extLst>
                    <a:ext uri="{9D8B030D-6E8A-4147-A177-3AD203B41FA5}">
                      <a16:colId xmlns:a16="http://schemas.microsoft.com/office/drawing/2014/main" val="2932342392"/>
                    </a:ext>
                  </a:extLst>
                </a:gridCol>
              </a:tblGrid>
              <a:tr h="850919">
                <a:tc>
                  <a:txBody>
                    <a:bodyPr/>
                    <a:lstStyle/>
                    <a:p>
                      <a:pPr algn="ctr"/>
                      <a:endParaRPr lang="vi-VN" sz="54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8639486"/>
                  </a:ext>
                </a:extLst>
              </a:tr>
            </a:tbl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5146252" y="3390398"/>
            <a:ext cx="4332217" cy="2344616"/>
            <a:chOff x="5146252" y="743420"/>
            <a:chExt cx="4332217" cy="2344616"/>
          </a:xfrm>
        </p:grpSpPr>
        <p:sp>
          <p:nvSpPr>
            <p:cNvPr id="27" name="Rectangle 26"/>
            <p:cNvSpPr/>
            <p:nvPr/>
          </p:nvSpPr>
          <p:spPr>
            <a:xfrm>
              <a:off x="5146252" y="1899830"/>
              <a:ext cx="70416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6600" dirty="0"/>
                <a:t>̀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72589" y="1899830"/>
              <a:ext cx="70416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6600" dirty="0" smtClean="0"/>
                <a:t>́</a:t>
              </a:r>
              <a:endParaRPr lang="vi-VN" sz="66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054527" y="1980040"/>
              <a:ext cx="70416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6600" dirty="0" smtClean="0">
                  <a:latin typeface="Windsor" panose="00000400000000000000" pitchFamily="2" charset="-93"/>
                  <a:ea typeface="Windsor" panose="00000400000000000000" pitchFamily="2" charset="-93"/>
                  <a:cs typeface="Windsor" panose="00000400000000000000" pitchFamily="2" charset="-93"/>
                </a:rPr>
                <a:t>̉</a:t>
              </a:r>
              <a:endParaRPr lang="vi-VN" sz="66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175792" y="1980040"/>
              <a:ext cx="70416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6600" dirty="0" smtClean="0">
                  <a:latin typeface="Windsor" panose="00000400000000000000" pitchFamily="2" charset="-93"/>
                  <a:ea typeface="Windsor" panose="00000400000000000000" pitchFamily="2" charset="-93"/>
                  <a:cs typeface="Windsor" panose="00000400000000000000" pitchFamily="2" charset="-93"/>
                </a:rPr>
                <a:t>̃</a:t>
              </a:r>
              <a:endParaRPr lang="vi-VN" sz="66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8774301" y="743420"/>
              <a:ext cx="704168" cy="18620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11500" dirty="0" smtClean="0">
                  <a:latin typeface="+mj-lt"/>
                  <a:ea typeface="Windsor" panose="00000400000000000000" pitchFamily="2" charset="-93"/>
                  <a:cs typeface="Windsor" panose="00000400000000000000" pitchFamily="2" charset="-93"/>
                </a:rPr>
                <a:t>.</a:t>
              </a:r>
              <a:endParaRPr lang="vi-VN" sz="115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965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92370" y="1097280"/>
            <a:ext cx="5207259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9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Viết</a:t>
            </a:r>
            <a:endParaRPr lang="vi-VN" sz="199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06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362500" y="2031262"/>
            <a:ext cx="6389663" cy="3131280"/>
            <a:chOff x="731519" y="2015159"/>
            <a:chExt cx="6664359" cy="313128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27738" t="39665" r="48529" b="25263"/>
            <a:stretch/>
          </p:blipFill>
          <p:spPr>
            <a:xfrm>
              <a:off x="3661342" y="2015159"/>
              <a:ext cx="3734536" cy="313128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27902" t="39665" r="39403" b="25263"/>
            <a:stretch/>
          </p:blipFill>
          <p:spPr>
            <a:xfrm>
              <a:off x="731519" y="2015159"/>
              <a:ext cx="5144846" cy="313128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3380495" y="1985419"/>
            <a:ext cx="606060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94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HP001 4 hàng" panose="020B0603050302020204" pitchFamily="34" charset="-93"/>
              </a:rPr>
              <a:t>π</a:t>
            </a:r>
            <a:r>
              <a:rPr lang="vi-VN" sz="294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HP001 4 hàng" panose="020B0603050302020204" pitchFamily="34" charset="-93"/>
              </a:rPr>
              <a:t></a:t>
            </a:r>
            <a:endParaRPr lang="vi-VN" sz="294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5341542" y="4049485"/>
            <a:ext cx="980374" cy="951589"/>
          </a:xfrm>
          <a:custGeom>
            <a:avLst/>
            <a:gdLst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3058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402848 w 687399"/>
              <a:gd name="connsiteY6" fmla="*/ 384687 h 1238340"/>
              <a:gd name="connsiteX7" fmla="*/ 466792 w 687399"/>
              <a:gd name="connsiteY7" fmla="*/ 240813 h 1238340"/>
              <a:gd name="connsiteX8" fmla="*/ 540328 w 687399"/>
              <a:gd name="connsiteY8" fmla="*/ 116122 h 1238340"/>
              <a:gd name="connsiteX9" fmla="*/ 652230 w 687399"/>
              <a:gd name="connsiteY9" fmla="*/ 13811 h 1238340"/>
              <a:gd name="connsiteX10" fmla="*/ 687399 w 687399"/>
              <a:gd name="connsiteY10" fmla="*/ 1023 h 1238340"/>
              <a:gd name="connsiteX11" fmla="*/ 687399 w 687399"/>
              <a:gd name="connsiteY11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402848 w 687399"/>
              <a:gd name="connsiteY6" fmla="*/ 384687 h 1238340"/>
              <a:gd name="connsiteX7" fmla="*/ 466792 w 687399"/>
              <a:gd name="connsiteY7" fmla="*/ 240813 h 1238340"/>
              <a:gd name="connsiteX8" fmla="*/ 540328 w 687399"/>
              <a:gd name="connsiteY8" fmla="*/ 116122 h 1238340"/>
              <a:gd name="connsiteX9" fmla="*/ 652230 w 687399"/>
              <a:gd name="connsiteY9" fmla="*/ 13811 h 1238340"/>
              <a:gd name="connsiteX10" fmla="*/ 687399 w 687399"/>
              <a:gd name="connsiteY10" fmla="*/ 1023 h 1238340"/>
              <a:gd name="connsiteX11" fmla="*/ 687399 w 687399"/>
              <a:gd name="connsiteY11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402848 w 687399"/>
              <a:gd name="connsiteY6" fmla="*/ 384687 h 1238340"/>
              <a:gd name="connsiteX7" fmla="*/ 438017 w 687399"/>
              <a:gd name="connsiteY7" fmla="*/ 311151 h 1238340"/>
              <a:gd name="connsiteX8" fmla="*/ 466792 w 687399"/>
              <a:gd name="connsiteY8" fmla="*/ 240813 h 1238340"/>
              <a:gd name="connsiteX9" fmla="*/ 540328 w 687399"/>
              <a:gd name="connsiteY9" fmla="*/ 116122 h 1238340"/>
              <a:gd name="connsiteX10" fmla="*/ 652230 w 687399"/>
              <a:gd name="connsiteY10" fmla="*/ 13811 h 1238340"/>
              <a:gd name="connsiteX11" fmla="*/ 687399 w 687399"/>
              <a:gd name="connsiteY11" fmla="*/ 1023 h 1238340"/>
              <a:gd name="connsiteX12" fmla="*/ 687399 w 687399"/>
              <a:gd name="connsiteY12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0059 w 687399"/>
              <a:gd name="connsiteY6" fmla="*/ 410265 h 1238340"/>
              <a:gd name="connsiteX7" fmla="*/ 402848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40328 w 687399"/>
              <a:gd name="connsiteY10" fmla="*/ 116122 h 1238340"/>
              <a:gd name="connsiteX11" fmla="*/ 652230 w 687399"/>
              <a:gd name="connsiteY11" fmla="*/ 13811 h 1238340"/>
              <a:gd name="connsiteX12" fmla="*/ 687399 w 687399"/>
              <a:gd name="connsiteY12" fmla="*/ 1023 h 1238340"/>
              <a:gd name="connsiteX13" fmla="*/ 687399 w 687399"/>
              <a:gd name="connsiteY13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0059 w 687399"/>
              <a:gd name="connsiteY6" fmla="*/ 410265 h 1238340"/>
              <a:gd name="connsiteX7" fmla="*/ 402848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40328 w 687399"/>
              <a:gd name="connsiteY10" fmla="*/ 116122 h 1238340"/>
              <a:gd name="connsiteX11" fmla="*/ 652230 w 687399"/>
              <a:gd name="connsiteY11" fmla="*/ 13811 h 1238340"/>
              <a:gd name="connsiteX12" fmla="*/ 687399 w 687399"/>
              <a:gd name="connsiteY12" fmla="*/ 1023 h 1238340"/>
              <a:gd name="connsiteX13" fmla="*/ 687399 w 687399"/>
              <a:gd name="connsiteY13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3257 w 687399"/>
              <a:gd name="connsiteY6" fmla="*/ 419857 h 1238340"/>
              <a:gd name="connsiteX7" fmla="*/ 402848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40328 w 687399"/>
              <a:gd name="connsiteY10" fmla="*/ 116122 h 1238340"/>
              <a:gd name="connsiteX11" fmla="*/ 652230 w 687399"/>
              <a:gd name="connsiteY11" fmla="*/ 13811 h 1238340"/>
              <a:gd name="connsiteX12" fmla="*/ 687399 w 687399"/>
              <a:gd name="connsiteY12" fmla="*/ 1023 h 1238340"/>
              <a:gd name="connsiteX13" fmla="*/ 687399 w 687399"/>
              <a:gd name="connsiteY13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3257 w 687399"/>
              <a:gd name="connsiteY6" fmla="*/ 419857 h 1238340"/>
              <a:gd name="connsiteX7" fmla="*/ 402848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40328 w 687399"/>
              <a:gd name="connsiteY10" fmla="*/ 116122 h 1238340"/>
              <a:gd name="connsiteX11" fmla="*/ 652230 w 687399"/>
              <a:gd name="connsiteY11" fmla="*/ 13811 h 1238340"/>
              <a:gd name="connsiteX12" fmla="*/ 687399 w 687399"/>
              <a:gd name="connsiteY12" fmla="*/ 1023 h 1238340"/>
              <a:gd name="connsiteX13" fmla="*/ 687399 w 687399"/>
              <a:gd name="connsiteY13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3257 w 687399"/>
              <a:gd name="connsiteY6" fmla="*/ 419857 h 1238340"/>
              <a:gd name="connsiteX7" fmla="*/ 409243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40328 w 687399"/>
              <a:gd name="connsiteY10" fmla="*/ 116122 h 1238340"/>
              <a:gd name="connsiteX11" fmla="*/ 652230 w 687399"/>
              <a:gd name="connsiteY11" fmla="*/ 13811 h 1238340"/>
              <a:gd name="connsiteX12" fmla="*/ 687399 w 687399"/>
              <a:gd name="connsiteY12" fmla="*/ 1023 h 1238340"/>
              <a:gd name="connsiteX13" fmla="*/ 687399 w 687399"/>
              <a:gd name="connsiteY13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3257 w 687399"/>
              <a:gd name="connsiteY6" fmla="*/ 419857 h 1238340"/>
              <a:gd name="connsiteX7" fmla="*/ 409243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40328 w 687399"/>
              <a:gd name="connsiteY10" fmla="*/ 116122 h 1238340"/>
              <a:gd name="connsiteX11" fmla="*/ 652230 w 687399"/>
              <a:gd name="connsiteY11" fmla="*/ 13811 h 1238340"/>
              <a:gd name="connsiteX12" fmla="*/ 687399 w 687399"/>
              <a:gd name="connsiteY12" fmla="*/ 1023 h 1238340"/>
              <a:gd name="connsiteX13" fmla="*/ 687399 w 687399"/>
              <a:gd name="connsiteY13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3257 w 687399"/>
              <a:gd name="connsiteY6" fmla="*/ 419857 h 1238340"/>
              <a:gd name="connsiteX7" fmla="*/ 409243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27539 w 687399"/>
              <a:gd name="connsiteY10" fmla="*/ 151291 h 1238340"/>
              <a:gd name="connsiteX11" fmla="*/ 540328 w 687399"/>
              <a:gd name="connsiteY11" fmla="*/ 116122 h 1238340"/>
              <a:gd name="connsiteX12" fmla="*/ 652230 w 687399"/>
              <a:gd name="connsiteY12" fmla="*/ 13811 h 1238340"/>
              <a:gd name="connsiteX13" fmla="*/ 687399 w 687399"/>
              <a:gd name="connsiteY13" fmla="*/ 1023 h 1238340"/>
              <a:gd name="connsiteX14" fmla="*/ 687399 w 687399"/>
              <a:gd name="connsiteY14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3257 w 687399"/>
              <a:gd name="connsiteY6" fmla="*/ 419857 h 1238340"/>
              <a:gd name="connsiteX7" fmla="*/ 409243 w 687399"/>
              <a:gd name="connsiteY7" fmla="*/ 384687 h 1238340"/>
              <a:gd name="connsiteX8" fmla="*/ 438017 w 687399"/>
              <a:gd name="connsiteY8" fmla="*/ 311151 h 1238340"/>
              <a:gd name="connsiteX9" fmla="*/ 469989 w 687399"/>
              <a:gd name="connsiteY9" fmla="*/ 244010 h 1238340"/>
              <a:gd name="connsiteX10" fmla="*/ 527539 w 687399"/>
              <a:gd name="connsiteY10" fmla="*/ 151291 h 1238340"/>
              <a:gd name="connsiteX11" fmla="*/ 540328 w 687399"/>
              <a:gd name="connsiteY11" fmla="*/ 116122 h 1238340"/>
              <a:gd name="connsiteX12" fmla="*/ 652230 w 687399"/>
              <a:gd name="connsiteY12" fmla="*/ 13811 h 1238340"/>
              <a:gd name="connsiteX13" fmla="*/ 687399 w 687399"/>
              <a:gd name="connsiteY13" fmla="*/ 1023 h 1238340"/>
              <a:gd name="connsiteX14" fmla="*/ 687399 w 687399"/>
              <a:gd name="connsiteY14" fmla="*/ 1023 h 1238340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7539 w 687399"/>
              <a:gd name="connsiteY10" fmla="*/ 151448 h 1238497"/>
              <a:gd name="connsiteX11" fmla="*/ 540328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7539 w 687399"/>
              <a:gd name="connsiteY10" fmla="*/ 151448 h 1238497"/>
              <a:gd name="connsiteX11" fmla="*/ 540328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4342 w 687399"/>
              <a:gd name="connsiteY10" fmla="*/ 148251 h 1238497"/>
              <a:gd name="connsiteX11" fmla="*/ 540328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4342 w 687399"/>
              <a:gd name="connsiteY10" fmla="*/ 148251 h 1238497"/>
              <a:gd name="connsiteX11" fmla="*/ 540328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4342 w 687399"/>
              <a:gd name="connsiteY10" fmla="*/ 148251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7539 w 687399"/>
              <a:gd name="connsiteY10" fmla="*/ 148251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7539 w 687399"/>
              <a:gd name="connsiteY10" fmla="*/ 148251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4342 w 687399"/>
              <a:gd name="connsiteY10" fmla="*/ 145054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4342 w 687399"/>
              <a:gd name="connsiteY10" fmla="*/ 145054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30736 w 687399"/>
              <a:gd name="connsiteY10" fmla="*/ 151449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4342 w 687399"/>
              <a:gd name="connsiteY10" fmla="*/ 148251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660 h 1238660"/>
              <a:gd name="connsiteX1" fmla="*/ 105508 w 687399"/>
              <a:gd name="connsiteY1" fmla="*/ 1097983 h 1238660"/>
              <a:gd name="connsiteX2" fmla="*/ 166256 w 687399"/>
              <a:gd name="connsiteY2" fmla="*/ 982884 h 1238660"/>
              <a:gd name="connsiteX3" fmla="*/ 223805 w 687399"/>
              <a:gd name="connsiteY3" fmla="*/ 848601 h 1238660"/>
              <a:gd name="connsiteX4" fmla="*/ 290946 w 687399"/>
              <a:gd name="connsiteY4" fmla="*/ 685544 h 1238660"/>
              <a:gd name="connsiteX5" fmla="*/ 354890 w 687399"/>
              <a:gd name="connsiteY5" fmla="*/ 522487 h 1238660"/>
              <a:gd name="connsiteX6" fmla="*/ 393257 w 687399"/>
              <a:gd name="connsiteY6" fmla="*/ 420177 h 1238660"/>
              <a:gd name="connsiteX7" fmla="*/ 409243 w 687399"/>
              <a:gd name="connsiteY7" fmla="*/ 385007 h 1238660"/>
              <a:gd name="connsiteX8" fmla="*/ 438017 w 687399"/>
              <a:gd name="connsiteY8" fmla="*/ 311471 h 1238660"/>
              <a:gd name="connsiteX9" fmla="*/ 469989 w 687399"/>
              <a:gd name="connsiteY9" fmla="*/ 244330 h 1238660"/>
              <a:gd name="connsiteX10" fmla="*/ 524342 w 687399"/>
              <a:gd name="connsiteY10" fmla="*/ 148414 h 1238660"/>
              <a:gd name="connsiteX11" fmla="*/ 549919 w 687399"/>
              <a:gd name="connsiteY11" fmla="*/ 122836 h 1238660"/>
              <a:gd name="connsiteX12" fmla="*/ 652230 w 687399"/>
              <a:gd name="connsiteY12" fmla="*/ 14131 h 1238660"/>
              <a:gd name="connsiteX13" fmla="*/ 687399 w 687399"/>
              <a:gd name="connsiteY13" fmla="*/ 1343 h 1238660"/>
              <a:gd name="connsiteX14" fmla="*/ 687399 w 687399"/>
              <a:gd name="connsiteY14" fmla="*/ 1343 h 1238660"/>
              <a:gd name="connsiteX0" fmla="*/ 0 w 687399"/>
              <a:gd name="connsiteY0" fmla="*/ 1238660 h 1238660"/>
              <a:gd name="connsiteX1" fmla="*/ 105508 w 687399"/>
              <a:gd name="connsiteY1" fmla="*/ 1097983 h 1238660"/>
              <a:gd name="connsiteX2" fmla="*/ 166256 w 687399"/>
              <a:gd name="connsiteY2" fmla="*/ 982884 h 1238660"/>
              <a:gd name="connsiteX3" fmla="*/ 223805 w 687399"/>
              <a:gd name="connsiteY3" fmla="*/ 848601 h 1238660"/>
              <a:gd name="connsiteX4" fmla="*/ 290946 w 687399"/>
              <a:gd name="connsiteY4" fmla="*/ 685544 h 1238660"/>
              <a:gd name="connsiteX5" fmla="*/ 354890 w 687399"/>
              <a:gd name="connsiteY5" fmla="*/ 522487 h 1238660"/>
              <a:gd name="connsiteX6" fmla="*/ 393257 w 687399"/>
              <a:gd name="connsiteY6" fmla="*/ 420177 h 1238660"/>
              <a:gd name="connsiteX7" fmla="*/ 409243 w 687399"/>
              <a:gd name="connsiteY7" fmla="*/ 385007 h 1238660"/>
              <a:gd name="connsiteX8" fmla="*/ 438017 w 687399"/>
              <a:gd name="connsiteY8" fmla="*/ 311471 h 1238660"/>
              <a:gd name="connsiteX9" fmla="*/ 469989 w 687399"/>
              <a:gd name="connsiteY9" fmla="*/ 244330 h 1238660"/>
              <a:gd name="connsiteX10" fmla="*/ 524342 w 687399"/>
              <a:gd name="connsiteY10" fmla="*/ 148414 h 1238660"/>
              <a:gd name="connsiteX11" fmla="*/ 543525 w 687399"/>
              <a:gd name="connsiteY11" fmla="*/ 122836 h 1238660"/>
              <a:gd name="connsiteX12" fmla="*/ 652230 w 687399"/>
              <a:gd name="connsiteY12" fmla="*/ 14131 h 1238660"/>
              <a:gd name="connsiteX13" fmla="*/ 687399 w 687399"/>
              <a:gd name="connsiteY13" fmla="*/ 1343 h 1238660"/>
              <a:gd name="connsiteX14" fmla="*/ 687399 w 687399"/>
              <a:gd name="connsiteY14" fmla="*/ 1343 h 1238660"/>
              <a:gd name="connsiteX0" fmla="*/ 0 w 687399"/>
              <a:gd name="connsiteY0" fmla="*/ 1238660 h 1238660"/>
              <a:gd name="connsiteX1" fmla="*/ 105508 w 687399"/>
              <a:gd name="connsiteY1" fmla="*/ 1097983 h 1238660"/>
              <a:gd name="connsiteX2" fmla="*/ 166256 w 687399"/>
              <a:gd name="connsiteY2" fmla="*/ 982884 h 1238660"/>
              <a:gd name="connsiteX3" fmla="*/ 223805 w 687399"/>
              <a:gd name="connsiteY3" fmla="*/ 848601 h 1238660"/>
              <a:gd name="connsiteX4" fmla="*/ 290946 w 687399"/>
              <a:gd name="connsiteY4" fmla="*/ 685544 h 1238660"/>
              <a:gd name="connsiteX5" fmla="*/ 354890 w 687399"/>
              <a:gd name="connsiteY5" fmla="*/ 522487 h 1238660"/>
              <a:gd name="connsiteX6" fmla="*/ 393257 w 687399"/>
              <a:gd name="connsiteY6" fmla="*/ 420177 h 1238660"/>
              <a:gd name="connsiteX7" fmla="*/ 409243 w 687399"/>
              <a:gd name="connsiteY7" fmla="*/ 385007 h 1238660"/>
              <a:gd name="connsiteX8" fmla="*/ 438017 w 687399"/>
              <a:gd name="connsiteY8" fmla="*/ 311471 h 1238660"/>
              <a:gd name="connsiteX9" fmla="*/ 469989 w 687399"/>
              <a:gd name="connsiteY9" fmla="*/ 244330 h 1238660"/>
              <a:gd name="connsiteX10" fmla="*/ 524342 w 687399"/>
              <a:gd name="connsiteY10" fmla="*/ 148414 h 1238660"/>
              <a:gd name="connsiteX11" fmla="*/ 543525 w 687399"/>
              <a:gd name="connsiteY11" fmla="*/ 122836 h 1238660"/>
              <a:gd name="connsiteX12" fmla="*/ 652230 w 687399"/>
              <a:gd name="connsiteY12" fmla="*/ 14131 h 1238660"/>
              <a:gd name="connsiteX13" fmla="*/ 687399 w 687399"/>
              <a:gd name="connsiteY13" fmla="*/ 1343 h 1238660"/>
              <a:gd name="connsiteX14" fmla="*/ 687399 w 687399"/>
              <a:gd name="connsiteY14" fmla="*/ 1343 h 1238660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4342 w 687399"/>
              <a:gd name="connsiteY10" fmla="*/ 147071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4342 w 687399"/>
              <a:gd name="connsiteY10" fmla="*/ 147071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4342 w 687399"/>
              <a:gd name="connsiteY10" fmla="*/ 153466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1145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1145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1145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30737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4343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1145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1145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4342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98901"/>
              <a:gd name="connsiteY0" fmla="*/ 1231566 h 1231566"/>
              <a:gd name="connsiteX1" fmla="*/ 117010 w 698901"/>
              <a:gd name="connsiteY1" fmla="*/ 1096640 h 1231566"/>
              <a:gd name="connsiteX2" fmla="*/ 177758 w 698901"/>
              <a:gd name="connsiteY2" fmla="*/ 981541 h 1231566"/>
              <a:gd name="connsiteX3" fmla="*/ 235307 w 698901"/>
              <a:gd name="connsiteY3" fmla="*/ 847258 h 1231566"/>
              <a:gd name="connsiteX4" fmla="*/ 302448 w 698901"/>
              <a:gd name="connsiteY4" fmla="*/ 684201 h 1231566"/>
              <a:gd name="connsiteX5" fmla="*/ 366392 w 698901"/>
              <a:gd name="connsiteY5" fmla="*/ 521144 h 1231566"/>
              <a:gd name="connsiteX6" fmla="*/ 404759 w 698901"/>
              <a:gd name="connsiteY6" fmla="*/ 418834 h 1231566"/>
              <a:gd name="connsiteX7" fmla="*/ 420745 w 698901"/>
              <a:gd name="connsiteY7" fmla="*/ 383664 h 1231566"/>
              <a:gd name="connsiteX8" fmla="*/ 449519 w 698901"/>
              <a:gd name="connsiteY8" fmla="*/ 310128 h 1231566"/>
              <a:gd name="connsiteX9" fmla="*/ 481491 w 698901"/>
              <a:gd name="connsiteY9" fmla="*/ 242987 h 1231566"/>
              <a:gd name="connsiteX10" fmla="*/ 535844 w 698901"/>
              <a:gd name="connsiteY10" fmla="*/ 150269 h 1231566"/>
              <a:gd name="connsiteX11" fmla="*/ 555027 w 698901"/>
              <a:gd name="connsiteY11" fmla="*/ 121493 h 1231566"/>
              <a:gd name="connsiteX12" fmla="*/ 612577 w 698901"/>
              <a:gd name="connsiteY12" fmla="*/ 57550 h 1231566"/>
              <a:gd name="connsiteX13" fmla="*/ 663732 w 698901"/>
              <a:gd name="connsiteY13" fmla="*/ 12788 h 1231566"/>
              <a:gd name="connsiteX14" fmla="*/ 698901 w 698901"/>
              <a:gd name="connsiteY14" fmla="*/ 0 h 1231566"/>
              <a:gd name="connsiteX15" fmla="*/ 698901 w 698901"/>
              <a:gd name="connsiteY15" fmla="*/ 0 h 1231566"/>
              <a:gd name="connsiteX0" fmla="*/ 0 w 693150"/>
              <a:gd name="connsiteY0" fmla="*/ 1231566 h 1231566"/>
              <a:gd name="connsiteX1" fmla="*/ 111259 w 693150"/>
              <a:gd name="connsiteY1" fmla="*/ 1096640 h 1231566"/>
              <a:gd name="connsiteX2" fmla="*/ 172007 w 693150"/>
              <a:gd name="connsiteY2" fmla="*/ 981541 h 1231566"/>
              <a:gd name="connsiteX3" fmla="*/ 229556 w 693150"/>
              <a:gd name="connsiteY3" fmla="*/ 847258 h 1231566"/>
              <a:gd name="connsiteX4" fmla="*/ 296697 w 693150"/>
              <a:gd name="connsiteY4" fmla="*/ 684201 h 1231566"/>
              <a:gd name="connsiteX5" fmla="*/ 360641 w 693150"/>
              <a:gd name="connsiteY5" fmla="*/ 521144 h 1231566"/>
              <a:gd name="connsiteX6" fmla="*/ 399008 w 693150"/>
              <a:gd name="connsiteY6" fmla="*/ 418834 h 1231566"/>
              <a:gd name="connsiteX7" fmla="*/ 414994 w 693150"/>
              <a:gd name="connsiteY7" fmla="*/ 383664 h 1231566"/>
              <a:gd name="connsiteX8" fmla="*/ 443768 w 693150"/>
              <a:gd name="connsiteY8" fmla="*/ 310128 h 1231566"/>
              <a:gd name="connsiteX9" fmla="*/ 475740 w 693150"/>
              <a:gd name="connsiteY9" fmla="*/ 242987 h 1231566"/>
              <a:gd name="connsiteX10" fmla="*/ 530093 w 693150"/>
              <a:gd name="connsiteY10" fmla="*/ 150269 h 1231566"/>
              <a:gd name="connsiteX11" fmla="*/ 549276 w 693150"/>
              <a:gd name="connsiteY11" fmla="*/ 121493 h 1231566"/>
              <a:gd name="connsiteX12" fmla="*/ 606826 w 693150"/>
              <a:gd name="connsiteY12" fmla="*/ 57550 h 1231566"/>
              <a:gd name="connsiteX13" fmla="*/ 657981 w 693150"/>
              <a:gd name="connsiteY13" fmla="*/ 12788 h 1231566"/>
              <a:gd name="connsiteX14" fmla="*/ 693150 w 693150"/>
              <a:gd name="connsiteY14" fmla="*/ 0 h 1231566"/>
              <a:gd name="connsiteX15" fmla="*/ 693150 w 693150"/>
              <a:gd name="connsiteY15" fmla="*/ 0 h 1231566"/>
              <a:gd name="connsiteX0" fmla="*/ 0 w 693150"/>
              <a:gd name="connsiteY0" fmla="*/ 1231566 h 1231566"/>
              <a:gd name="connsiteX1" fmla="*/ 111259 w 693150"/>
              <a:gd name="connsiteY1" fmla="*/ 1096640 h 1231566"/>
              <a:gd name="connsiteX2" fmla="*/ 172007 w 693150"/>
              <a:gd name="connsiteY2" fmla="*/ 981541 h 1231566"/>
              <a:gd name="connsiteX3" fmla="*/ 229556 w 693150"/>
              <a:gd name="connsiteY3" fmla="*/ 847258 h 1231566"/>
              <a:gd name="connsiteX4" fmla="*/ 296697 w 693150"/>
              <a:gd name="connsiteY4" fmla="*/ 684201 h 1231566"/>
              <a:gd name="connsiteX5" fmla="*/ 360641 w 693150"/>
              <a:gd name="connsiteY5" fmla="*/ 521144 h 1231566"/>
              <a:gd name="connsiteX6" fmla="*/ 399008 w 693150"/>
              <a:gd name="connsiteY6" fmla="*/ 418834 h 1231566"/>
              <a:gd name="connsiteX7" fmla="*/ 414994 w 693150"/>
              <a:gd name="connsiteY7" fmla="*/ 383664 h 1231566"/>
              <a:gd name="connsiteX8" fmla="*/ 443768 w 693150"/>
              <a:gd name="connsiteY8" fmla="*/ 310128 h 1231566"/>
              <a:gd name="connsiteX9" fmla="*/ 475740 w 693150"/>
              <a:gd name="connsiteY9" fmla="*/ 242987 h 1231566"/>
              <a:gd name="connsiteX10" fmla="*/ 530093 w 693150"/>
              <a:gd name="connsiteY10" fmla="*/ 150269 h 1231566"/>
              <a:gd name="connsiteX11" fmla="*/ 549276 w 693150"/>
              <a:gd name="connsiteY11" fmla="*/ 121493 h 1231566"/>
              <a:gd name="connsiteX12" fmla="*/ 606826 w 693150"/>
              <a:gd name="connsiteY12" fmla="*/ 57550 h 1231566"/>
              <a:gd name="connsiteX13" fmla="*/ 657981 w 693150"/>
              <a:gd name="connsiteY13" fmla="*/ 12788 h 1231566"/>
              <a:gd name="connsiteX14" fmla="*/ 693150 w 693150"/>
              <a:gd name="connsiteY14" fmla="*/ 0 h 1231566"/>
              <a:gd name="connsiteX15" fmla="*/ 693150 w 693150"/>
              <a:gd name="connsiteY15" fmla="*/ 0 h 1231566"/>
              <a:gd name="connsiteX0" fmla="*/ 0 w 693150"/>
              <a:gd name="connsiteY0" fmla="*/ 1231566 h 1231566"/>
              <a:gd name="connsiteX1" fmla="*/ 99757 w 693150"/>
              <a:gd name="connsiteY1" fmla="*/ 1096640 h 1231566"/>
              <a:gd name="connsiteX2" fmla="*/ 172007 w 693150"/>
              <a:gd name="connsiteY2" fmla="*/ 981541 h 1231566"/>
              <a:gd name="connsiteX3" fmla="*/ 229556 w 693150"/>
              <a:gd name="connsiteY3" fmla="*/ 847258 h 1231566"/>
              <a:gd name="connsiteX4" fmla="*/ 296697 w 693150"/>
              <a:gd name="connsiteY4" fmla="*/ 684201 h 1231566"/>
              <a:gd name="connsiteX5" fmla="*/ 360641 w 693150"/>
              <a:gd name="connsiteY5" fmla="*/ 521144 h 1231566"/>
              <a:gd name="connsiteX6" fmla="*/ 399008 w 693150"/>
              <a:gd name="connsiteY6" fmla="*/ 418834 h 1231566"/>
              <a:gd name="connsiteX7" fmla="*/ 414994 w 693150"/>
              <a:gd name="connsiteY7" fmla="*/ 383664 h 1231566"/>
              <a:gd name="connsiteX8" fmla="*/ 443768 w 693150"/>
              <a:gd name="connsiteY8" fmla="*/ 310128 h 1231566"/>
              <a:gd name="connsiteX9" fmla="*/ 475740 w 693150"/>
              <a:gd name="connsiteY9" fmla="*/ 242987 h 1231566"/>
              <a:gd name="connsiteX10" fmla="*/ 530093 w 693150"/>
              <a:gd name="connsiteY10" fmla="*/ 150269 h 1231566"/>
              <a:gd name="connsiteX11" fmla="*/ 549276 w 693150"/>
              <a:gd name="connsiteY11" fmla="*/ 121493 h 1231566"/>
              <a:gd name="connsiteX12" fmla="*/ 606826 w 693150"/>
              <a:gd name="connsiteY12" fmla="*/ 57550 h 1231566"/>
              <a:gd name="connsiteX13" fmla="*/ 657981 w 693150"/>
              <a:gd name="connsiteY13" fmla="*/ 12788 h 1231566"/>
              <a:gd name="connsiteX14" fmla="*/ 693150 w 693150"/>
              <a:gd name="connsiteY14" fmla="*/ 0 h 1231566"/>
              <a:gd name="connsiteX15" fmla="*/ 693150 w 693150"/>
              <a:gd name="connsiteY15" fmla="*/ 0 h 1231566"/>
              <a:gd name="connsiteX0" fmla="*/ 0 w 693150"/>
              <a:gd name="connsiteY0" fmla="*/ 1231566 h 1231566"/>
              <a:gd name="connsiteX1" fmla="*/ 105508 w 693150"/>
              <a:gd name="connsiteY1" fmla="*/ 1096640 h 1231566"/>
              <a:gd name="connsiteX2" fmla="*/ 172007 w 693150"/>
              <a:gd name="connsiteY2" fmla="*/ 981541 h 1231566"/>
              <a:gd name="connsiteX3" fmla="*/ 229556 w 693150"/>
              <a:gd name="connsiteY3" fmla="*/ 847258 h 1231566"/>
              <a:gd name="connsiteX4" fmla="*/ 296697 w 693150"/>
              <a:gd name="connsiteY4" fmla="*/ 684201 h 1231566"/>
              <a:gd name="connsiteX5" fmla="*/ 360641 w 693150"/>
              <a:gd name="connsiteY5" fmla="*/ 521144 h 1231566"/>
              <a:gd name="connsiteX6" fmla="*/ 399008 w 693150"/>
              <a:gd name="connsiteY6" fmla="*/ 418834 h 1231566"/>
              <a:gd name="connsiteX7" fmla="*/ 414994 w 693150"/>
              <a:gd name="connsiteY7" fmla="*/ 383664 h 1231566"/>
              <a:gd name="connsiteX8" fmla="*/ 443768 w 693150"/>
              <a:gd name="connsiteY8" fmla="*/ 310128 h 1231566"/>
              <a:gd name="connsiteX9" fmla="*/ 475740 w 693150"/>
              <a:gd name="connsiteY9" fmla="*/ 242987 h 1231566"/>
              <a:gd name="connsiteX10" fmla="*/ 530093 w 693150"/>
              <a:gd name="connsiteY10" fmla="*/ 150269 h 1231566"/>
              <a:gd name="connsiteX11" fmla="*/ 549276 w 693150"/>
              <a:gd name="connsiteY11" fmla="*/ 121493 h 1231566"/>
              <a:gd name="connsiteX12" fmla="*/ 606826 w 693150"/>
              <a:gd name="connsiteY12" fmla="*/ 57550 h 1231566"/>
              <a:gd name="connsiteX13" fmla="*/ 657981 w 693150"/>
              <a:gd name="connsiteY13" fmla="*/ 12788 h 1231566"/>
              <a:gd name="connsiteX14" fmla="*/ 693150 w 693150"/>
              <a:gd name="connsiteY14" fmla="*/ 0 h 1231566"/>
              <a:gd name="connsiteX15" fmla="*/ 693150 w 693150"/>
              <a:gd name="connsiteY15" fmla="*/ 0 h 1231566"/>
              <a:gd name="connsiteX0" fmla="*/ 0 w 693150"/>
              <a:gd name="connsiteY0" fmla="*/ 1231566 h 1231566"/>
              <a:gd name="connsiteX1" fmla="*/ 99757 w 693150"/>
              <a:gd name="connsiteY1" fmla="*/ 1096640 h 1231566"/>
              <a:gd name="connsiteX2" fmla="*/ 172007 w 693150"/>
              <a:gd name="connsiteY2" fmla="*/ 981541 h 1231566"/>
              <a:gd name="connsiteX3" fmla="*/ 229556 w 693150"/>
              <a:gd name="connsiteY3" fmla="*/ 847258 h 1231566"/>
              <a:gd name="connsiteX4" fmla="*/ 296697 w 693150"/>
              <a:gd name="connsiteY4" fmla="*/ 684201 h 1231566"/>
              <a:gd name="connsiteX5" fmla="*/ 360641 w 693150"/>
              <a:gd name="connsiteY5" fmla="*/ 521144 h 1231566"/>
              <a:gd name="connsiteX6" fmla="*/ 399008 w 693150"/>
              <a:gd name="connsiteY6" fmla="*/ 418834 h 1231566"/>
              <a:gd name="connsiteX7" fmla="*/ 414994 w 693150"/>
              <a:gd name="connsiteY7" fmla="*/ 383664 h 1231566"/>
              <a:gd name="connsiteX8" fmla="*/ 443768 w 693150"/>
              <a:gd name="connsiteY8" fmla="*/ 310128 h 1231566"/>
              <a:gd name="connsiteX9" fmla="*/ 475740 w 693150"/>
              <a:gd name="connsiteY9" fmla="*/ 242987 h 1231566"/>
              <a:gd name="connsiteX10" fmla="*/ 530093 w 693150"/>
              <a:gd name="connsiteY10" fmla="*/ 150269 h 1231566"/>
              <a:gd name="connsiteX11" fmla="*/ 549276 w 693150"/>
              <a:gd name="connsiteY11" fmla="*/ 121493 h 1231566"/>
              <a:gd name="connsiteX12" fmla="*/ 606826 w 693150"/>
              <a:gd name="connsiteY12" fmla="*/ 57550 h 1231566"/>
              <a:gd name="connsiteX13" fmla="*/ 657981 w 693150"/>
              <a:gd name="connsiteY13" fmla="*/ 12788 h 1231566"/>
              <a:gd name="connsiteX14" fmla="*/ 693150 w 693150"/>
              <a:gd name="connsiteY14" fmla="*/ 0 h 1231566"/>
              <a:gd name="connsiteX15" fmla="*/ 693150 w 693150"/>
              <a:gd name="connsiteY15" fmla="*/ 0 h 1231566"/>
              <a:gd name="connsiteX0" fmla="*/ 0 w 698900"/>
              <a:gd name="connsiteY0" fmla="*/ 1231566 h 1231566"/>
              <a:gd name="connsiteX1" fmla="*/ 105507 w 698900"/>
              <a:gd name="connsiteY1" fmla="*/ 1096640 h 1231566"/>
              <a:gd name="connsiteX2" fmla="*/ 177757 w 698900"/>
              <a:gd name="connsiteY2" fmla="*/ 981541 h 1231566"/>
              <a:gd name="connsiteX3" fmla="*/ 235306 w 698900"/>
              <a:gd name="connsiteY3" fmla="*/ 847258 h 1231566"/>
              <a:gd name="connsiteX4" fmla="*/ 302447 w 698900"/>
              <a:gd name="connsiteY4" fmla="*/ 684201 h 1231566"/>
              <a:gd name="connsiteX5" fmla="*/ 366391 w 698900"/>
              <a:gd name="connsiteY5" fmla="*/ 521144 h 1231566"/>
              <a:gd name="connsiteX6" fmla="*/ 404758 w 698900"/>
              <a:gd name="connsiteY6" fmla="*/ 418834 h 1231566"/>
              <a:gd name="connsiteX7" fmla="*/ 420744 w 698900"/>
              <a:gd name="connsiteY7" fmla="*/ 383664 h 1231566"/>
              <a:gd name="connsiteX8" fmla="*/ 449518 w 698900"/>
              <a:gd name="connsiteY8" fmla="*/ 310128 h 1231566"/>
              <a:gd name="connsiteX9" fmla="*/ 481490 w 698900"/>
              <a:gd name="connsiteY9" fmla="*/ 242987 h 1231566"/>
              <a:gd name="connsiteX10" fmla="*/ 535843 w 698900"/>
              <a:gd name="connsiteY10" fmla="*/ 150269 h 1231566"/>
              <a:gd name="connsiteX11" fmla="*/ 555026 w 698900"/>
              <a:gd name="connsiteY11" fmla="*/ 121493 h 1231566"/>
              <a:gd name="connsiteX12" fmla="*/ 612576 w 698900"/>
              <a:gd name="connsiteY12" fmla="*/ 57550 h 1231566"/>
              <a:gd name="connsiteX13" fmla="*/ 663731 w 698900"/>
              <a:gd name="connsiteY13" fmla="*/ 12788 h 1231566"/>
              <a:gd name="connsiteX14" fmla="*/ 698900 w 698900"/>
              <a:gd name="connsiteY14" fmla="*/ 0 h 1231566"/>
              <a:gd name="connsiteX15" fmla="*/ 698900 w 698900"/>
              <a:gd name="connsiteY15" fmla="*/ 0 h 1231566"/>
              <a:gd name="connsiteX0" fmla="*/ 0 w 698900"/>
              <a:gd name="connsiteY0" fmla="*/ 1231566 h 1231566"/>
              <a:gd name="connsiteX1" fmla="*/ 26150 w 698900"/>
              <a:gd name="connsiteY1" fmla="*/ 1191818 h 1231566"/>
              <a:gd name="connsiteX2" fmla="*/ 105507 w 698900"/>
              <a:gd name="connsiteY2" fmla="*/ 1096640 h 1231566"/>
              <a:gd name="connsiteX3" fmla="*/ 177757 w 698900"/>
              <a:gd name="connsiteY3" fmla="*/ 981541 h 1231566"/>
              <a:gd name="connsiteX4" fmla="*/ 235306 w 698900"/>
              <a:gd name="connsiteY4" fmla="*/ 847258 h 1231566"/>
              <a:gd name="connsiteX5" fmla="*/ 302447 w 698900"/>
              <a:gd name="connsiteY5" fmla="*/ 684201 h 1231566"/>
              <a:gd name="connsiteX6" fmla="*/ 366391 w 698900"/>
              <a:gd name="connsiteY6" fmla="*/ 521144 h 1231566"/>
              <a:gd name="connsiteX7" fmla="*/ 404758 w 698900"/>
              <a:gd name="connsiteY7" fmla="*/ 418834 h 1231566"/>
              <a:gd name="connsiteX8" fmla="*/ 420744 w 698900"/>
              <a:gd name="connsiteY8" fmla="*/ 383664 h 1231566"/>
              <a:gd name="connsiteX9" fmla="*/ 449518 w 698900"/>
              <a:gd name="connsiteY9" fmla="*/ 310128 h 1231566"/>
              <a:gd name="connsiteX10" fmla="*/ 481490 w 698900"/>
              <a:gd name="connsiteY10" fmla="*/ 242987 h 1231566"/>
              <a:gd name="connsiteX11" fmla="*/ 535843 w 698900"/>
              <a:gd name="connsiteY11" fmla="*/ 150269 h 1231566"/>
              <a:gd name="connsiteX12" fmla="*/ 555026 w 698900"/>
              <a:gd name="connsiteY12" fmla="*/ 121493 h 1231566"/>
              <a:gd name="connsiteX13" fmla="*/ 612576 w 698900"/>
              <a:gd name="connsiteY13" fmla="*/ 57550 h 1231566"/>
              <a:gd name="connsiteX14" fmla="*/ 663731 w 698900"/>
              <a:gd name="connsiteY14" fmla="*/ 12788 h 1231566"/>
              <a:gd name="connsiteX15" fmla="*/ 698900 w 698900"/>
              <a:gd name="connsiteY15" fmla="*/ 0 h 1231566"/>
              <a:gd name="connsiteX16" fmla="*/ 698900 w 698900"/>
              <a:gd name="connsiteY16" fmla="*/ 0 h 1231566"/>
              <a:gd name="connsiteX0" fmla="*/ 0 w 703817"/>
              <a:gd name="connsiteY0" fmla="*/ 1226650 h 1226650"/>
              <a:gd name="connsiteX1" fmla="*/ 31067 w 703817"/>
              <a:gd name="connsiteY1" fmla="*/ 1191818 h 1226650"/>
              <a:gd name="connsiteX2" fmla="*/ 110424 w 703817"/>
              <a:gd name="connsiteY2" fmla="*/ 1096640 h 1226650"/>
              <a:gd name="connsiteX3" fmla="*/ 182674 w 703817"/>
              <a:gd name="connsiteY3" fmla="*/ 981541 h 1226650"/>
              <a:gd name="connsiteX4" fmla="*/ 240223 w 703817"/>
              <a:gd name="connsiteY4" fmla="*/ 847258 h 1226650"/>
              <a:gd name="connsiteX5" fmla="*/ 307364 w 703817"/>
              <a:gd name="connsiteY5" fmla="*/ 684201 h 1226650"/>
              <a:gd name="connsiteX6" fmla="*/ 371308 w 703817"/>
              <a:gd name="connsiteY6" fmla="*/ 521144 h 1226650"/>
              <a:gd name="connsiteX7" fmla="*/ 409675 w 703817"/>
              <a:gd name="connsiteY7" fmla="*/ 418834 h 1226650"/>
              <a:gd name="connsiteX8" fmla="*/ 425661 w 703817"/>
              <a:gd name="connsiteY8" fmla="*/ 383664 h 1226650"/>
              <a:gd name="connsiteX9" fmla="*/ 454435 w 703817"/>
              <a:gd name="connsiteY9" fmla="*/ 310128 h 1226650"/>
              <a:gd name="connsiteX10" fmla="*/ 486407 w 703817"/>
              <a:gd name="connsiteY10" fmla="*/ 242987 h 1226650"/>
              <a:gd name="connsiteX11" fmla="*/ 540760 w 703817"/>
              <a:gd name="connsiteY11" fmla="*/ 150269 h 1226650"/>
              <a:gd name="connsiteX12" fmla="*/ 559943 w 703817"/>
              <a:gd name="connsiteY12" fmla="*/ 121493 h 1226650"/>
              <a:gd name="connsiteX13" fmla="*/ 617493 w 703817"/>
              <a:gd name="connsiteY13" fmla="*/ 57550 h 1226650"/>
              <a:gd name="connsiteX14" fmla="*/ 668648 w 703817"/>
              <a:gd name="connsiteY14" fmla="*/ 12788 h 1226650"/>
              <a:gd name="connsiteX15" fmla="*/ 703817 w 703817"/>
              <a:gd name="connsiteY15" fmla="*/ 0 h 1226650"/>
              <a:gd name="connsiteX16" fmla="*/ 703817 w 703817"/>
              <a:gd name="connsiteY16" fmla="*/ 0 h 1226650"/>
              <a:gd name="connsiteX0" fmla="*/ 0 w 711191"/>
              <a:gd name="connsiteY0" fmla="*/ 1226650 h 1226650"/>
              <a:gd name="connsiteX1" fmla="*/ 38441 w 711191"/>
              <a:gd name="connsiteY1" fmla="*/ 1191818 h 1226650"/>
              <a:gd name="connsiteX2" fmla="*/ 117798 w 711191"/>
              <a:gd name="connsiteY2" fmla="*/ 1096640 h 1226650"/>
              <a:gd name="connsiteX3" fmla="*/ 190048 w 711191"/>
              <a:gd name="connsiteY3" fmla="*/ 981541 h 1226650"/>
              <a:gd name="connsiteX4" fmla="*/ 247597 w 711191"/>
              <a:gd name="connsiteY4" fmla="*/ 847258 h 1226650"/>
              <a:gd name="connsiteX5" fmla="*/ 314738 w 711191"/>
              <a:gd name="connsiteY5" fmla="*/ 684201 h 1226650"/>
              <a:gd name="connsiteX6" fmla="*/ 378682 w 711191"/>
              <a:gd name="connsiteY6" fmla="*/ 521144 h 1226650"/>
              <a:gd name="connsiteX7" fmla="*/ 417049 w 711191"/>
              <a:gd name="connsiteY7" fmla="*/ 418834 h 1226650"/>
              <a:gd name="connsiteX8" fmla="*/ 433035 w 711191"/>
              <a:gd name="connsiteY8" fmla="*/ 383664 h 1226650"/>
              <a:gd name="connsiteX9" fmla="*/ 461809 w 711191"/>
              <a:gd name="connsiteY9" fmla="*/ 310128 h 1226650"/>
              <a:gd name="connsiteX10" fmla="*/ 493781 w 711191"/>
              <a:gd name="connsiteY10" fmla="*/ 242987 h 1226650"/>
              <a:gd name="connsiteX11" fmla="*/ 548134 w 711191"/>
              <a:gd name="connsiteY11" fmla="*/ 150269 h 1226650"/>
              <a:gd name="connsiteX12" fmla="*/ 567317 w 711191"/>
              <a:gd name="connsiteY12" fmla="*/ 121493 h 1226650"/>
              <a:gd name="connsiteX13" fmla="*/ 624867 w 711191"/>
              <a:gd name="connsiteY13" fmla="*/ 57550 h 1226650"/>
              <a:gd name="connsiteX14" fmla="*/ 676022 w 711191"/>
              <a:gd name="connsiteY14" fmla="*/ 12788 h 1226650"/>
              <a:gd name="connsiteX15" fmla="*/ 711191 w 711191"/>
              <a:gd name="connsiteY15" fmla="*/ 0 h 1226650"/>
              <a:gd name="connsiteX16" fmla="*/ 711191 w 711191"/>
              <a:gd name="connsiteY16" fmla="*/ 0 h 1226650"/>
              <a:gd name="connsiteX0" fmla="*/ 0 w 711191"/>
              <a:gd name="connsiteY0" fmla="*/ 1226650 h 1226650"/>
              <a:gd name="connsiteX1" fmla="*/ 38441 w 711191"/>
              <a:gd name="connsiteY1" fmla="*/ 1191818 h 1226650"/>
              <a:gd name="connsiteX2" fmla="*/ 117798 w 711191"/>
              <a:gd name="connsiteY2" fmla="*/ 1096640 h 1226650"/>
              <a:gd name="connsiteX3" fmla="*/ 190048 w 711191"/>
              <a:gd name="connsiteY3" fmla="*/ 981541 h 1226650"/>
              <a:gd name="connsiteX4" fmla="*/ 247597 w 711191"/>
              <a:gd name="connsiteY4" fmla="*/ 852174 h 1226650"/>
              <a:gd name="connsiteX5" fmla="*/ 314738 w 711191"/>
              <a:gd name="connsiteY5" fmla="*/ 684201 h 1226650"/>
              <a:gd name="connsiteX6" fmla="*/ 378682 w 711191"/>
              <a:gd name="connsiteY6" fmla="*/ 521144 h 1226650"/>
              <a:gd name="connsiteX7" fmla="*/ 417049 w 711191"/>
              <a:gd name="connsiteY7" fmla="*/ 418834 h 1226650"/>
              <a:gd name="connsiteX8" fmla="*/ 433035 w 711191"/>
              <a:gd name="connsiteY8" fmla="*/ 383664 h 1226650"/>
              <a:gd name="connsiteX9" fmla="*/ 461809 w 711191"/>
              <a:gd name="connsiteY9" fmla="*/ 310128 h 1226650"/>
              <a:gd name="connsiteX10" fmla="*/ 493781 w 711191"/>
              <a:gd name="connsiteY10" fmla="*/ 242987 h 1226650"/>
              <a:gd name="connsiteX11" fmla="*/ 548134 w 711191"/>
              <a:gd name="connsiteY11" fmla="*/ 150269 h 1226650"/>
              <a:gd name="connsiteX12" fmla="*/ 567317 w 711191"/>
              <a:gd name="connsiteY12" fmla="*/ 121493 h 1226650"/>
              <a:gd name="connsiteX13" fmla="*/ 624867 w 711191"/>
              <a:gd name="connsiteY13" fmla="*/ 57550 h 1226650"/>
              <a:gd name="connsiteX14" fmla="*/ 676022 w 711191"/>
              <a:gd name="connsiteY14" fmla="*/ 12788 h 1226650"/>
              <a:gd name="connsiteX15" fmla="*/ 711191 w 711191"/>
              <a:gd name="connsiteY15" fmla="*/ 0 h 1226650"/>
              <a:gd name="connsiteX16" fmla="*/ 711191 w 711191"/>
              <a:gd name="connsiteY16" fmla="*/ 0 h 1226650"/>
              <a:gd name="connsiteX0" fmla="*/ 0 w 711191"/>
              <a:gd name="connsiteY0" fmla="*/ 1226650 h 1226650"/>
              <a:gd name="connsiteX1" fmla="*/ 38441 w 711191"/>
              <a:gd name="connsiteY1" fmla="*/ 1191818 h 1226650"/>
              <a:gd name="connsiteX2" fmla="*/ 117798 w 711191"/>
              <a:gd name="connsiteY2" fmla="*/ 1096640 h 1226650"/>
              <a:gd name="connsiteX3" fmla="*/ 190048 w 711191"/>
              <a:gd name="connsiteY3" fmla="*/ 981541 h 1226650"/>
              <a:gd name="connsiteX4" fmla="*/ 250055 w 711191"/>
              <a:gd name="connsiteY4" fmla="*/ 852174 h 1226650"/>
              <a:gd name="connsiteX5" fmla="*/ 314738 w 711191"/>
              <a:gd name="connsiteY5" fmla="*/ 684201 h 1226650"/>
              <a:gd name="connsiteX6" fmla="*/ 378682 w 711191"/>
              <a:gd name="connsiteY6" fmla="*/ 521144 h 1226650"/>
              <a:gd name="connsiteX7" fmla="*/ 417049 w 711191"/>
              <a:gd name="connsiteY7" fmla="*/ 418834 h 1226650"/>
              <a:gd name="connsiteX8" fmla="*/ 433035 w 711191"/>
              <a:gd name="connsiteY8" fmla="*/ 383664 h 1226650"/>
              <a:gd name="connsiteX9" fmla="*/ 461809 w 711191"/>
              <a:gd name="connsiteY9" fmla="*/ 310128 h 1226650"/>
              <a:gd name="connsiteX10" fmla="*/ 493781 w 711191"/>
              <a:gd name="connsiteY10" fmla="*/ 242987 h 1226650"/>
              <a:gd name="connsiteX11" fmla="*/ 548134 w 711191"/>
              <a:gd name="connsiteY11" fmla="*/ 150269 h 1226650"/>
              <a:gd name="connsiteX12" fmla="*/ 567317 w 711191"/>
              <a:gd name="connsiteY12" fmla="*/ 121493 h 1226650"/>
              <a:gd name="connsiteX13" fmla="*/ 624867 w 711191"/>
              <a:gd name="connsiteY13" fmla="*/ 57550 h 1226650"/>
              <a:gd name="connsiteX14" fmla="*/ 676022 w 711191"/>
              <a:gd name="connsiteY14" fmla="*/ 12788 h 1226650"/>
              <a:gd name="connsiteX15" fmla="*/ 711191 w 711191"/>
              <a:gd name="connsiteY15" fmla="*/ 0 h 1226650"/>
              <a:gd name="connsiteX16" fmla="*/ 711191 w 711191"/>
              <a:gd name="connsiteY16" fmla="*/ 0 h 1226650"/>
              <a:gd name="connsiteX0" fmla="*/ 0 w 711191"/>
              <a:gd name="connsiteY0" fmla="*/ 1226650 h 1226650"/>
              <a:gd name="connsiteX1" fmla="*/ 38441 w 711191"/>
              <a:gd name="connsiteY1" fmla="*/ 1191818 h 1226650"/>
              <a:gd name="connsiteX2" fmla="*/ 117798 w 711191"/>
              <a:gd name="connsiteY2" fmla="*/ 1096640 h 1226650"/>
              <a:gd name="connsiteX3" fmla="*/ 190048 w 711191"/>
              <a:gd name="connsiteY3" fmla="*/ 981541 h 1226650"/>
              <a:gd name="connsiteX4" fmla="*/ 250055 w 711191"/>
              <a:gd name="connsiteY4" fmla="*/ 852174 h 1226650"/>
              <a:gd name="connsiteX5" fmla="*/ 314738 w 711191"/>
              <a:gd name="connsiteY5" fmla="*/ 684201 h 1226650"/>
              <a:gd name="connsiteX6" fmla="*/ 378682 w 711191"/>
              <a:gd name="connsiteY6" fmla="*/ 521144 h 1226650"/>
              <a:gd name="connsiteX7" fmla="*/ 417049 w 711191"/>
              <a:gd name="connsiteY7" fmla="*/ 418834 h 1226650"/>
              <a:gd name="connsiteX8" fmla="*/ 433035 w 711191"/>
              <a:gd name="connsiteY8" fmla="*/ 383664 h 1226650"/>
              <a:gd name="connsiteX9" fmla="*/ 461809 w 711191"/>
              <a:gd name="connsiteY9" fmla="*/ 310128 h 1226650"/>
              <a:gd name="connsiteX10" fmla="*/ 493781 w 711191"/>
              <a:gd name="connsiteY10" fmla="*/ 242987 h 1226650"/>
              <a:gd name="connsiteX11" fmla="*/ 548134 w 711191"/>
              <a:gd name="connsiteY11" fmla="*/ 150269 h 1226650"/>
              <a:gd name="connsiteX12" fmla="*/ 567317 w 711191"/>
              <a:gd name="connsiteY12" fmla="*/ 121493 h 1226650"/>
              <a:gd name="connsiteX13" fmla="*/ 617492 w 711191"/>
              <a:gd name="connsiteY13" fmla="*/ 47718 h 1226650"/>
              <a:gd name="connsiteX14" fmla="*/ 676022 w 711191"/>
              <a:gd name="connsiteY14" fmla="*/ 12788 h 1226650"/>
              <a:gd name="connsiteX15" fmla="*/ 711191 w 711191"/>
              <a:gd name="connsiteY15" fmla="*/ 0 h 1226650"/>
              <a:gd name="connsiteX16" fmla="*/ 711191 w 711191"/>
              <a:gd name="connsiteY16" fmla="*/ 0 h 1226650"/>
              <a:gd name="connsiteX0" fmla="*/ 0 w 711191"/>
              <a:gd name="connsiteY0" fmla="*/ 1226650 h 1226650"/>
              <a:gd name="connsiteX1" fmla="*/ 38441 w 711191"/>
              <a:gd name="connsiteY1" fmla="*/ 1191818 h 1226650"/>
              <a:gd name="connsiteX2" fmla="*/ 117798 w 711191"/>
              <a:gd name="connsiteY2" fmla="*/ 1096640 h 1226650"/>
              <a:gd name="connsiteX3" fmla="*/ 190048 w 711191"/>
              <a:gd name="connsiteY3" fmla="*/ 981541 h 1226650"/>
              <a:gd name="connsiteX4" fmla="*/ 250055 w 711191"/>
              <a:gd name="connsiteY4" fmla="*/ 852174 h 1226650"/>
              <a:gd name="connsiteX5" fmla="*/ 314738 w 711191"/>
              <a:gd name="connsiteY5" fmla="*/ 684201 h 1226650"/>
              <a:gd name="connsiteX6" fmla="*/ 378682 w 711191"/>
              <a:gd name="connsiteY6" fmla="*/ 521144 h 1226650"/>
              <a:gd name="connsiteX7" fmla="*/ 417049 w 711191"/>
              <a:gd name="connsiteY7" fmla="*/ 418834 h 1226650"/>
              <a:gd name="connsiteX8" fmla="*/ 433035 w 711191"/>
              <a:gd name="connsiteY8" fmla="*/ 383664 h 1226650"/>
              <a:gd name="connsiteX9" fmla="*/ 461809 w 711191"/>
              <a:gd name="connsiteY9" fmla="*/ 310128 h 1226650"/>
              <a:gd name="connsiteX10" fmla="*/ 493781 w 711191"/>
              <a:gd name="connsiteY10" fmla="*/ 242987 h 1226650"/>
              <a:gd name="connsiteX11" fmla="*/ 548134 w 711191"/>
              <a:gd name="connsiteY11" fmla="*/ 150269 h 1226650"/>
              <a:gd name="connsiteX12" fmla="*/ 567317 w 711191"/>
              <a:gd name="connsiteY12" fmla="*/ 121493 h 1226650"/>
              <a:gd name="connsiteX13" fmla="*/ 617492 w 711191"/>
              <a:gd name="connsiteY13" fmla="*/ 50176 h 1226650"/>
              <a:gd name="connsiteX14" fmla="*/ 676022 w 711191"/>
              <a:gd name="connsiteY14" fmla="*/ 12788 h 1226650"/>
              <a:gd name="connsiteX15" fmla="*/ 711191 w 711191"/>
              <a:gd name="connsiteY15" fmla="*/ 0 h 1226650"/>
              <a:gd name="connsiteX16" fmla="*/ 711191 w 711191"/>
              <a:gd name="connsiteY16" fmla="*/ 0 h 1226650"/>
              <a:gd name="connsiteX0" fmla="*/ 0 w 711191"/>
              <a:gd name="connsiteY0" fmla="*/ 1226650 h 1226650"/>
              <a:gd name="connsiteX1" fmla="*/ 38441 w 711191"/>
              <a:gd name="connsiteY1" fmla="*/ 1191818 h 1226650"/>
              <a:gd name="connsiteX2" fmla="*/ 117798 w 711191"/>
              <a:gd name="connsiteY2" fmla="*/ 1096640 h 1226650"/>
              <a:gd name="connsiteX3" fmla="*/ 190048 w 711191"/>
              <a:gd name="connsiteY3" fmla="*/ 981541 h 1226650"/>
              <a:gd name="connsiteX4" fmla="*/ 250055 w 711191"/>
              <a:gd name="connsiteY4" fmla="*/ 852174 h 1226650"/>
              <a:gd name="connsiteX5" fmla="*/ 314738 w 711191"/>
              <a:gd name="connsiteY5" fmla="*/ 684201 h 1226650"/>
              <a:gd name="connsiteX6" fmla="*/ 378682 w 711191"/>
              <a:gd name="connsiteY6" fmla="*/ 521144 h 1226650"/>
              <a:gd name="connsiteX7" fmla="*/ 417049 w 711191"/>
              <a:gd name="connsiteY7" fmla="*/ 418834 h 1226650"/>
              <a:gd name="connsiteX8" fmla="*/ 433035 w 711191"/>
              <a:gd name="connsiteY8" fmla="*/ 383664 h 1226650"/>
              <a:gd name="connsiteX9" fmla="*/ 461809 w 711191"/>
              <a:gd name="connsiteY9" fmla="*/ 310128 h 1226650"/>
              <a:gd name="connsiteX10" fmla="*/ 493781 w 711191"/>
              <a:gd name="connsiteY10" fmla="*/ 242987 h 1226650"/>
              <a:gd name="connsiteX11" fmla="*/ 548134 w 711191"/>
              <a:gd name="connsiteY11" fmla="*/ 150269 h 1226650"/>
              <a:gd name="connsiteX12" fmla="*/ 567317 w 711191"/>
              <a:gd name="connsiteY12" fmla="*/ 121493 h 1226650"/>
              <a:gd name="connsiteX13" fmla="*/ 617492 w 711191"/>
              <a:gd name="connsiteY13" fmla="*/ 52634 h 1226650"/>
              <a:gd name="connsiteX14" fmla="*/ 676022 w 711191"/>
              <a:gd name="connsiteY14" fmla="*/ 12788 h 1226650"/>
              <a:gd name="connsiteX15" fmla="*/ 711191 w 711191"/>
              <a:gd name="connsiteY15" fmla="*/ 0 h 1226650"/>
              <a:gd name="connsiteX16" fmla="*/ 711191 w 711191"/>
              <a:gd name="connsiteY16" fmla="*/ 0 h 1226650"/>
              <a:gd name="connsiteX0" fmla="*/ 0 w 711191"/>
              <a:gd name="connsiteY0" fmla="*/ 1226650 h 1226650"/>
              <a:gd name="connsiteX1" fmla="*/ 38441 w 711191"/>
              <a:gd name="connsiteY1" fmla="*/ 1191818 h 1226650"/>
              <a:gd name="connsiteX2" fmla="*/ 117798 w 711191"/>
              <a:gd name="connsiteY2" fmla="*/ 1096640 h 1226650"/>
              <a:gd name="connsiteX3" fmla="*/ 190048 w 711191"/>
              <a:gd name="connsiteY3" fmla="*/ 981541 h 1226650"/>
              <a:gd name="connsiteX4" fmla="*/ 250055 w 711191"/>
              <a:gd name="connsiteY4" fmla="*/ 852174 h 1226650"/>
              <a:gd name="connsiteX5" fmla="*/ 314738 w 711191"/>
              <a:gd name="connsiteY5" fmla="*/ 684201 h 1226650"/>
              <a:gd name="connsiteX6" fmla="*/ 378682 w 711191"/>
              <a:gd name="connsiteY6" fmla="*/ 521144 h 1226650"/>
              <a:gd name="connsiteX7" fmla="*/ 417049 w 711191"/>
              <a:gd name="connsiteY7" fmla="*/ 418834 h 1226650"/>
              <a:gd name="connsiteX8" fmla="*/ 433035 w 711191"/>
              <a:gd name="connsiteY8" fmla="*/ 383664 h 1226650"/>
              <a:gd name="connsiteX9" fmla="*/ 461809 w 711191"/>
              <a:gd name="connsiteY9" fmla="*/ 310128 h 1226650"/>
              <a:gd name="connsiteX10" fmla="*/ 493781 w 711191"/>
              <a:gd name="connsiteY10" fmla="*/ 242987 h 1226650"/>
              <a:gd name="connsiteX11" fmla="*/ 548134 w 711191"/>
              <a:gd name="connsiteY11" fmla="*/ 150269 h 1226650"/>
              <a:gd name="connsiteX12" fmla="*/ 567317 w 711191"/>
              <a:gd name="connsiteY12" fmla="*/ 121493 h 1226650"/>
              <a:gd name="connsiteX13" fmla="*/ 617492 w 711191"/>
              <a:gd name="connsiteY13" fmla="*/ 57550 h 1226650"/>
              <a:gd name="connsiteX14" fmla="*/ 676022 w 711191"/>
              <a:gd name="connsiteY14" fmla="*/ 12788 h 1226650"/>
              <a:gd name="connsiteX15" fmla="*/ 711191 w 711191"/>
              <a:gd name="connsiteY15" fmla="*/ 0 h 1226650"/>
              <a:gd name="connsiteX16" fmla="*/ 711191 w 711191"/>
              <a:gd name="connsiteY16" fmla="*/ 0 h 1226650"/>
              <a:gd name="connsiteX0" fmla="*/ 0 w 711191"/>
              <a:gd name="connsiteY0" fmla="*/ 1226650 h 1226650"/>
              <a:gd name="connsiteX1" fmla="*/ 38441 w 711191"/>
              <a:gd name="connsiteY1" fmla="*/ 1191818 h 1226650"/>
              <a:gd name="connsiteX2" fmla="*/ 117798 w 711191"/>
              <a:gd name="connsiteY2" fmla="*/ 1096640 h 1226650"/>
              <a:gd name="connsiteX3" fmla="*/ 190048 w 711191"/>
              <a:gd name="connsiteY3" fmla="*/ 981541 h 1226650"/>
              <a:gd name="connsiteX4" fmla="*/ 250055 w 711191"/>
              <a:gd name="connsiteY4" fmla="*/ 852174 h 1226650"/>
              <a:gd name="connsiteX5" fmla="*/ 314738 w 711191"/>
              <a:gd name="connsiteY5" fmla="*/ 684201 h 1226650"/>
              <a:gd name="connsiteX6" fmla="*/ 378682 w 711191"/>
              <a:gd name="connsiteY6" fmla="*/ 521144 h 1226650"/>
              <a:gd name="connsiteX7" fmla="*/ 417049 w 711191"/>
              <a:gd name="connsiteY7" fmla="*/ 418834 h 1226650"/>
              <a:gd name="connsiteX8" fmla="*/ 433035 w 711191"/>
              <a:gd name="connsiteY8" fmla="*/ 383664 h 1226650"/>
              <a:gd name="connsiteX9" fmla="*/ 461809 w 711191"/>
              <a:gd name="connsiteY9" fmla="*/ 310128 h 1226650"/>
              <a:gd name="connsiteX10" fmla="*/ 493781 w 711191"/>
              <a:gd name="connsiteY10" fmla="*/ 242987 h 1226650"/>
              <a:gd name="connsiteX11" fmla="*/ 543218 w 711191"/>
              <a:gd name="connsiteY11" fmla="*/ 147811 h 1226650"/>
              <a:gd name="connsiteX12" fmla="*/ 567317 w 711191"/>
              <a:gd name="connsiteY12" fmla="*/ 121493 h 1226650"/>
              <a:gd name="connsiteX13" fmla="*/ 617492 w 711191"/>
              <a:gd name="connsiteY13" fmla="*/ 57550 h 1226650"/>
              <a:gd name="connsiteX14" fmla="*/ 676022 w 711191"/>
              <a:gd name="connsiteY14" fmla="*/ 12788 h 1226650"/>
              <a:gd name="connsiteX15" fmla="*/ 711191 w 711191"/>
              <a:gd name="connsiteY15" fmla="*/ 0 h 1226650"/>
              <a:gd name="connsiteX16" fmla="*/ 711191 w 711191"/>
              <a:gd name="connsiteY16" fmla="*/ 0 h 1226650"/>
              <a:gd name="connsiteX0" fmla="*/ 0 w 711191"/>
              <a:gd name="connsiteY0" fmla="*/ 1226650 h 1226650"/>
              <a:gd name="connsiteX1" fmla="*/ 38441 w 711191"/>
              <a:gd name="connsiteY1" fmla="*/ 1191818 h 1226650"/>
              <a:gd name="connsiteX2" fmla="*/ 117798 w 711191"/>
              <a:gd name="connsiteY2" fmla="*/ 1096640 h 1226650"/>
              <a:gd name="connsiteX3" fmla="*/ 190048 w 711191"/>
              <a:gd name="connsiteY3" fmla="*/ 981541 h 1226650"/>
              <a:gd name="connsiteX4" fmla="*/ 250055 w 711191"/>
              <a:gd name="connsiteY4" fmla="*/ 852174 h 1226650"/>
              <a:gd name="connsiteX5" fmla="*/ 314738 w 711191"/>
              <a:gd name="connsiteY5" fmla="*/ 684201 h 1226650"/>
              <a:gd name="connsiteX6" fmla="*/ 378682 w 711191"/>
              <a:gd name="connsiteY6" fmla="*/ 521144 h 1226650"/>
              <a:gd name="connsiteX7" fmla="*/ 417049 w 711191"/>
              <a:gd name="connsiteY7" fmla="*/ 418834 h 1226650"/>
              <a:gd name="connsiteX8" fmla="*/ 433035 w 711191"/>
              <a:gd name="connsiteY8" fmla="*/ 383664 h 1226650"/>
              <a:gd name="connsiteX9" fmla="*/ 461809 w 711191"/>
              <a:gd name="connsiteY9" fmla="*/ 310128 h 1226650"/>
              <a:gd name="connsiteX10" fmla="*/ 493781 w 711191"/>
              <a:gd name="connsiteY10" fmla="*/ 242987 h 1226650"/>
              <a:gd name="connsiteX11" fmla="*/ 543218 w 711191"/>
              <a:gd name="connsiteY11" fmla="*/ 155185 h 1226650"/>
              <a:gd name="connsiteX12" fmla="*/ 567317 w 711191"/>
              <a:gd name="connsiteY12" fmla="*/ 121493 h 1226650"/>
              <a:gd name="connsiteX13" fmla="*/ 617492 w 711191"/>
              <a:gd name="connsiteY13" fmla="*/ 57550 h 1226650"/>
              <a:gd name="connsiteX14" fmla="*/ 676022 w 711191"/>
              <a:gd name="connsiteY14" fmla="*/ 12788 h 1226650"/>
              <a:gd name="connsiteX15" fmla="*/ 711191 w 711191"/>
              <a:gd name="connsiteY15" fmla="*/ 0 h 1226650"/>
              <a:gd name="connsiteX16" fmla="*/ 711191 w 711191"/>
              <a:gd name="connsiteY16" fmla="*/ 0 h 1226650"/>
              <a:gd name="connsiteX0" fmla="*/ 0 w 711191"/>
              <a:gd name="connsiteY0" fmla="*/ 1226650 h 1226650"/>
              <a:gd name="connsiteX1" fmla="*/ 38441 w 711191"/>
              <a:gd name="connsiteY1" fmla="*/ 1191818 h 1226650"/>
              <a:gd name="connsiteX2" fmla="*/ 117798 w 711191"/>
              <a:gd name="connsiteY2" fmla="*/ 1096640 h 1226650"/>
              <a:gd name="connsiteX3" fmla="*/ 190048 w 711191"/>
              <a:gd name="connsiteY3" fmla="*/ 981541 h 1226650"/>
              <a:gd name="connsiteX4" fmla="*/ 250055 w 711191"/>
              <a:gd name="connsiteY4" fmla="*/ 852174 h 1226650"/>
              <a:gd name="connsiteX5" fmla="*/ 314738 w 711191"/>
              <a:gd name="connsiteY5" fmla="*/ 684201 h 1226650"/>
              <a:gd name="connsiteX6" fmla="*/ 378682 w 711191"/>
              <a:gd name="connsiteY6" fmla="*/ 521144 h 1226650"/>
              <a:gd name="connsiteX7" fmla="*/ 417049 w 711191"/>
              <a:gd name="connsiteY7" fmla="*/ 418834 h 1226650"/>
              <a:gd name="connsiteX8" fmla="*/ 430577 w 711191"/>
              <a:gd name="connsiteY8" fmla="*/ 378748 h 1226650"/>
              <a:gd name="connsiteX9" fmla="*/ 461809 w 711191"/>
              <a:gd name="connsiteY9" fmla="*/ 310128 h 1226650"/>
              <a:gd name="connsiteX10" fmla="*/ 493781 w 711191"/>
              <a:gd name="connsiteY10" fmla="*/ 242987 h 1226650"/>
              <a:gd name="connsiteX11" fmla="*/ 543218 w 711191"/>
              <a:gd name="connsiteY11" fmla="*/ 155185 h 1226650"/>
              <a:gd name="connsiteX12" fmla="*/ 567317 w 711191"/>
              <a:gd name="connsiteY12" fmla="*/ 121493 h 1226650"/>
              <a:gd name="connsiteX13" fmla="*/ 617492 w 711191"/>
              <a:gd name="connsiteY13" fmla="*/ 57550 h 1226650"/>
              <a:gd name="connsiteX14" fmla="*/ 676022 w 711191"/>
              <a:gd name="connsiteY14" fmla="*/ 12788 h 1226650"/>
              <a:gd name="connsiteX15" fmla="*/ 711191 w 711191"/>
              <a:gd name="connsiteY15" fmla="*/ 0 h 1226650"/>
              <a:gd name="connsiteX16" fmla="*/ 711191 w 711191"/>
              <a:gd name="connsiteY16" fmla="*/ 0 h 1226650"/>
              <a:gd name="connsiteX0" fmla="*/ 0 w 711191"/>
              <a:gd name="connsiteY0" fmla="*/ 1226650 h 1226650"/>
              <a:gd name="connsiteX1" fmla="*/ 38441 w 711191"/>
              <a:gd name="connsiteY1" fmla="*/ 1191818 h 1226650"/>
              <a:gd name="connsiteX2" fmla="*/ 117798 w 711191"/>
              <a:gd name="connsiteY2" fmla="*/ 1096640 h 1226650"/>
              <a:gd name="connsiteX3" fmla="*/ 190048 w 711191"/>
              <a:gd name="connsiteY3" fmla="*/ 981541 h 1226650"/>
              <a:gd name="connsiteX4" fmla="*/ 250055 w 711191"/>
              <a:gd name="connsiteY4" fmla="*/ 852174 h 1226650"/>
              <a:gd name="connsiteX5" fmla="*/ 314738 w 711191"/>
              <a:gd name="connsiteY5" fmla="*/ 684201 h 1226650"/>
              <a:gd name="connsiteX6" fmla="*/ 378682 w 711191"/>
              <a:gd name="connsiteY6" fmla="*/ 521144 h 1226650"/>
              <a:gd name="connsiteX7" fmla="*/ 417049 w 711191"/>
              <a:gd name="connsiteY7" fmla="*/ 418834 h 1226650"/>
              <a:gd name="connsiteX8" fmla="*/ 433035 w 711191"/>
              <a:gd name="connsiteY8" fmla="*/ 378748 h 1226650"/>
              <a:gd name="connsiteX9" fmla="*/ 461809 w 711191"/>
              <a:gd name="connsiteY9" fmla="*/ 310128 h 1226650"/>
              <a:gd name="connsiteX10" fmla="*/ 493781 w 711191"/>
              <a:gd name="connsiteY10" fmla="*/ 242987 h 1226650"/>
              <a:gd name="connsiteX11" fmla="*/ 543218 w 711191"/>
              <a:gd name="connsiteY11" fmla="*/ 155185 h 1226650"/>
              <a:gd name="connsiteX12" fmla="*/ 567317 w 711191"/>
              <a:gd name="connsiteY12" fmla="*/ 121493 h 1226650"/>
              <a:gd name="connsiteX13" fmla="*/ 617492 w 711191"/>
              <a:gd name="connsiteY13" fmla="*/ 57550 h 1226650"/>
              <a:gd name="connsiteX14" fmla="*/ 676022 w 711191"/>
              <a:gd name="connsiteY14" fmla="*/ 12788 h 1226650"/>
              <a:gd name="connsiteX15" fmla="*/ 711191 w 711191"/>
              <a:gd name="connsiteY15" fmla="*/ 0 h 1226650"/>
              <a:gd name="connsiteX16" fmla="*/ 711191 w 711191"/>
              <a:gd name="connsiteY16" fmla="*/ 0 h 1226650"/>
              <a:gd name="connsiteX0" fmla="*/ 0 w 711191"/>
              <a:gd name="connsiteY0" fmla="*/ 1226650 h 1226650"/>
              <a:gd name="connsiteX1" fmla="*/ 38441 w 711191"/>
              <a:gd name="connsiteY1" fmla="*/ 1191818 h 1226650"/>
              <a:gd name="connsiteX2" fmla="*/ 117798 w 711191"/>
              <a:gd name="connsiteY2" fmla="*/ 1096640 h 1226650"/>
              <a:gd name="connsiteX3" fmla="*/ 190048 w 711191"/>
              <a:gd name="connsiteY3" fmla="*/ 981541 h 1226650"/>
              <a:gd name="connsiteX4" fmla="*/ 250055 w 711191"/>
              <a:gd name="connsiteY4" fmla="*/ 852174 h 1226650"/>
              <a:gd name="connsiteX5" fmla="*/ 314738 w 711191"/>
              <a:gd name="connsiteY5" fmla="*/ 684201 h 1226650"/>
              <a:gd name="connsiteX6" fmla="*/ 378682 w 711191"/>
              <a:gd name="connsiteY6" fmla="*/ 521144 h 1226650"/>
              <a:gd name="connsiteX7" fmla="*/ 417049 w 711191"/>
              <a:gd name="connsiteY7" fmla="*/ 418834 h 1226650"/>
              <a:gd name="connsiteX8" fmla="*/ 433035 w 711191"/>
              <a:gd name="connsiteY8" fmla="*/ 378748 h 1226650"/>
              <a:gd name="connsiteX9" fmla="*/ 461809 w 711191"/>
              <a:gd name="connsiteY9" fmla="*/ 310128 h 1226650"/>
              <a:gd name="connsiteX10" fmla="*/ 493781 w 711191"/>
              <a:gd name="connsiteY10" fmla="*/ 242987 h 1226650"/>
              <a:gd name="connsiteX11" fmla="*/ 543218 w 711191"/>
              <a:gd name="connsiteY11" fmla="*/ 155185 h 1226650"/>
              <a:gd name="connsiteX12" fmla="*/ 567317 w 711191"/>
              <a:gd name="connsiteY12" fmla="*/ 121493 h 1226650"/>
              <a:gd name="connsiteX13" fmla="*/ 617492 w 711191"/>
              <a:gd name="connsiteY13" fmla="*/ 57550 h 1226650"/>
              <a:gd name="connsiteX14" fmla="*/ 671106 w 711191"/>
              <a:gd name="connsiteY14" fmla="*/ 10330 h 1226650"/>
              <a:gd name="connsiteX15" fmla="*/ 711191 w 711191"/>
              <a:gd name="connsiteY15" fmla="*/ 0 h 1226650"/>
              <a:gd name="connsiteX16" fmla="*/ 711191 w 711191"/>
              <a:gd name="connsiteY16" fmla="*/ 0 h 1226650"/>
              <a:gd name="connsiteX0" fmla="*/ 0 w 711191"/>
              <a:gd name="connsiteY0" fmla="*/ 1226769 h 1226769"/>
              <a:gd name="connsiteX1" fmla="*/ 38441 w 711191"/>
              <a:gd name="connsiteY1" fmla="*/ 1191937 h 1226769"/>
              <a:gd name="connsiteX2" fmla="*/ 117798 w 711191"/>
              <a:gd name="connsiteY2" fmla="*/ 1096759 h 1226769"/>
              <a:gd name="connsiteX3" fmla="*/ 190048 w 711191"/>
              <a:gd name="connsiteY3" fmla="*/ 981660 h 1226769"/>
              <a:gd name="connsiteX4" fmla="*/ 250055 w 711191"/>
              <a:gd name="connsiteY4" fmla="*/ 852293 h 1226769"/>
              <a:gd name="connsiteX5" fmla="*/ 314738 w 711191"/>
              <a:gd name="connsiteY5" fmla="*/ 684320 h 1226769"/>
              <a:gd name="connsiteX6" fmla="*/ 378682 w 711191"/>
              <a:gd name="connsiteY6" fmla="*/ 521263 h 1226769"/>
              <a:gd name="connsiteX7" fmla="*/ 417049 w 711191"/>
              <a:gd name="connsiteY7" fmla="*/ 418953 h 1226769"/>
              <a:gd name="connsiteX8" fmla="*/ 433035 w 711191"/>
              <a:gd name="connsiteY8" fmla="*/ 378867 h 1226769"/>
              <a:gd name="connsiteX9" fmla="*/ 461809 w 711191"/>
              <a:gd name="connsiteY9" fmla="*/ 310247 h 1226769"/>
              <a:gd name="connsiteX10" fmla="*/ 493781 w 711191"/>
              <a:gd name="connsiteY10" fmla="*/ 243106 h 1226769"/>
              <a:gd name="connsiteX11" fmla="*/ 543218 w 711191"/>
              <a:gd name="connsiteY11" fmla="*/ 155304 h 1226769"/>
              <a:gd name="connsiteX12" fmla="*/ 567317 w 711191"/>
              <a:gd name="connsiteY12" fmla="*/ 121612 h 1226769"/>
              <a:gd name="connsiteX13" fmla="*/ 617492 w 711191"/>
              <a:gd name="connsiteY13" fmla="*/ 57669 h 1226769"/>
              <a:gd name="connsiteX14" fmla="*/ 668648 w 711191"/>
              <a:gd name="connsiteY14" fmla="*/ 7991 h 1226769"/>
              <a:gd name="connsiteX15" fmla="*/ 711191 w 711191"/>
              <a:gd name="connsiteY15" fmla="*/ 119 h 1226769"/>
              <a:gd name="connsiteX16" fmla="*/ 711191 w 711191"/>
              <a:gd name="connsiteY16" fmla="*/ 119 h 1226769"/>
              <a:gd name="connsiteX0" fmla="*/ 0 w 711191"/>
              <a:gd name="connsiteY0" fmla="*/ 1226650 h 1226650"/>
              <a:gd name="connsiteX1" fmla="*/ 38441 w 711191"/>
              <a:gd name="connsiteY1" fmla="*/ 1191818 h 1226650"/>
              <a:gd name="connsiteX2" fmla="*/ 117798 w 711191"/>
              <a:gd name="connsiteY2" fmla="*/ 1096640 h 1226650"/>
              <a:gd name="connsiteX3" fmla="*/ 190048 w 711191"/>
              <a:gd name="connsiteY3" fmla="*/ 981541 h 1226650"/>
              <a:gd name="connsiteX4" fmla="*/ 250055 w 711191"/>
              <a:gd name="connsiteY4" fmla="*/ 852174 h 1226650"/>
              <a:gd name="connsiteX5" fmla="*/ 314738 w 711191"/>
              <a:gd name="connsiteY5" fmla="*/ 684201 h 1226650"/>
              <a:gd name="connsiteX6" fmla="*/ 378682 w 711191"/>
              <a:gd name="connsiteY6" fmla="*/ 521144 h 1226650"/>
              <a:gd name="connsiteX7" fmla="*/ 417049 w 711191"/>
              <a:gd name="connsiteY7" fmla="*/ 418834 h 1226650"/>
              <a:gd name="connsiteX8" fmla="*/ 433035 w 711191"/>
              <a:gd name="connsiteY8" fmla="*/ 378748 h 1226650"/>
              <a:gd name="connsiteX9" fmla="*/ 461809 w 711191"/>
              <a:gd name="connsiteY9" fmla="*/ 310128 h 1226650"/>
              <a:gd name="connsiteX10" fmla="*/ 493781 w 711191"/>
              <a:gd name="connsiteY10" fmla="*/ 242987 h 1226650"/>
              <a:gd name="connsiteX11" fmla="*/ 543218 w 711191"/>
              <a:gd name="connsiteY11" fmla="*/ 155185 h 1226650"/>
              <a:gd name="connsiteX12" fmla="*/ 567317 w 711191"/>
              <a:gd name="connsiteY12" fmla="*/ 121493 h 1226650"/>
              <a:gd name="connsiteX13" fmla="*/ 617492 w 711191"/>
              <a:gd name="connsiteY13" fmla="*/ 57550 h 1226650"/>
              <a:gd name="connsiteX14" fmla="*/ 668648 w 711191"/>
              <a:gd name="connsiteY14" fmla="*/ 10330 h 1226650"/>
              <a:gd name="connsiteX15" fmla="*/ 711191 w 711191"/>
              <a:gd name="connsiteY15" fmla="*/ 0 h 1226650"/>
              <a:gd name="connsiteX16" fmla="*/ 711191 w 711191"/>
              <a:gd name="connsiteY16" fmla="*/ 0 h 1226650"/>
              <a:gd name="connsiteX0" fmla="*/ 0 w 695055"/>
              <a:gd name="connsiteY0" fmla="*/ 1253544 h 1253544"/>
              <a:gd name="connsiteX1" fmla="*/ 22305 w 695055"/>
              <a:gd name="connsiteY1" fmla="*/ 1191818 h 1253544"/>
              <a:gd name="connsiteX2" fmla="*/ 101662 w 695055"/>
              <a:gd name="connsiteY2" fmla="*/ 1096640 h 1253544"/>
              <a:gd name="connsiteX3" fmla="*/ 173912 w 695055"/>
              <a:gd name="connsiteY3" fmla="*/ 981541 h 1253544"/>
              <a:gd name="connsiteX4" fmla="*/ 233919 w 695055"/>
              <a:gd name="connsiteY4" fmla="*/ 852174 h 1253544"/>
              <a:gd name="connsiteX5" fmla="*/ 298602 w 695055"/>
              <a:gd name="connsiteY5" fmla="*/ 684201 h 1253544"/>
              <a:gd name="connsiteX6" fmla="*/ 362546 w 695055"/>
              <a:gd name="connsiteY6" fmla="*/ 521144 h 1253544"/>
              <a:gd name="connsiteX7" fmla="*/ 400913 w 695055"/>
              <a:gd name="connsiteY7" fmla="*/ 418834 h 1253544"/>
              <a:gd name="connsiteX8" fmla="*/ 416899 w 695055"/>
              <a:gd name="connsiteY8" fmla="*/ 378748 h 1253544"/>
              <a:gd name="connsiteX9" fmla="*/ 445673 w 695055"/>
              <a:gd name="connsiteY9" fmla="*/ 310128 h 1253544"/>
              <a:gd name="connsiteX10" fmla="*/ 477645 w 695055"/>
              <a:gd name="connsiteY10" fmla="*/ 242987 h 1253544"/>
              <a:gd name="connsiteX11" fmla="*/ 527082 w 695055"/>
              <a:gd name="connsiteY11" fmla="*/ 155185 h 1253544"/>
              <a:gd name="connsiteX12" fmla="*/ 551181 w 695055"/>
              <a:gd name="connsiteY12" fmla="*/ 121493 h 1253544"/>
              <a:gd name="connsiteX13" fmla="*/ 601356 w 695055"/>
              <a:gd name="connsiteY13" fmla="*/ 57550 h 1253544"/>
              <a:gd name="connsiteX14" fmla="*/ 652512 w 695055"/>
              <a:gd name="connsiteY14" fmla="*/ 10330 h 1253544"/>
              <a:gd name="connsiteX15" fmla="*/ 695055 w 695055"/>
              <a:gd name="connsiteY15" fmla="*/ 0 h 1253544"/>
              <a:gd name="connsiteX16" fmla="*/ 695055 w 695055"/>
              <a:gd name="connsiteY16" fmla="*/ 0 h 1253544"/>
              <a:gd name="connsiteX0" fmla="*/ 0 w 695055"/>
              <a:gd name="connsiteY0" fmla="*/ 1253544 h 1253544"/>
              <a:gd name="connsiteX1" fmla="*/ 33063 w 695055"/>
              <a:gd name="connsiteY1" fmla="*/ 1202576 h 1253544"/>
              <a:gd name="connsiteX2" fmla="*/ 101662 w 695055"/>
              <a:gd name="connsiteY2" fmla="*/ 1096640 h 1253544"/>
              <a:gd name="connsiteX3" fmla="*/ 173912 w 695055"/>
              <a:gd name="connsiteY3" fmla="*/ 981541 h 1253544"/>
              <a:gd name="connsiteX4" fmla="*/ 233919 w 695055"/>
              <a:gd name="connsiteY4" fmla="*/ 852174 h 1253544"/>
              <a:gd name="connsiteX5" fmla="*/ 298602 w 695055"/>
              <a:gd name="connsiteY5" fmla="*/ 684201 h 1253544"/>
              <a:gd name="connsiteX6" fmla="*/ 362546 w 695055"/>
              <a:gd name="connsiteY6" fmla="*/ 521144 h 1253544"/>
              <a:gd name="connsiteX7" fmla="*/ 400913 w 695055"/>
              <a:gd name="connsiteY7" fmla="*/ 418834 h 1253544"/>
              <a:gd name="connsiteX8" fmla="*/ 416899 w 695055"/>
              <a:gd name="connsiteY8" fmla="*/ 378748 h 1253544"/>
              <a:gd name="connsiteX9" fmla="*/ 445673 w 695055"/>
              <a:gd name="connsiteY9" fmla="*/ 310128 h 1253544"/>
              <a:gd name="connsiteX10" fmla="*/ 477645 w 695055"/>
              <a:gd name="connsiteY10" fmla="*/ 242987 h 1253544"/>
              <a:gd name="connsiteX11" fmla="*/ 527082 w 695055"/>
              <a:gd name="connsiteY11" fmla="*/ 155185 h 1253544"/>
              <a:gd name="connsiteX12" fmla="*/ 551181 w 695055"/>
              <a:gd name="connsiteY12" fmla="*/ 121493 h 1253544"/>
              <a:gd name="connsiteX13" fmla="*/ 601356 w 695055"/>
              <a:gd name="connsiteY13" fmla="*/ 57550 h 1253544"/>
              <a:gd name="connsiteX14" fmla="*/ 652512 w 695055"/>
              <a:gd name="connsiteY14" fmla="*/ 10330 h 1253544"/>
              <a:gd name="connsiteX15" fmla="*/ 695055 w 695055"/>
              <a:gd name="connsiteY15" fmla="*/ 0 h 1253544"/>
              <a:gd name="connsiteX16" fmla="*/ 695055 w 695055"/>
              <a:gd name="connsiteY16" fmla="*/ 0 h 1253544"/>
              <a:gd name="connsiteX0" fmla="*/ 0 w 711192"/>
              <a:gd name="connsiteY0" fmla="*/ 1269680 h 1269680"/>
              <a:gd name="connsiteX1" fmla="*/ 49200 w 711192"/>
              <a:gd name="connsiteY1" fmla="*/ 1202576 h 1269680"/>
              <a:gd name="connsiteX2" fmla="*/ 117799 w 711192"/>
              <a:gd name="connsiteY2" fmla="*/ 1096640 h 1269680"/>
              <a:gd name="connsiteX3" fmla="*/ 190049 w 711192"/>
              <a:gd name="connsiteY3" fmla="*/ 981541 h 1269680"/>
              <a:gd name="connsiteX4" fmla="*/ 250056 w 711192"/>
              <a:gd name="connsiteY4" fmla="*/ 852174 h 1269680"/>
              <a:gd name="connsiteX5" fmla="*/ 314739 w 711192"/>
              <a:gd name="connsiteY5" fmla="*/ 684201 h 1269680"/>
              <a:gd name="connsiteX6" fmla="*/ 378683 w 711192"/>
              <a:gd name="connsiteY6" fmla="*/ 521144 h 1269680"/>
              <a:gd name="connsiteX7" fmla="*/ 417050 w 711192"/>
              <a:gd name="connsiteY7" fmla="*/ 418834 h 1269680"/>
              <a:gd name="connsiteX8" fmla="*/ 433036 w 711192"/>
              <a:gd name="connsiteY8" fmla="*/ 378748 h 1269680"/>
              <a:gd name="connsiteX9" fmla="*/ 461810 w 711192"/>
              <a:gd name="connsiteY9" fmla="*/ 310128 h 1269680"/>
              <a:gd name="connsiteX10" fmla="*/ 493782 w 711192"/>
              <a:gd name="connsiteY10" fmla="*/ 242987 h 1269680"/>
              <a:gd name="connsiteX11" fmla="*/ 543219 w 711192"/>
              <a:gd name="connsiteY11" fmla="*/ 155185 h 1269680"/>
              <a:gd name="connsiteX12" fmla="*/ 567318 w 711192"/>
              <a:gd name="connsiteY12" fmla="*/ 121493 h 1269680"/>
              <a:gd name="connsiteX13" fmla="*/ 617493 w 711192"/>
              <a:gd name="connsiteY13" fmla="*/ 57550 h 1269680"/>
              <a:gd name="connsiteX14" fmla="*/ 668649 w 711192"/>
              <a:gd name="connsiteY14" fmla="*/ 10330 h 1269680"/>
              <a:gd name="connsiteX15" fmla="*/ 711192 w 711192"/>
              <a:gd name="connsiteY15" fmla="*/ 0 h 1269680"/>
              <a:gd name="connsiteX16" fmla="*/ 711192 w 711192"/>
              <a:gd name="connsiteY16" fmla="*/ 0 h 1269680"/>
              <a:gd name="connsiteX0" fmla="*/ 0 w 711192"/>
              <a:gd name="connsiteY0" fmla="*/ 1269680 h 1269680"/>
              <a:gd name="connsiteX1" fmla="*/ 49200 w 711192"/>
              <a:gd name="connsiteY1" fmla="*/ 1202576 h 1269680"/>
              <a:gd name="connsiteX2" fmla="*/ 117799 w 711192"/>
              <a:gd name="connsiteY2" fmla="*/ 1107397 h 1269680"/>
              <a:gd name="connsiteX3" fmla="*/ 190049 w 711192"/>
              <a:gd name="connsiteY3" fmla="*/ 981541 h 1269680"/>
              <a:gd name="connsiteX4" fmla="*/ 250056 w 711192"/>
              <a:gd name="connsiteY4" fmla="*/ 852174 h 1269680"/>
              <a:gd name="connsiteX5" fmla="*/ 314739 w 711192"/>
              <a:gd name="connsiteY5" fmla="*/ 684201 h 1269680"/>
              <a:gd name="connsiteX6" fmla="*/ 378683 w 711192"/>
              <a:gd name="connsiteY6" fmla="*/ 521144 h 1269680"/>
              <a:gd name="connsiteX7" fmla="*/ 417050 w 711192"/>
              <a:gd name="connsiteY7" fmla="*/ 418834 h 1269680"/>
              <a:gd name="connsiteX8" fmla="*/ 433036 w 711192"/>
              <a:gd name="connsiteY8" fmla="*/ 378748 h 1269680"/>
              <a:gd name="connsiteX9" fmla="*/ 461810 w 711192"/>
              <a:gd name="connsiteY9" fmla="*/ 310128 h 1269680"/>
              <a:gd name="connsiteX10" fmla="*/ 493782 w 711192"/>
              <a:gd name="connsiteY10" fmla="*/ 242987 h 1269680"/>
              <a:gd name="connsiteX11" fmla="*/ 543219 w 711192"/>
              <a:gd name="connsiteY11" fmla="*/ 155185 h 1269680"/>
              <a:gd name="connsiteX12" fmla="*/ 567318 w 711192"/>
              <a:gd name="connsiteY12" fmla="*/ 121493 h 1269680"/>
              <a:gd name="connsiteX13" fmla="*/ 617493 w 711192"/>
              <a:gd name="connsiteY13" fmla="*/ 57550 h 1269680"/>
              <a:gd name="connsiteX14" fmla="*/ 668649 w 711192"/>
              <a:gd name="connsiteY14" fmla="*/ 10330 h 1269680"/>
              <a:gd name="connsiteX15" fmla="*/ 711192 w 711192"/>
              <a:gd name="connsiteY15" fmla="*/ 0 h 1269680"/>
              <a:gd name="connsiteX16" fmla="*/ 711192 w 711192"/>
              <a:gd name="connsiteY16" fmla="*/ 0 h 1269680"/>
              <a:gd name="connsiteX0" fmla="*/ 0 w 711192"/>
              <a:gd name="connsiteY0" fmla="*/ 1269680 h 1269680"/>
              <a:gd name="connsiteX1" fmla="*/ 49200 w 711192"/>
              <a:gd name="connsiteY1" fmla="*/ 1202576 h 1269680"/>
              <a:gd name="connsiteX2" fmla="*/ 117799 w 711192"/>
              <a:gd name="connsiteY2" fmla="*/ 1107397 h 1269680"/>
              <a:gd name="connsiteX3" fmla="*/ 190049 w 711192"/>
              <a:gd name="connsiteY3" fmla="*/ 981541 h 1269680"/>
              <a:gd name="connsiteX4" fmla="*/ 250056 w 711192"/>
              <a:gd name="connsiteY4" fmla="*/ 852174 h 1269680"/>
              <a:gd name="connsiteX5" fmla="*/ 314739 w 711192"/>
              <a:gd name="connsiteY5" fmla="*/ 684201 h 1269680"/>
              <a:gd name="connsiteX6" fmla="*/ 378683 w 711192"/>
              <a:gd name="connsiteY6" fmla="*/ 521144 h 1269680"/>
              <a:gd name="connsiteX7" fmla="*/ 417050 w 711192"/>
              <a:gd name="connsiteY7" fmla="*/ 418834 h 1269680"/>
              <a:gd name="connsiteX8" fmla="*/ 433036 w 711192"/>
              <a:gd name="connsiteY8" fmla="*/ 378748 h 1269680"/>
              <a:gd name="connsiteX9" fmla="*/ 461810 w 711192"/>
              <a:gd name="connsiteY9" fmla="*/ 310128 h 1269680"/>
              <a:gd name="connsiteX10" fmla="*/ 493782 w 711192"/>
              <a:gd name="connsiteY10" fmla="*/ 242987 h 1269680"/>
              <a:gd name="connsiteX11" fmla="*/ 543219 w 711192"/>
              <a:gd name="connsiteY11" fmla="*/ 155185 h 1269680"/>
              <a:gd name="connsiteX12" fmla="*/ 567318 w 711192"/>
              <a:gd name="connsiteY12" fmla="*/ 121493 h 1269680"/>
              <a:gd name="connsiteX13" fmla="*/ 617493 w 711192"/>
              <a:gd name="connsiteY13" fmla="*/ 57550 h 1269680"/>
              <a:gd name="connsiteX14" fmla="*/ 668649 w 711192"/>
              <a:gd name="connsiteY14" fmla="*/ 10330 h 1269680"/>
              <a:gd name="connsiteX15" fmla="*/ 711192 w 711192"/>
              <a:gd name="connsiteY15" fmla="*/ 0 h 1269680"/>
              <a:gd name="connsiteX0" fmla="*/ 0 w 668649"/>
              <a:gd name="connsiteY0" fmla="*/ 1259350 h 1259350"/>
              <a:gd name="connsiteX1" fmla="*/ 49200 w 668649"/>
              <a:gd name="connsiteY1" fmla="*/ 1192246 h 1259350"/>
              <a:gd name="connsiteX2" fmla="*/ 117799 w 668649"/>
              <a:gd name="connsiteY2" fmla="*/ 1097067 h 1259350"/>
              <a:gd name="connsiteX3" fmla="*/ 190049 w 668649"/>
              <a:gd name="connsiteY3" fmla="*/ 971211 h 1259350"/>
              <a:gd name="connsiteX4" fmla="*/ 250056 w 668649"/>
              <a:gd name="connsiteY4" fmla="*/ 841844 h 1259350"/>
              <a:gd name="connsiteX5" fmla="*/ 314739 w 668649"/>
              <a:gd name="connsiteY5" fmla="*/ 673871 h 1259350"/>
              <a:gd name="connsiteX6" fmla="*/ 378683 w 668649"/>
              <a:gd name="connsiteY6" fmla="*/ 510814 h 1259350"/>
              <a:gd name="connsiteX7" fmla="*/ 417050 w 668649"/>
              <a:gd name="connsiteY7" fmla="*/ 408504 h 1259350"/>
              <a:gd name="connsiteX8" fmla="*/ 433036 w 668649"/>
              <a:gd name="connsiteY8" fmla="*/ 368418 h 1259350"/>
              <a:gd name="connsiteX9" fmla="*/ 461810 w 668649"/>
              <a:gd name="connsiteY9" fmla="*/ 299798 h 1259350"/>
              <a:gd name="connsiteX10" fmla="*/ 493782 w 668649"/>
              <a:gd name="connsiteY10" fmla="*/ 232657 h 1259350"/>
              <a:gd name="connsiteX11" fmla="*/ 543219 w 668649"/>
              <a:gd name="connsiteY11" fmla="*/ 144855 h 1259350"/>
              <a:gd name="connsiteX12" fmla="*/ 567318 w 668649"/>
              <a:gd name="connsiteY12" fmla="*/ 111163 h 1259350"/>
              <a:gd name="connsiteX13" fmla="*/ 617493 w 668649"/>
              <a:gd name="connsiteY13" fmla="*/ 47220 h 1259350"/>
              <a:gd name="connsiteX14" fmla="*/ 668649 w 668649"/>
              <a:gd name="connsiteY14" fmla="*/ 0 h 1259350"/>
              <a:gd name="connsiteX0" fmla="*/ 0 w 617493"/>
              <a:gd name="connsiteY0" fmla="*/ 1212130 h 1212130"/>
              <a:gd name="connsiteX1" fmla="*/ 49200 w 617493"/>
              <a:gd name="connsiteY1" fmla="*/ 1145026 h 1212130"/>
              <a:gd name="connsiteX2" fmla="*/ 117799 w 617493"/>
              <a:gd name="connsiteY2" fmla="*/ 1049847 h 1212130"/>
              <a:gd name="connsiteX3" fmla="*/ 190049 w 617493"/>
              <a:gd name="connsiteY3" fmla="*/ 923991 h 1212130"/>
              <a:gd name="connsiteX4" fmla="*/ 250056 w 617493"/>
              <a:gd name="connsiteY4" fmla="*/ 794624 h 1212130"/>
              <a:gd name="connsiteX5" fmla="*/ 314739 w 617493"/>
              <a:gd name="connsiteY5" fmla="*/ 626651 h 1212130"/>
              <a:gd name="connsiteX6" fmla="*/ 378683 w 617493"/>
              <a:gd name="connsiteY6" fmla="*/ 463594 h 1212130"/>
              <a:gd name="connsiteX7" fmla="*/ 417050 w 617493"/>
              <a:gd name="connsiteY7" fmla="*/ 361284 h 1212130"/>
              <a:gd name="connsiteX8" fmla="*/ 433036 w 617493"/>
              <a:gd name="connsiteY8" fmla="*/ 321198 h 1212130"/>
              <a:gd name="connsiteX9" fmla="*/ 461810 w 617493"/>
              <a:gd name="connsiteY9" fmla="*/ 252578 h 1212130"/>
              <a:gd name="connsiteX10" fmla="*/ 493782 w 617493"/>
              <a:gd name="connsiteY10" fmla="*/ 185437 h 1212130"/>
              <a:gd name="connsiteX11" fmla="*/ 543219 w 617493"/>
              <a:gd name="connsiteY11" fmla="*/ 97635 h 1212130"/>
              <a:gd name="connsiteX12" fmla="*/ 567318 w 617493"/>
              <a:gd name="connsiteY12" fmla="*/ 63943 h 1212130"/>
              <a:gd name="connsiteX13" fmla="*/ 617493 w 617493"/>
              <a:gd name="connsiteY13" fmla="*/ 0 h 1212130"/>
              <a:gd name="connsiteX0" fmla="*/ 0 w 617493"/>
              <a:gd name="connsiteY0" fmla="*/ 1212130 h 1212130"/>
              <a:gd name="connsiteX1" fmla="*/ 49200 w 617493"/>
              <a:gd name="connsiteY1" fmla="*/ 1145026 h 1212130"/>
              <a:gd name="connsiteX2" fmla="*/ 117799 w 617493"/>
              <a:gd name="connsiteY2" fmla="*/ 1049847 h 1212130"/>
              <a:gd name="connsiteX3" fmla="*/ 190049 w 617493"/>
              <a:gd name="connsiteY3" fmla="*/ 923991 h 1212130"/>
              <a:gd name="connsiteX4" fmla="*/ 250056 w 617493"/>
              <a:gd name="connsiteY4" fmla="*/ 794624 h 1212130"/>
              <a:gd name="connsiteX5" fmla="*/ 314739 w 617493"/>
              <a:gd name="connsiteY5" fmla="*/ 626651 h 1212130"/>
              <a:gd name="connsiteX6" fmla="*/ 378683 w 617493"/>
              <a:gd name="connsiteY6" fmla="*/ 463594 h 1212130"/>
              <a:gd name="connsiteX7" fmla="*/ 417050 w 617493"/>
              <a:gd name="connsiteY7" fmla="*/ 361284 h 1212130"/>
              <a:gd name="connsiteX8" fmla="*/ 433036 w 617493"/>
              <a:gd name="connsiteY8" fmla="*/ 321198 h 1212130"/>
              <a:gd name="connsiteX9" fmla="*/ 461810 w 617493"/>
              <a:gd name="connsiteY9" fmla="*/ 252578 h 1212130"/>
              <a:gd name="connsiteX10" fmla="*/ 493782 w 617493"/>
              <a:gd name="connsiteY10" fmla="*/ 185437 h 1212130"/>
              <a:gd name="connsiteX11" fmla="*/ 543219 w 617493"/>
              <a:gd name="connsiteY11" fmla="*/ 97635 h 1212130"/>
              <a:gd name="connsiteX12" fmla="*/ 617493 w 617493"/>
              <a:gd name="connsiteY12" fmla="*/ 0 h 1212130"/>
              <a:gd name="connsiteX0" fmla="*/ 0 w 617493"/>
              <a:gd name="connsiteY0" fmla="*/ 1212130 h 1212130"/>
              <a:gd name="connsiteX1" fmla="*/ 49200 w 617493"/>
              <a:gd name="connsiteY1" fmla="*/ 1145026 h 1212130"/>
              <a:gd name="connsiteX2" fmla="*/ 117799 w 617493"/>
              <a:gd name="connsiteY2" fmla="*/ 1049847 h 1212130"/>
              <a:gd name="connsiteX3" fmla="*/ 190049 w 617493"/>
              <a:gd name="connsiteY3" fmla="*/ 923991 h 1212130"/>
              <a:gd name="connsiteX4" fmla="*/ 250056 w 617493"/>
              <a:gd name="connsiteY4" fmla="*/ 794624 h 1212130"/>
              <a:gd name="connsiteX5" fmla="*/ 314739 w 617493"/>
              <a:gd name="connsiteY5" fmla="*/ 626651 h 1212130"/>
              <a:gd name="connsiteX6" fmla="*/ 378683 w 617493"/>
              <a:gd name="connsiteY6" fmla="*/ 463594 h 1212130"/>
              <a:gd name="connsiteX7" fmla="*/ 417050 w 617493"/>
              <a:gd name="connsiteY7" fmla="*/ 361284 h 1212130"/>
              <a:gd name="connsiteX8" fmla="*/ 433036 w 617493"/>
              <a:gd name="connsiteY8" fmla="*/ 321198 h 1212130"/>
              <a:gd name="connsiteX9" fmla="*/ 493782 w 617493"/>
              <a:gd name="connsiteY9" fmla="*/ 185437 h 1212130"/>
              <a:gd name="connsiteX10" fmla="*/ 543219 w 617493"/>
              <a:gd name="connsiteY10" fmla="*/ 97635 h 1212130"/>
              <a:gd name="connsiteX11" fmla="*/ 617493 w 617493"/>
              <a:gd name="connsiteY11" fmla="*/ 0 h 1212130"/>
              <a:gd name="connsiteX0" fmla="*/ 0 w 617493"/>
              <a:gd name="connsiteY0" fmla="*/ 1212130 h 1212130"/>
              <a:gd name="connsiteX1" fmla="*/ 49200 w 617493"/>
              <a:gd name="connsiteY1" fmla="*/ 1145026 h 1212130"/>
              <a:gd name="connsiteX2" fmla="*/ 117799 w 617493"/>
              <a:gd name="connsiteY2" fmla="*/ 1049847 h 1212130"/>
              <a:gd name="connsiteX3" fmla="*/ 190049 w 617493"/>
              <a:gd name="connsiteY3" fmla="*/ 923991 h 1212130"/>
              <a:gd name="connsiteX4" fmla="*/ 250056 w 617493"/>
              <a:gd name="connsiteY4" fmla="*/ 794624 h 1212130"/>
              <a:gd name="connsiteX5" fmla="*/ 314739 w 617493"/>
              <a:gd name="connsiteY5" fmla="*/ 626651 h 1212130"/>
              <a:gd name="connsiteX6" fmla="*/ 378683 w 617493"/>
              <a:gd name="connsiteY6" fmla="*/ 463594 h 1212130"/>
              <a:gd name="connsiteX7" fmla="*/ 433036 w 617493"/>
              <a:gd name="connsiteY7" fmla="*/ 321198 h 1212130"/>
              <a:gd name="connsiteX8" fmla="*/ 493782 w 617493"/>
              <a:gd name="connsiteY8" fmla="*/ 185437 h 1212130"/>
              <a:gd name="connsiteX9" fmla="*/ 543219 w 617493"/>
              <a:gd name="connsiteY9" fmla="*/ 97635 h 1212130"/>
              <a:gd name="connsiteX10" fmla="*/ 617493 w 617493"/>
              <a:gd name="connsiteY10" fmla="*/ 0 h 1212130"/>
              <a:gd name="connsiteX0" fmla="*/ 0 w 617493"/>
              <a:gd name="connsiteY0" fmla="*/ 1212130 h 1212130"/>
              <a:gd name="connsiteX1" fmla="*/ 55220 w 617493"/>
              <a:gd name="connsiteY1" fmla="*/ 1157895 h 1212130"/>
              <a:gd name="connsiteX2" fmla="*/ 117799 w 617493"/>
              <a:gd name="connsiteY2" fmla="*/ 1049847 h 1212130"/>
              <a:gd name="connsiteX3" fmla="*/ 190049 w 617493"/>
              <a:gd name="connsiteY3" fmla="*/ 923991 h 1212130"/>
              <a:gd name="connsiteX4" fmla="*/ 250056 w 617493"/>
              <a:gd name="connsiteY4" fmla="*/ 794624 h 1212130"/>
              <a:gd name="connsiteX5" fmla="*/ 314739 w 617493"/>
              <a:gd name="connsiteY5" fmla="*/ 626651 h 1212130"/>
              <a:gd name="connsiteX6" fmla="*/ 378683 w 617493"/>
              <a:gd name="connsiteY6" fmla="*/ 463594 h 1212130"/>
              <a:gd name="connsiteX7" fmla="*/ 433036 w 617493"/>
              <a:gd name="connsiteY7" fmla="*/ 321198 h 1212130"/>
              <a:gd name="connsiteX8" fmla="*/ 493782 w 617493"/>
              <a:gd name="connsiteY8" fmla="*/ 185437 h 1212130"/>
              <a:gd name="connsiteX9" fmla="*/ 543219 w 617493"/>
              <a:gd name="connsiteY9" fmla="*/ 97635 h 1212130"/>
              <a:gd name="connsiteX10" fmla="*/ 617493 w 617493"/>
              <a:gd name="connsiteY10" fmla="*/ 0 h 1212130"/>
              <a:gd name="connsiteX0" fmla="*/ 0 w 617493"/>
              <a:gd name="connsiteY0" fmla="*/ 1212130 h 1212130"/>
              <a:gd name="connsiteX1" fmla="*/ 55220 w 617493"/>
              <a:gd name="connsiteY1" fmla="*/ 1157895 h 1212130"/>
              <a:gd name="connsiteX2" fmla="*/ 126830 w 617493"/>
              <a:gd name="connsiteY2" fmla="*/ 1069148 h 1212130"/>
              <a:gd name="connsiteX3" fmla="*/ 190049 w 617493"/>
              <a:gd name="connsiteY3" fmla="*/ 923991 h 1212130"/>
              <a:gd name="connsiteX4" fmla="*/ 250056 w 617493"/>
              <a:gd name="connsiteY4" fmla="*/ 794624 h 1212130"/>
              <a:gd name="connsiteX5" fmla="*/ 314739 w 617493"/>
              <a:gd name="connsiteY5" fmla="*/ 626651 h 1212130"/>
              <a:gd name="connsiteX6" fmla="*/ 378683 w 617493"/>
              <a:gd name="connsiteY6" fmla="*/ 463594 h 1212130"/>
              <a:gd name="connsiteX7" fmla="*/ 433036 w 617493"/>
              <a:gd name="connsiteY7" fmla="*/ 321198 h 1212130"/>
              <a:gd name="connsiteX8" fmla="*/ 493782 w 617493"/>
              <a:gd name="connsiteY8" fmla="*/ 185437 h 1212130"/>
              <a:gd name="connsiteX9" fmla="*/ 543219 w 617493"/>
              <a:gd name="connsiteY9" fmla="*/ 97635 h 1212130"/>
              <a:gd name="connsiteX10" fmla="*/ 617493 w 617493"/>
              <a:gd name="connsiteY10" fmla="*/ 0 h 1212130"/>
              <a:gd name="connsiteX0" fmla="*/ 0 w 617493"/>
              <a:gd name="connsiteY0" fmla="*/ 1212130 h 1212130"/>
              <a:gd name="connsiteX1" fmla="*/ 55220 w 617493"/>
              <a:gd name="connsiteY1" fmla="*/ 1157895 h 1212130"/>
              <a:gd name="connsiteX2" fmla="*/ 126830 w 617493"/>
              <a:gd name="connsiteY2" fmla="*/ 1069148 h 1212130"/>
              <a:gd name="connsiteX3" fmla="*/ 208110 w 617493"/>
              <a:gd name="connsiteY3" fmla="*/ 962593 h 1212130"/>
              <a:gd name="connsiteX4" fmla="*/ 250056 w 617493"/>
              <a:gd name="connsiteY4" fmla="*/ 794624 h 1212130"/>
              <a:gd name="connsiteX5" fmla="*/ 314739 w 617493"/>
              <a:gd name="connsiteY5" fmla="*/ 626651 h 1212130"/>
              <a:gd name="connsiteX6" fmla="*/ 378683 w 617493"/>
              <a:gd name="connsiteY6" fmla="*/ 463594 h 1212130"/>
              <a:gd name="connsiteX7" fmla="*/ 433036 w 617493"/>
              <a:gd name="connsiteY7" fmla="*/ 321198 h 1212130"/>
              <a:gd name="connsiteX8" fmla="*/ 493782 w 617493"/>
              <a:gd name="connsiteY8" fmla="*/ 185437 h 1212130"/>
              <a:gd name="connsiteX9" fmla="*/ 543219 w 617493"/>
              <a:gd name="connsiteY9" fmla="*/ 97635 h 1212130"/>
              <a:gd name="connsiteX10" fmla="*/ 617493 w 617493"/>
              <a:gd name="connsiteY10" fmla="*/ 0 h 1212130"/>
              <a:gd name="connsiteX0" fmla="*/ 0 w 617493"/>
              <a:gd name="connsiteY0" fmla="*/ 1212130 h 1212130"/>
              <a:gd name="connsiteX1" fmla="*/ 55220 w 617493"/>
              <a:gd name="connsiteY1" fmla="*/ 1157895 h 1212130"/>
              <a:gd name="connsiteX2" fmla="*/ 126830 w 617493"/>
              <a:gd name="connsiteY2" fmla="*/ 1069148 h 1212130"/>
              <a:gd name="connsiteX3" fmla="*/ 208110 w 617493"/>
              <a:gd name="connsiteY3" fmla="*/ 962593 h 1212130"/>
              <a:gd name="connsiteX4" fmla="*/ 280158 w 617493"/>
              <a:gd name="connsiteY4" fmla="*/ 826793 h 1212130"/>
              <a:gd name="connsiteX5" fmla="*/ 314739 w 617493"/>
              <a:gd name="connsiteY5" fmla="*/ 626651 h 1212130"/>
              <a:gd name="connsiteX6" fmla="*/ 378683 w 617493"/>
              <a:gd name="connsiteY6" fmla="*/ 463594 h 1212130"/>
              <a:gd name="connsiteX7" fmla="*/ 433036 w 617493"/>
              <a:gd name="connsiteY7" fmla="*/ 321198 h 1212130"/>
              <a:gd name="connsiteX8" fmla="*/ 493782 w 617493"/>
              <a:gd name="connsiteY8" fmla="*/ 185437 h 1212130"/>
              <a:gd name="connsiteX9" fmla="*/ 543219 w 617493"/>
              <a:gd name="connsiteY9" fmla="*/ 97635 h 1212130"/>
              <a:gd name="connsiteX10" fmla="*/ 617493 w 617493"/>
              <a:gd name="connsiteY10" fmla="*/ 0 h 1212130"/>
              <a:gd name="connsiteX0" fmla="*/ 0 w 617493"/>
              <a:gd name="connsiteY0" fmla="*/ 1212130 h 1212130"/>
              <a:gd name="connsiteX1" fmla="*/ 55220 w 617493"/>
              <a:gd name="connsiteY1" fmla="*/ 1157895 h 1212130"/>
              <a:gd name="connsiteX2" fmla="*/ 126830 w 617493"/>
              <a:gd name="connsiteY2" fmla="*/ 1069148 h 1212130"/>
              <a:gd name="connsiteX3" fmla="*/ 208110 w 617493"/>
              <a:gd name="connsiteY3" fmla="*/ 962593 h 1212130"/>
              <a:gd name="connsiteX4" fmla="*/ 280158 w 617493"/>
              <a:gd name="connsiteY4" fmla="*/ 826793 h 1212130"/>
              <a:gd name="connsiteX5" fmla="*/ 314739 w 617493"/>
              <a:gd name="connsiteY5" fmla="*/ 626651 h 1212130"/>
              <a:gd name="connsiteX6" fmla="*/ 378683 w 617493"/>
              <a:gd name="connsiteY6" fmla="*/ 463594 h 1212130"/>
              <a:gd name="connsiteX7" fmla="*/ 433036 w 617493"/>
              <a:gd name="connsiteY7" fmla="*/ 321198 h 1212130"/>
              <a:gd name="connsiteX8" fmla="*/ 493782 w 617493"/>
              <a:gd name="connsiteY8" fmla="*/ 185437 h 1212130"/>
              <a:gd name="connsiteX9" fmla="*/ 543219 w 617493"/>
              <a:gd name="connsiteY9" fmla="*/ 97635 h 1212130"/>
              <a:gd name="connsiteX10" fmla="*/ 617493 w 617493"/>
              <a:gd name="connsiteY10" fmla="*/ 0 h 1212130"/>
              <a:gd name="connsiteX0" fmla="*/ 0 w 617493"/>
              <a:gd name="connsiteY0" fmla="*/ 1212130 h 1212130"/>
              <a:gd name="connsiteX1" fmla="*/ 55220 w 617493"/>
              <a:gd name="connsiteY1" fmla="*/ 1157895 h 1212130"/>
              <a:gd name="connsiteX2" fmla="*/ 126830 w 617493"/>
              <a:gd name="connsiteY2" fmla="*/ 1069148 h 1212130"/>
              <a:gd name="connsiteX3" fmla="*/ 208110 w 617493"/>
              <a:gd name="connsiteY3" fmla="*/ 962593 h 1212130"/>
              <a:gd name="connsiteX4" fmla="*/ 280158 w 617493"/>
              <a:gd name="connsiteY4" fmla="*/ 826793 h 1212130"/>
              <a:gd name="connsiteX5" fmla="*/ 378683 w 617493"/>
              <a:gd name="connsiteY5" fmla="*/ 463594 h 1212130"/>
              <a:gd name="connsiteX6" fmla="*/ 433036 w 617493"/>
              <a:gd name="connsiteY6" fmla="*/ 321198 h 1212130"/>
              <a:gd name="connsiteX7" fmla="*/ 493782 w 617493"/>
              <a:gd name="connsiteY7" fmla="*/ 185437 h 1212130"/>
              <a:gd name="connsiteX8" fmla="*/ 543219 w 617493"/>
              <a:gd name="connsiteY8" fmla="*/ 97635 h 1212130"/>
              <a:gd name="connsiteX9" fmla="*/ 617493 w 617493"/>
              <a:gd name="connsiteY9" fmla="*/ 0 h 1212130"/>
              <a:gd name="connsiteX0" fmla="*/ 0 w 617493"/>
              <a:gd name="connsiteY0" fmla="*/ 1212130 h 1212130"/>
              <a:gd name="connsiteX1" fmla="*/ 55220 w 617493"/>
              <a:gd name="connsiteY1" fmla="*/ 1157895 h 1212130"/>
              <a:gd name="connsiteX2" fmla="*/ 126830 w 617493"/>
              <a:gd name="connsiteY2" fmla="*/ 1069148 h 1212130"/>
              <a:gd name="connsiteX3" fmla="*/ 208110 w 617493"/>
              <a:gd name="connsiteY3" fmla="*/ 962593 h 1212130"/>
              <a:gd name="connsiteX4" fmla="*/ 280158 w 617493"/>
              <a:gd name="connsiteY4" fmla="*/ 826793 h 1212130"/>
              <a:gd name="connsiteX5" fmla="*/ 420826 w 617493"/>
              <a:gd name="connsiteY5" fmla="*/ 521498 h 1212130"/>
              <a:gd name="connsiteX6" fmla="*/ 433036 w 617493"/>
              <a:gd name="connsiteY6" fmla="*/ 321198 h 1212130"/>
              <a:gd name="connsiteX7" fmla="*/ 493782 w 617493"/>
              <a:gd name="connsiteY7" fmla="*/ 185437 h 1212130"/>
              <a:gd name="connsiteX8" fmla="*/ 543219 w 617493"/>
              <a:gd name="connsiteY8" fmla="*/ 97635 h 1212130"/>
              <a:gd name="connsiteX9" fmla="*/ 617493 w 617493"/>
              <a:gd name="connsiteY9" fmla="*/ 0 h 1212130"/>
              <a:gd name="connsiteX0" fmla="*/ 0 w 617493"/>
              <a:gd name="connsiteY0" fmla="*/ 1212130 h 1212130"/>
              <a:gd name="connsiteX1" fmla="*/ 55220 w 617493"/>
              <a:gd name="connsiteY1" fmla="*/ 1157895 h 1212130"/>
              <a:gd name="connsiteX2" fmla="*/ 126830 w 617493"/>
              <a:gd name="connsiteY2" fmla="*/ 1069148 h 1212130"/>
              <a:gd name="connsiteX3" fmla="*/ 208110 w 617493"/>
              <a:gd name="connsiteY3" fmla="*/ 962593 h 1212130"/>
              <a:gd name="connsiteX4" fmla="*/ 280158 w 617493"/>
              <a:gd name="connsiteY4" fmla="*/ 826793 h 1212130"/>
              <a:gd name="connsiteX5" fmla="*/ 420826 w 617493"/>
              <a:gd name="connsiteY5" fmla="*/ 521498 h 1212130"/>
              <a:gd name="connsiteX6" fmla="*/ 493241 w 617493"/>
              <a:gd name="connsiteY6" fmla="*/ 379102 h 1212130"/>
              <a:gd name="connsiteX7" fmla="*/ 493782 w 617493"/>
              <a:gd name="connsiteY7" fmla="*/ 185437 h 1212130"/>
              <a:gd name="connsiteX8" fmla="*/ 543219 w 617493"/>
              <a:gd name="connsiteY8" fmla="*/ 97635 h 1212130"/>
              <a:gd name="connsiteX9" fmla="*/ 617493 w 617493"/>
              <a:gd name="connsiteY9" fmla="*/ 0 h 1212130"/>
              <a:gd name="connsiteX0" fmla="*/ 0 w 617493"/>
              <a:gd name="connsiteY0" fmla="*/ 1212130 h 1212130"/>
              <a:gd name="connsiteX1" fmla="*/ 55220 w 617493"/>
              <a:gd name="connsiteY1" fmla="*/ 1157895 h 1212130"/>
              <a:gd name="connsiteX2" fmla="*/ 126830 w 617493"/>
              <a:gd name="connsiteY2" fmla="*/ 1069148 h 1212130"/>
              <a:gd name="connsiteX3" fmla="*/ 208110 w 617493"/>
              <a:gd name="connsiteY3" fmla="*/ 962593 h 1212130"/>
              <a:gd name="connsiteX4" fmla="*/ 280158 w 617493"/>
              <a:gd name="connsiteY4" fmla="*/ 826793 h 1212130"/>
              <a:gd name="connsiteX5" fmla="*/ 420826 w 617493"/>
              <a:gd name="connsiteY5" fmla="*/ 521498 h 1212130"/>
              <a:gd name="connsiteX6" fmla="*/ 493241 w 617493"/>
              <a:gd name="connsiteY6" fmla="*/ 379102 h 1212130"/>
              <a:gd name="connsiteX7" fmla="*/ 541946 w 617493"/>
              <a:gd name="connsiteY7" fmla="*/ 198304 h 1212130"/>
              <a:gd name="connsiteX8" fmla="*/ 543219 w 617493"/>
              <a:gd name="connsiteY8" fmla="*/ 97635 h 1212130"/>
              <a:gd name="connsiteX9" fmla="*/ 617493 w 617493"/>
              <a:gd name="connsiteY9" fmla="*/ 0 h 1212130"/>
              <a:gd name="connsiteX0" fmla="*/ 0 w 617493"/>
              <a:gd name="connsiteY0" fmla="*/ 1212130 h 1212130"/>
              <a:gd name="connsiteX1" fmla="*/ 55220 w 617493"/>
              <a:gd name="connsiteY1" fmla="*/ 1157895 h 1212130"/>
              <a:gd name="connsiteX2" fmla="*/ 126830 w 617493"/>
              <a:gd name="connsiteY2" fmla="*/ 1069148 h 1212130"/>
              <a:gd name="connsiteX3" fmla="*/ 208110 w 617493"/>
              <a:gd name="connsiteY3" fmla="*/ 962593 h 1212130"/>
              <a:gd name="connsiteX4" fmla="*/ 280158 w 617493"/>
              <a:gd name="connsiteY4" fmla="*/ 826793 h 1212130"/>
              <a:gd name="connsiteX5" fmla="*/ 420826 w 617493"/>
              <a:gd name="connsiteY5" fmla="*/ 521498 h 1212130"/>
              <a:gd name="connsiteX6" fmla="*/ 493241 w 617493"/>
              <a:gd name="connsiteY6" fmla="*/ 379102 h 1212130"/>
              <a:gd name="connsiteX7" fmla="*/ 541946 w 617493"/>
              <a:gd name="connsiteY7" fmla="*/ 198304 h 1212130"/>
              <a:gd name="connsiteX8" fmla="*/ 617493 w 617493"/>
              <a:gd name="connsiteY8" fmla="*/ 0 h 1212130"/>
              <a:gd name="connsiteX0" fmla="*/ 0 w 593411"/>
              <a:gd name="connsiteY0" fmla="*/ 1218564 h 1218564"/>
              <a:gd name="connsiteX1" fmla="*/ 55220 w 593411"/>
              <a:gd name="connsiteY1" fmla="*/ 1164329 h 1218564"/>
              <a:gd name="connsiteX2" fmla="*/ 126830 w 593411"/>
              <a:gd name="connsiteY2" fmla="*/ 1075582 h 1218564"/>
              <a:gd name="connsiteX3" fmla="*/ 208110 w 593411"/>
              <a:gd name="connsiteY3" fmla="*/ 969027 h 1218564"/>
              <a:gd name="connsiteX4" fmla="*/ 280158 w 593411"/>
              <a:gd name="connsiteY4" fmla="*/ 833227 h 1218564"/>
              <a:gd name="connsiteX5" fmla="*/ 420826 w 593411"/>
              <a:gd name="connsiteY5" fmla="*/ 527932 h 1218564"/>
              <a:gd name="connsiteX6" fmla="*/ 493241 w 593411"/>
              <a:gd name="connsiteY6" fmla="*/ 385536 h 1218564"/>
              <a:gd name="connsiteX7" fmla="*/ 541946 w 593411"/>
              <a:gd name="connsiteY7" fmla="*/ 204738 h 1218564"/>
              <a:gd name="connsiteX8" fmla="*/ 593411 w 593411"/>
              <a:gd name="connsiteY8" fmla="*/ 0 h 1218564"/>
              <a:gd name="connsiteX0" fmla="*/ 0 w 593411"/>
              <a:gd name="connsiteY0" fmla="*/ 1218564 h 1218564"/>
              <a:gd name="connsiteX1" fmla="*/ 55220 w 593411"/>
              <a:gd name="connsiteY1" fmla="*/ 1164329 h 1218564"/>
              <a:gd name="connsiteX2" fmla="*/ 126830 w 593411"/>
              <a:gd name="connsiteY2" fmla="*/ 1075582 h 1218564"/>
              <a:gd name="connsiteX3" fmla="*/ 208110 w 593411"/>
              <a:gd name="connsiteY3" fmla="*/ 969027 h 1218564"/>
              <a:gd name="connsiteX4" fmla="*/ 280158 w 593411"/>
              <a:gd name="connsiteY4" fmla="*/ 833227 h 1218564"/>
              <a:gd name="connsiteX5" fmla="*/ 426846 w 593411"/>
              <a:gd name="connsiteY5" fmla="*/ 566534 h 1218564"/>
              <a:gd name="connsiteX6" fmla="*/ 493241 w 593411"/>
              <a:gd name="connsiteY6" fmla="*/ 385536 h 1218564"/>
              <a:gd name="connsiteX7" fmla="*/ 541946 w 593411"/>
              <a:gd name="connsiteY7" fmla="*/ 204738 h 1218564"/>
              <a:gd name="connsiteX8" fmla="*/ 593411 w 593411"/>
              <a:gd name="connsiteY8" fmla="*/ 0 h 1218564"/>
              <a:gd name="connsiteX0" fmla="*/ 0 w 593411"/>
              <a:gd name="connsiteY0" fmla="*/ 1218564 h 1218564"/>
              <a:gd name="connsiteX1" fmla="*/ 55220 w 593411"/>
              <a:gd name="connsiteY1" fmla="*/ 1164329 h 1218564"/>
              <a:gd name="connsiteX2" fmla="*/ 126830 w 593411"/>
              <a:gd name="connsiteY2" fmla="*/ 1075582 h 1218564"/>
              <a:gd name="connsiteX3" fmla="*/ 208110 w 593411"/>
              <a:gd name="connsiteY3" fmla="*/ 969027 h 1218564"/>
              <a:gd name="connsiteX4" fmla="*/ 286178 w 593411"/>
              <a:gd name="connsiteY4" fmla="*/ 865394 h 1218564"/>
              <a:gd name="connsiteX5" fmla="*/ 426846 w 593411"/>
              <a:gd name="connsiteY5" fmla="*/ 566534 h 1218564"/>
              <a:gd name="connsiteX6" fmla="*/ 493241 w 593411"/>
              <a:gd name="connsiteY6" fmla="*/ 385536 h 1218564"/>
              <a:gd name="connsiteX7" fmla="*/ 541946 w 593411"/>
              <a:gd name="connsiteY7" fmla="*/ 204738 h 1218564"/>
              <a:gd name="connsiteX8" fmla="*/ 593411 w 593411"/>
              <a:gd name="connsiteY8" fmla="*/ 0 h 1218564"/>
              <a:gd name="connsiteX0" fmla="*/ 0 w 593411"/>
              <a:gd name="connsiteY0" fmla="*/ 1218564 h 1218564"/>
              <a:gd name="connsiteX1" fmla="*/ 55220 w 593411"/>
              <a:gd name="connsiteY1" fmla="*/ 1164329 h 1218564"/>
              <a:gd name="connsiteX2" fmla="*/ 126830 w 593411"/>
              <a:gd name="connsiteY2" fmla="*/ 1075582 h 1218564"/>
              <a:gd name="connsiteX3" fmla="*/ 214131 w 593411"/>
              <a:gd name="connsiteY3" fmla="*/ 994761 h 1218564"/>
              <a:gd name="connsiteX4" fmla="*/ 286178 w 593411"/>
              <a:gd name="connsiteY4" fmla="*/ 865394 h 1218564"/>
              <a:gd name="connsiteX5" fmla="*/ 426846 w 593411"/>
              <a:gd name="connsiteY5" fmla="*/ 566534 h 1218564"/>
              <a:gd name="connsiteX6" fmla="*/ 493241 w 593411"/>
              <a:gd name="connsiteY6" fmla="*/ 385536 h 1218564"/>
              <a:gd name="connsiteX7" fmla="*/ 541946 w 593411"/>
              <a:gd name="connsiteY7" fmla="*/ 204738 h 1218564"/>
              <a:gd name="connsiteX8" fmla="*/ 593411 w 593411"/>
              <a:gd name="connsiteY8" fmla="*/ 0 h 1218564"/>
              <a:gd name="connsiteX0" fmla="*/ 0 w 593411"/>
              <a:gd name="connsiteY0" fmla="*/ 1218564 h 1218564"/>
              <a:gd name="connsiteX1" fmla="*/ 55220 w 593411"/>
              <a:gd name="connsiteY1" fmla="*/ 1164329 h 1218564"/>
              <a:gd name="connsiteX2" fmla="*/ 126830 w 593411"/>
              <a:gd name="connsiteY2" fmla="*/ 1075582 h 1218564"/>
              <a:gd name="connsiteX3" fmla="*/ 211120 w 593411"/>
              <a:gd name="connsiteY3" fmla="*/ 975460 h 1218564"/>
              <a:gd name="connsiteX4" fmla="*/ 286178 w 593411"/>
              <a:gd name="connsiteY4" fmla="*/ 865394 h 1218564"/>
              <a:gd name="connsiteX5" fmla="*/ 426846 w 593411"/>
              <a:gd name="connsiteY5" fmla="*/ 566534 h 1218564"/>
              <a:gd name="connsiteX6" fmla="*/ 493241 w 593411"/>
              <a:gd name="connsiteY6" fmla="*/ 385536 h 1218564"/>
              <a:gd name="connsiteX7" fmla="*/ 541946 w 593411"/>
              <a:gd name="connsiteY7" fmla="*/ 204738 h 1218564"/>
              <a:gd name="connsiteX8" fmla="*/ 593411 w 593411"/>
              <a:gd name="connsiteY8" fmla="*/ 0 h 1218564"/>
              <a:gd name="connsiteX0" fmla="*/ 0 w 593411"/>
              <a:gd name="connsiteY0" fmla="*/ 1218564 h 1218564"/>
              <a:gd name="connsiteX1" fmla="*/ 55220 w 593411"/>
              <a:gd name="connsiteY1" fmla="*/ 1164329 h 1218564"/>
              <a:gd name="connsiteX2" fmla="*/ 129840 w 593411"/>
              <a:gd name="connsiteY2" fmla="*/ 1088450 h 1218564"/>
              <a:gd name="connsiteX3" fmla="*/ 211120 w 593411"/>
              <a:gd name="connsiteY3" fmla="*/ 975460 h 1218564"/>
              <a:gd name="connsiteX4" fmla="*/ 286178 w 593411"/>
              <a:gd name="connsiteY4" fmla="*/ 865394 h 1218564"/>
              <a:gd name="connsiteX5" fmla="*/ 426846 w 593411"/>
              <a:gd name="connsiteY5" fmla="*/ 566534 h 1218564"/>
              <a:gd name="connsiteX6" fmla="*/ 493241 w 593411"/>
              <a:gd name="connsiteY6" fmla="*/ 385536 h 1218564"/>
              <a:gd name="connsiteX7" fmla="*/ 541946 w 593411"/>
              <a:gd name="connsiteY7" fmla="*/ 204738 h 1218564"/>
              <a:gd name="connsiteX8" fmla="*/ 593411 w 593411"/>
              <a:gd name="connsiteY8" fmla="*/ 0 h 1218564"/>
              <a:gd name="connsiteX0" fmla="*/ 0 w 593411"/>
              <a:gd name="connsiteY0" fmla="*/ 1218564 h 1218564"/>
              <a:gd name="connsiteX1" fmla="*/ 55220 w 593411"/>
              <a:gd name="connsiteY1" fmla="*/ 1164329 h 1218564"/>
              <a:gd name="connsiteX2" fmla="*/ 126830 w 593411"/>
              <a:gd name="connsiteY2" fmla="*/ 1082016 h 1218564"/>
              <a:gd name="connsiteX3" fmla="*/ 211120 w 593411"/>
              <a:gd name="connsiteY3" fmla="*/ 975460 h 1218564"/>
              <a:gd name="connsiteX4" fmla="*/ 286178 w 593411"/>
              <a:gd name="connsiteY4" fmla="*/ 865394 h 1218564"/>
              <a:gd name="connsiteX5" fmla="*/ 426846 w 593411"/>
              <a:gd name="connsiteY5" fmla="*/ 566534 h 1218564"/>
              <a:gd name="connsiteX6" fmla="*/ 493241 w 593411"/>
              <a:gd name="connsiteY6" fmla="*/ 385536 h 1218564"/>
              <a:gd name="connsiteX7" fmla="*/ 541946 w 593411"/>
              <a:gd name="connsiteY7" fmla="*/ 204738 h 1218564"/>
              <a:gd name="connsiteX8" fmla="*/ 593411 w 593411"/>
              <a:gd name="connsiteY8" fmla="*/ 0 h 1218564"/>
              <a:gd name="connsiteX0" fmla="*/ 0 w 593411"/>
              <a:gd name="connsiteY0" fmla="*/ 1218564 h 1218564"/>
              <a:gd name="connsiteX1" fmla="*/ 55220 w 593411"/>
              <a:gd name="connsiteY1" fmla="*/ 1164329 h 1218564"/>
              <a:gd name="connsiteX2" fmla="*/ 129840 w 593411"/>
              <a:gd name="connsiteY2" fmla="*/ 1088450 h 1218564"/>
              <a:gd name="connsiteX3" fmla="*/ 211120 w 593411"/>
              <a:gd name="connsiteY3" fmla="*/ 975460 h 1218564"/>
              <a:gd name="connsiteX4" fmla="*/ 286178 w 593411"/>
              <a:gd name="connsiteY4" fmla="*/ 865394 h 1218564"/>
              <a:gd name="connsiteX5" fmla="*/ 426846 w 593411"/>
              <a:gd name="connsiteY5" fmla="*/ 566534 h 1218564"/>
              <a:gd name="connsiteX6" fmla="*/ 493241 w 593411"/>
              <a:gd name="connsiteY6" fmla="*/ 385536 h 1218564"/>
              <a:gd name="connsiteX7" fmla="*/ 541946 w 593411"/>
              <a:gd name="connsiteY7" fmla="*/ 204738 h 1218564"/>
              <a:gd name="connsiteX8" fmla="*/ 593411 w 593411"/>
              <a:gd name="connsiteY8" fmla="*/ 0 h 1218564"/>
              <a:gd name="connsiteX0" fmla="*/ 0 w 593411"/>
              <a:gd name="connsiteY0" fmla="*/ 1218564 h 1218564"/>
              <a:gd name="connsiteX1" fmla="*/ 55220 w 593411"/>
              <a:gd name="connsiteY1" fmla="*/ 1164329 h 1218564"/>
              <a:gd name="connsiteX2" fmla="*/ 129840 w 593411"/>
              <a:gd name="connsiteY2" fmla="*/ 1088450 h 1218564"/>
              <a:gd name="connsiteX3" fmla="*/ 211120 w 593411"/>
              <a:gd name="connsiteY3" fmla="*/ 981894 h 1218564"/>
              <a:gd name="connsiteX4" fmla="*/ 286178 w 593411"/>
              <a:gd name="connsiteY4" fmla="*/ 865394 h 1218564"/>
              <a:gd name="connsiteX5" fmla="*/ 426846 w 593411"/>
              <a:gd name="connsiteY5" fmla="*/ 566534 h 1218564"/>
              <a:gd name="connsiteX6" fmla="*/ 493241 w 593411"/>
              <a:gd name="connsiteY6" fmla="*/ 385536 h 1218564"/>
              <a:gd name="connsiteX7" fmla="*/ 541946 w 593411"/>
              <a:gd name="connsiteY7" fmla="*/ 204738 h 1218564"/>
              <a:gd name="connsiteX8" fmla="*/ 593411 w 593411"/>
              <a:gd name="connsiteY8" fmla="*/ 0 h 1218564"/>
              <a:gd name="connsiteX0" fmla="*/ 0 w 593411"/>
              <a:gd name="connsiteY0" fmla="*/ 1218564 h 1218564"/>
              <a:gd name="connsiteX1" fmla="*/ 55220 w 593411"/>
              <a:gd name="connsiteY1" fmla="*/ 1164329 h 1218564"/>
              <a:gd name="connsiteX2" fmla="*/ 129840 w 593411"/>
              <a:gd name="connsiteY2" fmla="*/ 1088450 h 1218564"/>
              <a:gd name="connsiteX3" fmla="*/ 211120 w 593411"/>
              <a:gd name="connsiteY3" fmla="*/ 981894 h 1218564"/>
              <a:gd name="connsiteX4" fmla="*/ 286178 w 593411"/>
              <a:gd name="connsiteY4" fmla="*/ 865394 h 1218564"/>
              <a:gd name="connsiteX5" fmla="*/ 354702 w 593411"/>
              <a:gd name="connsiteY5" fmla="*/ 746315 h 1218564"/>
              <a:gd name="connsiteX6" fmla="*/ 426846 w 593411"/>
              <a:gd name="connsiteY6" fmla="*/ 566534 h 1218564"/>
              <a:gd name="connsiteX7" fmla="*/ 493241 w 593411"/>
              <a:gd name="connsiteY7" fmla="*/ 385536 h 1218564"/>
              <a:gd name="connsiteX8" fmla="*/ 541946 w 593411"/>
              <a:gd name="connsiteY8" fmla="*/ 204738 h 1218564"/>
              <a:gd name="connsiteX9" fmla="*/ 593411 w 593411"/>
              <a:gd name="connsiteY9" fmla="*/ 0 h 1218564"/>
              <a:gd name="connsiteX0" fmla="*/ 0 w 593411"/>
              <a:gd name="connsiteY0" fmla="*/ 1218564 h 1218564"/>
              <a:gd name="connsiteX1" fmla="*/ 55220 w 593411"/>
              <a:gd name="connsiteY1" fmla="*/ 1164329 h 1218564"/>
              <a:gd name="connsiteX2" fmla="*/ 129840 w 593411"/>
              <a:gd name="connsiteY2" fmla="*/ 1088450 h 1218564"/>
              <a:gd name="connsiteX3" fmla="*/ 211120 w 593411"/>
              <a:gd name="connsiteY3" fmla="*/ 981894 h 1218564"/>
              <a:gd name="connsiteX4" fmla="*/ 286178 w 593411"/>
              <a:gd name="connsiteY4" fmla="*/ 871828 h 1218564"/>
              <a:gd name="connsiteX5" fmla="*/ 354702 w 593411"/>
              <a:gd name="connsiteY5" fmla="*/ 746315 h 1218564"/>
              <a:gd name="connsiteX6" fmla="*/ 426846 w 593411"/>
              <a:gd name="connsiteY6" fmla="*/ 566534 h 1218564"/>
              <a:gd name="connsiteX7" fmla="*/ 493241 w 593411"/>
              <a:gd name="connsiteY7" fmla="*/ 385536 h 1218564"/>
              <a:gd name="connsiteX8" fmla="*/ 541946 w 593411"/>
              <a:gd name="connsiteY8" fmla="*/ 204738 h 1218564"/>
              <a:gd name="connsiteX9" fmla="*/ 593411 w 593411"/>
              <a:gd name="connsiteY9" fmla="*/ 0 h 1218564"/>
              <a:gd name="connsiteX0" fmla="*/ 0 w 593411"/>
              <a:gd name="connsiteY0" fmla="*/ 1218564 h 1218564"/>
              <a:gd name="connsiteX1" fmla="*/ 55220 w 593411"/>
              <a:gd name="connsiteY1" fmla="*/ 1164329 h 1218564"/>
              <a:gd name="connsiteX2" fmla="*/ 129840 w 593411"/>
              <a:gd name="connsiteY2" fmla="*/ 1088450 h 1218564"/>
              <a:gd name="connsiteX3" fmla="*/ 211120 w 593411"/>
              <a:gd name="connsiteY3" fmla="*/ 981894 h 1218564"/>
              <a:gd name="connsiteX4" fmla="*/ 286178 w 593411"/>
              <a:gd name="connsiteY4" fmla="*/ 871828 h 1218564"/>
              <a:gd name="connsiteX5" fmla="*/ 354702 w 593411"/>
              <a:gd name="connsiteY5" fmla="*/ 746315 h 1218564"/>
              <a:gd name="connsiteX6" fmla="*/ 432866 w 593411"/>
              <a:gd name="connsiteY6" fmla="*/ 598703 h 1218564"/>
              <a:gd name="connsiteX7" fmla="*/ 493241 w 593411"/>
              <a:gd name="connsiteY7" fmla="*/ 385536 h 1218564"/>
              <a:gd name="connsiteX8" fmla="*/ 541946 w 593411"/>
              <a:gd name="connsiteY8" fmla="*/ 204738 h 1218564"/>
              <a:gd name="connsiteX9" fmla="*/ 593411 w 593411"/>
              <a:gd name="connsiteY9" fmla="*/ 0 h 1218564"/>
              <a:gd name="connsiteX0" fmla="*/ 0 w 593411"/>
              <a:gd name="connsiteY0" fmla="*/ 1218564 h 1218564"/>
              <a:gd name="connsiteX1" fmla="*/ 55220 w 593411"/>
              <a:gd name="connsiteY1" fmla="*/ 1164329 h 1218564"/>
              <a:gd name="connsiteX2" fmla="*/ 129840 w 593411"/>
              <a:gd name="connsiteY2" fmla="*/ 1088450 h 1218564"/>
              <a:gd name="connsiteX3" fmla="*/ 211120 w 593411"/>
              <a:gd name="connsiteY3" fmla="*/ 981894 h 1218564"/>
              <a:gd name="connsiteX4" fmla="*/ 286178 w 593411"/>
              <a:gd name="connsiteY4" fmla="*/ 871828 h 1218564"/>
              <a:gd name="connsiteX5" fmla="*/ 354702 w 593411"/>
              <a:gd name="connsiteY5" fmla="*/ 746315 h 1218564"/>
              <a:gd name="connsiteX6" fmla="*/ 432866 w 593411"/>
              <a:gd name="connsiteY6" fmla="*/ 585836 h 1218564"/>
              <a:gd name="connsiteX7" fmla="*/ 493241 w 593411"/>
              <a:gd name="connsiteY7" fmla="*/ 385536 h 1218564"/>
              <a:gd name="connsiteX8" fmla="*/ 541946 w 593411"/>
              <a:gd name="connsiteY8" fmla="*/ 204738 h 1218564"/>
              <a:gd name="connsiteX9" fmla="*/ 593411 w 593411"/>
              <a:gd name="connsiteY9" fmla="*/ 0 h 1218564"/>
              <a:gd name="connsiteX0" fmla="*/ 0 w 593411"/>
              <a:gd name="connsiteY0" fmla="*/ 1218564 h 1218564"/>
              <a:gd name="connsiteX1" fmla="*/ 55220 w 593411"/>
              <a:gd name="connsiteY1" fmla="*/ 1164329 h 1218564"/>
              <a:gd name="connsiteX2" fmla="*/ 129840 w 593411"/>
              <a:gd name="connsiteY2" fmla="*/ 1088450 h 1218564"/>
              <a:gd name="connsiteX3" fmla="*/ 211120 w 593411"/>
              <a:gd name="connsiteY3" fmla="*/ 981894 h 1218564"/>
              <a:gd name="connsiteX4" fmla="*/ 286178 w 593411"/>
              <a:gd name="connsiteY4" fmla="*/ 871828 h 1218564"/>
              <a:gd name="connsiteX5" fmla="*/ 354702 w 593411"/>
              <a:gd name="connsiteY5" fmla="*/ 746315 h 1218564"/>
              <a:gd name="connsiteX6" fmla="*/ 432866 w 593411"/>
              <a:gd name="connsiteY6" fmla="*/ 579402 h 1218564"/>
              <a:gd name="connsiteX7" fmla="*/ 493241 w 593411"/>
              <a:gd name="connsiteY7" fmla="*/ 385536 h 1218564"/>
              <a:gd name="connsiteX8" fmla="*/ 541946 w 593411"/>
              <a:gd name="connsiteY8" fmla="*/ 204738 h 1218564"/>
              <a:gd name="connsiteX9" fmla="*/ 593411 w 593411"/>
              <a:gd name="connsiteY9" fmla="*/ 0 h 1218564"/>
              <a:gd name="connsiteX0" fmla="*/ 0 w 593411"/>
              <a:gd name="connsiteY0" fmla="*/ 1218564 h 1218564"/>
              <a:gd name="connsiteX1" fmla="*/ 55220 w 593411"/>
              <a:gd name="connsiteY1" fmla="*/ 1164329 h 1218564"/>
              <a:gd name="connsiteX2" fmla="*/ 129840 w 593411"/>
              <a:gd name="connsiteY2" fmla="*/ 1088450 h 1218564"/>
              <a:gd name="connsiteX3" fmla="*/ 211120 w 593411"/>
              <a:gd name="connsiteY3" fmla="*/ 981894 h 1218564"/>
              <a:gd name="connsiteX4" fmla="*/ 286178 w 593411"/>
              <a:gd name="connsiteY4" fmla="*/ 871828 h 1218564"/>
              <a:gd name="connsiteX5" fmla="*/ 354702 w 593411"/>
              <a:gd name="connsiteY5" fmla="*/ 746315 h 1218564"/>
              <a:gd name="connsiteX6" fmla="*/ 432866 w 593411"/>
              <a:gd name="connsiteY6" fmla="*/ 579402 h 1218564"/>
              <a:gd name="connsiteX7" fmla="*/ 493241 w 593411"/>
              <a:gd name="connsiteY7" fmla="*/ 385536 h 1218564"/>
              <a:gd name="connsiteX8" fmla="*/ 541946 w 593411"/>
              <a:gd name="connsiteY8" fmla="*/ 204738 h 1218564"/>
              <a:gd name="connsiteX9" fmla="*/ 593411 w 593411"/>
              <a:gd name="connsiteY9" fmla="*/ 0 h 1218564"/>
              <a:gd name="connsiteX0" fmla="*/ 0 w 593411"/>
              <a:gd name="connsiteY0" fmla="*/ 1218564 h 1218564"/>
              <a:gd name="connsiteX1" fmla="*/ 55220 w 593411"/>
              <a:gd name="connsiteY1" fmla="*/ 1164329 h 1218564"/>
              <a:gd name="connsiteX2" fmla="*/ 129840 w 593411"/>
              <a:gd name="connsiteY2" fmla="*/ 1088450 h 1218564"/>
              <a:gd name="connsiteX3" fmla="*/ 211120 w 593411"/>
              <a:gd name="connsiteY3" fmla="*/ 981894 h 1218564"/>
              <a:gd name="connsiteX4" fmla="*/ 286178 w 593411"/>
              <a:gd name="connsiteY4" fmla="*/ 871828 h 1218564"/>
              <a:gd name="connsiteX5" fmla="*/ 354702 w 593411"/>
              <a:gd name="connsiteY5" fmla="*/ 746315 h 1218564"/>
              <a:gd name="connsiteX6" fmla="*/ 432866 w 593411"/>
              <a:gd name="connsiteY6" fmla="*/ 572969 h 1218564"/>
              <a:gd name="connsiteX7" fmla="*/ 493241 w 593411"/>
              <a:gd name="connsiteY7" fmla="*/ 385536 h 1218564"/>
              <a:gd name="connsiteX8" fmla="*/ 541946 w 593411"/>
              <a:gd name="connsiteY8" fmla="*/ 204738 h 1218564"/>
              <a:gd name="connsiteX9" fmla="*/ 593411 w 593411"/>
              <a:gd name="connsiteY9" fmla="*/ 0 h 1218564"/>
              <a:gd name="connsiteX0" fmla="*/ 0 w 587390"/>
              <a:gd name="connsiteY0" fmla="*/ 1218564 h 1218564"/>
              <a:gd name="connsiteX1" fmla="*/ 55220 w 587390"/>
              <a:gd name="connsiteY1" fmla="*/ 1164329 h 1218564"/>
              <a:gd name="connsiteX2" fmla="*/ 129840 w 587390"/>
              <a:gd name="connsiteY2" fmla="*/ 1088450 h 1218564"/>
              <a:gd name="connsiteX3" fmla="*/ 211120 w 587390"/>
              <a:gd name="connsiteY3" fmla="*/ 981894 h 1218564"/>
              <a:gd name="connsiteX4" fmla="*/ 286178 w 587390"/>
              <a:gd name="connsiteY4" fmla="*/ 871828 h 1218564"/>
              <a:gd name="connsiteX5" fmla="*/ 354702 w 587390"/>
              <a:gd name="connsiteY5" fmla="*/ 746315 h 1218564"/>
              <a:gd name="connsiteX6" fmla="*/ 432866 w 587390"/>
              <a:gd name="connsiteY6" fmla="*/ 572969 h 1218564"/>
              <a:gd name="connsiteX7" fmla="*/ 493241 w 587390"/>
              <a:gd name="connsiteY7" fmla="*/ 385536 h 1218564"/>
              <a:gd name="connsiteX8" fmla="*/ 541946 w 587390"/>
              <a:gd name="connsiteY8" fmla="*/ 204738 h 1218564"/>
              <a:gd name="connsiteX9" fmla="*/ 587390 w 587390"/>
              <a:gd name="connsiteY9" fmla="*/ 0 h 1218564"/>
              <a:gd name="connsiteX0" fmla="*/ 0 w 587390"/>
              <a:gd name="connsiteY0" fmla="*/ 1218564 h 1218564"/>
              <a:gd name="connsiteX1" fmla="*/ 55220 w 587390"/>
              <a:gd name="connsiteY1" fmla="*/ 1164329 h 1218564"/>
              <a:gd name="connsiteX2" fmla="*/ 129840 w 587390"/>
              <a:gd name="connsiteY2" fmla="*/ 1088450 h 1218564"/>
              <a:gd name="connsiteX3" fmla="*/ 211120 w 587390"/>
              <a:gd name="connsiteY3" fmla="*/ 981894 h 1218564"/>
              <a:gd name="connsiteX4" fmla="*/ 286178 w 587390"/>
              <a:gd name="connsiteY4" fmla="*/ 871828 h 1218564"/>
              <a:gd name="connsiteX5" fmla="*/ 354702 w 587390"/>
              <a:gd name="connsiteY5" fmla="*/ 746315 h 1218564"/>
              <a:gd name="connsiteX6" fmla="*/ 432866 w 587390"/>
              <a:gd name="connsiteY6" fmla="*/ 572969 h 1218564"/>
              <a:gd name="connsiteX7" fmla="*/ 493241 w 587390"/>
              <a:gd name="connsiteY7" fmla="*/ 385536 h 1218564"/>
              <a:gd name="connsiteX8" fmla="*/ 541946 w 587390"/>
              <a:gd name="connsiteY8" fmla="*/ 204738 h 1218564"/>
              <a:gd name="connsiteX9" fmla="*/ 587390 w 587390"/>
              <a:gd name="connsiteY9" fmla="*/ 0 h 1218564"/>
              <a:gd name="connsiteX0" fmla="*/ 0 w 587390"/>
              <a:gd name="connsiteY0" fmla="*/ 1218564 h 1218564"/>
              <a:gd name="connsiteX1" fmla="*/ 55220 w 587390"/>
              <a:gd name="connsiteY1" fmla="*/ 1170762 h 1218564"/>
              <a:gd name="connsiteX2" fmla="*/ 129840 w 587390"/>
              <a:gd name="connsiteY2" fmla="*/ 1088450 h 1218564"/>
              <a:gd name="connsiteX3" fmla="*/ 211120 w 587390"/>
              <a:gd name="connsiteY3" fmla="*/ 981894 h 1218564"/>
              <a:gd name="connsiteX4" fmla="*/ 286178 w 587390"/>
              <a:gd name="connsiteY4" fmla="*/ 871828 h 1218564"/>
              <a:gd name="connsiteX5" fmla="*/ 354702 w 587390"/>
              <a:gd name="connsiteY5" fmla="*/ 746315 h 1218564"/>
              <a:gd name="connsiteX6" fmla="*/ 432866 w 587390"/>
              <a:gd name="connsiteY6" fmla="*/ 572969 h 1218564"/>
              <a:gd name="connsiteX7" fmla="*/ 493241 w 587390"/>
              <a:gd name="connsiteY7" fmla="*/ 385536 h 1218564"/>
              <a:gd name="connsiteX8" fmla="*/ 541946 w 587390"/>
              <a:gd name="connsiteY8" fmla="*/ 204738 h 1218564"/>
              <a:gd name="connsiteX9" fmla="*/ 587390 w 587390"/>
              <a:gd name="connsiteY9" fmla="*/ 0 h 1218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7390" h="1218564">
                <a:moveTo>
                  <a:pt x="0" y="1218564"/>
                </a:moveTo>
                <a:cubicBezTo>
                  <a:pt x="4768" y="1212349"/>
                  <a:pt x="33580" y="1192448"/>
                  <a:pt x="55220" y="1170762"/>
                </a:cubicBezTo>
                <a:cubicBezTo>
                  <a:pt x="76860" y="1149076"/>
                  <a:pt x="103857" y="1119928"/>
                  <a:pt x="129840" y="1088450"/>
                </a:cubicBezTo>
                <a:cubicBezTo>
                  <a:pt x="155823" y="1056972"/>
                  <a:pt x="185064" y="1017997"/>
                  <a:pt x="211120" y="981894"/>
                </a:cubicBezTo>
                <a:cubicBezTo>
                  <a:pt x="237176" y="945791"/>
                  <a:pt x="262248" y="911091"/>
                  <a:pt x="286178" y="871828"/>
                </a:cubicBezTo>
                <a:cubicBezTo>
                  <a:pt x="310108" y="832565"/>
                  <a:pt x="331257" y="796125"/>
                  <a:pt x="354702" y="746315"/>
                </a:cubicBezTo>
                <a:cubicBezTo>
                  <a:pt x="378147" y="696505"/>
                  <a:pt x="409776" y="633099"/>
                  <a:pt x="432866" y="572969"/>
                </a:cubicBezTo>
                <a:cubicBezTo>
                  <a:pt x="455956" y="512839"/>
                  <a:pt x="475061" y="446908"/>
                  <a:pt x="493241" y="385536"/>
                </a:cubicBezTo>
                <a:cubicBezTo>
                  <a:pt x="511421" y="324164"/>
                  <a:pt x="526255" y="268994"/>
                  <a:pt x="541946" y="204738"/>
                </a:cubicBezTo>
                <a:cubicBezTo>
                  <a:pt x="557638" y="140482"/>
                  <a:pt x="574661" y="54180"/>
                  <a:pt x="587390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8" name="Oval 17"/>
          <p:cNvSpPr/>
          <p:nvPr/>
        </p:nvSpPr>
        <p:spPr>
          <a:xfrm>
            <a:off x="3427180" y="4255841"/>
            <a:ext cx="131573" cy="11756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Freeform 18"/>
          <p:cNvSpPr/>
          <p:nvPr/>
        </p:nvSpPr>
        <p:spPr>
          <a:xfrm>
            <a:off x="3507449" y="3604263"/>
            <a:ext cx="307648" cy="700755"/>
          </a:xfrm>
          <a:custGeom>
            <a:avLst/>
            <a:gdLst>
              <a:gd name="connsiteX0" fmla="*/ 0 w 307648"/>
              <a:gd name="connsiteY0" fmla="*/ 700755 h 700755"/>
              <a:gd name="connsiteX1" fmla="*/ 307648 w 307648"/>
              <a:gd name="connsiteY1" fmla="*/ 0 h 700755"/>
              <a:gd name="connsiteX2" fmla="*/ 307648 w 307648"/>
              <a:gd name="connsiteY2" fmla="*/ 0 h 700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7648" h="700755">
                <a:moveTo>
                  <a:pt x="0" y="700755"/>
                </a:moveTo>
                <a:lnTo>
                  <a:pt x="307648" y="0"/>
                </a:lnTo>
                <a:lnTo>
                  <a:pt x="307648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3794330" y="3598894"/>
            <a:ext cx="76932" cy="1307507"/>
          </a:xfrm>
          <a:custGeom>
            <a:avLst/>
            <a:gdLst>
              <a:gd name="connsiteX0" fmla="*/ 9045 w 103049"/>
              <a:gd name="connsiteY0" fmla="*/ 0 h 1384969"/>
              <a:gd name="connsiteX1" fmla="*/ 9045 w 103049"/>
              <a:gd name="connsiteY1" fmla="*/ 1213503 h 1384969"/>
              <a:gd name="connsiteX2" fmla="*/ 103049 w 103049"/>
              <a:gd name="connsiteY2" fmla="*/ 1375873 h 1384969"/>
              <a:gd name="connsiteX3" fmla="*/ 103049 w 103049"/>
              <a:gd name="connsiteY3" fmla="*/ 1375873 h 138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049" h="1384969">
                <a:moveTo>
                  <a:pt x="9045" y="0"/>
                </a:moveTo>
                <a:cubicBezTo>
                  <a:pt x="1211" y="492095"/>
                  <a:pt x="-6622" y="984191"/>
                  <a:pt x="9045" y="1213503"/>
                </a:cubicBezTo>
                <a:cubicBezTo>
                  <a:pt x="24712" y="1442815"/>
                  <a:pt x="103049" y="1375873"/>
                  <a:pt x="103049" y="1375873"/>
                </a:cubicBezTo>
                <a:lnTo>
                  <a:pt x="103049" y="137587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Freeform 20"/>
          <p:cNvSpPr/>
          <p:nvPr/>
        </p:nvSpPr>
        <p:spPr>
          <a:xfrm>
            <a:off x="3811920" y="4855126"/>
            <a:ext cx="598206" cy="213469"/>
          </a:xfrm>
          <a:custGeom>
            <a:avLst/>
            <a:gdLst>
              <a:gd name="connsiteX0" fmla="*/ 0 w 598206"/>
              <a:gd name="connsiteY0" fmla="*/ 0 h 205580"/>
              <a:gd name="connsiteX1" fmla="*/ 94004 w 598206"/>
              <a:gd name="connsiteY1" fmla="*/ 136733 h 205580"/>
              <a:gd name="connsiteX2" fmla="*/ 170916 w 598206"/>
              <a:gd name="connsiteY2" fmla="*/ 170916 h 205580"/>
              <a:gd name="connsiteX3" fmla="*/ 247828 w 598206"/>
              <a:gd name="connsiteY3" fmla="*/ 188008 h 205580"/>
              <a:gd name="connsiteX4" fmla="*/ 324740 w 598206"/>
              <a:gd name="connsiteY4" fmla="*/ 205099 h 205580"/>
              <a:gd name="connsiteX5" fmla="*/ 401652 w 598206"/>
              <a:gd name="connsiteY5" fmla="*/ 196553 h 205580"/>
              <a:gd name="connsiteX6" fmla="*/ 487110 w 598206"/>
              <a:gd name="connsiteY6" fmla="*/ 153824 h 205580"/>
              <a:gd name="connsiteX7" fmla="*/ 598206 w 598206"/>
              <a:gd name="connsiteY7" fmla="*/ 59821 h 205580"/>
              <a:gd name="connsiteX8" fmla="*/ 598206 w 598206"/>
              <a:gd name="connsiteY8" fmla="*/ 59821 h 205580"/>
              <a:gd name="connsiteX0" fmla="*/ 0 w 598206"/>
              <a:gd name="connsiteY0" fmla="*/ 0 h 205580"/>
              <a:gd name="connsiteX1" fmla="*/ 94004 w 598206"/>
              <a:gd name="connsiteY1" fmla="*/ 136733 h 205580"/>
              <a:gd name="connsiteX2" fmla="*/ 170916 w 598206"/>
              <a:gd name="connsiteY2" fmla="*/ 176295 h 205580"/>
              <a:gd name="connsiteX3" fmla="*/ 247828 w 598206"/>
              <a:gd name="connsiteY3" fmla="*/ 188008 h 205580"/>
              <a:gd name="connsiteX4" fmla="*/ 324740 w 598206"/>
              <a:gd name="connsiteY4" fmla="*/ 205099 h 205580"/>
              <a:gd name="connsiteX5" fmla="*/ 401652 w 598206"/>
              <a:gd name="connsiteY5" fmla="*/ 196553 h 205580"/>
              <a:gd name="connsiteX6" fmla="*/ 487110 w 598206"/>
              <a:gd name="connsiteY6" fmla="*/ 153824 h 205580"/>
              <a:gd name="connsiteX7" fmla="*/ 598206 w 598206"/>
              <a:gd name="connsiteY7" fmla="*/ 59821 h 205580"/>
              <a:gd name="connsiteX8" fmla="*/ 598206 w 598206"/>
              <a:gd name="connsiteY8" fmla="*/ 59821 h 205580"/>
              <a:gd name="connsiteX0" fmla="*/ 0 w 598206"/>
              <a:gd name="connsiteY0" fmla="*/ 0 h 205580"/>
              <a:gd name="connsiteX1" fmla="*/ 94004 w 598206"/>
              <a:gd name="connsiteY1" fmla="*/ 136733 h 205580"/>
              <a:gd name="connsiteX2" fmla="*/ 170916 w 598206"/>
              <a:gd name="connsiteY2" fmla="*/ 187053 h 205580"/>
              <a:gd name="connsiteX3" fmla="*/ 247828 w 598206"/>
              <a:gd name="connsiteY3" fmla="*/ 188008 h 205580"/>
              <a:gd name="connsiteX4" fmla="*/ 324740 w 598206"/>
              <a:gd name="connsiteY4" fmla="*/ 205099 h 205580"/>
              <a:gd name="connsiteX5" fmla="*/ 401652 w 598206"/>
              <a:gd name="connsiteY5" fmla="*/ 196553 h 205580"/>
              <a:gd name="connsiteX6" fmla="*/ 487110 w 598206"/>
              <a:gd name="connsiteY6" fmla="*/ 153824 h 205580"/>
              <a:gd name="connsiteX7" fmla="*/ 598206 w 598206"/>
              <a:gd name="connsiteY7" fmla="*/ 59821 h 205580"/>
              <a:gd name="connsiteX8" fmla="*/ 598206 w 598206"/>
              <a:gd name="connsiteY8" fmla="*/ 59821 h 205580"/>
              <a:gd name="connsiteX0" fmla="*/ 0 w 598206"/>
              <a:gd name="connsiteY0" fmla="*/ 0 h 205580"/>
              <a:gd name="connsiteX1" fmla="*/ 94004 w 598206"/>
              <a:gd name="connsiteY1" fmla="*/ 136733 h 205580"/>
              <a:gd name="connsiteX2" fmla="*/ 170916 w 598206"/>
              <a:gd name="connsiteY2" fmla="*/ 187053 h 205580"/>
              <a:gd name="connsiteX3" fmla="*/ 247828 w 598206"/>
              <a:gd name="connsiteY3" fmla="*/ 188008 h 205580"/>
              <a:gd name="connsiteX4" fmla="*/ 324740 w 598206"/>
              <a:gd name="connsiteY4" fmla="*/ 205099 h 205580"/>
              <a:gd name="connsiteX5" fmla="*/ 401652 w 598206"/>
              <a:gd name="connsiteY5" fmla="*/ 196553 h 205580"/>
              <a:gd name="connsiteX6" fmla="*/ 487110 w 598206"/>
              <a:gd name="connsiteY6" fmla="*/ 153824 h 205580"/>
              <a:gd name="connsiteX7" fmla="*/ 598206 w 598206"/>
              <a:gd name="connsiteY7" fmla="*/ 59821 h 205580"/>
              <a:gd name="connsiteX8" fmla="*/ 598206 w 598206"/>
              <a:gd name="connsiteY8" fmla="*/ 59821 h 205580"/>
              <a:gd name="connsiteX0" fmla="*/ 0 w 598206"/>
              <a:gd name="connsiteY0" fmla="*/ 0 h 206224"/>
              <a:gd name="connsiteX1" fmla="*/ 94004 w 598206"/>
              <a:gd name="connsiteY1" fmla="*/ 136733 h 206224"/>
              <a:gd name="connsiteX2" fmla="*/ 170916 w 598206"/>
              <a:gd name="connsiteY2" fmla="*/ 187053 h 206224"/>
              <a:gd name="connsiteX3" fmla="*/ 247828 w 598206"/>
              <a:gd name="connsiteY3" fmla="*/ 204144 h 206224"/>
              <a:gd name="connsiteX4" fmla="*/ 324740 w 598206"/>
              <a:gd name="connsiteY4" fmla="*/ 205099 h 206224"/>
              <a:gd name="connsiteX5" fmla="*/ 401652 w 598206"/>
              <a:gd name="connsiteY5" fmla="*/ 196553 h 206224"/>
              <a:gd name="connsiteX6" fmla="*/ 487110 w 598206"/>
              <a:gd name="connsiteY6" fmla="*/ 153824 h 206224"/>
              <a:gd name="connsiteX7" fmla="*/ 598206 w 598206"/>
              <a:gd name="connsiteY7" fmla="*/ 59821 h 206224"/>
              <a:gd name="connsiteX8" fmla="*/ 598206 w 598206"/>
              <a:gd name="connsiteY8" fmla="*/ 59821 h 206224"/>
              <a:gd name="connsiteX0" fmla="*/ 0 w 598206"/>
              <a:gd name="connsiteY0" fmla="*/ 0 h 206224"/>
              <a:gd name="connsiteX1" fmla="*/ 49515 w 598206"/>
              <a:gd name="connsiteY1" fmla="*/ 89731 h 206224"/>
              <a:gd name="connsiteX2" fmla="*/ 94004 w 598206"/>
              <a:gd name="connsiteY2" fmla="*/ 136733 h 206224"/>
              <a:gd name="connsiteX3" fmla="*/ 170916 w 598206"/>
              <a:gd name="connsiteY3" fmla="*/ 187053 h 206224"/>
              <a:gd name="connsiteX4" fmla="*/ 247828 w 598206"/>
              <a:gd name="connsiteY4" fmla="*/ 204144 h 206224"/>
              <a:gd name="connsiteX5" fmla="*/ 324740 w 598206"/>
              <a:gd name="connsiteY5" fmla="*/ 205099 h 206224"/>
              <a:gd name="connsiteX6" fmla="*/ 401652 w 598206"/>
              <a:gd name="connsiteY6" fmla="*/ 196553 h 206224"/>
              <a:gd name="connsiteX7" fmla="*/ 487110 w 598206"/>
              <a:gd name="connsiteY7" fmla="*/ 153824 h 206224"/>
              <a:gd name="connsiteX8" fmla="*/ 598206 w 598206"/>
              <a:gd name="connsiteY8" fmla="*/ 59821 h 206224"/>
              <a:gd name="connsiteX9" fmla="*/ 598206 w 598206"/>
              <a:gd name="connsiteY9" fmla="*/ 59821 h 206224"/>
              <a:gd name="connsiteX0" fmla="*/ 0 w 598206"/>
              <a:gd name="connsiteY0" fmla="*/ 0 h 206224"/>
              <a:gd name="connsiteX1" fmla="*/ 49515 w 598206"/>
              <a:gd name="connsiteY1" fmla="*/ 89731 h 206224"/>
              <a:gd name="connsiteX2" fmla="*/ 94004 w 598206"/>
              <a:gd name="connsiteY2" fmla="*/ 136733 h 206224"/>
              <a:gd name="connsiteX3" fmla="*/ 170916 w 598206"/>
              <a:gd name="connsiteY3" fmla="*/ 187053 h 206224"/>
              <a:gd name="connsiteX4" fmla="*/ 247828 w 598206"/>
              <a:gd name="connsiteY4" fmla="*/ 204144 h 206224"/>
              <a:gd name="connsiteX5" fmla="*/ 324740 w 598206"/>
              <a:gd name="connsiteY5" fmla="*/ 205099 h 206224"/>
              <a:gd name="connsiteX6" fmla="*/ 401652 w 598206"/>
              <a:gd name="connsiteY6" fmla="*/ 196553 h 206224"/>
              <a:gd name="connsiteX7" fmla="*/ 487110 w 598206"/>
              <a:gd name="connsiteY7" fmla="*/ 153824 h 206224"/>
              <a:gd name="connsiteX8" fmla="*/ 560503 w 598206"/>
              <a:gd name="connsiteY8" fmla="*/ 100489 h 206224"/>
              <a:gd name="connsiteX9" fmla="*/ 598206 w 598206"/>
              <a:gd name="connsiteY9" fmla="*/ 59821 h 206224"/>
              <a:gd name="connsiteX10" fmla="*/ 598206 w 598206"/>
              <a:gd name="connsiteY10" fmla="*/ 59821 h 206224"/>
              <a:gd name="connsiteX0" fmla="*/ 0 w 598206"/>
              <a:gd name="connsiteY0" fmla="*/ 0 h 217518"/>
              <a:gd name="connsiteX1" fmla="*/ 49515 w 598206"/>
              <a:gd name="connsiteY1" fmla="*/ 89731 h 217518"/>
              <a:gd name="connsiteX2" fmla="*/ 94004 w 598206"/>
              <a:gd name="connsiteY2" fmla="*/ 136733 h 217518"/>
              <a:gd name="connsiteX3" fmla="*/ 170916 w 598206"/>
              <a:gd name="connsiteY3" fmla="*/ 187053 h 217518"/>
              <a:gd name="connsiteX4" fmla="*/ 247828 w 598206"/>
              <a:gd name="connsiteY4" fmla="*/ 217023 h 217518"/>
              <a:gd name="connsiteX5" fmla="*/ 324740 w 598206"/>
              <a:gd name="connsiteY5" fmla="*/ 205099 h 217518"/>
              <a:gd name="connsiteX6" fmla="*/ 401652 w 598206"/>
              <a:gd name="connsiteY6" fmla="*/ 196553 h 217518"/>
              <a:gd name="connsiteX7" fmla="*/ 487110 w 598206"/>
              <a:gd name="connsiteY7" fmla="*/ 153824 h 217518"/>
              <a:gd name="connsiteX8" fmla="*/ 560503 w 598206"/>
              <a:gd name="connsiteY8" fmla="*/ 100489 h 217518"/>
              <a:gd name="connsiteX9" fmla="*/ 598206 w 598206"/>
              <a:gd name="connsiteY9" fmla="*/ 59821 h 217518"/>
              <a:gd name="connsiteX10" fmla="*/ 598206 w 598206"/>
              <a:gd name="connsiteY10" fmla="*/ 59821 h 217518"/>
              <a:gd name="connsiteX0" fmla="*/ 0 w 598206"/>
              <a:gd name="connsiteY0" fmla="*/ 0 h 206224"/>
              <a:gd name="connsiteX1" fmla="*/ 49515 w 598206"/>
              <a:gd name="connsiteY1" fmla="*/ 89731 h 206224"/>
              <a:gd name="connsiteX2" fmla="*/ 94004 w 598206"/>
              <a:gd name="connsiteY2" fmla="*/ 136733 h 206224"/>
              <a:gd name="connsiteX3" fmla="*/ 170916 w 598206"/>
              <a:gd name="connsiteY3" fmla="*/ 187053 h 206224"/>
              <a:gd name="connsiteX4" fmla="*/ 247828 w 598206"/>
              <a:gd name="connsiteY4" fmla="*/ 204144 h 206224"/>
              <a:gd name="connsiteX5" fmla="*/ 324740 w 598206"/>
              <a:gd name="connsiteY5" fmla="*/ 205099 h 206224"/>
              <a:gd name="connsiteX6" fmla="*/ 401652 w 598206"/>
              <a:gd name="connsiteY6" fmla="*/ 196553 h 206224"/>
              <a:gd name="connsiteX7" fmla="*/ 487110 w 598206"/>
              <a:gd name="connsiteY7" fmla="*/ 153824 h 206224"/>
              <a:gd name="connsiteX8" fmla="*/ 560503 w 598206"/>
              <a:gd name="connsiteY8" fmla="*/ 100489 h 206224"/>
              <a:gd name="connsiteX9" fmla="*/ 598206 w 598206"/>
              <a:gd name="connsiteY9" fmla="*/ 59821 h 206224"/>
              <a:gd name="connsiteX10" fmla="*/ 598206 w 598206"/>
              <a:gd name="connsiteY10" fmla="*/ 59821 h 206224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06224"/>
              <a:gd name="connsiteX1" fmla="*/ 49515 w 598206"/>
              <a:gd name="connsiteY1" fmla="*/ 89731 h 206224"/>
              <a:gd name="connsiteX2" fmla="*/ 94004 w 598206"/>
              <a:gd name="connsiteY2" fmla="*/ 136733 h 206224"/>
              <a:gd name="connsiteX3" fmla="*/ 170916 w 598206"/>
              <a:gd name="connsiteY3" fmla="*/ 187053 h 206224"/>
              <a:gd name="connsiteX4" fmla="*/ 247828 w 598206"/>
              <a:gd name="connsiteY4" fmla="*/ 204144 h 206224"/>
              <a:gd name="connsiteX5" fmla="*/ 324740 w 598206"/>
              <a:gd name="connsiteY5" fmla="*/ 205099 h 206224"/>
              <a:gd name="connsiteX6" fmla="*/ 401652 w 598206"/>
              <a:gd name="connsiteY6" fmla="*/ 196553 h 206224"/>
              <a:gd name="connsiteX7" fmla="*/ 487110 w 598206"/>
              <a:gd name="connsiteY7" fmla="*/ 153824 h 206224"/>
              <a:gd name="connsiteX8" fmla="*/ 560503 w 598206"/>
              <a:gd name="connsiteY8" fmla="*/ 100489 h 206224"/>
              <a:gd name="connsiteX9" fmla="*/ 598206 w 598206"/>
              <a:gd name="connsiteY9" fmla="*/ 59821 h 206224"/>
              <a:gd name="connsiteX10" fmla="*/ 598206 w 598206"/>
              <a:gd name="connsiteY10" fmla="*/ 59821 h 206224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3469"/>
              <a:gd name="connsiteX1" fmla="*/ 49515 w 598206"/>
              <a:gd name="connsiteY1" fmla="*/ 89731 h 213469"/>
              <a:gd name="connsiteX2" fmla="*/ 94004 w 598206"/>
              <a:gd name="connsiteY2" fmla="*/ 136733 h 213469"/>
              <a:gd name="connsiteX3" fmla="*/ 170916 w 598206"/>
              <a:gd name="connsiteY3" fmla="*/ 187053 h 213469"/>
              <a:gd name="connsiteX4" fmla="*/ 247828 w 598206"/>
              <a:gd name="connsiteY4" fmla="*/ 210584 h 213469"/>
              <a:gd name="connsiteX5" fmla="*/ 324740 w 598206"/>
              <a:gd name="connsiteY5" fmla="*/ 211539 h 213469"/>
              <a:gd name="connsiteX6" fmla="*/ 401652 w 598206"/>
              <a:gd name="connsiteY6" fmla="*/ 196553 h 213469"/>
              <a:gd name="connsiteX7" fmla="*/ 487110 w 598206"/>
              <a:gd name="connsiteY7" fmla="*/ 153824 h 213469"/>
              <a:gd name="connsiteX8" fmla="*/ 560503 w 598206"/>
              <a:gd name="connsiteY8" fmla="*/ 100489 h 213469"/>
              <a:gd name="connsiteX9" fmla="*/ 598206 w 598206"/>
              <a:gd name="connsiteY9" fmla="*/ 59821 h 213469"/>
              <a:gd name="connsiteX10" fmla="*/ 598206 w 598206"/>
              <a:gd name="connsiteY10" fmla="*/ 59821 h 213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8206" h="213469">
                <a:moveTo>
                  <a:pt x="0" y="0"/>
                </a:moveTo>
                <a:cubicBezTo>
                  <a:pt x="8252" y="14059"/>
                  <a:pt x="33848" y="66942"/>
                  <a:pt x="49515" y="89731"/>
                </a:cubicBezTo>
                <a:cubicBezTo>
                  <a:pt x="65182" y="112520"/>
                  <a:pt x="73771" y="120513"/>
                  <a:pt x="94004" y="136733"/>
                </a:cubicBezTo>
                <a:cubicBezTo>
                  <a:pt x="114237" y="152953"/>
                  <a:pt x="145279" y="174745"/>
                  <a:pt x="170916" y="187053"/>
                </a:cubicBezTo>
                <a:cubicBezTo>
                  <a:pt x="196553" y="199362"/>
                  <a:pt x="222191" y="206503"/>
                  <a:pt x="247828" y="210584"/>
                </a:cubicBezTo>
                <a:cubicBezTo>
                  <a:pt x="273465" y="214665"/>
                  <a:pt x="299103" y="213878"/>
                  <a:pt x="324740" y="211539"/>
                </a:cubicBezTo>
                <a:cubicBezTo>
                  <a:pt x="350377" y="209201"/>
                  <a:pt x="374590" y="206172"/>
                  <a:pt x="401652" y="196553"/>
                </a:cubicBezTo>
                <a:cubicBezTo>
                  <a:pt x="428714" y="186934"/>
                  <a:pt x="460635" y="169835"/>
                  <a:pt x="487110" y="153824"/>
                </a:cubicBezTo>
                <a:cubicBezTo>
                  <a:pt x="513585" y="137813"/>
                  <a:pt x="541987" y="116156"/>
                  <a:pt x="560503" y="100489"/>
                </a:cubicBezTo>
                <a:cubicBezTo>
                  <a:pt x="579019" y="84822"/>
                  <a:pt x="591922" y="66599"/>
                  <a:pt x="598206" y="59821"/>
                </a:cubicBezTo>
                <a:lnTo>
                  <a:pt x="598206" y="59821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4372423" y="3616288"/>
            <a:ext cx="467958" cy="1333948"/>
          </a:xfrm>
          <a:custGeom>
            <a:avLst/>
            <a:gdLst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55003 w 468993"/>
              <a:gd name="connsiteY4" fmla="*/ 731520 h 1333948"/>
              <a:gd name="connsiteX5" fmla="*/ 430306 w 468993"/>
              <a:gd name="connsiteY5" fmla="*/ 559397 h 1333948"/>
              <a:gd name="connsiteX6" fmla="*/ 457200 w 468993"/>
              <a:gd name="connsiteY6" fmla="*/ 441063 h 1333948"/>
              <a:gd name="connsiteX7" fmla="*/ 467958 w 468993"/>
              <a:gd name="connsiteY7" fmla="*/ 322729 h 1333948"/>
              <a:gd name="connsiteX8" fmla="*/ 467958 w 468993"/>
              <a:gd name="connsiteY8" fmla="*/ 204395 h 1333948"/>
              <a:gd name="connsiteX9" fmla="*/ 462579 w 468993"/>
              <a:gd name="connsiteY9" fmla="*/ 59167 h 1333948"/>
              <a:gd name="connsiteX10" fmla="*/ 467958 w 468993"/>
              <a:gd name="connsiteY10" fmla="*/ 0 h 1333948"/>
              <a:gd name="connsiteX11" fmla="*/ 467958 w 468993"/>
              <a:gd name="connsiteY11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06593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95836 w 468993"/>
              <a:gd name="connsiteY3" fmla="*/ 919778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4320 w 468993"/>
              <a:gd name="connsiteY3" fmla="*/ 914399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55003 w 468993"/>
              <a:gd name="connsiteY5" fmla="*/ 736899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5760 w 468993"/>
              <a:gd name="connsiteY5" fmla="*/ 736899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49624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0381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0381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0381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0381 w 468993"/>
              <a:gd name="connsiteY5" fmla="*/ 731520 h 1333948"/>
              <a:gd name="connsiteX6" fmla="*/ 419549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058"/>
              <a:gd name="connsiteY0" fmla="*/ 1333948 h 1333948"/>
              <a:gd name="connsiteX1" fmla="*/ 102198 w 468058"/>
              <a:gd name="connsiteY1" fmla="*/ 1226371 h 1333948"/>
              <a:gd name="connsiteX2" fmla="*/ 182880 w 468058"/>
              <a:gd name="connsiteY2" fmla="*/ 1097280 h 1333948"/>
              <a:gd name="connsiteX3" fmla="*/ 279699 w 468058"/>
              <a:gd name="connsiteY3" fmla="*/ 914399 h 1333948"/>
              <a:gd name="connsiteX4" fmla="*/ 311972 w 468058"/>
              <a:gd name="connsiteY4" fmla="*/ 849854 h 1333948"/>
              <a:gd name="connsiteX5" fmla="*/ 360381 w 468058"/>
              <a:gd name="connsiteY5" fmla="*/ 731520 h 1333948"/>
              <a:gd name="connsiteX6" fmla="*/ 419549 w 468058"/>
              <a:gd name="connsiteY6" fmla="*/ 559397 h 1333948"/>
              <a:gd name="connsiteX7" fmla="*/ 457200 w 468058"/>
              <a:gd name="connsiteY7" fmla="*/ 441063 h 1333948"/>
              <a:gd name="connsiteX8" fmla="*/ 467958 w 468058"/>
              <a:gd name="connsiteY8" fmla="*/ 322729 h 1333948"/>
              <a:gd name="connsiteX9" fmla="*/ 462580 w 468058"/>
              <a:gd name="connsiteY9" fmla="*/ 204395 h 1333948"/>
              <a:gd name="connsiteX10" fmla="*/ 462579 w 468058"/>
              <a:gd name="connsiteY10" fmla="*/ 59167 h 1333948"/>
              <a:gd name="connsiteX11" fmla="*/ 467958 w 468058"/>
              <a:gd name="connsiteY11" fmla="*/ 0 h 1333948"/>
              <a:gd name="connsiteX12" fmla="*/ 467958 w 468058"/>
              <a:gd name="connsiteY12" fmla="*/ 0 h 1333948"/>
              <a:gd name="connsiteX0" fmla="*/ 0 w 468058"/>
              <a:gd name="connsiteY0" fmla="*/ 1333948 h 1333948"/>
              <a:gd name="connsiteX1" fmla="*/ 102198 w 468058"/>
              <a:gd name="connsiteY1" fmla="*/ 1226371 h 1333948"/>
              <a:gd name="connsiteX2" fmla="*/ 182880 w 468058"/>
              <a:gd name="connsiteY2" fmla="*/ 1097280 h 1333948"/>
              <a:gd name="connsiteX3" fmla="*/ 279699 w 468058"/>
              <a:gd name="connsiteY3" fmla="*/ 914399 h 1333948"/>
              <a:gd name="connsiteX4" fmla="*/ 311972 w 468058"/>
              <a:gd name="connsiteY4" fmla="*/ 849854 h 1333948"/>
              <a:gd name="connsiteX5" fmla="*/ 360381 w 468058"/>
              <a:gd name="connsiteY5" fmla="*/ 731520 h 1333948"/>
              <a:gd name="connsiteX6" fmla="*/ 419549 w 468058"/>
              <a:gd name="connsiteY6" fmla="*/ 559397 h 1333948"/>
              <a:gd name="connsiteX7" fmla="*/ 457200 w 468058"/>
              <a:gd name="connsiteY7" fmla="*/ 441063 h 1333948"/>
              <a:gd name="connsiteX8" fmla="*/ 467958 w 468058"/>
              <a:gd name="connsiteY8" fmla="*/ 322729 h 1333948"/>
              <a:gd name="connsiteX9" fmla="*/ 462580 w 468058"/>
              <a:gd name="connsiteY9" fmla="*/ 204395 h 1333948"/>
              <a:gd name="connsiteX10" fmla="*/ 462579 w 468058"/>
              <a:gd name="connsiteY10" fmla="*/ 59167 h 1333948"/>
              <a:gd name="connsiteX11" fmla="*/ 467958 w 468058"/>
              <a:gd name="connsiteY11" fmla="*/ 0 h 1333948"/>
              <a:gd name="connsiteX12" fmla="*/ 467958 w 4680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51822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62579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62579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62579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62579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82880 w 467958"/>
              <a:gd name="connsiteY3" fmla="*/ 1097280 h 1333948"/>
              <a:gd name="connsiteX4" fmla="*/ 279699 w 467958"/>
              <a:gd name="connsiteY4" fmla="*/ 914399 h 1333948"/>
              <a:gd name="connsiteX5" fmla="*/ 311972 w 467958"/>
              <a:gd name="connsiteY5" fmla="*/ 849854 h 1333948"/>
              <a:gd name="connsiteX6" fmla="*/ 360381 w 467958"/>
              <a:gd name="connsiteY6" fmla="*/ 731520 h 1333948"/>
              <a:gd name="connsiteX7" fmla="*/ 419549 w 467958"/>
              <a:gd name="connsiteY7" fmla="*/ 559397 h 1333948"/>
              <a:gd name="connsiteX8" fmla="*/ 457200 w 467958"/>
              <a:gd name="connsiteY8" fmla="*/ 441063 h 1333948"/>
              <a:gd name="connsiteX9" fmla="*/ 462579 w 467958"/>
              <a:gd name="connsiteY9" fmla="*/ 322729 h 1333948"/>
              <a:gd name="connsiteX10" fmla="*/ 462580 w 467958"/>
              <a:gd name="connsiteY10" fmla="*/ 204395 h 1333948"/>
              <a:gd name="connsiteX11" fmla="*/ 462579 w 467958"/>
              <a:gd name="connsiteY11" fmla="*/ 59167 h 1333948"/>
              <a:gd name="connsiteX12" fmla="*/ 467958 w 467958"/>
              <a:gd name="connsiteY12" fmla="*/ 0 h 1333948"/>
              <a:gd name="connsiteX13" fmla="*/ 467958 w 467958"/>
              <a:gd name="connsiteY13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82880 w 467958"/>
              <a:gd name="connsiteY3" fmla="*/ 1097280 h 1333948"/>
              <a:gd name="connsiteX4" fmla="*/ 279699 w 467958"/>
              <a:gd name="connsiteY4" fmla="*/ 914399 h 1333948"/>
              <a:gd name="connsiteX5" fmla="*/ 311972 w 467958"/>
              <a:gd name="connsiteY5" fmla="*/ 849854 h 1333948"/>
              <a:gd name="connsiteX6" fmla="*/ 360381 w 467958"/>
              <a:gd name="connsiteY6" fmla="*/ 731520 h 1333948"/>
              <a:gd name="connsiteX7" fmla="*/ 419549 w 467958"/>
              <a:gd name="connsiteY7" fmla="*/ 559397 h 1333948"/>
              <a:gd name="connsiteX8" fmla="*/ 457200 w 467958"/>
              <a:gd name="connsiteY8" fmla="*/ 441063 h 1333948"/>
              <a:gd name="connsiteX9" fmla="*/ 462579 w 467958"/>
              <a:gd name="connsiteY9" fmla="*/ 322729 h 1333948"/>
              <a:gd name="connsiteX10" fmla="*/ 462580 w 467958"/>
              <a:gd name="connsiteY10" fmla="*/ 204395 h 1333948"/>
              <a:gd name="connsiteX11" fmla="*/ 462579 w 467958"/>
              <a:gd name="connsiteY11" fmla="*/ 59167 h 1333948"/>
              <a:gd name="connsiteX12" fmla="*/ 467958 w 467958"/>
              <a:gd name="connsiteY12" fmla="*/ 0 h 1333948"/>
              <a:gd name="connsiteX13" fmla="*/ 467958 w 467958"/>
              <a:gd name="connsiteY13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82880 w 467958"/>
              <a:gd name="connsiteY3" fmla="*/ 1097280 h 1333948"/>
              <a:gd name="connsiteX4" fmla="*/ 279699 w 467958"/>
              <a:gd name="connsiteY4" fmla="*/ 914399 h 1333948"/>
              <a:gd name="connsiteX5" fmla="*/ 311972 w 467958"/>
              <a:gd name="connsiteY5" fmla="*/ 849854 h 1333948"/>
              <a:gd name="connsiteX6" fmla="*/ 360381 w 467958"/>
              <a:gd name="connsiteY6" fmla="*/ 731520 h 1333948"/>
              <a:gd name="connsiteX7" fmla="*/ 419549 w 467958"/>
              <a:gd name="connsiteY7" fmla="*/ 559397 h 1333948"/>
              <a:gd name="connsiteX8" fmla="*/ 457200 w 467958"/>
              <a:gd name="connsiteY8" fmla="*/ 441063 h 1333948"/>
              <a:gd name="connsiteX9" fmla="*/ 462579 w 467958"/>
              <a:gd name="connsiteY9" fmla="*/ 322729 h 1333948"/>
              <a:gd name="connsiteX10" fmla="*/ 462580 w 467958"/>
              <a:gd name="connsiteY10" fmla="*/ 204395 h 1333948"/>
              <a:gd name="connsiteX11" fmla="*/ 462579 w 467958"/>
              <a:gd name="connsiteY11" fmla="*/ 59167 h 1333948"/>
              <a:gd name="connsiteX12" fmla="*/ 467958 w 467958"/>
              <a:gd name="connsiteY12" fmla="*/ 0 h 1333948"/>
              <a:gd name="connsiteX13" fmla="*/ 467958 w 467958"/>
              <a:gd name="connsiteY13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37123 w 467958"/>
              <a:gd name="connsiteY3" fmla="*/ 1161144 h 1333948"/>
              <a:gd name="connsiteX4" fmla="*/ 182880 w 467958"/>
              <a:gd name="connsiteY4" fmla="*/ 1097280 h 1333948"/>
              <a:gd name="connsiteX5" fmla="*/ 279699 w 467958"/>
              <a:gd name="connsiteY5" fmla="*/ 914399 h 1333948"/>
              <a:gd name="connsiteX6" fmla="*/ 311972 w 467958"/>
              <a:gd name="connsiteY6" fmla="*/ 849854 h 1333948"/>
              <a:gd name="connsiteX7" fmla="*/ 360381 w 467958"/>
              <a:gd name="connsiteY7" fmla="*/ 731520 h 1333948"/>
              <a:gd name="connsiteX8" fmla="*/ 419549 w 467958"/>
              <a:gd name="connsiteY8" fmla="*/ 559397 h 1333948"/>
              <a:gd name="connsiteX9" fmla="*/ 457200 w 467958"/>
              <a:gd name="connsiteY9" fmla="*/ 441063 h 1333948"/>
              <a:gd name="connsiteX10" fmla="*/ 462579 w 467958"/>
              <a:gd name="connsiteY10" fmla="*/ 322729 h 1333948"/>
              <a:gd name="connsiteX11" fmla="*/ 462580 w 467958"/>
              <a:gd name="connsiteY11" fmla="*/ 204395 h 1333948"/>
              <a:gd name="connsiteX12" fmla="*/ 462579 w 467958"/>
              <a:gd name="connsiteY12" fmla="*/ 59167 h 1333948"/>
              <a:gd name="connsiteX13" fmla="*/ 467958 w 467958"/>
              <a:gd name="connsiteY13" fmla="*/ 0 h 1333948"/>
              <a:gd name="connsiteX14" fmla="*/ 467958 w 467958"/>
              <a:gd name="connsiteY14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2880 w 467958"/>
              <a:gd name="connsiteY4" fmla="*/ 1097280 h 1333948"/>
              <a:gd name="connsiteX5" fmla="*/ 279699 w 467958"/>
              <a:gd name="connsiteY5" fmla="*/ 914399 h 1333948"/>
              <a:gd name="connsiteX6" fmla="*/ 311972 w 467958"/>
              <a:gd name="connsiteY6" fmla="*/ 849854 h 1333948"/>
              <a:gd name="connsiteX7" fmla="*/ 360381 w 467958"/>
              <a:gd name="connsiteY7" fmla="*/ 731520 h 1333948"/>
              <a:gd name="connsiteX8" fmla="*/ 419549 w 467958"/>
              <a:gd name="connsiteY8" fmla="*/ 559397 h 1333948"/>
              <a:gd name="connsiteX9" fmla="*/ 457200 w 467958"/>
              <a:gd name="connsiteY9" fmla="*/ 441063 h 1333948"/>
              <a:gd name="connsiteX10" fmla="*/ 462579 w 467958"/>
              <a:gd name="connsiteY10" fmla="*/ 322729 h 1333948"/>
              <a:gd name="connsiteX11" fmla="*/ 462580 w 467958"/>
              <a:gd name="connsiteY11" fmla="*/ 204395 h 1333948"/>
              <a:gd name="connsiteX12" fmla="*/ 462579 w 467958"/>
              <a:gd name="connsiteY12" fmla="*/ 59167 h 1333948"/>
              <a:gd name="connsiteX13" fmla="*/ 467958 w 467958"/>
              <a:gd name="connsiteY13" fmla="*/ 0 h 1333948"/>
              <a:gd name="connsiteX14" fmla="*/ 467958 w 467958"/>
              <a:gd name="connsiteY14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2880 w 467958"/>
              <a:gd name="connsiteY4" fmla="*/ 1103719 h 1333948"/>
              <a:gd name="connsiteX5" fmla="*/ 279699 w 467958"/>
              <a:gd name="connsiteY5" fmla="*/ 914399 h 1333948"/>
              <a:gd name="connsiteX6" fmla="*/ 311972 w 467958"/>
              <a:gd name="connsiteY6" fmla="*/ 849854 h 1333948"/>
              <a:gd name="connsiteX7" fmla="*/ 360381 w 467958"/>
              <a:gd name="connsiteY7" fmla="*/ 731520 h 1333948"/>
              <a:gd name="connsiteX8" fmla="*/ 419549 w 467958"/>
              <a:gd name="connsiteY8" fmla="*/ 559397 h 1333948"/>
              <a:gd name="connsiteX9" fmla="*/ 457200 w 467958"/>
              <a:gd name="connsiteY9" fmla="*/ 441063 h 1333948"/>
              <a:gd name="connsiteX10" fmla="*/ 462579 w 467958"/>
              <a:gd name="connsiteY10" fmla="*/ 322729 h 1333948"/>
              <a:gd name="connsiteX11" fmla="*/ 462580 w 467958"/>
              <a:gd name="connsiteY11" fmla="*/ 204395 h 1333948"/>
              <a:gd name="connsiteX12" fmla="*/ 462579 w 467958"/>
              <a:gd name="connsiteY12" fmla="*/ 59167 h 1333948"/>
              <a:gd name="connsiteX13" fmla="*/ 467958 w 467958"/>
              <a:gd name="connsiteY13" fmla="*/ 0 h 1333948"/>
              <a:gd name="connsiteX14" fmla="*/ 467958 w 467958"/>
              <a:gd name="connsiteY14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79699 w 467958"/>
              <a:gd name="connsiteY5" fmla="*/ 914399 h 1333948"/>
              <a:gd name="connsiteX6" fmla="*/ 311972 w 467958"/>
              <a:gd name="connsiteY6" fmla="*/ 849854 h 1333948"/>
              <a:gd name="connsiteX7" fmla="*/ 360381 w 467958"/>
              <a:gd name="connsiteY7" fmla="*/ 731520 h 1333948"/>
              <a:gd name="connsiteX8" fmla="*/ 419549 w 467958"/>
              <a:gd name="connsiteY8" fmla="*/ 559397 h 1333948"/>
              <a:gd name="connsiteX9" fmla="*/ 457200 w 467958"/>
              <a:gd name="connsiteY9" fmla="*/ 441063 h 1333948"/>
              <a:gd name="connsiteX10" fmla="*/ 462579 w 467958"/>
              <a:gd name="connsiteY10" fmla="*/ 322729 h 1333948"/>
              <a:gd name="connsiteX11" fmla="*/ 462580 w 467958"/>
              <a:gd name="connsiteY11" fmla="*/ 204395 h 1333948"/>
              <a:gd name="connsiteX12" fmla="*/ 462579 w 467958"/>
              <a:gd name="connsiteY12" fmla="*/ 59167 h 1333948"/>
              <a:gd name="connsiteX13" fmla="*/ 467958 w 467958"/>
              <a:gd name="connsiteY13" fmla="*/ 0 h 1333948"/>
              <a:gd name="connsiteX14" fmla="*/ 467958 w 467958"/>
              <a:gd name="connsiteY14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46593 w 467958"/>
              <a:gd name="connsiteY5" fmla="*/ 955082 h 1333948"/>
              <a:gd name="connsiteX6" fmla="*/ 279699 w 467958"/>
              <a:gd name="connsiteY6" fmla="*/ 914399 h 1333948"/>
              <a:gd name="connsiteX7" fmla="*/ 311972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59472 w 467958"/>
              <a:gd name="connsiteY5" fmla="*/ 955082 h 1333948"/>
              <a:gd name="connsiteX6" fmla="*/ 279699 w 467958"/>
              <a:gd name="connsiteY6" fmla="*/ 914399 h 1333948"/>
              <a:gd name="connsiteX7" fmla="*/ 311972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79699 w 467958"/>
              <a:gd name="connsiteY6" fmla="*/ 914399 h 1333948"/>
              <a:gd name="connsiteX7" fmla="*/ 311972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79699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79699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44091 w 467958"/>
              <a:gd name="connsiteY1" fmla="*/ 1302735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44091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7958" h="1333948">
                <a:moveTo>
                  <a:pt x="0" y="1333948"/>
                </a:moveTo>
                <a:cubicBezTo>
                  <a:pt x="6275" y="1325880"/>
                  <a:pt x="27058" y="1314226"/>
                  <a:pt x="44091" y="1296296"/>
                </a:cubicBezTo>
                <a:cubicBezTo>
                  <a:pt x="61124" y="1278366"/>
                  <a:pt x="85620" y="1246750"/>
                  <a:pt x="102198" y="1226371"/>
                </a:cubicBezTo>
                <a:cubicBezTo>
                  <a:pt x="118777" y="1205992"/>
                  <a:pt x="130115" y="1195538"/>
                  <a:pt x="143562" y="1174023"/>
                </a:cubicBezTo>
                <a:cubicBezTo>
                  <a:pt x="157009" y="1152508"/>
                  <a:pt x="168928" y="1140209"/>
                  <a:pt x="189320" y="1103719"/>
                </a:cubicBezTo>
                <a:cubicBezTo>
                  <a:pt x="209712" y="1067229"/>
                  <a:pt x="250849" y="986635"/>
                  <a:pt x="265912" y="955082"/>
                </a:cubicBezTo>
                <a:cubicBezTo>
                  <a:pt x="280975" y="923529"/>
                  <a:pt x="277388" y="931937"/>
                  <a:pt x="286138" y="914399"/>
                </a:cubicBezTo>
                <a:cubicBezTo>
                  <a:pt x="294888" y="896861"/>
                  <a:pt x="306037" y="880334"/>
                  <a:pt x="318411" y="849854"/>
                </a:cubicBezTo>
                <a:cubicBezTo>
                  <a:pt x="330785" y="819374"/>
                  <a:pt x="343525" y="779930"/>
                  <a:pt x="360381" y="731520"/>
                </a:cubicBezTo>
                <a:cubicBezTo>
                  <a:pt x="377237" y="683110"/>
                  <a:pt x="403413" y="607806"/>
                  <a:pt x="419549" y="559397"/>
                </a:cubicBezTo>
                <a:cubicBezTo>
                  <a:pt x="435685" y="510988"/>
                  <a:pt x="450028" y="480508"/>
                  <a:pt x="457200" y="441063"/>
                </a:cubicBezTo>
                <a:cubicBezTo>
                  <a:pt x="464372" y="401618"/>
                  <a:pt x="461682" y="362174"/>
                  <a:pt x="462579" y="322729"/>
                </a:cubicBezTo>
                <a:cubicBezTo>
                  <a:pt x="463476" y="283284"/>
                  <a:pt x="462580" y="248322"/>
                  <a:pt x="462580" y="204395"/>
                </a:cubicBezTo>
                <a:cubicBezTo>
                  <a:pt x="462580" y="160468"/>
                  <a:pt x="461683" y="93233"/>
                  <a:pt x="462579" y="59167"/>
                </a:cubicBezTo>
                <a:cubicBezTo>
                  <a:pt x="463475" y="25101"/>
                  <a:pt x="467062" y="9861"/>
                  <a:pt x="467958" y="0"/>
                </a:cubicBezTo>
                <a:lnTo>
                  <a:pt x="467958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Freeform 22"/>
          <p:cNvSpPr/>
          <p:nvPr/>
        </p:nvSpPr>
        <p:spPr>
          <a:xfrm>
            <a:off x="4836462" y="3626745"/>
            <a:ext cx="70841" cy="1336134"/>
          </a:xfrm>
          <a:custGeom>
            <a:avLst/>
            <a:gdLst>
              <a:gd name="connsiteX0" fmla="*/ 9045 w 103049"/>
              <a:gd name="connsiteY0" fmla="*/ 0 h 1384969"/>
              <a:gd name="connsiteX1" fmla="*/ 9045 w 103049"/>
              <a:gd name="connsiteY1" fmla="*/ 1213503 h 1384969"/>
              <a:gd name="connsiteX2" fmla="*/ 103049 w 103049"/>
              <a:gd name="connsiteY2" fmla="*/ 1375873 h 1384969"/>
              <a:gd name="connsiteX3" fmla="*/ 103049 w 103049"/>
              <a:gd name="connsiteY3" fmla="*/ 1375873 h 138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049" h="1384969">
                <a:moveTo>
                  <a:pt x="9045" y="0"/>
                </a:moveTo>
                <a:cubicBezTo>
                  <a:pt x="1211" y="492095"/>
                  <a:pt x="-6622" y="984191"/>
                  <a:pt x="9045" y="1213503"/>
                </a:cubicBezTo>
                <a:cubicBezTo>
                  <a:pt x="24712" y="1442815"/>
                  <a:pt x="103049" y="1375873"/>
                  <a:pt x="103049" y="1375873"/>
                </a:cubicBezTo>
                <a:lnTo>
                  <a:pt x="103049" y="137587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Freeform 23"/>
          <p:cNvSpPr/>
          <p:nvPr/>
        </p:nvSpPr>
        <p:spPr>
          <a:xfrm>
            <a:off x="4840381" y="4815763"/>
            <a:ext cx="523579" cy="243623"/>
          </a:xfrm>
          <a:custGeom>
            <a:avLst/>
            <a:gdLst>
              <a:gd name="connsiteX0" fmla="*/ 0 w 510989"/>
              <a:gd name="connsiteY0" fmla="*/ 0 h 225824"/>
              <a:gd name="connsiteX1" fmla="*/ 26894 w 510989"/>
              <a:gd name="connsiteY1" fmla="*/ 134471 h 225824"/>
              <a:gd name="connsiteX2" fmla="*/ 102198 w 510989"/>
              <a:gd name="connsiteY2" fmla="*/ 199017 h 225824"/>
              <a:gd name="connsiteX3" fmla="*/ 204396 w 510989"/>
              <a:gd name="connsiteY3" fmla="*/ 220532 h 225824"/>
              <a:gd name="connsiteX4" fmla="*/ 290457 w 510989"/>
              <a:gd name="connsiteY4" fmla="*/ 220532 h 225824"/>
              <a:gd name="connsiteX5" fmla="*/ 398033 w 510989"/>
              <a:gd name="connsiteY5" fmla="*/ 161365 h 225824"/>
              <a:gd name="connsiteX6" fmla="*/ 478716 w 510989"/>
              <a:gd name="connsiteY6" fmla="*/ 96819 h 225824"/>
              <a:gd name="connsiteX7" fmla="*/ 510989 w 510989"/>
              <a:gd name="connsiteY7" fmla="*/ 69925 h 225824"/>
              <a:gd name="connsiteX8" fmla="*/ 510989 w 510989"/>
              <a:gd name="connsiteY8" fmla="*/ 69925 h 225824"/>
              <a:gd name="connsiteX0" fmla="*/ 0 w 505610"/>
              <a:gd name="connsiteY0" fmla="*/ 0 h 231203"/>
              <a:gd name="connsiteX1" fmla="*/ 21515 w 505610"/>
              <a:gd name="connsiteY1" fmla="*/ 139850 h 231203"/>
              <a:gd name="connsiteX2" fmla="*/ 96819 w 505610"/>
              <a:gd name="connsiteY2" fmla="*/ 204396 h 231203"/>
              <a:gd name="connsiteX3" fmla="*/ 199017 w 505610"/>
              <a:gd name="connsiteY3" fmla="*/ 225911 h 231203"/>
              <a:gd name="connsiteX4" fmla="*/ 285078 w 505610"/>
              <a:gd name="connsiteY4" fmla="*/ 225911 h 231203"/>
              <a:gd name="connsiteX5" fmla="*/ 392654 w 505610"/>
              <a:gd name="connsiteY5" fmla="*/ 166744 h 231203"/>
              <a:gd name="connsiteX6" fmla="*/ 473337 w 505610"/>
              <a:gd name="connsiteY6" fmla="*/ 102198 h 231203"/>
              <a:gd name="connsiteX7" fmla="*/ 505610 w 505610"/>
              <a:gd name="connsiteY7" fmla="*/ 75304 h 231203"/>
              <a:gd name="connsiteX8" fmla="*/ 505610 w 505610"/>
              <a:gd name="connsiteY8" fmla="*/ 75304 h 231203"/>
              <a:gd name="connsiteX0" fmla="*/ 0 w 505610"/>
              <a:gd name="connsiteY0" fmla="*/ 0 h 230499"/>
              <a:gd name="connsiteX1" fmla="*/ 21515 w 505610"/>
              <a:gd name="connsiteY1" fmla="*/ 139850 h 230499"/>
              <a:gd name="connsiteX2" fmla="*/ 96819 w 505610"/>
              <a:gd name="connsiteY2" fmla="*/ 220532 h 230499"/>
              <a:gd name="connsiteX3" fmla="*/ 199017 w 505610"/>
              <a:gd name="connsiteY3" fmla="*/ 225911 h 230499"/>
              <a:gd name="connsiteX4" fmla="*/ 285078 w 505610"/>
              <a:gd name="connsiteY4" fmla="*/ 225911 h 230499"/>
              <a:gd name="connsiteX5" fmla="*/ 392654 w 505610"/>
              <a:gd name="connsiteY5" fmla="*/ 166744 h 230499"/>
              <a:gd name="connsiteX6" fmla="*/ 473337 w 505610"/>
              <a:gd name="connsiteY6" fmla="*/ 102198 h 230499"/>
              <a:gd name="connsiteX7" fmla="*/ 505610 w 505610"/>
              <a:gd name="connsiteY7" fmla="*/ 75304 h 230499"/>
              <a:gd name="connsiteX8" fmla="*/ 505610 w 505610"/>
              <a:gd name="connsiteY8" fmla="*/ 75304 h 230499"/>
              <a:gd name="connsiteX0" fmla="*/ 0 w 505610"/>
              <a:gd name="connsiteY0" fmla="*/ 0 h 231203"/>
              <a:gd name="connsiteX1" fmla="*/ 21515 w 505610"/>
              <a:gd name="connsiteY1" fmla="*/ 139850 h 231203"/>
              <a:gd name="connsiteX2" fmla="*/ 96819 w 505610"/>
              <a:gd name="connsiteY2" fmla="*/ 204395 h 231203"/>
              <a:gd name="connsiteX3" fmla="*/ 199017 w 505610"/>
              <a:gd name="connsiteY3" fmla="*/ 225911 h 231203"/>
              <a:gd name="connsiteX4" fmla="*/ 285078 w 505610"/>
              <a:gd name="connsiteY4" fmla="*/ 225911 h 231203"/>
              <a:gd name="connsiteX5" fmla="*/ 392654 w 505610"/>
              <a:gd name="connsiteY5" fmla="*/ 166744 h 231203"/>
              <a:gd name="connsiteX6" fmla="*/ 473337 w 505610"/>
              <a:gd name="connsiteY6" fmla="*/ 102198 h 231203"/>
              <a:gd name="connsiteX7" fmla="*/ 505610 w 505610"/>
              <a:gd name="connsiteY7" fmla="*/ 75304 h 231203"/>
              <a:gd name="connsiteX8" fmla="*/ 505610 w 505610"/>
              <a:gd name="connsiteY8" fmla="*/ 75304 h 231203"/>
              <a:gd name="connsiteX0" fmla="*/ 0 w 505610"/>
              <a:gd name="connsiteY0" fmla="*/ 0 h 258595"/>
              <a:gd name="connsiteX1" fmla="*/ 21515 w 505610"/>
              <a:gd name="connsiteY1" fmla="*/ 139850 h 258595"/>
              <a:gd name="connsiteX2" fmla="*/ 96819 w 505610"/>
              <a:gd name="connsiteY2" fmla="*/ 204395 h 258595"/>
              <a:gd name="connsiteX3" fmla="*/ 199017 w 505610"/>
              <a:gd name="connsiteY3" fmla="*/ 258184 h 258595"/>
              <a:gd name="connsiteX4" fmla="*/ 285078 w 505610"/>
              <a:gd name="connsiteY4" fmla="*/ 225911 h 258595"/>
              <a:gd name="connsiteX5" fmla="*/ 392654 w 505610"/>
              <a:gd name="connsiteY5" fmla="*/ 166744 h 258595"/>
              <a:gd name="connsiteX6" fmla="*/ 473337 w 505610"/>
              <a:gd name="connsiteY6" fmla="*/ 102198 h 258595"/>
              <a:gd name="connsiteX7" fmla="*/ 505610 w 505610"/>
              <a:gd name="connsiteY7" fmla="*/ 75304 h 258595"/>
              <a:gd name="connsiteX8" fmla="*/ 505610 w 505610"/>
              <a:gd name="connsiteY8" fmla="*/ 75304 h 258595"/>
              <a:gd name="connsiteX0" fmla="*/ 0 w 505610"/>
              <a:gd name="connsiteY0" fmla="*/ 0 h 242971"/>
              <a:gd name="connsiteX1" fmla="*/ 21515 w 505610"/>
              <a:gd name="connsiteY1" fmla="*/ 139850 h 242971"/>
              <a:gd name="connsiteX2" fmla="*/ 96819 w 505610"/>
              <a:gd name="connsiteY2" fmla="*/ 204395 h 242971"/>
              <a:gd name="connsiteX3" fmla="*/ 199017 w 505610"/>
              <a:gd name="connsiteY3" fmla="*/ 242048 h 242971"/>
              <a:gd name="connsiteX4" fmla="*/ 285078 w 505610"/>
              <a:gd name="connsiteY4" fmla="*/ 225911 h 242971"/>
              <a:gd name="connsiteX5" fmla="*/ 392654 w 505610"/>
              <a:gd name="connsiteY5" fmla="*/ 166744 h 242971"/>
              <a:gd name="connsiteX6" fmla="*/ 473337 w 505610"/>
              <a:gd name="connsiteY6" fmla="*/ 102198 h 242971"/>
              <a:gd name="connsiteX7" fmla="*/ 505610 w 505610"/>
              <a:gd name="connsiteY7" fmla="*/ 75304 h 242971"/>
              <a:gd name="connsiteX8" fmla="*/ 505610 w 505610"/>
              <a:gd name="connsiteY8" fmla="*/ 75304 h 242971"/>
              <a:gd name="connsiteX0" fmla="*/ 0 w 505610"/>
              <a:gd name="connsiteY0" fmla="*/ 0 h 238148"/>
              <a:gd name="connsiteX1" fmla="*/ 21515 w 505610"/>
              <a:gd name="connsiteY1" fmla="*/ 139850 h 238148"/>
              <a:gd name="connsiteX2" fmla="*/ 96819 w 505610"/>
              <a:gd name="connsiteY2" fmla="*/ 204395 h 238148"/>
              <a:gd name="connsiteX3" fmla="*/ 199017 w 505610"/>
              <a:gd name="connsiteY3" fmla="*/ 236669 h 238148"/>
              <a:gd name="connsiteX4" fmla="*/ 285078 w 505610"/>
              <a:gd name="connsiteY4" fmla="*/ 225911 h 238148"/>
              <a:gd name="connsiteX5" fmla="*/ 392654 w 505610"/>
              <a:gd name="connsiteY5" fmla="*/ 166744 h 238148"/>
              <a:gd name="connsiteX6" fmla="*/ 473337 w 505610"/>
              <a:gd name="connsiteY6" fmla="*/ 102198 h 238148"/>
              <a:gd name="connsiteX7" fmla="*/ 505610 w 505610"/>
              <a:gd name="connsiteY7" fmla="*/ 75304 h 238148"/>
              <a:gd name="connsiteX8" fmla="*/ 505610 w 505610"/>
              <a:gd name="connsiteY8" fmla="*/ 75304 h 238148"/>
              <a:gd name="connsiteX0" fmla="*/ 0 w 505610"/>
              <a:gd name="connsiteY0" fmla="*/ 0 h 238148"/>
              <a:gd name="connsiteX1" fmla="*/ 26894 w 505610"/>
              <a:gd name="connsiteY1" fmla="*/ 139850 h 238148"/>
              <a:gd name="connsiteX2" fmla="*/ 96819 w 505610"/>
              <a:gd name="connsiteY2" fmla="*/ 204395 h 238148"/>
              <a:gd name="connsiteX3" fmla="*/ 199017 w 505610"/>
              <a:gd name="connsiteY3" fmla="*/ 236669 h 238148"/>
              <a:gd name="connsiteX4" fmla="*/ 285078 w 505610"/>
              <a:gd name="connsiteY4" fmla="*/ 225911 h 238148"/>
              <a:gd name="connsiteX5" fmla="*/ 392654 w 505610"/>
              <a:gd name="connsiteY5" fmla="*/ 166744 h 238148"/>
              <a:gd name="connsiteX6" fmla="*/ 473337 w 505610"/>
              <a:gd name="connsiteY6" fmla="*/ 102198 h 238148"/>
              <a:gd name="connsiteX7" fmla="*/ 505610 w 505610"/>
              <a:gd name="connsiteY7" fmla="*/ 75304 h 238148"/>
              <a:gd name="connsiteX8" fmla="*/ 505610 w 505610"/>
              <a:gd name="connsiteY8" fmla="*/ 75304 h 238148"/>
              <a:gd name="connsiteX0" fmla="*/ 0 w 505610"/>
              <a:gd name="connsiteY0" fmla="*/ 0 h 237383"/>
              <a:gd name="connsiteX1" fmla="*/ 26894 w 505610"/>
              <a:gd name="connsiteY1" fmla="*/ 139850 h 237383"/>
              <a:gd name="connsiteX2" fmla="*/ 91440 w 505610"/>
              <a:gd name="connsiteY2" fmla="*/ 215153 h 237383"/>
              <a:gd name="connsiteX3" fmla="*/ 199017 w 505610"/>
              <a:gd name="connsiteY3" fmla="*/ 236669 h 237383"/>
              <a:gd name="connsiteX4" fmla="*/ 285078 w 505610"/>
              <a:gd name="connsiteY4" fmla="*/ 225911 h 237383"/>
              <a:gd name="connsiteX5" fmla="*/ 392654 w 505610"/>
              <a:gd name="connsiteY5" fmla="*/ 166744 h 237383"/>
              <a:gd name="connsiteX6" fmla="*/ 473337 w 505610"/>
              <a:gd name="connsiteY6" fmla="*/ 102198 h 237383"/>
              <a:gd name="connsiteX7" fmla="*/ 505610 w 505610"/>
              <a:gd name="connsiteY7" fmla="*/ 75304 h 237383"/>
              <a:gd name="connsiteX8" fmla="*/ 505610 w 505610"/>
              <a:gd name="connsiteY8" fmla="*/ 75304 h 237383"/>
              <a:gd name="connsiteX0" fmla="*/ 0 w 505610"/>
              <a:gd name="connsiteY0" fmla="*/ 0 h 237383"/>
              <a:gd name="connsiteX1" fmla="*/ 26894 w 505610"/>
              <a:gd name="connsiteY1" fmla="*/ 139850 h 237383"/>
              <a:gd name="connsiteX2" fmla="*/ 91440 w 505610"/>
              <a:gd name="connsiteY2" fmla="*/ 215153 h 237383"/>
              <a:gd name="connsiteX3" fmla="*/ 199017 w 505610"/>
              <a:gd name="connsiteY3" fmla="*/ 236669 h 237383"/>
              <a:gd name="connsiteX4" fmla="*/ 285078 w 505610"/>
              <a:gd name="connsiteY4" fmla="*/ 225911 h 237383"/>
              <a:gd name="connsiteX5" fmla="*/ 392654 w 505610"/>
              <a:gd name="connsiteY5" fmla="*/ 166744 h 237383"/>
              <a:gd name="connsiteX6" fmla="*/ 473337 w 505610"/>
              <a:gd name="connsiteY6" fmla="*/ 102198 h 237383"/>
              <a:gd name="connsiteX7" fmla="*/ 505610 w 505610"/>
              <a:gd name="connsiteY7" fmla="*/ 75304 h 237383"/>
              <a:gd name="connsiteX8" fmla="*/ 505610 w 505610"/>
              <a:gd name="connsiteY8" fmla="*/ 75304 h 237383"/>
              <a:gd name="connsiteX0" fmla="*/ 0 w 505610"/>
              <a:gd name="connsiteY0" fmla="*/ 0 h 252958"/>
              <a:gd name="connsiteX1" fmla="*/ 26894 w 505610"/>
              <a:gd name="connsiteY1" fmla="*/ 139850 h 252958"/>
              <a:gd name="connsiteX2" fmla="*/ 91440 w 505610"/>
              <a:gd name="connsiteY2" fmla="*/ 215153 h 252958"/>
              <a:gd name="connsiteX3" fmla="*/ 199017 w 505610"/>
              <a:gd name="connsiteY3" fmla="*/ 252806 h 252958"/>
              <a:gd name="connsiteX4" fmla="*/ 285078 w 505610"/>
              <a:gd name="connsiteY4" fmla="*/ 225911 h 252958"/>
              <a:gd name="connsiteX5" fmla="*/ 392654 w 505610"/>
              <a:gd name="connsiteY5" fmla="*/ 166744 h 252958"/>
              <a:gd name="connsiteX6" fmla="*/ 473337 w 505610"/>
              <a:gd name="connsiteY6" fmla="*/ 102198 h 252958"/>
              <a:gd name="connsiteX7" fmla="*/ 505610 w 505610"/>
              <a:gd name="connsiteY7" fmla="*/ 75304 h 252958"/>
              <a:gd name="connsiteX8" fmla="*/ 505610 w 505610"/>
              <a:gd name="connsiteY8" fmla="*/ 75304 h 252958"/>
              <a:gd name="connsiteX0" fmla="*/ 0 w 505610"/>
              <a:gd name="connsiteY0" fmla="*/ 0 h 252958"/>
              <a:gd name="connsiteX1" fmla="*/ 26894 w 505610"/>
              <a:gd name="connsiteY1" fmla="*/ 139850 h 252958"/>
              <a:gd name="connsiteX2" fmla="*/ 91440 w 505610"/>
              <a:gd name="connsiteY2" fmla="*/ 215153 h 252958"/>
              <a:gd name="connsiteX3" fmla="*/ 199017 w 505610"/>
              <a:gd name="connsiteY3" fmla="*/ 252806 h 252958"/>
              <a:gd name="connsiteX4" fmla="*/ 285078 w 505610"/>
              <a:gd name="connsiteY4" fmla="*/ 225911 h 252958"/>
              <a:gd name="connsiteX5" fmla="*/ 392654 w 505610"/>
              <a:gd name="connsiteY5" fmla="*/ 166744 h 252958"/>
              <a:gd name="connsiteX6" fmla="*/ 473337 w 505610"/>
              <a:gd name="connsiteY6" fmla="*/ 102198 h 252958"/>
              <a:gd name="connsiteX7" fmla="*/ 505610 w 505610"/>
              <a:gd name="connsiteY7" fmla="*/ 75304 h 252958"/>
              <a:gd name="connsiteX8" fmla="*/ 505610 w 505610"/>
              <a:gd name="connsiteY8" fmla="*/ 75304 h 252958"/>
              <a:gd name="connsiteX0" fmla="*/ 0 w 505610"/>
              <a:gd name="connsiteY0" fmla="*/ 0 h 247638"/>
              <a:gd name="connsiteX1" fmla="*/ 26894 w 505610"/>
              <a:gd name="connsiteY1" fmla="*/ 139850 h 247638"/>
              <a:gd name="connsiteX2" fmla="*/ 91440 w 505610"/>
              <a:gd name="connsiteY2" fmla="*/ 215153 h 247638"/>
              <a:gd name="connsiteX3" fmla="*/ 199017 w 505610"/>
              <a:gd name="connsiteY3" fmla="*/ 247428 h 247638"/>
              <a:gd name="connsiteX4" fmla="*/ 285078 w 505610"/>
              <a:gd name="connsiteY4" fmla="*/ 225911 h 247638"/>
              <a:gd name="connsiteX5" fmla="*/ 392654 w 505610"/>
              <a:gd name="connsiteY5" fmla="*/ 166744 h 247638"/>
              <a:gd name="connsiteX6" fmla="*/ 473337 w 505610"/>
              <a:gd name="connsiteY6" fmla="*/ 102198 h 247638"/>
              <a:gd name="connsiteX7" fmla="*/ 505610 w 505610"/>
              <a:gd name="connsiteY7" fmla="*/ 75304 h 247638"/>
              <a:gd name="connsiteX8" fmla="*/ 505610 w 505610"/>
              <a:gd name="connsiteY8" fmla="*/ 75304 h 247638"/>
              <a:gd name="connsiteX0" fmla="*/ 0 w 505610"/>
              <a:gd name="connsiteY0" fmla="*/ 0 h 247638"/>
              <a:gd name="connsiteX1" fmla="*/ 26894 w 505610"/>
              <a:gd name="connsiteY1" fmla="*/ 139850 h 247638"/>
              <a:gd name="connsiteX2" fmla="*/ 91440 w 505610"/>
              <a:gd name="connsiteY2" fmla="*/ 215153 h 247638"/>
              <a:gd name="connsiteX3" fmla="*/ 199017 w 505610"/>
              <a:gd name="connsiteY3" fmla="*/ 247428 h 247638"/>
              <a:gd name="connsiteX4" fmla="*/ 285078 w 505610"/>
              <a:gd name="connsiteY4" fmla="*/ 225911 h 247638"/>
              <a:gd name="connsiteX5" fmla="*/ 392654 w 505610"/>
              <a:gd name="connsiteY5" fmla="*/ 166744 h 247638"/>
              <a:gd name="connsiteX6" fmla="*/ 473337 w 505610"/>
              <a:gd name="connsiteY6" fmla="*/ 102198 h 247638"/>
              <a:gd name="connsiteX7" fmla="*/ 505610 w 505610"/>
              <a:gd name="connsiteY7" fmla="*/ 75304 h 247638"/>
              <a:gd name="connsiteX8" fmla="*/ 505610 w 505610"/>
              <a:gd name="connsiteY8" fmla="*/ 75304 h 247638"/>
              <a:gd name="connsiteX0" fmla="*/ 0 w 505610"/>
              <a:gd name="connsiteY0" fmla="*/ 0 h 247538"/>
              <a:gd name="connsiteX1" fmla="*/ 26894 w 505610"/>
              <a:gd name="connsiteY1" fmla="*/ 139850 h 247538"/>
              <a:gd name="connsiteX2" fmla="*/ 91440 w 505610"/>
              <a:gd name="connsiteY2" fmla="*/ 215153 h 247538"/>
              <a:gd name="connsiteX3" fmla="*/ 199017 w 505610"/>
              <a:gd name="connsiteY3" fmla="*/ 247428 h 247538"/>
              <a:gd name="connsiteX4" fmla="*/ 285078 w 505610"/>
              <a:gd name="connsiteY4" fmla="*/ 225911 h 247538"/>
              <a:gd name="connsiteX5" fmla="*/ 392654 w 505610"/>
              <a:gd name="connsiteY5" fmla="*/ 166744 h 247538"/>
              <a:gd name="connsiteX6" fmla="*/ 473337 w 505610"/>
              <a:gd name="connsiteY6" fmla="*/ 102198 h 247538"/>
              <a:gd name="connsiteX7" fmla="*/ 505610 w 505610"/>
              <a:gd name="connsiteY7" fmla="*/ 75304 h 247538"/>
              <a:gd name="connsiteX8" fmla="*/ 505610 w 505610"/>
              <a:gd name="connsiteY8" fmla="*/ 75304 h 247538"/>
              <a:gd name="connsiteX0" fmla="*/ 0 w 505610"/>
              <a:gd name="connsiteY0" fmla="*/ 0 h 247538"/>
              <a:gd name="connsiteX1" fmla="*/ 26894 w 505610"/>
              <a:gd name="connsiteY1" fmla="*/ 139850 h 247538"/>
              <a:gd name="connsiteX2" fmla="*/ 91440 w 505610"/>
              <a:gd name="connsiteY2" fmla="*/ 215153 h 247538"/>
              <a:gd name="connsiteX3" fmla="*/ 199017 w 505610"/>
              <a:gd name="connsiteY3" fmla="*/ 247428 h 247538"/>
              <a:gd name="connsiteX4" fmla="*/ 285078 w 505610"/>
              <a:gd name="connsiteY4" fmla="*/ 225911 h 247538"/>
              <a:gd name="connsiteX5" fmla="*/ 392654 w 505610"/>
              <a:gd name="connsiteY5" fmla="*/ 166744 h 247538"/>
              <a:gd name="connsiteX6" fmla="*/ 473337 w 505610"/>
              <a:gd name="connsiteY6" fmla="*/ 102198 h 247538"/>
              <a:gd name="connsiteX7" fmla="*/ 505610 w 505610"/>
              <a:gd name="connsiteY7" fmla="*/ 75304 h 247538"/>
              <a:gd name="connsiteX8" fmla="*/ 505610 w 505610"/>
              <a:gd name="connsiteY8" fmla="*/ 75304 h 247538"/>
              <a:gd name="connsiteX0" fmla="*/ 0 w 505610"/>
              <a:gd name="connsiteY0" fmla="*/ 0 h 247538"/>
              <a:gd name="connsiteX1" fmla="*/ 26894 w 505610"/>
              <a:gd name="connsiteY1" fmla="*/ 139850 h 247538"/>
              <a:gd name="connsiteX2" fmla="*/ 91440 w 505610"/>
              <a:gd name="connsiteY2" fmla="*/ 215153 h 247538"/>
              <a:gd name="connsiteX3" fmla="*/ 199017 w 505610"/>
              <a:gd name="connsiteY3" fmla="*/ 247428 h 247538"/>
              <a:gd name="connsiteX4" fmla="*/ 285078 w 505610"/>
              <a:gd name="connsiteY4" fmla="*/ 225911 h 247538"/>
              <a:gd name="connsiteX5" fmla="*/ 392654 w 505610"/>
              <a:gd name="connsiteY5" fmla="*/ 166744 h 247538"/>
              <a:gd name="connsiteX6" fmla="*/ 473337 w 505610"/>
              <a:gd name="connsiteY6" fmla="*/ 102198 h 247538"/>
              <a:gd name="connsiteX7" fmla="*/ 505610 w 505610"/>
              <a:gd name="connsiteY7" fmla="*/ 75304 h 247538"/>
              <a:gd name="connsiteX8" fmla="*/ 505610 w 505610"/>
              <a:gd name="connsiteY8" fmla="*/ 75304 h 247538"/>
              <a:gd name="connsiteX0" fmla="*/ 0 w 505610"/>
              <a:gd name="connsiteY0" fmla="*/ 0 h 248867"/>
              <a:gd name="connsiteX1" fmla="*/ 26894 w 505610"/>
              <a:gd name="connsiteY1" fmla="*/ 139850 h 248867"/>
              <a:gd name="connsiteX2" fmla="*/ 91440 w 505610"/>
              <a:gd name="connsiteY2" fmla="*/ 215153 h 248867"/>
              <a:gd name="connsiteX3" fmla="*/ 199017 w 505610"/>
              <a:gd name="connsiteY3" fmla="*/ 247428 h 248867"/>
              <a:gd name="connsiteX4" fmla="*/ 285078 w 505610"/>
              <a:gd name="connsiteY4" fmla="*/ 242048 h 248867"/>
              <a:gd name="connsiteX5" fmla="*/ 392654 w 505610"/>
              <a:gd name="connsiteY5" fmla="*/ 166744 h 248867"/>
              <a:gd name="connsiteX6" fmla="*/ 473337 w 505610"/>
              <a:gd name="connsiteY6" fmla="*/ 102198 h 248867"/>
              <a:gd name="connsiteX7" fmla="*/ 505610 w 505610"/>
              <a:gd name="connsiteY7" fmla="*/ 75304 h 248867"/>
              <a:gd name="connsiteX8" fmla="*/ 505610 w 505610"/>
              <a:gd name="connsiteY8" fmla="*/ 75304 h 248867"/>
              <a:gd name="connsiteX0" fmla="*/ 0 w 505610"/>
              <a:gd name="connsiteY0" fmla="*/ 0 h 247729"/>
              <a:gd name="connsiteX1" fmla="*/ 26894 w 505610"/>
              <a:gd name="connsiteY1" fmla="*/ 139850 h 247729"/>
              <a:gd name="connsiteX2" fmla="*/ 91440 w 505610"/>
              <a:gd name="connsiteY2" fmla="*/ 215153 h 247729"/>
              <a:gd name="connsiteX3" fmla="*/ 199017 w 505610"/>
              <a:gd name="connsiteY3" fmla="*/ 247428 h 247729"/>
              <a:gd name="connsiteX4" fmla="*/ 279699 w 505610"/>
              <a:gd name="connsiteY4" fmla="*/ 231291 h 247729"/>
              <a:gd name="connsiteX5" fmla="*/ 392654 w 505610"/>
              <a:gd name="connsiteY5" fmla="*/ 166744 h 247729"/>
              <a:gd name="connsiteX6" fmla="*/ 473337 w 505610"/>
              <a:gd name="connsiteY6" fmla="*/ 102198 h 247729"/>
              <a:gd name="connsiteX7" fmla="*/ 505610 w 505610"/>
              <a:gd name="connsiteY7" fmla="*/ 75304 h 247729"/>
              <a:gd name="connsiteX8" fmla="*/ 505610 w 505610"/>
              <a:gd name="connsiteY8" fmla="*/ 75304 h 247729"/>
              <a:gd name="connsiteX0" fmla="*/ 0 w 505610"/>
              <a:gd name="connsiteY0" fmla="*/ 0 h 250533"/>
              <a:gd name="connsiteX1" fmla="*/ 26894 w 505610"/>
              <a:gd name="connsiteY1" fmla="*/ 139850 h 250533"/>
              <a:gd name="connsiteX2" fmla="*/ 91440 w 505610"/>
              <a:gd name="connsiteY2" fmla="*/ 215153 h 250533"/>
              <a:gd name="connsiteX3" fmla="*/ 199017 w 505610"/>
              <a:gd name="connsiteY3" fmla="*/ 247428 h 250533"/>
              <a:gd name="connsiteX4" fmla="*/ 279699 w 505610"/>
              <a:gd name="connsiteY4" fmla="*/ 247427 h 250533"/>
              <a:gd name="connsiteX5" fmla="*/ 392654 w 505610"/>
              <a:gd name="connsiteY5" fmla="*/ 166744 h 250533"/>
              <a:gd name="connsiteX6" fmla="*/ 473337 w 505610"/>
              <a:gd name="connsiteY6" fmla="*/ 102198 h 250533"/>
              <a:gd name="connsiteX7" fmla="*/ 505610 w 505610"/>
              <a:gd name="connsiteY7" fmla="*/ 75304 h 250533"/>
              <a:gd name="connsiteX8" fmla="*/ 505610 w 505610"/>
              <a:gd name="connsiteY8" fmla="*/ 75304 h 250533"/>
              <a:gd name="connsiteX0" fmla="*/ 0 w 505610"/>
              <a:gd name="connsiteY0" fmla="*/ 0 h 250533"/>
              <a:gd name="connsiteX1" fmla="*/ 26894 w 505610"/>
              <a:gd name="connsiteY1" fmla="*/ 139850 h 250533"/>
              <a:gd name="connsiteX2" fmla="*/ 91440 w 505610"/>
              <a:gd name="connsiteY2" fmla="*/ 215153 h 250533"/>
              <a:gd name="connsiteX3" fmla="*/ 199017 w 505610"/>
              <a:gd name="connsiteY3" fmla="*/ 247428 h 250533"/>
              <a:gd name="connsiteX4" fmla="*/ 279699 w 505610"/>
              <a:gd name="connsiteY4" fmla="*/ 247427 h 250533"/>
              <a:gd name="connsiteX5" fmla="*/ 392654 w 505610"/>
              <a:gd name="connsiteY5" fmla="*/ 166744 h 250533"/>
              <a:gd name="connsiteX6" fmla="*/ 473337 w 505610"/>
              <a:gd name="connsiteY6" fmla="*/ 102198 h 250533"/>
              <a:gd name="connsiteX7" fmla="*/ 505610 w 505610"/>
              <a:gd name="connsiteY7" fmla="*/ 75304 h 250533"/>
              <a:gd name="connsiteX8" fmla="*/ 505610 w 505610"/>
              <a:gd name="connsiteY8" fmla="*/ 75304 h 250533"/>
              <a:gd name="connsiteX0" fmla="*/ 0 w 505610"/>
              <a:gd name="connsiteY0" fmla="*/ 0 h 248107"/>
              <a:gd name="connsiteX1" fmla="*/ 26894 w 505610"/>
              <a:gd name="connsiteY1" fmla="*/ 139850 h 248107"/>
              <a:gd name="connsiteX2" fmla="*/ 91440 w 505610"/>
              <a:gd name="connsiteY2" fmla="*/ 215153 h 248107"/>
              <a:gd name="connsiteX3" fmla="*/ 199017 w 505610"/>
              <a:gd name="connsiteY3" fmla="*/ 247428 h 248107"/>
              <a:gd name="connsiteX4" fmla="*/ 274320 w 505610"/>
              <a:gd name="connsiteY4" fmla="*/ 236670 h 248107"/>
              <a:gd name="connsiteX5" fmla="*/ 392654 w 505610"/>
              <a:gd name="connsiteY5" fmla="*/ 166744 h 248107"/>
              <a:gd name="connsiteX6" fmla="*/ 473337 w 505610"/>
              <a:gd name="connsiteY6" fmla="*/ 102198 h 248107"/>
              <a:gd name="connsiteX7" fmla="*/ 505610 w 505610"/>
              <a:gd name="connsiteY7" fmla="*/ 75304 h 248107"/>
              <a:gd name="connsiteX8" fmla="*/ 505610 w 505610"/>
              <a:gd name="connsiteY8" fmla="*/ 75304 h 248107"/>
              <a:gd name="connsiteX0" fmla="*/ 0 w 505610"/>
              <a:gd name="connsiteY0" fmla="*/ 0 h 248107"/>
              <a:gd name="connsiteX1" fmla="*/ 26894 w 505610"/>
              <a:gd name="connsiteY1" fmla="*/ 139850 h 248107"/>
              <a:gd name="connsiteX2" fmla="*/ 91440 w 505610"/>
              <a:gd name="connsiteY2" fmla="*/ 215153 h 248107"/>
              <a:gd name="connsiteX3" fmla="*/ 199017 w 505610"/>
              <a:gd name="connsiteY3" fmla="*/ 247428 h 248107"/>
              <a:gd name="connsiteX4" fmla="*/ 274320 w 505610"/>
              <a:gd name="connsiteY4" fmla="*/ 236670 h 248107"/>
              <a:gd name="connsiteX5" fmla="*/ 392654 w 505610"/>
              <a:gd name="connsiteY5" fmla="*/ 166744 h 248107"/>
              <a:gd name="connsiteX6" fmla="*/ 473337 w 505610"/>
              <a:gd name="connsiteY6" fmla="*/ 102198 h 248107"/>
              <a:gd name="connsiteX7" fmla="*/ 505610 w 505610"/>
              <a:gd name="connsiteY7" fmla="*/ 75304 h 248107"/>
              <a:gd name="connsiteX8" fmla="*/ 505610 w 505610"/>
              <a:gd name="connsiteY8" fmla="*/ 75304 h 248107"/>
              <a:gd name="connsiteX0" fmla="*/ 0 w 505610"/>
              <a:gd name="connsiteY0" fmla="*/ 0 h 248107"/>
              <a:gd name="connsiteX1" fmla="*/ 26894 w 505610"/>
              <a:gd name="connsiteY1" fmla="*/ 139850 h 248107"/>
              <a:gd name="connsiteX2" fmla="*/ 91440 w 505610"/>
              <a:gd name="connsiteY2" fmla="*/ 215153 h 248107"/>
              <a:gd name="connsiteX3" fmla="*/ 199017 w 505610"/>
              <a:gd name="connsiteY3" fmla="*/ 247428 h 248107"/>
              <a:gd name="connsiteX4" fmla="*/ 274320 w 505610"/>
              <a:gd name="connsiteY4" fmla="*/ 236670 h 248107"/>
              <a:gd name="connsiteX5" fmla="*/ 392654 w 505610"/>
              <a:gd name="connsiteY5" fmla="*/ 166744 h 248107"/>
              <a:gd name="connsiteX6" fmla="*/ 473337 w 505610"/>
              <a:gd name="connsiteY6" fmla="*/ 102198 h 248107"/>
              <a:gd name="connsiteX7" fmla="*/ 505610 w 505610"/>
              <a:gd name="connsiteY7" fmla="*/ 75304 h 248107"/>
              <a:gd name="connsiteX8" fmla="*/ 505610 w 505610"/>
              <a:gd name="connsiteY8" fmla="*/ 75304 h 248107"/>
              <a:gd name="connsiteX0" fmla="*/ 0 w 505610"/>
              <a:gd name="connsiteY0" fmla="*/ 0 h 248107"/>
              <a:gd name="connsiteX1" fmla="*/ 26894 w 505610"/>
              <a:gd name="connsiteY1" fmla="*/ 139850 h 248107"/>
              <a:gd name="connsiteX2" fmla="*/ 91440 w 505610"/>
              <a:gd name="connsiteY2" fmla="*/ 215153 h 248107"/>
              <a:gd name="connsiteX3" fmla="*/ 199017 w 505610"/>
              <a:gd name="connsiteY3" fmla="*/ 247428 h 248107"/>
              <a:gd name="connsiteX4" fmla="*/ 274320 w 505610"/>
              <a:gd name="connsiteY4" fmla="*/ 236670 h 248107"/>
              <a:gd name="connsiteX5" fmla="*/ 392654 w 505610"/>
              <a:gd name="connsiteY5" fmla="*/ 166744 h 248107"/>
              <a:gd name="connsiteX6" fmla="*/ 473337 w 505610"/>
              <a:gd name="connsiteY6" fmla="*/ 102198 h 248107"/>
              <a:gd name="connsiteX7" fmla="*/ 505610 w 505610"/>
              <a:gd name="connsiteY7" fmla="*/ 75304 h 248107"/>
              <a:gd name="connsiteX8" fmla="*/ 505610 w 505610"/>
              <a:gd name="connsiteY8" fmla="*/ 75304 h 248107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66744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66744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26971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367"/>
              <a:gd name="connsiteX1" fmla="*/ 26894 w 505610"/>
              <a:gd name="connsiteY1" fmla="*/ 126971 h 248367"/>
              <a:gd name="connsiteX2" fmla="*/ 91440 w 505610"/>
              <a:gd name="connsiteY2" fmla="*/ 215153 h 248367"/>
              <a:gd name="connsiteX3" fmla="*/ 199017 w 505610"/>
              <a:gd name="connsiteY3" fmla="*/ 247428 h 248367"/>
              <a:gd name="connsiteX4" fmla="*/ 274320 w 505610"/>
              <a:gd name="connsiteY4" fmla="*/ 236670 h 248367"/>
              <a:gd name="connsiteX5" fmla="*/ 355001 w 505610"/>
              <a:gd name="connsiteY5" fmla="*/ 205458 h 248367"/>
              <a:gd name="connsiteX6" fmla="*/ 392654 w 505610"/>
              <a:gd name="connsiteY6" fmla="*/ 177502 h 248367"/>
              <a:gd name="connsiteX7" fmla="*/ 473337 w 505610"/>
              <a:gd name="connsiteY7" fmla="*/ 102198 h 248367"/>
              <a:gd name="connsiteX8" fmla="*/ 505610 w 505610"/>
              <a:gd name="connsiteY8" fmla="*/ 75304 h 248367"/>
              <a:gd name="connsiteX9" fmla="*/ 505610 w 505610"/>
              <a:gd name="connsiteY9" fmla="*/ 75304 h 248367"/>
              <a:gd name="connsiteX0" fmla="*/ 0 w 505610"/>
              <a:gd name="connsiteY0" fmla="*/ 0 h 248367"/>
              <a:gd name="connsiteX1" fmla="*/ 26894 w 505610"/>
              <a:gd name="connsiteY1" fmla="*/ 126971 h 248367"/>
              <a:gd name="connsiteX2" fmla="*/ 91440 w 505610"/>
              <a:gd name="connsiteY2" fmla="*/ 215153 h 248367"/>
              <a:gd name="connsiteX3" fmla="*/ 199017 w 505610"/>
              <a:gd name="connsiteY3" fmla="*/ 247428 h 248367"/>
              <a:gd name="connsiteX4" fmla="*/ 274320 w 505610"/>
              <a:gd name="connsiteY4" fmla="*/ 236670 h 248367"/>
              <a:gd name="connsiteX5" fmla="*/ 355001 w 505610"/>
              <a:gd name="connsiteY5" fmla="*/ 205458 h 248367"/>
              <a:gd name="connsiteX6" fmla="*/ 392654 w 505610"/>
              <a:gd name="connsiteY6" fmla="*/ 177502 h 248367"/>
              <a:gd name="connsiteX7" fmla="*/ 473337 w 505610"/>
              <a:gd name="connsiteY7" fmla="*/ 102198 h 248367"/>
              <a:gd name="connsiteX8" fmla="*/ 505610 w 505610"/>
              <a:gd name="connsiteY8" fmla="*/ 75304 h 248367"/>
              <a:gd name="connsiteX9" fmla="*/ 505610 w 505610"/>
              <a:gd name="connsiteY9" fmla="*/ 75304 h 248367"/>
              <a:gd name="connsiteX0" fmla="*/ 0 w 505610"/>
              <a:gd name="connsiteY0" fmla="*/ 0 h 249955"/>
              <a:gd name="connsiteX1" fmla="*/ 26894 w 505610"/>
              <a:gd name="connsiteY1" fmla="*/ 126971 h 249955"/>
              <a:gd name="connsiteX2" fmla="*/ 91440 w 505610"/>
              <a:gd name="connsiteY2" fmla="*/ 215153 h 249955"/>
              <a:gd name="connsiteX3" fmla="*/ 199017 w 505610"/>
              <a:gd name="connsiteY3" fmla="*/ 247428 h 249955"/>
              <a:gd name="connsiteX4" fmla="*/ 274320 w 505610"/>
              <a:gd name="connsiteY4" fmla="*/ 243110 h 249955"/>
              <a:gd name="connsiteX5" fmla="*/ 355001 w 505610"/>
              <a:gd name="connsiteY5" fmla="*/ 205458 h 249955"/>
              <a:gd name="connsiteX6" fmla="*/ 392654 w 505610"/>
              <a:gd name="connsiteY6" fmla="*/ 177502 h 249955"/>
              <a:gd name="connsiteX7" fmla="*/ 473337 w 505610"/>
              <a:gd name="connsiteY7" fmla="*/ 102198 h 249955"/>
              <a:gd name="connsiteX8" fmla="*/ 505610 w 505610"/>
              <a:gd name="connsiteY8" fmla="*/ 75304 h 249955"/>
              <a:gd name="connsiteX9" fmla="*/ 505610 w 505610"/>
              <a:gd name="connsiteY9" fmla="*/ 75304 h 249955"/>
              <a:gd name="connsiteX0" fmla="*/ 0 w 505610"/>
              <a:gd name="connsiteY0" fmla="*/ 0 h 249955"/>
              <a:gd name="connsiteX1" fmla="*/ 26894 w 505610"/>
              <a:gd name="connsiteY1" fmla="*/ 126971 h 249955"/>
              <a:gd name="connsiteX2" fmla="*/ 91440 w 505610"/>
              <a:gd name="connsiteY2" fmla="*/ 215153 h 249955"/>
              <a:gd name="connsiteX3" fmla="*/ 199017 w 505610"/>
              <a:gd name="connsiteY3" fmla="*/ 247428 h 249955"/>
              <a:gd name="connsiteX4" fmla="*/ 274320 w 505610"/>
              <a:gd name="connsiteY4" fmla="*/ 243110 h 249955"/>
              <a:gd name="connsiteX5" fmla="*/ 355001 w 505610"/>
              <a:gd name="connsiteY5" fmla="*/ 205458 h 249955"/>
              <a:gd name="connsiteX6" fmla="*/ 392654 w 505610"/>
              <a:gd name="connsiteY6" fmla="*/ 177502 h 249955"/>
              <a:gd name="connsiteX7" fmla="*/ 473337 w 505610"/>
              <a:gd name="connsiteY7" fmla="*/ 102198 h 249955"/>
              <a:gd name="connsiteX8" fmla="*/ 505610 w 505610"/>
              <a:gd name="connsiteY8" fmla="*/ 75304 h 249955"/>
              <a:gd name="connsiteX9" fmla="*/ 505610 w 505610"/>
              <a:gd name="connsiteY9" fmla="*/ 75304 h 249955"/>
              <a:gd name="connsiteX0" fmla="*/ 0 w 505610"/>
              <a:gd name="connsiteY0" fmla="*/ 0 h 249955"/>
              <a:gd name="connsiteX1" fmla="*/ 26894 w 505610"/>
              <a:gd name="connsiteY1" fmla="*/ 126971 h 249955"/>
              <a:gd name="connsiteX2" fmla="*/ 91440 w 505610"/>
              <a:gd name="connsiteY2" fmla="*/ 215153 h 249955"/>
              <a:gd name="connsiteX3" fmla="*/ 199017 w 505610"/>
              <a:gd name="connsiteY3" fmla="*/ 247428 h 249955"/>
              <a:gd name="connsiteX4" fmla="*/ 274320 w 505610"/>
              <a:gd name="connsiteY4" fmla="*/ 243110 h 249955"/>
              <a:gd name="connsiteX5" fmla="*/ 355001 w 505610"/>
              <a:gd name="connsiteY5" fmla="*/ 205458 h 249955"/>
              <a:gd name="connsiteX6" fmla="*/ 392654 w 505610"/>
              <a:gd name="connsiteY6" fmla="*/ 183941 h 249955"/>
              <a:gd name="connsiteX7" fmla="*/ 473337 w 505610"/>
              <a:gd name="connsiteY7" fmla="*/ 102198 h 249955"/>
              <a:gd name="connsiteX8" fmla="*/ 505610 w 505610"/>
              <a:gd name="connsiteY8" fmla="*/ 75304 h 249955"/>
              <a:gd name="connsiteX9" fmla="*/ 505610 w 505610"/>
              <a:gd name="connsiteY9" fmla="*/ 75304 h 249955"/>
              <a:gd name="connsiteX0" fmla="*/ 0 w 505610"/>
              <a:gd name="connsiteY0" fmla="*/ 0 h 249696"/>
              <a:gd name="connsiteX1" fmla="*/ 26894 w 505610"/>
              <a:gd name="connsiteY1" fmla="*/ 126971 h 249696"/>
              <a:gd name="connsiteX2" fmla="*/ 91440 w 505610"/>
              <a:gd name="connsiteY2" fmla="*/ 215153 h 249696"/>
              <a:gd name="connsiteX3" fmla="*/ 199017 w 505610"/>
              <a:gd name="connsiteY3" fmla="*/ 247428 h 249696"/>
              <a:gd name="connsiteX4" fmla="*/ 274320 w 505610"/>
              <a:gd name="connsiteY4" fmla="*/ 243110 h 249696"/>
              <a:gd name="connsiteX5" fmla="*/ 355001 w 505610"/>
              <a:gd name="connsiteY5" fmla="*/ 211897 h 249696"/>
              <a:gd name="connsiteX6" fmla="*/ 392654 w 505610"/>
              <a:gd name="connsiteY6" fmla="*/ 183941 h 249696"/>
              <a:gd name="connsiteX7" fmla="*/ 473337 w 505610"/>
              <a:gd name="connsiteY7" fmla="*/ 102198 h 249696"/>
              <a:gd name="connsiteX8" fmla="*/ 505610 w 505610"/>
              <a:gd name="connsiteY8" fmla="*/ 75304 h 249696"/>
              <a:gd name="connsiteX9" fmla="*/ 505610 w 505610"/>
              <a:gd name="connsiteY9" fmla="*/ 75304 h 249696"/>
              <a:gd name="connsiteX0" fmla="*/ 0 w 505610"/>
              <a:gd name="connsiteY0" fmla="*/ 0 h 249696"/>
              <a:gd name="connsiteX1" fmla="*/ 26894 w 505610"/>
              <a:gd name="connsiteY1" fmla="*/ 126971 h 249696"/>
              <a:gd name="connsiteX2" fmla="*/ 91440 w 505610"/>
              <a:gd name="connsiteY2" fmla="*/ 215153 h 249696"/>
              <a:gd name="connsiteX3" fmla="*/ 199017 w 505610"/>
              <a:gd name="connsiteY3" fmla="*/ 247428 h 249696"/>
              <a:gd name="connsiteX4" fmla="*/ 274320 w 505610"/>
              <a:gd name="connsiteY4" fmla="*/ 243110 h 249696"/>
              <a:gd name="connsiteX5" fmla="*/ 355001 w 505610"/>
              <a:gd name="connsiteY5" fmla="*/ 211897 h 249696"/>
              <a:gd name="connsiteX6" fmla="*/ 399093 w 505610"/>
              <a:gd name="connsiteY6" fmla="*/ 183941 h 249696"/>
              <a:gd name="connsiteX7" fmla="*/ 473337 w 505610"/>
              <a:gd name="connsiteY7" fmla="*/ 102198 h 249696"/>
              <a:gd name="connsiteX8" fmla="*/ 505610 w 505610"/>
              <a:gd name="connsiteY8" fmla="*/ 75304 h 249696"/>
              <a:gd name="connsiteX9" fmla="*/ 505610 w 505610"/>
              <a:gd name="connsiteY9" fmla="*/ 75304 h 249696"/>
              <a:gd name="connsiteX0" fmla="*/ 0 w 505610"/>
              <a:gd name="connsiteY0" fmla="*/ 0 h 249696"/>
              <a:gd name="connsiteX1" fmla="*/ 26894 w 505610"/>
              <a:gd name="connsiteY1" fmla="*/ 126971 h 249696"/>
              <a:gd name="connsiteX2" fmla="*/ 91440 w 505610"/>
              <a:gd name="connsiteY2" fmla="*/ 215153 h 249696"/>
              <a:gd name="connsiteX3" fmla="*/ 199017 w 505610"/>
              <a:gd name="connsiteY3" fmla="*/ 247428 h 249696"/>
              <a:gd name="connsiteX4" fmla="*/ 274320 w 505610"/>
              <a:gd name="connsiteY4" fmla="*/ 243110 h 249696"/>
              <a:gd name="connsiteX5" fmla="*/ 355001 w 505610"/>
              <a:gd name="connsiteY5" fmla="*/ 211897 h 249696"/>
              <a:gd name="connsiteX6" fmla="*/ 399093 w 505610"/>
              <a:gd name="connsiteY6" fmla="*/ 183941 h 249696"/>
              <a:gd name="connsiteX7" fmla="*/ 473337 w 505610"/>
              <a:gd name="connsiteY7" fmla="*/ 115076 h 249696"/>
              <a:gd name="connsiteX8" fmla="*/ 505610 w 505610"/>
              <a:gd name="connsiteY8" fmla="*/ 75304 h 249696"/>
              <a:gd name="connsiteX9" fmla="*/ 505610 w 505610"/>
              <a:gd name="connsiteY9" fmla="*/ 75304 h 249696"/>
              <a:gd name="connsiteX0" fmla="*/ 0 w 505610"/>
              <a:gd name="connsiteY0" fmla="*/ 0 h 249696"/>
              <a:gd name="connsiteX1" fmla="*/ 26894 w 505610"/>
              <a:gd name="connsiteY1" fmla="*/ 126971 h 249696"/>
              <a:gd name="connsiteX2" fmla="*/ 91440 w 505610"/>
              <a:gd name="connsiteY2" fmla="*/ 215153 h 249696"/>
              <a:gd name="connsiteX3" fmla="*/ 199017 w 505610"/>
              <a:gd name="connsiteY3" fmla="*/ 247428 h 249696"/>
              <a:gd name="connsiteX4" fmla="*/ 274320 w 505610"/>
              <a:gd name="connsiteY4" fmla="*/ 243110 h 249696"/>
              <a:gd name="connsiteX5" fmla="*/ 355001 w 505610"/>
              <a:gd name="connsiteY5" fmla="*/ 211897 h 249696"/>
              <a:gd name="connsiteX6" fmla="*/ 399093 w 505610"/>
              <a:gd name="connsiteY6" fmla="*/ 183941 h 249696"/>
              <a:gd name="connsiteX7" fmla="*/ 473337 w 505610"/>
              <a:gd name="connsiteY7" fmla="*/ 108637 h 249696"/>
              <a:gd name="connsiteX8" fmla="*/ 505610 w 505610"/>
              <a:gd name="connsiteY8" fmla="*/ 75304 h 249696"/>
              <a:gd name="connsiteX9" fmla="*/ 505610 w 505610"/>
              <a:gd name="connsiteY9" fmla="*/ 75304 h 249696"/>
              <a:gd name="connsiteX0" fmla="*/ 0 w 505610"/>
              <a:gd name="connsiteY0" fmla="*/ 0 h 249270"/>
              <a:gd name="connsiteX1" fmla="*/ 26894 w 505610"/>
              <a:gd name="connsiteY1" fmla="*/ 126971 h 249270"/>
              <a:gd name="connsiteX2" fmla="*/ 91440 w 505610"/>
              <a:gd name="connsiteY2" fmla="*/ 215153 h 249270"/>
              <a:gd name="connsiteX3" fmla="*/ 199017 w 505610"/>
              <a:gd name="connsiteY3" fmla="*/ 247428 h 249270"/>
              <a:gd name="connsiteX4" fmla="*/ 274320 w 505610"/>
              <a:gd name="connsiteY4" fmla="*/ 243110 h 249270"/>
              <a:gd name="connsiteX5" fmla="*/ 355001 w 505610"/>
              <a:gd name="connsiteY5" fmla="*/ 224775 h 249270"/>
              <a:gd name="connsiteX6" fmla="*/ 399093 w 505610"/>
              <a:gd name="connsiteY6" fmla="*/ 183941 h 249270"/>
              <a:gd name="connsiteX7" fmla="*/ 473337 w 505610"/>
              <a:gd name="connsiteY7" fmla="*/ 108637 h 249270"/>
              <a:gd name="connsiteX8" fmla="*/ 505610 w 505610"/>
              <a:gd name="connsiteY8" fmla="*/ 75304 h 249270"/>
              <a:gd name="connsiteX9" fmla="*/ 505610 w 505610"/>
              <a:gd name="connsiteY9" fmla="*/ 75304 h 249270"/>
              <a:gd name="connsiteX0" fmla="*/ 0 w 505610"/>
              <a:gd name="connsiteY0" fmla="*/ 0 h 249468"/>
              <a:gd name="connsiteX1" fmla="*/ 26894 w 505610"/>
              <a:gd name="connsiteY1" fmla="*/ 126971 h 249468"/>
              <a:gd name="connsiteX2" fmla="*/ 91440 w 505610"/>
              <a:gd name="connsiteY2" fmla="*/ 215153 h 249468"/>
              <a:gd name="connsiteX3" fmla="*/ 199017 w 505610"/>
              <a:gd name="connsiteY3" fmla="*/ 247428 h 249468"/>
              <a:gd name="connsiteX4" fmla="*/ 274320 w 505610"/>
              <a:gd name="connsiteY4" fmla="*/ 243110 h 249468"/>
              <a:gd name="connsiteX5" fmla="*/ 355001 w 505610"/>
              <a:gd name="connsiteY5" fmla="*/ 218336 h 249468"/>
              <a:gd name="connsiteX6" fmla="*/ 399093 w 505610"/>
              <a:gd name="connsiteY6" fmla="*/ 183941 h 249468"/>
              <a:gd name="connsiteX7" fmla="*/ 473337 w 505610"/>
              <a:gd name="connsiteY7" fmla="*/ 108637 h 249468"/>
              <a:gd name="connsiteX8" fmla="*/ 505610 w 505610"/>
              <a:gd name="connsiteY8" fmla="*/ 75304 h 249468"/>
              <a:gd name="connsiteX9" fmla="*/ 505610 w 505610"/>
              <a:gd name="connsiteY9" fmla="*/ 75304 h 249468"/>
              <a:gd name="connsiteX0" fmla="*/ 0 w 505610"/>
              <a:gd name="connsiteY0" fmla="*/ 0 h 249468"/>
              <a:gd name="connsiteX1" fmla="*/ 26894 w 505610"/>
              <a:gd name="connsiteY1" fmla="*/ 126971 h 249468"/>
              <a:gd name="connsiteX2" fmla="*/ 91440 w 505610"/>
              <a:gd name="connsiteY2" fmla="*/ 215153 h 249468"/>
              <a:gd name="connsiteX3" fmla="*/ 199017 w 505610"/>
              <a:gd name="connsiteY3" fmla="*/ 247428 h 249468"/>
              <a:gd name="connsiteX4" fmla="*/ 274320 w 505610"/>
              <a:gd name="connsiteY4" fmla="*/ 243110 h 249468"/>
              <a:gd name="connsiteX5" fmla="*/ 355001 w 505610"/>
              <a:gd name="connsiteY5" fmla="*/ 218336 h 249468"/>
              <a:gd name="connsiteX6" fmla="*/ 392654 w 505610"/>
              <a:gd name="connsiteY6" fmla="*/ 183941 h 249468"/>
              <a:gd name="connsiteX7" fmla="*/ 473337 w 505610"/>
              <a:gd name="connsiteY7" fmla="*/ 108637 h 249468"/>
              <a:gd name="connsiteX8" fmla="*/ 505610 w 505610"/>
              <a:gd name="connsiteY8" fmla="*/ 75304 h 249468"/>
              <a:gd name="connsiteX9" fmla="*/ 505610 w 505610"/>
              <a:gd name="connsiteY9" fmla="*/ 75304 h 249468"/>
              <a:gd name="connsiteX0" fmla="*/ 0 w 505610"/>
              <a:gd name="connsiteY0" fmla="*/ 0 h 249696"/>
              <a:gd name="connsiteX1" fmla="*/ 26894 w 505610"/>
              <a:gd name="connsiteY1" fmla="*/ 126971 h 249696"/>
              <a:gd name="connsiteX2" fmla="*/ 91440 w 505610"/>
              <a:gd name="connsiteY2" fmla="*/ 215153 h 249696"/>
              <a:gd name="connsiteX3" fmla="*/ 199017 w 505610"/>
              <a:gd name="connsiteY3" fmla="*/ 247428 h 249696"/>
              <a:gd name="connsiteX4" fmla="*/ 274320 w 505610"/>
              <a:gd name="connsiteY4" fmla="*/ 243110 h 249696"/>
              <a:gd name="connsiteX5" fmla="*/ 348562 w 505610"/>
              <a:gd name="connsiteY5" fmla="*/ 211897 h 249696"/>
              <a:gd name="connsiteX6" fmla="*/ 392654 w 505610"/>
              <a:gd name="connsiteY6" fmla="*/ 183941 h 249696"/>
              <a:gd name="connsiteX7" fmla="*/ 473337 w 505610"/>
              <a:gd name="connsiteY7" fmla="*/ 108637 h 249696"/>
              <a:gd name="connsiteX8" fmla="*/ 505610 w 505610"/>
              <a:gd name="connsiteY8" fmla="*/ 75304 h 249696"/>
              <a:gd name="connsiteX9" fmla="*/ 505610 w 505610"/>
              <a:gd name="connsiteY9" fmla="*/ 75304 h 249696"/>
              <a:gd name="connsiteX0" fmla="*/ 0 w 505610"/>
              <a:gd name="connsiteY0" fmla="*/ 0 h 248865"/>
              <a:gd name="connsiteX1" fmla="*/ 26894 w 505610"/>
              <a:gd name="connsiteY1" fmla="*/ 126971 h 248865"/>
              <a:gd name="connsiteX2" fmla="*/ 91440 w 505610"/>
              <a:gd name="connsiteY2" fmla="*/ 215153 h 248865"/>
              <a:gd name="connsiteX3" fmla="*/ 199017 w 505610"/>
              <a:gd name="connsiteY3" fmla="*/ 247428 h 248865"/>
              <a:gd name="connsiteX4" fmla="*/ 274320 w 505610"/>
              <a:gd name="connsiteY4" fmla="*/ 243110 h 248865"/>
              <a:gd name="connsiteX5" fmla="*/ 358610 w 505610"/>
              <a:gd name="connsiteY5" fmla="*/ 242042 h 248865"/>
              <a:gd name="connsiteX6" fmla="*/ 392654 w 505610"/>
              <a:gd name="connsiteY6" fmla="*/ 183941 h 248865"/>
              <a:gd name="connsiteX7" fmla="*/ 473337 w 505610"/>
              <a:gd name="connsiteY7" fmla="*/ 108637 h 248865"/>
              <a:gd name="connsiteX8" fmla="*/ 505610 w 505610"/>
              <a:gd name="connsiteY8" fmla="*/ 75304 h 248865"/>
              <a:gd name="connsiteX9" fmla="*/ 505610 w 505610"/>
              <a:gd name="connsiteY9" fmla="*/ 75304 h 248865"/>
              <a:gd name="connsiteX0" fmla="*/ 0 w 505610"/>
              <a:gd name="connsiteY0" fmla="*/ 0 h 249209"/>
              <a:gd name="connsiteX1" fmla="*/ 26894 w 505610"/>
              <a:gd name="connsiteY1" fmla="*/ 126971 h 249209"/>
              <a:gd name="connsiteX2" fmla="*/ 91440 w 505610"/>
              <a:gd name="connsiteY2" fmla="*/ 215153 h 249209"/>
              <a:gd name="connsiteX3" fmla="*/ 199017 w 505610"/>
              <a:gd name="connsiteY3" fmla="*/ 247428 h 249209"/>
              <a:gd name="connsiteX4" fmla="*/ 274320 w 505610"/>
              <a:gd name="connsiteY4" fmla="*/ 243110 h 249209"/>
              <a:gd name="connsiteX5" fmla="*/ 358610 w 505610"/>
              <a:gd name="connsiteY5" fmla="*/ 226970 h 249209"/>
              <a:gd name="connsiteX6" fmla="*/ 392654 w 505610"/>
              <a:gd name="connsiteY6" fmla="*/ 183941 h 249209"/>
              <a:gd name="connsiteX7" fmla="*/ 473337 w 505610"/>
              <a:gd name="connsiteY7" fmla="*/ 108637 h 249209"/>
              <a:gd name="connsiteX8" fmla="*/ 505610 w 505610"/>
              <a:gd name="connsiteY8" fmla="*/ 75304 h 249209"/>
              <a:gd name="connsiteX9" fmla="*/ 505610 w 505610"/>
              <a:gd name="connsiteY9" fmla="*/ 75304 h 249209"/>
              <a:gd name="connsiteX0" fmla="*/ 0 w 505610"/>
              <a:gd name="connsiteY0" fmla="*/ 0 h 249353"/>
              <a:gd name="connsiteX1" fmla="*/ 26894 w 505610"/>
              <a:gd name="connsiteY1" fmla="*/ 126971 h 249353"/>
              <a:gd name="connsiteX2" fmla="*/ 91440 w 505610"/>
              <a:gd name="connsiteY2" fmla="*/ 215153 h 249353"/>
              <a:gd name="connsiteX3" fmla="*/ 199017 w 505610"/>
              <a:gd name="connsiteY3" fmla="*/ 247428 h 249353"/>
              <a:gd name="connsiteX4" fmla="*/ 274320 w 505610"/>
              <a:gd name="connsiteY4" fmla="*/ 243110 h 249353"/>
              <a:gd name="connsiteX5" fmla="*/ 348561 w 505610"/>
              <a:gd name="connsiteY5" fmla="*/ 221946 h 249353"/>
              <a:gd name="connsiteX6" fmla="*/ 392654 w 505610"/>
              <a:gd name="connsiteY6" fmla="*/ 183941 h 249353"/>
              <a:gd name="connsiteX7" fmla="*/ 473337 w 505610"/>
              <a:gd name="connsiteY7" fmla="*/ 108637 h 249353"/>
              <a:gd name="connsiteX8" fmla="*/ 505610 w 505610"/>
              <a:gd name="connsiteY8" fmla="*/ 75304 h 249353"/>
              <a:gd name="connsiteX9" fmla="*/ 505610 w 505610"/>
              <a:gd name="connsiteY9" fmla="*/ 75304 h 249353"/>
              <a:gd name="connsiteX0" fmla="*/ 0 w 528940"/>
              <a:gd name="connsiteY0" fmla="*/ 0 h 249353"/>
              <a:gd name="connsiteX1" fmla="*/ 26894 w 528940"/>
              <a:gd name="connsiteY1" fmla="*/ 126971 h 249353"/>
              <a:gd name="connsiteX2" fmla="*/ 91440 w 528940"/>
              <a:gd name="connsiteY2" fmla="*/ 215153 h 249353"/>
              <a:gd name="connsiteX3" fmla="*/ 199017 w 528940"/>
              <a:gd name="connsiteY3" fmla="*/ 247428 h 249353"/>
              <a:gd name="connsiteX4" fmla="*/ 274320 w 528940"/>
              <a:gd name="connsiteY4" fmla="*/ 243110 h 249353"/>
              <a:gd name="connsiteX5" fmla="*/ 348561 w 528940"/>
              <a:gd name="connsiteY5" fmla="*/ 221946 h 249353"/>
              <a:gd name="connsiteX6" fmla="*/ 392654 w 528940"/>
              <a:gd name="connsiteY6" fmla="*/ 183941 h 249353"/>
              <a:gd name="connsiteX7" fmla="*/ 523579 w 528940"/>
              <a:gd name="connsiteY7" fmla="*/ 163903 h 249353"/>
              <a:gd name="connsiteX8" fmla="*/ 505610 w 528940"/>
              <a:gd name="connsiteY8" fmla="*/ 75304 h 249353"/>
              <a:gd name="connsiteX9" fmla="*/ 505610 w 528940"/>
              <a:gd name="connsiteY9" fmla="*/ 75304 h 249353"/>
              <a:gd name="connsiteX0" fmla="*/ 0 w 528940"/>
              <a:gd name="connsiteY0" fmla="*/ 0 h 249353"/>
              <a:gd name="connsiteX1" fmla="*/ 26894 w 528940"/>
              <a:gd name="connsiteY1" fmla="*/ 126971 h 249353"/>
              <a:gd name="connsiteX2" fmla="*/ 91440 w 528940"/>
              <a:gd name="connsiteY2" fmla="*/ 215153 h 249353"/>
              <a:gd name="connsiteX3" fmla="*/ 199017 w 528940"/>
              <a:gd name="connsiteY3" fmla="*/ 247428 h 249353"/>
              <a:gd name="connsiteX4" fmla="*/ 274320 w 528940"/>
              <a:gd name="connsiteY4" fmla="*/ 243110 h 249353"/>
              <a:gd name="connsiteX5" fmla="*/ 348561 w 528940"/>
              <a:gd name="connsiteY5" fmla="*/ 221946 h 249353"/>
              <a:gd name="connsiteX6" fmla="*/ 402703 w 528940"/>
              <a:gd name="connsiteY6" fmla="*/ 209062 h 249353"/>
              <a:gd name="connsiteX7" fmla="*/ 523579 w 528940"/>
              <a:gd name="connsiteY7" fmla="*/ 163903 h 249353"/>
              <a:gd name="connsiteX8" fmla="*/ 505610 w 528940"/>
              <a:gd name="connsiteY8" fmla="*/ 75304 h 249353"/>
              <a:gd name="connsiteX9" fmla="*/ 505610 w 528940"/>
              <a:gd name="connsiteY9" fmla="*/ 75304 h 249353"/>
              <a:gd name="connsiteX0" fmla="*/ 0 w 528940"/>
              <a:gd name="connsiteY0" fmla="*/ 0 h 249353"/>
              <a:gd name="connsiteX1" fmla="*/ 26894 w 528940"/>
              <a:gd name="connsiteY1" fmla="*/ 126971 h 249353"/>
              <a:gd name="connsiteX2" fmla="*/ 91440 w 528940"/>
              <a:gd name="connsiteY2" fmla="*/ 215153 h 249353"/>
              <a:gd name="connsiteX3" fmla="*/ 199017 w 528940"/>
              <a:gd name="connsiteY3" fmla="*/ 247428 h 249353"/>
              <a:gd name="connsiteX4" fmla="*/ 274320 w 528940"/>
              <a:gd name="connsiteY4" fmla="*/ 243110 h 249353"/>
              <a:gd name="connsiteX5" fmla="*/ 348561 w 528940"/>
              <a:gd name="connsiteY5" fmla="*/ 221946 h 249353"/>
              <a:gd name="connsiteX6" fmla="*/ 402703 w 528940"/>
              <a:gd name="connsiteY6" fmla="*/ 209062 h 249353"/>
              <a:gd name="connsiteX7" fmla="*/ 523579 w 528940"/>
              <a:gd name="connsiteY7" fmla="*/ 163903 h 249353"/>
              <a:gd name="connsiteX8" fmla="*/ 505610 w 528940"/>
              <a:gd name="connsiteY8" fmla="*/ 75304 h 249353"/>
              <a:gd name="connsiteX0" fmla="*/ 0 w 523579"/>
              <a:gd name="connsiteY0" fmla="*/ 0 h 249353"/>
              <a:gd name="connsiteX1" fmla="*/ 26894 w 523579"/>
              <a:gd name="connsiteY1" fmla="*/ 126971 h 249353"/>
              <a:gd name="connsiteX2" fmla="*/ 91440 w 523579"/>
              <a:gd name="connsiteY2" fmla="*/ 215153 h 249353"/>
              <a:gd name="connsiteX3" fmla="*/ 199017 w 523579"/>
              <a:gd name="connsiteY3" fmla="*/ 247428 h 249353"/>
              <a:gd name="connsiteX4" fmla="*/ 274320 w 523579"/>
              <a:gd name="connsiteY4" fmla="*/ 243110 h 249353"/>
              <a:gd name="connsiteX5" fmla="*/ 348561 w 523579"/>
              <a:gd name="connsiteY5" fmla="*/ 221946 h 249353"/>
              <a:gd name="connsiteX6" fmla="*/ 402703 w 523579"/>
              <a:gd name="connsiteY6" fmla="*/ 209062 h 249353"/>
              <a:gd name="connsiteX7" fmla="*/ 523579 w 523579"/>
              <a:gd name="connsiteY7" fmla="*/ 163903 h 249353"/>
              <a:gd name="connsiteX0" fmla="*/ 0 w 523579"/>
              <a:gd name="connsiteY0" fmla="*/ 0 h 249081"/>
              <a:gd name="connsiteX1" fmla="*/ 26894 w 523579"/>
              <a:gd name="connsiteY1" fmla="*/ 126971 h 249081"/>
              <a:gd name="connsiteX2" fmla="*/ 91440 w 523579"/>
              <a:gd name="connsiteY2" fmla="*/ 215153 h 249081"/>
              <a:gd name="connsiteX3" fmla="*/ 199017 w 523579"/>
              <a:gd name="connsiteY3" fmla="*/ 247428 h 249081"/>
              <a:gd name="connsiteX4" fmla="*/ 274320 w 523579"/>
              <a:gd name="connsiteY4" fmla="*/ 243110 h 249081"/>
              <a:gd name="connsiteX5" fmla="*/ 348561 w 523579"/>
              <a:gd name="connsiteY5" fmla="*/ 231995 h 249081"/>
              <a:gd name="connsiteX6" fmla="*/ 402703 w 523579"/>
              <a:gd name="connsiteY6" fmla="*/ 209062 h 249081"/>
              <a:gd name="connsiteX7" fmla="*/ 523579 w 523579"/>
              <a:gd name="connsiteY7" fmla="*/ 163903 h 249081"/>
              <a:gd name="connsiteX0" fmla="*/ 0 w 523579"/>
              <a:gd name="connsiteY0" fmla="*/ 0 h 249081"/>
              <a:gd name="connsiteX1" fmla="*/ 26894 w 523579"/>
              <a:gd name="connsiteY1" fmla="*/ 126971 h 249081"/>
              <a:gd name="connsiteX2" fmla="*/ 91440 w 523579"/>
              <a:gd name="connsiteY2" fmla="*/ 215153 h 249081"/>
              <a:gd name="connsiteX3" fmla="*/ 199017 w 523579"/>
              <a:gd name="connsiteY3" fmla="*/ 247428 h 249081"/>
              <a:gd name="connsiteX4" fmla="*/ 274320 w 523579"/>
              <a:gd name="connsiteY4" fmla="*/ 243110 h 249081"/>
              <a:gd name="connsiteX5" fmla="*/ 348561 w 523579"/>
              <a:gd name="connsiteY5" fmla="*/ 231995 h 249081"/>
              <a:gd name="connsiteX6" fmla="*/ 402703 w 523579"/>
              <a:gd name="connsiteY6" fmla="*/ 224135 h 249081"/>
              <a:gd name="connsiteX7" fmla="*/ 523579 w 523579"/>
              <a:gd name="connsiteY7" fmla="*/ 163903 h 249081"/>
              <a:gd name="connsiteX0" fmla="*/ 0 w 523579"/>
              <a:gd name="connsiteY0" fmla="*/ 0 h 249081"/>
              <a:gd name="connsiteX1" fmla="*/ 26894 w 523579"/>
              <a:gd name="connsiteY1" fmla="*/ 126971 h 249081"/>
              <a:gd name="connsiteX2" fmla="*/ 91440 w 523579"/>
              <a:gd name="connsiteY2" fmla="*/ 215153 h 249081"/>
              <a:gd name="connsiteX3" fmla="*/ 199017 w 523579"/>
              <a:gd name="connsiteY3" fmla="*/ 247428 h 249081"/>
              <a:gd name="connsiteX4" fmla="*/ 274320 w 523579"/>
              <a:gd name="connsiteY4" fmla="*/ 243110 h 249081"/>
              <a:gd name="connsiteX5" fmla="*/ 348561 w 523579"/>
              <a:gd name="connsiteY5" fmla="*/ 231995 h 249081"/>
              <a:gd name="connsiteX6" fmla="*/ 402703 w 523579"/>
              <a:gd name="connsiteY6" fmla="*/ 214087 h 249081"/>
              <a:gd name="connsiteX7" fmla="*/ 523579 w 523579"/>
              <a:gd name="connsiteY7" fmla="*/ 163903 h 249081"/>
              <a:gd name="connsiteX0" fmla="*/ 0 w 523579"/>
              <a:gd name="connsiteY0" fmla="*/ 0 h 250161"/>
              <a:gd name="connsiteX1" fmla="*/ 26894 w 523579"/>
              <a:gd name="connsiteY1" fmla="*/ 126971 h 250161"/>
              <a:gd name="connsiteX2" fmla="*/ 96464 w 523579"/>
              <a:gd name="connsiteY2" fmla="*/ 200080 h 250161"/>
              <a:gd name="connsiteX3" fmla="*/ 199017 w 523579"/>
              <a:gd name="connsiteY3" fmla="*/ 247428 h 250161"/>
              <a:gd name="connsiteX4" fmla="*/ 274320 w 523579"/>
              <a:gd name="connsiteY4" fmla="*/ 243110 h 250161"/>
              <a:gd name="connsiteX5" fmla="*/ 348561 w 523579"/>
              <a:gd name="connsiteY5" fmla="*/ 231995 h 250161"/>
              <a:gd name="connsiteX6" fmla="*/ 402703 w 523579"/>
              <a:gd name="connsiteY6" fmla="*/ 214087 h 250161"/>
              <a:gd name="connsiteX7" fmla="*/ 523579 w 523579"/>
              <a:gd name="connsiteY7" fmla="*/ 163903 h 250161"/>
              <a:gd name="connsiteX0" fmla="*/ 0 w 523579"/>
              <a:gd name="connsiteY0" fmla="*/ 0 h 250161"/>
              <a:gd name="connsiteX1" fmla="*/ 36942 w 523579"/>
              <a:gd name="connsiteY1" fmla="*/ 126971 h 250161"/>
              <a:gd name="connsiteX2" fmla="*/ 96464 w 523579"/>
              <a:gd name="connsiteY2" fmla="*/ 200080 h 250161"/>
              <a:gd name="connsiteX3" fmla="*/ 199017 w 523579"/>
              <a:gd name="connsiteY3" fmla="*/ 247428 h 250161"/>
              <a:gd name="connsiteX4" fmla="*/ 274320 w 523579"/>
              <a:gd name="connsiteY4" fmla="*/ 243110 h 250161"/>
              <a:gd name="connsiteX5" fmla="*/ 348561 w 523579"/>
              <a:gd name="connsiteY5" fmla="*/ 231995 h 250161"/>
              <a:gd name="connsiteX6" fmla="*/ 402703 w 523579"/>
              <a:gd name="connsiteY6" fmla="*/ 214087 h 250161"/>
              <a:gd name="connsiteX7" fmla="*/ 523579 w 523579"/>
              <a:gd name="connsiteY7" fmla="*/ 163903 h 250161"/>
              <a:gd name="connsiteX0" fmla="*/ 0 w 523579"/>
              <a:gd name="connsiteY0" fmla="*/ 0 h 243623"/>
              <a:gd name="connsiteX1" fmla="*/ 36942 w 523579"/>
              <a:gd name="connsiteY1" fmla="*/ 126971 h 243623"/>
              <a:gd name="connsiteX2" fmla="*/ 96464 w 523579"/>
              <a:gd name="connsiteY2" fmla="*/ 200080 h 243623"/>
              <a:gd name="connsiteX3" fmla="*/ 199017 w 523579"/>
              <a:gd name="connsiteY3" fmla="*/ 237379 h 243623"/>
              <a:gd name="connsiteX4" fmla="*/ 274320 w 523579"/>
              <a:gd name="connsiteY4" fmla="*/ 243110 h 243623"/>
              <a:gd name="connsiteX5" fmla="*/ 348561 w 523579"/>
              <a:gd name="connsiteY5" fmla="*/ 231995 h 243623"/>
              <a:gd name="connsiteX6" fmla="*/ 402703 w 523579"/>
              <a:gd name="connsiteY6" fmla="*/ 214087 h 243623"/>
              <a:gd name="connsiteX7" fmla="*/ 523579 w 523579"/>
              <a:gd name="connsiteY7" fmla="*/ 163903 h 243623"/>
              <a:gd name="connsiteX0" fmla="*/ 0 w 523579"/>
              <a:gd name="connsiteY0" fmla="*/ 0 h 243623"/>
              <a:gd name="connsiteX1" fmla="*/ 36942 w 523579"/>
              <a:gd name="connsiteY1" fmla="*/ 126971 h 243623"/>
              <a:gd name="connsiteX2" fmla="*/ 96464 w 523579"/>
              <a:gd name="connsiteY2" fmla="*/ 200080 h 243623"/>
              <a:gd name="connsiteX3" fmla="*/ 199017 w 523579"/>
              <a:gd name="connsiteY3" fmla="*/ 237379 h 243623"/>
              <a:gd name="connsiteX4" fmla="*/ 274320 w 523579"/>
              <a:gd name="connsiteY4" fmla="*/ 243110 h 243623"/>
              <a:gd name="connsiteX5" fmla="*/ 348561 w 523579"/>
              <a:gd name="connsiteY5" fmla="*/ 231995 h 243623"/>
              <a:gd name="connsiteX6" fmla="*/ 402703 w 523579"/>
              <a:gd name="connsiteY6" fmla="*/ 219111 h 243623"/>
              <a:gd name="connsiteX7" fmla="*/ 523579 w 523579"/>
              <a:gd name="connsiteY7" fmla="*/ 163903 h 243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3579" h="243623">
                <a:moveTo>
                  <a:pt x="0" y="0"/>
                </a:moveTo>
                <a:cubicBezTo>
                  <a:pt x="17809" y="50651"/>
                  <a:pt x="20865" y="93624"/>
                  <a:pt x="36942" y="126971"/>
                </a:cubicBezTo>
                <a:cubicBezTo>
                  <a:pt x="53019" y="160318"/>
                  <a:pt x="69452" y="181679"/>
                  <a:pt x="96464" y="200080"/>
                </a:cubicBezTo>
                <a:cubicBezTo>
                  <a:pt x="123477" y="218481"/>
                  <a:pt x="169374" y="230207"/>
                  <a:pt x="199017" y="237379"/>
                </a:cubicBezTo>
                <a:cubicBezTo>
                  <a:pt x="228660" y="244551"/>
                  <a:pt x="249396" y="244007"/>
                  <a:pt x="274320" y="243110"/>
                </a:cubicBezTo>
                <a:cubicBezTo>
                  <a:pt x="299244" y="242213"/>
                  <a:pt x="327164" y="235995"/>
                  <a:pt x="348561" y="231995"/>
                </a:cubicBezTo>
                <a:cubicBezTo>
                  <a:pt x="369958" y="227995"/>
                  <a:pt x="384656" y="225080"/>
                  <a:pt x="402703" y="219111"/>
                </a:cubicBezTo>
                <a:cubicBezTo>
                  <a:pt x="431873" y="207762"/>
                  <a:pt x="496685" y="189004"/>
                  <a:pt x="523579" y="163903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Freeform 25"/>
          <p:cNvSpPr/>
          <p:nvPr/>
        </p:nvSpPr>
        <p:spPr>
          <a:xfrm>
            <a:off x="5774479" y="3071765"/>
            <a:ext cx="361741" cy="296426"/>
          </a:xfrm>
          <a:custGeom>
            <a:avLst/>
            <a:gdLst>
              <a:gd name="connsiteX0" fmla="*/ 0 w 361741"/>
              <a:gd name="connsiteY0" fmla="*/ 296426 h 296426"/>
              <a:gd name="connsiteX1" fmla="*/ 130629 w 361741"/>
              <a:gd name="connsiteY1" fmla="*/ 216039 h 296426"/>
              <a:gd name="connsiteX2" fmla="*/ 216040 w 361741"/>
              <a:gd name="connsiteY2" fmla="*/ 150725 h 296426"/>
              <a:gd name="connsiteX3" fmla="*/ 321547 w 361741"/>
              <a:gd name="connsiteY3" fmla="*/ 55265 h 296426"/>
              <a:gd name="connsiteX4" fmla="*/ 361741 w 361741"/>
              <a:gd name="connsiteY4" fmla="*/ 0 h 296426"/>
              <a:gd name="connsiteX5" fmla="*/ 361741 w 361741"/>
              <a:gd name="connsiteY5" fmla="*/ 0 h 296426"/>
              <a:gd name="connsiteX0" fmla="*/ 0 w 361741"/>
              <a:gd name="connsiteY0" fmla="*/ 296426 h 296426"/>
              <a:gd name="connsiteX1" fmla="*/ 130629 w 361741"/>
              <a:gd name="connsiteY1" fmla="*/ 216039 h 296426"/>
              <a:gd name="connsiteX2" fmla="*/ 216040 w 361741"/>
              <a:gd name="connsiteY2" fmla="*/ 150725 h 296426"/>
              <a:gd name="connsiteX3" fmla="*/ 321547 w 361741"/>
              <a:gd name="connsiteY3" fmla="*/ 55265 h 296426"/>
              <a:gd name="connsiteX4" fmla="*/ 361741 w 361741"/>
              <a:gd name="connsiteY4" fmla="*/ 0 h 296426"/>
              <a:gd name="connsiteX5" fmla="*/ 361741 w 361741"/>
              <a:gd name="connsiteY5" fmla="*/ 0 h 296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741" h="296426">
                <a:moveTo>
                  <a:pt x="0" y="296426"/>
                </a:moveTo>
                <a:cubicBezTo>
                  <a:pt x="47311" y="268374"/>
                  <a:pt x="94622" y="240322"/>
                  <a:pt x="130629" y="216039"/>
                </a:cubicBezTo>
                <a:cubicBezTo>
                  <a:pt x="166636" y="191756"/>
                  <a:pt x="184220" y="177521"/>
                  <a:pt x="216040" y="150725"/>
                </a:cubicBezTo>
                <a:cubicBezTo>
                  <a:pt x="247860" y="123929"/>
                  <a:pt x="297264" y="80386"/>
                  <a:pt x="321547" y="55265"/>
                </a:cubicBezTo>
                <a:cubicBezTo>
                  <a:pt x="345830" y="30144"/>
                  <a:pt x="355042" y="9211"/>
                  <a:pt x="361741" y="0"/>
                </a:cubicBezTo>
                <a:lnTo>
                  <a:pt x="361741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Freeform 26"/>
          <p:cNvSpPr/>
          <p:nvPr/>
        </p:nvSpPr>
        <p:spPr>
          <a:xfrm>
            <a:off x="6096673" y="3109366"/>
            <a:ext cx="361741" cy="261257"/>
          </a:xfrm>
          <a:custGeom>
            <a:avLst/>
            <a:gdLst>
              <a:gd name="connsiteX0" fmla="*/ 341644 w 341644"/>
              <a:gd name="connsiteY0" fmla="*/ 256233 h 256233"/>
              <a:gd name="connsiteX1" fmla="*/ 251208 w 341644"/>
              <a:gd name="connsiteY1" fmla="*/ 216040 h 256233"/>
              <a:gd name="connsiteX2" fmla="*/ 165797 w 341644"/>
              <a:gd name="connsiteY2" fmla="*/ 155750 h 256233"/>
              <a:gd name="connsiteX3" fmla="*/ 85411 w 341644"/>
              <a:gd name="connsiteY3" fmla="*/ 75363 h 256233"/>
              <a:gd name="connsiteX4" fmla="*/ 0 w 341644"/>
              <a:gd name="connsiteY4" fmla="*/ 0 h 256233"/>
              <a:gd name="connsiteX5" fmla="*/ 0 w 341644"/>
              <a:gd name="connsiteY5" fmla="*/ 0 h 256233"/>
              <a:gd name="connsiteX0" fmla="*/ 341644 w 341644"/>
              <a:gd name="connsiteY0" fmla="*/ 256233 h 256233"/>
              <a:gd name="connsiteX1" fmla="*/ 251208 w 341644"/>
              <a:gd name="connsiteY1" fmla="*/ 216040 h 256233"/>
              <a:gd name="connsiteX2" fmla="*/ 165797 w 341644"/>
              <a:gd name="connsiteY2" fmla="*/ 155750 h 256233"/>
              <a:gd name="connsiteX3" fmla="*/ 85411 w 341644"/>
              <a:gd name="connsiteY3" fmla="*/ 75363 h 256233"/>
              <a:gd name="connsiteX4" fmla="*/ 50241 w 341644"/>
              <a:gd name="connsiteY4" fmla="*/ 25121 h 256233"/>
              <a:gd name="connsiteX5" fmla="*/ 0 w 341644"/>
              <a:gd name="connsiteY5" fmla="*/ 0 h 256233"/>
              <a:gd name="connsiteX6" fmla="*/ 0 w 341644"/>
              <a:gd name="connsiteY6" fmla="*/ 0 h 256233"/>
              <a:gd name="connsiteX0" fmla="*/ 341644 w 341644"/>
              <a:gd name="connsiteY0" fmla="*/ 256233 h 256233"/>
              <a:gd name="connsiteX1" fmla="*/ 251208 w 341644"/>
              <a:gd name="connsiteY1" fmla="*/ 216040 h 256233"/>
              <a:gd name="connsiteX2" fmla="*/ 165797 w 341644"/>
              <a:gd name="connsiteY2" fmla="*/ 155750 h 256233"/>
              <a:gd name="connsiteX3" fmla="*/ 85411 w 341644"/>
              <a:gd name="connsiteY3" fmla="*/ 75363 h 256233"/>
              <a:gd name="connsiteX4" fmla="*/ 40193 w 341644"/>
              <a:gd name="connsiteY4" fmla="*/ 30145 h 256233"/>
              <a:gd name="connsiteX5" fmla="*/ 0 w 341644"/>
              <a:gd name="connsiteY5" fmla="*/ 0 h 256233"/>
              <a:gd name="connsiteX6" fmla="*/ 0 w 341644"/>
              <a:gd name="connsiteY6" fmla="*/ 0 h 256233"/>
              <a:gd name="connsiteX0" fmla="*/ 341644 w 341644"/>
              <a:gd name="connsiteY0" fmla="*/ 256233 h 256233"/>
              <a:gd name="connsiteX1" fmla="*/ 251208 w 341644"/>
              <a:gd name="connsiteY1" fmla="*/ 216040 h 256233"/>
              <a:gd name="connsiteX2" fmla="*/ 175846 w 341644"/>
              <a:gd name="connsiteY2" fmla="*/ 155750 h 256233"/>
              <a:gd name="connsiteX3" fmla="*/ 85411 w 341644"/>
              <a:gd name="connsiteY3" fmla="*/ 75363 h 256233"/>
              <a:gd name="connsiteX4" fmla="*/ 40193 w 341644"/>
              <a:gd name="connsiteY4" fmla="*/ 30145 h 256233"/>
              <a:gd name="connsiteX5" fmla="*/ 0 w 341644"/>
              <a:gd name="connsiteY5" fmla="*/ 0 h 256233"/>
              <a:gd name="connsiteX6" fmla="*/ 0 w 341644"/>
              <a:gd name="connsiteY6" fmla="*/ 0 h 256233"/>
              <a:gd name="connsiteX0" fmla="*/ 341644 w 341644"/>
              <a:gd name="connsiteY0" fmla="*/ 256233 h 256233"/>
              <a:gd name="connsiteX1" fmla="*/ 251208 w 341644"/>
              <a:gd name="connsiteY1" fmla="*/ 205991 h 256233"/>
              <a:gd name="connsiteX2" fmla="*/ 175846 w 341644"/>
              <a:gd name="connsiteY2" fmla="*/ 155750 h 256233"/>
              <a:gd name="connsiteX3" fmla="*/ 85411 w 341644"/>
              <a:gd name="connsiteY3" fmla="*/ 75363 h 256233"/>
              <a:gd name="connsiteX4" fmla="*/ 40193 w 341644"/>
              <a:gd name="connsiteY4" fmla="*/ 30145 h 256233"/>
              <a:gd name="connsiteX5" fmla="*/ 0 w 341644"/>
              <a:gd name="connsiteY5" fmla="*/ 0 h 256233"/>
              <a:gd name="connsiteX6" fmla="*/ 0 w 341644"/>
              <a:gd name="connsiteY6" fmla="*/ 0 h 256233"/>
              <a:gd name="connsiteX0" fmla="*/ 341644 w 341644"/>
              <a:gd name="connsiteY0" fmla="*/ 261257 h 261257"/>
              <a:gd name="connsiteX1" fmla="*/ 251208 w 341644"/>
              <a:gd name="connsiteY1" fmla="*/ 205991 h 261257"/>
              <a:gd name="connsiteX2" fmla="*/ 175846 w 341644"/>
              <a:gd name="connsiteY2" fmla="*/ 155750 h 261257"/>
              <a:gd name="connsiteX3" fmla="*/ 85411 w 341644"/>
              <a:gd name="connsiteY3" fmla="*/ 75363 h 261257"/>
              <a:gd name="connsiteX4" fmla="*/ 40193 w 341644"/>
              <a:gd name="connsiteY4" fmla="*/ 30145 h 261257"/>
              <a:gd name="connsiteX5" fmla="*/ 0 w 341644"/>
              <a:gd name="connsiteY5" fmla="*/ 0 h 261257"/>
              <a:gd name="connsiteX6" fmla="*/ 0 w 341644"/>
              <a:gd name="connsiteY6" fmla="*/ 0 h 261257"/>
              <a:gd name="connsiteX0" fmla="*/ 346669 w 346669"/>
              <a:gd name="connsiteY0" fmla="*/ 261257 h 261257"/>
              <a:gd name="connsiteX1" fmla="*/ 251208 w 346669"/>
              <a:gd name="connsiteY1" fmla="*/ 205991 h 261257"/>
              <a:gd name="connsiteX2" fmla="*/ 175846 w 346669"/>
              <a:gd name="connsiteY2" fmla="*/ 155750 h 261257"/>
              <a:gd name="connsiteX3" fmla="*/ 85411 w 346669"/>
              <a:gd name="connsiteY3" fmla="*/ 75363 h 261257"/>
              <a:gd name="connsiteX4" fmla="*/ 40193 w 346669"/>
              <a:gd name="connsiteY4" fmla="*/ 30145 h 261257"/>
              <a:gd name="connsiteX5" fmla="*/ 0 w 346669"/>
              <a:gd name="connsiteY5" fmla="*/ 0 h 261257"/>
              <a:gd name="connsiteX6" fmla="*/ 0 w 346669"/>
              <a:gd name="connsiteY6" fmla="*/ 0 h 261257"/>
              <a:gd name="connsiteX0" fmla="*/ 341644 w 341644"/>
              <a:gd name="connsiteY0" fmla="*/ 261257 h 261257"/>
              <a:gd name="connsiteX1" fmla="*/ 251208 w 341644"/>
              <a:gd name="connsiteY1" fmla="*/ 205991 h 261257"/>
              <a:gd name="connsiteX2" fmla="*/ 175846 w 341644"/>
              <a:gd name="connsiteY2" fmla="*/ 155750 h 261257"/>
              <a:gd name="connsiteX3" fmla="*/ 85411 w 341644"/>
              <a:gd name="connsiteY3" fmla="*/ 75363 h 261257"/>
              <a:gd name="connsiteX4" fmla="*/ 40193 w 341644"/>
              <a:gd name="connsiteY4" fmla="*/ 30145 h 261257"/>
              <a:gd name="connsiteX5" fmla="*/ 0 w 341644"/>
              <a:gd name="connsiteY5" fmla="*/ 0 h 261257"/>
              <a:gd name="connsiteX6" fmla="*/ 0 w 341644"/>
              <a:gd name="connsiteY6" fmla="*/ 0 h 261257"/>
              <a:gd name="connsiteX0" fmla="*/ 361741 w 361741"/>
              <a:gd name="connsiteY0" fmla="*/ 261257 h 261257"/>
              <a:gd name="connsiteX1" fmla="*/ 251208 w 361741"/>
              <a:gd name="connsiteY1" fmla="*/ 205991 h 261257"/>
              <a:gd name="connsiteX2" fmla="*/ 175846 w 361741"/>
              <a:gd name="connsiteY2" fmla="*/ 155750 h 261257"/>
              <a:gd name="connsiteX3" fmla="*/ 85411 w 361741"/>
              <a:gd name="connsiteY3" fmla="*/ 75363 h 261257"/>
              <a:gd name="connsiteX4" fmla="*/ 40193 w 361741"/>
              <a:gd name="connsiteY4" fmla="*/ 30145 h 261257"/>
              <a:gd name="connsiteX5" fmla="*/ 0 w 361741"/>
              <a:gd name="connsiteY5" fmla="*/ 0 h 261257"/>
              <a:gd name="connsiteX6" fmla="*/ 0 w 361741"/>
              <a:gd name="connsiteY6" fmla="*/ 0 h 26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741" h="261257">
                <a:moveTo>
                  <a:pt x="361741" y="261257"/>
                </a:moveTo>
                <a:cubicBezTo>
                  <a:pt x="331177" y="249534"/>
                  <a:pt x="282190" y="223575"/>
                  <a:pt x="251208" y="205991"/>
                </a:cubicBezTo>
                <a:cubicBezTo>
                  <a:pt x="220226" y="188407"/>
                  <a:pt x="203479" y="177521"/>
                  <a:pt x="175846" y="155750"/>
                </a:cubicBezTo>
                <a:cubicBezTo>
                  <a:pt x="148213" y="133979"/>
                  <a:pt x="108020" y="96297"/>
                  <a:pt x="85411" y="75363"/>
                </a:cubicBezTo>
                <a:cubicBezTo>
                  <a:pt x="62802" y="54429"/>
                  <a:pt x="54428" y="42706"/>
                  <a:pt x="40193" y="30145"/>
                </a:cubicBezTo>
                <a:cubicBezTo>
                  <a:pt x="25958" y="17585"/>
                  <a:pt x="6699" y="5024"/>
                  <a:pt x="0" y="0"/>
                </a:cubicBezTo>
                <a:lnTo>
                  <a:pt x="0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Freeform 27"/>
          <p:cNvSpPr/>
          <p:nvPr/>
        </p:nvSpPr>
        <p:spPr>
          <a:xfrm>
            <a:off x="6125723" y="3656654"/>
            <a:ext cx="234710" cy="225718"/>
          </a:xfrm>
          <a:custGeom>
            <a:avLst/>
            <a:gdLst>
              <a:gd name="connsiteX0" fmla="*/ 231945 w 231945"/>
              <a:gd name="connsiteY0" fmla="*/ 209973 h 209973"/>
              <a:gd name="connsiteX1" fmla="*/ 200722 w 231945"/>
              <a:gd name="connsiteY1" fmla="*/ 102921 h 209973"/>
              <a:gd name="connsiteX2" fmla="*/ 165038 w 231945"/>
              <a:gd name="connsiteY2" fmla="*/ 53856 h 209973"/>
              <a:gd name="connsiteX3" fmla="*/ 133815 w 231945"/>
              <a:gd name="connsiteY3" fmla="*/ 31553 h 209973"/>
              <a:gd name="connsiteX4" fmla="*/ 75828 w 231945"/>
              <a:gd name="connsiteY4" fmla="*/ 9251 h 209973"/>
              <a:gd name="connsiteX5" fmla="*/ 57986 w 231945"/>
              <a:gd name="connsiteY5" fmla="*/ 4790 h 209973"/>
              <a:gd name="connsiteX6" fmla="*/ 13381 w 231945"/>
              <a:gd name="connsiteY6" fmla="*/ 330 h 209973"/>
              <a:gd name="connsiteX7" fmla="*/ 0 w 231945"/>
              <a:gd name="connsiteY7" fmla="*/ 330 h 209973"/>
              <a:gd name="connsiteX8" fmla="*/ 0 w 231945"/>
              <a:gd name="connsiteY8" fmla="*/ 330 h 209973"/>
              <a:gd name="connsiteX0" fmla="*/ 231945 w 231945"/>
              <a:gd name="connsiteY0" fmla="*/ 218894 h 218894"/>
              <a:gd name="connsiteX1" fmla="*/ 200722 w 231945"/>
              <a:gd name="connsiteY1" fmla="*/ 102921 h 218894"/>
              <a:gd name="connsiteX2" fmla="*/ 165038 w 231945"/>
              <a:gd name="connsiteY2" fmla="*/ 53856 h 218894"/>
              <a:gd name="connsiteX3" fmla="*/ 133815 w 231945"/>
              <a:gd name="connsiteY3" fmla="*/ 31553 h 218894"/>
              <a:gd name="connsiteX4" fmla="*/ 75828 w 231945"/>
              <a:gd name="connsiteY4" fmla="*/ 9251 h 218894"/>
              <a:gd name="connsiteX5" fmla="*/ 57986 w 231945"/>
              <a:gd name="connsiteY5" fmla="*/ 4790 h 218894"/>
              <a:gd name="connsiteX6" fmla="*/ 13381 w 231945"/>
              <a:gd name="connsiteY6" fmla="*/ 330 h 218894"/>
              <a:gd name="connsiteX7" fmla="*/ 0 w 231945"/>
              <a:gd name="connsiteY7" fmla="*/ 330 h 218894"/>
              <a:gd name="connsiteX8" fmla="*/ 0 w 231945"/>
              <a:gd name="connsiteY8" fmla="*/ 330 h 218894"/>
              <a:gd name="connsiteX0" fmla="*/ 231945 w 231945"/>
              <a:gd name="connsiteY0" fmla="*/ 218894 h 218894"/>
              <a:gd name="connsiteX1" fmla="*/ 205182 w 231945"/>
              <a:gd name="connsiteY1" fmla="*/ 102921 h 218894"/>
              <a:gd name="connsiteX2" fmla="*/ 165038 w 231945"/>
              <a:gd name="connsiteY2" fmla="*/ 53856 h 218894"/>
              <a:gd name="connsiteX3" fmla="*/ 133815 w 231945"/>
              <a:gd name="connsiteY3" fmla="*/ 31553 h 218894"/>
              <a:gd name="connsiteX4" fmla="*/ 75828 w 231945"/>
              <a:gd name="connsiteY4" fmla="*/ 9251 h 218894"/>
              <a:gd name="connsiteX5" fmla="*/ 57986 w 231945"/>
              <a:gd name="connsiteY5" fmla="*/ 4790 h 218894"/>
              <a:gd name="connsiteX6" fmla="*/ 13381 w 231945"/>
              <a:gd name="connsiteY6" fmla="*/ 330 h 218894"/>
              <a:gd name="connsiteX7" fmla="*/ 0 w 231945"/>
              <a:gd name="connsiteY7" fmla="*/ 330 h 218894"/>
              <a:gd name="connsiteX8" fmla="*/ 0 w 231945"/>
              <a:gd name="connsiteY8" fmla="*/ 330 h 218894"/>
              <a:gd name="connsiteX0" fmla="*/ 231945 w 231945"/>
              <a:gd name="connsiteY0" fmla="*/ 218894 h 218894"/>
              <a:gd name="connsiteX1" fmla="*/ 196261 w 231945"/>
              <a:gd name="connsiteY1" fmla="*/ 102921 h 218894"/>
              <a:gd name="connsiteX2" fmla="*/ 165038 w 231945"/>
              <a:gd name="connsiteY2" fmla="*/ 53856 h 218894"/>
              <a:gd name="connsiteX3" fmla="*/ 133815 w 231945"/>
              <a:gd name="connsiteY3" fmla="*/ 31553 h 218894"/>
              <a:gd name="connsiteX4" fmla="*/ 75828 w 231945"/>
              <a:gd name="connsiteY4" fmla="*/ 9251 h 218894"/>
              <a:gd name="connsiteX5" fmla="*/ 57986 w 231945"/>
              <a:gd name="connsiteY5" fmla="*/ 4790 h 218894"/>
              <a:gd name="connsiteX6" fmla="*/ 13381 w 231945"/>
              <a:gd name="connsiteY6" fmla="*/ 330 h 218894"/>
              <a:gd name="connsiteX7" fmla="*/ 0 w 231945"/>
              <a:gd name="connsiteY7" fmla="*/ 330 h 218894"/>
              <a:gd name="connsiteX8" fmla="*/ 0 w 231945"/>
              <a:gd name="connsiteY8" fmla="*/ 330 h 218894"/>
              <a:gd name="connsiteX0" fmla="*/ 231945 w 231945"/>
              <a:gd name="connsiteY0" fmla="*/ 218894 h 218894"/>
              <a:gd name="connsiteX1" fmla="*/ 196261 w 231945"/>
              <a:gd name="connsiteY1" fmla="*/ 102921 h 218894"/>
              <a:gd name="connsiteX2" fmla="*/ 160578 w 231945"/>
              <a:gd name="connsiteY2" fmla="*/ 67238 h 218894"/>
              <a:gd name="connsiteX3" fmla="*/ 133815 w 231945"/>
              <a:gd name="connsiteY3" fmla="*/ 31553 h 218894"/>
              <a:gd name="connsiteX4" fmla="*/ 75828 w 231945"/>
              <a:gd name="connsiteY4" fmla="*/ 9251 h 218894"/>
              <a:gd name="connsiteX5" fmla="*/ 57986 w 231945"/>
              <a:gd name="connsiteY5" fmla="*/ 4790 h 218894"/>
              <a:gd name="connsiteX6" fmla="*/ 13381 w 231945"/>
              <a:gd name="connsiteY6" fmla="*/ 330 h 218894"/>
              <a:gd name="connsiteX7" fmla="*/ 0 w 231945"/>
              <a:gd name="connsiteY7" fmla="*/ 330 h 218894"/>
              <a:gd name="connsiteX8" fmla="*/ 0 w 231945"/>
              <a:gd name="connsiteY8" fmla="*/ 330 h 218894"/>
              <a:gd name="connsiteX0" fmla="*/ 231945 w 231945"/>
              <a:gd name="connsiteY0" fmla="*/ 218894 h 218894"/>
              <a:gd name="connsiteX1" fmla="*/ 196261 w 231945"/>
              <a:gd name="connsiteY1" fmla="*/ 102921 h 218894"/>
              <a:gd name="connsiteX2" fmla="*/ 173959 w 231945"/>
              <a:gd name="connsiteY2" fmla="*/ 67238 h 218894"/>
              <a:gd name="connsiteX3" fmla="*/ 133815 w 231945"/>
              <a:gd name="connsiteY3" fmla="*/ 31553 h 218894"/>
              <a:gd name="connsiteX4" fmla="*/ 75828 w 231945"/>
              <a:gd name="connsiteY4" fmla="*/ 9251 h 218894"/>
              <a:gd name="connsiteX5" fmla="*/ 57986 w 231945"/>
              <a:gd name="connsiteY5" fmla="*/ 4790 h 218894"/>
              <a:gd name="connsiteX6" fmla="*/ 13381 w 231945"/>
              <a:gd name="connsiteY6" fmla="*/ 330 h 218894"/>
              <a:gd name="connsiteX7" fmla="*/ 0 w 231945"/>
              <a:gd name="connsiteY7" fmla="*/ 330 h 218894"/>
              <a:gd name="connsiteX8" fmla="*/ 0 w 231945"/>
              <a:gd name="connsiteY8" fmla="*/ 330 h 218894"/>
              <a:gd name="connsiteX0" fmla="*/ 231945 w 231945"/>
              <a:gd name="connsiteY0" fmla="*/ 218894 h 218894"/>
              <a:gd name="connsiteX1" fmla="*/ 200721 w 231945"/>
              <a:gd name="connsiteY1" fmla="*/ 102921 h 218894"/>
              <a:gd name="connsiteX2" fmla="*/ 173959 w 231945"/>
              <a:gd name="connsiteY2" fmla="*/ 67238 h 218894"/>
              <a:gd name="connsiteX3" fmla="*/ 133815 w 231945"/>
              <a:gd name="connsiteY3" fmla="*/ 31553 h 218894"/>
              <a:gd name="connsiteX4" fmla="*/ 75828 w 231945"/>
              <a:gd name="connsiteY4" fmla="*/ 9251 h 218894"/>
              <a:gd name="connsiteX5" fmla="*/ 57986 w 231945"/>
              <a:gd name="connsiteY5" fmla="*/ 4790 h 218894"/>
              <a:gd name="connsiteX6" fmla="*/ 13381 w 231945"/>
              <a:gd name="connsiteY6" fmla="*/ 330 h 218894"/>
              <a:gd name="connsiteX7" fmla="*/ 0 w 231945"/>
              <a:gd name="connsiteY7" fmla="*/ 330 h 218894"/>
              <a:gd name="connsiteX8" fmla="*/ 0 w 231945"/>
              <a:gd name="connsiteY8" fmla="*/ 330 h 218894"/>
              <a:gd name="connsiteX0" fmla="*/ 231945 w 231945"/>
              <a:gd name="connsiteY0" fmla="*/ 218894 h 218894"/>
              <a:gd name="connsiteX1" fmla="*/ 200721 w 231945"/>
              <a:gd name="connsiteY1" fmla="*/ 102921 h 218894"/>
              <a:gd name="connsiteX2" fmla="*/ 173959 w 231945"/>
              <a:gd name="connsiteY2" fmla="*/ 67238 h 218894"/>
              <a:gd name="connsiteX3" fmla="*/ 133815 w 231945"/>
              <a:gd name="connsiteY3" fmla="*/ 31553 h 218894"/>
              <a:gd name="connsiteX4" fmla="*/ 75828 w 231945"/>
              <a:gd name="connsiteY4" fmla="*/ 9251 h 218894"/>
              <a:gd name="connsiteX5" fmla="*/ 57986 w 231945"/>
              <a:gd name="connsiteY5" fmla="*/ 4790 h 218894"/>
              <a:gd name="connsiteX6" fmla="*/ 13381 w 231945"/>
              <a:gd name="connsiteY6" fmla="*/ 330 h 218894"/>
              <a:gd name="connsiteX7" fmla="*/ 0 w 231945"/>
              <a:gd name="connsiteY7" fmla="*/ 330 h 218894"/>
              <a:gd name="connsiteX8" fmla="*/ 0 w 231945"/>
              <a:gd name="connsiteY8" fmla="*/ 330 h 218894"/>
              <a:gd name="connsiteX0" fmla="*/ 240612 w 240612"/>
              <a:gd name="connsiteY0" fmla="*/ 218894 h 218894"/>
              <a:gd name="connsiteX1" fmla="*/ 200721 w 240612"/>
              <a:gd name="connsiteY1" fmla="*/ 102921 h 218894"/>
              <a:gd name="connsiteX2" fmla="*/ 173959 w 240612"/>
              <a:gd name="connsiteY2" fmla="*/ 67238 h 218894"/>
              <a:gd name="connsiteX3" fmla="*/ 133815 w 240612"/>
              <a:gd name="connsiteY3" fmla="*/ 31553 h 218894"/>
              <a:gd name="connsiteX4" fmla="*/ 75828 w 240612"/>
              <a:gd name="connsiteY4" fmla="*/ 9251 h 218894"/>
              <a:gd name="connsiteX5" fmla="*/ 57986 w 240612"/>
              <a:gd name="connsiteY5" fmla="*/ 4790 h 218894"/>
              <a:gd name="connsiteX6" fmla="*/ 13381 w 240612"/>
              <a:gd name="connsiteY6" fmla="*/ 330 h 218894"/>
              <a:gd name="connsiteX7" fmla="*/ 0 w 240612"/>
              <a:gd name="connsiteY7" fmla="*/ 330 h 218894"/>
              <a:gd name="connsiteX8" fmla="*/ 0 w 240612"/>
              <a:gd name="connsiteY8" fmla="*/ 330 h 218894"/>
              <a:gd name="connsiteX0" fmla="*/ 244946 w 244946"/>
              <a:gd name="connsiteY0" fmla="*/ 218894 h 218894"/>
              <a:gd name="connsiteX1" fmla="*/ 200721 w 244946"/>
              <a:gd name="connsiteY1" fmla="*/ 102921 h 218894"/>
              <a:gd name="connsiteX2" fmla="*/ 173959 w 244946"/>
              <a:gd name="connsiteY2" fmla="*/ 67238 h 218894"/>
              <a:gd name="connsiteX3" fmla="*/ 133815 w 244946"/>
              <a:gd name="connsiteY3" fmla="*/ 31553 h 218894"/>
              <a:gd name="connsiteX4" fmla="*/ 75828 w 244946"/>
              <a:gd name="connsiteY4" fmla="*/ 9251 h 218894"/>
              <a:gd name="connsiteX5" fmla="*/ 57986 w 244946"/>
              <a:gd name="connsiteY5" fmla="*/ 4790 h 218894"/>
              <a:gd name="connsiteX6" fmla="*/ 13381 w 244946"/>
              <a:gd name="connsiteY6" fmla="*/ 330 h 218894"/>
              <a:gd name="connsiteX7" fmla="*/ 0 w 244946"/>
              <a:gd name="connsiteY7" fmla="*/ 330 h 218894"/>
              <a:gd name="connsiteX8" fmla="*/ 0 w 244946"/>
              <a:gd name="connsiteY8" fmla="*/ 330 h 218894"/>
              <a:gd name="connsiteX0" fmla="*/ 234710 w 234710"/>
              <a:gd name="connsiteY0" fmla="*/ 225718 h 225718"/>
              <a:gd name="connsiteX1" fmla="*/ 200721 w 234710"/>
              <a:gd name="connsiteY1" fmla="*/ 102921 h 225718"/>
              <a:gd name="connsiteX2" fmla="*/ 173959 w 234710"/>
              <a:gd name="connsiteY2" fmla="*/ 67238 h 225718"/>
              <a:gd name="connsiteX3" fmla="*/ 133815 w 234710"/>
              <a:gd name="connsiteY3" fmla="*/ 31553 h 225718"/>
              <a:gd name="connsiteX4" fmla="*/ 75828 w 234710"/>
              <a:gd name="connsiteY4" fmla="*/ 9251 h 225718"/>
              <a:gd name="connsiteX5" fmla="*/ 57986 w 234710"/>
              <a:gd name="connsiteY5" fmla="*/ 4790 h 225718"/>
              <a:gd name="connsiteX6" fmla="*/ 13381 w 234710"/>
              <a:gd name="connsiteY6" fmla="*/ 330 h 225718"/>
              <a:gd name="connsiteX7" fmla="*/ 0 w 234710"/>
              <a:gd name="connsiteY7" fmla="*/ 330 h 225718"/>
              <a:gd name="connsiteX8" fmla="*/ 0 w 234710"/>
              <a:gd name="connsiteY8" fmla="*/ 330 h 225718"/>
              <a:gd name="connsiteX0" fmla="*/ 234710 w 234710"/>
              <a:gd name="connsiteY0" fmla="*/ 225718 h 225718"/>
              <a:gd name="connsiteX1" fmla="*/ 213662 w 234710"/>
              <a:gd name="connsiteY1" fmla="*/ 157895 h 225718"/>
              <a:gd name="connsiteX2" fmla="*/ 200721 w 234710"/>
              <a:gd name="connsiteY2" fmla="*/ 102921 h 225718"/>
              <a:gd name="connsiteX3" fmla="*/ 173959 w 234710"/>
              <a:gd name="connsiteY3" fmla="*/ 67238 h 225718"/>
              <a:gd name="connsiteX4" fmla="*/ 133815 w 234710"/>
              <a:gd name="connsiteY4" fmla="*/ 31553 h 225718"/>
              <a:gd name="connsiteX5" fmla="*/ 75828 w 234710"/>
              <a:gd name="connsiteY5" fmla="*/ 9251 h 225718"/>
              <a:gd name="connsiteX6" fmla="*/ 57986 w 234710"/>
              <a:gd name="connsiteY6" fmla="*/ 4790 h 225718"/>
              <a:gd name="connsiteX7" fmla="*/ 13381 w 234710"/>
              <a:gd name="connsiteY7" fmla="*/ 330 h 225718"/>
              <a:gd name="connsiteX8" fmla="*/ 0 w 234710"/>
              <a:gd name="connsiteY8" fmla="*/ 330 h 225718"/>
              <a:gd name="connsiteX9" fmla="*/ 0 w 234710"/>
              <a:gd name="connsiteY9" fmla="*/ 330 h 225718"/>
              <a:gd name="connsiteX0" fmla="*/ 234710 w 234710"/>
              <a:gd name="connsiteY0" fmla="*/ 225718 h 225718"/>
              <a:gd name="connsiteX1" fmla="*/ 223898 w 234710"/>
              <a:gd name="connsiteY1" fmla="*/ 157895 h 225718"/>
              <a:gd name="connsiteX2" fmla="*/ 200721 w 234710"/>
              <a:gd name="connsiteY2" fmla="*/ 102921 h 225718"/>
              <a:gd name="connsiteX3" fmla="*/ 173959 w 234710"/>
              <a:gd name="connsiteY3" fmla="*/ 67238 h 225718"/>
              <a:gd name="connsiteX4" fmla="*/ 133815 w 234710"/>
              <a:gd name="connsiteY4" fmla="*/ 31553 h 225718"/>
              <a:gd name="connsiteX5" fmla="*/ 75828 w 234710"/>
              <a:gd name="connsiteY5" fmla="*/ 9251 h 225718"/>
              <a:gd name="connsiteX6" fmla="*/ 57986 w 234710"/>
              <a:gd name="connsiteY6" fmla="*/ 4790 h 225718"/>
              <a:gd name="connsiteX7" fmla="*/ 13381 w 234710"/>
              <a:gd name="connsiteY7" fmla="*/ 330 h 225718"/>
              <a:gd name="connsiteX8" fmla="*/ 0 w 234710"/>
              <a:gd name="connsiteY8" fmla="*/ 330 h 225718"/>
              <a:gd name="connsiteX9" fmla="*/ 0 w 234710"/>
              <a:gd name="connsiteY9" fmla="*/ 330 h 225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4710" h="225718">
                <a:moveTo>
                  <a:pt x="234710" y="225718"/>
                </a:moveTo>
                <a:cubicBezTo>
                  <a:pt x="230065" y="214414"/>
                  <a:pt x="229563" y="178361"/>
                  <a:pt x="223898" y="157895"/>
                </a:cubicBezTo>
                <a:cubicBezTo>
                  <a:pt x="218233" y="137429"/>
                  <a:pt x="209044" y="118031"/>
                  <a:pt x="200721" y="102921"/>
                </a:cubicBezTo>
                <a:cubicBezTo>
                  <a:pt x="192398" y="87811"/>
                  <a:pt x="185110" y="79133"/>
                  <a:pt x="173959" y="67238"/>
                </a:cubicBezTo>
                <a:cubicBezTo>
                  <a:pt x="162808" y="55343"/>
                  <a:pt x="150170" y="41218"/>
                  <a:pt x="133815" y="31553"/>
                </a:cubicBezTo>
                <a:cubicBezTo>
                  <a:pt x="117460" y="21889"/>
                  <a:pt x="88466" y="13711"/>
                  <a:pt x="75828" y="9251"/>
                </a:cubicBezTo>
                <a:cubicBezTo>
                  <a:pt x="63190" y="4790"/>
                  <a:pt x="68394" y="6277"/>
                  <a:pt x="57986" y="4790"/>
                </a:cubicBezTo>
                <a:cubicBezTo>
                  <a:pt x="47578" y="3303"/>
                  <a:pt x="13381" y="330"/>
                  <a:pt x="13381" y="330"/>
                </a:cubicBezTo>
                <a:cubicBezTo>
                  <a:pt x="3717" y="-413"/>
                  <a:pt x="0" y="330"/>
                  <a:pt x="0" y="330"/>
                </a:cubicBezTo>
                <a:lnTo>
                  <a:pt x="0" y="33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Freeform 28"/>
          <p:cNvSpPr/>
          <p:nvPr/>
        </p:nvSpPr>
        <p:spPr>
          <a:xfrm>
            <a:off x="5532019" y="3656843"/>
            <a:ext cx="607804" cy="951399"/>
          </a:xfrm>
          <a:custGeom>
            <a:avLst/>
            <a:gdLst>
              <a:gd name="connsiteX0" fmla="*/ 603024 w 603024"/>
              <a:gd name="connsiteY0" fmla="*/ 0 h 941163"/>
              <a:gd name="connsiteX1" fmla="*/ 473669 w 603024"/>
              <a:gd name="connsiteY1" fmla="*/ 13382 h 941163"/>
              <a:gd name="connsiteX2" fmla="*/ 379999 w 603024"/>
              <a:gd name="connsiteY2" fmla="*/ 53526 h 941163"/>
              <a:gd name="connsiteX3" fmla="*/ 290789 w 603024"/>
              <a:gd name="connsiteY3" fmla="*/ 124894 h 941163"/>
              <a:gd name="connsiteX4" fmla="*/ 206040 w 603024"/>
              <a:gd name="connsiteY4" fmla="*/ 209643 h 941163"/>
              <a:gd name="connsiteX5" fmla="*/ 130212 w 603024"/>
              <a:gd name="connsiteY5" fmla="*/ 330076 h 941163"/>
              <a:gd name="connsiteX6" fmla="*/ 76686 w 603024"/>
              <a:gd name="connsiteY6" fmla="*/ 441589 h 941163"/>
              <a:gd name="connsiteX7" fmla="*/ 36542 w 603024"/>
              <a:gd name="connsiteY7" fmla="*/ 553101 h 941163"/>
              <a:gd name="connsiteX8" fmla="*/ 9779 w 603024"/>
              <a:gd name="connsiteY8" fmla="*/ 677995 h 941163"/>
              <a:gd name="connsiteX9" fmla="*/ 5318 w 603024"/>
              <a:gd name="connsiteY9" fmla="*/ 802888 h 941163"/>
              <a:gd name="connsiteX10" fmla="*/ 858 w 603024"/>
              <a:gd name="connsiteY10" fmla="*/ 892098 h 941163"/>
              <a:gd name="connsiteX11" fmla="*/ 858 w 603024"/>
              <a:gd name="connsiteY11" fmla="*/ 927782 h 941163"/>
              <a:gd name="connsiteX12" fmla="*/ 9779 w 603024"/>
              <a:gd name="connsiteY12" fmla="*/ 941163 h 941163"/>
              <a:gd name="connsiteX0" fmla="*/ 603024 w 603024"/>
              <a:gd name="connsiteY0" fmla="*/ 4915 h 946078"/>
              <a:gd name="connsiteX1" fmla="*/ 549498 w 603024"/>
              <a:gd name="connsiteY1" fmla="*/ 455 h 946078"/>
              <a:gd name="connsiteX2" fmla="*/ 473669 w 603024"/>
              <a:gd name="connsiteY2" fmla="*/ 18297 h 946078"/>
              <a:gd name="connsiteX3" fmla="*/ 379999 w 603024"/>
              <a:gd name="connsiteY3" fmla="*/ 58441 h 946078"/>
              <a:gd name="connsiteX4" fmla="*/ 290789 w 603024"/>
              <a:gd name="connsiteY4" fmla="*/ 129809 h 946078"/>
              <a:gd name="connsiteX5" fmla="*/ 206040 w 603024"/>
              <a:gd name="connsiteY5" fmla="*/ 214558 h 946078"/>
              <a:gd name="connsiteX6" fmla="*/ 130212 w 603024"/>
              <a:gd name="connsiteY6" fmla="*/ 334991 h 946078"/>
              <a:gd name="connsiteX7" fmla="*/ 76686 w 603024"/>
              <a:gd name="connsiteY7" fmla="*/ 446504 h 946078"/>
              <a:gd name="connsiteX8" fmla="*/ 36542 w 603024"/>
              <a:gd name="connsiteY8" fmla="*/ 558016 h 946078"/>
              <a:gd name="connsiteX9" fmla="*/ 9779 w 603024"/>
              <a:gd name="connsiteY9" fmla="*/ 682910 h 946078"/>
              <a:gd name="connsiteX10" fmla="*/ 5318 w 603024"/>
              <a:gd name="connsiteY10" fmla="*/ 807803 h 946078"/>
              <a:gd name="connsiteX11" fmla="*/ 858 w 603024"/>
              <a:gd name="connsiteY11" fmla="*/ 897013 h 946078"/>
              <a:gd name="connsiteX12" fmla="*/ 858 w 603024"/>
              <a:gd name="connsiteY12" fmla="*/ 932697 h 946078"/>
              <a:gd name="connsiteX13" fmla="*/ 9779 w 603024"/>
              <a:gd name="connsiteY13" fmla="*/ 946078 h 946078"/>
              <a:gd name="connsiteX0" fmla="*/ 603024 w 603024"/>
              <a:gd name="connsiteY0" fmla="*/ 4915 h 946078"/>
              <a:gd name="connsiteX1" fmla="*/ 549498 w 603024"/>
              <a:gd name="connsiteY1" fmla="*/ 455 h 946078"/>
              <a:gd name="connsiteX2" fmla="*/ 473669 w 603024"/>
              <a:gd name="connsiteY2" fmla="*/ 18297 h 946078"/>
              <a:gd name="connsiteX3" fmla="*/ 379999 w 603024"/>
              <a:gd name="connsiteY3" fmla="*/ 58441 h 946078"/>
              <a:gd name="connsiteX4" fmla="*/ 290789 w 603024"/>
              <a:gd name="connsiteY4" fmla="*/ 129809 h 946078"/>
              <a:gd name="connsiteX5" fmla="*/ 206040 w 603024"/>
              <a:gd name="connsiteY5" fmla="*/ 214558 h 946078"/>
              <a:gd name="connsiteX6" fmla="*/ 130212 w 603024"/>
              <a:gd name="connsiteY6" fmla="*/ 334991 h 946078"/>
              <a:gd name="connsiteX7" fmla="*/ 76686 w 603024"/>
              <a:gd name="connsiteY7" fmla="*/ 446504 h 946078"/>
              <a:gd name="connsiteX8" fmla="*/ 36542 w 603024"/>
              <a:gd name="connsiteY8" fmla="*/ 558016 h 946078"/>
              <a:gd name="connsiteX9" fmla="*/ 9779 w 603024"/>
              <a:gd name="connsiteY9" fmla="*/ 682910 h 946078"/>
              <a:gd name="connsiteX10" fmla="*/ 5318 w 603024"/>
              <a:gd name="connsiteY10" fmla="*/ 807803 h 946078"/>
              <a:gd name="connsiteX11" fmla="*/ 858 w 603024"/>
              <a:gd name="connsiteY11" fmla="*/ 897013 h 946078"/>
              <a:gd name="connsiteX12" fmla="*/ 858 w 603024"/>
              <a:gd name="connsiteY12" fmla="*/ 932697 h 946078"/>
              <a:gd name="connsiteX13" fmla="*/ 9779 w 603024"/>
              <a:gd name="connsiteY13" fmla="*/ 946078 h 946078"/>
              <a:gd name="connsiteX0" fmla="*/ 602827 w 602827"/>
              <a:gd name="connsiteY0" fmla="*/ 4915 h 946078"/>
              <a:gd name="connsiteX1" fmla="*/ 549301 w 602827"/>
              <a:gd name="connsiteY1" fmla="*/ 455 h 946078"/>
              <a:gd name="connsiteX2" fmla="*/ 473472 w 602827"/>
              <a:gd name="connsiteY2" fmla="*/ 18297 h 946078"/>
              <a:gd name="connsiteX3" fmla="*/ 379802 w 602827"/>
              <a:gd name="connsiteY3" fmla="*/ 58441 h 946078"/>
              <a:gd name="connsiteX4" fmla="*/ 290592 w 602827"/>
              <a:gd name="connsiteY4" fmla="*/ 129809 h 946078"/>
              <a:gd name="connsiteX5" fmla="*/ 205843 w 602827"/>
              <a:gd name="connsiteY5" fmla="*/ 214558 h 946078"/>
              <a:gd name="connsiteX6" fmla="*/ 130015 w 602827"/>
              <a:gd name="connsiteY6" fmla="*/ 334991 h 946078"/>
              <a:gd name="connsiteX7" fmla="*/ 76489 w 602827"/>
              <a:gd name="connsiteY7" fmla="*/ 446504 h 946078"/>
              <a:gd name="connsiteX8" fmla="*/ 36345 w 602827"/>
              <a:gd name="connsiteY8" fmla="*/ 558016 h 946078"/>
              <a:gd name="connsiteX9" fmla="*/ 9582 w 602827"/>
              <a:gd name="connsiteY9" fmla="*/ 682910 h 946078"/>
              <a:gd name="connsiteX10" fmla="*/ 661 w 602827"/>
              <a:gd name="connsiteY10" fmla="*/ 807803 h 946078"/>
              <a:gd name="connsiteX11" fmla="*/ 661 w 602827"/>
              <a:gd name="connsiteY11" fmla="*/ 897013 h 946078"/>
              <a:gd name="connsiteX12" fmla="*/ 661 w 602827"/>
              <a:gd name="connsiteY12" fmla="*/ 932697 h 946078"/>
              <a:gd name="connsiteX13" fmla="*/ 9582 w 602827"/>
              <a:gd name="connsiteY13" fmla="*/ 946078 h 946078"/>
              <a:gd name="connsiteX0" fmla="*/ 606892 w 606892"/>
              <a:gd name="connsiteY0" fmla="*/ 4915 h 946078"/>
              <a:gd name="connsiteX1" fmla="*/ 553366 w 606892"/>
              <a:gd name="connsiteY1" fmla="*/ 455 h 946078"/>
              <a:gd name="connsiteX2" fmla="*/ 477537 w 606892"/>
              <a:gd name="connsiteY2" fmla="*/ 18297 h 946078"/>
              <a:gd name="connsiteX3" fmla="*/ 383867 w 606892"/>
              <a:gd name="connsiteY3" fmla="*/ 58441 h 946078"/>
              <a:gd name="connsiteX4" fmla="*/ 294657 w 606892"/>
              <a:gd name="connsiteY4" fmla="*/ 129809 h 946078"/>
              <a:gd name="connsiteX5" fmla="*/ 209908 w 606892"/>
              <a:gd name="connsiteY5" fmla="*/ 214558 h 946078"/>
              <a:gd name="connsiteX6" fmla="*/ 134080 w 606892"/>
              <a:gd name="connsiteY6" fmla="*/ 334991 h 946078"/>
              <a:gd name="connsiteX7" fmla="*/ 80554 w 606892"/>
              <a:gd name="connsiteY7" fmla="*/ 446504 h 946078"/>
              <a:gd name="connsiteX8" fmla="*/ 40410 w 606892"/>
              <a:gd name="connsiteY8" fmla="*/ 558016 h 946078"/>
              <a:gd name="connsiteX9" fmla="*/ 13647 w 606892"/>
              <a:gd name="connsiteY9" fmla="*/ 682910 h 946078"/>
              <a:gd name="connsiteX10" fmla="*/ 265 w 606892"/>
              <a:gd name="connsiteY10" fmla="*/ 807803 h 946078"/>
              <a:gd name="connsiteX11" fmla="*/ 4726 w 606892"/>
              <a:gd name="connsiteY11" fmla="*/ 897013 h 946078"/>
              <a:gd name="connsiteX12" fmla="*/ 4726 w 606892"/>
              <a:gd name="connsiteY12" fmla="*/ 932697 h 946078"/>
              <a:gd name="connsiteX13" fmla="*/ 13647 w 606892"/>
              <a:gd name="connsiteY13" fmla="*/ 946078 h 946078"/>
              <a:gd name="connsiteX0" fmla="*/ 606892 w 606892"/>
              <a:gd name="connsiteY0" fmla="*/ 4915 h 946078"/>
              <a:gd name="connsiteX1" fmla="*/ 553366 w 606892"/>
              <a:gd name="connsiteY1" fmla="*/ 455 h 946078"/>
              <a:gd name="connsiteX2" fmla="*/ 477537 w 606892"/>
              <a:gd name="connsiteY2" fmla="*/ 18297 h 946078"/>
              <a:gd name="connsiteX3" fmla="*/ 383867 w 606892"/>
              <a:gd name="connsiteY3" fmla="*/ 58441 h 946078"/>
              <a:gd name="connsiteX4" fmla="*/ 294657 w 606892"/>
              <a:gd name="connsiteY4" fmla="*/ 129809 h 946078"/>
              <a:gd name="connsiteX5" fmla="*/ 209908 w 606892"/>
              <a:gd name="connsiteY5" fmla="*/ 214558 h 946078"/>
              <a:gd name="connsiteX6" fmla="*/ 134080 w 606892"/>
              <a:gd name="connsiteY6" fmla="*/ 334991 h 946078"/>
              <a:gd name="connsiteX7" fmla="*/ 80554 w 606892"/>
              <a:gd name="connsiteY7" fmla="*/ 446504 h 946078"/>
              <a:gd name="connsiteX8" fmla="*/ 40410 w 606892"/>
              <a:gd name="connsiteY8" fmla="*/ 558016 h 946078"/>
              <a:gd name="connsiteX9" fmla="*/ 13647 w 606892"/>
              <a:gd name="connsiteY9" fmla="*/ 682910 h 946078"/>
              <a:gd name="connsiteX10" fmla="*/ 265 w 606892"/>
              <a:gd name="connsiteY10" fmla="*/ 807803 h 946078"/>
              <a:gd name="connsiteX11" fmla="*/ 4726 w 606892"/>
              <a:gd name="connsiteY11" fmla="*/ 897013 h 946078"/>
              <a:gd name="connsiteX12" fmla="*/ 4726 w 606892"/>
              <a:gd name="connsiteY12" fmla="*/ 932697 h 946078"/>
              <a:gd name="connsiteX13" fmla="*/ 13647 w 606892"/>
              <a:gd name="connsiteY13" fmla="*/ 946078 h 946078"/>
              <a:gd name="connsiteX0" fmla="*/ 607804 w 607804"/>
              <a:gd name="connsiteY0" fmla="*/ 4915 h 946078"/>
              <a:gd name="connsiteX1" fmla="*/ 554278 w 607804"/>
              <a:gd name="connsiteY1" fmla="*/ 455 h 946078"/>
              <a:gd name="connsiteX2" fmla="*/ 478449 w 607804"/>
              <a:gd name="connsiteY2" fmla="*/ 18297 h 946078"/>
              <a:gd name="connsiteX3" fmla="*/ 384779 w 607804"/>
              <a:gd name="connsiteY3" fmla="*/ 58441 h 946078"/>
              <a:gd name="connsiteX4" fmla="*/ 295569 w 607804"/>
              <a:gd name="connsiteY4" fmla="*/ 129809 h 946078"/>
              <a:gd name="connsiteX5" fmla="*/ 210820 w 607804"/>
              <a:gd name="connsiteY5" fmla="*/ 214558 h 946078"/>
              <a:gd name="connsiteX6" fmla="*/ 134992 w 607804"/>
              <a:gd name="connsiteY6" fmla="*/ 334991 h 946078"/>
              <a:gd name="connsiteX7" fmla="*/ 81466 w 607804"/>
              <a:gd name="connsiteY7" fmla="*/ 446504 h 946078"/>
              <a:gd name="connsiteX8" fmla="*/ 41322 w 607804"/>
              <a:gd name="connsiteY8" fmla="*/ 558016 h 946078"/>
              <a:gd name="connsiteX9" fmla="*/ 14559 w 607804"/>
              <a:gd name="connsiteY9" fmla="*/ 682910 h 946078"/>
              <a:gd name="connsiteX10" fmla="*/ 1177 w 607804"/>
              <a:gd name="connsiteY10" fmla="*/ 807803 h 946078"/>
              <a:gd name="connsiteX11" fmla="*/ 1177 w 607804"/>
              <a:gd name="connsiteY11" fmla="*/ 897013 h 946078"/>
              <a:gd name="connsiteX12" fmla="*/ 5638 w 607804"/>
              <a:gd name="connsiteY12" fmla="*/ 932697 h 946078"/>
              <a:gd name="connsiteX13" fmla="*/ 14559 w 607804"/>
              <a:gd name="connsiteY13" fmla="*/ 946078 h 946078"/>
              <a:gd name="connsiteX0" fmla="*/ 607804 w 607804"/>
              <a:gd name="connsiteY0" fmla="*/ 4915 h 946078"/>
              <a:gd name="connsiteX1" fmla="*/ 554278 w 607804"/>
              <a:gd name="connsiteY1" fmla="*/ 455 h 946078"/>
              <a:gd name="connsiteX2" fmla="*/ 478449 w 607804"/>
              <a:gd name="connsiteY2" fmla="*/ 18297 h 946078"/>
              <a:gd name="connsiteX3" fmla="*/ 384779 w 607804"/>
              <a:gd name="connsiteY3" fmla="*/ 58441 h 946078"/>
              <a:gd name="connsiteX4" fmla="*/ 291109 w 607804"/>
              <a:gd name="connsiteY4" fmla="*/ 129809 h 946078"/>
              <a:gd name="connsiteX5" fmla="*/ 210820 w 607804"/>
              <a:gd name="connsiteY5" fmla="*/ 214558 h 946078"/>
              <a:gd name="connsiteX6" fmla="*/ 134992 w 607804"/>
              <a:gd name="connsiteY6" fmla="*/ 334991 h 946078"/>
              <a:gd name="connsiteX7" fmla="*/ 81466 w 607804"/>
              <a:gd name="connsiteY7" fmla="*/ 446504 h 946078"/>
              <a:gd name="connsiteX8" fmla="*/ 41322 w 607804"/>
              <a:gd name="connsiteY8" fmla="*/ 558016 h 946078"/>
              <a:gd name="connsiteX9" fmla="*/ 14559 w 607804"/>
              <a:gd name="connsiteY9" fmla="*/ 682910 h 946078"/>
              <a:gd name="connsiteX10" fmla="*/ 1177 w 607804"/>
              <a:gd name="connsiteY10" fmla="*/ 807803 h 946078"/>
              <a:gd name="connsiteX11" fmla="*/ 1177 w 607804"/>
              <a:gd name="connsiteY11" fmla="*/ 897013 h 946078"/>
              <a:gd name="connsiteX12" fmla="*/ 5638 w 607804"/>
              <a:gd name="connsiteY12" fmla="*/ 932697 h 946078"/>
              <a:gd name="connsiteX13" fmla="*/ 14559 w 607804"/>
              <a:gd name="connsiteY13" fmla="*/ 946078 h 946078"/>
              <a:gd name="connsiteX0" fmla="*/ 607804 w 607804"/>
              <a:gd name="connsiteY0" fmla="*/ 4915 h 946078"/>
              <a:gd name="connsiteX1" fmla="*/ 554278 w 607804"/>
              <a:gd name="connsiteY1" fmla="*/ 455 h 946078"/>
              <a:gd name="connsiteX2" fmla="*/ 478449 w 607804"/>
              <a:gd name="connsiteY2" fmla="*/ 18297 h 946078"/>
              <a:gd name="connsiteX3" fmla="*/ 384779 w 607804"/>
              <a:gd name="connsiteY3" fmla="*/ 58441 h 946078"/>
              <a:gd name="connsiteX4" fmla="*/ 291109 w 607804"/>
              <a:gd name="connsiteY4" fmla="*/ 129809 h 946078"/>
              <a:gd name="connsiteX5" fmla="*/ 210820 w 607804"/>
              <a:gd name="connsiteY5" fmla="*/ 214558 h 946078"/>
              <a:gd name="connsiteX6" fmla="*/ 134992 w 607804"/>
              <a:gd name="connsiteY6" fmla="*/ 334991 h 946078"/>
              <a:gd name="connsiteX7" fmla="*/ 81466 w 607804"/>
              <a:gd name="connsiteY7" fmla="*/ 446504 h 946078"/>
              <a:gd name="connsiteX8" fmla="*/ 36862 w 607804"/>
              <a:gd name="connsiteY8" fmla="*/ 558016 h 946078"/>
              <a:gd name="connsiteX9" fmla="*/ 14559 w 607804"/>
              <a:gd name="connsiteY9" fmla="*/ 682910 h 946078"/>
              <a:gd name="connsiteX10" fmla="*/ 1177 w 607804"/>
              <a:gd name="connsiteY10" fmla="*/ 807803 h 946078"/>
              <a:gd name="connsiteX11" fmla="*/ 1177 w 607804"/>
              <a:gd name="connsiteY11" fmla="*/ 897013 h 946078"/>
              <a:gd name="connsiteX12" fmla="*/ 5638 w 607804"/>
              <a:gd name="connsiteY12" fmla="*/ 932697 h 946078"/>
              <a:gd name="connsiteX13" fmla="*/ 14559 w 607804"/>
              <a:gd name="connsiteY13" fmla="*/ 946078 h 946078"/>
              <a:gd name="connsiteX0" fmla="*/ 607804 w 607804"/>
              <a:gd name="connsiteY0" fmla="*/ 4915 h 946078"/>
              <a:gd name="connsiteX1" fmla="*/ 554278 w 607804"/>
              <a:gd name="connsiteY1" fmla="*/ 455 h 946078"/>
              <a:gd name="connsiteX2" fmla="*/ 478449 w 607804"/>
              <a:gd name="connsiteY2" fmla="*/ 18297 h 946078"/>
              <a:gd name="connsiteX3" fmla="*/ 384779 w 607804"/>
              <a:gd name="connsiteY3" fmla="*/ 58441 h 946078"/>
              <a:gd name="connsiteX4" fmla="*/ 291109 w 607804"/>
              <a:gd name="connsiteY4" fmla="*/ 129809 h 946078"/>
              <a:gd name="connsiteX5" fmla="*/ 210820 w 607804"/>
              <a:gd name="connsiteY5" fmla="*/ 214558 h 946078"/>
              <a:gd name="connsiteX6" fmla="*/ 134992 w 607804"/>
              <a:gd name="connsiteY6" fmla="*/ 334991 h 946078"/>
              <a:gd name="connsiteX7" fmla="*/ 77006 w 607804"/>
              <a:gd name="connsiteY7" fmla="*/ 446504 h 946078"/>
              <a:gd name="connsiteX8" fmla="*/ 36862 w 607804"/>
              <a:gd name="connsiteY8" fmla="*/ 558016 h 946078"/>
              <a:gd name="connsiteX9" fmla="*/ 14559 w 607804"/>
              <a:gd name="connsiteY9" fmla="*/ 682910 h 946078"/>
              <a:gd name="connsiteX10" fmla="*/ 1177 w 607804"/>
              <a:gd name="connsiteY10" fmla="*/ 807803 h 946078"/>
              <a:gd name="connsiteX11" fmla="*/ 1177 w 607804"/>
              <a:gd name="connsiteY11" fmla="*/ 897013 h 946078"/>
              <a:gd name="connsiteX12" fmla="*/ 5638 w 607804"/>
              <a:gd name="connsiteY12" fmla="*/ 932697 h 946078"/>
              <a:gd name="connsiteX13" fmla="*/ 14559 w 607804"/>
              <a:gd name="connsiteY13" fmla="*/ 946078 h 946078"/>
              <a:gd name="connsiteX0" fmla="*/ 607804 w 607804"/>
              <a:gd name="connsiteY0" fmla="*/ 4915 h 946078"/>
              <a:gd name="connsiteX1" fmla="*/ 554278 w 607804"/>
              <a:gd name="connsiteY1" fmla="*/ 455 h 946078"/>
              <a:gd name="connsiteX2" fmla="*/ 478449 w 607804"/>
              <a:gd name="connsiteY2" fmla="*/ 18297 h 946078"/>
              <a:gd name="connsiteX3" fmla="*/ 384779 w 607804"/>
              <a:gd name="connsiteY3" fmla="*/ 58441 h 946078"/>
              <a:gd name="connsiteX4" fmla="*/ 291109 w 607804"/>
              <a:gd name="connsiteY4" fmla="*/ 129809 h 946078"/>
              <a:gd name="connsiteX5" fmla="*/ 210820 w 607804"/>
              <a:gd name="connsiteY5" fmla="*/ 214558 h 946078"/>
              <a:gd name="connsiteX6" fmla="*/ 134992 w 607804"/>
              <a:gd name="connsiteY6" fmla="*/ 326070 h 946078"/>
              <a:gd name="connsiteX7" fmla="*/ 77006 w 607804"/>
              <a:gd name="connsiteY7" fmla="*/ 446504 h 946078"/>
              <a:gd name="connsiteX8" fmla="*/ 36862 w 607804"/>
              <a:gd name="connsiteY8" fmla="*/ 558016 h 946078"/>
              <a:gd name="connsiteX9" fmla="*/ 14559 w 607804"/>
              <a:gd name="connsiteY9" fmla="*/ 682910 h 946078"/>
              <a:gd name="connsiteX10" fmla="*/ 1177 w 607804"/>
              <a:gd name="connsiteY10" fmla="*/ 807803 h 946078"/>
              <a:gd name="connsiteX11" fmla="*/ 1177 w 607804"/>
              <a:gd name="connsiteY11" fmla="*/ 897013 h 946078"/>
              <a:gd name="connsiteX12" fmla="*/ 5638 w 607804"/>
              <a:gd name="connsiteY12" fmla="*/ 932697 h 946078"/>
              <a:gd name="connsiteX13" fmla="*/ 14559 w 607804"/>
              <a:gd name="connsiteY13" fmla="*/ 946078 h 946078"/>
              <a:gd name="connsiteX0" fmla="*/ 607804 w 607804"/>
              <a:gd name="connsiteY0" fmla="*/ 0 h 951399"/>
              <a:gd name="connsiteX1" fmla="*/ 554278 w 607804"/>
              <a:gd name="connsiteY1" fmla="*/ 5776 h 951399"/>
              <a:gd name="connsiteX2" fmla="*/ 478449 w 607804"/>
              <a:gd name="connsiteY2" fmla="*/ 23618 h 951399"/>
              <a:gd name="connsiteX3" fmla="*/ 384779 w 607804"/>
              <a:gd name="connsiteY3" fmla="*/ 63762 h 951399"/>
              <a:gd name="connsiteX4" fmla="*/ 291109 w 607804"/>
              <a:gd name="connsiteY4" fmla="*/ 135130 h 951399"/>
              <a:gd name="connsiteX5" fmla="*/ 210820 w 607804"/>
              <a:gd name="connsiteY5" fmla="*/ 219879 h 951399"/>
              <a:gd name="connsiteX6" fmla="*/ 134992 w 607804"/>
              <a:gd name="connsiteY6" fmla="*/ 331391 h 951399"/>
              <a:gd name="connsiteX7" fmla="*/ 77006 w 607804"/>
              <a:gd name="connsiteY7" fmla="*/ 451825 h 951399"/>
              <a:gd name="connsiteX8" fmla="*/ 36862 w 607804"/>
              <a:gd name="connsiteY8" fmla="*/ 563337 h 951399"/>
              <a:gd name="connsiteX9" fmla="*/ 14559 w 607804"/>
              <a:gd name="connsiteY9" fmla="*/ 688231 h 951399"/>
              <a:gd name="connsiteX10" fmla="*/ 1177 w 607804"/>
              <a:gd name="connsiteY10" fmla="*/ 813124 h 951399"/>
              <a:gd name="connsiteX11" fmla="*/ 1177 w 607804"/>
              <a:gd name="connsiteY11" fmla="*/ 902334 h 951399"/>
              <a:gd name="connsiteX12" fmla="*/ 5638 w 607804"/>
              <a:gd name="connsiteY12" fmla="*/ 938018 h 951399"/>
              <a:gd name="connsiteX13" fmla="*/ 14559 w 607804"/>
              <a:gd name="connsiteY13" fmla="*/ 951399 h 951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7804" h="951399">
                <a:moveTo>
                  <a:pt x="607804" y="0"/>
                </a:moveTo>
                <a:cubicBezTo>
                  <a:pt x="598883" y="0"/>
                  <a:pt x="575837" y="1840"/>
                  <a:pt x="554278" y="5776"/>
                </a:cubicBezTo>
                <a:cubicBezTo>
                  <a:pt x="532719" y="9712"/>
                  <a:pt x="506699" y="13954"/>
                  <a:pt x="478449" y="23618"/>
                </a:cubicBezTo>
                <a:cubicBezTo>
                  <a:pt x="450199" y="33282"/>
                  <a:pt x="416002" y="45177"/>
                  <a:pt x="384779" y="63762"/>
                </a:cubicBezTo>
                <a:cubicBezTo>
                  <a:pt x="353556" y="82347"/>
                  <a:pt x="320102" y="109111"/>
                  <a:pt x="291109" y="135130"/>
                </a:cubicBezTo>
                <a:cubicBezTo>
                  <a:pt x="262116" y="161150"/>
                  <a:pt x="236839" y="187169"/>
                  <a:pt x="210820" y="219879"/>
                </a:cubicBezTo>
                <a:cubicBezTo>
                  <a:pt x="184801" y="252589"/>
                  <a:pt x="157294" y="292733"/>
                  <a:pt x="134992" y="331391"/>
                </a:cubicBezTo>
                <a:cubicBezTo>
                  <a:pt x="112690" y="370049"/>
                  <a:pt x="93361" y="413167"/>
                  <a:pt x="77006" y="451825"/>
                </a:cubicBezTo>
                <a:cubicBezTo>
                  <a:pt x="60651" y="490483"/>
                  <a:pt x="47270" y="523936"/>
                  <a:pt x="36862" y="563337"/>
                </a:cubicBezTo>
                <a:cubicBezTo>
                  <a:pt x="26454" y="602738"/>
                  <a:pt x="20506" y="646600"/>
                  <a:pt x="14559" y="688231"/>
                </a:cubicBezTo>
                <a:cubicBezTo>
                  <a:pt x="8612" y="729862"/>
                  <a:pt x="3407" y="777440"/>
                  <a:pt x="1177" y="813124"/>
                </a:cubicBezTo>
                <a:cubicBezTo>
                  <a:pt x="-1053" y="848808"/>
                  <a:pt x="434" y="881518"/>
                  <a:pt x="1177" y="902334"/>
                </a:cubicBezTo>
                <a:cubicBezTo>
                  <a:pt x="1920" y="923150"/>
                  <a:pt x="3408" y="929841"/>
                  <a:pt x="5638" y="938018"/>
                </a:cubicBezTo>
                <a:cubicBezTo>
                  <a:pt x="7868" y="946195"/>
                  <a:pt x="10842" y="948797"/>
                  <a:pt x="14559" y="951399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Freeform 29"/>
          <p:cNvSpPr/>
          <p:nvPr/>
        </p:nvSpPr>
        <p:spPr>
          <a:xfrm>
            <a:off x="5533376" y="4572159"/>
            <a:ext cx="633389" cy="479234"/>
          </a:xfrm>
          <a:custGeom>
            <a:avLst/>
            <a:gdLst>
              <a:gd name="connsiteX0" fmla="*/ 0 w 628929"/>
              <a:gd name="connsiteY0" fmla="*/ 0 h 470582"/>
              <a:gd name="connsiteX1" fmla="*/ 22303 w 628929"/>
              <a:gd name="connsiteY1" fmla="*/ 129355 h 470582"/>
              <a:gd name="connsiteX2" fmla="*/ 93670 w 628929"/>
              <a:gd name="connsiteY2" fmla="*/ 272090 h 470582"/>
              <a:gd name="connsiteX3" fmla="*/ 160578 w 628929"/>
              <a:gd name="connsiteY3" fmla="*/ 356839 h 470582"/>
              <a:gd name="connsiteX4" fmla="*/ 254248 w 628929"/>
              <a:gd name="connsiteY4" fmla="*/ 414826 h 470582"/>
              <a:gd name="connsiteX5" fmla="*/ 347918 w 628929"/>
              <a:gd name="connsiteY5" fmla="*/ 450510 h 470582"/>
              <a:gd name="connsiteX6" fmla="*/ 410365 w 628929"/>
              <a:gd name="connsiteY6" fmla="*/ 468352 h 470582"/>
              <a:gd name="connsiteX7" fmla="*/ 512956 w 628929"/>
              <a:gd name="connsiteY7" fmla="*/ 468352 h 470582"/>
              <a:gd name="connsiteX8" fmla="*/ 628929 w 628929"/>
              <a:gd name="connsiteY8" fmla="*/ 450510 h 470582"/>
              <a:gd name="connsiteX9" fmla="*/ 628929 w 628929"/>
              <a:gd name="connsiteY9" fmla="*/ 450510 h 470582"/>
              <a:gd name="connsiteX0" fmla="*/ 0 w 628929"/>
              <a:gd name="connsiteY0" fmla="*/ 0 h 470582"/>
              <a:gd name="connsiteX1" fmla="*/ 22303 w 628929"/>
              <a:gd name="connsiteY1" fmla="*/ 129355 h 470582"/>
              <a:gd name="connsiteX2" fmla="*/ 93670 w 628929"/>
              <a:gd name="connsiteY2" fmla="*/ 272090 h 470582"/>
              <a:gd name="connsiteX3" fmla="*/ 160578 w 628929"/>
              <a:gd name="connsiteY3" fmla="*/ 356839 h 470582"/>
              <a:gd name="connsiteX4" fmla="*/ 254248 w 628929"/>
              <a:gd name="connsiteY4" fmla="*/ 414826 h 470582"/>
              <a:gd name="connsiteX5" fmla="*/ 294392 w 628929"/>
              <a:gd name="connsiteY5" fmla="*/ 441589 h 470582"/>
              <a:gd name="connsiteX6" fmla="*/ 347918 w 628929"/>
              <a:gd name="connsiteY6" fmla="*/ 450510 h 470582"/>
              <a:gd name="connsiteX7" fmla="*/ 410365 w 628929"/>
              <a:gd name="connsiteY7" fmla="*/ 468352 h 470582"/>
              <a:gd name="connsiteX8" fmla="*/ 512956 w 628929"/>
              <a:gd name="connsiteY8" fmla="*/ 468352 h 470582"/>
              <a:gd name="connsiteX9" fmla="*/ 628929 w 628929"/>
              <a:gd name="connsiteY9" fmla="*/ 450510 h 470582"/>
              <a:gd name="connsiteX10" fmla="*/ 628929 w 628929"/>
              <a:gd name="connsiteY10" fmla="*/ 450510 h 470582"/>
              <a:gd name="connsiteX0" fmla="*/ 0 w 628929"/>
              <a:gd name="connsiteY0" fmla="*/ 0 h 470582"/>
              <a:gd name="connsiteX1" fmla="*/ 22303 w 628929"/>
              <a:gd name="connsiteY1" fmla="*/ 129355 h 470582"/>
              <a:gd name="connsiteX2" fmla="*/ 93670 w 628929"/>
              <a:gd name="connsiteY2" fmla="*/ 272090 h 470582"/>
              <a:gd name="connsiteX3" fmla="*/ 160578 w 628929"/>
              <a:gd name="connsiteY3" fmla="*/ 356839 h 470582"/>
              <a:gd name="connsiteX4" fmla="*/ 254248 w 628929"/>
              <a:gd name="connsiteY4" fmla="*/ 414826 h 470582"/>
              <a:gd name="connsiteX5" fmla="*/ 294392 w 628929"/>
              <a:gd name="connsiteY5" fmla="*/ 432668 h 470582"/>
              <a:gd name="connsiteX6" fmla="*/ 347918 w 628929"/>
              <a:gd name="connsiteY6" fmla="*/ 450510 h 470582"/>
              <a:gd name="connsiteX7" fmla="*/ 410365 w 628929"/>
              <a:gd name="connsiteY7" fmla="*/ 468352 h 470582"/>
              <a:gd name="connsiteX8" fmla="*/ 512956 w 628929"/>
              <a:gd name="connsiteY8" fmla="*/ 468352 h 470582"/>
              <a:gd name="connsiteX9" fmla="*/ 628929 w 628929"/>
              <a:gd name="connsiteY9" fmla="*/ 450510 h 470582"/>
              <a:gd name="connsiteX10" fmla="*/ 628929 w 628929"/>
              <a:gd name="connsiteY10" fmla="*/ 450510 h 470582"/>
              <a:gd name="connsiteX0" fmla="*/ 0 w 628929"/>
              <a:gd name="connsiteY0" fmla="*/ 0 h 470582"/>
              <a:gd name="connsiteX1" fmla="*/ 22303 w 628929"/>
              <a:gd name="connsiteY1" fmla="*/ 129355 h 470582"/>
              <a:gd name="connsiteX2" fmla="*/ 93670 w 628929"/>
              <a:gd name="connsiteY2" fmla="*/ 272090 h 470582"/>
              <a:gd name="connsiteX3" fmla="*/ 160578 w 628929"/>
              <a:gd name="connsiteY3" fmla="*/ 356839 h 470582"/>
              <a:gd name="connsiteX4" fmla="*/ 254248 w 628929"/>
              <a:gd name="connsiteY4" fmla="*/ 414826 h 470582"/>
              <a:gd name="connsiteX5" fmla="*/ 294392 w 628929"/>
              <a:gd name="connsiteY5" fmla="*/ 432668 h 470582"/>
              <a:gd name="connsiteX6" fmla="*/ 338997 w 628929"/>
              <a:gd name="connsiteY6" fmla="*/ 450510 h 470582"/>
              <a:gd name="connsiteX7" fmla="*/ 410365 w 628929"/>
              <a:gd name="connsiteY7" fmla="*/ 468352 h 470582"/>
              <a:gd name="connsiteX8" fmla="*/ 512956 w 628929"/>
              <a:gd name="connsiteY8" fmla="*/ 468352 h 470582"/>
              <a:gd name="connsiteX9" fmla="*/ 628929 w 628929"/>
              <a:gd name="connsiteY9" fmla="*/ 450510 h 470582"/>
              <a:gd name="connsiteX10" fmla="*/ 628929 w 628929"/>
              <a:gd name="connsiteY10" fmla="*/ 450510 h 470582"/>
              <a:gd name="connsiteX0" fmla="*/ 0 w 628929"/>
              <a:gd name="connsiteY0" fmla="*/ 0 h 470582"/>
              <a:gd name="connsiteX1" fmla="*/ 22303 w 628929"/>
              <a:gd name="connsiteY1" fmla="*/ 129355 h 470582"/>
              <a:gd name="connsiteX2" fmla="*/ 93670 w 628929"/>
              <a:gd name="connsiteY2" fmla="*/ 272090 h 470582"/>
              <a:gd name="connsiteX3" fmla="*/ 160578 w 628929"/>
              <a:gd name="connsiteY3" fmla="*/ 356839 h 470582"/>
              <a:gd name="connsiteX4" fmla="*/ 254248 w 628929"/>
              <a:gd name="connsiteY4" fmla="*/ 414826 h 470582"/>
              <a:gd name="connsiteX5" fmla="*/ 294392 w 628929"/>
              <a:gd name="connsiteY5" fmla="*/ 432668 h 470582"/>
              <a:gd name="connsiteX6" fmla="*/ 330076 w 628929"/>
              <a:gd name="connsiteY6" fmla="*/ 450510 h 470582"/>
              <a:gd name="connsiteX7" fmla="*/ 410365 w 628929"/>
              <a:gd name="connsiteY7" fmla="*/ 468352 h 470582"/>
              <a:gd name="connsiteX8" fmla="*/ 512956 w 628929"/>
              <a:gd name="connsiteY8" fmla="*/ 468352 h 470582"/>
              <a:gd name="connsiteX9" fmla="*/ 628929 w 628929"/>
              <a:gd name="connsiteY9" fmla="*/ 450510 h 470582"/>
              <a:gd name="connsiteX10" fmla="*/ 628929 w 628929"/>
              <a:gd name="connsiteY10" fmla="*/ 450510 h 470582"/>
              <a:gd name="connsiteX0" fmla="*/ 0 w 628929"/>
              <a:gd name="connsiteY0" fmla="*/ 0 h 470582"/>
              <a:gd name="connsiteX1" fmla="*/ 22303 w 628929"/>
              <a:gd name="connsiteY1" fmla="*/ 129355 h 470582"/>
              <a:gd name="connsiteX2" fmla="*/ 93670 w 628929"/>
              <a:gd name="connsiteY2" fmla="*/ 272090 h 470582"/>
              <a:gd name="connsiteX3" fmla="*/ 160578 w 628929"/>
              <a:gd name="connsiteY3" fmla="*/ 356839 h 470582"/>
              <a:gd name="connsiteX4" fmla="*/ 249788 w 628929"/>
              <a:gd name="connsiteY4" fmla="*/ 419287 h 470582"/>
              <a:gd name="connsiteX5" fmla="*/ 294392 w 628929"/>
              <a:gd name="connsiteY5" fmla="*/ 432668 h 470582"/>
              <a:gd name="connsiteX6" fmla="*/ 330076 w 628929"/>
              <a:gd name="connsiteY6" fmla="*/ 450510 h 470582"/>
              <a:gd name="connsiteX7" fmla="*/ 410365 w 628929"/>
              <a:gd name="connsiteY7" fmla="*/ 468352 h 470582"/>
              <a:gd name="connsiteX8" fmla="*/ 512956 w 628929"/>
              <a:gd name="connsiteY8" fmla="*/ 468352 h 470582"/>
              <a:gd name="connsiteX9" fmla="*/ 628929 w 628929"/>
              <a:gd name="connsiteY9" fmla="*/ 450510 h 470582"/>
              <a:gd name="connsiteX10" fmla="*/ 628929 w 628929"/>
              <a:gd name="connsiteY10" fmla="*/ 450510 h 470582"/>
              <a:gd name="connsiteX0" fmla="*/ 0 w 628929"/>
              <a:gd name="connsiteY0" fmla="*/ 0 h 470582"/>
              <a:gd name="connsiteX1" fmla="*/ 22303 w 628929"/>
              <a:gd name="connsiteY1" fmla="*/ 129355 h 470582"/>
              <a:gd name="connsiteX2" fmla="*/ 93670 w 628929"/>
              <a:gd name="connsiteY2" fmla="*/ 272090 h 470582"/>
              <a:gd name="connsiteX3" fmla="*/ 160578 w 628929"/>
              <a:gd name="connsiteY3" fmla="*/ 356839 h 470582"/>
              <a:gd name="connsiteX4" fmla="*/ 249788 w 628929"/>
              <a:gd name="connsiteY4" fmla="*/ 419287 h 470582"/>
              <a:gd name="connsiteX5" fmla="*/ 294392 w 628929"/>
              <a:gd name="connsiteY5" fmla="*/ 441589 h 470582"/>
              <a:gd name="connsiteX6" fmla="*/ 330076 w 628929"/>
              <a:gd name="connsiteY6" fmla="*/ 450510 h 470582"/>
              <a:gd name="connsiteX7" fmla="*/ 410365 w 628929"/>
              <a:gd name="connsiteY7" fmla="*/ 468352 h 470582"/>
              <a:gd name="connsiteX8" fmla="*/ 512956 w 628929"/>
              <a:gd name="connsiteY8" fmla="*/ 468352 h 470582"/>
              <a:gd name="connsiteX9" fmla="*/ 628929 w 628929"/>
              <a:gd name="connsiteY9" fmla="*/ 450510 h 470582"/>
              <a:gd name="connsiteX10" fmla="*/ 628929 w 628929"/>
              <a:gd name="connsiteY10" fmla="*/ 450510 h 470582"/>
              <a:gd name="connsiteX0" fmla="*/ 0 w 628929"/>
              <a:gd name="connsiteY0" fmla="*/ 0 h 469854"/>
              <a:gd name="connsiteX1" fmla="*/ 22303 w 628929"/>
              <a:gd name="connsiteY1" fmla="*/ 129355 h 469854"/>
              <a:gd name="connsiteX2" fmla="*/ 93670 w 628929"/>
              <a:gd name="connsiteY2" fmla="*/ 272090 h 469854"/>
              <a:gd name="connsiteX3" fmla="*/ 160578 w 628929"/>
              <a:gd name="connsiteY3" fmla="*/ 356839 h 469854"/>
              <a:gd name="connsiteX4" fmla="*/ 249788 w 628929"/>
              <a:gd name="connsiteY4" fmla="*/ 419287 h 469854"/>
              <a:gd name="connsiteX5" fmla="*/ 294392 w 628929"/>
              <a:gd name="connsiteY5" fmla="*/ 441589 h 469854"/>
              <a:gd name="connsiteX6" fmla="*/ 330076 w 628929"/>
              <a:gd name="connsiteY6" fmla="*/ 463892 h 469854"/>
              <a:gd name="connsiteX7" fmla="*/ 410365 w 628929"/>
              <a:gd name="connsiteY7" fmla="*/ 468352 h 469854"/>
              <a:gd name="connsiteX8" fmla="*/ 512956 w 628929"/>
              <a:gd name="connsiteY8" fmla="*/ 468352 h 469854"/>
              <a:gd name="connsiteX9" fmla="*/ 628929 w 628929"/>
              <a:gd name="connsiteY9" fmla="*/ 450510 h 469854"/>
              <a:gd name="connsiteX10" fmla="*/ 628929 w 628929"/>
              <a:gd name="connsiteY10" fmla="*/ 450510 h 469854"/>
              <a:gd name="connsiteX0" fmla="*/ 0 w 628929"/>
              <a:gd name="connsiteY0" fmla="*/ 0 h 469854"/>
              <a:gd name="connsiteX1" fmla="*/ 22303 w 628929"/>
              <a:gd name="connsiteY1" fmla="*/ 129355 h 469854"/>
              <a:gd name="connsiteX2" fmla="*/ 93670 w 628929"/>
              <a:gd name="connsiteY2" fmla="*/ 272090 h 469854"/>
              <a:gd name="connsiteX3" fmla="*/ 160578 w 628929"/>
              <a:gd name="connsiteY3" fmla="*/ 356839 h 469854"/>
              <a:gd name="connsiteX4" fmla="*/ 249788 w 628929"/>
              <a:gd name="connsiteY4" fmla="*/ 419287 h 469854"/>
              <a:gd name="connsiteX5" fmla="*/ 294392 w 628929"/>
              <a:gd name="connsiteY5" fmla="*/ 441589 h 469854"/>
              <a:gd name="connsiteX6" fmla="*/ 330076 w 628929"/>
              <a:gd name="connsiteY6" fmla="*/ 463892 h 469854"/>
              <a:gd name="connsiteX7" fmla="*/ 410365 w 628929"/>
              <a:gd name="connsiteY7" fmla="*/ 468352 h 469854"/>
              <a:gd name="connsiteX8" fmla="*/ 512956 w 628929"/>
              <a:gd name="connsiteY8" fmla="*/ 468352 h 469854"/>
              <a:gd name="connsiteX9" fmla="*/ 628929 w 628929"/>
              <a:gd name="connsiteY9" fmla="*/ 450510 h 469854"/>
              <a:gd name="connsiteX10" fmla="*/ 628929 w 628929"/>
              <a:gd name="connsiteY10" fmla="*/ 450510 h 469854"/>
              <a:gd name="connsiteX0" fmla="*/ 0 w 628929"/>
              <a:gd name="connsiteY0" fmla="*/ 0 h 470582"/>
              <a:gd name="connsiteX1" fmla="*/ 22303 w 628929"/>
              <a:gd name="connsiteY1" fmla="*/ 129355 h 470582"/>
              <a:gd name="connsiteX2" fmla="*/ 93670 w 628929"/>
              <a:gd name="connsiteY2" fmla="*/ 272090 h 470582"/>
              <a:gd name="connsiteX3" fmla="*/ 160578 w 628929"/>
              <a:gd name="connsiteY3" fmla="*/ 356839 h 470582"/>
              <a:gd name="connsiteX4" fmla="*/ 249788 w 628929"/>
              <a:gd name="connsiteY4" fmla="*/ 419287 h 470582"/>
              <a:gd name="connsiteX5" fmla="*/ 294392 w 628929"/>
              <a:gd name="connsiteY5" fmla="*/ 441589 h 470582"/>
              <a:gd name="connsiteX6" fmla="*/ 330076 w 628929"/>
              <a:gd name="connsiteY6" fmla="*/ 450510 h 470582"/>
              <a:gd name="connsiteX7" fmla="*/ 410365 w 628929"/>
              <a:gd name="connsiteY7" fmla="*/ 468352 h 470582"/>
              <a:gd name="connsiteX8" fmla="*/ 512956 w 628929"/>
              <a:gd name="connsiteY8" fmla="*/ 468352 h 470582"/>
              <a:gd name="connsiteX9" fmla="*/ 628929 w 628929"/>
              <a:gd name="connsiteY9" fmla="*/ 450510 h 470582"/>
              <a:gd name="connsiteX10" fmla="*/ 628929 w 628929"/>
              <a:gd name="connsiteY10" fmla="*/ 450510 h 470582"/>
              <a:gd name="connsiteX0" fmla="*/ 0 w 628929"/>
              <a:gd name="connsiteY0" fmla="*/ 0 h 470069"/>
              <a:gd name="connsiteX1" fmla="*/ 22303 w 628929"/>
              <a:gd name="connsiteY1" fmla="*/ 129355 h 470069"/>
              <a:gd name="connsiteX2" fmla="*/ 93670 w 628929"/>
              <a:gd name="connsiteY2" fmla="*/ 272090 h 470069"/>
              <a:gd name="connsiteX3" fmla="*/ 160578 w 628929"/>
              <a:gd name="connsiteY3" fmla="*/ 356839 h 470069"/>
              <a:gd name="connsiteX4" fmla="*/ 249788 w 628929"/>
              <a:gd name="connsiteY4" fmla="*/ 419287 h 470069"/>
              <a:gd name="connsiteX5" fmla="*/ 294392 w 628929"/>
              <a:gd name="connsiteY5" fmla="*/ 441589 h 470069"/>
              <a:gd name="connsiteX6" fmla="*/ 330076 w 628929"/>
              <a:gd name="connsiteY6" fmla="*/ 459431 h 470069"/>
              <a:gd name="connsiteX7" fmla="*/ 410365 w 628929"/>
              <a:gd name="connsiteY7" fmla="*/ 468352 h 470069"/>
              <a:gd name="connsiteX8" fmla="*/ 512956 w 628929"/>
              <a:gd name="connsiteY8" fmla="*/ 468352 h 470069"/>
              <a:gd name="connsiteX9" fmla="*/ 628929 w 628929"/>
              <a:gd name="connsiteY9" fmla="*/ 450510 h 470069"/>
              <a:gd name="connsiteX10" fmla="*/ 628929 w 628929"/>
              <a:gd name="connsiteY10" fmla="*/ 450510 h 470069"/>
              <a:gd name="connsiteX0" fmla="*/ 0 w 628929"/>
              <a:gd name="connsiteY0" fmla="*/ 0 h 470582"/>
              <a:gd name="connsiteX1" fmla="*/ 22303 w 628929"/>
              <a:gd name="connsiteY1" fmla="*/ 129355 h 470582"/>
              <a:gd name="connsiteX2" fmla="*/ 93670 w 628929"/>
              <a:gd name="connsiteY2" fmla="*/ 272090 h 470582"/>
              <a:gd name="connsiteX3" fmla="*/ 160578 w 628929"/>
              <a:gd name="connsiteY3" fmla="*/ 356839 h 470582"/>
              <a:gd name="connsiteX4" fmla="*/ 249788 w 628929"/>
              <a:gd name="connsiteY4" fmla="*/ 419287 h 470582"/>
              <a:gd name="connsiteX5" fmla="*/ 294392 w 628929"/>
              <a:gd name="connsiteY5" fmla="*/ 441589 h 470582"/>
              <a:gd name="connsiteX6" fmla="*/ 330076 w 628929"/>
              <a:gd name="connsiteY6" fmla="*/ 450510 h 470582"/>
              <a:gd name="connsiteX7" fmla="*/ 410365 w 628929"/>
              <a:gd name="connsiteY7" fmla="*/ 468352 h 470582"/>
              <a:gd name="connsiteX8" fmla="*/ 512956 w 628929"/>
              <a:gd name="connsiteY8" fmla="*/ 468352 h 470582"/>
              <a:gd name="connsiteX9" fmla="*/ 628929 w 628929"/>
              <a:gd name="connsiteY9" fmla="*/ 450510 h 470582"/>
              <a:gd name="connsiteX10" fmla="*/ 628929 w 628929"/>
              <a:gd name="connsiteY10" fmla="*/ 450510 h 470582"/>
              <a:gd name="connsiteX0" fmla="*/ 0 w 628929"/>
              <a:gd name="connsiteY0" fmla="*/ 0 h 470313"/>
              <a:gd name="connsiteX1" fmla="*/ 22303 w 628929"/>
              <a:gd name="connsiteY1" fmla="*/ 129355 h 470313"/>
              <a:gd name="connsiteX2" fmla="*/ 93670 w 628929"/>
              <a:gd name="connsiteY2" fmla="*/ 272090 h 470313"/>
              <a:gd name="connsiteX3" fmla="*/ 160578 w 628929"/>
              <a:gd name="connsiteY3" fmla="*/ 356839 h 470313"/>
              <a:gd name="connsiteX4" fmla="*/ 249788 w 628929"/>
              <a:gd name="connsiteY4" fmla="*/ 419287 h 470313"/>
              <a:gd name="connsiteX5" fmla="*/ 294392 w 628929"/>
              <a:gd name="connsiteY5" fmla="*/ 441589 h 470313"/>
              <a:gd name="connsiteX6" fmla="*/ 330076 w 628929"/>
              <a:gd name="connsiteY6" fmla="*/ 454971 h 470313"/>
              <a:gd name="connsiteX7" fmla="*/ 410365 w 628929"/>
              <a:gd name="connsiteY7" fmla="*/ 468352 h 470313"/>
              <a:gd name="connsiteX8" fmla="*/ 512956 w 628929"/>
              <a:gd name="connsiteY8" fmla="*/ 468352 h 470313"/>
              <a:gd name="connsiteX9" fmla="*/ 628929 w 628929"/>
              <a:gd name="connsiteY9" fmla="*/ 450510 h 470313"/>
              <a:gd name="connsiteX10" fmla="*/ 628929 w 628929"/>
              <a:gd name="connsiteY10" fmla="*/ 450510 h 470313"/>
              <a:gd name="connsiteX0" fmla="*/ 0 w 633389"/>
              <a:gd name="connsiteY0" fmla="*/ 0 h 479234"/>
              <a:gd name="connsiteX1" fmla="*/ 26763 w 633389"/>
              <a:gd name="connsiteY1" fmla="*/ 138276 h 479234"/>
              <a:gd name="connsiteX2" fmla="*/ 98130 w 633389"/>
              <a:gd name="connsiteY2" fmla="*/ 281011 h 479234"/>
              <a:gd name="connsiteX3" fmla="*/ 165038 w 633389"/>
              <a:gd name="connsiteY3" fmla="*/ 365760 h 479234"/>
              <a:gd name="connsiteX4" fmla="*/ 254248 w 633389"/>
              <a:gd name="connsiteY4" fmla="*/ 428208 h 479234"/>
              <a:gd name="connsiteX5" fmla="*/ 298852 w 633389"/>
              <a:gd name="connsiteY5" fmla="*/ 450510 h 479234"/>
              <a:gd name="connsiteX6" fmla="*/ 334536 w 633389"/>
              <a:gd name="connsiteY6" fmla="*/ 463892 h 479234"/>
              <a:gd name="connsiteX7" fmla="*/ 414825 w 633389"/>
              <a:gd name="connsiteY7" fmla="*/ 477273 h 479234"/>
              <a:gd name="connsiteX8" fmla="*/ 517416 w 633389"/>
              <a:gd name="connsiteY8" fmla="*/ 477273 h 479234"/>
              <a:gd name="connsiteX9" fmla="*/ 633389 w 633389"/>
              <a:gd name="connsiteY9" fmla="*/ 459431 h 479234"/>
              <a:gd name="connsiteX10" fmla="*/ 633389 w 633389"/>
              <a:gd name="connsiteY10" fmla="*/ 459431 h 479234"/>
              <a:gd name="connsiteX0" fmla="*/ 0 w 636801"/>
              <a:gd name="connsiteY0" fmla="*/ 0 h 479234"/>
              <a:gd name="connsiteX1" fmla="*/ 26763 w 636801"/>
              <a:gd name="connsiteY1" fmla="*/ 138276 h 479234"/>
              <a:gd name="connsiteX2" fmla="*/ 98130 w 636801"/>
              <a:gd name="connsiteY2" fmla="*/ 281011 h 479234"/>
              <a:gd name="connsiteX3" fmla="*/ 165038 w 636801"/>
              <a:gd name="connsiteY3" fmla="*/ 365760 h 479234"/>
              <a:gd name="connsiteX4" fmla="*/ 254248 w 636801"/>
              <a:gd name="connsiteY4" fmla="*/ 428208 h 479234"/>
              <a:gd name="connsiteX5" fmla="*/ 298852 w 636801"/>
              <a:gd name="connsiteY5" fmla="*/ 450510 h 479234"/>
              <a:gd name="connsiteX6" fmla="*/ 334536 w 636801"/>
              <a:gd name="connsiteY6" fmla="*/ 463892 h 479234"/>
              <a:gd name="connsiteX7" fmla="*/ 414825 w 636801"/>
              <a:gd name="connsiteY7" fmla="*/ 477273 h 479234"/>
              <a:gd name="connsiteX8" fmla="*/ 517416 w 636801"/>
              <a:gd name="connsiteY8" fmla="*/ 477273 h 479234"/>
              <a:gd name="connsiteX9" fmla="*/ 633389 w 636801"/>
              <a:gd name="connsiteY9" fmla="*/ 459431 h 479234"/>
              <a:gd name="connsiteX10" fmla="*/ 636801 w 636801"/>
              <a:gd name="connsiteY10" fmla="*/ 473079 h 479234"/>
              <a:gd name="connsiteX0" fmla="*/ 0 w 640213"/>
              <a:gd name="connsiteY0" fmla="*/ 0 h 490139"/>
              <a:gd name="connsiteX1" fmla="*/ 26763 w 640213"/>
              <a:gd name="connsiteY1" fmla="*/ 138276 h 490139"/>
              <a:gd name="connsiteX2" fmla="*/ 98130 w 640213"/>
              <a:gd name="connsiteY2" fmla="*/ 281011 h 490139"/>
              <a:gd name="connsiteX3" fmla="*/ 165038 w 640213"/>
              <a:gd name="connsiteY3" fmla="*/ 365760 h 490139"/>
              <a:gd name="connsiteX4" fmla="*/ 254248 w 640213"/>
              <a:gd name="connsiteY4" fmla="*/ 428208 h 490139"/>
              <a:gd name="connsiteX5" fmla="*/ 298852 w 640213"/>
              <a:gd name="connsiteY5" fmla="*/ 450510 h 490139"/>
              <a:gd name="connsiteX6" fmla="*/ 334536 w 640213"/>
              <a:gd name="connsiteY6" fmla="*/ 463892 h 490139"/>
              <a:gd name="connsiteX7" fmla="*/ 414825 w 640213"/>
              <a:gd name="connsiteY7" fmla="*/ 477273 h 490139"/>
              <a:gd name="connsiteX8" fmla="*/ 517416 w 640213"/>
              <a:gd name="connsiteY8" fmla="*/ 477273 h 490139"/>
              <a:gd name="connsiteX9" fmla="*/ 633389 w 640213"/>
              <a:gd name="connsiteY9" fmla="*/ 459431 h 490139"/>
              <a:gd name="connsiteX10" fmla="*/ 640213 w 640213"/>
              <a:gd name="connsiteY10" fmla="*/ 490139 h 490139"/>
              <a:gd name="connsiteX0" fmla="*/ 0 w 633389"/>
              <a:gd name="connsiteY0" fmla="*/ 0 h 479234"/>
              <a:gd name="connsiteX1" fmla="*/ 26763 w 633389"/>
              <a:gd name="connsiteY1" fmla="*/ 138276 h 479234"/>
              <a:gd name="connsiteX2" fmla="*/ 98130 w 633389"/>
              <a:gd name="connsiteY2" fmla="*/ 281011 h 479234"/>
              <a:gd name="connsiteX3" fmla="*/ 165038 w 633389"/>
              <a:gd name="connsiteY3" fmla="*/ 365760 h 479234"/>
              <a:gd name="connsiteX4" fmla="*/ 254248 w 633389"/>
              <a:gd name="connsiteY4" fmla="*/ 428208 h 479234"/>
              <a:gd name="connsiteX5" fmla="*/ 298852 w 633389"/>
              <a:gd name="connsiteY5" fmla="*/ 450510 h 479234"/>
              <a:gd name="connsiteX6" fmla="*/ 334536 w 633389"/>
              <a:gd name="connsiteY6" fmla="*/ 463892 h 479234"/>
              <a:gd name="connsiteX7" fmla="*/ 414825 w 633389"/>
              <a:gd name="connsiteY7" fmla="*/ 477273 h 479234"/>
              <a:gd name="connsiteX8" fmla="*/ 517416 w 633389"/>
              <a:gd name="connsiteY8" fmla="*/ 477273 h 479234"/>
              <a:gd name="connsiteX9" fmla="*/ 633389 w 633389"/>
              <a:gd name="connsiteY9" fmla="*/ 459431 h 479234"/>
              <a:gd name="connsiteX0" fmla="*/ 0 w 633389"/>
              <a:gd name="connsiteY0" fmla="*/ 0 h 491385"/>
              <a:gd name="connsiteX1" fmla="*/ 26763 w 633389"/>
              <a:gd name="connsiteY1" fmla="*/ 138276 h 491385"/>
              <a:gd name="connsiteX2" fmla="*/ 98130 w 633389"/>
              <a:gd name="connsiteY2" fmla="*/ 281011 h 491385"/>
              <a:gd name="connsiteX3" fmla="*/ 165038 w 633389"/>
              <a:gd name="connsiteY3" fmla="*/ 365760 h 491385"/>
              <a:gd name="connsiteX4" fmla="*/ 254248 w 633389"/>
              <a:gd name="connsiteY4" fmla="*/ 428208 h 491385"/>
              <a:gd name="connsiteX5" fmla="*/ 298852 w 633389"/>
              <a:gd name="connsiteY5" fmla="*/ 450510 h 491385"/>
              <a:gd name="connsiteX6" fmla="*/ 334536 w 633389"/>
              <a:gd name="connsiteY6" fmla="*/ 463892 h 491385"/>
              <a:gd name="connsiteX7" fmla="*/ 414825 w 633389"/>
              <a:gd name="connsiteY7" fmla="*/ 477273 h 491385"/>
              <a:gd name="connsiteX8" fmla="*/ 517416 w 633389"/>
              <a:gd name="connsiteY8" fmla="*/ 490921 h 491385"/>
              <a:gd name="connsiteX9" fmla="*/ 633389 w 633389"/>
              <a:gd name="connsiteY9" fmla="*/ 459431 h 491385"/>
              <a:gd name="connsiteX0" fmla="*/ 0 w 633389"/>
              <a:gd name="connsiteY0" fmla="*/ 0 h 484861"/>
              <a:gd name="connsiteX1" fmla="*/ 26763 w 633389"/>
              <a:gd name="connsiteY1" fmla="*/ 138276 h 484861"/>
              <a:gd name="connsiteX2" fmla="*/ 98130 w 633389"/>
              <a:gd name="connsiteY2" fmla="*/ 281011 h 484861"/>
              <a:gd name="connsiteX3" fmla="*/ 165038 w 633389"/>
              <a:gd name="connsiteY3" fmla="*/ 365760 h 484861"/>
              <a:gd name="connsiteX4" fmla="*/ 254248 w 633389"/>
              <a:gd name="connsiteY4" fmla="*/ 428208 h 484861"/>
              <a:gd name="connsiteX5" fmla="*/ 298852 w 633389"/>
              <a:gd name="connsiteY5" fmla="*/ 450510 h 484861"/>
              <a:gd name="connsiteX6" fmla="*/ 334536 w 633389"/>
              <a:gd name="connsiteY6" fmla="*/ 463892 h 484861"/>
              <a:gd name="connsiteX7" fmla="*/ 414825 w 633389"/>
              <a:gd name="connsiteY7" fmla="*/ 477273 h 484861"/>
              <a:gd name="connsiteX8" fmla="*/ 517416 w 633389"/>
              <a:gd name="connsiteY8" fmla="*/ 484097 h 484861"/>
              <a:gd name="connsiteX9" fmla="*/ 633389 w 633389"/>
              <a:gd name="connsiteY9" fmla="*/ 459431 h 484861"/>
              <a:gd name="connsiteX0" fmla="*/ 0 w 633389"/>
              <a:gd name="connsiteY0" fmla="*/ 0 h 479234"/>
              <a:gd name="connsiteX1" fmla="*/ 26763 w 633389"/>
              <a:gd name="connsiteY1" fmla="*/ 138276 h 479234"/>
              <a:gd name="connsiteX2" fmla="*/ 98130 w 633389"/>
              <a:gd name="connsiteY2" fmla="*/ 281011 h 479234"/>
              <a:gd name="connsiteX3" fmla="*/ 165038 w 633389"/>
              <a:gd name="connsiteY3" fmla="*/ 365760 h 479234"/>
              <a:gd name="connsiteX4" fmla="*/ 254248 w 633389"/>
              <a:gd name="connsiteY4" fmla="*/ 428208 h 479234"/>
              <a:gd name="connsiteX5" fmla="*/ 298852 w 633389"/>
              <a:gd name="connsiteY5" fmla="*/ 450510 h 479234"/>
              <a:gd name="connsiteX6" fmla="*/ 334536 w 633389"/>
              <a:gd name="connsiteY6" fmla="*/ 463892 h 479234"/>
              <a:gd name="connsiteX7" fmla="*/ 414825 w 633389"/>
              <a:gd name="connsiteY7" fmla="*/ 477273 h 479234"/>
              <a:gd name="connsiteX8" fmla="*/ 517416 w 633389"/>
              <a:gd name="connsiteY8" fmla="*/ 477273 h 479234"/>
              <a:gd name="connsiteX9" fmla="*/ 633389 w 633389"/>
              <a:gd name="connsiteY9" fmla="*/ 459431 h 479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3389" h="479234">
                <a:moveTo>
                  <a:pt x="0" y="0"/>
                </a:moveTo>
                <a:cubicBezTo>
                  <a:pt x="3345" y="42003"/>
                  <a:pt x="10408" y="91441"/>
                  <a:pt x="26763" y="138276"/>
                </a:cubicBezTo>
                <a:cubicBezTo>
                  <a:pt x="43118" y="185111"/>
                  <a:pt x="75084" y="243097"/>
                  <a:pt x="98130" y="281011"/>
                </a:cubicBezTo>
                <a:cubicBezTo>
                  <a:pt x="121176" y="318925"/>
                  <a:pt x="139018" y="341227"/>
                  <a:pt x="165038" y="365760"/>
                </a:cubicBezTo>
                <a:cubicBezTo>
                  <a:pt x="191058" y="390293"/>
                  <a:pt x="231946" y="414083"/>
                  <a:pt x="254248" y="428208"/>
                </a:cubicBezTo>
                <a:cubicBezTo>
                  <a:pt x="276550" y="442333"/>
                  <a:pt x="283240" y="444563"/>
                  <a:pt x="298852" y="450510"/>
                </a:cubicBezTo>
                <a:cubicBezTo>
                  <a:pt x="314464" y="456457"/>
                  <a:pt x="315207" y="459432"/>
                  <a:pt x="334536" y="463892"/>
                </a:cubicBezTo>
                <a:cubicBezTo>
                  <a:pt x="353865" y="468353"/>
                  <a:pt x="384345" y="475043"/>
                  <a:pt x="414825" y="477273"/>
                </a:cubicBezTo>
                <a:cubicBezTo>
                  <a:pt x="445305" y="479503"/>
                  <a:pt x="480989" y="480247"/>
                  <a:pt x="517416" y="477273"/>
                </a:cubicBezTo>
                <a:cubicBezTo>
                  <a:pt x="553843" y="474299"/>
                  <a:pt x="633389" y="459431"/>
                  <a:pt x="633389" y="459431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Freeform 30"/>
          <p:cNvSpPr/>
          <p:nvPr/>
        </p:nvSpPr>
        <p:spPr>
          <a:xfrm>
            <a:off x="6141703" y="4754633"/>
            <a:ext cx="441605" cy="283907"/>
          </a:xfrm>
          <a:custGeom>
            <a:avLst/>
            <a:gdLst>
              <a:gd name="connsiteX0" fmla="*/ 0 w 990228"/>
              <a:gd name="connsiteY0" fmla="*/ 1364909 h 1364909"/>
              <a:gd name="connsiteX1" fmla="*/ 75828 w 990228"/>
              <a:gd name="connsiteY1" fmla="*/ 1338146 h 1364909"/>
              <a:gd name="connsiteX2" fmla="*/ 173959 w 990228"/>
              <a:gd name="connsiteY2" fmla="*/ 1284620 h 1364909"/>
              <a:gd name="connsiteX3" fmla="*/ 272090 w 990228"/>
              <a:gd name="connsiteY3" fmla="*/ 1213253 h 1364909"/>
              <a:gd name="connsiteX4" fmla="*/ 383602 w 990228"/>
              <a:gd name="connsiteY4" fmla="*/ 1115122 h 1364909"/>
              <a:gd name="connsiteX5" fmla="*/ 486193 w 990228"/>
              <a:gd name="connsiteY5" fmla="*/ 990228 h 1364909"/>
              <a:gd name="connsiteX6" fmla="*/ 593245 w 990228"/>
              <a:gd name="connsiteY6" fmla="*/ 785046 h 1364909"/>
              <a:gd name="connsiteX7" fmla="*/ 686915 w 990228"/>
              <a:gd name="connsiteY7" fmla="*/ 557561 h 1364909"/>
              <a:gd name="connsiteX8" fmla="*/ 767204 w 990228"/>
              <a:gd name="connsiteY8" fmla="*/ 325615 h 1364909"/>
              <a:gd name="connsiteX9" fmla="*/ 887637 w 990228"/>
              <a:gd name="connsiteY9" fmla="*/ 107052 h 1364909"/>
              <a:gd name="connsiteX10" fmla="*/ 936702 w 990228"/>
              <a:gd name="connsiteY10" fmla="*/ 53526 h 1364909"/>
              <a:gd name="connsiteX11" fmla="*/ 990228 w 990228"/>
              <a:gd name="connsiteY11" fmla="*/ 0 h 1364909"/>
              <a:gd name="connsiteX12" fmla="*/ 990228 w 990228"/>
              <a:gd name="connsiteY12" fmla="*/ 0 h 1364909"/>
              <a:gd name="connsiteX0" fmla="*/ 0 w 990228"/>
              <a:gd name="connsiteY0" fmla="*/ 1364909 h 1364909"/>
              <a:gd name="connsiteX1" fmla="*/ 75828 w 990228"/>
              <a:gd name="connsiteY1" fmla="*/ 1338146 h 1364909"/>
              <a:gd name="connsiteX2" fmla="*/ 173959 w 990228"/>
              <a:gd name="connsiteY2" fmla="*/ 1284620 h 1364909"/>
              <a:gd name="connsiteX3" fmla="*/ 272090 w 990228"/>
              <a:gd name="connsiteY3" fmla="*/ 1213253 h 1364909"/>
              <a:gd name="connsiteX4" fmla="*/ 383602 w 990228"/>
              <a:gd name="connsiteY4" fmla="*/ 1115122 h 1364909"/>
              <a:gd name="connsiteX5" fmla="*/ 486193 w 990228"/>
              <a:gd name="connsiteY5" fmla="*/ 990228 h 1364909"/>
              <a:gd name="connsiteX6" fmla="*/ 593245 w 990228"/>
              <a:gd name="connsiteY6" fmla="*/ 785046 h 1364909"/>
              <a:gd name="connsiteX7" fmla="*/ 686915 w 990228"/>
              <a:gd name="connsiteY7" fmla="*/ 557561 h 1364909"/>
              <a:gd name="connsiteX8" fmla="*/ 767204 w 990228"/>
              <a:gd name="connsiteY8" fmla="*/ 334536 h 1364909"/>
              <a:gd name="connsiteX9" fmla="*/ 887637 w 990228"/>
              <a:gd name="connsiteY9" fmla="*/ 107052 h 1364909"/>
              <a:gd name="connsiteX10" fmla="*/ 936702 w 990228"/>
              <a:gd name="connsiteY10" fmla="*/ 53526 h 1364909"/>
              <a:gd name="connsiteX11" fmla="*/ 990228 w 990228"/>
              <a:gd name="connsiteY11" fmla="*/ 0 h 1364909"/>
              <a:gd name="connsiteX12" fmla="*/ 990228 w 990228"/>
              <a:gd name="connsiteY12" fmla="*/ 0 h 1364909"/>
              <a:gd name="connsiteX0" fmla="*/ 0 w 990228"/>
              <a:gd name="connsiteY0" fmla="*/ 1364909 h 1364909"/>
              <a:gd name="connsiteX1" fmla="*/ 75828 w 990228"/>
              <a:gd name="connsiteY1" fmla="*/ 1338146 h 1364909"/>
              <a:gd name="connsiteX2" fmla="*/ 173959 w 990228"/>
              <a:gd name="connsiteY2" fmla="*/ 1284620 h 1364909"/>
              <a:gd name="connsiteX3" fmla="*/ 272090 w 990228"/>
              <a:gd name="connsiteY3" fmla="*/ 1213253 h 1364909"/>
              <a:gd name="connsiteX4" fmla="*/ 383602 w 990228"/>
              <a:gd name="connsiteY4" fmla="*/ 1115122 h 1364909"/>
              <a:gd name="connsiteX5" fmla="*/ 481732 w 990228"/>
              <a:gd name="connsiteY5" fmla="*/ 990228 h 1364909"/>
              <a:gd name="connsiteX6" fmla="*/ 593245 w 990228"/>
              <a:gd name="connsiteY6" fmla="*/ 785046 h 1364909"/>
              <a:gd name="connsiteX7" fmla="*/ 686915 w 990228"/>
              <a:gd name="connsiteY7" fmla="*/ 557561 h 1364909"/>
              <a:gd name="connsiteX8" fmla="*/ 767204 w 990228"/>
              <a:gd name="connsiteY8" fmla="*/ 334536 h 1364909"/>
              <a:gd name="connsiteX9" fmla="*/ 887637 w 990228"/>
              <a:gd name="connsiteY9" fmla="*/ 107052 h 1364909"/>
              <a:gd name="connsiteX10" fmla="*/ 936702 w 990228"/>
              <a:gd name="connsiteY10" fmla="*/ 53526 h 1364909"/>
              <a:gd name="connsiteX11" fmla="*/ 990228 w 990228"/>
              <a:gd name="connsiteY11" fmla="*/ 0 h 1364909"/>
              <a:gd name="connsiteX12" fmla="*/ 990228 w 990228"/>
              <a:gd name="connsiteY12" fmla="*/ 0 h 1364909"/>
              <a:gd name="connsiteX0" fmla="*/ 0 w 995576"/>
              <a:gd name="connsiteY0" fmla="*/ 1368873 h 1368873"/>
              <a:gd name="connsiteX1" fmla="*/ 75828 w 995576"/>
              <a:gd name="connsiteY1" fmla="*/ 1342110 h 1368873"/>
              <a:gd name="connsiteX2" fmla="*/ 173959 w 995576"/>
              <a:gd name="connsiteY2" fmla="*/ 1288584 h 1368873"/>
              <a:gd name="connsiteX3" fmla="*/ 272090 w 995576"/>
              <a:gd name="connsiteY3" fmla="*/ 1217217 h 1368873"/>
              <a:gd name="connsiteX4" fmla="*/ 383602 w 995576"/>
              <a:gd name="connsiteY4" fmla="*/ 1119086 h 1368873"/>
              <a:gd name="connsiteX5" fmla="*/ 481732 w 995576"/>
              <a:gd name="connsiteY5" fmla="*/ 994192 h 1368873"/>
              <a:gd name="connsiteX6" fmla="*/ 593245 w 995576"/>
              <a:gd name="connsiteY6" fmla="*/ 789010 h 1368873"/>
              <a:gd name="connsiteX7" fmla="*/ 686915 w 995576"/>
              <a:gd name="connsiteY7" fmla="*/ 561525 h 1368873"/>
              <a:gd name="connsiteX8" fmla="*/ 767204 w 995576"/>
              <a:gd name="connsiteY8" fmla="*/ 338500 h 1368873"/>
              <a:gd name="connsiteX9" fmla="*/ 887637 w 995576"/>
              <a:gd name="connsiteY9" fmla="*/ 111016 h 1368873"/>
              <a:gd name="connsiteX10" fmla="*/ 936702 w 995576"/>
              <a:gd name="connsiteY10" fmla="*/ 57490 h 1368873"/>
              <a:gd name="connsiteX11" fmla="*/ 990228 w 995576"/>
              <a:gd name="connsiteY11" fmla="*/ 3964 h 1368873"/>
              <a:gd name="connsiteX12" fmla="*/ 994689 w 995576"/>
              <a:gd name="connsiteY12" fmla="*/ 3964 h 1368873"/>
              <a:gd name="connsiteX0" fmla="*/ 0 w 995575"/>
              <a:gd name="connsiteY0" fmla="*/ 1368213 h 1368213"/>
              <a:gd name="connsiteX1" fmla="*/ 75828 w 995575"/>
              <a:gd name="connsiteY1" fmla="*/ 1341450 h 1368213"/>
              <a:gd name="connsiteX2" fmla="*/ 173959 w 995575"/>
              <a:gd name="connsiteY2" fmla="*/ 1287924 h 1368213"/>
              <a:gd name="connsiteX3" fmla="*/ 272090 w 995575"/>
              <a:gd name="connsiteY3" fmla="*/ 1216557 h 1368213"/>
              <a:gd name="connsiteX4" fmla="*/ 383602 w 995575"/>
              <a:gd name="connsiteY4" fmla="*/ 1118426 h 1368213"/>
              <a:gd name="connsiteX5" fmla="*/ 481732 w 995575"/>
              <a:gd name="connsiteY5" fmla="*/ 993532 h 1368213"/>
              <a:gd name="connsiteX6" fmla="*/ 593245 w 995575"/>
              <a:gd name="connsiteY6" fmla="*/ 788350 h 1368213"/>
              <a:gd name="connsiteX7" fmla="*/ 686915 w 995575"/>
              <a:gd name="connsiteY7" fmla="*/ 560865 h 1368213"/>
              <a:gd name="connsiteX8" fmla="*/ 767204 w 995575"/>
              <a:gd name="connsiteY8" fmla="*/ 337840 h 1368213"/>
              <a:gd name="connsiteX9" fmla="*/ 887637 w 995575"/>
              <a:gd name="connsiteY9" fmla="*/ 110356 h 1368213"/>
              <a:gd name="connsiteX10" fmla="*/ 936702 w 995575"/>
              <a:gd name="connsiteY10" fmla="*/ 47909 h 1368213"/>
              <a:gd name="connsiteX11" fmla="*/ 990228 w 995575"/>
              <a:gd name="connsiteY11" fmla="*/ 3304 h 1368213"/>
              <a:gd name="connsiteX12" fmla="*/ 994689 w 995575"/>
              <a:gd name="connsiteY12" fmla="*/ 3304 h 1368213"/>
              <a:gd name="connsiteX0" fmla="*/ 0 w 995575"/>
              <a:gd name="connsiteY0" fmla="*/ 1368543 h 1368543"/>
              <a:gd name="connsiteX1" fmla="*/ 75828 w 995575"/>
              <a:gd name="connsiteY1" fmla="*/ 1341780 h 1368543"/>
              <a:gd name="connsiteX2" fmla="*/ 173959 w 995575"/>
              <a:gd name="connsiteY2" fmla="*/ 1288254 h 1368543"/>
              <a:gd name="connsiteX3" fmla="*/ 272090 w 995575"/>
              <a:gd name="connsiteY3" fmla="*/ 1216887 h 1368543"/>
              <a:gd name="connsiteX4" fmla="*/ 383602 w 995575"/>
              <a:gd name="connsiteY4" fmla="*/ 1118756 h 1368543"/>
              <a:gd name="connsiteX5" fmla="*/ 481732 w 995575"/>
              <a:gd name="connsiteY5" fmla="*/ 993862 h 1368543"/>
              <a:gd name="connsiteX6" fmla="*/ 593245 w 995575"/>
              <a:gd name="connsiteY6" fmla="*/ 788680 h 1368543"/>
              <a:gd name="connsiteX7" fmla="*/ 686915 w 995575"/>
              <a:gd name="connsiteY7" fmla="*/ 561195 h 1368543"/>
              <a:gd name="connsiteX8" fmla="*/ 767204 w 995575"/>
              <a:gd name="connsiteY8" fmla="*/ 338170 h 1368543"/>
              <a:gd name="connsiteX9" fmla="*/ 887637 w 995575"/>
              <a:gd name="connsiteY9" fmla="*/ 110686 h 1368543"/>
              <a:gd name="connsiteX10" fmla="*/ 936702 w 995575"/>
              <a:gd name="connsiteY10" fmla="*/ 52700 h 1368543"/>
              <a:gd name="connsiteX11" fmla="*/ 990228 w 995575"/>
              <a:gd name="connsiteY11" fmla="*/ 3634 h 1368543"/>
              <a:gd name="connsiteX12" fmla="*/ 994689 w 995575"/>
              <a:gd name="connsiteY12" fmla="*/ 3634 h 1368543"/>
              <a:gd name="connsiteX0" fmla="*/ 0 w 995575"/>
              <a:gd name="connsiteY0" fmla="*/ 1368543 h 1368543"/>
              <a:gd name="connsiteX1" fmla="*/ 75828 w 995575"/>
              <a:gd name="connsiteY1" fmla="*/ 1341780 h 1368543"/>
              <a:gd name="connsiteX2" fmla="*/ 173959 w 995575"/>
              <a:gd name="connsiteY2" fmla="*/ 1288254 h 1368543"/>
              <a:gd name="connsiteX3" fmla="*/ 272090 w 995575"/>
              <a:gd name="connsiteY3" fmla="*/ 1216887 h 1368543"/>
              <a:gd name="connsiteX4" fmla="*/ 383602 w 995575"/>
              <a:gd name="connsiteY4" fmla="*/ 1118756 h 1368543"/>
              <a:gd name="connsiteX5" fmla="*/ 481732 w 995575"/>
              <a:gd name="connsiteY5" fmla="*/ 993862 h 1368543"/>
              <a:gd name="connsiteX6" fmla="*/ 593245 w 995575"/>
              <a:gd name="connsiteY6" fmla="*/ 788680 h 1368543"/>
              <a:gd name="connsiteX7" fmla="*/ 686915 w 995575"/>
              <a:gd name="connsiteY7" fmla="*/ 561195 h 1368543"/>
              <a:gd name="connsiteX8" fmla="*/ 767204 w 995575"/>
              <a:gd name="connsiteY8" fmla="*/ 338170 h 1368543"/>
              <a:gd name="connsiteX9" fmla="*/ 892097 w 995575"/>
              <a:gd name="connsiteY9" fmla="*/ 115147 h 1368543"/>
              <a:gd name="connsiteX10" fmla="*/ 936702 w 995575"/>
              <a:gd name="connsiteY10" fmla="*/ 52700 h 1368543"/>
              <a:gd name="connsiteX11" fmla="*/ 990228 w 995575"/>
              <a:gd name="connsiteY11" fmla="*/ 3634 h 1368543"/>
              <a:gd name="connsiteX12" fmla="*/ 994689 w 995575"/>
              <a:gd name="connsiteY12" fmla="*/ 3634 h 1368543"/>
              <a:gd name="connsiteX0" fmla="*/ 0 w 995575"/>
              <a:gd name="connsiteY0" fmla="*/ 1368543 h 1368543"/>
              <a:gd name="connsiteX1" fmla="*/ 75828 w 995575"/>
              <a:gd name="connsiteY1" fmla="*/ 1341780 h 1368543"/>
              <a:gd name="connsiteX2" fmla="*/ 173959 w 995575"/>
              <a:gd name="connsiteY2" fmla="*/ 1288254 h 1368543"/>
              <a:gd name="connsiteX3" fmla="*/ 272090 w 995575"/>
              <a:gd name="connsiteY3" fmla="*/ 1216887 h 1368543"/>
              <a:gd name="connsiteX4" fmla="*/ 383602 w 995575"/>
              <a:gd name="connsiteY4" fmla="*/ 1118756 h 1368543"/>
              <a:gd name="connsiteX5" fmla="*/ 481732 w 995575"/>
              <a:gd name="connsiteY5" fmla="*/ 993862 h 1368543"/>
              <a:gd name="connsiteX6" fmla="*/ 593245 w 995575"/>
              <a:gd name="connsiteY6" fmla="*/ 788680 h 1368543"/>
              <a:gd name="connsiteX7" fmla="*/ 686915 w 995575"/>
              <a:gd name="connsiteY7" fmla="*/ 561195 h 1368543"/>
              <a:gd name="connsiteX8" fmla="*/ 771664 w 995575"/>
              <a:gd name="connsiteY8" fmla="*/ 338170 h 1368543"/>
              <a:gd name="connsiteX9" fmla="*/ 892097 w 995575"/>
              <a:gd name="connsiteY9" fmla="*/ 115147 h 1368543"/>
              <a:gd name="connsiteX10" fmla="*/ 936702 w 995575"/>
              <a:gd name="connsiteY10" fmla="*/ 52700 h 1368543"/>
              <a:gd name="connsiteX11" fmla="*/ 990228 w 995575"/>
              <a:gd name="connsiteY11" fmla="*/ 3634 h 1368543"/>
              <a:gd name="connsiteX12" fmla="*/ 994689 w 995575"/>
              <a:gd name="connsiteY12" fmla="*/ 3634 h 1368543"/>
              <a:gd name="connsiteX0" fmla="*/ 0 w 995575"/>
              <a:gd name="connsiteY0" fmla="*/ 1368543 h 1368543"/>
              <a:gd name="connsiteX1" fmla="*/ 75828 w 995575"/>
              <a:gd name="connsiteY1" fmla="*/ 1341780 h 1368543"/>
              <a:gd name="connsiteX2" fmla="*/ 173959 w 995575"/>
              <a:gd name="connsiteY2" fmla="*/ 1288254 h 1368543"/>
              <a:gd name="connsiteX3" fmla="*/ 272090 w 995575"/>
              <a:gd name="connsiteY3" fmla="*/ 1216887 h 1368543"/>
              <a:gd name="connsiteX4" fmla="*/ 383602 w 995575"/>
              <a:gd name="connsiteY4" fmla="*/ 1118756 h 1368543"/>
              <a:gd name="connsiteX5" fmla="*/ 481732 w 995575"/>
              <a:gd name="connsiteY5" fmla="*/ 993862 h 1368543"/>
              <a:gd name="connsiteX6" fmla="*/ 593245 w 995575"/>
              <a:gd name="connsiteY6" fmla="*/ 788680 h 1368543"/>
              <a:gd name="connsiteX7" fmla="*/ 686915 w 995575"/>
              <a:gd name="connsiteY7" fmla="*/ 561195 h 1368543"/>
              <a:gd name="connsiteX8" fmla="*/ 771664 w 995575"/>
              <a:gd name="connsiteY8" fmla="*/ 338170 h 1368543"/>
              <a:gd name="connsiteX9" fmla="*/ 796756 w 995575"/>
              <a:gd name="connsiteY9" fmla="*/ 110813 h 1368543"/>
              <a:gd name="connsiteX10" fmla="*/ 936702 w 995575"/>
              <a:gd name="connsiteY10" fmla="*/ 52700 h 1368543"/>
              <a:gd name="connsiteX11" fmla="*/ 990228 w 995575"/>
              <a:gd name="connsiteY11" fmla="*/ 3634 h 1368543"/>
              <a:gd name="connsiteX12" fmla="*/ 994689 w 995575"/>
              <a:gd name="connsiteY12" fmla="*/ 3634 h 1368543"/>
              <a:gd name="connsiteX0" fmla="*/ 0 w 995575"/>
              <a:gd name="connsiteY0" fmla="*/ 1368543 h 1368543"/>
              <a:gd name="connsiteX1" fmla="*/ 75828 w 995575"/>
              <a:gd name="connsiteY1" fmla="*/ 1341780 h 1368543"/>
              <a:gd name="connsiteX2" fmla="*/ 173959 w 995575"/>
              <a:gd name="connsiteY2" fmla="*/ 1288254 h 1368543"/>
              <a:gd name="connsiteX3" fmla="*/ 272090 w 995575"/>
              <a:gd name="connsiteY3" fmla="*/ 1216887 h 1368543"/>
              <a:gd name="connsiteX4" fmla="*/ 383602 w 995575"/>
              <a:gd name="connsiteY4" fmla="*/ 1118756 h 1368543"/>
              <a:gd name="connsiteX5" fmla="*/ 481732 w 995575"/>
              <a:gd name="connsiteY5" fmla="*/ 993862 h 1368543"/>
              <a:gd name="connsiteX6" fmla="*/ 593245 w 995575"/>
              <a:gd name="connsiteY6" fmla="*/ 788680 h 1368543"/>
              <a:gd name="connsiteX7" fmla="*/ 686915 w 995575"/>
              <a:gd name="connsiteY7" fmla="*/ 561195 h 1368543"/>
              <a:gd name="connsiteX8" fmla="*/ 749996 w 995575"/>
              <a:gd name="connsiteY8" fmla="*/ 338170 h 1368543"/>
              <a:gd name="connsiteX9" fmla="*/ 796756 w 995575"/>
              <a:gd name="connsiteY9" fmla="*/ 110813 h 1368543"/>
              <a:gd name="connsiteX10" fmla="*/ 936702 w 995575"/>
              <a:gd name="connsiteY10" fmla="*/ 52700 h 1368543"/>
              <a:gd name="connsiteX11" fmla="*/ 990228 w 995575"/>
              <a:gd name="connsiteY11" fmla="*/ 3634 h 1368543"/>
              <a:gd name="connsiteX12" fmla="*/ 994689 w 995575"/>
              <a:gd name="connsiteY12" fmla="*/ 3634 h 1368543"/>
              <a:gd name="connsiteX0" fmla="*/ 0 w 990228"/>
              <a:gd name="connsiteY0" fmla="*/ 1364909 h 1364909"/>
              <a:gd name="connsiteX1" fmla="*/ 75828 w 990228"/>
              <a:gd name="connsiteY1" fmla="*/ 1338146 h 1364909"/>
              <a:gd name="connsiteX2" fmla="*/ 173959 w 990228"/>
              <a:gd name="connsiteY2" fmla="*/ 1284620 h 1364909"/>
              <a:gd name="connsiteX3" fmla="*/ 272090 w 990228"/>
              <a:gd name="connsiteY3" fmla="*/ 1213253 h 1364909"/>
              <a:gd name="connsiteX4" fmla="*/ 383602 w 990228"/>
              <a:gd name="connsiteY4" fmla="*/ 1115122 h 1364909"/>
              <a:gd name="connsiteX5" fmla="*/ 481732 w 990228"/>
              <a:gd name="connsiteY5" fmla="*/ 990228 h 1364909"/>
              <a:gd name="connsiteX6" fmla="*/ 593245 w 990228"/>
              <a:gd name="connsiteY6" fmla="*/ 785046 h 1364909"/>
              <a:gd name="connsiteX7" fmla="*/ 686915 w 990228"/>
              <a:gd name="connsiteY7" fmla="*/ 557561 h 1364909"/>
              <a:gd name="connsiteX8" fmla="*/ 749996 w 990228"/>
              <a:gd name="connsiteY8" fmla="*/ 334536 h 1364909"/>
              <a:gd name="connsiteX9" fmla="*/ 796756 w 990228"/>
              <a:gd name="connsiteY9" fmla="*/ 107179 h 1364909"/>
              <a:gd name="connsiteX10" fmla="*/ 936702 w 990228"/>
              <a:gd name="connsiteY10" fmla="*/ 49066 h 1364909"/>
              <a:gd name="connsiteX11" fmla="*/ 990228 w 990228"/>
              <a:gd name="connsiteY11" fmla="*/ 0 h 1364909"/>
              <a:gd name="connsiteX0" fmla="*/ 0 w 990228"/>
              <a:gd name="connsiteY0" fmla="*/ 1364909 h 1364909"/>
              <a:gd name="connsiteX1" fmla="*/ 75828 w 990228"/>
              <a:gd name="connsiteY1" fmla="*/ 1338146 h 1364909"/>
              <a:gd name="connsiteX2" fmla="*/ 173959 w 990228"/>
              <a:gd name="connsiteY2" fmla="*/ 1284620 h 1364909"/>
              <a:gd name="connsiteX3" fmla="*/ 272090 w 990228"/>
              <a:gd name="connsiteY3" fmla="*/ 1213253 h 1364909"/>
              <a:gd name="connsiteX4" fmla="*/ 383602 w 990228"/>
              <a:gd name="connsiteY4" fmla="*/ 1115122 h 1364909"/>
              <a:gd name="connsiteX5" fmla="*/ 481732 w 990228"/>
              <a:gd name="connsiteY5" fmla="*/ 990228 h 1364909"/>
              <a:gd name="connsiteX6" fmla="*/ 593245 w 990228"/>
              <a:gd name="connsiteY6" fmla="*/ 785046 h 1364909"/>
              <a:gd name="connsiteX7" fmla="*/ 686915 w 990228"/>
              <a:gd name="connsiteY7" fmla="*/ 557561 h 1364909"/>
              <a:gd name="connsiteX8" fmla="*/ 749996 w 990228"/>
              <a:gd name="connsiteY8" fmla="*/ 334536 h 1364909"/>
              <a:gd name="connsiteX9" fmla="*/ 796756 w 990228"/>
              <a:gd name="connsiteY9" fmla="*/ 107179 h 1364909"/>
              <a:gd name="connsiteX10" fmla="*/ 819693 w 990228"/>
              <a:gd name="connsiteY10" fmla="*/ 18731 h 1364909"/>
              <a:gd name="connsiteX11" fmla="*/ 990228 w 990228"/>
              <a:gd name="connsiteY11" fmla="*/ 0 h 1364909"/>
              <a:gd name="connsiteX0" fmla="*/ 0 w 819693"/>
              <a:gd name="connsiteY0" fmla="*/ 1346178 h 1346178"/>
              <a:gd name="connsiteX1" fmla="*/ 75828 w 819693"/>
              <a:gd name="connsiteY1" fmla="*/ 1319415 h 1346178"/>
              <a:gd name="connsiteX2" fmla="*/ 173959 w 819693"/>
              <a:gd name="connsiteY2" fmla="*/ 1265889 h 1346178"/>
              <a:gd name="connsiteX3" fmla="*/ 272090 w 819693"/>
              <a:gd name="connsiteY3" fmla="*/ 1194522 h 1346178"/>
              <a:gd name="connsiteX4" fmla="*/ 383602 w 819693"/>
              <a:gd name="connsiteY4" fmla="*/ 1096391 h 1346178"/>
              <a:gd name="connsiteX5" fmla="*/ 481732 w 819693"/>
              <a:gd name="connsiteY5" fmla="*/ 971497 h 1346178"/>
              <a:gd name="connsiteX6" fmla="*/ 593245 w 819693"/>
              <a:gd name="connsiteY6" fmla="*/ 766315 h 1346178"/>
              <a:gd name="connsiteX7" fmla="*/ 686915 w 819693"/>
              <a:gd name="connsiteY7" fmla="*/ 538830 h 1346178"/>
              <a:gd name="connsiteX8" fmla="*/ 749996 w 819693"/>
              <a:gd name="connsiteY8" fmla="*/ 315805 h 1346178"/>
              <a:gd name="connsiteX9" fmla="*/ 796756 w 819693"/>
              <a:gd name="connsiteY9" fmla="*/ 88448 h 1346178"/>
              <a:gd name="connsiteX10" fmla="*/ 819693 w 819693"/>
              <a:gd name="connsiteY10" fmla="*/ 0 h 1346178"/>
              <a:gd name="connsiteX0" fmla="*/ 0 w 824026"/>
              <a:gd name="connsiteY0" fmla="*/ 1380847 h 1380847"/>
              <a:gd name="connsiteX1" fmla="*/ 75828 w 824026"/>
              <a:gd name="connsiteY1" fmla="*/ 1354084 h 1380847"/>
              <a:gd name="connsiteX2" fmla="*/ 173959 w 824026"/>
              <a:gd name="connsiteY2" fmla="*/ 1300558 h 1380847"/>
              <a:gd name="connsiteX3" fmla="*/ 272090 w 824026"/>
              <a:gd name="connsiteY3" fmla="*/ 1229191 h 1380847"/>
              <a:gd name="connsiteX4" fmla="*/ 383602 w 824026"/>
              <a:gd name="connsiteY4" fmla="*/ 1131060 h 1380847"/>
              <a:gd name="connsiteX5" fmla="*/ 481732 w 824026"/>
              <a:gd name="connsiteY5" fmla="*/ 1006166 h 1380847"/>
              <a:gd name="connsiteX6" fmla="*/ 593245 w 824026"/>
              <a:gd name="connsiteY6" fmla="*/ 800984 h 1380847"/>
              <a:gd name="connsiteX7" fmla="*/ 686915 w 824026"/>
              <a:gd name="connsiteY7" fmla="*/ 573499 h 1380847"/>
              <a:gd name="connsiteX8" fmla="*/ 749996 w 824026"/>
              <a:gd name="connsiteY8" fmla="*/ 350474 h 1380847"/>
              <a:gd name="connsiteX9" fmla="*/ 796756 w 824026"/>
              <a:gd name="connsiteY9" fmla="*/ 123117 h 1380847"/>
              <a:gd name="connsiteX10" fmla="*/ 824026 w 824026"/>
              <a:gd name="connsiteY10" fmla="*/ 0 h 1380847"/>
              <a:gd name="connsiteX0" fmla="*/ 0 w 828360"/>
              <a:gd name="connsiteY0" fmla="*/ 1389515 h 1389515"/>
              <a:gd name="connsiteX1" fmla="*/ 75828 w 828360"/>
              <a:gd name="connsiteY1" fmla="*/ 1362752 h 1389515"/>
              <a:gd name="connsiteX2" fmla="*/ 173959 w 828360"/>
              <a:gd name="connsiteY2" fmla="*/ 1309226 h 1389515"/>
              <a:gd name="connsiteX3" fmla="*/ 272090 w 828360"/>
              <a:gd name="connsiteY3" fmla="*/ 1237859 h 1389515"/>
              <a:gd name="connsiteX4" fmla="*/ 383602 w 828360"/>
              <a:gd name="connsiteY4" fmla="*/ 1139728 h 1389515"/>
              <a:gd name="connsiteX5" fmla="*/ 481732 w 828360"/>
              <a:gd name="connsiteY5" fmla="*/ 1014834 h 1389515"/>
              <a:gd name="connsiteX6" fmla="*/ 593245 w 828360"/>
              <a:gd name="connsiteY6" fmla="*/ 809652 h 1389515"/>
              <a:gd name="connsiteX7" fmla="*/ 686915 w 828360"/>
              <a:gd name="connsiteY7" fmla="*/ 582167 h 1389515"/>
              <a:gd name="connsiteX8" fmla="*/ 749996 w 828360"/>
              <a:gd name="connsiteY8" fmla="*/ 359142 h 1389515"/>
              <a:gd name="connsiteX9" fmla="*/ 796756 w 828360"/>
              <a:gd name="connsiteY9" fmla="*/ 131785 h 1389515"/>
              <a:gd name="connsiteX10" fmla="*/ 828360 w 828360"/>
              <a:gd name="connsiteY10" fmla="*/ 0 h 1389515"/>
              <a:gd name="connsiteX0" fmla="*/ 0 w 850028"/>
              <a:gd name="connsiteY0" fmla="*/ 1402516 h 1402516"/>
              <a:gd name="connsiteX1" fmla="*/ 75828 w 850028"/>
              <a:gd name="connsiteY1" fmla="*/ 1375753 h 1402516"/>
              <a:gd name="connsiteX2" fmla="*/ 173959 w 850028"/>
              <a:gd name="connsiteY2" fmla="*/ 1322227 h 1402516"/>
              <a:gd name="connsiteX3" fmla="*/ 272090 w 850028"/>
              <a:gd name="connsiteY3" fmla="*/ 1250860 h 1402516"/>
              <a:gd name="connsiteX4" fmla="*/ 383602 w 850028"/>
              <a:gd name="connsiteY4" fmla="*/ 1152729 h 1402516"/>
              <a:gd name="connsiteX5" fmla="*/ 481732 w 850028"/>
              <a:gd name="connsiteY5" fmla="*/ 1027835 h 1402516"/>
              <a:gd name="connsiteX6" fmla="*/ 593245 w 850028"/>
              <a:gd name="connsiteY6" fmla="*/ 822653 h 1402516"/>
              <a:gd name="connsiteX7" fmla="*/ 686915 w 850028"/>
              <a:gd name="connsiteY7" fmla="*/ 595168 h 1402516"/>
              <a:gd name="connsiteX8" fmla="*/ 749996 w 850028"/>
              <a:gd name="connsiteY8" fmla="*/ 372143 h 1402516"/>
              <a:gd name="connsiteX9" fmla="*/ 796756 w 850028"/>
              <a:gd name="connsiteY9" fmla="*/ 144786 h 1402516"/>
              <a:gd name="connsiteX10" fmla="*/ 850028 w 850028"/>
              <a:gd name="connsiteY10" fmla="*/ 0 h 1402516"/>
              <a:gd name="connsiteX0" fmla="*/ 0 w 824026"/>
              <a:gd name="connsiteY0" fmla="*/ 1406849 h 1406849"/>
              <a:gd name="connsiteX1" fmla="*/ 75828 w 824026"/>
              <a:gd name="connsiteY1" fmla="*/ 1380086 h 1406849"/>
              <a:gd name="connsiteX2" fmla="*/ 173959 w 824026"/>
              <a:gd name="connsiteY2" fmla="*/ 1326560 h 1406849"/>
              <a:gd name="connsiteX3" fmla="*/ 272090 w 824026"/>
              <a:gd name="connsiteY3" fmla="*/ 1255193 h 1406849"/>
              <a:gd name="connsiteX4" fmla="*/ 383602 w 824026"/>
              <a:gd name="connsiteY4" fmla="*/ 1157062 h 1406849"/>
              <a:gd name="connsiteX5" fmla="*/ 481732 w 824026"/>
              <a:gd name="connsiteY5" fmla="*/ 1032168 h 1406849"/>
              <a:gd name="connsiteX6" fmla="*/ 593245 w 824026"/>
              <a:gd name="connsiteY6" fmla="*/ 826986 h 1406849"/>
              <a:gd name="connsiteX7" fmla="*/ 686915 w 824026"/>
              <a:gd name="connsiteY7" fmla="*/ 599501 h 1406849"/>
              <a:gd name="connsiteX8" fmla="*/ 749996 w 824026"/>
              <a:gd name="connsiteY8" fmla="*/ 376476 h 1406849"/>
              <a:gd name="connsiteX9" fmla="*/ 796756 w 824026"/>
              <a:gd name="connsiteY9" fmla="*/ 149119 h 1406849"/>
              <a:gd name="connsiteX10" fmla="*/ 824026 w 824026"/>
              <a:gd name="connsiteY10" fmla="*/ 0 h 1406849"/>
              <a:gd name="connsiteX0" fmla="*/ 0 w 850028"/>
              <a:gd name="connsiteY0" fmla="*/ 1528191 h 1528191"/>
              <a:gd name="connsiteX1" fmla="*/ 75828 w 850028"/>
              <a:gd name="connsiteY1" fmla="*/ 1501428 h 1528191"/>
              <a:gd name="connsiteX2" fmla="*/ 173959 w 850028"/>
              <a:gd name="connsiteY2" fmla="*/ 1447902 h 1528191"/>
              <a:gd name="connsiteX3" fmla="*/ 272090 w 850028"/>
              <a:gd name="connsiteY3" fmla="*/ 1376535 h 1528191"/>
              <a:gd name="connsiteX4" fmla="*/ 383602 w 850028"/>
              <a:gd name="connsiteY4" fmla="*/ 1278404 h 1528191"/>
              <a:gd name="connsiteX5" fmla="*/ 481732 w 850028"/>
              <a:gd name="connsiteY5" fmla="*/ 1153510 h 1528191"/>
              <a:gd name="connsiteX6" fmla="*/ 593245 w 850028"/>
              <a:gd name="connsiteY6" fmla="*/ 948328 h 1528191"/>
              <a:gd name="connsiteX7" fmla="*/ 686915 w 850028"/>
              <a:gd name="connsiteY7" fmla="*/ 720843 h 1528191"/>
              <a:gd name="connsiteX8" fmla="*/ 749996 w 850028"/>
              <a:gd name="connsiteY8" fmla="*/ 497818 h 1528191"/>
              <a:gd name="connsiteX9" fmla="*/ 796756 w 850028"/>
              <a:gd name="connsiteY9" fmla="*/ 270461 h 1528191"/>
              <a:gd name="connsiteX10" fmla="*/ 850028 w 850028"/>
              <a:gd name="connsiteY10" fmla="*/ 0 h 1528191"/>
              <a:gd name="connsiteX0" fmla="*/ 0 w 837027"/>
              <a:gd name="connsiteY0" fmla="*/ 1398182 h 1398182"/>
              <a:gd name="connsiteX1" fmla="*/ 75828 w 837027"/>
              <a:gd name="connsiteY1" fmla="*/ 1371419 h 1398182"/>
              <a:gd name="connsiteX2" fmla="*/ 173959 w 837027"/>
              <a:gd name="connsiteY2" fmla="*/ 1317893 h 1398182"/>
              <a:gd name="connsiteX3" fmla="*/ 272090 w 837027"/>
              <a:gd name="connsiteY3" fmla="*/ 1246526 h 1398182"/>
              <a:gd name="connsiteX4" fmla="*/ 383602 w 837027"/>
              <a:gd name="connsiteY4" fmla="*/ 1148395 h 1398182"/>
              <a:gd name="connsiteX5" fmla="*/ 481732 w 837027"/>
              <a:gd name="connsiteY5" fmla="*/ 1023501 h 1398182"/>
              <a:gd name="connsiteX6" fmla="*/ 593245 w 837027"/>
              <a:gd name="connsiteY6" fmla="*/ 818319 h 1398182"/>
              <a:gd name="connsiteX7" fmla="*/ 686915 w 837027"/>
              <a:gd name="connsiteY7" fmla="*/ 590834 h 1398182"/>
              <a:gd name="connsiteX8" fmla="*/ 749996 w 837027"/>
              <a:gd name="connsiteY8" fmla="*/ 367809 h 1398182"/>
              <a:gd name="connsiteX9" fmla="*/ 796756 w 837027"/>
              <a:gd name="connsiteY9" fmla="*/ 140452 h 1398182"/>
              <a:gd name="connsiteX10" fmla="*/ 837027 w 837027"/>
              <a:gd name="connsiteY10" fmla="*/ 0 h 1398182"/>
              <a:gd name="connsiteX0" fmla="*/ 0 w 837027"/>
              <a:gd name="connsiteY0" fmla="*/ 1398182 h 1398182"/>
              <a:gd name="connsiteX1" fmla="*/ 75828 w 837027"/>
              <a:gd name="connsiteY1" fmla="*/ 1371419 h 1398182"/>
              <a:gd name="connsiteX2" fmla="*/ 173959 w 837027"/>
              <a:gd name="connsiteY2" fmla="*/ 1317893 h 1398182"/>
              <a:gd name="connsiteX3" fmla="*/ 276423 w 837027"/>
              <a:gd name="connsiteY3" fmla="*/ 1259527 h 1398182"/>
              <a:gd name="connsiteX4" fmla="*/ 383602 w 837027"/>
              <a:gd name="connsiteY4" fmla="*/ 1148395 h 1398182"/>
              <a:gd name="connsiteX5" fmla="*/ 481732 w 837027"/>
              <a:gd name="connsiteY5" fmla="*/ 1023501 h 1398182"/>
              <a:gd name="connsiteX6" fmla="*/ 593245 w 837027"/>
              <a:gd name="connsiteY6" fmla="*/ 818319 h 1398182"/>
              <a:gd name="connsiteX7" fmla="*/ 686915 w 837027"/>
              <a:gd name="connsiteY7" fmla="*/ 590834 h 1398182"/>
              <a:gd name="connsiteX8" fmla="*/ 749996 w 837027"/>
              <a:gd name="connsiteY8" fmla="*/ 367809 h 1398182"/>
              <a:gd name="connsiteX9" fmla="*/ 796756 w 837027"/>
              <a:gd name="connsiteY9" fmla="*/ 140452 h 1398182"/>
              <a:gd name="connsiteX10" fmla="*/ 837027 w 837027"/>
              <a:gd name="connsiteY10" fmla="*/ 0 h 1398182"/>
              <a:gd name="connsiteX0" fmla="*/ 0 w 837027"/>
              <a:gd name="connsiteY0" fmla="*/ 1398182 h 1398182"/>
              <a:gd name="connsiteX1" fmla="*/ 75828 w 837027"/>
              <a:gd name="connsiteY1" fmla="*/ 1371419 h 1398182"/>
              <a:gd name="connsiteX2" fmla="*/ 173959 w 837027"/>
              <a:gd name="connsiteY2" fmla="*/ 1317893 h 1398182"/>
              <a:gd name="connsiteX3" fmla="*/ 267756 w 837027"/>
              <a:gd name="connsiteY3" fmla="*/ 1246526 h 1398182"/>
              <a:gd name="connsiteX4" fmla="*/ 383602 w 837027"/>
              <a:gd name="connsiteY4" fmla="*/ 1148395 h 1398182"/>
              <a:gd name="connsiteX5" fmla="*/ 481732 w 837027"/>
              <a:gd name="connsiteY5" fmla="*/ 1023501 h 1398182"/>
              <a:gd name="connsiteX6" fmla="*/ 593245 w 837027"/>
              <a:gd name="connsiteY6" fmla="*/ 818319 h 1398182"/>
              <a:gd name="connsiteX7" fmla="*/ 686915 w 837027"/>
              <a:gd name="connsiteY7" fmla="*/ 590834 h 1398182"/>
              <a:gd name="connsiteX8" fmla="*/ 749996 w 837027"/>
              <a:gd name="connsiteY8" fmla="*/ 367809 h 1398182"/>
              <a:gd name="connsiteX9" fmla="*/ 796756 w 837027"/>
              <a:gd name="connsiteY9" fmla="*/ 140452 h 1398182"/>
              <a:gd name="connsiteX10" fmla="*/ 837027 w 837027"/>
              <a:gd name="connsiteY10" fmla="*/ 0 h 1398182"/>
              <a:gd name="connsiteX0" fmla="*/ 0 w 837027"/>
              <a:gd name="connsiteY0" fmla="*/ 1398182 h 1398182"/>
              <a:gd name="connsiteX1" fmla="*/ 75828 w 837027"/>
              <a:gd name="connsiteY1" fmla="*/ 1371419 h 1398182"/>
              <a:gd name="connsiteX2" fmla="*/ 173959 w 837027"/>
              <a:gd name="connsiteY2" fmla="*/ 1317893 h 1398182"/>
              <a:gd name="connsiteX3" fmla="*/ 272090 w 837027"/>
              <a:gd name="connsiteY3" fmla="*/ 1263861 h 1398182"/>
              <a:gd name="connsiteX4" fmla="*/ 383602 w 837027"/>
              <a:gd name="connsiteY4" fmla="*/ 1148395 h 1398182"/>
              <a:gd name="connsiteX5" fmla="*/ 481732 w 837027"/>
              <a:gd name="connsiteY5" fmla="*/ 1023501 h 1398182"/>
              <a:gd name="connsiteX6" fmla="*/ 593245 w 837027"/>
              <a:gd name="connsiteY6" fmla="*/ 818319 h 1398182"/>
              <a:gd name="connsiteX7" fmla="*/ 686915 w 837027"/>
              <a:gd name="connsiteY7" fmla="*/ 590834 h 1398182"/>
              <a:gd name="connsiteX8" fmla="*/ 749996 w 837027"/>
              <a:gd name="connsiteY8" fmla="*/ 367809 h 1398182"/>
              <a:gd name="connsiteX9" fmla="*/ 796756 w 837027"/>
              <a:gd name="connsiteY9" fmla="*/ 140452 h 1398182"/>
              <a:gd name="connsiteX10" fmla="*/ 837027 w 837027"/>
              <a:gd name="connsiteY10" fmla="*/ 0 h 1398182"/>
              <a:gd name="connsiteX0" fmla="*/ 0 w 837027"/>
              <a:gd name="connsiteY0" fmla="*/ 1398182 h 1398182"/>
              <a:gd name="connsiteX1" fmla="*/ 75828 w 837027"/>
              <a:gd name="connsiteY1" fmla="*/ 1371419 h 1398182"/>
              <a:gd name="connsiteX2" fmla="*/ 173959 w 837027"/>
              <a:gd name="connsiteY2" fmla="*/ 1317893 h 1398182"/>
              <a:gd name="connsiteX3" fmla="*/ 267756 w 837027"/>
              <a:gd name="connsiteY3" fmla="*/ 1255194 h 1398182"/>
              <a:gd name="connsiteX4" fmla="*/ 383602 w 837027"/>
              <a:gd name="connsiteY4" fmla="*/ 1148395 h 1398182"/>
              <a:gd name="connsiteX5" fmla="*/ 481732 w 837027"/>
              <a:gd name="connsiteY5" fmla="*/ 1023501 h 1398182"/>
              <a:gd name="connsiteX6" fmla="*/ 593245 w 837027"/>
              <a:gd name="connsiteY6" fmla="*/ 818319 h 1398182"/>
              <a:gd name="connsiteX7" fmla="*/ 686915 w 837027"/>
              <a:gd name="connsiteY7" fmla="*/ 590834 h 1398182"/>
              <a:gd name="connsiteX8" fmla="*/ 749996 w 837027"/>
              <a:gd name="connsiteY8" fmla="*/ 367809 h 1398182"/>
              <a:gd name="connsiteX9" fmla="*/ 796756 w 837027"/>
              <a:gd name="connsiteY9" fmla="*/ 140452 h 1398182"/>
              <a:gd name="connsiteX10" fmla="*/ 837027 w 837027"/>
              <a:gd name="connsiteY10" fmla="*/ 0 h 1398182"/>
              <a:gd name="connsiteX0" fmla="*/ 0 w 796756"/>
              <a:gd name="connsiteY0" fmla="*/ 1257730 h 1257730"/>
              <a:gd name="connsiteX1" fmla="*/ 75828 w 796756"/>
              <a:gd name="connsiteY1" fmla="*/ 1230967 h 1257730"/>
              <a:gd name="connsiteX2" fmla="*/ 173959 w 796756"/>
              <a:gd name="connsiteY2" fmla="*/ 1177441 h 1257730"/>
              <a:gd name="connsiteX3" fmla="*/ 267756 w 796756"/>
              <a:gd name="connsiteY3" fmla="*/ 1114742 h 1257730"/>
              <a:gd name="connsiteX4" fmla="*/ 383602 w 796756"/>
              <a:gd name="connsiteY4" fmla="*/ 1007943 h 1257730"/>
              <a:gd name="connsiteX5" fmla="*/ 481732 w 796756"/>
              <a:gd name="connsiteY5" fmla="*/ 883049 h 1257730"/>
              <a:gd name="connsiteX6" fmla="*/ 593245 w 796756"/>
              <a:gd name="connsiteY6" fmla="*/ 677867 h 1257730"/>
              <a:gd name="connsiteX7" fmla="*/ 686915 w 796756"/>
              <a:gd name="connsiteY7" fmla="*/ 450382 h 1257730"/>
              <a:gd name="connsiteX8" fmla="*/ 749996 w 796756"/>
              <a:gd name="connsiteY8" fmla="*/ 227357 h 1257730"/>
              <a:gd name="connsiteX9" fmla="*/ 796756 w 796756"/>
              <a:gd name="connsiteY9" fmla="*/ 0 h 1257730"/>
              <a:gd name="connsiteX0" fmla="*/ 0 w 796756"/>
              <a:gd name="connsiteY0" fmla="*/ 1257730 h 1257730"/>
              <a:gd name="connsiteX1" fmla="*/ 75828 w 796756"/>
              <a:gd name="connsiteY1" fmla="*/ 1230967 h 1257730"/>
              <a:gd name="connsiteX2" fmla="*/ 173959 w 796756"/>
              <a:gd name="connsiteY2" fmla="*/ 1177441 h 1257730"/>
              <a:gd name="connsiteX3" fmla="*/ 267756 w 796756"/>
              <a:gd name="connsiteY3" fmla="*/ 1114742 h 1257730"/>
              <a:gd name="connsiteX4" fmla="*/ 383602 w 796756"/>
              <a:gd name="connsiteY4" fmla="*/ 1007943 h 1257730"/>
              <a:gd name="connsiteX5" fmla="*/ 481732 w 796756"/>
              <a:gd name="connsiteY5" fmla="*/ 883049 h 1257730"/>
              <a:gd name="connsiteX6" fmla="*/ 593245 w 796756"/>
              <a:gd name="connsiteY6" fmla="*/ 677867 h 1257730"/>
              <a:gd name="connsiteX7" fmla="*/ 686915 w 796756"/>
              <a:gd name="connsiteY7" fmla="*/ 450382 h 1257730"/>
              <a:gd name="connsiteX8" fmla="*/ 749996 w 796756"/>
              <a:gd name="connsiteY8" fmla="*/ 227357 h 1257730"/>
              <a:gd name="connsiteX9" fmla="*/ 796756 w 796756"/>
              <a:gd name="connsiteY9" fmla="*/ 0 h 1257730"/>
              <a:gd name="connsiteX0" fmla="*/ 0 w 818425"/>
              <a:gd name="connsiteY0" fmla="*/ 1374738 h 1374738"/>
              <a:gd name="connsiteX1" fmla="*/ 75828 w 818425"/>
              <a:gd name="connsiteY1" fmla="*/ 1347975 h 1374738"/>
              <a:gd name="connsiteX2" fmla="*/ 173959 w 818425"/>
              <a:gd name="connsiteY2" fmla="*/ 1294449 h 1374738"/>
              <a:gd name="connsiteX3" fmla="*/ 267756 w 818425"/>
              <a:gd name="connsiteY3" fmla="*/ 1231750 h 1374738"/>
              <a:gd name="connsiteX4" fmla="*/ 383602 w 818425"/>
              <a:gd name="connsiteY4" fmla="*/ 1124951 h 1374738"/>
              <a:gd name="connsiteX5" fmla="*/ 481732 w 818425"/>
              <a:gd name="connsiteY5" fmla="*/ 1000057 h 1374738"/>
              <a:gd name="connsiteX6" fmla="*/ 593245 w 818425"/>
              <a:gd name="connsiteY6" fmla="*/ 794875 h 1374738"/>
              <a:gd name="connsiteX7" fmla="*/ 686915 w 818425"/>
              <a:gd name="connsiteY7" fmla="*/ 567390 h 1374738"/>
              <a:gd name="connsiteX8" fmla="*/ 749996 w 818425"/>
              <a:gd name="connsiteY8" fmla="*/ 344365 h 1374738"/>
              <a:gd name="connsiteX9" fmla="*/ 818425 w 818425"/>
              <a:gd name="connsiteY9" fmla="*/ 0 h 1374738"/>
              <a:gd name="connsiteX0" fmla="*/ 0 w 818425"/>
              <a:gd name="connsiteY0" fmla="*/ 1392073 h 1392073"/>
              <a:gd name="connsiteX1" fmla="*/ 75828 w 818425"/>
              <a:gd name="connsiteY1" fmla="*/ 1365310 h 1392073"/>
              <a:gd name="connsiteX2" fmla="*/ 173959 w 818425"/>
              <a:gd name="connsiteY2" fmla="*/ 1311784 h 1392073"/>
              <a:gd name="connsiteX3" fmla="*/ 267756 w 818425"/>
              <a:gd name="connsiteY3" fmla="*/ 1249085 h 1392073"/>
              <a:gd name="connsiteX4" fmla="*/ 383602 w 818425"/>
              <a:gd name="connsiteY4" fmla="*/ 1142286 h 1392073"/>
              <a:gd name="connsiteX5" fmla="*/ 481732 w 818425"/>
              <a:gd name="connsiteY5" fmla="*/ 1017392 h 1392073"/>
              <a:gd name="connsiteX6" fmla="*/ 593245 w 818425"/>
              <a:gd name="connsiteY6" fmla="*/ 812210 h 1392073"/>
              <a:gd name="connsiteX7" fmla="*/ 686915 w 818425"/>
              <a:gd name="connsiteY7" fmla="*/ 584725 h 1392073"/>
              <a:gd name="connsiteX8" fmla="*/ 749996 w 818425"/>
              <a:gd name="connsiteY8" fmla="*/ 361700 h 1392073"/>
              <a:gd name="connsiteX9" fmla="*/ 818425 w 818425"/>
              <a:gd name="connsiteY9" fmla="*/ 0 h 1392073"/>
              <a:gd name="connsiteX0" fmla="*/ 0 w 818425"/>
              <a:gd name="connsiteY0" fmla="*/ 1400740 h 1400740"/>
              <a:gd name="connsiteX1" fmla="*/ 75828 w 818425"/>
              <a:gd name="connsiteY1" fmla="*/ 1373977 h 1400740"/>
              <a:gd name="connsiteX2" fmla="*/ 173959 w 818425"/>
              <a:gd name="connsiteY2" fmla="*/ 1320451 h 1400740"/>
              <a:gd name="connsiteX3" fmla="*/ 267756 w 818425"/>
              <a:gd name="connsiteY3" fmla="*/ 1257752 h 1400740"/>
              <a:gd name="connsiteX4" fmla="*/ 383602 w 818425"/>
              <a:gd name="connsiteY4" fmla="*/ 1150953 h 1400740"/>
              <a:gd name="connsiteX5" fmla="*/ 481732 w 818425"/>
              <a:gd name="connsiteY5" fmla="*/ 1026059 h 1400740"/>
              <a:gd name="connsiteX6" fmla="*/ 593245 w 818425"/>
              <a:gd name="connsiteY6" fmla="*/ 820877 h 1400740"/>
              <a:gd name="connsiteX7" fmla="*/ 686915 w 818425"/>
              <a:gd name="connsiteY7" fmla="*/ 593392 h 1400740"/>
              <a:gd name="connsiteX8" fmla="*/ 749996 w 818425"/>
              <a:gd name="connsiteY8" fmla="*/ 370367 h 1400740"/>
              <a:gd name="connsiteX9" fmla="*/ 818425 w 818425"/>
              <a:gd name="connsiteY9" fmla="*/ 0 h 1400740"/>
              <a:gd name="connsiteX0" fmla="*/ 0 w 818425"/>
              <a:gd name="connsiteY0" fmla="*/ 1409407 h 1409407"/>
              <a:gd name="connsiteX1" fmla="*/ 75828 w 818425"/>
              <a:gd name="connsiteY1" fmla="*/ 1382644 h 1409407"/>
              <a:gd name="connsiteX2" fmla="*/ 173959 w 818425"/>
              <a:gd name="connsiteY2" fmla="*/ 1329118 h 1409407"/>
              <a:gd name="connsiteX3" fmla="*/ 267756 w 818425"/>
              <a:gd name="connsiteY3" fmla="*/ 1266419 h 1409407"/>
              <a:gd name="connsiteX4" fmla="*/ 383602 w 818425"/>
              <a:gd name="connsiteY4" fmla="*/ 1159620 h 1409407"/>
              <a:gd name="connsiteX5" fmla="*/ 481732 w 818425"/>
              <a:gd name="connsiteY5" fmla="*/ 1034726 h 1409407"/>
              <a:gd name="connsiteX6" fmla="*/ 593245 w 818425"/>
              <a:gd name="connsiteY6" fmla="*/ 829544 h 1409407"/>
              <a:gd name="connsiteX7" fmla="*/ 686915 w 818425"/>
              <a:gd name="connsiteY7" fmla="*/ 602059 h 1409407"/>
              <a:gd name="connsiteX8" fmla="*/ 749996 w 818425"/>
              <a:gd name="connsiteY8" fmla="*/ 379034 h 1409407"/>
              <a:gd name="connsiteX9" fmla="*/ 818425 w 818425"/>
              <a:gd name="connsiteY9" fmla="*/ 0 h 1409407"/>
              <a:gd name="connsiteX0" fmla="*/ 0 w 749996"/>
              <a:gd name="connsiteY0" fmla="*/ 1030373 h 1030373"/>
              <a:gd name="connsiteX1" fmla="*/ 75828 w 749996"/>
              <a:gd name="connsiteY1" fmla="*/ 1003610 h 1030373"/>
              <a:gd name="connsiteX2" fmla="*/ 173959 w 749996"/>
              <a:gd name="connsiteY2" fmla="*/ 950084 h 1030373"/>
              <a:gd name="connsiteX3" fmla="*/ 267756 w 749996"/>
              <a:gd name="connsiteY3" fmla="*/ 887385 h 1030373"/>
              <a:gd name="connsiteX4" fmla="*/ 383602 w 749996"/>
              <a:gd name="connsiteY4" fmla="*/ 780586 h 1030373"/>
              <a:gd name="connsiteX5" fmla="*/ 481732 w 749996"/>
              <a:gd name="connsiteY5" fmla="*/ 655692 h 1030373"/>
              <a:gd name="connsiteX6" fmla="*/ 593245 w 749996"/>
              <a:gd name="connsiteY6" fmla="*/ 450510 h 1030373"/>
              <a:gd name="connsiteX7" fmla="*/ 686915 w 749996"/>
              <a:gd name="connsiteY7" fmla="*/ 223025 h 1030373"/>
              <a:gd name="connsiteX8" fmla="*/ 749996 w 749996"/>
              <a:gd name="connsiteY8" fmla="*/ 0 h 1030373"/>
              <a:gd name="connsiteX0" fmla="*/ 0 w 686915"/>
              <a:gd name="connsiteY0" fmla="*/ 807348 h 807348"/>
              <a:gd name="connsiteX1" fmla="*/ 75828 w 686915"/>
              <a:gd name="connsiteY1" fmla="*/ 780585 h 807348"/>
              <a:gd name="connsiteX2" fmla="*/ 173959 w 686915"/>
              <a:gd name="connsiteY2" fmla="*/ 727059 h 807348"/>
              <a:gd name="connsiteX3" fmla="*/ 267756 w 686915"/>
              <a:gd name="connsiteY3" fmla="*/ 664360 h 807348"/>
              <a:gd name="connsiteX4" fmla="*/ 383602 w 686915"/>
              <a:gd name="connsiteY4" fmla="*/ 557561 h 807348"/>
              <a:gd name="connsiteX5" fmla="*/ 481732 w 686915"/>
              <a:gd name="connsiteY5" fmla="*/ 432667 h 807348"/>
              <a:gd name="connsiteX6" fmla="*/ 593245 w 686915"/>
              <a:gd name="connsiteY6" fmla="*/ 227485 h 807348"/>
              <a:gd name="connsiteX7" fmla="*/ 686915 w 686915"/>
              <a:gd name="connsiteY7" fmla="*/ 0 h 807348"/>
              <a:gd name="connsiteX0" fmla="*/ 0 w 593245"/>
              <a:gd name="connsiteY0" fmla="*/ 579863 h 579863"/>
              <a:gd name="connsiteX1" fmla="*/ 75828 w 593245"/>
              <a:gd name="connsiteY1" fmla="*/ 553100 h 579863"/>
              <a:gd name="connsiteX2" fmla="*/ 173959 w 593245"/>
              <a:gd name="connsiteY2" fmla="*/ 499574 h 579863"/>
              <a:gd name="connsiteX3" fmla="*/ 267756 w 593245"/>
              <a:gd name="connsiteY3" fmla="*/ 436875 h 579863"/>
              <a:gd name="connsiteX4" fmla="*/ 383602 w 593245"/>
              <a:gd name="connsiteY4" fmla="*/ 330076 h 579863"/>
              <a:gd name="connsiteX5" fmla="*/ 481732 w 593245"/>
              <a:gd name="connsiteY5" fmla="*/ 205182 h 579863"/>
              <a:gd name="connsiteX6" fmla="*/ 593245 w 593245"/>
              <a:gd name="connsiteY6" fmla="*/ 0 h 579863"/>
              <a:gd name="connsiteX0" fmla="*/ 0 w 481732"/>
              <a:gd name="connsiteY0" fmla="*/ 374681 h 374681"/>
              <a:gd name="connsiteX1" fmla="*/ 75828 w 481732"/>
              <a:gd name="connsiteY1" fmla="*/ 347918 h 374681"/>
              <a:gd name="connsiteX2" fmla="*/ 173959 w 481732"/>
              <a:gd name="connsiteY2" fmla="*/ 294392 h 374681"/>
              <a:gd name="connsiteX3" fmla="*/ 267756 w 481732"/>
              <a:gd name="connsiteY3" fmla="*/ 231693 h 374681"/>
              <a:gd name="connsiteX4" fmla="*/ 383602 w 481732"/>
              <a:gd name="connsiteY4" fmla="*/ 124894 h 374681"/>
              <a:gd name="connsiteX5" fmla="*/ 481732 w 481732"/>
              <a:gd name="connsiteY5" fmla="*/ 0 h 374681"/>
              <a:gd name="connsiteX0" fmla="*/ 0 w 383602"/>
              <a:gd name="connsiteY0" fmla="*/ 249787 h 249787"/>
              <a:gd name="connsiteX1" fmla="*/ 75828 w 383602"/>
              <a:gd name="connsiteY1" fmla="*/ 223024 h 249787"/>
              <a:gd name="connsiteX2" fmla="*/ 173959 w 383602"/>
              <a:gd name="connsiteY2" fmla="*/ 169498 h 249787"/>
              <a:gd name="connsiteX3" fmla="*/ 267756 w 383602"/>
              <a:gd name="connsiteY3" fmla="*/ 106799 h 249787"/>
              <a:gd name="connsiteX4" fmla="*/ 383602 w 383602"/>
              <a:gd name="connsiteY4" fmla="*/ 0 h 249787"/>
              <a:gd name="connsiteX0" fmla="*/ 0 w 404073"/>
              <a:gd name="connsiteY0" fmla="*/ 260023 h 260023"/>
              <a:gd name="connsiteX1" fmla="*/ 75828 w 404073"/>
              <a:gd name="connsiteY1" fmla="*/ 233260 h 260023"/>
              <a:gd name="connsiteX2" fmla="*/ 173959 w 404073"/>
              <a:gd name="connsiteY2" fmla="*/ 179734 h 260023"/>
              <a:gd name="connsiteX3" fmla="*/ 267756 w 404073"/>
              <a:gd name="connsiteY3" fmla="*/ 117035 h 260023"/>
              <a:gd name="connsiteX4" fmla="*/ 404073 w 404073"/>
              <a:gd name="connsiteY4" fmla="*/ 0 h 260023"/>
              <a:gd name="connsiteX0" fmla="*/ 0 w 410897"/>
              <a:gd name="connsiteY0" fmla="*/ 273671 h 273671"/>
              <a:gd name="connsiteX1" fmla="*/ 75828 w 410897"/>
              <a:gd name="connsiteY1" fmla="*/ 246908 h 273671"/>
              <a:gd name="connsiteX2" fmla="*/ 173959 w 410897"/>
              <a:gd name="connsiteY2" fmla="*/ 193382 h 273671"/>
              <a:gd name="connsiteX3" fmla="*/ 267756 w 410897"/>
              <a:gd name="connsiteY3" fmla="*/ 130683 h 273671"/>
              <a:gd name="connsiteX4" fmla="*/ 410897 w 410897"/>
              <a:gd name="connsiteY4" fmla="*/ 0 h 273671"/>
              <a:gd name="connsiteX0" fmla="*/ 0 w 424545"/>
              <a:gd name="connsiteY0" fmla="*/ 266847 h 266847"/>
              <a:gd name="connsiteX1" fmla="*/ 75828 w 424545"/>
              <a:gd name="connsiteY1" fmla="*/ 240084 h 266847"/>
              <a:gd name="connsiteX2" fmla="*/ 173959 w 424545"/>
              <a:gd name="connsiteY2" fmla="*/ 186558 h 266847"/>
              <a:gd name="connsiteX3" fmla="*/ 267756 w 424545"/>
              <a:gd name="connsiteY3" fmla="*/ 123859 h 266847"/>
              <a:gd name="connsiteX4" fmla="*/ 424545 w 424545"/>
              <a:gd name="connsiteY4" fmla="*/ 0 h 266847"/>
              <a:gd name="connsiteX0" fmla="*/ 0 w 424545"/>
              <a:gd name="connsiteY0" fmla="*/ 266847 h 266847"/>
              <a:gd name="connsiteX1" fmla="*/ 75828 w 424545"/>
              <a:gd name="connsiteY1" fmla="*/ 240084 h 266847"/>
              <a:gd name="connsiteX2" fmla="*/ 173959 w 424545"/>
              <a:gd name="connsiteY2" fmla="*/ 186558 h 266847"/>
              <a:gd name="connsiteX3" fmla="*/ 277991 w 424545"/>
              <a:gd name="connsiteY3" fmla="*/ 137506 h 266847"/>
              <a:gd name="connsiteX4" fmla="*/ 424545 w 424545"/>
              <a:gd name="connsiteY4" fmla="*/ 0 h 266847"/>
              <a:gd name="connsiteX0" fmla="*/ 0 w 424545"/>
              <a:gd name="connsiteY0" fmla="*/ 266847 h 266847"/>
              <a:gd name="connsiteX1" fmla="*/ 75828 w 424545"/>
              <a:gd name="connsiteY1" fmla="*/ 240084 h 266847"/>
              <a:gd name="connsiteX2" fmla="*/ 173959 w 424545"/>
              <a:gd name="connsiteY2" fmla="*/ 203618 h 266847"/>
              <a:gd name="connsiteX3" fmla="*/ 277991 w 424545"/>
              <a:gd name="connsiteY3" fmla="*/ 137506 h 266847"/>
              <a:gd name="connsiteX4" fmla="*/ 424545 w 424545"/>
              <a:gd name="connsiteY4" fmla="*/ 0 h 266847"/>
              <a:gd name="connsiteX0" fmla="*/ 0 w 424545"/>
              <a:gd name="connsiteY0" fmla="*/ 266847 h 266847"/>
              <a:gd name="connsiteX1" fmla="*/ 75828 w 424545"/>
              <a:gd name="connsiteY1" fmla="*/ 253732 h 266847"/>
              <a:gd name="connsiteX2" fmla="*/ 173959 w 424545"/>
              <a:gd name="connsiteY2" fmla="*/ 203618 h 266847"/>
              <a:gd name="connsiteX3" fmla="*/ 277991 w 424545"/>
              <a:gd name="connsiteY3" fmla="*/ 137506 h 266847"/>
              <a:gd name="connsiteX4" fmla="*/ 424545 w 424545"/>
              <a:gd name="connsiteY4" fmla="*/ 0 h 266847"/>
              <a:gd name="connsiteX0" fmla="*/ 0 w 434781"/>
              <a:gd name="connsiteY0" fmla="*/ 280495 h 280495"/>
              <a:gd name="connsiteX1" fmla="*/ 86064 w 434781"/>
              <a:gd name="connsiteY1" fmla="*/ 253732 h 280495"/>
              <a:gd name="connsiteX2" fmla="*/ 184195 w 434781"/>
              <a:gd name="connsiteY2" fmla="*/ 203618 h 280495"/>
              <a:gd name="connsiteX3" fmla="*/ 288227 w 434781"/>
              <a:gd name="connsiteY3" fmla="*/ 137506 h 280495"/>
              <a:gd name="connsiteX4" fmla="*/ 434781 w 434781"/>
              <a:gd name="connsiteY4" fmla="*/ 0 h 280495"/>
              <a:gd name="connsiteX0" fmla="*/ 0 w 441605"/>
              <a:gd name="connsiteY0" fmla="*/ 273671 h 273671"/>
              <a:gd name="connsiteX1" fmla="*/ 92888 w 441605"/>
              <a:gd name="connsiteY1" fmla="*/ 253732 h 273671"/>
              <a:gd name="connsiteX2" fmla="*/ 191019 w 441605"/>
              <a:gd name="connsiteY2" fmla="*/ 203618 h 273671"/>
              <a:gd name="connsiteX3" fmla="*/ 295051 w 441605"/>
              <a:gd name="connsiteY3" fmla="*/ 137506 h 273671"/>
              <a:gd name="connsiteX4" fmla="*/ 441605 w 441605"/>
              <a:gd name="connsiteY4" fmla="*/ 0 h 273671"/>
              <a:gd name="connsiteX0" fmla="*/ 0 w 441605"/>
              <a:gd name="connsiteY0" fmla="*/ 283907 h 283907"/>
              <a:gd name="connsiteX1" fmla="*/ 92888 w 441605"/>
              <a:gd name="connsiteY1" fmla="*/ 253732 h 283907"/>
              <a:gd name="connsiteX2" fmla="*/ 191019 w 441605"/>
              <a:gd name="connsiteY2" fmla="*/ 203618 h 283907"/>
              <a:gd name="connsiteX3" fmla="*/ 295051 w 441605"/>
              <a:gd name="connsiteY3" fmla="*/ 137506 h 283907"/>
              <a:gd name="connsiteX4" fmla="*/ 441605 w 441605"/>
              <a:gd name="connsiteY4" fmla="*/ 0 h 283907"/>
              <a:gd name="connsiteX0" fmla="*/ 0 w 441605"/>
              <a:gd name="connsiteY0" fmla="*/ 283907 h 283907"/>
              <a:gd name="connsiteX1" fmla="*/ 92888 w 441605"/>
              <a:gd name="connsiteY1" fmla="*/ 253732 h 283907"/>
              <a:gd name="connsiteX2" fmla="*/ 191019 w 441605"/>
              <a:gd name="connsiteY2" fmla="*/ 210442 h 283907"/>
              <a:gd name="connsiteX3" fmla="*/ 295051 w 441605"/>
              <a:gd name="connsiteY3" fmla="*/ 137506 h 283907"/>
              <a:gd name="connsiteX4" fmla="*/ 441605 w 441605"/>
              <a:gd name="connsiteY4" fmla="*/ 0 h 283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1605" h="283907">
                <a:moveTo>
                  <a:pt x="0" y="283907"/>
                </a:moveTo>
                <a:cubicBezTo>
                  <a:pt x="23417" y="277216"/>
                  <a:pt x="61052" y="265976"/>
                  <a:pt x="92888" y="253732"/>
                </a:cubicBezTo>
                <a:cubicBezTo>
                  <a:pt x="124724" y="241488"/>
                  <a:pt x="157325" y="229813"/>
                  <a:pt x="191019" y="210442"/>
                </a:cubicBezTo>
                <a:cubicBezTo>
                  <a:pt x="224713" y="191071"/>
                  <a:pt x="253287" y="172580"/>
                  <a:pt x="295051" y="137506"/>
                </a:cubicBezTo>
                <a:cubicBezTo>
                  <a:pt x="336815" y="102432"/>
                  <a:pt x="405942" y="38615"/>
                  <a:pt x="441605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Freeform 31"/>
          <p:cNvSpPr/>
          <p:nvPr/>
        </p:nvSpPr>
        <p:spPr>
          <a:xfrm>
            <a:off x="6310323" y="3862316"/>
            <a:ext cx="46378" cy="219849"/>
          </a:xfrm>
          <a:custGeom>
            <a:avLst/>
            <a:gdLst>
              <a:gd name="connsiteX0" fmla="*/ 0 w 37405"/>
              <a:gd name="connsiteY0" fmla="*/ 247018 h 247018"/>
              <a:gd name="connsiteX1" fmla="*/ 34669 w 37405"/>
              <a:gd name="connsiteY1" fmla="*/ 151677 h 247018"/>
              <a:gd name="connsiteX2" fmla="*/ 34669 w 37405"/>
              <a:gd name="connsiteY2" fmla="*/ 108341 h 247018"/>
              <a:gd name="connsiteX3" fmla="*/ 30336 w 37405"/>
              <a:gd name="connsiteY3" fmla="*/ 17334 h 247018"/>
              <a:gd name="connsiteX4" fmla="*/ 30336 w 37405"/>
              <a:gd name="connsiteY4" fmla="*/ 17334 h 247018"/>
              <a:gd name="connsiteX5" fmla="*/ 30336 w 37405"/>
              <a:gd name="connsiteY5" fmla="*/ 0 h 247018"/>
              <a:gd name="connsiteX0" fmla="*/ 0 w 37405"/>
              <a:gd name="connsiteY0" fmla="*/ 247018 h 247018"/>
              <a:gd name="connsiteX1" fmla="*/ 34669 w 37405"/>
              <a:gd name="connsiteY1" fmla="*/ 151677 h 247018"/>
              <a:gd name="connsiteX2" fmla="*/ 34669 w 37405"/>
              <a:gd name="connsiteY2" fmla="*/ 108341 h 247018"/>
              <a:gd name="connsiteX3" fmla="*/ 30336 w 37405"/>
              <a:gd name="connsiteY3" fmla="*/ 17334 h 247018"/>
              <a:gd name="connsiteX4" fmla="*/ 30336 w 37405"/>
              <a:gd name="connsiteY4" fmla="*/ 17334 h 247018"/>
              <a:gd name="connsiteX5" fmla="*/ 26003 w 37405"/>
              <a:gd name="connsiteY5" fmla="*/ 0 h 247018"/>
              <a:gd name="connsiteX0" fmla="*/ 0 w 18794"/>
              <a:gd name="connsiteY0" fmla="*/ 247018 h 247018"/>
              <a:gd name="connsiteX1" fmla="*/ 17335 w 18794"/>
              <a:gd name="connsiteY1" fmla="*/ 151677 h 247018"/>
              <a:gd name="connsiteX2" fmla="*/ 17335 w 18794"/>
              <a:gd name="connsiteY2" fmla="*/ 108341 h 247018"/>
              <a:gd name="connsiteX3" fmla="*/ 13002 w 18794"/>
              <a:gd name="connsiteY3" fmla="*/ 17334 h 247018"/>
              <a:gd name="connsiteX4" fmla="*/ 13002 w 18794"/>
              <a:gd name="connsiteY4" fmla="*/ 17334 h 247018"/>
              <a:gd name="connsiteX5" fmla="*/ 8669 w 18794"/>
              <a:gd name="connsiteY5" fmla="*/ 0 h 247018"/>
              <a:gd name="connsiteX0" fmla="*/ 0 w 28098"/>
              <a:gd name="connsiteY0" fmla="*/ 247018 h 247018"/>
              <a:gd name="connsiteX1" fmla="*/ 26002 w 28098"/>
              <a:gd name="connsiteY1" fmla="*/ 151677 h 247018"/>
              <a:gd name="connsiteX2" fmla="*/ 26002 w 28098"/>
              <a:gd name="connsiteY2" fmla="*/ 108341 h 247018"/>
              <a:gd name="connsiteX3" fmla="*/ 21669 w 28098"/>
              <a:gd name="connsiteY3" fmla="*/ 17334 h 247018"/>
              <a:gd name="connsiteX4" fmla="*/ 21669 w 28098"/>
              <a:gd name="connsiteY4" fmla="*/ 17334 h 247018"/>
              <a:gd name="connsiteX5" fmla="*/ 17336 w 28098"/>
              <a:gd name="connsiteY5" fmla="*/ 0 h 247018"/>
              <a:gd name="connsiteX0" fmla="*/ 0 w 34490"/>
              <a:gd name="connsiteY0" fmla="*/ 240194 h 240194"/>
              <a:gd name="connsiteX1" fmla="*/ 26002 w 34490"/>
              <a:gd name="connsiteY1" fmla="*/ 144853 h 240194"/>
              <a:gd name="connsiteX2" fmla="*/ 26002 w 34490"/>
              <a:gd name="connsiteY2" fmla="*/ 101517 h 240194"/>
              <a:gd name="connsiteX3" fmla="*/ 21669 w 34490"/>
              <a:gd name="connsiteY3" fmla="*/ 10510 h 240194"/>
              <a:gd name="connsiteX4" fmla="*/ 21669 w 34490"/>
              <a:gd name="connsiteY4" fmla="*/ 10510 h 240194"/>
              <a:gd name="connsiteX5" fmla="*/ 34396 w 34490"/>
              <a:gd name="connsiteY5" fmla="*/ 0 h 240194"/>
              <a:gd name="connsiteX0" fmla="*/ 0 w 34490"/>
              <a:gd name="connsiteY0" fmla="*/ 240194 h 240194"/>
              <a:gd name="connsiteX1" fmla="*/ 19178 w 34490"/>
              <a:gd name="connsiteY1" fmla="*/ 144853 h 240194"/>
              <a:gd name="connsiteX2" fmla="*/ 26002 w 34490"/>
              <a:gd name="connsiteY2" fmla="*/ 101517 h 240194"/>
              <a:gd name="connsiteX3" fmla="*/ 21669 w 34490"/>
              <a:gd name="connsiteY3" fmla="*/ 10510 h 240194"/>
              <a:gd name="connsiteX4" fmla="*/ 21669 w 34490"/>
              <a:gd name="connsiteY4" fmla="*/ 10510 h 240194"/>
              <a:gd name="connsiteX5" fmla="*/ 34396 w 34490"/>
              <a:gd name="connsiteY5" fmla="*/ 0 h 240194"/>
              <a:gd name="connsiteX0" fmla="*/ 0 w 51549"/>
              <a:gd name="connsiteY0" fmla="*/ 236782 h 236782"/>
              <a:gd name="connsiteX1" fmla="*/ 36237 w 51549"/>
              <a:gd name="connsiteY1" fmla="*/ 144853 h 236782"/>
              <a:gd name="connsiteX2" fmla="*/ 43061 w 51549"/>
              <a:gd name="connsiteY2" fmla="*/ 101517 h 236782"/>
              <a:gd name="connsiteX3" fmla="*/ 38728 w 51549"/>
              <a:gd name="connsiteY3" fmla="*/ 10510 h 236782"/>
              <a:gd name="connsiteX4" fmla="*/ 38728 w 51549"/>
              <a:gd name="connsiteY4" fmla="*/ 10510 h 236782"/>
              <a:gd name="connsiteX5" fmla="*/ 51455 w 51549"/>
              <a:gd name="connsiteY5" fmla="*/ 0 h 236782"/>
              <a:gd name="connsiteX0" fmla="*/ 0 w 41314"/>
              <a:gd name="connsiteY0" fmla="*/ 240194 h 240194"/>
              <a:gd name="connsiteX1" fmla="*/ 26002 w 41314"/>
              <a:gd name="connsiteY1" fmla="*/ 144853 h 240194"/>
              <a:gd name="connsiteX2" fmla="*/ 32826 w 41314"/>
              <a:gd name="connsiteY2" fmla="*/ 101517 h 240194"/>
              <a:gd name="connsiteX3" fmla="*/ 28493 w 41314"/>
              <a:gd name="connsiteY3" fmla="*/ 10510 h 240194"/>
              <a:gd name="connsiteX4" fmla="*/ 28493 w 41314"/>
              <a:gd name="connsiteY4" fmla="*/ 10510 h 240194"/>
              <a:gd name="connsiteX5" fmla="*/ 41220 w 41314"/>
              <a:gd name="connsiteY5" fmla="*/ 0 h 240194"/>
              <a:gd name="connsiteX0" fmla="*/ 0 w 48137"/>
              <a:gd name="connsiteY0" fmla="*/ 240194 h 240194"/>
              <a:gd name="connsiteX1" fmla="*/ 32825 w 48137"/>
              <a:gd name="connsiteY1" fmla="*/ 144853 h 240194"/>
              <a:gd name="connsiteX2" fmla="*/ 39649 w 48137"/>
              <a:gd name="connsiteY2" fmla="*/ 101517 h 240194"/>
              <a:gd name="connsiteX3" fmla="*/ 35316 w 48137"/>
              <a:gd name="connsiteY3" fmla="*/ 10510 h 240194"/>
              <a:gd name="connsiteX4" fmla="*/ 35316 w 48137"/>
              <a:gd name="connsiteY4" fmla="*/ 10510 h 240194"/>
              <a:gd name="connsiteX5" fmla="*/ 48043 w 48137"/>
              <a:gd name="connsiteY5" fmla="*/ 0 h 240194"/>
              <a:gd name="connsiteX0" fmla="*/ 0 w 48137"/>
              <a:gd name="connsiteY0" fmla="*/ 240194 h 240194"/>
              <a:gd name="connsiteX1" fmla="*/ 32825 w 48137"/>
              <a:gd name="connsiteY1" fmla="*/ 144853 h 240194"/>
              <a:gd name="connsiteX2" fmla="*/ 39649 w 48137"/>
              <a:gd name="connsiteY2" fmla="*/ 101517 h 240194"/>
              <a:gd name="connsiteX3" fmla="*/ 46122 w 48137"/>
              <a:gd name="connsiteY3" fmla="*/ 47641 h 240194"/>
              <a:gd name="connsiteX4" fmla="*/ 35316 w 48137"/>
              <a:gd name="connsiteY4" fmla="*/ 10510 h 240194"/>
              <a:gd name="connsiteX5" fmla="*/ 35316 w 48137"/>
              <a:gd name="connsiteY5" fmla="*/ 10510 h 240194"/>
              <a:gd name="connsiteX6" fmla="*/ 48043 w 48137"/>
              <a:gd name="connsiteY6" fmla="*/ 0 h 240194"/>
              <a:gd name="connsiteX0" fmla="*/ 0 w 46192"/>
              <a:gd name="connsiteY0" fmla="*/ 229684 h 229684"/>
              <a:gd name="connsiteX1" fmla="*/ 32825 w 46192"/>
              <a:gd name="connsiteY1" fmla="*/ 134343 h 229684"/>
              <a:gd name="connsiteX2" fmla="*/ 39649 w 46192"/>
              <a:gd name="connsiteY2" fmla="*/ 91007 h 229684"/>
              <a:gd name="connsiteX3" fmla="*/ 46122 w 46192"/>
              <a:gd name="connsiteY3" fmla="*/ 37131 h 229684"/>
              <a:gd name="connsiteX4" fmla="*/ 35316 w 46192"/>
              <a:gd name="connsiteY4" fmla="*/ 0 h 229684"/>
              <a:gd name="connsiteX5" fmla="*/ 35316 w 46192"/>
              <a:gd name="connsiteY5" fmla="*/ 0 h 229684"/>
              <a:gd name="connsiteX0" fmla="*/ 0 w 46192"/>
              <a:gd name="connsiteY0" fmla="*/ 229684 h 229684"/>
              <a:gd name="connsiteX1" fmla="*/ 32825 w 46192"/>
              <a:gd name="connsiteY1" fmla="*/ 134343 h 229684"/>
              <a:gd name="connsiteX2" fmla="*/ 39649 w 46192"/>
              <a:gd name="connsiteY2" fmla="*/ 91007 h 229684"/>
              <a:gd name="connsiteX3" fmla="*/ 46122 w 46192"/>
              <a:gd name="connsiteY3" fmla="*/ 37131 h 229684"/>
              <a:gd name="connsiteX4" fmla="*/ 35316 w 46192"/>
              <a:gd name="connsiteY4" fmla="*/ 0 h 229684"/>
              <a:gd name="connsiteX5" fmla="*/ 45552 w 46192"/>
              <a:gd name="connsiteY5" fmla="*/ 0 h 229684"/>
              <a:gd name="connsiteX0" fmla="*/ 0 w 52376"/>
              <a:gd name="connsiteY0" fmla="*/ 229684 h 229684"/>
              <a:gd name="connsiteX1" fmla="*/ 32825 w 52376"/>
              <a:gd name="connsiteY1" fmla="*/ 134343 h 229684"/>
              <a:gd name="connsiteX2" fmla="*/ 39649 w 52376"/>
              <a:gd name="connsiteY2" fmla="*/ 91007 h 229684"/>
              <a:gd name="connsiteX3" fmla="*/ 46122 w 52376"/>
              <a:gd name="connsiteY3" fmla="*/ 37131 h 229684"/>
              <a:gd name="connsiteX4" fmla="*/ 35316 w 52376"/>
              <a:gd name="connsiteY4" fmla="*/ 0 h 229684"/>
              <a:gd name="connsiteX5" fmla="*/ 52376 w 52376"/>
              <a:gd name="connsiteY5" fmla="*/ 0 h 229684"/>
              <a:gd name="connsiteX0" fmla="*/ 0 w 46192"/>
              <a:gd name="connsiteY0" fmla="*/ 229684 h 229684"/>
              <a:gd name="connsiteX1" fmla="*/ 32825 w 46192"/>
              <a:gd name="connsiteY1" fmla="*/ 134343 h 229684"/>
              <a:gd name="connsiteX2" fmla="*/ 39649 w 46192"/>
              <a:gd name="connsiteY2" fmla="*/ 91007 h 229684"/>
              <a:gd name="connsiteX3" fmla="*/ 46122 w 46192"/>
              <a:gd name="connsiteY3" fmla="*/ 37131 h 229684"/>
              <a:gd name="connsiteX4" fmla="*/ 35316 w 46192"/>
              <a:gd name="connsiteY4" fmla="*/ 0 h 229684"/>
              <a:gd name="connsiteX0" fmla="*/ 0 w 46192"/>
              <a:gd name="connsiteY0" fmla="*/ 192553 h 192553"/>
              <a:gd name="connsiteX1" fmla="*/ 32825 w 46192"/>
              <a:gd name="connsiteY1" fmla="*/ 97212 h 192553"/>
              <a:gd name="connsiteX2" fmla="*/ 39649 w 46192"/>
              <a:gd name="connsiteY2" fmla="*/ 53876 h 192553"/>
              <a:gd name="connsiteX3" fmla="*/ 46122 w 46192"/>
              <a:gd name="connsiteY3" fmla="*/ 0 h 192553"/>
              <a:gd name="connsiteX0" fmla="*/ 0 w 46192"/>
              <a:gd name="connsiteY0" fmla="*/ 219849 h 219849"/>
              <a:gd name="connsiteX1" fmla="*/ 32825 w 46192"/>
              <a:gd name="connsiteY1" fmla="*/ 124508 h 219849"/>
              <a:gd name="connsiteX2" fmla="*/ 39649 w 46192"/>
              <a:gd name="connsiteY2" fmla="*/ 81172 h 219849"/>
              <a:gd name="connsiteX3" fmla="*/ 46122 w 46192"/>
              <a:gd name="connsiteY3" fmla="*/ 0 h 219849"/>
              <a:gd name="connsiteX0" fmla="*/ 0 w 46122"/>
              <a:gd name="connsiteY0" fmla="*/ 219849 h 219849"/>
              <a:gd name="connsiteX1" fmla="*/ 32825 w 46122"/>
              <a:gd name="connsiteY1" fmla="*/ 124508 h 219849"/>
              <a:gd name="connsiteX2" fmla="*/ 39649 w 46122"/>
              <a:gd name="connsiteY2" fmla="*/ 81172 h 219849"/>
              <a:gd name="connsiteX3" fmla="*/ 42710 w 46122"/>
              <a:gd name="connsiteY3" fmla="*/ 51180 h 219849"/>
              <a:gd name="connsiteX4" fmla="*/ 46122 w 46122"/>
              <a:gd name="connsiteY4" fmla="*/ 0 h 219849"/>
              <a:gd name="connsiteX0" fmla="*/ 0 w 46378"/>
              <a:gd name="connsiteY0" fmla="*/ 219849 h 219849"/>
              <a:gd name="connsiteX1" fmla="*/ 32825 w 46378"/>
              <a:gd name="connsiteY1" fmla="*/ 124508 h 219849"/>
              <a:gd name="connsiteX2" fmla="*/ 39649 w 46378"/>
              <a:gd name="connsiteY2" fmla="*/ 81172 h 219849"/>
              <a:gd name="connsiteX3" fmla="*/ 46122 w 46378"/>
              <a:gd name="connsiteY3" fmla="*/ 58004 h 219849"/>
              <a:gd name="connsiteX4" fmla="*/ 46122 w 46378"/>
              <a:gd name="connsiteY4" fmla="*/ 0 h 219849"/>
              <a:gd name="connsiteX0" fmla="*/ 0 w 46378"/>
              <a:gd name="connsiteY0" fmla="*/ 219849 h 219849"/>
              <a:gd name="connsiteX1" fmla="*/ 32825 w 46378"/>
              <a:gd name="connsiteY1" fmla="*/ 124508 h 219849"/>
              <a:gd name="connsiteX2" fmla="*/ 39649 w 46378"/>
              <a:gd name="connsiteY2" fmla="*/ 81172 h 219849"/>
              <a:gd name="connsiteX3" fmla="*/ 46122 w 46378"/>
              <a:gd name="connsiteY3" fmla="*/ 64828 h 219849"/>
              <a:gd name="connsiteX4" fmla="*/ 46122 w 46378"/>
              <a:gd name="connsiteY4" fmla="*/ 0 h 219849"/>
              <a:gd name="connsiteX0" fmla="*/ 0 w 49661"/>
              <a:gd name="connsiteY0" fmla="*/ 219849 h 219849"/>
              <a:gd name="connsiteX1" fmla="*/ 32825 w 49661"/>
              <a:gd name="connsiteY1" fmla="*/ 124508 h 219849"/>
              <a:gd name="connsiteX2" fmla="*/ 39649 w 49661"/>
              <a:gd name="connsiteY2" fmla="*/ 81172 h 219849"/>
              <a:gd name="connsiteX3" fmla="*/ 49534 w 49661"/>
              <a:gd name="connsiteY3" fmla="*/ 64828 h 219849"/>
              <a:gd name="connsiteX4" fmla="*/ 46122 w 49661"/>
              <a:gd name="connsiteY4" fmla="*/ 0 h 219849"/>
              <a:gd name="connsiteX0" fmla="*/ 0 w 46122"/>
              <a:gd name="connsiteY0" fmla="*/ 219849 h 219849"/>
              <a:gd name="connsiteX1" fmla="*/ 32825 w 46122"/>
              <a:gd name="connsiteY1" fmla="*/ 124508 h 219849"/>
              <a:gd name="connsiteX2" fmla="*/ 39649 w 46122"/>
              <a:gd name="connsiteY2" fmla="*/ 81172 h 219849"/>
              <a:gd name="connsiteX3" fmla="*/ 46122 w 46122"/>
              <a:gd name="connsiteY3" fmla="*/ 0 h 219849"/>
              <a:gd name="connsiteX0" fmla="*/ 0 w 46122"/>
              <a:gd name="connsiteY0" fmla="*/ 219849 h 219849"/>
              <a:gd name="connsiteX1" fmla="*/ 32825 w 46122"/>
              <a:gd name="connsiteY1" fmla="*/ 124508 h 219849"/>
              <a:gd name="connsiteX2" fmla="*/ 39649 w 46122"/>
              <a:gd name="connsiteY2" fmla="*/ 81172 h 219849"/>
              <a:gd name="connsiteX3" fmla="*/ 42710 w 46122"/>
              <a:gd name="connsiteY3" fmla="*/ 47768 h 219849"/>
              <a:gd name="connsiteX4" fmla="*/ 46122 w 46122"/>
              <a:gd name="connsiteY4" fmla="*/ 0 h 219849"/>
              <a:gd name="connsiteX0" fmla="*/ 0 w 46378"/>
              <a:gd name="connsiteY0" fmla="*/ 219849 h 219849"/>
              <a:gd name="connsiteX1" fmla="*/ 32825 w 46378"/>
              <a:gd name="connsiteY1" fmla="*/ 124508 h 219849"/>
              <a:gd name="connsiteX2" fmla="*/ 39649 w 46378"/>
              <a:gd name="connsiteY2" fmla="*/ 81172 h 219849"/>
              <a:gd name="connsiteX3" fmla="*/ 46122 w 46378"/>
              <a:gd name="connsiteY3" fmla="*/ 47768 h 219849"/>
              <a:gd name="connsiteX4" fmla="*/ 46122 w 46378"/>
              <a:gd name="connsiteY4" fmla="*/ 0 h 219849"/>
              <a:gd name="connsiteX0" fmla="*/ 0 w 46378"/>
              <a:gd name="connsiteY0" fmla="*/ 219849 h 219849"/>
              <a:gd name="connsiteX1" fmla="*/ 32825 w 46378"/>
              <a:gd name="connsiteY1" fmla="*/ 124508 h 219849"/>
              <a:gd name="connsiteX2" fmla="*/ 46122 w 46378"/>
              <a:gd name="connsiteY2" fmla="*/ 47768 h 219849"/>
              <a:gd name="connsiteX3" fmla="*/ 46122 w 46378"/>
              <a:gd name="connsiteY3" fmla="*/ 0 h 219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78" h="219849">
                <a:moveTo>
                  <a:pt x="0" y="219849"/>
                </a:moveTo>
                <a:cubicBezTo>
                  <a:pt x="14445" y="183735"/>
                  <a:pt x="25138" y="153188"/>
                  <a:pt x="32825" y="124508"/>
                </a:cubicBezTo>
                <a:cubicBezTo>
                  <a:pt x="40512" y="95828"/>
                  <a:pt x="43906" y="68519"/>
                  <a:pt x="46122" y="47768"/>
                </a:cubicBezTo>
                <a:cubicBezTo>
                  <a:pt x="47201" y="34239"/>
                  <a:pt x="44416" y="6824"/>
                  <a:pt x="46122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5" name="Picture 2" descr="Green and Blue Pencils in the Sun clipart. Free download transparent .PNG | 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285">
            <a:off x="3552144" y="3249906"/>
            <a:ext cx="833262" cy="11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99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3.7037E-6 L 0.02552 -0.1081 L 0.02695 0.06551 L 0.03164 0.08982 L 0.04024 0.1007 L 0.05013 0.10417 L 0.06146 0.10162 L 0.07136 0.09306 L 0.08685 0.06204 L 0.09818 0.02014 L 0.11042 -0.04189 L 0.11094 -0.10625 L 0.11042 0.06135 L 0.11276 0.08403 L 0.11706 0.09561 L 0.12513 0.10232 L 0.13776 0.10417 L 0.15521 0.09399 L 0.18919 0.06135 L 0.21042 0.02616 L 0.22409 -0.01412 L 0.23307 -0.04768 L 0.23594 -0.07361 L 0.23359 -0.08865 L 0.22604 -0.10046 L 0.21471 -0.10046 L 0.20287 -0.09629 L 0.18919 -0.0787 L 0.17839 -0.0493 L 0.17136 -0.0199 L 0.16797 0.00926 L 0.16849 0.04121 L 0.17695 0.07639 L 0.18646 0.09491 L 0.1987 0.10162 L 0.21042 0.10417 L 0.22083 0.09815 L 0.23451 0.08727 L 0.25391 0.05973 L 0.18828 -0.1449 L 0.21419 -0.17916 L 0.24297 -0.14166 " pathEditMode="relative" rAng="0" ptsTypes="AAAAAAAAAAAAAAAAAAAAAAAAAAAAAAAAAAAAAAAAAA">
                                      <p:cBhvr>
                                        <p:cTn id="10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34" y="-375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8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3" fill="hold" grpId="1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9" fill="hold" grpId="0" nodeType="withEffect">
                                  <p:stCondLst>
                                    <p:cond delay="9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7" dur="6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9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grpId="0" nodeType="withEffect">
                                  <p:stCondLst>
                                    <p:cond delay="10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3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3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6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6" fill="hold" grpId="0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7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1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1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427279" y="614392"/>
            <a:ext cx="7547285" cy="5342634"/>
            <a:chOff x="224676" y="630817"/>
            <a:chExt cx="7232891" cy="5342634"/>
          </a:xfrm>
        </p:grpSpPr>
        <p:grpSp>
          <p:nvGrpSpPr>
            <p:cNvPr id="5" name="Group 4"/>
            <p:cNvGrpSpPr/>
            <p:nvPr/>
          </p:nvGrpSpPr>
          <p:grpSpPr>
            <a:xfrm>
              <a:off x="3069043" y="630817"/>
              <a:ext cx="4388524" cy="5342634"/>
              <a:chOff x="3775165" y="598807"/>
              <a:chExt cx="4513066" cy="5342634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3775165" y="598807"/>
                <a:ext cx="1593518" cy="5342634"/>
                <a:chOff x="9031566" y="1187554"/>
                <a:chExt cx="1593518" cy="5342634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49" t="39665" r="48607" b="25263"/>
                <a:stretch/>
              </p:blipFill>
              <p:spPr>
                <a:xfrm>
                  <a:off x="9044630" y="1187554"/>
                  <a:ext cx="1580454" cy="3131280"/>
                </a:xfrm>
                <a:prstGeom prst="rect">
                  <a:avLst/>
                </a:prstGeom>
              </p:spPr>
            </p:pic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288" t="40463" r="48751" b="34105"/>
                <a:stretch/>
              </p:blipFill>
              <p:spPr>
                <a:xfrm>
                  <a:off x="9031566" y="4259555"/>
                  <a:ext cx="1567391" cy="2270633"/>
                </a:xfrm>
                <a:prstGeom prst="rect">
                  <a:avLst/>
                </a:prstGeom>
              </p:spPr>
            </p:pic>
          </p:grpSp>
          <p:grpSp>
            <p:nvGrpSpPr>
              <p:cNvPr id="17" name="Group 16"/>
              <p:cNvGrpSpPr/>
              <p:nvPr/>
            </p:nvGrpSpPr>
            <p:grpSpPr>
              <a:xfrm>
                <a:off x="4562405" y="598807"/>
                <a:ext cx="3725826" cy="5342634"/>
                <a:chOff x="6899258" y="1187554"/>
                <a:chExt cx="3725826" cy="5342634"/>
              </a:xfrm>
            </p:grpSpPr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27738" t="39665" r="48607" b="25263"/>
                <a:stretch/>
              </p:blipFill>
              <p:spPr>
                <a:xfrm>
                  <a:off x="6902854" y="1187554"/>
                  <a:ext cx="3722230" cy="3131280"/>
                </a:xfrm>
                <a:prstGeom prst="rect">
                  <a:avLst/>
                </a:prstGeom>
              </p:spPr>
            </p:pic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27738" t="40463" r="48751" b="34105"/>
                <a:stretch/>
              </p:blipFill>
              <p:spPr>
                <a:xfrm>
                  <a:off x="6899258" y="4259555"/>
                  <a:ext cx="3699700" cy="227063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6" name="Group 5"/>
            <p:cNvGrpSpPr/>
            <p:nvPr/>
          </p:nvGrpSpPr>
          <p:grpSpPr>
            <a:xfrm>
              <a:off x="224676" y="630817"/>
              <a:ext cx="5761892" cy="5342634"/>
              <a:chOff x="3749058" y="1013985"/>
              <a:chExt cx="5925409" cy="5342634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2"/>
              <a:srcRect l="41349" t="39665" r="48992" b="25263"/>
              <a:stretch/>
            </p:blipFill>
            <p:spPr>
              <a:xfrm>
                <a:off x="8154632" y="1013985"/>
                <a:ext cx="1519834" cy="3131280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/>
              <a:srcRect l="41288" t="40463" r="48970" b="34105"/>
              <a:stretch/>
            </p:blipFill>
            <p:spPr>
              <a:xfrm>
                <a:off x="8141569" y="4085986"/>
                <a:ext cx="1532898" cy="2270633"/>
              </a:xfrm>
              <a:prstGeom prst="rect">
                <a:avLst/>
              </a:prstGeom>
            </p:spPr>
          </p:pic>
          <p:grpSp>
            <p:nvGrpSpPr>
              <p:cNvPr id="9" name="Group 8"/>
              <p:cNvGrpSpPr/>
              <p:nvPr/>
            </p:nvGrpSpPr>
            <p:grpSpPr>
              <a:xfrm>
                <a:off x="3749058" y="1013985"/>
                <a:ext cx="4513066" cy="5342634"/>
                <a:chOff x="3775165" y="598807"/>
                <a:chExt cx="4513066" cy="5342634"/>
              </a:xfrm>
            </p:grpSpPr>
            <p:grpSp>
              <p:nvGrpSpPr>
                <p:cNvPr id="10" name="Group 9"/>
                <p:cNvGrpSpPr/>
                <p:nvPr/>
              </p:nvGrpSpPr>
              <p:grpSpPr>
                <a:xfrm>
                  <a:off x="3775165" y="598807"/>
                  <a:ext cx="1593518" cy="5342634"/>
                  <a:chOff x="9031566" y="1187554"/>
                  <a:chExt cx="1593518" cy="5342634"/>
                </a:xfrm>
              </p:grpSpPr>
              <p:pic>
                <p:nvPicPr>
                  <p:cNvPr id="14" name="Picture 13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41349" t="39665" r="48607" b="25263"/>
                  <a:stretch/>
                </p:blipFill>
                <p:spPr>
                  <a:xfrm>
                    <a:off x="9044630" y="1187554"/>
                    <a:ext cx="1580454" cy="3131280"/>
                  </a:xfrm>
                  <a:prstGeom prst="rect">
                    <a:avLst/>
                  </a:prstGeom>
                </p:spPr>
              </p:pic>
              <p:pic>
                <p:nvPicPr>
                  <p:cNvPr id="15" name="Picture 14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41288" t="40463" r="48751" b="34105"/>
                  <a:stretch/>
                </p:blipFill>
                <p:spPr>
                  <a:xfrm>
                    <a:off x="9031566" y="4259555"/>
                    <a:ext cx="1567391" cy="227063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" name="Group 10"/>
                <p:cNvGrpSpPr/>
                <p:nvPr/>
              </p:nvGrpSpPr>
              <p:grpSpPr>
                <a:xfrm>
                  <a:off x="4562405" y="598807"/>
                  <a:ext cx="3725826" cy="5342634"/>
                  <a:chOff x="6899258" y="1187554"/>
                  <a:chExt cx="3725826" cy="5342634"/>
                </a:xfrm>
              </p:grpSpPr>
              <p:pic>
                <p:nvPicPr>
                  <p:cNvPr id="12" name="Picture 11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27738" t="39665" r="48607" b="25263"/>
                  <a:stretch/>
                </p:blipFill>
                <p:spPr>
                  <a:xfrm>
                    <a:off x="6902854" y="1187554"/>
                    <a:ext cx="3722230" cy="3131280"/>
                  </a:xfrm>
                  <a:prstGeom prst="rect">
                    <a:avLst/>
                  </a:prstGeom>
                </p:spPr>
              </p:pic>
              <p:pic>
                <p:nvPicPr>
                  <p:cNvPr id="13" name="Picture 12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27738" t="40463" r="48751" b="34105"/>
                  <a:stretch/>
                </p:blipFill>
                <p:spPr>
                  <a:xfrm>
                    <a:off x="6899258" y="4259555"/>
                    <a:ext cx="3699700" cy="2270633"/>
                  </a:xfrm>
                  <a:prstGeom prst="rect">
                    <a:avLst/>
                  </a:prstGeom>
                </p:spPr>
              </p:pic>
            </p:grpSp>
          </p:grpSp>
        </p:grpSp>
      </p:grpSp>
      <p:sp>
        <p:nvSpPr>
          <p:cNvPr id="22" name="TextBox 21"/>
          <p:cNvSpPr txBox="1"/>
          <p:nvPr/>
        </p:nvSpPr>
        <p:spPr>
          <a:xfrm>
            <a:off x="3643382" y="585364"/>
            <a:ext cx="803709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94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HP001 4 hàng" panose="020B0603050302020204" pitchFamily="34" charset="-93"/>
              </a:rPr>
              <a:t>Ď⌐</a:t>
            </a:r>
            <a:endParaRPr lang="vi-VN" sz="294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 flipH="1" flipV="1">
            <a:off x="3690069" y="2854687"/>
            <a:ext cx="112333" cy="1139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Freeform 23"/>
          <p:cNvSpPr/>
          <p:nvPr/>
        </p:nvSpPr>
        <p:spPr>
          <a:xfrm>
            <a:off x="4059469" y="2177723"/>
            <a:ext cx="76932" cy="1307507"/>
          </a:xfrm>
          <a:custGeom>
            <a:avLst/>
            <a:gdLst>
              <a:gd name="connsiteX0" fmla="*/ 9045 w 103049"/>
              <a:gd name="connsiteY0" fmla="*/ 0 h 1384969"/>
              <a:gd name="connsiteX1" fmla="*/ 9045 w 103049"/>
              <a:gd name="connsiteY1" fmla="*/ 1213503 h 1384969"/>
              <a:gd name="connsiteX2" fmla="*/ 103049 w 103049"/>
              <a:gd name="connsiteY2" fmla="*/ 1375873 h 1384969"/>
              <a:gd name="connsiteX3" fmla="*/ 103049 w 103049"/>
              <a:gd name="connsiteY3" fmla="*/ 1375873 h 138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049" h="1384969">
                <a:moveTo>
                  <a:pt x="9045" y="0"/>
                </a:moveTo>
                <a:cubicBezTo>
                  <a:pt x="1211" y="492095"/>
                  <a:pt x="-6622" y="984191"/>
                  <a:pt x="9045" y="1213503"/>
                </a:cubicBezTo>
                <a:cubicBezTo>
                  <a:pt x="24712" y="1442815"/>
                  <a:pt x="103049" y="1375873"/>
                  <a:pt x="103049" y="1375873"/>
                </a:cubicBezTo>
                <a:lnTo>
                  <a:pt x="103049" y="137587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Freeform 24"/>
          <p:cNvSpPr/>
          <p:nvPr/>
        </p:nvSpPr>
        <p:spPr>
          <a:xfrm>
            <a:off x="4077059" y="3433955"/>
            <a:ext cx="598206" cy="213469"/>
          </a:xfrm>
          <a:custGeom>
            <a:avLst/>
            <a:gdLst>
              <a:gd name="connsiteX0" fmla="*/ 0 w 598206"/>
              <a:gd name="connsiteY0" fmla="*/ 0 h 205580"/>
              <a:gd name="connsiteX1" fmla="*/ 94004 w 598206"/>
              <a:gd name="connsiteY1" fmla="*/ 136733 h 205580"/>
              <a:gd name="connsiteX2" fmla="*/ 170916 w 598206"/>
              <a:gd name="connsiteY2" fmla="*/ 170916 h 205580"/>
              <a:gd name="connsiteX3" fmla="*/ 247828 w 598206"/>
              <a:gd name="connsiteY3" fmla="*/ 188008 h 205580"/>
              <a:gd name="connsiteX4" fmla="*/ 324740 w 598206"/>
              <a:gd name="connsiteY4" fmla="*/ 205099 h 205580"/>
              <a:gd name="connsiteX5" fmla="*/ 401652 w 598206"/>
              <a:gd name="connsiteY5" fmla="*/ 196553 h 205580"/>
              <a:gd name="connsiteX6" fmla="*/ 487110 w 598206"/>
              <a:gd name="connsiteY6" fmla="*/ 153824 h 205580"/>
              <a:gd name="connsiteX7" fmla="*/ 598206 w 598206"/>
              <a:gd name="connsiteY7" fmla="*/ 59821 h 205580"/>
              <a:gd name="connsiteX8" fmla="*/ 598206 w 598206"/>
              <a:gd name="connsiteY8" fmla="*/ 59821 h 205580"/>
              <a:gd name="connsiteX0" fmla="*/ 0 w 598206"/>
              <a:gd name="connsiteY0" fmla="*/ 0 h 205580"/>
              <a:gd name="connsiteX1" fmla="*/ 94004 w 598206"/>
              <a:gd name="connsiteY1" fmla="*/ 136733 h 205580"/>
              <a:gd name="connsiteX2" fmla="*/ 170916 w 598206"/>
              <a:gd name="connsiteY2" fmla="*/ 176295 h 205580"/>
              <a:gd name="connsiteX3" fmla="*/ 247828 w 598206"/>
              <a:gd name="connsiteY3" fmla="*/ 188008 h 205580"/>
              <a:gd name="connsiteX4" fmla="*/ 324740 w 598206"/>
              <a:gd name="connsiteY4" fmla="*/ 205099 h 205580"/>
              <a:gd name="connsiteX5" fmla="*/ 401652 w 598206"/>
              <a:gd name="connsiteY5" fmla="*/ 196553 h 205580"/>
              <a:gd name="connsiteX6" fmla="*/ 487110 w 598206"/>
              <a:gd name="connsiteY6" fmla="*/ 153824 h 205580"/>
              <a:gd name="connsiteX7" fmla="*/ 598206 w 598206"/>
              <a:gd name="connsiteY7" fmla="*/ 59821 h 205580"/>
              <a:gd name="connsiteX8" fmla="*/ 598206 w 598206"/>
              <a:gd name="connsiteY8" fmla="*/ 59821 h 205580"/>
              <a:gd name="connsiteX0" fmla="*/ 0 w 598206"/>
              <a:gd name="connsiteY0" fmla="*/ 0 h 205580"/>
              <a:gd name="connsiteX1" fmla="*/ 94004 w 598206"/>
              <a:gd name="connsiteY1" fmla="*/ 136733 h 205580"/>
              <a:gd name="connsiteX2" fmla="*/ 170916 w 598206"/>
              <a:gd name="connsiteY2" fmla="*/ 187053 h 205580"/>
              <a:gd name="connsiteX3" fmla="*/ 247828 w 598206"/>
              <a:gd name="connsiteY3" fmla="*/ 188008 h 205580"/>
              <a:gd name="connsiteX4" fmla="*/ 324740 w 598206"/>
              <a:gd name="connsiteY4" fmla="*/ 205099 h 205580"/>
              <a:gd name="connsiteX5" fmla="*/ 401652 w 598206"/>
              <a:gd name="connsiteY5" fmla="*/ 196553 h 205580"/>
              <a:gd name="connsiteX6" fmla="*/ 487110 w 598206"/>
              <a:gd name="connsiteY6" fmla="*/ 153824 h 205580"/>
              <a:gd name="connsiteX7" fmla="*/ 598206 w 598206"/>
              <a:gd name="connsiteY7" fmla="*/ 59821 h 205580"/>
              <a:gd name="connsiteX8" fmla="*/ 598206 w 598206"/>
              <a:gd name="connsiteY8" fmla="*/ 59821 h 205580"/>
              <a:gd name="connsiteX0" fmla="*/ 0 w 598206"/>
              <a:gd name="connsiteY0" fmla="*/ 0 h 205580"/>
              <a:gd name="connsiteX1" fmla="*/ 94004 w 598206"/>
              <a:gd name="connsiteY1" fmla="*/ 136733 h 205580"/>
              <a:gd name="connsiteX2" fmla="*/ 170916 w 598206"/>
              <a:gd name="connsiteY2" fmla="*/ 187053 h 205580"/>
              <a:gd name="connsiteX3" fmla="*/ 247828 w 598206"/>
              <a:gd name="connsiteY3" fmla="*/ 188008 h 205580"/>
              <a:gd name="connsiteX4" fmla="*/ 324740 w 598206"/>
              <a:gd name="connsiteY4" fmla="*/ 205099 h 205580"/>
              <a:gd name="connsiteX5" fmla="*/ 401652 w 598206"/>
              <a:gd name="connsiteY5" fmla="*/ 196553 h 205580"/>
              <a:gd name="connsiteX6" fmla="*/ 487110 w 598206"/>
              <a:gd name="connsiteY6" fmla="*/ 153824 h 205580"/>
              <a:gd name="connsiteX7" fmla="*/ 598206 w 598206"/>
              <a:gd name="connsiteY7" fmla="*/ 59821 h 205580"/>
              <a:gd name="connsiteX8" fmla="*/ 598206 w 598206"/>
              <a:gd name="connsiteY8" fmla="*/ 59821 h 205580"/>
              <a:gd name="connsiteX0" fmla="*/ 0 w 598206"/>
              <a:gd name="connsiteY0" fmla="*/ 0 h 206224"/>
              <a:gd name="connsiteX1" fmla="*/ 94004 w 598206"/>
              <a:gd name="connsiteY1" fmla="*/ 136733 h 206224"/>
              <a:gd name="connsiteX2" fmla="*/ 170916 w 598206"/>
              <a:gd name="connsiteY2" fmla="*/ 187053 h 206224"/>
              <a:gd name="connsiteX3" fmla="*/ 247828 w 598206"/>
              <a:gd name="connsiteY3" fmla="*/ 204144 h 206224"/>
              <a:gd name="connsiteX4" fmla="*/ 324740 w 598206"/>
              <a:gd name="connsiteY4" fmla="*/ 205099 h 206224"/>
              <a:gd name="connsiteX5" fmla="*/ 401652 w 598206"/>
              <a:gd name="connsiteY5" fmla="*/ 196553 h 206224"/>
              <a:gd name="connsiteX6" fmla="*/ 487110 w 598206"/>
              <a:gd name="connsiteY6" fmla="*/ 153824 h 206224"/>
              <a:gd name="connsiteX7" fmla="*/ 598206 w 598206"/>
              <a:gd name="connsiteY7" fmla="*/ 59821 h 206224"/>
              <a:gd name="connsiteX8" fmla="*/ 598206 w 598206"/>
              <a:gd name="connsiteY8" fmla="*/ 59821 h 206224"/>
              <a:gd name="connsiteX0" fmla="*/ 0 w 598206"/>
              <a:gd name="connsiteY0" fmla="*/ 0 h 206224"/>
              <a:gd name="connsiteX1" fmla="*/ 49515 w 598206"/>
              <a:gd name="connsiteY1" fmla="*/ 89731 h 206224"/>
              <a:gd name="connsiteX2" fmla="*/ 94004 w 598206"/>
              <a:gd name="connsiteY2" fmla="*/ 136733 h 206224"/>
              <a:gd name="connsiteX3" fmla="*/ 170916 w 598206"/>
              <a:gd name="connsiteY3" fmla="*/ 187053 h 206224"/>
              <a:gd name="connsiteX4" fmla="*/ 247828 w 598206"/>
              <a:gd name="connsiteY4" fmla="*/ 204144 h 206224"/>
              <a:gd name="connsiteX5" fmla="*/ 324740 w 598206"/>
              <a:gd name="connsiteY5" fmla="*/ 205099 h 206224"/>
              <a:gd name="connsiteX6" fmla="*/ 401652 w 598206"/>
              <a:gd name="connsiteY6" fmla="*/ 196553 h 206224"/>
              <a:gd name="connsiteX7" fmla="*/ 487110 w 598206"/>
              <a:gd name="connsiteY7" fmla="*/ 153824 h 206224"/>
              <a:gd name="connsiteX8" fmla="*/ 598206 w 598206"/>
              <a:gd name="connsiteY8" fmla="*/ 59821 h 206224"/>
              <a:gd name="connsiteX9" fmla="*/ 598206 w 598206"/>
              <a:gd name="connsiteY9" fmla="*/ 59821 h 206224"/>
              <a:gd name="connsiteX0" fmla="*/ 0 w 598206"/>
              <a:gd name="connsiteY0" fmla="*/ 0 h 206224"/>
              <a:gd name="connsiteX1" fmla="*/ 49515 w 598206"/>
              <a:gd name="connsiteY1" fmla="*/ 89731 h 206224"/>
              <a:gd name="connsiteX2" fmla="*/ 94004 w 598206"/>
              <a:gd name="connsiteY2" fmla="*/ 136733 h 206224"/>
              <a:gd name="connsiteX3" fmla="*/ 170916 w 598206"/>
              <a:gd name="connsiteY3" fmla="*/ 187053 h 206224"/>
              <a:gd name="connsiteX4" fmla="*/ 247828 w 598206"/>
              <a:gd name="connsiteY4" fmla="*/ 204144 h 206224"/>
              <a:gd name="connsiteX5" fmla="*/ 324740 w 598206"/>
              <a:gd name="connsiteY5" fmla="*/ 205099 h 206224"/>
              <a:gd name="connsiteX6" fmla="*/ 401652 w 598206"/>
              <a:gd name="connsiteY6" fmla="*/ 196553 h 206224"/>
              <a:gd name="connsiteX7" fmla="*/ 487110 w 598206"/>
              <a:gd name="connsiteY7" fmla="*/ 153824 h 206224"/>
              <a:gd name="connsiteX8" fmla="*/ 560503 w 598206"/>
              <a:gd name="connsiteY8" fmla="*/ 100489 h 206224"/>
              <a:gd name="connsiteX9" fmla="*/ 598206 w 598206"/>
              <a:gd name="connsiteY9" fmla="*/ 59821 h 206224"/>
              <a:gd name="connsiteX10" fmla="*/ 598206 w 598206"/>
              <a:gd name="connsiteY10" fmla="*/ 59821 h 206224"/>
              <a:gd name="connsiteX0" fmla="*/ 0 w 598206"/>
              <a:gd name="connsiteY0" fmla="*/ 0 h 217518"/>
              <a:gd name="connsiteX1" fmla="*/ 49515 w 598206"/>
              <a:gd name="connsiteY1" fmla="*/ 89731 h 217518"/>
              <a:gd name="connsiteX2" fmla="*/ 94004 w 598206"/>
              <a:gd name="connsiteY2" fmla="*/ 136733 h 217518"/>
              <a:gd name="connsiteX3" fmla="*/ 170916 w 598206"/>
              <a:gd name="connsiteY3" fmla="*/ 187053 h 217518"/>
              <a:gd name="connsiteX4" fmla="*/ 247828 w 598206"/>
              <a:gd name="connsiteY4" fmla="*/ 217023 h 217518"/>
              <a:gd name="connsiteX5" fmla="*/ 324740 w 598206"/>
              <a:gd name="connsiteY5" fmla="*/ 205099 h 217518"/>
              <a:gd name="connsiteX6" fmla="*/ 401652 w 598206"/>
              <a:gd name="connsiteY6" fmla="*/ 196553 h 217518"/>
              <a:gd name="connsiteX7" fmla="*/ 487110 w 598206"/>
              <a:gd name="connsiteY7" fmla="*/ 153824 h 217518"/>
              <a:gd name="connsiteX8" fmla="*/ 560503 w 598206"/>
              <a:gd name="connsiteY8" fmla="*/ 100489 h 217518"/>
              <a:gd name="connsiteX9" fmla="*/ 598206 w 598206"/>
              <a:gd name="connsiteY9" fmla="*/ 59821 h 217518"/>
              <a:gd name="connsiteX10" fmla="*/ 598206 w 598206"/>
              <a:gd name="connsiteY10" fmla="*/ 59821 h 217518"/>
              <a:gd name="connsiteX0" fmla="*/ 0 w 598206"/>
              <a:gd name="connsiteY0" fmla="*/ 0 h 206224"/>
              <a:gd name="connsiteX1" fmla="*/ 49515 w 598206"/>
              <a:gd name="connsiteY1" fmla="*/ 89731 h 206224"/>
              <a:gd name="connsiteX2" fmla="*/ 94004 w 598206"/>
              <a:gd name="connsiteY2" fmla="*/ 136733 h 206224"/>
              <a:gd name="connsiteX3" fmla="*/ 170916 w 598206"/>
              <a:gd name="connsiteY3" fmla="*/ 187053 h 206224"/>
              <a:gd name="connsiteX4" fmla="*/ 247828 w 598206"/>
              <a:gd name="connsiteY4" fmla="*/ 204144 h 206224"/>
              <a:gd name="connsiteX5" fmla="*/ 324740 w 598206"/>
              <a:gd name="connsiteY5" fmla="*/ 205099 h 206224"/>
              <a:gd name="connsiteX6" fmla="*/ 401652 w 598206"/>
              <a:gd name="connsiteY6" fmla="*/ 196553 h 206224"/>
              <a:gd name="connsiteX7" fmla="*/ 487110 w 598206"/>
              <a:gd name="connsiteY7" fmla="*/ 153824 h 206224"/>
              <a:gd name="connsiteX8" fmla="*/ 560503 w 598206"/>
              <a:gd name="connsiteY8" fmla="*/ 100489 h 206224"/>
              <a:gd name="connsiteX9" fmla="*/ 598206 w 598206"/>
              <a:gd name="connsiteY9" fmla="*/ 59821 h 206224"/>
              <a:gd name="connsiteX10" fmla="*/ 598206 w 598206"/>
              <a:gd name="connsiteY10" fmla="*/ 59821 h 206224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06224"/>
              <a:gd name="connsiteX1" fmla="*/ 49515 w 598206"/>
              <a:gd name="connsiteY1" fmla="*/ 89731 h 206224"/>
              <a:gd name="connsiteX2" fmla="*/ 94004 w 598206"/>
              <a:gd name="connsiteY2" fmla="*/ 136733 h 206224"/>
              <a:gd name="connsiteX3" fmla="*/ 170916 w 598206"/>
              <a:gd name="connsiteY3" fmla="*/ 187053 h 206224"/>
              <a:gd name="connsiteX4" fmla="*/ 247828 w 598206"/>
              <a:gd name="connsiteY4" fmla="*/ 204144 h 206224"/>
              <a:gd name="connsiteX5" fmla="*/ 324740 w 598206"/>
              <a:gd name="connsiteY5" fmla="*/ 205099 h 206224"/>
              <a:gd name="connsiteX6" fmla="*/ 401652 w 598206"/>
              <a:gd name="connsiteY6" fmla="*/ 196553 h 206224"/>
              <a:gd name="connsiteX7" fmla="*/ 487110 w 598206"/>
              <a:gd name="connsiteY7" fmla="*/ 153824 h 206224"/>
              <a:gd name="connsiteX8" fmla="*/ 560503 w 598206"/>
              <a:gd name="connsiteY8" fmla="*/ 100489 h 206224"/>
              <a:gd name="connsiteX9" fmla="*/ 598206 w 598206"/>
              <a:gd name="connsiteY9" fmla="*/ 59821 h 206224"/>
              <a:gd name="connsiteX10" fmla="*/ 598206 w 598206"/>
              <a:gd name="connsiteY10" fmla="*/ 59821 h 206224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3469"/>
              <a:gd name="connsiteX1" fmla="*/ 49515 w 598206"/>
              <a:gd name="connsiteY1" fmla="*/ 89731 h 213469"/>
              <a:gd name="connsiteX2" fmla="*/ 94004 w 598206"/>
              <a:gd name="connsiteY2" fmla="*/ 136733 h 213469"/>
              <a:gd name="connsiteX3" fmla="*/ 170916 w 598206"/>
              <a:gd name="connsiteY3" fmla="*/ 187053 h 213469"/>
              <a:gd name="connsiteX4" fmla="*/ 247828 w 598206"/>
              <a:gd name="connsiteY4" fmla="*/ 210584 h 213469"/>
              <a:gd name="connsiteX5" fmla="*/ 324740 w 598206"/>
              <a:gd name="connsiteY5" fmla="*/ 211539 h 213469"/>
              <a:gd name="connsiteX6" fmla="*/ 401652 w 598206"/>
              <a:gd name="connsiteY6" fmla="*/ 196553 h 213469"/>
              <a:gd name="connsiteX7" fmla="*/ 487110 w 598206"/>
              <a:gd name="connsiteY7" fmla="*/ 153824 h 213469"/>
              <a:gd name="connsiteX8" fmla="*/ 560503 w 598206"/>
              <a:gd name="connsiteY8" fmla="*/ 100489 h 213469"/>
              <a:gd name="connsiteX9" fmla="*/ 598206 w 598206"/>
              <a:gd name="connsiteY9" fmla="*/ 59821 h 213469"/>
              <a:gd name="connsiteX10" fmla="*/ 598206 w 598206"/>
              <a:gd name="connsiteY10" fmla="*/ 59821 h 213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8206" h="213469">
                <a:moveTo>
                  <a:pt x="0" y="0"/>
                </a:moveTo>
                <a:cubicBezTo>
                  <a:pt x="8252" y="14059"/>
                  <a:pt x="33848" y="66942"/>
                  <a:pt x="49515" y="89731"/>
                </a:cubicBezTo>
                <a:cubicBezTo>
                  <a:pt x="65182" y="112520"/>
                  <a:pt x="73771" y="120513"/>
                  <a:pt x="94004" y="136733"/>
                </a:cubicBezTo>
                <a:cubicBezTo>
                  <a:pt x="114237" y="152953"/>
                  <a:pt x="145279" y="174745"/>
                  <a:pt x="170916" y="187053"/>
                </a:cubicBezTo>
                <a:cubicBezTo>
                  <a:pt x="196553" y="199362"/>
                  <a:pt x="222191" y="206503"/>
                  <a:pt x="247828" y="210584"/>
                </a:cubicBezTo>
                <a:cubicBezTo>
                  <a:pt x="273465" y="214665"/>
                  <a:pt x="299103" y="213878"/>
                  <a:pt x="324740" y="211539"/>
                </a:cubicBezTo>
                <a:cubicBezTo>
                  <a:pt x="350377" y="209201"/>
                  <a:pt x="374590" y="206172"/>
                  <a:pt x="401652" y="196553"/>
                </a:cubicBezTo>
                <a:cubicBezTo>
                  <a:pt x="428714" y="186934"/>
                  <a:pt x="460635" y="169835"/>
                  <a:pt x="487110" y="153824"/>
                </a:cubicBezTo>
                <a:cubicBezTo>
                  <a:pt x="513585" y="137813"/>
                  <a:pt x="541987" y="116156"/>
                  <a:pt x="560503" y="100489"/>
                </a:cubicBezTo>
                <a:cubicBezTo>
                  <a:pt x="579019" y="84822"/>
                  <a:pt x="591922" y="66599"/>
                  <a:pt x="598206" y="59821"/>
                </a:cubicBezTo>
                <a:lnTo>
                  <a:pt x="598206" y="59821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4637562" y="2195117"/>
            <a:ext cx="467958" cy="1333948"/>
          </a:xfrm>
          <a:custGeom>
            <a:avLst/>
            <a:gdLst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55003 w 468993"/>
              <a:gd name="connsiteY4" fmla="*/ 731520 h 1333948"/>
              <a:gd name="connsiteX5" fmla="*/ 430306 w 468993"/>
              <a:gd name="connsiteY5" fmla="*/ 559397 h 1333948"/>
              <a:gd name="connsiteX6" fmla="*/ 457200 w 468993"/>
              <a:gd name="connsiteY6" fmla="*/ 441063 h 1333948"/>
              <a:gd name="connsiteX7" fmla="*/ 467958 w 468993"/>
              <a:gd name="connsiteY7" fmla="*/ 322729 h 1333948"/>
              <a:gd name="connsiteX8" fmla="*/ 467958 w 468993"/>
              <a:gd name="connsiteY8" fmla="*/ 204395 h 1333948"/>
              <a:gd name="connsiteX9" fmla="*/ 462579 w 468993"/>
              <a:gd name="connsiteY9" fmla="*/ 59167 h 1333948"/>
              <a:gd name="connsiteX10" fmla="*/ 467958 w 468993"/>
              <a:gd name="connsiteY10" fmla="*/ 0 h 1333948"/>
              <a:gd name="connsiteX11" fmla="*/ 467958 w 468993"/>
              <a:gd name="connsiteY11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06593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95836 w 468993"/>
              <a:gd name="connsiteY3" fmla="*/ 919778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4320 w 468993"/>
              <a:gd name="connsiteY3" fmla="*/ 914399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55003 w 468993"/>
              <a:gd name="connsiteY5" fmla="*/ 736899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5760 w 468993"/>
              <a:gd name="connsiteY5" fmla="*/ 736899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49624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0381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0381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0381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0381 w 468993"/>
              <a:gd name="connsiteY5" fmla="*/ 731520 h 1333948"/>
              <a:gd name="connsiteX6" fmla="*/ 419549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058"/>
              <a:gd name="connsiteY0" fmla="*/ 1333948 h 1333948"/>
              <a:gd name="connsiteX1" fmla="*/ 102198 w 468058"/>
              <a:gd name="connsiteY1" fmla="*/ 1226371 h 1333948"/>
              <a:gd name="connsiteX2" fmla="*/ 182880 w 468058"/>
              <a:gd name="connsiteY2" fmla="*/ 1097280 h 1333948"/>
              <a:gd name="connsiteX3" fmla="*/ 279699 w 468058"/>
              <a:gd name="connsiteY3" fmla="*/ 914399 h 1333948"/>
              <a:gd name="connsiteX4" fmla="*/ 311972 w 468058"/>
              <a:gd name="connsiteY4" fmla="*/ 849854 h 1333948"/>
              <a:gd name="connsiteX5" fmla="*/ 360381 w 468058"/>
              <a:gd name="connsiteY5" fmla="*/ 731520 h 1333948"/>
              <a:gd name="connsiteX6" fmla="*/ 419549 w 468058"/>
              <a:gd name="connsiteY6" fmla="*/ 559397 h 1333948"/>
              <a:gd name="connsiteX7" fmla="*/ 457200 w 468058"/>
              <a:gd name="connsiteY7" fmla="*/ 441063 h 1333948"/>
              <a:gd name="connsiteX8" fmla="*/ 467958 w 468058"/>
              <a:gd name="connsiteY8" fmla="*/ 322729 h 1333948"/>
              <a:gd name="connsiteX9" fmla="*/ 462580 w 468058"/>
              <a:gd name="connsiteY9" fmla="*/ 204395 h 1333948"/>
              <a:gd name="connsiteX10" fmla="*/ 462579 w 468058"/>
              <a:gd name="connsiteY10" fmla="*/ 59167 h 1333948"/>
              <a:gd name="connsiteX11" fmla="*/ 467958 w 468058"/>
              <a:gd name="connsiteY11" fmla="*/ 0 h 1333948"/>
              <a:gd name="connsiteX12" fmla="*/ 467958 w 468058"/>
              <a:gd name="connsiteY12" fmla="*/ 0 h 1333948"/>
              <a:gd name="connsiteX0" fmla="*/ 0 w 468058"/>
              <a:gd name="connsiteY0" fmla="*/ 1333948 h 1333948"/>
              <a:gd name="connsiteX1" fmla="*/ 102198 w 468058"/>
              <a:gd name="connsiteY1" fmla="*/ 1226371 h 1333948"/>
              <a:gd name="connsiteX2" fmla="*/ 182880 w 468058"/>
              <a:gd name="connsiteY2" fmla="*/ 1097280 h 1333948"/>
              <a:gd name="connsiteX3" fmla="*/ 279699 w 468058"/>
              <a:gd name="connsiteY3" fmla="*/ 914399 h 1333948"/>
              <a:gd name="connsiteX4" fmla="*/ 311972 w 468058"/>
              <a:gd name="connsiteY4" fmla="*/ 849854 h 1333948"/>
              <a:gd name="connsiteX5" fmla="*/ 360381 w 468058"/>
              <a:gd name="connsiteY5" fmla="*/ 731520 h 1333948"/>
              <a:gd name="connsiteX6" fmla="*/ 419549 w 468058"/>
              <a:gd name="connsiteY6" fmla="*/ 559397 h 1333948"/>
              <a:gd name="connsiteX7" fmla="*/ 457200 w 468058"/>
              <a:gd name="connsiteY7" fmla="*/ 441063 h 1333948"/>
              <a:gd name="connsiteX8" fmla="*/ 467958 w 468058"/>
              <a:gd name="connsiteY8" fmla="*/ 322729 h 1333948"/>
              <a:gd name="connsiteX9" fmla="*/ 462580 w 468058"/>
              <a:gd name="connsiteY9" fmla="*/ 204395 h 1333948"/>
              <a:gd name="connsiteX10" fmla="*/ 462579 w 468058"/>
              <a:gd name="connsiteY10" fmla="*/ 59167 h 1333948"/>
              <a:gd name="connsiteX11" fmla="*/ 467958 w 468058"/>
              <a:gd name="connsiteY11" fmla="*/ 0 h 1333948"/>
              <a:gd name="connsiteX12" fmla="*/ 467958 w 4680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51822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62579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62579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62579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62579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82880 w 467958"/>
              <a:gd name="connsiteY3" fmla="*/ 1097280 h 1333948"/>
              <a:gd name="connsiteX4" fmla="*/ 279699 w 467958"/>
              <a:gd name="connsiteY4" fmla="*/ 914399 h 1333948"/>
              <a:gd name="connsiteX5" fmla="*/ 311972 w 467958"/>
              <a:gd name="connsiteY5" fmla="*/ 849854 h 1333948"/>
              <a:gd name="connsiteX6" fmla="*/ 360381 w 467958"/>
              <a:gd name="connsiteY6" fmla="*/ 731520 h 1333948"/>
              <a:gd name="connsiteX7" fmla="*/ 419549 w 467958"/>
              <a:gd name="connsiteY7" fmla="*/ 559397 h 1333948"/>
              <a:gd name="connsiteX8" fmla="*/ 457200 w 467958"/>
              <a:gd name="connsiteY8" fmla="*/ 441063 h 1333948"/>
              <a:gd name="connsiteX9" fmla="*/ 462579 w 467958"/>
              <a:gd name="connsiteY9" fmla="*/ 322729 h 1333948"/>
              <a:gd name="connsiteX10" fmla="*/ 462580 w 467958"/>
              <a:gd name="connsiteY10" fmla="*/ 204395 h 1333948"/>
              <a:gd name="connsiteX11" fmla="*/ 462579 w 467958"/>
              <a:gd name="connsiteY11" fmla="*/ 59167 h 1333948"/>
              <a:gd name="connsiteX12" fmla="*/ 467958 w 467958"/>
              <a:gd name="connsiteY12" fmla="*/ 0 h 1333948"/>
              <a:gd name="connsiteX13" fmla="*/ 467958 w 467958"/>
              <a:gd name="connsiteY13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82880 w 467958"/>
              <a:gd name="connsiteY3" fmla="*/ 1097280 h 1333948"/>
              <a:gd name="connsiteX4" fmla="*/ 279699 w 467958"/>
              <a:gd name="connsiteY4" fmla="*/ 914399 h 1333948"/>
              <a:gd name="connsiteX5" fmla="*/ 311972 w 467958"/>
              <a:gd name="connsiteY5" fmla="*/ 849854 h 1333948"/>
              <a:gd name="connsiteX6" fmla="*/ 360381 w 467958"/>
              <a:gd name="connsiteY6" fmla="*/ 731520 h 1333948"/>
              <a:gd name="connsiteX7" fmla="*/ 419549 w 467958"/>
              <a:gd name="connsiteY7" fmla="*/ 559397 h 1333948"/>
              <a:gd name="connsiteX8" fmla="*/ 457200 w 467958"/>
              <a:gd name="connsiteY8" fmla="*/ 441063 h 1333948"/>
              <a:gd name="connsiteX9" fmla="*/ 462579 w 467958"/>
              <a:gd name="connsiteY9" fmla="*/ 322729 h 1333948"/>
              <a:gd name="connsiteX10" fmla="*/ 462580 w 467958"/>
              <a:gd name="connsiteY10" fmla="*/ 204395 h 1333948"/>
              <a:gd name="connsiteX11" fmla="*/ 462579 w 467958"/>
              <a:gd name="connsiteY11" fmla="*/ 59167 h 1333948"/>
              <a:gd name="connsiteX12" fmla="*/ 467958 w 467958"/>
              <a:gd name="connsiteY12" fmla="*/ 0 h 1333948"/>
              <a:gd name="connsiteX13" fmla="*/ 467958 w 467958"/>
              <a:gd name="connsiteY13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82880 w 467958"/>
              <a:gd name="connsiteY3" fmla="*/ 1097280 h 1333948"/>
              <a:gd name="connsiteX4" fmla="*/ 279699 w 467958"/>
              <a:gd name="connsiteY4" fmla="*/ 914399 h 1333948"/>
              <a:gd name="connsiteX5" fmla="*/ 311972 w 467958"/>
              <a:gd name="connsiteY5" fmla="*/ 849854 h 1333948"/>
              <a:gd name="connsiteX6" fmla="*/ 360381 w 467958"/>
              <a:gd name="connsiteY6" fmla="*/ 731520 h 1333948"/>
              <a:gd name="connsiteX7" fmla="*/ 419549 w 467958"/>
              <a:gd name="connsiteY7" fmla="*/ 559397 h 1333948"/>
              <a:gd name="connsiteX8" fmla="*/ 457200 w 467958"/>
              <a:gd name="connsiteY8" fmla="*/ 441063 h 1333948"/>
              <a:gd name="connsiteX9" fmla="*/ 462579 w 467958"/>
              <a:gd name="connsiteY9" fmla="*/ 322729 h 1333948"/>
              <a:gd name="connsiteX10" fmla="*/ 462580 w 467958"/>
              <a:gd name="connsiteY10" fmla="*/ 204395 h 1333948"/>
              <a:gd name="connsiteX11" fmla="*/ 462579 w 467958"/>
              <a:gd name="connsiteY11" fmla="*/ 59167 h 1333948"/>
              <a:gd name="connsiteX12" fmla="*/ 467958 w 467958"/>
              <a:gd name="connsiteY12" fmla="*/ 0 h 1333948"/>
              <a:gd name="connsiteX13" fmla="*/ 467958 w 467958"/>
              <a:gd name="connsiteY13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37123 w 467958"/>
              <a:gd name="connsiteY3" fmla="*/ 1161144 h 1333948"/>
              <a:gd name="connsiteX4" fmla="*/ 182880 w 467958"/>
              <a:gd name="connsiteY4" fmla="*/ 1097280 h 1333948"/>
              <a:gd name="connsiteX5" fmla="*/ 279699 w 467958"/>
              <a:gd name="connsiteY5" fmla="*/ 914399 h 1333948"/>
              <a:gd name="connsiteX6" fmla="*/ 311972 w 467958"/>
              <a:gd name="connsiteY6" fmla="*/ 849854 h 1333948"/>
              <a:gd name="connsiteX7" fmla="*/ 360381 w 467958"/>
              <a:gd name="connsiteY7" fmla="*/ 731520 h 1333948"/>
              <a:gd name="connsiteX8" fmla="*/ 419549 w 467958"/>
              <a:gd name="connsiteY8" fmla="*/ 559397 h 1333948"/>
              <a:gd name="connsiteX9" fmla="*/ 457200 w 467958"/>
              <a:gd name="connsiteY9" fmla="*/ 441063 h 1333948"/>
              <a:gd name="connsiteX10" fmla="*/ 462579 w 467958"/>
              <a:gd name="connsiteY10" fmla="*/ 322729 h 1333948"/>
              <a:gd name="connsiteX11" fmla="*/ 462580 w 467958"/>
              <a:gd name="connsiteY11" fmla="*/ 204395 h 1333948"/>
              <a:gd name="connsiteX12" fmla="*/ 462579 w 467958"/>
              <a:gd name="connsiteY12" fmla="*/ 59167 h 1333948"/>
              <a:gd name="connsiteX13" fmla="*/ 467958 w 467958"/>
              <a:gd name="connsiteY13" fmla="*/ 0 h 1333948"/>
              <a:gd name="connsiteX14" fmla="*/ 467958 w 467958"/>
              <a:gd name="connsiteY14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2880 w 467958"/>
              <a:gd name="connsiteY4" fmla="*/ 1097280 h 1333948"/>
              <a:gd name="connsiteX5" fmla="*/ 279699 w 467958"/>
              <a:gd name="connsiteY5" fmla="*/ 914399 h 1333948"/>
              <a:gd name="connsiteX6" fmla="*/ 311972 w 467958"/>
              <a:gd name="connsiteY6" fmla="*/ 849854 h 1333948"/>
              <a:gd name="connsiteX7" fmla="*/ 360381 w 467958"/>
              <a:gd name="connsiteY7" fmla="*/ 731520 h 1333948"/>
              <a:gd name="connsiteX8" fmla="*/ 419549 w 467958"/>
              <a:gd name="connsiteY8" fmla="*/ 559397 h 1333948"/>
              <a:gd name="connsiteX9" fmla="*/ 457200 w 467958"/>
              <a:gd name="connsiteY9" fmla="*/ 441063 h 1333948"/>
              <a:gd name="connsiteX10" fmla="*/ 462579 w 467958"/>
              <a:gd name="connsiteY10" fmla="*/ 322729 h 1333948"/>
              <a:gd name="connsiteX11" fmla="*/ 462580 w 467958"/>
              <a:gd name="connsiteY11" fmla="*/ 204395 h 1333948"/>
              <a:gd name="connsiteX12" fmla="*/ 462579 w 467958"/>
              <a:gd name="connsiteY12" fmla="*/ 59167 h 1333948"/>
              <a:gd name="connsiteX13" fmla="*/ 467958 w 467958"/>
              <a:gd name="connsiteY13" fmla="*/ 0 h 1333948"/>
              <a:gd name="connsiteX14" fmla="*/ 467958 w 467958"/>
              <a:gd name="connsiteY14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2880 w 467958"/>
              <a:gd name="connsiteY4" fmla="*/ 1103719 h 1333948"/>
              <a:gd name="connsiteX5" fmla="*/ 279699 w 467958"/>
              <a:gd name="connsiteY5" fmla="*/ 914399 h 1333948"/>
              <a:gd name="connsiteX6" fmla="*/ 311972 w 467958"/>
              <a:gd name="connsiteY6" fmla="*/ 849854 h 1333948"/>
              <a:gd name="connsiteX7" fmla="*/ 360381 w 467958"/>
              <a:gd name="connsiteY7" fmla="*/ 731520 h 1333948"/>
              <a:gd name="connsiteX8" fmla="*/ 419549 w 467958"/>
              <a:gd name="connsiteY8" fmla="*/ 559397 h 1333948"/>
              <a:gd name="connsiteX9" fmla="*/ 457200 w 467958"/>
              <a:gd name="connsiteY9" fmla="*/ 441063 h 1333948"/>
              <a:gd name="connsiteX10" fmla="*/ 462579 w 467958"/>
              <a:gd name="connsiteY10" fmla="*/ 322729 h 1333948"/>
              <a:gd name="connsiteX11" fmla="*/ 462580 w 467958"/>
              <a:gd name="connsiteY11" fmla="*/ 204395 h 1333948"/>
              <a:gd name="connsiteX12" fmla="*/ 462579 w 467958"/>
              <a:gd name="connsiteY12" fmla="*/ 59167 h 1333948"/>
              <a:gd name="connsiteX13" fmla="*/ 467958 w 467958"/>
              <a:gd name="connsiteY13" fmla="*/ 0 h 1333948"/>
              <a:gd name="connsiteX14" fmla="*/ 467958 w 467958"/>
              <a:gd name="connsiteY14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79699 w 467958"/>
              <a:gd name="connsiteY5" fmla="*/ 914399 h 1333948"/>
              <a:gd name="connsiteX6" fmla="*/ 311972 w 467958"/>
              <a:gd name="connsiteY6" fmla="*/ 849854 h 1333948"/>
              <a:gd name="connsiteX7" fmla="*/ 360381 w 467958"/>
              <a:gd name="connsiteY7" fmla="*/ 731520 h 1333948"/>
              <a:gd name="connsiteX8" fmla="*/ 419549 w 467958"/>
              <a:gd name="connsiteY8" fmla="*/ 559397 h 1333948"/>
              <a:gd name="connsiteX9" fmla="*/ 457200 w 467958"/>
              <a:gd name="connsiteY9" fmla="*/ 441063 h 1333948"/>
              <a:gd name="connsiteX10" fmla="*/ 462579 w 467958"/>
              <a:gd name="connsiteY10" fmla="*/ 322729 h 1333948"/>
              <a:gd name="connsiteX11" fmla="*/ 462580 w 467958"/>
              <a:gd name="connsiteY11" fmla="*/ 204395 h 1333948"/>
              <a:gd name="connsiteX12" fmla="*/ 462579 w 467958"/>
              <a:gd name="connsiteY12" fmla="*/ 59167 h 1333948"/>
              <a:gd name="connsiteX13" fmla="*/ 467958 w 467958"/>
              <a:gd name="connsiteY13" fmla="*/ 0 h 1333948"/>
              <a:gd name="connsiteX14" fmla="*/ 467958 w 467958"/>
              <a:gd name="connsiteY14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46593 w 467958"/>
              <a:gd name="connsiteY5" fmla="*/ 955082 h 1333948"/>
              <a:gd name="connsiteX6" fmla="*/ 279699 w 467958"/>
              <a:gd name="connsiteY6" fmla="*/ 914399 h 1333948"/>
              <a:gd name="connsiteX7" fmla="*/ 311972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59472 w 467958"/>
              <a:gd name="connsiteY5" fmla="*/ 955082 h 1333948"/>
              <a:gd name="connsiteX6" fmla="*/ 279699 w 467958"/>
              <a:gd name="connsiteY6" fmla="*/ 914399 h 1333948"/>
              <a:gd name="connsiteX7" fmla="*/ 311972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79699 w 467958"/>
              <a:gd name="connsiteY6" fmla="*/ 914399 h 1333948"/>
              <a:gd name="connsiteX7" fmla="*/ 311972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79699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79699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44091 w 467958"/>
              <a:gd name="connsiteY1" fmla="*/ 1302735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44091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7958" h="1333948">
                <a:moveTo>
                  <a:pt x="0" y="1333948"/>
                </a:moveTo>
                <a:cubicBezTo>
                  <a:pt x="6275" y="1325880"/>
                  <a:pt x="27058" y="1314226"/>
                  <a:pt x="44091" y="1296296"/>
                </a:cubicBezTo>
                <a:cubicBezTo>
                  <a:pt x="61124" y="1278366"/>
                  <a:pt x="85620" y="1246750"/>
                  <a:pt x="102198" y="1226371"/>
                </a:cubicBezTo>
                <a:cubicBezTo>
                  <a:pt x="118777" y="1205992"/>
                  <a:pt x="130115" y="1195538"/>
                  <a:pt x="143562" y="1174023"/>
                </a:cubicBezTo>
                <a:cubicBezTo>
                  <a:pt x="157009" y="1152508"/>
                  <a:pt x="168928" y="1140209"/>
                  <a:pt x="189320" y="1103719"/>
                </a:cubicBezTo>
                <a:cubicBezTo>
                  <a:pt x="209712" y="1067229"/>
                  <a:pt x="250849" y="986635"/>
                  <a:pt x="265912" y="955082"/>
                </a:cubicBezTo>
                <a:cubicBezTo>
                  <a:pt x="280975" y="923529"/>
                  <a:pt x="277388" y="931937"/>
                  <a:pt x="286138" y="914399"/>
                </a:cubicBezTo>
                <a:cubicBezTo>
                  <a:pt x="294888" y="896861"/>
                  <a:pt x="306037" y="880334"/>
                  <a:pt x="318411" y="849854"/>
                </a:cubicBezTo>
                <a:cubicBezTo>
                  <a:pt x="330785" y="819374"/>
                  <a:pt x="343525" y="779930"/>
                  <a:pt x="360381" y="731520"/>
                </a:cubicBezTo>
                <a:cubicBezTo>
                  <a:pt x="377237" y="683110"/>
                  <a:pt x="403413" y="607806"/>
                  <a:pt x="419549" y="559397"/>
                </a:cubicBezTo>
                <a:cubicBezTo>
                  <a:pt x="435685" y="510988"/>
                  <a:pt x="450028" y="480508"/>
                  <a:pt x="457200" y="441063"/>
                </a:cubicBezTo>
                <a:cubicBezTo>
                  <a:pt x="464372" y="401618"/>
                  <a:pt x="461682" y="362174"/>
                  <a:pt x="462579" y="322729"/>
                </a:cubicBezTo>
                <a:cubicBezTo>
                  <a:pt x="463476" y="283284"/>
                  <a:pt x="462580" y="248322"/>
                  <a:pt x="462580" y="204395"/>
                </a:cubicBezTo>
                <a:cubicBezTo>
                  <a:pt x="462580" y="160468"/>
                  <a:pt x="461683" y="93233"/>
                  <a:pt x="462579" y="59167"/>
                </a:cubicBezTo>
                <a:cubicBezTo>
                  <a:pt x="463475" y="25101"/>
                  <a:pt x="467062" y="9861"/>
                  <a:pt x="467958" y="0"/>
                </a:cubicBezTo>
                <a:lnTo>
                  <a:pt x="467958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Freeform 26"/>
          <p:cNvSpPr/>
          <p:nvPr/>
        </p:nvSpPr>
        <p:spPr>
          <a:xfrm>
            <a:off x="5099770" y="3394593"/>
            <a:ext cx="505610" cy="249696"/>
          </a:xfrm>
          <a:custGeom>
            <a:avLst/>
            <a:gdLst>
              <a:gd name="connsiteX0" fmla="*/ 0 w 510989"/>
              <a:gd name="connsiteY0" fmla="*/ 0 h 225824"/>
              <a:gd name="connsiteX1" fmla="*/ 26894 w 510989"/>
              <a:gd name="connsiteY1" fmla="*/ 134471 h 225824"/>
              <a:gd name="connsiteX2" fmla="*/ 102198 w 510989"/>
              <a:gd name="connsiteY2" fmla="*/ 199017 h 225824"/>
              <a:gd name="connsiteX3" fmla="*/ 204396 w 510989"/>
              <a:gd name="connsiteY3" fmla="*/ 220532 h 225824"/>
              <a:gd name="connsiteX4" fmla="*/ 290457 w 510989"/>
              <a:gd name="connsiteY4" fmla="*/ 220532 h 225824"/>
              <a:gd name="connsiteX5" fmla="*/ 398033 w 510989"/>
              <a:gd name="connsiteY5" fmla="*/ 161365 h 225824"/>
              <a:gd name="connsiteX6" fmla="*/ 478716 w 510989"/>
              <a:gd name="connsiteY6" fmla="*/ 96819 h 225824"/>
              <a:gd name="connsiteX7" fmla="*/ 510989 w 510989"/>
              <a:gd name="connsiteY7" fmla="*/ 69925 h 225824"/>
              <a:gd name="connsiteX8" fmla="*/ 510989 w 510989"/>
              <a:gd name="connsiteY8" fmla="*/ 69925 h 225824"/>
              <a:gd name="connsiteX0" fmla="*/ 0 w 505610"/>
              <a:gd name="connsiteY0" fmla="*/ 0 h 231203"/>
              <a:gd name="connsiteX1" fmla="*/ 21515 w 505610"/>
              <a:gd name="connsiteY1" fmla="*/ 139850 h 231203"/>
              <a:gd name="connsiteX2" fmla="*/ 96819 w 505610"/>
              <a:gd name="connsiteY2" fmla="*/ 204396 h 231203"/>
              <a:gd name="connsiteX3" fmla="*/ 199017 w 505610"/>
              <a:gd name="connsiteY3" fmla="*/ 225911 h 231203"/>
              <a:gd name="connsiteX4" fmla="*/ 285078 w 505610"/>
              <a:gd name="connsiteY4" fmla="*/ 225911 h 231203"/>
              <a:gd name="connsiteX5" fmla="*/ 392654 w 505610"/>
              <a:gd name="connsiteY5" fmla="*/ 166744 h 231203"/>
              <a:gd name="connsiteX6" fmla="*/ 473337 w 505610"/>
              <a:gd name="connsiteY6" fmla="*/ 102198 h 231203"/>
              <a:gd name="connsiteX7" fmla="*/ 505610 w 505610"/>
              <a:gd name="connsiteY7" fmla="*/ 75304 h 231203"/>
              <a:gd name="connsiteX8" fmla="*/ 505610 w 505610"/>
              <a:gd name="connsiteY8" fmla="*/ 75304 h 231203"/>
              <a:gd name="connsiteX0" fmla="*/ 0 w 505610"/>
              <a:gd name="connsiteY0" fmla="*/ 0 h 230499"/>
              <a:gd name="connsiteX1" fmla="*/ 21515 w 505610"/>
              <a:gd name="connsiteY1" fmla="*/ 139850 h 230499"/>
              <a:gd name="connsiteX2" fmla="*/ 96819 w 505610"/>
              <a:gd name="connsiteY2" fmla="*/ 220532 h 230499"/>
              <a:gd name="connsiteX3" fmla="*/ 199017 w 505610"/>
              <a:gd name="connsiteY3" fmla="*/ 225911 h 230499"/>
              <a:gd name="connsiteX4" fmla="*/ 285078 w 505610"/>
              <a:gd name="connsiteY4" fmla="*/ 225911 h 230499"/>
              <a:gd name="connsiteX5" fmla="*/ 392654 w 505610"/>
              <a:gd name="connsiteY5" fmla="*/ 166744 h 230499"/>
              <a:gd name="connsiteX6" fmla="*/ 473337 w 505610"/>
              <a:gd name="connsiteY6" fmla="*/ 102198 h 230499"/>
              <a:gd name="connsiteX7" fmla="*/ 505610 w 505610"/>
              <a:gd name="connsiteY7" fmla="*/ 75304 h 230499"/>
              <a:gd name="connsiteX8" fmla="*/ 505610 w 505610"/>
              <a:gd name="connsiteY8" fmla="*/ 75304 h 230499"/>
              <a:gd name="connsiteX0" fmla="*/ 0 w 505610"/>
              <a:gd name="connsiteY0" fmla="*/ 0 h 231203"/>
              <a:gd name="connsiteX1" fmla="*/ 21515 w 505610"/>
              <a:gd name="connsiteY1" fmla="*/ 139850 h 231203"/>
              <a:gd name="connsiteX2" fmla="*/ 96819 w 505610"/>
              <a:gd name="connsiteY2" fmla="*/ 204395 h 231203"/>
              <a:gd name="connsiteX3" fmla="*/ 199017 w 505610"/>
              <a:gd name="connsiteY3" fmla="*/ 225911 h 231203"/>
              <a:gd name="connsiteX4" fmla="*/ 285078 w 505610"/>
              <a:gd name="connsiteY4" fmla="*/ 225911 h 231203"/>
              <a:gd name="connsiteX5" fmla="*/ 392654 w 505610"/>
              <a:gd name="connsiteY5" fmla="*/ 166744 h 231203"/>
              <a:gd name="connsiteX6" fmla="*/ 473337 w 505610"/>
              <a:gd name="connsiteY6" fmla="*/ 102198 h 231203"/>
              <a:gd name="connsiteX7" fmla="*/ 505610 w 505610"/>
              <a:gd name="connsiteY7" fmla="*/ 75304 h 231203"/>
              <a:gd name="connsiteX8" fmla="*/ 505610 w 505610"/>
              <a:gd name="connsiteY8" fmla="*/ 75304 h 231203"/>
              <a:gd name="connsiteX0" fmla="*/ 0 w 505610"/>
              <a:gd name="connsiteY0" fmla="*/ 0 h 258595"/>
              <a:gd name="connsiteX1" fmla="*/ 21515 w 505610"/>
              <a:gd name="connsiteY1" fmla="*/ 139850 h 258595"/>
              <a:gd name="connsiteX2" fmla="*/ 96819 w 505610"/>
              <a:gd name="connsiteY2" fmla="*/ 204395 h 258595"/>
              <a:gd name="connsiteX3" fmla="*/ 199017 w 505610"/>
              <a:gd name="connsiteY3" fmla="*/ 258184 h 258595"/>
              <a:gd name="connsiteX4" fmla="*/ 285078 w 505610"/>
              <a:gd name="connsiteY4" fmla="*/ 225911 h 258595"/>
              <a:gd name="connsiteX5" fmla="*/ 392654 w 505610"/>
              <a:gd name="connsiteY5" fmla="*/ 166744 h 258595"/>
              <a:gd name="connsiteX6" fmla="*/ 473337 w 505610"/>
              <a:gd name="connsiteY6" fmla="*/ 102198 h 258595"/>
              <a:gd name="connsiteX7" fmla="*/ 505610 w 505610"/>
              <a:gd name="connsiteY7" fmla="*/ 75304 h 258595"/>
              <a:gd name="connsiteX8" fmla="*/ 505610 w 505610"/>
              <a:gd name="connsiteY8" fmla="*/ 75304 h 258595"/>
              <a:gd name="connsiteX0" fmla="*/ 0 w 505610"/>
              <a:gd name="connsiteY0" fmla="*/ 0 h 242971"/>
              <a:gd name="connsiteX1" fmla="*/ 21515 w 505610"/>
              <a:gd name="connsiteY1" fmla="*/ 139850 h 242971"/>
              <a:gd name="connsiteX2" fmla="*/ 96819 w 505610"/>
              <a:gd name="connsiteY2" fmla="*/ 204395 h 242971"/>
              <a:gd name="connsiteX3" fmla="*/ 199017 w 505610"/>
              <a:gd name="connsiteY3" fmla="*/ 242048 h 242971"/>
              <a:gd name="connsiteX4" fmla="*/ 285078 w 505610"/>
              <a:gd name="connsiteY4" fmla="*/ 225911 h 242971"/>
              <a:gd name="connsiteX5" fmla="*/ 392654 w 505610"/>
              <a:gd name="connsiteY5" fmla="*/ 166744 h 242971"/>
              <a:gd name="connsiteX6" fmla="*/ 473337 w 505610"/>
              <a:gd name="connsiteY6" fmla="*/ 102198 h 242971"/>
              <a:gd name="connsiteX7" fmla="*/ 505610 w 505610"/>
              <a:gd name="connsiteY7" fmla="*/ 75304 h 242971"/>
              <a:gd name="connsiteX8" fmla="*/ 505610 w 505610"/>
              <a:gd name="connsiteY8" fmla="*/ 75304 h 242971"/>
              <a:gd name="connsiteX0" fmla="*/ 0 w 505610"/>
              <a:gd name="connsiteY0" fmla="*/ 0 h 238148"/>
              <a:gd name="connsiteX1" fmla="*/ 21515 w 505610"/>
              <a:gd name="connsiteY1" fmla="*/ 139850 h 238148"/>
              <a:gd name="connsiteX2" fmla="*/ 96819 w 505610"/>
              <a:gd name="connsiteY2" fmla="*/ 204395 h 238148"/>
              <a:gd name="connsiteX3" fmla="*/ 199017 w 505610"/>
              <a:gd name="connsiteY3" fmla="*/ 236669 h 238148"/>
              <a:gd name="connsiteX4" fmla="*/ 285078 w 505610"/>
              <a:gd name="connsiteY4" fmla="*/ 225911 h 238148"/>
              <a:gd name="connsiteX5" fmla="*/ 392654 w 505610"/>
              <a:gd name="connsiteY5" fmla="*/ 166744 h 238148"/>
              <a:gd name="connsiteX6" fmla="*/ 473337 w 505610"/>
              <a:gd name="connsiteY6" fmla="*/ 102198 h 238148"/>
              <a:gd name="connsiteX7" fmla="*/ 505610 w 505610"/>
              <a:gd name="connsiteY7" fmla="*/ 75304 h 238148"/>
              <a:gd name="connsiteX8" fmla="*/ 505610 w 505610"/>
              <a:gd name="connsiteY8" fmla="*/ 75304 h 238148"/>
              <a:gd name="connsiteX0" fmla="*/ 0 w 505610"/>
              <a:gd name="connsiteY0" fmla="*/ 0 h 238148"/>
              <a:gd name="connsiteX1" fmla="*/ 26894 w 505610"/>
              <a:gd name="connsiteY1" fmla="*/ 139850 h 238148"/>
              <a:gd name="connsiteX2" fmla="*/ 96819 w 505610"/>
              <a:gd name="connsiteY2" fmla="*/ 204395 h 238148"/>
              <a:gd name="connsiteX3" fmla="*/ 199017 w 505610"/>
              <a:gd name="connsiteY3" fmla="*/ 236669 h 238148"/>
              <a:gd name="connsiteX4" fmla="*/ 285078 w 505610"/>
              <a:gd name="connsiteY4" fmla="*/ 225911 h 238148"/>
              <a:gd name="connsiteX5" fmla="*/ 392654 w 505610"/>
              <a:gd name="connsiteY5" fmla="*/ 166744 h 238148"/>
              <a:gd name="connsiteX6" fmla="*/ 473337 w 505610"/>
              <a:gd name="connsiteY6" fmla="*/ 102198 h 238148"/>
              <a:gd name="connsiteX7" fmla="*/ 505610 w 505610"/>
              <a:gd name="connsiteY7" fmla="*/ 75304 h 238148"/>
              <a:gd name="connsiteX8" fmla="*/ 505610 w 505610"/>
              <a:gd name="connsiteY8" fmla="*/ 75304 h 238148"/>
              <a:gd name="connsiteX0" fmla="*/ 0 w 505610"/>
              <a:gd name="connsiteY0" fmla="*/ 0 h 237383"/>
              <a:gd name="connsiteX1" fmla="*/ 26894 w 505610"/>
              <a:gd name="connsiteY1" fmla="*/ 139850 h 237383"/>
              <a:gd name="connsiteX2" fmla="*/ 91440 w 505610"/>
              <a:gd name="connsiteY2" fmla="*/ 215153 h 237383"/>
              <a:gd name="connsiteX3" fmla="*/ 199017 w 505610"/>
              <a:gd name="connsiteY3" fmla="*/ 236669 h 237383"/>
              <a:gd name="connsiteX4" fmla="*/ 285078 w 505610"/>
              <a:gd name="connsiteY4" fmla="*/ 225911 h 237383"/>
              <a:gd name="connsiteX5" fmla="*/ 392654 w 505610"/>
              <a:gd name="connsiteY5" fmla="*/ 166744 h 237383"/>
              <a:gd name="connsiteX6" fmla="*/ 473337 w 505610"/>
              <a:gd name="connsiteY6" fmla="*/ 102198 h 237383"/>
              <a:gd name="connsiteX7" fmla="*/ 505610 w 505610"/>
              <a:gd name="connsiteY7" fmla="*/ 75304 h 237383"/>
              <a:gd name="connsiteX8" fmla="*/ 505610 w 505610"/>
              <a:gd name="connsiteY8" fmla="*/ 75304 h 237383"/>
              <a:gd name="connsiteX0" fmla="*/ 0 w 505610"/>
              <a:gd name="connsiteY0" fmla="*/ 0 h 237383"/>
              <a:gd name="connsiteX1" fmla="*/ 26894 w 505610"/>
              <a:gd name="connsiteY1" fmla="*/ 139850 h 237383"/>
              <a:gd name="connsiteX2" fmla="*/ 91440 w 505610"/>
              <a:gd name="connsiteY2" fmla="*/ 215153 h 237383"/>
              <a:gd name="connsiteX3" fmla="*/ 199017 w 505610"/>
              <a:gd name="connsiteY3" fmla="*/ 236669 h 237383"/>
              <a:gd name="connsiteX4" fmla="*/ 285078 w 505610"/>
              <a:gd name="connsiteY4" fmla="*/ 225911 h 237383"/>
              <a:gd name="connsiteX5" fmla="*/ 392654 w 505610"/>
              <a:gd name="connsiteY5" fmla="*/ 166744 h 237383"/>
              <a:gd name="connsiteX6" fmla="*/ 473337 w 505610"/>
              <a:gd name="connsiteY6" fmla="*/ 102198 h 237383"/>
              <a:gd name="connsiteX7" fmla="*/ 505610 w 505610"/>
              <a:gd name="connsiteY7" fmla="*/ 75304 h 237383"/>
              <a:gd name="connsiteX8" fmla="*/ 505610 w 505610"/>
              <a:gd name="connsiteY8" fmla="*/ 75304 h 237383"/>
              <a:gd name="connsiteX0" fmla="*/ 0 w 505610"/>
              <a:gd name="connsiteY0" fmla="*/ 0 h 252958"/>
              <a:gd name="connsiteX1" fmla="*/ 26894 w 505610"/>
              <a:gd name="connsiteY1" fmla="*/ 139850 h 252958"/>
              <a:gd name="connsiteX2" fmla="*/ 91440 w 505610"/>
              <a:gd name="connsiteY2" fmla="*/ 215153 h 252958"/>
              <a:gd name="connsiteX3" fmla="*/ 199017 w 505610"/>
              <a:gd name="connsiteY3" fmla="*/ 252806 h 252958"/>
              <a:gd name="connsiteX4" fmla="*/ 285078 w 505610"/>
              <a:gd name="connsiteY4" fmla="*/ 225911 h 252958"/>
              <a:gd name="connsiteX5" fmla="*/ 392654 w 505610"/>
              <a:gd name="connsiteY5" fmla="*/ 166744 h 252958"/>
              <a:gd name="connsiteX6" fmla="*/ 473337 w 505610"/>
              <a:gd name="connsiteY6" fmla="*/ 102198 h 252958"/>
              <a:gd name="connsiteX7" fmla="*/ 505610 w 505610"/>
              <a:gd name="connsiteY7" fmla="*/ 75304 h 252958"/>
              <a:gd name="connsiteX8" fmla="*/ 505610 w 505610"/>
              <a:gd name="connsiteY8" fmla="*/ 75304 h 252958"/>
              <a:gd name="connsiteX0" fmla="*/ 0 w 505610"/>
              <a:gd name="connsiteY0" fmla="*/ 0 h 252958"/>
              <a:gd name="connsiteX1" fmla="*/ 26894 w 505610"/>
              <a:gd name="connsiteY1" fmla="*/ 139850 h 252958"/>
              <a:gd name="connsiteX2" fmla="*/ 91440 w 505610"/>
              <a:gd name="connsiteY2" fmla="*/ 215153 h 252958"/>
              <a:gd name="connsiteX3" fmla="*/ 199017 w 505610"/>
              <a:gd name="connsiteY3" fmla="*/ 252806 h 252958"/>
              <a:gd name="connsiteX4" fmla="*/ 285078 w 505610"/>
              <a:gd name="connsiteY4" fmla="*/ 225911 h 252958"/>
              <a:gd name="connsiteX5" fmla="*/ 392654 w 505610"/>
              <a:gd name="connsiteY5" fmla="*/ 166744 h 252958"/>
              <a:gd name="connsiteX6" fmla="*/ 473337 w 505610"/>
              <a:gd name="connsiteY6" fmla="*/ 102198 h 252958"/>
              <a:gd name="connsiteX7" fmla="*/ 505610 w 505610"/>
              <a:gd name="connsiteY7" fmla="*/ 75304 h 252958"/>
              <a:gd name="connsiteX8" fmla="*/ 505610 w 505610"/>
              <a:gd name="connsiteY8" fmla="*/ 75304 h 252958"/>
              <a:gd name="connsiteX0" fmla="*/ 0 w 505610"/>
              <a:gd name="connsiteY0" fmla="*/ 0 h 247638"/>
              <a:gd name="connsiteX1" fmla="*/ 26894 w 505610"/>
              <a:gd name="connsiteY1" fmla="*/ 139850 h 247638"/>
              <a:gd name="connsiteX2" fmla="*/ 91440 w 505610"/>
              <a:gd name="connsiteY2" fmla="*/ 215153 h 247638"/>
              <a:gd name="connsiteX3" fmla="*/ 199017 w 505610"/>
              <a:gd name="connsiteY3" fmla="*/ 247428 h 247638"/>
              <a:gd name="connsiteX4" fmla="*/ 285078 w 505610"/>
              <a:gd name="connsiteY4" fmla="*/ 225911 h 247638"/>
              <a:gd name="connsiteX5" fmla="*/ 392654 w 505610"/>
              <a:gd name="connsiteY5" fmla="*/ 166744 h 247638"/>
              <a:gd name="connsiteX6" fmla="*/ 473337 w 505610"/>
              <a:gd name="connsiteY6" fmla="*/ 102198 h 247638"/>
              <a:gd name="connsiteX7" fmla="*/ 505610 w 505610"/>
              <a:gd name="connsiteY7" fmla="*/ 75304 h 247638"/>
              <a:gd name="connsiteX8" fmla="*/ 505610 w 505610"/>
              <a:gd name="connsiteY8" fmla="*/ 75304 h 247638"/>
              <a:gd name="connsiteX0" fmla="*/ 0 w 505610"/>
              <a:gd name="connsiteY0" fmla="*/ 0 h 247638"/>
              <a:gd name="connsiteX1" fmla="*/ 26894 w 505610"/>
              <a:gd name="connsiteY1" fmla="*/ 139850 h 247638"/>
              <a:gd name="connsiteX2" fmla="*/ 91440 w 505610"/>
              <a:gd name="connsiteY2" fmla="*/ 215153 h 247638"/>
              <a:gd name="connsiteX3" fmla="*/ 199017 w 505610"/>
              <a:gd name="connsiteY3" fmla="*/ 247428 h 247638"/>
              <a:gd name="connsiteX4" fmla="*/ 285078 w 505610"/>
              <a:gd name="connsiteY4" fmla="*/ 225911 h 247638"/>
              <a:gd name="connsiteX5" fmla="*/ 392654 w 505610"/>
              <a:gd name="connsiteY5" fmla="*/ 166744 h 247638"/>
              <a:gd name="connsiteX6" fmla="*/ 473337 w 505610"/>
              <a:gd name="connsiteY6" fmla="*/ 102198 h 247638"/>
              <a:gd name="connsiteX7" fmla="*/ 505610 w 505610"/>
              <a:gd name="connsiteY7" fmla="*/ 75304 h 247638"/>
              <a:gd name="connsiteX8" fmla="*/ 505610 w 505610"/>
              <a:gd name="connsiteY8" fmla="*/ 75304 h 247638"/>
              <a:gd name="connsiteX0" fmla="*/ 0 w 505610"/>
              <a:gd name="connsiteY0" fmla="*/ 0 h 247538"/>
              <a:gd name="connsiteX1" fmla="*/ 26894 w 505610"/>
              <a:gd name="connsiteY1" fmla="*/ 139850 h 247538"/>
              <a:gd name="connsiteX2" fmla="*/ 91440 w 505610"/>
              <a:gd name="connsiteY2" fmla="*/ 215153 h 247538"/>
              <a:gd name="connsiteX3" fmla="*/ 199017 w 505610"/>
              <a:gd name="connsiteY3" fmla="*/ 247428 h 247538"/>
              <a:gd name="connsiteX4" fmla="*/ 285078 w 505610"/>
              <a:gd name="connsiteY4" fmla="*/ 225911 h 247538"/>
              <a:gd name="connsiteX5" fmla="*/ 392654 w 505610"/>
              <a:gd name="connsiteY5" fmla="*/ 166744 h 247538"/>
              <a:gd name="connsiteX6" fmla="*/ 473337 w 505610"/>
              <a:gd name="connsiteY6" fmla="*/ 102198 h 247538"/>
              <a:gd name="connsiteX7" fmla="*/ 505610 w 505610"/>
              <a:gd name="connsiteY7" fmla="*/ 75304 h 247538"/>
              <a:gd name="connsiteX8" fmla="*/ 505610 w 505610"/>
              <a:gd name="connsiteY8" fmla="*/ 75304 h 247538"/>
              <a:gd name="connsiteX0" fmla="*/ 0 w 505610"/>
              <a:gd name="connsiteY0" fmla="*/ 0 h 247538"/>
              <a:gd name="connsiteX1" fmla="*/ 26894 w 505610"/>
              <a:gd name="connsiteY1" fmla="*/ 139850 h 247538"/>
              <a:gd name="connsiteX2" fmla="*/ 91440 w 505610"/>
              <a:gd name="connsiteY2" fmla="*/ 215153 h 247538"/>
              <a:gd name="connsiteX3" fmla="*/ 199017 w 505610"/>
              <a:gd name="connsiteY3" fmla="*/ 247428 h 247538"/>
              <a:gd name="connsiteX4" fmla="*/ 285078 w 505610"/>
              <a:gd name="connsiteY4" fmla="*/ 225911 h 247538"/>
              <a:gd name="connsiteX5" fmla="*/ 392654 w 505610"/>
              <a:gd name="connsiteY5" fmla="*/ 166744 h 247538"/>
              <a:gd name="connsiteX6" fmla="*/ 473337 w 505610"/>
              <a:gd name="connsiteY6" fmla="*/ 102198 h 247538"/>
              <a:gd name="connsiteX7" fmla="*/ 505610 w 505610"/>
              <a:gd name="connsiteY7" fmla="*/ 75304 h 247538"/>
              <a:gd name="connsiteX8" fmla="*/ 505610 w 505610"/>
              <a:gd name="connsiteY8" fmla="*/ 75304 h 247538"/>
              <a:gd name="connsiteX0" fmla="*/ 0 w 505610"/>
              <a:gd name="connsiteY0" fmla="*/ 0 h 247538"/>
              <a:gd name="connsiteX1" fmla="*/ 26894 w 505610"/>
              <a:gd name="connsiteY1" fmla="*/ 139850 h 247538"/>
              <a:gd name="connsiteX2" fmla="*/ 91440 w 505610"/>
              <a:gd name="connsiteY2" fmla="*/ 215153 h 247538"/>
              <a:gd name="connsiteX3" fmla="*/ 199017 w 505610"/>
              <a:gd name="connsiteY3" fmla="*/ 247428 h 247538"/>
              <a:gd name="connsiteX4" fmla="*/ 285078 w 505610"/>
              <a:gd name="connsiteY4" fmla="*/ 225911 h 247538"/>
              <a:gd name="connsiteX5" fmla="*/ 392654 w 505610"/>
              <a:gd name="connsiteY5" fmla="*/ 166744 h 247538"/>
              <a:gd name="connsiteX6" fmla="*/ 473337 w 505610"/>
              <a:gd name="connsiteY6" fmla="*/ 102198 h 247538"/>
              <a:gd name="connsiteX7" fmla="*/ 505610 w 505610"/>
              <a:gd name="connsiteY7" fmla="*/ 75304 h 247538"/>
              <a:gd name="connsiteX8" fmla="*/ 505610 w 505610"/>
              <a:gd name="connsiteY8" fmla="*/ 75304 h 247538"/>
              <a:gd name="connsiteX0" fmla="*/ 0 w 505610"/>
              <a:gd name="connsiteY0" fmla="*/ 0 h 248867"/>
              <a:gd name="connsiteX1" fmla="*/ 26894 w 505610"/>
              <a:gd name="connsiteY1" fmla="*/ 139850 h 248867"/>
              <a:gd name="connsiteX2" fmla="*/ 91440 w 505610"/>
              <a:gd name="connsiteY2" fmla="*/ 215153 h 248867"/>
              <a:gd name="connsiteX3" fmla="*/ 199017 w 505610"/>
              <a:gd name="connsiteY3" fmla="*/ 247428 h 248867"/>
              <a:gd name="connsiteX4" fmla="*/ 285078 w 505610"/>
              <a:gd name="connsiteY4" fmla="*/ 242048 h 248867"/>
              <a:gd name="connsiteX5" fmla="*/ 392654 w 505610"/>
              <a:gd name="connsiteY5" fmla="*/ 166744 h 248867"/>
              <a:gd name="connsiteX6" fmla="*/ 473337 w 505610"/>
              <a:gd name="connsiteY6" fmla="*/ 102198 h 248867"/>
              <a:gd name="connsiteX7" fmla="*/ 505610 w 505610"/>
              <a:gd name="connsiteY7" fmla="*/ 75304 h 248867"/>
              <a:gd name="connsiteX8" fmla="*/ 505610 w 505610"/>
              <a:gd name="connsiteY8" fmla="*/ 75304 h 248867"/>
              <a:gd name="connsiteX0" fmla="*/ 0 w 505610"/>
              <a:gd name="connsiteY0" fmla="*/ 0 h 247729"/>
              <a:gd name="connsiteX1" fmla="*/ 26894 w 505610"/>
              <a:gd name="connsiteY1" fmla="*/ 139850 h 247729"/>
              <a:gd name="connsiteX2" fmla="*/ 91440 w 505610"/>
              <a:gd name="connsiteY2" fmla="*/ 215153 h 247729"/>
              <a:gd name="connsiteX3" fmla="*/ 199017 w 505610"/>
              <a:gd name="connsiteY3" fmla="*/ 247428 h 247729"/>
              <a:gd name="connsiteX4" fmla="*/ 279699 w 505610"/>
              <a:gd name="connsiteY4" fmla="*/ 231291 h 247729"/>
              <a:gd name="connsiteX5" fmla="*/ 392654 w 505610"/>
              <a:gd name="connsiteY5" fmla="*/ 166744 h 247729"/>
              <a:gd name="connsiteX6" fmla="*/ 473337 w 505610"/>
              <a:gd name="connsiteY6" fmla="*/ 102198 h 247729"/>
              <a:gd name="connsiteX7" fmla="*/ 505610 w 505610"/>
              <a:gd name="connsiteY7" fmla="*/ 75304 h 247729"/>
              <a:gd name="connsiteX8" fmla="*/ 505610 w 505610"/>
              <a:gd name="connsiteY8" fmla="*/ 75304 h 247729"/>
              <a:gd name="connsiteX0" fmla="*/ 0 w 505610"/>
              <a:gd name="connsiteY0" fmla="*/ 0 h 250533"/>
              <a:gd name="connsiteX1" fmla="*/ 26894 w 505610"/>
              <a:gd name="connsiteY1" fmla="*/ 139850 h 250533"/>
              <a:gd name="connsiteX2" fmla="*/ 91440 w 505610"/>
              <a:gd name="connsiteY2" fmla="*/ 215153 h 250533"/>
              <a:gd name="connsiteX3" fmla="*/ 199017 w 505610"/>
              <a:gd name="connsiteY3" fmla="*/ 247428 h 250533"/>
              <a:gd name="connsiteX4" fmla="*/ 279699 w 505610"/>
              <a:gd name="connsiteY4" fmla="*/ 247427 h 250533"/>
              <a:gd name="connsiteX5" fmla="*/ 392654 w 505610"/>
              <a:gd name="connsiteY5" fmla="*/ 166744 h 250533"/>
              <a:gd name="connsiteX6" fmla="*/ 473337 w 505610"/>
              <a:gd name="connsiteY6" fmla="*/ 102198 h 250533"/>
              <a:gd name="connsiteX7" fmla="*/ 505610 w 505610"/>
              <a:gd name="connsiteY7" fmla="*/ 75304 h 250533"/>
              <a:gd name="connsiteX8" fmla="*/ 505610 w 505610"/>
              <a:gd name="connsiteY8" fmla="*/ 75304 h 250533"/>
              <a:gd name="connsiteX0" fmla="*/ 0 w 505610"/>
              <a:gd name="connsiteY0" fmla="*/ 0 h 250533"/>
              <a:gd name="connsiteX1" fmla="*/ 26894 w 505610"/>
              <a:gd name="connsiteY1" fmla="*/ 139850 h 250533"/>
              <a:gd name="connsiteX2" fmla="*/ 91440 w 505610"/>
              <a:gd name="connsiteY2" fmla="*/ 215153 h 250533"/>
              <a:gd name="connsiteX3" fmla="*/ 199017 w 505610"/>
              <a:gd name="connsiteY3" fmla="*/ 247428 h 250533"/>
              <a:gd name="connsiteX4" fmla="*/ 279699 w 505610"/>
              <a:gd name="connsiteY4" fmla="*/ 247427 h 250533"/>
              <a:gd name="connsiteX5" fmla="*/ 392654 w 505610"/>
              <a:gd name="connsiteY5" fmla="*/ 166744 h 250533"/>
              <a:gd name="connsiteX6" fmla="*/ 473337 w 505610"/>
              <a:gd name="connsiteY6" fmla="*/ 102198 h 250533"/>
              <a:gd name="connsiteX7" fmla="*/ 505610 w 505610"/>
              <a:gd name="connsiteY7" fmla="*/ 75304 h 250533"/>
              <a:gd name="connsiteX8" fmla="*/ 505610 w 505610"/>
              <a:gd name="connsiteY8" fmla="*/ 75304 h 250533"/>
              <a:gd name="connsiteX0" fmla="*/ 0 w 505610"/>
              <a:gd name="connsiteY0" fmla="*/ 0 h 248107"/>
              <a:gd name="connsiteX1" fmla="*/ 26894 w 505610"/>
              <a:gd name="connsiteY1" fmla="*/ 139850 h 248107"/>
              <a:gd name="connsiteX2" fmla="*/ 91440 w 505610"/>
              <a:gd name="connsiteY2" fmla="*/ 215153 h 248107"/>
              <a:gd name="connsiteX3" fmla="*/ 199017 w 505610"/>
              <a:gd name="connsiteY3" fmla="*/ 247428 h 248107"/>
              <a:gd name="connsiteX4" fmla="*/ 274320 w 505610"/>
              <a:gd name="connsiteY4" fmla="*/ 236670 h 248107"/>
              <a:gd name="connsiteX5" fmla="*/ 392654 w 505610"/>
              <a:gd name="connsiteY5" fmla="*/ 166744 h 248107"/>
              <a:gd name="connsiteX6" fmla="*/ 473337 w 505610"/>
              <a:gd name="connsiteY6" fmla="*/ 102198 h 248107"/>
              <a:gd name="connsiteX7" fmla="*/ 505610 w 505610"/>
              <a:gd name="connsiteY7" fmla="*/ 75304 h 248107"/>
              <a:gd name="connsiteX8" fmla="*/ 505610 w 505610"/>
              <a:gd name="connsiteY8" fmla="*/ 75304 h 248107"/>
              <a:gd name="connsiteX0" fmla="*/ 0 w 505610"/>
              <a:gd name="connsiteY0" fmla="*/ 0 h 248107"/>
              <a:gd name="connsiteX1" fmla="*/ 26894 w 505610"/>
              <a:gd name="connsiteY1" fmla="*/ 139850 h 248107"/>
              <a:gd name="connsiteX2" fmla="*/ 91440 w 505610"/>
              <a:gd name="connsiteY2" fmla="*/ 215153 h 248107"/>
              <a:gd name="connsiteX3" fmla="*/ 199017 w 505610"/>
              <a:gd name="connsiteY3" fmla="*/ 247428 h 248107"/>
              <a:gd name="connsiteX4" fmla="*/ 274320 w 505610"/>
              <a:gd name="connsiteY4" fmla="*/ 236670 h 248107"/>
              <a:gd name="connsiteX5" fmla="*/ 392654 w 505610"/>
              <a:gd name="connsiteY5" fmla="*/ 166744 h 248107"/>
              <a:gd name="connsiteX6" fmla="*/ 473337 w 505610"/>
              <a:gd name="connsiteY6" fmla="*/ 102198 h 248107"/>
              <a:gd name="connsiteX7" fmla="*/ 505610 w 505610"/>
              <a:gd name="connsiteY7" fmla="*/ 75304 h 248107"/>
              <a:gd name="connsiteX8" fmla="*/ 505610 w 505610"/>
              <a:gd name="connsiteY8" fmla="*/ 75304 h 248107"/>
              <a:gd name="connsiteX0" fmla="*/ 0 w 505610"/>
              <a:gd name="connsiteY0" fmla="*/ 0 h 248107"/>
              <a:gd name="connsiteX1" fmla="*/ 26894 w 505610"/>
              <a:gd name="connsiteY1" fmla="*/ 139850 h 248107"/>
              <a:gd name="connsiteX2" fmla="*/ 91440 w 505610"/>
              <a:gd name="connsiteY2" fmla="*/ 215153 h 248107"/>
              <a:gd name="connsiteX3" fmla="*/ 199017 w 505610"/>
              <a:gd name="connsiteY3" fmla="*/ 247428 h 248107"/>
              <a:gd name="connsiteX4" fmla="*/ 274320 w 505610"/>
              <a:gd name="connsiteY4" fmla="*/ 236670 h 248107"/>
              <a:gd name="connsiteX5" fmla="*/ 392654 w 505610"/>
              <a:gd name="connsiteY5" fmla="*/ 166744 h 248107"/>
              <a:gd name="connsiteX6" fmla="*/ 473337 w 505610"/>
              <a:gd name="connsiteY6" fmla="*/ 102198 h 248107"/>
              <a:gd name="connsiteX7" fmla="*/ 505610 w 505610"/>
              <a:gd name="connsiteY7" fmla="*/ 75304 h 248107"/>
              <a:gd name="connsiteX8" fmla="*/ 505610 w 505610"/>
              <a:gd name="connsiteY8" fmla="*/ 75304 h 248107"/>
              <a:gd name="connsiteX0" fmla="*/ 0 w 505610"/>
              <a:gd name="connsiteY0" fmla="*/ 0 h 248107"/>
              <a:gd name="connsiteX1" fmla="*/ 26894 w 505610"/>
              <a:gd name="connsiteY1" fmla="*/ 139850 h 248107"/>
              <a:gd name="connsiteX2" fmla="*/ 91440 w 505610"/>
              <a:gd name="connsiteY2" fmla="*/ 215153 h 248107"/>
              <a:gd name="connsiteX3" fmla="*/ 199017 w 505610"/>
              <a:gd name="connsiteY3" fmla="*/ 247428 h 248107"/>
              <a:gd name="connsiteX4" fmla="*/ 274320 w 505610"/>
              <a:gd name="connsiteY4" fmla="*/ 236670 h 248107"/>
              <a:gd name="connsiteX5" fmla="*/ 392654 w 505610"/>
              <a:gd name="connsiteY5" fmla="*/ 166744 h 248107"/>
              <a:gd name="connsiteX6" fmla="*/ 473337 w 505610"/>
              <a:gd name="connsiteY6" fmla="*/ 102198 h 248107"/>
              <a:gd name="connsiteX7" fmla="*/ 505610 w 505610"/>
              <a:gd name="connsiteY7" fmla="*/ 75304 h 248107"/>
              <a:gd name="connsiteX8" fmla="*/ 505610 w 505610"/>
              <a:gd name="connsiteY8" fmla="*/ 75304 h 248107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66744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66744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26971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367"/>
              <a:gd name="connsiteX1" fmla="*/ 26894 w 505610"/>
              <a:gd name="connsiteY1" fmla="*/ 126971 h 248367"/>
              <a:gd name="connsiteX2" fmla="*/ 91440 w 505610"/>
              <a:gd name="connsiteY2" fmla="*/ 215153 h 248367"/>
              <a:gd name="connsiteX3" fmla="*/ 199017 w 505610"/>
              <a:gd name="connsiteY3" fmla="*/ 247428 h 248367"/>
              <a:gd name="connsiteX4" fmla="*/ 274320 w 505610"/>
              <a:gd name="connsiteY4" fmla="*/ 236670 h 248367"/>
              <a:gd name="connsiteX5" fmla="*/ 355001 w 505610"/>
              <a:gd name="connsiteY5" fmla="*/ 205458 h 248367"/>
              <a:gd name="connsiteX6" fmla="*/ 392654 w 505610"/>
              <a:gd name="connsiteY6" fmla="*/ 177502 h 248367"/>
              <a:gd name="connsiteX7" fmla="*/ 473337 w 505610"/>
              <a:gd name="connsiteY7" fmla="*/ 102198 h 248367"/>
              <a:gd name="connsiteX8" fmla="*/ 505610 w 505610"/>
              <a:gd name="connsiteY8" fmla="*/ 75304 h 248367"/>
              <a:gd name="connsiteX9" fmla="*/ 505610 w 505610"/>
              <a:gd name="connsiteY9" fmla="*/ 75304 h 248367"/>
              <a:gd name="connsiteX0" fmla="*/ 0 w 505610"/>
              <a:gd name="connsiteY0" fmla="*/ 0 h 248367"/>
              <a:gd name="connsiteX1" fmla="*/ 26894 w 505610"/>
              <a:gd name="connsiteY1" fmla="*/ 126971 h 248367"/>
              <a:gd name="connsiteX2" fmla="*/ 91440 w 505610"/>
              <a:gd name="connsiteY2" fmla="*/ 215153 h 248367"/>
              <a:gd name="connsiteX3" fmla="*/ 199017 w 505610"/>
              <a:gd name="connsiteY3" fmla="*/ 247428 h 248367"/>
              <a:gd name="connsiteX4" fmla="*/ 274320 w 505610"/>
              <a:gd name="connsiteY4" fmla="*/ 236670 h 248367"/>
              <a:gd name="connsiteX5" fmla="*/ 355001 w 505610"/>
              <a:gd name="connsiteY5" fmla="*/ 205458 h 248367"/>
              <a:gd name="connsiteX6" fmla="*/ 392654 w 505610"/>
              <a:gd name="connsiteY6" fmla="*/ 177502 h 248367"/>
              <a:gd name="connsiteX7" fmla="*/ 473337 w 505610"/>
              <a:gd name="connsiteY7" fmla="*/ 102198 h 248367"/>
              <a:gd name="connsiteX8" fmla="*/ 505610 w 505610"/>
              <a:gd name="connsiteY8" fmla="*/ 75304 h 248367"/>
              <a:gd name="connsiteX9" fmla="*/ 505610 w 505610"/>
              <a:gd name="connsiteY9" fmla="*/ 75304 h 248367"/>
              <a:gd name="connsiteX0" fmla="*/ 0 w 505610"/>
              <a:gd name="connsiteY0" fmla="*/ 0 h 249955"/>
              <a:gd name="connsiteX1" fmla="*/ 26894 w 505610"/>
              <a:gd name="connsiteY1" fmla="*/ 126971 h 249955"/>
              <a:gd name="connsiteX2" fmla="*/ 91440 w 505610"/>
              <a:gd name="connsiteY2" fmla="*/ 215153 h 249955"/>
              <a:gd name="connsiteX3" fmla="*/ 199017 w 505610"/>
              <a:gd name="connsiteY3" fmla="*/ 247428 h 249955"/>
              <a:gd name="connsiteX4" fmla="*/ 274320 w 505610"/>
              <a:gd name="connsiteY4" fmla="*/ 243110 h 249955"/>
              <a:gd name="connsiteX5" fmla="*/ 355001 w 505610"/>
              <a:gd name="connsiteY5" fmla="*/ 205458 h 249955"/>
              <a:gd name="connsiteX6" fmla="*/ 392654 w 505610"/>
              <a:gd name="connsiteY6" fmla="*/ 177502 h 249955"/>
              <a:gd name="connsiteX7" fmla="*/ 473337 w 505610"/>
              <a:gd name="connsiteY7" fmla="*/ 102198 h 249955"/>
              <a:gd name="connsiteX8" fmla="*/ 505610 w 505610"/>
              <a:gd name="connsiteY8" fmla="*/ 75304 h 249955"/>
              <a:gd name="connsiteX9" fmla="*/ 505610 w 505610"/>
              <a:gd name="connsiteY9" fmla="*/ 75304 h 249955"/>
              <a:gd name="connsiteX0" fmla="*/ 0 w 505610"/>
              <a:gd name="connsiteY0" fmla="*/ 0 h 249955"/>
              <a:gd name="connsiteX1" fmla="*/ 26894 w 505610"/>
              <a:gd name="connsiteY1" fmla="*/ 126971 h 249955"/>
              <a:gd name="connsiteX2" fmla="*/ 91440 w 505610"/>
              <a:gd name="connsiteY2" fmla="*/ 215153 h 249955"/>
              <a:gd name="connsiteX3" fmla="*/ 199017 w 505610"/>
              <a:gd name="connsiteY3" fmla="*/ 247428 h 249955"/>
              <a:gd name="connsiteX4" fmla="*/ 274320 w 505610"/>
              <a:gd name="connsiteY4" fmla="*/ 243110 h 249955"/>
              <a:gd name="connsiteX5" fmla="*/ 355001 w 505610"/>
              <a:gd name="connsiteY5" fmla="*/ 205458 h 249955"/>
              <a:gd name="connsiteX6" fmla="*/ 392654 w 505610"/>
              <a:gd name="connsiteY6" fmla="*/ 177502 h 249955"/>
              <a:gd name="connsiteX7" fmla="*/ 473337 w 505610"/>
              <a:gd name="connsiteY7" fmla="*/ 102198 h 249955"/>
              <a:gd name="connsiteX8" fmla="*/ 505610 w 505610"/>
              <a:gd name="connsiteY8" fmla="*/ 75304 h 249955"/>
              <a:gd name="connsiteX9" fmla="*/ 505610 w 505610"/>
              <a:gd name="connsiteY9" fmla="*/ 75304 h 249955"/>
              <a:gd name="connsiteX0" fmla="*/ 0 w 505610"/>
              <a:gd name="connsiteY0" fmla="*/ 0 h 249955"/>
              <a:gd name="connsiteX1" fmla="*/ 26894 w 505610"/>
              <a:gd name="connsiteY1" fmla="*/ 126971 h 249955"/>
              <a:gd name="connsiteX2" fmla="*/ 91440 w 505610"/>
              <a:gd name="connsiteY2" fmla="*/ 215153 h 249955"/>
              <a:gd name="connsiteX3" fmla="*/ 199017 w 505610"/>
              <a:gd name="connsiteY3" fmla="*/ 247428 h 249955"/>
              <a:gd name="connsiteX4" fmla="*/ 274320 w 505610"/>
              <a:gd name="connsiteY4" fmla="*/ 243110 h 249955"/>
              <a:gd name="connsiteX5" fmla="*/ 355001 w 505610"/>
              <a:gd name="connsiteY5" fmla="*/ 205458 h 249955"/>
              <a:gd name="connsiteX6" fmla="*/ 392654 w 505610"/>
              <a:gd name="connsiteY6" fmla="*/ 183941 h 249955"/>
              <a:gd name="connsiteX7" fmla="*/ 473337 w 505610"/>
              <a:gd name="connsiteY7" fmla="*/ 102198 h 249955"/>
              <a:gd name="connsiteX8" fmla="*/ 505610 w 505610"/>
              <a:gd name="connsiteY8" fmla="*/ 75304 h 249955"/>
              <a:gd name="connsiteX9" fmla="*/ 505610 w 505610"/>
              <a:gd name="connsiteY9" fmla="*/ 75304 h 249955"/>
              <a:gd name="connsiteX0" fmla="*/ 0 w 505610"/>
              <a:gd name="connsiteY0" fmla="*/ 0 h 249696"/>
              <a:gd name="connsiteX1" fmla="*/ 26894 w 505610"/>
              <a:gd name="connsiteY1" fmla="*/ 126971 h 249696"/>
              <a:gd name="connsiteX2" fmla="*/ 91440 w 505610"/>
              <a:gd name="connsiteY2" fmla="*/ 215153 h 249696"/>
              <a:gd name="connsiteX3" fmla="*/ 199017 w 505610"/>
              <a:gd name="connsiteY3" fmla="*/ 247428 h 249696"/>
              <a:gd name="connsiteX4" fmla="*/ 274320 w 505610"/>
              <a:gd name="connsiteY4" fmla="*/ 243110 h 249696"/>
              <a:gd name="connsiteX5" fmla="*/ 355001 w 505610"/>
              <a:gd name="connsiteY5" fmla="*/ 211897 h 249696"/>
              <a:gd name="connsiteX6" fmla="*/ 392654 w 505610"/>
              <a:gd name="connsiteY6" fmla="*/ 183941 h 249696"/>
              <a:gd name="connsiteX7" fmla="*/ 473337 w 505610"/>
              <a:gd name="connsiteY7" fmla="*/ 102198 h 249696"/>
              <a:gd name="connsiteX8" fmla="*/ 505610 w 505610"/>
              <a:gd name="connsiteY8" fmla="*/ 75304 h 249696"/>
              <a:gd name="connsiteX9" fmla="*/ 505610 w 505610"/>
              <a:gd name="connsiteY9" fmla="*/ 75304 h 249696"/>
              <a:gd name="connsiteX0" fmla="*/ 0 w 505610"/>
              <a:gd name="connsiteY0" fmla="*/ 0 h 249696"/>
              <a:gd name="connsiteX1" fmla="*/ 26894 w 505610"/>
              <a:gd name="connsiteY1" fmla="*/ 126971 h 249696"/>
              <a:gd name="connsiteX2" fmla="*/ 91440 w 505610"/>
              <a:gd name="connsiteY2" fmla="*/ 215153 h 249696"/>
              <a:gd name="connsiteX3" fmla="*/ 199017 w 505610"/>
              <a:gd name="connsiteY3" fmla="*/ 247428 h 249696"/>
              <a:gd name="connsiteX4" fmla="*/ 274320 w 505610"/>
              <a:gd name="connsiteY4" fmla="*/ 243110 h 249696"/>
              <a:gd name="connsiteX5" fmla="*/ 355001 w 505610"/>
              <a:gd name="connsiteY5" fmla="*/ 211897 h 249696"/>
              <a:gd name="connsiteX6" fmla="*/ 399093 w 505610"/>
              <a:gd name="connsiteY6" fmla="*/ 183941 h 249696"/>
              <a:gd name="connsiteX7" fmla="*/ 473337 w 505610"/>
              <a:gd name="connsiteY7" fmla="*/ 102198 h 249696"/>
              <a:gd name="connsiteX8" fmla="*/ 505610 w 505610"/>
              <a:gd name="connsiteY8" fmla="*/ 75304 h 249696"/>
              <a:gd name="connsiteX9" fmla="*/ 505610 w 505610"/>
              <a:gd name="connsiteY9" fmla="*/ 75304 h 249696"/>
              <a:gd name="connsiteX0" fmla="*/ 0 w 505610"/>
              <a:gd name="connsiteY0" fmla="*/ 0 h 249696"/>
              <a:gd name="connsiteX1" fmla="*/ 26894 w 505610"/>
              <a:gd name="connsiteY1" fmla="*/ 126971 h 249696"/>
              <a:gd name="connsiteX2" fmla="*/ 91440 w 505610"/>
              <a:gd name="connsiteY2" fmla="*/ 215153 h 249696"/>
              <a:gd name="connsiteX3" fmla="*/ 199017 w 505610"/>
              <a:gd name="connsiteY3" fmla="*/ 247428 h 249696"/>
              <a:gd name="connsiteX4" fmla="*/ 274320 w 505610"/>
              <a:gd name="connsiteY4" fmla="*/ 243110 h 249696"/>
              <a:gd name="connsiteX5" fmla="*/ 355001 w 505610"/>
              <a:gd name="connsiteY5" fmla="*/ 211897 h 249696"/>
              <a:gd name="connsiteX6" fmla="*/ 399093 w 505610"/>
              <a:gd name="connsiteY6" fmla="*/ 183941 h 249696"/>
              <a:gd name="connsiteX7" fmla="*/ 473337 w 505610"/>
              <a:gd name="connsiteY7" fmla="*/ 115076 h 249696"/>
              <a:gd name="connsiteX8" fmla="*/ 505610 w 505610"/>
              <a:gd name="connsiteY8" fmla="*/ 75304 h 249696"/>
              <a:gd name="connsiteX9" fmla="*/ 505610 w 505610"/>
              <a:gd name="connsiteY9" fmla="*/ 75304 h 249696"/>
              <a:gd name="connsiteX0" fmla="*/ 0 w 505610"/>
              <a:gd name="connsiteY0" fmla="*/ 0 h 249696"/>
              <a:gd name="connsiteX1" fmla="*/ 26894 w 505610"/>
              <a:gd name="connsiteY1" fmla="*/ 126971 h 249696"/>
              <a:gd name="connsiteX2" fmla="*/ 91440 w 505610"/>
              <a:gd name="connsiteY2" fmla="*/ 215153 h 249696"/>
              <a:gd name="connsiteX3" fmla="*/ 199017 w 505610"/>
              <a:gd name="connsiteY3" fmla="*/ 247428 h 249696"/>
              <a:gd name="connsiteX4" fmla="*/ 274320 w 505610"/>
              <a:gd name="connsiteY4" fmla="*/ 243110 h 249696"/>
              <a:gd name="connsiteX5" fmla="*/ 355001 w 505610"/>
              <a:gd name="connsiteY5" fmla="*/ 211897 h 249696"/>
              <a:gd name="connsiteX6" fmla="*/ 399093 w 505610"/>
              <a:gd name="connsiteY6" fmla="*/ 183941 h 249696"/>
              <a:gd name="connsiteX7" fmla="*/ 473337 w 505610"/>
              <a:gd name="connsiteY7" fmla="*/ 108637 h 249696"/>
              <a:gd name="connsiteX8" fmla="*/ 505610 w 505610"/>
              <a:gd name="connsiteY8" fmla="*/ 75304 h 249696"/>
              <a:gd name="connsiteX9" fmla="*/ 505610 w 505610"/>
              <a:gd name="connsiteY9" fmla="*/ 75304 h 249696"/>
              <a:gd name="connsiteX0" fmla="*/ 0 w 505610"/>
              <a:gd name="connsiteY0" fmla="*/ 0 h 249270"/>
              <a:gd name="connsiteX1" fmla="*/ 26894 w 505610"/>
              <a:gd name="connsiteY1" fmla="*/ 126971 h 249270"/>
              <a:gd name="connsiteX2" fmla="*/ 91440 w 505610"/>
              <a:gd name="connsiteY2" fmla="*/ 215153 h 249270"/>
              <a:gd name="connsiteX3" fmla="*/ 199017 w 505610"/>
              <a:gd name="connsiteY3" fmla="*/ 247428 h 249270"/>
              <a:gd name="connsiteX4" fmla="*/ 274320 w 505610"/>
              <a:gd name="connsiteY4" fmla="*/ 243110 h 249270"/>
              <a:gd name="connsiteX5" fmla="*/ 355001 w 505610"/>
              <a:gd name="connsiteY5" fmla="*/ 224775 h 249270"/>
              <a:gd name="connsiteX6" fmla="*/ 399093 w 505610"/>
              <a:gd name="connsiteY6" fmla="*/ 183941 h 249270"/>
              <a:gd name="connsiteX7" fmla="*/ 473337 w 505610"/>
              <a:gd name="connsiteY7" fmla="*/ 108637 h 249270"/>
              <a:gd name="connsiteX8" fmla="*/ 505610 w 505610"/>
              <a:gd name="connsiteY8" fmla="*/ 75304 h 249270"/>
              <a:gd name="connsiteX9" fmla="*/ 505610 w 505610"/>
              <a:gd name="connsiteY9" fmla="*/ 75304 h 249270"/>
              <a:gd name="connsiteX0" fmla="*/ 0 w 505610"/>
              <a:gd name="connsiteY0" fmla="*/ 0 h 249468"/>
              <a:gd name="connsiteX1" fmla="*/ 26894 w 505610"/>
              <a:gd name="connsiteY1" fmla="*/ 126971 h 249468"/>
              <a:gd name="connsiteX2" fmla="*/ 91440 w 505610"/>
              <a:gd name="connsiteY2" fmla="*/ 215153 h 249468"/>
              <a:gd name="connsiteX3" fmla="*/ 199017 w 505610"/>
              <a:gd name="connsiteY3" fmla="*/ 247428 h 249468"/>
              <a:gd name="connsiteX4" fmla="*/ 274320 w 505610"/>
              <a:gd name="connsiteY4" fmla="*/ 243110 h 249468"/>
              <a:gd name="connsiteX5" fmla="*/ 355001 w 505610"/>
              <a:gd name="connsiteY5" fmla="*/ 218336 h 249468"/>
              <a:gd name="connsiteX6" fmla="*/ 399093 w 505610"/>
              <a:gd name="connsiteY6" fmla="*/ 183941 h 249468"/>
              <a:gd name="connsiteX7" fmla="*/ 473337 w 505610"/>
              <a:gd name="connsiteY7" fmla="*/ 108637 h 249468"/>
              <a:gd name="connsiteX8" fmla="*/ 505610 w 505610"/>
              <a:gd name="connsiteY8" fmla="*/ 75304 h 249468"/>
              <a:gd name="connsiteX9" fmla="*/ 505610 w 505610"/>
              <a:gd name="connsiteY9" fmla="*/ 75304 h 249468"/>
              <a:gd name="connsiteX0" fmla="*/ 0 w 505610"/>
              <a:gd name="connsiteY0" fmla="*/ 0 h 249468"/>
              <a:gd name="connsiteX1" fmla="*/ 26894 w 505610"/>
              <a:gd name="connsiteY1" fmla="*/ 126971 h 249468"/>
              <a:gd name="connsiteX2" fmla="*/ 91440 w 505610"/>
              <a:gd name="connsiteY2" fmla="*/ 215153 h 249468"/>
              <a:gd name="connsiteX3" fmla="*/ 199017 w 505610"/>
              <a:gd name="connsiteY3" fmla="*/ 247428 h 249468"/>
              <a:gd name="connsiteX4" fmla="*/ 274320 w 505610"/>
              <a:gd name="connsiteY4" fmla="*/ 243110 h 249468"/>
              <a:gd name="connsiteX5" fmla="*/ 355001 w 505610"/>
              <a:gd name="connsiteY5" fmla="*/ 218336 h 249468"/>
              <a:gd name="connsiteX6" fmla="*/ 392654 w 505610"/>
              <a:gd name="connsiteY6" fmla="*/ 183941 h 249468"/>
              <a:gd name="connsiteX7" fmla="*/ 473337 w 505610"/>
              <a:gd name="connsiteY7" fmla="*/ 108637 h 249468"/>
              <a:gd name="connsiteX8" fmla="*/ 505610 w 505610"/>
              <a:gd name="connsiteY8" fmla="*/ 75304 h 249468"/>
              <a:gd name="connsiteX9" fmla="*/ 505610 w 505610"/>
              <a:gd name="connsiteY9" fmla="*/ 75304 h 249468"/>
              <a:gd name="connsiteX0" fmla="*/ 0 w 505610"/>
              <a:gd name="connsiteY0" fmla="*/ 0 h 249696"/>
              <a:gd name="connsiteX1" fmla="*/ 26894 w 505610"/>
              <a:gd name="connsiteY1" fmla="*/ 126971 h 249696"/>
              <a:gd name="connsiteX2" fmla="*/ 91440 w 505610"/>
              <a:gd name="connsiteY2" fmla="*/ 215153 h 249696"/>
              <a:gd name="connsiteX3" fmla="*/ 199017 w 505610"/>
              <a:gd name="connsiteY3" fmla="*/ 247428 h 249696"/>
              <a:gd name="connsiteX4" fmla="*/ 274320 w 505610"/>
              <a:gd name="connsiteY4" fmla="*/ 243110 h 249696"/>
              <a:gd name="connsiteX5" fmla="*/ 348562 w 505610"/>
              <a:gd name="connsiteY5" fmla="*/ 211897 h 249696"/>
              <a:gd name="connsiteX6" fmla="*/ 392654 w 505610"/>
              <a:gd name="connsiteY6" fmla="*/ 183941 h 249696"/>
              <a:gd name="connsiteX7" fmla="*/ 473337 w 505610"/>
              <a:gd name="connsiteY7" fmla="*/ 108637 h 249696"/>
              <a:gd name="connsiteX8" fmla="*/ 505610 w 505610"/>
              <a:gd name="connsiteY8" fmla="*/ 75304 h 249696"/>
              <a:gd name="connsiteX9" fmla="*/ 505610 w 505610"/>
              <a:gd name="connsiteY9" fmla="*/ 75304 h 24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5610" h="249696">
                <a:moveTo>
                  <a:pt x="0" y="0"/>
                </a:moveTo>
                <a:cubicBezTo>
                  <a:pt x="17809" y="50651"/>
                  <a:pt x="11654" y="91112"/>
                  <a:pt x="26894" y="126971"/>
                </a:cubicBezTo>
                <a:cubicBezTo>
                  <a:pt x="42134" y="162830"/>
                  <a:pt x="62753" y="195077"/>
                  <a:pt x="91440" y="215153"/>
                </a:cubicBezTo>
                <a:cubicBezTo>
                  <a:pt x="120127" y="235229"/>
                  <a:pt x="168537" y="242769"/>
                  <a:pt x="199017" y="247428"/>
                </a:cubicBezTo>
                <a:cubicBezTo>
                  <a:pt x="229497" y="252088"/>
                  <a:pt x="249396" y="249032"/>
                  <a:pt x="274320" y="243110"/>
                </a:cubicBezTo>
                <a:cubicBezTo>
                  <a:pt x="299244" y="237188"/>
                  <a:pt x="328840" y="221758"/>
                  <a:pt x="348562" y="211897"/>
                </a:cubicBezTo>
                <a:cubicBezTo>
                  <a:pt x="368284" y="202036"/>
                  <a:pt x="371858" y="201151"/>
                  <a:pt x="392654" y="183941"/>
                </a:cubicBezTo>
                <a:cubicBezTo>
                  <a:pt x="413450" y="166731"/>
                  <a:pt x="446443" y="133738"/>
                  <a:pt x="473337" y="108637"/>
                </a:cubicBezTo>
                <a:cubicBezTo>
                  <a:pt x="492163" y="90531"/>
                  <a:pt x="505610" y="75304"/>
                  <a:pt x="505610" y="75304"/>
                </a:cubicBezTo>
                <a:lnTo>
                  <a:pt x="505610" y="75304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Freeform 27"/>
          <p:cNvSpPr/>
          <p:nvPr/>
        </p:nvSpPr>
        <p:spPr>
          <a:xfrm>
            <a:off x="5557342" y="2201367"/>
            <a:ext cx="663000" cy="1322318"/>
          </a:xfrm>
          <a:custGeom>
            <a:avLst/>
            <a:gdLst>
              <a:gd name="connsiteX0" fmla="*/ 0 w 333487"/>
              <a:gd name="connsiteY0" fmla="*/ 586292 h 586292"/>
              <a:gd name="connsiteX1" fmla="*/ 129092 w 333487"/>
              <a:gd name="connsiteY1" fmla="*/ 424927 h 586292"/>
              <a:gd name="connsiteX2" fmla="*/ 204396 w 333487"/>
              <a:gd name="connsiteY2" fmla="*/ 290457 h 586292"/>
              <a:gd name="connsiteX3" fmla="*/ 258184 w 333487"/>
              <a:gd name="connsiteY3" fmla="*/ 172122 h 586292"/>
              <a:gd name="connsiteX4" fmla="*/ 333487 w 333487"/>
              <a:gd name="connsiteY4" fmla="*/ 0 h 586292"/>
              <a:gd name="connsiteX5" fmla="*/ 333487 w 333487"/>
              <a:gd name="connsiteY5" fmla="*/ 0 h 586292"/>
              <a:gd name="connsiteX0" fmla="*/ 0 w 333487"/>
              <a:gd name="connsiteY0" fmla="*/ 586292 h 586292"/>
              <a:gd name="connsiteX1" fmla="*/ 129092 w 333487"/>
              <a:gd name="connsiteY1" fmla="*/ 424927 h 586292"/>
              <a:gd name="connsiteX2" fmla="*/ 204396 w 333487"/>
              <a:gd name="connsiteY2" fmla="*/ 290457 h 586292"/>
              <a:gd name="connsiteX3" fmla="*/ 258184 w 333487"/>
              <a:gd name="connsiteY3" fmla="*/ 172122 h 586292"/>
              <a:gd name="connsiteX4" fmla="*/ 333487 w 333487"/>
              <a:gd name="connsiteY4" fmla="*/ 0 h 586292"/>
              <a:gd name="connsiteX5" fmla="*/ 333487 w 333487"/>
              <a:gd name="connsiteY5" fmla="*/ 0 h 586292"/>
              <a:gd name="connsiteX0" fmla="*/ 0 w 344245"/>
              <a:gd name="connsiteY0" fmla="*/ 564777 h 564777"/>
              <a:gd name="connsiteX1" fmla="*/ 139850 w 344245"/>
              <a:gd name="connsiteY1" fmla="*/ 424927 h 564777"/>
              <a:gd name="connsiteX2" fmla="*/ 215154 w 344245"/>
              <a:gd name="connsiteY2" fmla="*/ 290457 h 564777"/>
              <a:gd name="connsiteX3" fmla="*/ 268942 w 344245"/>
              <a:gd name="connsiteY3" fmla="*/ 172122 h 564777"/>
              <a:gd name="connsiteX4" fmla="*/ 344245 w 344245"/>
              <a:gd name="connsiteY4" fmla="*/ 0 h 564777"/>
              <a:gd name="connsiteX5" fmla="*/ 344245 w 344245"/>
              <a:gd name="connsiteY5" fmla="*/ 0 h 564777"/>
              <a:gd name="connsiteX0" fmla="*/ 0 w 333487"/>
              <a:gd name="connsiteY0" fmla="*/ 580913 h 580913"/>
              <a:gd name="connsiteX1" fmla="*/ 129092 w 333487"/>
              <a:gd name="connsiteY1" fmla="*/ 424927 h 580913"/>
              <a:gd name="connsiteX2" fmla="*/ 204396 w 333487"/>
              <a:gd name="connsiteY2" fmla="*/ 290457 h 580913"/>
              <a:gd name="connsiteX3" fmla="*/ 258184 w 333487"/>
              <a:gd name="connsiteY3" fmla="*/ 172122 h 580913"/>
              <a:gd name="connsiteX4" fmla="*/ 333487 w 333487"/>
              <a:gd name="connsiteY4" fmla="*/ 0 h 580913"/>
              <a:gd name="connsiteX5" fmla="*/ 333487 w 333487"/>
              <a:gd name="connsiteY5" fmla="*/ 0 h 580913"/>
              <a:gd name="connsiteX0" fmla="*/ 0 w 333487"/>
              <a:gd name="connsiteY0" fmla="*/ 580913 h 580913"/>
              <a:gd name="connsiteX1" fmla="*/ 118334 w 333487"/>
              <a:gd name="connsiteY1" fmla="*/ 424927 h 580913"/>
              <a:gd name="connsiteX2" fmla="*/ 204396 w 333487"/>
              <a:gd name="connsiteY2" fmla="*/ 290457 h 580913"/>
              <a:gd name="connsiteX3" fmla="*/ 258184 w 333487"/>
              <a:gd name="connsiteY3" fmla="*/ 172122 h 580913"/>
              <a:gd name="connsiteX4" fmla="*/ 333487 w 333487"/>
              <a:gd name="connsiteY4" fmla="*/ 0 h 580913"/>
              <a:gd name="connsiteX5" fmla="*/ 333487 w 333487"/>
              <a:gd name="connsiteY5" fmla="*/ 0 h 580913"/>
              <a:gd name="connsiteX0" fmla="*/ 0 w 333487"/>
              <a:gd name="connsiteY0" fmla="*/ 580913 h 580913"/>
              <a:gd name="connsiteX1" fmla="*/ 118334 w 333487"/>
              <a:gd name="connsiteY1" fmla="*/ 424927 h 580913"/>
              <a:gd name="connsiteX2" fmla="*/ 193638 w 333487"/>
              <a:gd name="connsiteY2" fmla="*/ 290457 h 580913"/>
              <a:gd name="connsiteX3" fmla="*/ 258184 w 333487"/>
              <a:gd name="connsiteY3" fmla="*/ 172122 h 580913"/>
              <a:gd name="connsiteX4" fmla="*/ 333487 w 333487"/>
              <a:gd name="connsiteY4" fmla="*/ 0 h 580913"/>
              <a:gd name="connsiteX5" fmla="*/ 333487 w 333487"/>
              <a:gd name="connsiteY5" fmla="*/ 0 h 580913"/>
              <a:gd name="connsiteX0" fmla="*/ 0 w 333487"/>
              <a:gd name="connsiteY0" fmla="*/ 580913 h 580913"/>
              <a:gd name="connsiteX1" fmla="*/ 118334 w 333487"/>
              <a:gd name="connsiteY1" fmla="*/ 424927 h 580913"/>
              <a:gd name="connsiteX2" fmla="*/ 193638 w 333487"/>
              <a:gd name="connsiteY2" fmla="*/ 295835 h 580913"/>
              <a:gd name="connsiteX3" fmla="*/ 258184 w 333487"/>
              <a:gd name="connsiteY3" fmla="*/ 172122 h 580913"/>
              <a:gd name="connsiteX4" fmla="*/ 333487 w 333487"/>
              <a:gd name="connsiteY4" fmla="*/ 0 h 580913"/>
              <a:gd name="connsiteX5" fmla="*/ 333487 w 333487"/>
              <a:gd name="connsiteY5" fmla="*/ 0 h 580913"/>
              <a:gd name="connsiteX0" fmla="*/ 0 w 333487"/>
              <a:gd name="connsiteY0" fmla="*/ 580913 h 580913"/>
              <a:gd name="connsiteX1" fmla="*/ 118334 w 333487"/>
              <a:gd name="connsiteY1" fmla="*/ 424927 h 580913"/>
              <a:gd name="connsiteX2" fmla="*/ 193638 w 333487"/>
              <a:gd name="connsiteY2" fmla="*/ 295835 h 580913"/>
              <a:gd name="connsiteX3" fmla="*/ 258184 w 333487"/>
              <a:gd name="connsiteY3" fmla="*/ 172122 h 580913"/>
              <a:gd name="connsiteX4" fmla="*/ 322730 w 333487"/>
              <a:gd name="connsiteY4" fmla="*/ 59168 h 580913"/>
              <a:gd name="connsiteX5" fmla="*/ 333487 w 333487"/>
              <a:gd name="connsiteY5" fmla="*/ 0 h 580913"/>
              <a:gd name="connsiteX6" fmla="*/ 333487 w 333487"/>
              <a:gd name="connsiteY6" fmla="*/ 0 h 580913"/>
              <a:gd name="connsiteX0" fmla="*/ 0 w 333487"/>
              <a:gd name="connsiteY0" fmla="*/ 580913 h 580913"/>
              <a:gd name="connsiteX1" fmla="*/ 118334 w 333487"/>
              <a:gd name="connsiteY1" fmla="*/ 424927 h 580913"/>
              <a:gd name="connsiteX2" fmla="*/ 193638 w 333487"/>
              <a:gd name="connsiteY2" fmla="*/ 295835 h 580913"/>
              <a:gd name="connsiteX3" fmla="*/ 258184 w 333487"/>
              <a:gd name="connsiteY3" fmla="*/ 172122 h 580913"/>
              <a:gd name="connsiteX4" fmla="*/ 295836 w 333487"/>
              <a:gd name="connsiteY4" fmla="*/ 48410 h 580913"/>
              <a:gd name="connsiteX5" fmla="*/ 333487 w 333487"/>
              <a:gd name="connsiteY5" fmla="*/ 0 h 580913"/>
              <a:gd name="connsiteX6" fmla="*/ 333487 w 333487"/>
              <a:gd name="connsiteY6" fmla="*/ 0 h 580913"/>
              <a:gd name="connsiteX0" fmla="*/ 0 w 333487"/>
              <a:gd name="connsiteY0" fmla="*/ 580913 h 580913"/>
              <a:gd name="connsiteX1" fmla="*/ 118334 w 333487"/>
              <a:gd name="connsiteY1" fmla="*/ 424927 h 580913"/>
              <a:gd name="connsiteX2" fmla="*/ 193638 w 333487"/>
              <a:gd name="connsiteY2" fmla="*/ 295835 h 580913"/>
              <a:gd name="connsiteX3" fmla="*/ 258184 w 333487"/>
              <a:gd name="connsiteY3" fmla="*/ 172122 h 580913"/>
              <a:gd name="connsiteX4" fmla="*/ 317351 w 333487"/>
              <a:gd name="connsiteY4" fmla="*/ 48410 h 580913"/>
              <a:gd name="connsiteX5" fmla="*/ 333487 w 333487"/>
              <a:gd name="connsiteY5" fmla="*/ 0 h 580913"/>
              <a:gd name="connsiteX6" fmla="*/ 333487 w 333487"/>
              <a:gd name="connsiteY6" fmla="*/ 0 h 580913"/>
              <a:gd name="connsiteX0" fmla="*/ 0 w 333487"/>
              <a:gd name="connsiteY0" fmla="*/ 580913 h 580913"/>
              <a:gd name="connsiteX1" fmla="*/ 48031 w 333487"/>
              <a:gd name="connsiteY1" fmla="*/ 535838 h 580913"/>
              <a:gd name="connsiteX2" fmla="*/ 118334 w 333487"/>
              <a:gd name="connsiteY2" fmla="*/ 424927 h 580913"/>
              <a:gd name="connsiteX3" fmla="*/ 193638 w 333487"/>
              <a:gd name="connsiteY3" fmla="*/ 295835 h 580913"/>
              <a:gd name="connsiteX4" fmla="*/ 258184 w 333487"/>
              <a:gd name="connsiteY4" fmla="*/ 172122 h 580913"/>
              <a:gd name="connsiteX5" fmla="*/ 317351 w 333487"/>
              <a:gd name="connsiteY5" fmla="*/ 48410 h 580913"/>
              <a:gd name="connsiteX6" fmla="*/ 333487 w 333487"/>
              <a:gd name="connsiteY6" fmla="*/ 0 h 580913"/>
              <a:gd name="connsiteX7" fmla="*/ 333487 w 333487"/>
              <a:gd name="connsiteY7" fmla="*/ 0 h 580913"/>
              <a:gd name="connsiteX0" fmla="*/ 0 w 333487"/>
              <a:gd name="connsiteY0" fmla="*/ 580913 h 580913"/>
              <a:gd name="connsiteX1" fmla="*/ 48031 w 333487"/>
              <a:gd name="connsiteY1" fmla="*/ 535838 h 580913"/>
              <a:gd name="connsiteX2" fmla="*/ 118334 w 333487"/>
              <a:gd name="connsiteY2" fmla="*/ 424927 h 580913"/>
              <a:gd name="connsiteX3" fmla="*/ 193638 w 333487"/>
              <a:gd name="connsiteY3" fmla="*/ 295835 h 580913"/>
              <a:gd name="connsiteX4" fmla="*/ 258184 w 333487"/>
              <a:gd name="connsiteY4" fmla="*/ 172122 h 580913"/>
              <a:gd name="connsiteX5" fmla="*/ 317351 w 333487"/>
              <a:gd name="connsiteY5" fmla="*/ 48410 h 580913"/>
              <a:gd name="connsiteX6" fmla="*/ 333487 w 333487"/>
              <a:gd name="connsiteY6" fmla="*/ 0 h 580913"/>
              <a:gd name="connsiteX7" fmla="*/ 333487 w 333487"/>
              <a:gd name="connsiteY7" fmla="*/ 0 h 580913"/>
              <a:gd name="connsiteX0" fmla="*/ 0 w 333487"/>
              <a:gd name="connsiteY0" fmla="*/ 580913 h 580913"/>
              <a:gd name="connsiteX1" fmla="*/ 48031 w 333487"/>
              <a:gd name="connsiteY1" fmla="*/ 535838 h 580913"/>
              <a:gd name="connsiteX2" fmla="*/ 118334 w 333487"/>
              <a:gd name="connsiteY2" fmla="*/ 424927 h 580913"/>
              <a:gd name="connsiteX3" fmla="*/ 193638 w 333487"/>
              <a:gd name="connsiteY3" fmla="*/ 295835 h 580913"/>
              <a:gd name="connsiteX4" fmla="*/ 258184 w 333487"/>
              <a:gd name="connsiteY4" fmla="*/ 172122 h 580913"/>
              <a:gd name="connsiteX5" fmla="*/ 317351 w 333487"/>
              <a:gd name="connsiteY5" fmla="*/ 48410 h 580913"/>
              <a:gd name="connsiteX6" fmla="*/ 333487 w 333487"/>
              <a:gd name="connsiteY6" fmla="*/ 0 h 580913"/>
              <a:gd name="connsiteX7" fmla="*/ 333487 w 333487"/>
              <a:gd name="connsiteY7" fmla="*/ 0 h 580913"/>
              <a:gd name="connsiteX0" fmla="*/ 0 w 333487"/>
              <a:gd name="connsiteY0" fmla="*/ 580913 h 580913"/>
              <a:gd name="connsiteX1" fmla="*/ 41592 w 333487"/>
              <a:gd name="connsiteY1" fmla="*/ 529399 h 580913"/>
              <a:gd name="connsiteX2" fmla="*/ 118334 w 333487"/>
              <a:gd name="connsiteY2" fmla="*/ 424927 h 580913"/>
              <a:gd name="connsiteX3" fmla="*/ 193638 w 333487"/>
              <a:gd name="connsiteY3" fmla="*/ 295835 h 580913"/>
              <a:gd name="connsiteX4" fmla="*/ 258184 w 333487"/>
              <a:gd name="connsiteY4" fmla="*/ 172122 h 580913"/>
              <a:gd name="connsiteX5" fmla="*/ 317351 w 333487"/>
              <a:gd name="connsiteY5" fmla="*/ 48410 h 580913"/>
              <a:gd name="connsiteX6" fmla="*/ 333487 w 333487"/>
              <a:gd name="connsiteY6" fmla="*/ 0 h 580913"/>
              <a:gd name="connsiteX7" fmla="*/ 333487 w 333487"/>
              <a:gd name="connsiteY7" fmla="*/ 0 h 580913"/>
              <a:gd name="connsiteX0" fmla="*/ 0 w 333487"/>
              <a:gd name="connsiteY0" fmla="*/ 580913 h 580913"/>
              <a:gd name="connsiteX1" fmla="*/ 48031 w 333487"/>
              <a:gd name="connsiteY1" fmla="*/ 529399 h 580913"/>
              <a:gd name="connsiteX2" fmla="*/ 118334 w 333487"/>
              <a:gd name="connsiteY2" fmla="*/ 424927 h 580913"/>
              <a:gd name="connsiteX3" fmla="*/ 193638 w 333487"/>
              <a:gd name="connsiteY3" fmla="*/ 295835 h 580913"/>
              <a:gd name="connsiteX4" fmla="*/ 258184 w 333487"/>
              <a:gd name="connsiteY4" fmla="*/ 172122 h 580913"/>
              <a:gd name="connsiteX5" fmla="*/ 317351 w 333487"/>
              <a:gd name="connsiteY5" fmla="*/ 48410 h 580913"/>
              <a:gd name="connsiteX6" fmla="*/ 333487 w 333487"/>
              <a:gd name="connsiteY6" fmla="*/ 0 h 580913"/>
              <a:gd name="connsiteX7" fmla="*/ 333487 w 333487"/>
              <a:gd name="connsiteY7" fmla="*/ 0 h 580913"/>
              <a:gd name="connsiteX0" fmla="*/ 0 w 663000"/>
              <a:gd name="connsiteY0" fmla="*/ 1322318 h 1322318"/>
              <a:gd name="connsiteX1" fmla="*/ 48031 w 663000"/>
              <a:gd name="connsiteY1" fmla="*/ 1270804 h 1322318"/>
              <a:gd name="connsiteX2" fmla="*/ 118334 w 663000"/>
              <a:gd name="connsiteY2" fmla="*/ 1166332 h 1322318"/>
              <a:gd name="connsiteX3" fmla="*/ 193638 w 663000"/>
              <a:gd name="connsiteY3" fmla="*/ 1037240 h 1322318"/>
              <a:gd name="connsiteX4" fmla="*/ 258184 w 663000"/>
              <a:gd name="connsiteY4" fmla="*/ 913527 h 1322318"/>
              <a:gd name="connsiteX5" fmla="*/ 317351 w 663000"/>
              <a:gd name="connsiteY5" fmla="*/ 789815 h 1322318"/>
              <a:gd name="connsiteX6" fmla="*/ 333487 w 663000"/>
              <a:gd name="connsiteY6" fmla="*/ 741405 h 1322318"/>
              <a:gd name="connsiteX7" fmla="*/ 663000 w 663000"/>
              <a:gd name="connsiteY7" fmla="*/ 0 h 1322318"/>
              <a:gd name="connsiteX0" fmla="*/ 0 w 663000"/>
              <a:gd name="connsiteY0" fmla="*/ 1322318 h 1322318"/>
              <a:gd name="connsiteX1" fmla="*/ 48031 w 663000"/>
              <a:gd name="connsiteY1" fmla="*/ 1270804 h 1322318"/>
              <a:gd name="connsiteX2" fmla="*/ 118334 w 663000"/>
              <a:gd name="connsiteY2" fmla="*/ 1166332 h 1322318"/>
              <a:gd name="connsiteX3" fmla="*/ 193638 w 663000"/>
              <a:gd name="connsiteY3" fmla="*/ 1037240 h 1322318"/>
              <a:gd name="connsiteX4" fmla="*/ 258184 w 663000"/>
              <a:gd name="connsiteY4" fmla="*/ 913527 h 1322318"/>
              <a:gd name="connsiteX5" fmla="*/ 317351 w 663000"/>
              <a:gd name="connsiteY5" fmla="*/ 789815 h 1322318"/>
              <a:gd name="connsiteX6" fmla="*/ 337606 w 663000"/>
              <a:gd name="connsiteY6" fmla="*/ 741405 h 1322318"/>
              <a:gd name="connsiteX7" fmla="*/ 663000 w 663000"/>
              <a:gd name="connsiteY7" fmla="*/ 0 h 1322318"/>
              <a:gd name="connsiteX0" fmla="*/ 0 w 663000"/>
              <a:gd name="connsiteY0" fmla="*/ 1322318 h 1322318"/>
              <a:gd name="connsiteX1" fmla="*/ 48031 w 663000"/>
              <a:gd name="connsiteY1" fmla="*/ 1270804 h 1322318"/>
              <a:gd name="connsiteX2" fmla="*/ 118334 w 663000"/>
              <a:gd name="connsiteY2" fmla="*/ 1166332 h 1322318"/>
              <a:gd name="connsiteX3" fmla="*/ 193638 w 663000"/>
              <a:gd name="connsiteY3" fmla="*/ 1037240 h 1322318"/>
              <a:gd name="connsiteX4" fmla="*/ 258184 w 663000"/>
              <a:gd name="connsiteY4" fmla="*/ 913527 h 1322318"/>
              <a:gd name="connsiteX5" fmla="*/ 317351 w 663000"/>
              <a:gd name="connsiteY5" fmla="*/ 789815 h 1322318"/>
              <a:gd name="connsiteX6" fmla="*/ 341725 w 663000"/>
              <a:gd name="connsiteY6" fmla="*/ 741405 h 1322318"/>
              <a:gd name="connsiteX7" fmla="*/ 663000 w 663000"/>
              <a:gd name="connsiteY7" fmla="*/ 0 h 1322318"/>
              <a:gd name="connsiteX0" fmla="*/ 0 w 663000"/>
              <a:gd name="connsiteY0" fmla="*/ 1322318 h 1322318"/>
              <a:gd name="connsiteX1" fmla="*/ 48031 w 663000"/>
              <a:gd name="connsiteY1" fmla="*/ 1270804 h 1322318"/>
              <a:gd name="connsiteX2" fmla="*/ 118334 w 663000"/>
              <a:gd name="connsiteY2" fmla="*/ 1166332 h 1322318"/>
              <a:gd name="connsiteX3" fmla="*/ 193638 w 663000"/>
              <a:gd name="connsiteY3" fmla="*/ 1037240 h 1322318"/>
              <a:gd name="connsiteX4" fmla="*/ 258184 w 663000"/>
              <a:gd name="connsiteY4" fmla="*/ 913527 h 1322318"/>
              <a:gd name="connsiteX5" fmla="*/ 317351 w 663000"/>
              <a:gd name="connsiteY5" fmla="*/ 789815 h 1322318"/>
              <a:gd name="connsiteX6" fmla="*/ 341725 w 663000"/>
              <a:gd name="connsiteY6" fmla="*/ 741405 h 1322318"/>
              <a:gd name="connsiteX7" fmla="*/ 663000 w 663000"/>
              <a:gd name="connsiteY7" fmla="*/ 0 h 1322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3000" h="1322318">
                <a:moveTo>
                  <a:pt x="0" y="1322318"/>
                </a:moveTo>
                <a:cubicBezTo>
                  <a:pt x="6932" y="1314806"/>
                  <a:pt x="28309" y="1296802"/>
                  <a:pt x="48031" y="1270804"/>
                </a:cubicBezTo>
                <a:cubicBezTo>
                  <a:pt x="67753" y="1244806"/>
                  <a:pt x="94066" y="1205259"/>
                  <a:pt x="118334" y="1166332"/>
                </a:cubicBezTo>
                <a:cubicBezTo>
                  <a:pt x="142602" y="1127405"/>
                  <a:pt x="170330" y="1079374"/>
                  <a:pt x="193638" y="1037240"/>
                </a:cubicBezTo>
                <a:cubicBezTo>
                  <a:pt x="216946" y="995106"/>
                  <a:pt x="237565" y="954765"/>
                  <a:pt x="258184" y="913527"/>
                </a:cubicBezTo>
                <a:cubicBezTo>
                  <a:pt x="278803" y="872289"/>
                  <a:pt x="303428" y="818502"/>
                  <a:pt x="317351" y="789815"/>
                </a:cubicBezTo>
                <a:cubicBezTo>
                  <a:pt x="331274" y="761128"/>
                  <a:pt x="339036" y="749473"/>
                  <a:pt x="341725" y="741405"/>
                </a:cubicBezTo>
                <a:lnTo>
                  <a:pt x="663000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Freeform 28"/>
          <p:cNvSpPr/>
          <p:nvPr/>
        </p:nvSpPr>
        <p:spPr>
          <a:xfrm>
            <a:off x="3749718" y="2205573"/>
            <a:ext cx="307648" cy="700755"/>
          </a:xfrm>
          <a:custGeom>
            <a:avLst/>
            <a:gdLst>
              <a:gd name="connsiteX0" fmla="*/ 0 w 307648"/>
              <a:gd name="connsiteY0" fmla="*/ 700755 h 700755"/>
              <a:gd name="connsiteX1" fmla="*/ 307648 w 307648"/>
              <a:gd name="connsiteY1" fmla="*/ 0 h 700755"/>
              <a:gd name="connsiteX2" fmla="*/ 307648 w 307648"/>
              <a:gd name="connsiteY2" fmla="*/ 0 h 700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7648" h="700755">
                <a:moveTo>
                  <a:pt x="0" y="700755"/>
                </a:moveTo>
                <a:lnTo>
                  <a:pt x="307648" y="0"/>
                </a:lnTo>
                <a:lnTo>
                  <a:pt x="307648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5094083" y="2197210"/>
            <a:ext cx="70841" cy="1336134"/>
          </a:xfrm>
          <a:custGeom>
            <a:avLst/>
            <a:gdLst>
              <a:gd name="connsiteX0" fmla="*/ 9045 w 103049"/>
              <a:gd name="connsiteY0" fmla="*/ 0 h 1384969"/>
              <a:gd name="connsiteX1" fmla="*/ 9045 w 103049"/>
              <a:gd name="connsiteY1" fmla="*/ 1213503 h 1384969"/>
              <a:gd name="connsiteX2" fmla="*/ 103049 w 103049"/>
              <a:gd name="connsiteY2" fmla="*/ 1375873 h 1384969"/>
              <a:gd name="connsiteX3" fmla="*/ 103049 w 103049"/>
              <a:gd name="connsiteY3" fmla="*/ 1375873 h 138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049" h="1384969">
                <a:moveTo>
                  <a:pt x="9045" y="0"/>
                </a:moveTo>
                <a:cubicBezTo>
                  <a:pt x="1211" y="492095"/>
                  <a:pt x="-6622" y="984191"/>
                  <a:pt x="9045" y="1213503"/>
                </a:cubicBezTo>
                <a:cubicBezTo>
                  <a:pt x="24712" y="1442815"/>
                  <a:pt x="103049" y="1375873"/>
                  <a:pt x="103049" y="1375873"/>
                </a:cubicBezTo>
                <a:lnTo>
                  <a:pt x="103049" y="137587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Freeform 30"/>
          <p:cNvSpPr/>
          <p:nvPr/>
        </p:nvSpPr>
        <p:spPr>
          <a:xfrm>
            <a:off x="7252822" y="2186136"/>
            <a:ext cx="8822" cy="2812356"/>
          </a:xfrm>
          <a:custGeom>
            <a:avLst/>
            <a:gdLst>
              <a:gd name="connsiteX0" fmla="*/ 569 w 8822"/>
              <a:gd name="connsiteY0" fmla="*/ 0 h 2812356"/>
              <a:gd name="connsiteX1" fmla="*/ 8253 w 8822"/>
              <a:gd name="connsiteY1" fmla="*/ 430306 h 2812356"/>
              <a:gd name="connsiteX2" fmla="*/ 8253 w 8822"/>
              <a:gd name="connsiteY2" fmla="*/ 814508 h 2812356"/>
              <a:gd name="connsiteX3" fmla="*/ 8253 w 8822"/>
              <a:gd name="connsiteY3" fmla="*/ 1267866 h 2812356"/>
              <a:gd name="connsiteX4" fmla="*/ 8253 w 8822"/>
              <a:gd name="connsiteY4" fmla="*/ 1782696 h 2812356"/>
              <a:gd name="connsiteX5" fmla="*/ 8253 w 8822"/>
              <a:gd name="connsiteY5" fmla="*/ 2282158 h 2812356"/>
              <a:gd name="connsiteX6" fmla="*/ 569 w 8822"/>
              <a:gd name="connsiteY6" fmla="*/ 2712464 h 2812356"/>
              <a:gd name="connsiteX7" fmla="*/ 569 w 8822"/>
              <a:gd name="connsiteY7" fmla="*/ 2812356 h 2812356"/>
              <a:gd name="connsiteX8" fmla="*/ 569 w 8822"/>
              <a:gd name="connsiteY8" fmla="*/ 2812356 h 2812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22" h="2812356">
                <a:moveTo>
                  <a:pt x="569" y="0"/>
                </a:moveTo>
                <a:cubicBezTo>
                  <a:pt x="3770" y="147277"/>
                  <a:pt x="6972" y="294555"/>
                  <a:pt x="8253" y="430306"/>
                </a:cubicBezTo>
                <a:cubicBezTo>
                  <a:pt x="9534" y="566057"/>
                  <a:pt x="8253" y="814508"/>
                  <a:pt x="8253" y="814508"/>
                </a:cubicBezTo>
                <a:lnTo>
                  <a:pt x="8253" y="1267866"/>
                </a:lnTo>
                <a:lnTo>
                  <a:pt x="8253" y="1782696"/>
                </a:lnTo>
                <a:cubicBezTo>
                  <a:pt x="8253" y="1951745"/>
                  <a:pt x="9534" y="2127197"/>
                  <a:pt x="8253" y="2282158"/>
                </a:cubicBezTo>
                <a:cubicBezTo>
                  <a:pt x="6972" y="2437119"/>
                  <a:pt x="1850" y="2624098"/>
                  <a:pt x="569" y="2712464"/>
                </a:cubicBezTo>
                <a:cubicBezTo>
                  <a:pt x="-712" y="2800830"/>
                  <a:pt x="569" y="2812356"/>
                  <a:pt x="569" y="2812356"/>
                </a:cubicBezTo>
                <a:lnTo>
                  <a:pt x="569" y="2812356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Freeform 31"/>
          <p:cNvSpPr/>
          <p:nvPr/>
        </p:nvSpPr>
        <p:spPr>
          <a:xfrm>
            <a:off x="6787798" y="4938671"/>
            <a:ext cx="468726" cy="960504"/>
          </a:xfrm>
          <a:custGeom>
            <a:avLst/>
            <a:gdLst>
              <a:gd name="connsiteX0" fmla="*/ 461042 w 461042"/>
              <a:gd name="connsiteY0" fmla="*/ 0 h 945136"/>
              <a:gd name="connsiteX1" fmla="*/ 437990 w 461042"/>
              <a:gd name="connsiteY1" fmla="*/ 230521 h 945136"/>
              <a:gd name="connsiteX2" fmla="*/ 384202 w 461042"/>
              <a:gd name="connsiteY2" fmla="*/ 484094 h 945136"/>
              <a:gd name="connsiteX3" fmla="*/ 284310 w 461042"/>
              <a:gd name="connsiteY3" fmla="*/ 722299 h 945136"/>
              <a:gd name="connsiteX4" fmla="*/ 161365 w 461042"/>
              <a:gd name="connsiteY4" fmla="*/ 875980 h 945136"/>
              <a:gd name="connsiteX5" fmla="*/ 0 w 461042"/>
              <a:gd name="connsiteY5" fmla="*/ 945136 h 945136"/>
              <a:gd name="connsiteX6" fmla="*/ 0 w 461042"/>
              <a:gd name="connsiteY6" fmla="*/ 945136 h 945136"/>
              <a:gd name="connsiteX0" fmla="*/ 476410 w 476410"/>
              <a:gd name="connsiteY0" fmla="*/ 0 h 960504"/>
              <a:gd name="connsiteX1" fmla="*/ 437990 w 476410"/>
              <a:gd name="connsiteY1" fmla="*/ 245889 h 960504"/>
              <a:gd name="connsiteX2" fmla="*/ 384202 w 476410"/>
              <a:gd name="connsiteY2" fmla="*/ 499462 h 960504"/>
              <a:gd name="connsiteX3" fmla="*/ 284310 w 476410"/>
              <a:gd name="connsiteY3" fmla="*/ 737667 h 960504"/>
              <a:gd name="connsiteX4" fmla="*/ 161365 w 476410"/>
              <a:gd name="connsiteY4" fmla="*/ 891348 h 960504"/>
              <a:gd name="connsiteX5" fmla="*/ 0 w 476410"/>
              <a:gd name="connsiteY5" fmla="*/ 960504 h 960504"/>
              <a:gd name="connsiteX6" fmla="*/ 0 w 476410"/>
              <a:gd name="connsiteY6" fmla="*/ 960504 h 960504"/>
              <a:gd name="connsiteX0" fmla="*/ 468726 w 468726"/>
              <a:gd name="connsiteY0" fmla="*/ 0 h 960504"/>
              <a:gd name="connsiteX1" fmla="*/ 437990 w 468726"/>
              <a:gd name="connsiteY1" fmla="*/ 245889 h 960504"/>
              <a:gd name="connsiteX2" fmla="*/ 384202 w 468726"/>
              <a:gd name="connsiteY2" fmla="*/ 499462 h 960504"/>
              <a:gd name="connsiteX3" fmla="*/ 284310 w 468726"/>
              <a:gd name="connsiteY3" fmla="*/ 737667 h 960504"/>
              <a:gd name="connsiteX4" fmla="*/ 161365 w 468726"/>
              <a:gd name="connsiteY4" fmla="*/ 891348 h 960504"/>
              <a:gd name="connsiteX5" fmla="*/ 0 w 468726"/>
              <a:gd name="connsiteY5" fmla="*/ 960504 h 960504"/>
              <a:gd name="connsiteX6" fmla="*/ 0 w 468726"/>
              <a:gd name="connsiteY6" fmla="*/ 960504 h 960504"/>
              <a:gd name="connsiteX0" fmla="*/ 468726 w 468726"/>
              <a:gd name="connsiteY0" fmla="*/ 0 h 960504"/>
              <a:gd name="connsiteX1" fmla="*/ 437990 w 468726"/>
              <a:gd name="connsiteY1" fmla="*/ 245889 h 960504"/>
              <a:gd name="connsiteX2" fmla="*/ 384202 w 468726"/>
              <a:gd name="connsiteY2" fmla="*/ 499462 h 960504"/>
              <a:gd name="connsiteX3" fmla="*/ 284310 w 468726"/>
              <a:gd name="connsiteY3" fmla="*/ 737667 h 960504"/>
              <a:gd name="connsiteX4" fmla="*/ 161365 w 468726"/>
              <a:gd name="connsiteY4" fmla="*/ 891348 h 960504"/>
              <a:gd name="connsiteX5" fmla="*/ 84525 w 468726"/>
              <a:gd name="connsiteY5" fmla="*/ 937452 h 960504"/>
              <a:gd name="connsiteX6" fmla="*/ 0 w 468726"/>
              <a:gd name="connsiteY6" fmla="*/ 960504 h 960504"/>
              <a:gd name="connsiteX7" fmla="*/ 0 w 468726"/>
              <a:gd name="connsiteY7" fmla="*/ 960504 h 960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726" h="960504">
                <a:moveTo>
                  <a:pt x="468726" y="0"/>
                </a:moveTo>
                <a:cubicBezTo>
                  <a:pt x="463603" y="74919"/>
                  <a:pt x="452077" y="162645"/>
                  <a:pt x="437990" y="245889"/>
                </a:cubicBezTo>
                <a:cubicBezTo>
                  <a:pt x="423903" y="329133"/>
                  <a:pt x="409815" y="417499"/>
                  <a:pt x="384202" y="499462"/>
                </a:cubicBezTo>
                <a:cubicBezTo>
                  <a:pt x="358589" y="581425"/>
                  <a:pt x="321449" y="672353"/>
                  <a:pt x="284310" y="737667"/>
                </a:cubicBezTo>
                <a:cubicBezTo>
                  <a:pt x="247171" y="802981"/>
                  <a:pt x="194662" y="858051"/>
                  <a:pt x="161365" y="891348"/>
                </a:cubicBezTo>
                <a:cubicBezTo>
                  <a:pt x="128068" y="924645"/>
                  <a:pt x="111419" y="925926"/>
                  <a:pt x="84525" y="937452"/>
                </a:cubicBezTo>
                <a:cubicBezTo>
                  <a:pt x="57631" y="948978"/>
                  <a:pt x="14088" y="956662"/>
                  <a:pt x="0" y="960504"/>
                </a:cubicBezTo>
                <a:lnTo>
                  <a:pt x="0" y="960504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Freeform 32"/>
          <p:cNvSpPr/>
          <p:nvPr/>
        </p:nvSpPr>
        <p:spPr>
          <a:xfrm>
            <a:off x="6546972" y="5434524"/>
            <a:ext cx="268942" cy="461042"/>
          </a:xfrm>
          <a:custGeom>
            <a:avLst/>
            <a:gdLst>
              <a:gd name="connsiteX0" fmla="*/ 268942 w 268942"/>
              <a:gd name="connsiteY0" fmla="*/ 468726 h 468726"/>
              <a:gd name="connsiteX1" fmla="*/ 145997 w 268942"/>
              <a:gd name="connsiteY1" fmla="*/ 430306 h 468726"/>
              <a:gd name="connsiteX2" fmla="*/ 69157 w 268942"/>
              <a:gd name="connsiteY2" fmla="*/ 345782 h 468726"/>
              <a:gd name="connsiteX3" fmla="*/ 15368 w 268942"/>
              <a:gd name="connsiteY3" fmla="*/ 192101 h 468726"/>
              <a:gd name="connsiteX4" fmla="*/ 0 w 268942"/>
              <a:gd name="connsiteY4" fmla="*/ 0 h 468726"/>
              <a:gd name="connsiteX5" fmla="*/ 0 w 268942"/>
              <a:gd name="connsiteY5" fmla="*/ 0 h 468726"/>
              <a:gd name="connsiteX0" fmla="*/ 268942 w 268942"/>
              <a:gd name="connsiteY0" fmla="*/ 461042 h 461042"/>
              <a:gd name="connsiteX1" fmla="*/ 145997 w 268942"/>
              <a:gd name="connsiteY1" fmla="*/ 430306 h 461042"/>
              <a:gd name="connsiteX2" fmla="*/ 69157 w 268942"/>
              <a:gd name="connsiteY2" fmla="*/ 345782 h 461042"/>
              <a:gd name="connsiteX3" fmla="*/ 15368 w 268942"/>
              <a:gd name="connsiteY3" fmla="*/ 192101 h 461042"/>
              <a:gd name="connsiteX4" fmla="*/ 0 w 268942"/>
              <a:gd name="connsiteY4" fmla="*/ 0 h 461042"/>
              <a:gd name="connsiteX5" fmla="*/ 0 w 268942"/>
              <a:gd name="connsiteY5" fmla="*/ 0 h 461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942" h="461042">
                <a:moveTo>
                  <a:pt x="268942" y="461042"/>
                </a:moveTo>
                <a:cubicBezTo>
                  <a:pt x="224118" y="452077"/>
                  <a:pt x="179294" y="449516"/>
                  <a:pt x="145997" y="430306"/>
                </a:cubicBezTo>
                <a:cubicBezTo>
                  <a:pt x="112700" y="411096"/>
                  <a:pt x="90929" y="385483"/>
                  <a:pt x="69157" y="345782"/>
                </a:cubicBezTo>
                <a:cubicBezTo>
                  <a:pt x="47385" y="306081"/>
                  <a:pt x="26894" y="249731"/>
                  <a:pt x="15368" y="192101"/>
                </a:cubicBezTo>
                <a:cubicBezTo>
                  <a:pt x="3842" y="134471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Freeform 33"/>
          <p:cNvSpPr/>
          <p:nvPr/>
        </p:nvSpPr>
        <p:spPr>
          <a:xfrm>
            <a:off x="6211402" y="2196184"/>
            <a:ext cx="0" cy="1122415"/>
          </a:xfrm>
          <a:custGeom>
            <a:avLst/>
            <a:gdLst>
              <a:gd name="connsiteX0" fmla="*/ 0 w 0"/>
              <a:gd name="connsiteY0" fmla="*/ 0 h 1122415"/>
              <a:gd name="connsiteX1" fmla="*/ 0 w 0"/>
              <a:gd name="connsiteY1" fmla="*/ 602377 h 1122415"/>
              <a:gd name="connsiteX2" fmla="*/ 0 w 0"/>
              <a:gd name="connsiteY2" fmla="*/ 814726 h 1122415"/>
              <a:gd name="connsiteX3" fmla="*/ 0 w 0"/>
              <a:gd name="connsiteY3" fmla="*/ 992406 h 1122415"/>
              <a:gd name="connsiteX4" fmla="*/ 0 w 0"/>
              <a:gd name="connsiteY4" fmla="*/ 1122415 h 1122415"/>
              <a:gd name="connsiteX5" fmla="*/ 0 w 0"/>
              <a:gd name="connsiteY5" fmla="*/ 1122415 h 1122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h="1122415">
                <a:moveTo>
                  <a:pt x="0" y="0"/>
                </a:moveTo>
                <a:lnTo>
                  <a:pt x="0" y="602377"/>
                </a:lnTo>
                <a:lnTo>
                  <a:pt x="0" y="814726"/>
                </a:lnTo>
                <a:lnTo>
                  <a:pt x="0" y="992406"/>
                </a:lnTo>
                <a:lnTo>
                  <a:pt x="0" y="1122415"/>
                </a:lnTo>
                <a:lnTo>
                  <a:pt x="0" y="1122415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Freeform 34"/>
          <p:cNvSpPr/>
          <p:nvPr/>
        </p:nvSpPr>
        <p:spPr>
          <a:xfrm>
            <a:off x="6487877" y="2196184"/>
            <a:ext cx="767919" cy="1460475"/>
          </a:xfrm>
          <a:custGeom>
            <a:avLst/>
            <a:gdLst>
              <a:gd name="connsiteX0" fmla="*/ 0 w 762561"/>
              <a:gd name="connsiteY0" fmla="*/ 1451772 h 1453856"/>
              <a:gd name="connsiteX1" fmla="*/ 73672 w 762561"/>
              <a:gd name="connsiteY1" fmla="*/ 1451772 h 1453856"/>
              <a:gd name="connsiteX2" fmla="*/ 151677 w 762561"/>
              <a:gd name="connsiteY2" fmla="*/ 1430104 h 1453856"/>
              <a:gd name="connsiteX3" fmla="*/ 216682 w 762561"/>
              <a:gd name="connsiteY3" fmla="*/ 1395435 h 1453856"/>
              <a:gd name="connsiteX4" fmla="*/ 294688 w 762561"/>
              <a:gd name="connsiteY4" fmla="*/ 1326097 h 1453856"/>
              <a:gd name="connsiteX5" fmla="*/ 407363 w 762561"/>
              <a:gd name="connsiteY5" fmla="*/ 1200421 h 1453856"/>
              <a:gd name="connsiteX6" fmla="*/ 507036 w 762561"/>
              <a:gd name="connsiteY6" fmla="*/ 1040076 h 1453856"/>
              <a:gd name="connsiteX7" fmla="*/ 606710 w 762561"/>
              <a:gd name="connsiteY7" fmla="*/ 840728 h 1453856"/>
              <a:gd name="connsiteX8" fmla="*/ 702051 w 762561"/>
              <a:gd name="connsiteY8" fmla="*/ 598044 h 1453856"/>
              <a:gd name="connsiteX9" fmla="*/ 758388 w 762561"/>
              <a:gd name="connsiteY9" fmla="*/ 424698 h 1453856"/>
              <a:gd name="connsiteX10" fmla="*/ 758388 w 762561"/>
              <a:gd name="connsiteY10" fmla="*/ 0 h 1453856"/>
              <a:gd name="connsiteX11" fmla="*/ 758388 w 762561"/>
              <a:gd name="connsiteY11" fmla="*/ 0 h 1453856"/>
              <a:gd name="connsiteX0" fmla="*/ 0 w 762561"/>
              <a:gd name="connsiteY0" fmla="*/ 1451772 h 1453856"/>
              <a:gd name="connsiteX1" fmla="*/ 73672 w 762561"/>
              <a:gd name="connsiteY1" fmla="*/ 1451772 h 1453856"/>
              <a:gd name="connsiteX2" fmla="*/ 151677 w 762561"/>
              <a:gd name="connsiteY2" fmla="*/ 1430104 h 1453856"/>
              <a:gd name="connsiteX3" fmla="*/ 216682 w 762561"/>
              <a:gd name="connsiteY3" fmla="*/ 1395435 h 1453856"/>
              <a:gd name="connsiteX4" fmla="*/ 294688 w 762561"/>
              <a:gd name="connsiteY4" fmla="*/ 1326097 h 1453856"/>
              <a:gd name="connsiteX5" fmla="*/ 407363 w 762561"/>
              <a:gd name="connsiteY5" fmla="*/ 1200421 h 1453856"/>
              <a:gd name="connsiteX6" fmla="*/ 507036 w 762561"/>
              <a:gd name="connsiteY6" fmla="*/ 1040076 h 1453856"/>
              <a:gd name="connsiteX7" fmla="*/ 598043 w 762561"/>
              <a:gd name="connsiteY7" fmla="*/ 840728 h 1453856"/>
              <a:gd name="connsiteX8" fmla="*/ 702051 w 762561"/>
              <a:gd name="connsiteY8" fmla="*/ 598044 h 1453856"/>
              <a:gd name="connsiteX9" fmla="*/ 758388 w 762561"/>
              <a:gd name="connsiteY9" fmla="*/ 424698 h 1453856"/>
              <a:gd name="connsiteX10" fmla="*/ 758388 w 762561"/>
              <a:gd name="connsiteY10" fmla="*/ 0 h 1453856"/>
              <a:gd name="connsiteX11" fmla="*/ 758388 w 762561"/>
              <a:gd name="connsiteY11" fmla="*/ 0 h 1453856"/>
              <a:gd name="connsiteX0" fmla="*/ 0 w 762561"/>
              <a:gd name="connsiteY0" fmla="*/ 1451772 h 1453856"/>
              <a:gd name="connsiteX1" fmla="*/ 73672 w 762561"/>
              <a:gd name="connsiteY1" fmla="*/ 1451772 h 1453856"/>
              <a:gd name="connsiteX2" fmla="*/ 151677 w 762561"/>
              <a:gd name="connsiteY2" fmla="*/ 1430104 h 1453856"/>
              <a:gd name="connsiteX3" fmla="*/ 216682 w 762561"/>
              <a:gd name="connsiteY3" fmla="*/ 1395435 h 1453856"/>
              <a:gd name="connsiteX4" fmla="*/ 294688 w 762561"/>
              <a:gd name="connsiteY4" fmla="*/ 1326097 h 1453856"/>
              <a:gd name="connsiteX5" fmla="*/ 407363 w 762561"/>
              <a:gd name="connsiteY5" fmla="*/ 1200421 h 1453856"/>
              <a:gd name="connsiteX6" fmla="*/ 502703 w 762561"/>
              <a:gd name="connsiteY6" fmla="*/ 1031408 h 1453856"/>
              <a:gd name="connsiteX7" fmla="*/ 598043 w 762561"/>
              <a:gd name="connsiteY7" fmla="*/ 840728 h 1453856"/>
              <a:gd name="connsiteX8" fmla="*/ 702051 w 762561"/>
              <a:gd name="connsiteY8" fmla="*/ 598044 h 1453856"/>
              <a:gd name="connsiteX9" fmla="*/ 758388 w 762561"/>
              <a:gd name="connsiteY9" fmla="*/ 424698 h 1453856"/>
              <a:gd name="connsiteX10" fmla="*/ 758388 w 762561"/>
              <a:gd name="connsiteY10" fmla="*/ 0 h 1453856"/>
              <a:gd name="connsiteX11" fmla="*/ 758388 w 762561"/>
              <a:gd name="connsiteY11" fmla="*/ 0 h 1453856"/>
              <a:gd name="connsiteX0" fmla="*/ 0 w 762561"/>
              <a:gd name="connsiteY0" fmla="*/ 1451772 h 1453856"/>
              <a:gd name="connsiteX1" fmla="*/ 73672 w 762561"/>
              <a:gd name="connsiteY1" fmla="*/ 1451772 h 1453856"/>
              <a:gd name="connsiteX2" fmla="*/ 151677 w 762561"/>
              <a:gd name="connsiteY2" fmla="*/ 1430104 h 1453856"/>
              <a:gd name="connsiteX3" fmla="*/ 216682 w 762561"/>
              <a:gd name="connsiteY3" fmla="*/ 1395435 h 1453856"/>
              <a:gd name="connsiteX4" fmla="*/ 294688 w 762561"/>
              <a:gd name="connsiteY4" fmla="*/ 1326097 h 1453856"/>
              <a:gd name="connsiteX5" fmla="*/ 398696 w 762561"/>
              <a:gd name="connsiteY5" fmla="*/ 1191754 h 1453856"/>
              <a:gd name="connsiteX6" fmla="*/ 502703 w 762561"/>
              <a:gd name="connsiteY6" fmla="*/ 1031408 h 1453856"/>
              <a:gd name="connsiteX7" fmla="*/ 598043 w 762561"/>
              <a:gd name="connsiteY7" fmla="*/ 840728 h 1453856"/>
              <a:gd name="connsiteX8" fmla="*/ 702051 w 762561"/>
              <a:gd name="connsiteY8" fmla="*/ 598044 h 1453856"/>
              <a:gd name="connsiteX9" fmla="*/ 758388 w 762561"/>
              <a:gd name="connsiteY9" fmla="*/ 424698 h 1453856"/>
              <a:gd name="connsiteX10" fmla="*/ 758388 w 762561"/>
              <a:gd name="connsiteY10" fmla="*/ 0 h 1453856"/>
              <a:gd name="connsiteX11" fmla="*/ 758388 w 762561"/>
              <a:gd name="connsiteY11" fmla="*/ 0 h 1453856"/>
              <a:gd name="connsiteX0" fmla="*/ 0 w 762561"/>
              <a:gd name="connsiteY0" fmla="*/ 1451772 h 1453856"/>
              <a:gd name="connsiteX1" fmla="*/ 73672 w 762561"/>
              <a:gd name="connsiteY1" fmla="*/ 1451772 h 1453856"/>
              <a:gd name="connsiteX2" fmla="*/ 151677 w 762561"/>
              <a:gd name="connsiteY2" fmla="*/ 1430104 h 1453856"/>
              <a:gd name="connsiteX3" fmla="*/ 216682 w 762561"/>
              <a:gd name="connsiteY3" fmla="*/ 1395435 h 1453856"/>
              <a:gd name="connsiteX4" fmla="*/ 286020 w 762561"/>
              <a:gd name="connsiteY4" fmla="*/ 1326097 h 1453856"/>
              <a:gd name="connsiteX5" fmla="*/ 398696 w 762561"/>
              <a:gd name="connsiteY5" fmla="*/ 1191754 h 1453856"/>
              <a:gd name="connsiteX6" fmla="*/ 502703 w 762561"/>
              <a:gd name="connsiteY6" fmla="*/ 1031408 h 1453856"/>
              <a:gd name="connsiteX7" fmla="*/ 598043 w 762561"/>
              <a:gd name="connsiteY7" fmla="*/ 840728 h 1453856"/>
              <a:gd name="connsiteX8" fmla="*/ 702051 w 762561"/>
              <a:gd name="connsiteY8" fmla="*/ 598044 h 1453856"/>
              <a:gd name="connsiteX9" fmla="*/ 758388 w 762561"/>
              <a:gd name="connsiteY9" fmla="*/ 424698 h 1453856"/>
              <a:gd name="connsiteX10" fmla="*/ 758388 w 762561"/>
              <a:gd name="connsiteY10" fmla="*/ 0 h 1453856"/>
              <a:gd name="connsiteX11" fmla="*/ 758388 w 762561"/>
              <a:gd name="connsiteY11" fmla="*/ 0 h 1453856"/>
              <a:gd name="connsiteX0" fmla="*/ 0 w 762561"/>
              <a:gd name="connsiteY0" fmla="*/ 1451772 h 1453856"/>
              <a:gd name="connsiteX1" fmla="*/ 73672 w 762561"/>
              <a:gd name="connsiteY1" fmla="*/ 1451772 h 1453856"/>
              <a:gd name="connsiteX2" fmla="*/ 151677 w 762561"/>
              <a:gd name="connsiteY2" fmla="*/ 1430104 h 1453856"/>
              <a:gd name="connsiteX3" fmla="*/ 212349 w 762561"/>
              <a:gd name="connsiteY3" fmla="*/ 1395435 h 1453856"/>
              <a:gd name="connsiteX4" fmla="*/ 286020 w 762561"/>
              <a:gd name="connsiteY4" fmla="*/ 1326097 h 1453856"/>
              <a:gd name="connsiteX5" fmla="*/ 398696 w 762561"/>
              <a:gd name="connsiteY5" fmla="*/ 1191754 h 1453856"/>
              <a:gd name="connsiteX6" fmla="*/ 502703 w 762561"/>
              <a:gd name="connsiteY6" fmla="*/ 1031408 h 1453856"/>
              <a:gd name="connsiteX7" fmla="*/ 598043 w 762561"/>
              <a:gd name="connsiteY7" fmla="*/ 840728 h 1453856"/>
              <a:gd name="connsiteX8" fmla="*/ 702051 w 762561"/>
              <a:gd name="connsiteY8" fmla="*/ 598044 h 1453856"/>
              <a:gd name="connsiteX9" fmla="*/ 758388 w 762561"/>
              <a:gd name="connsiteY9" fmla="*/ 424698 h 1453856"/>
              <a:gd name="connsiteX10" fmla="*/ 758388 w 762561"/>
              <a:gd name="connsiteY10" fmla="*/ 0 h 1453856"/>
              <a:gd name="connsiteX11" fmla="*/ 758388 w 762561"/>
              <a:gd name="connsiteY11" fmla="*/ 0 h 1453856"/>
              <a:gd name="connsiteX0" fmla="*/ 0 w 762561"/>
              <a:gd name="connsiteY0" fmla="*/ 1451772 h 1453856"/>
              <a:gd name="connsiteX1" fmla="*/ 73672 w 762561"/>
              <a:gd name="connsiteY1" fmla="*/ 1451772 h 1453856"/>
              <a:gd name="connsiteX2" fmla="*/ 151677 w 762561"/>
              <a:gd name="connsiteY2" fmla="*/ 1430104 h 1453856"/>
              <a:gd name="connsiteX3" fmla="*/ 203681 w 762561"/>
              <a:gd name="connsiteY3" fmla="*/ 1395435 h 1453856"/>
              <a:gd name="connsiteX4" fmla="*/ 286020 w 762561"/>
              <a:gd name="connsiteY4" fmla="*/ 1326097 h 1453856"/>
              <a:gd name="connsiteX5" fmla="*/ 398696 w 762561"/>
              <a:gd name="connsiteY5" fmla="*/ 1191754 h 1453856"/>
              <a:gd name="connsiteX6" fmla="*/ 502703 w 762561"/>
              <a:gd name="connsiteY6" fmla="*/ 1031408 h 1453856"/>
              <a:gd name="connsiteX7" fmla="*/ 598043 w 762561"/>
              <a:gd name="connsiteY7" fmla="*/ 840728 h 1453856"/>
              <a:gd name="connsiteX8" fmla="*/ 702051 w 762561"/>
              <a:gd name="connsiteY8" fmla="*/ 598044 h 1453856"/>
              <a:gd name="connsiteX9" fmla="*/ 758388 w 762561"/>
              <a:gd name="connsiteY9" fmla="*/ 424698 h 1453856"/>
              <a:gd name="connsiteX10" fmla="*/ 758388 w 762561"/>
              <a:gd name="connsiteY10" fmla="*/ 0 h 1453856"/>
              <a:gd name="connsiteX11" fmla="*/ 758388 w 762561"/>
              <a:gd name="connsiteY11" fmla="*/ 0 h 1453856"/>
              <a:gd name="connsiteX0" fmla="*/ 0 w 762561"/>
              <a:gd name="connsiteY0" fmla="*/ 1451772 h 1457223"/>
              <a:gd name="connsiteX1" fmla="*/ 69338 w 762561"/>
              <a:gd name="connsiteY1" fmla="*/ 1456106 h 1457223"/>
              <a:gd name="connsiteX2" fmla="*/ 151677 w 762561"/>
              <a:gd name="connsiteY2" fmla="*/ 1430104 h 1457223"/>
              <a:gd name="connsiteX3" fmla="*/ 203681 w 762561"/>
              <a:gd name="connsiteY3" fmla="*/ 1395435 h 1457223"/>
              <a:gd name="connsiteX4" fmla="*/ 286020 w 762561"/>
              <a:gd name="connsiteY4" fmla="*/ 1326097 h 1457223"/>
              <a:gd name="connsiteX5" fmla="*/ 398696 w 762561"/>
              <a:gd name="connsiteY5" fmla="*/ 1191754 h 1457223"/>
              <a:gd name="connsiteX6" fmla="*/ 502703 w 762561"/>
              <a:gd name="connsiteY6" fmla="*/ 1031408 h 1457223"/>
              <a:gd name="connsiteX7" fmla="*/ 598043 w 762561"/>
              <a:gd name="connsiteY7" fmla="*/ 840728 h 1457223"/>
              <a:gd name="connsiteX8" fmla="*/ 702051 w 762561"/>
              <a:gd name="connsiteY8" fmla="*/ 598044 h 1457223"/>
              <a:gd name="connsiteX9" fmla="*/ 758388 w 762561"/>
              <a:gd name="connsiteY9" fmla="*/ 424698 h 1457223"/>
              <a:gd name="connsiteX10" fmla="*/ 758388 w 762561"/>
              <a:gd name="connsiteY10" fmla="*/ 0 h 1457223"/>
              <a:gd name="connsiteX11" fmla="*/ 758388 w 762561"/>
              <a:gd name="connsiteY11" fmla="*/ 0 h 1457223"/>
              <a:gd name="connsiteX0" fmla="*/ 0 w 762561"/>
              <a:gd name="connsiteY0" fmla="*/ 1451772 h 1457223"/>
              <a:gd name="connsiteX1" fmla="*/ 69338 w 762561"/>
              <a:gd name="connsiteY1" fmla="*/ 1456106 h 1457223"/>
              <a:gd name="connsiteX2" fmla="*/ 151677 w 762561"/>
              <a:gd name="connsiteY2" fmla="*/ 1430104 h 1457223"/>
              <a:gd name="connsiteX3" fmla="*/ 203681 w 762561"/>
              <a:gd name="connsiteY3" fmla="*/ 1395435 h 1457223"/>
              <a:gd name="connsiteX4" fmla="*/ 286020 w 762561"/>
              <a:gd name="connsiteY4" fmla="*/ 1326097 h 1457223"/>
              <a:gd name="connsiteX5" fmla="*/ 398696 w 762561"/>
              <a:gd name="connsiteY5" fmla="*/ 1191754 h 1457223"/>
              <a:gd name="connsiteX6" fmla="*/ 502703 w 762561"/>
              <a:gd name="connsiteY6" fmla="*/ 1031408 h 1457223"/>
              <a:gd name="connsiteX7" fmla="*/ 598043 w 762561"/>
              <a:gd name="connsiteY7" fmla="*/ 840728 h 1457223"/>
              <a:gd name="connsiteX8" fmla="*/ 702051 w 762561"/>
              <a:gd name="connsiteY8" fmla="*/ 598044 h 1457223"/>
              <a:gd name="connsiteX9" fmla="*/ 758388 w 762561"/>
              <a:gd name="connsiteY9" fmla="*/ 424698 h 1457223"/>
              <a:gd name="connsiteX10" fmla="*/ 758388 w 762561"/>
              <a:gd name="connsiteY10" fmla="*/ 0 h 1457223"/>
              <a:gd name="connsiteX11" fmla="*/ 758388 w 762561"/>
              <a:gd name="connsiteY11" fmla="*/ 0 h 1457223"/>
              <a:gd name="connsiteX0" fmla="*/ 0 w 771228"/>
              <a:gd name="connsiteY0" fmla="*/ 1456106 h 1458498"/>
              <a:gd name="connsiteX1" fmla="*/ 78005 w 771228"/>
              <a:gd name="connsiteY1" fmla="*/ 1456106 h 1458498"/>
              <a:gd name="connsiteX2" fmla="*/ 160344 w 771228"/>
              <a:gd name="connsiteY2" fmla="*/ 1430104 h 1458498"/>
              <a:gd name="connsiteX3" fmla="*/ 212348 w 771228"/>
              <a:gd name="connsiteY3" fmla="*/ 1395435 h 1458498"/>
              <a:gd name="connsiteX4" fmla="*/ 294687 w 771228"/>
              <a:gd name="connsiteY4" fmla="*/ 1326097 h 1458498"/>
              <a:gd name="connsiteX5" fmla="*/ 407363 w 771228"/>
              <a:gd name="connsiteY5" fmla="*/ 1191754 h 1458498"/>
              <a:gd name="connsiteX6" fmla="*/ 511370 w 771228"/>
              <a:gd name="connsiteY6" fmla="*/ 1031408 h 1458498"/>
              <a:gd name="connsiteX7" fmla="*/ 606710 w 771228"/>
              <a:gd name="connsiteY7" fmla="*/ 840728 h 1458498"/>
              <a:gd name="connsiteX8" fmla="*/ 710718 w 771228"/>
              <a:gd name="connsiteY8" fmla="*/ 598044 h 1458498"/>
              <a:gd name="connsiteX9" fmla="*/ 767055 w 771228"/>
              <a:gd name="connsiteY9" fmla="*/ 424698 h 1458498"/>
              <a:gd name="connsiteX10" fmla="*/ 767055 w 771228"/>
              <a:gd name="connsiteY10" fmla="*/ 0 h 1458498"/>
              <a:gd name="connsiteX11" fmla="*/ 767055 w 771228"/>
              <a:gd name="connsiteY11" fmla="*/ 0 h 1458498"/>
              <a:gd name="connsiteX0" fmla="*/ 0 w 779895"/>
              <a:gd name="connsiteY0" fmla="*/ 1456106 h 1458498"/>
              <a:gd name="connsiteX1" fmla="*/ 86672 w 779895"/>
              <a:gd name="connsiteY1" fmla="*/ 1456106 h 1458498"/>
              <a:gd name="connsiteX2" fmla="*/ 169011 w 779895"/>
              <a:gd name="connsiteY2" fmla="*/ 1430104 h 1458498"/>
              <a:gd name="connsiteX3" fmla="*/ 221015 w 779895"/>
              <a:gd name="connsiteY3" fmla="*/ 1395435 h 1458498"/>
              <a:gd name="connsiteX4" fmla="*/ 303354 w 779895"/>
              <a:gd name="connsiteY4" fmla="*/ 1326097 h 1458498"/>
              <a:gd name="connsiteX5" fmla="*/ 416030 w 779895"/>
              <a:gd name="connsiteY5" fmla="*/ 1191754 h 1458498"/>
              <a:gd name="connsiteX6" fmla="*/ 520037 w 779895"/>
              <a:gd name="connsiteY6" fmla="*/ 1031408 h 1458498"/>
              <a:gd name="connsiteX7" fmla="*/ 615377 w 779895"/>
              <a:gd name="connsiteY7" fmla="*/ 840728 h 1458498"/>
              <a:gd name="connsiteX8" fmla="*/ 719385 w 779895"/>
              <a:gd name="connsiteY8" fmla="*/ 598044 h 1458498"/>
              <a:gd name="connsiteX9" fmla="*/ 775722 w 779895"/>
              <a:gd name="connsiteY9" fmla="*/ 424698 h 1458498"/>
              <a:gd name="connsiteX10" fmla="*/ 775722 w 779895"/>
              <a:gd name="connsiteY10" fmla="*/ 0 h 1458498"/>
              <a:gd name="connsiteX11" fmla="*/ 775722 w 779895"/>
              <a:gd name="connsiteY11" fmla="*/ 0 h 1458498"/>
              <a:gd name="connsiteX0" fmla="*/ 0 w 779895"/>
              <a:gd name="connsiteY0" fmla="*/ 1456106 h 1460475"/>
              <a:gd name="connsiteX1" fmla="*/ 41148 w 779895"/>
              <a:gd name="connsiteY1" fmla="*/ 1460440 h 1460475"/>
              <a:gd name="connsiteX2" fmla="*/ 86672 w 779895"/>
              <a:gd name="connsiteY2" fmla="*/ 1456106 h 1460475"/>
              <a:gd name="connsiteX3" fmla="*/ 169011 w 779895"/>
              <a:gd name="connsiteY3" fmla="*/ 1430104 h 1460475"/>
              <a:gd name="connsiteX4" fmla="*/ 221015 w 779895"/>
              <a:gd name="connsiteY4" fmla="*/ 1395435 h 1460475"/>
              <a:gd name="connsiteX5" fmla="*/ 303354 w 779895"/>
              <a:gd name="connsiteY5" fmla="*/ 1326097 h 1460475"/>
              <a:gd name="connsiteX6" fmla="*/ 416030 w 779895"/>
              <a:gd name="connsiteY6" fmla="*/ 1191754 h 1460475"/>
              <a:gd name="connsiteX7" fmla="*/ 520037 w 779895"/>
              <a:gd name="connsiteY7" fmla="*/ 1031408 h 1460475"/>
              <a:gd name="connsiteX8" fmla="*/ 615377 w 779895"/>
              <a:gd name="connsiteY8" fmla="*/ 840728 h 1460475"/>
              <a:gd name="connsiteX9" fmla="*/ 719385 w 779895"/>
              <a:gd name="connsiteY9" fmla="*/ 598044 h 1460475"/>
              <a:gd name="connsiteX10" fmla="*/ 775722 w 779895"/>
              <a:gd name="connsiteY10" fmla="*/ 424698 h 1460475"/>
              <a:gd name="connsiteX11" fmla="*/ 775722 w 779895"/>
              <a:gd name="connsiteY11" fmla="*/ 0 h 1460475"/>
              <a:gd name="connsiteX12" fmla="*/ 775722 w 779895"/>
              <a:gd name="connsiteY12" fmla="*/ 0 h 1460475"/>
              <a:gd name="connsiteX0" fmla="*/ 0 w 779895"/>
              <a:gd name="connsiteY0" fmla="*/ 1456106 h 1460475"/>
              <a:gd name="connsiteX1" fmla="*/ 41148 w 779895"/>
              <a:gd name="connsiteY1" fmla="*/ 1460440 h 1460475"/>
              <a:gd name="connsiteX2" fmla="*/ 86672 w 779895"/>
              <a:gd name="connsiteY2" fmla="*/ 1456106 h 1460475"/>
              <a:gd name="connsiteX3" fmla="*/ 169011 w 779895"/>
              <a:gd name="connsiteY3" fmla="*/ 1430104 h 1460475"/>
              <a:gd name="connsiteX4" fmla="*/ 221015 w 779895"/>
              <a:gd name="connsiteY4" fmla="*/ 1395435 h 1460475"/>
              <a:gd name="connsiteX5" fmla="*/ 303354 w 779895"/>
              <a:gd name="connsiteY5" fmla="*/ 1326097 h 1460475"/>
              <a:gd name="connsiteX6" fmla="*/ 416030 w 779895"/>
              <a:gd name="connsiteY6" fmla="*/ 1191754 h 1460475"/>
              <a:gd name="connsiteX7" fmla="*/ 520037 w 779895"/>
              <a:gd name="connsiteY7" fmla="*/ 1031408 h 1460475"/>
              <a:gd name="connsiteX8" fmla="*/ 615377 w 779895"/>
              <a:gd name="connsiteY8" fmla="*/ 840728 h 1460475"/>
              <a:gd name="connsiteX9" fmla="*/ 719385 w 779895"/>
              <a:gd name="connsiteY9" fmla="*/ 598044 h 1460475"/>
              <a:gd name="connsiteX10" fmla="*/ 775722 w 779895"/>
              <a:gd name="connsiteY10" fmla="*/ 424698 h 1460475"/>
              <a:gd name="connsiteX11" fmla="*/ 775722 w 779895"/>
              <a:gd name="connsiteY11" fmla="*/ 0 h 1460475"/>
              <a:gd name="connsiteX12" fmla="*/ 775722 w 779895"/>
              <a:gd name="connsiteY12" fmla="*/ 0 h 1460475"/>
              <a:gd name="connsiteX0" fmla="*/ 0 w 779895"/>
              <a:gd name="connsiteY0" fmla="*/ 1456106 h 1460440"/>
              <a:gd name="connsiteX1" fmla="*/ 41148 w 779895"/>
              <a:gd name="connsiteY1" fmla="*/ 1460440 h 1460440"/>
              <a:gd name="connsiteX2" fmla="*/ 82338 w 779895"/>
              <a:gd name="connsiteY2" fmla="*/ 1447438 h 1460440"/>
              <a:gd name="connsiteX3" fmla="*/ 169011 w 779895"/>
              <a:gd name="connsiteY3" fmla="*/ 1430104 h 1460440"/>
              <a:gd name="connsiteX4" fmla="*/ 221015 w 779895"/>
              <a:gd name="connsiteY4" fmla="*/ 1395435 h 1460440"/>
              <a:gd name="connsiteX5" fmla="*/ 303354 w 779895"/>
              <a:gd name="connsiteY5" fmla="*/ 1326097 h 1460440"/>
              <a:gd name="connsiteX6" fmla="*/ 416030 w 779895"/>
              <a:gd name="connsiteY6" fmla="*/ 1191754 h 1460440"/>
              <a:gd name="connsiteX7" fmla="*/ 520037 w 779895"/>
              <a:gd name="connsiteY7" fmla="*/ 1031408 h 1460440"/>
              <a:gd name="connsiteX8" fmla="*/ 615377 w 779895"/>
              <a:gd name="connsiteY8" fmla="*/ 840728 h 1460440"/>
              <a:gd name="connsiteX9" fmla="*/ 719385 w 779895"/>
              <a:gd name="connsiteY9" fmla="*/ 598044 h 1460440"/>
              <a:gd name="connsiteX10" fmla="*/ 775722 w 779895"/>
              <a:gd name="connsiteY10" fmla="*/ 424698 h 1460440"/>
              <a:gd name="connsiteX11" fmla="*/ 775722 w 779895"/>
              <a:gd name="connsiteY11" fmla="*/ 0 h 1460440"/>
              <a:gd name="connsiteX12" fmla="*/ 775722 w 779895"/>
              <a:gd name="connsiteY12" fmla="*/ 0 h 1460440"/>
              <a:gd name="connsiteX0" fmla="*/ 0 w 779895"/>
              <a:gd name="connsiteY0" fmla="*/ 1456106 h 1460475"/>
              <a:gd name="connsiteX1" fmla="*/ 41148 w 779895"/>
              <a:gd name="connsiteY1" fmla="*/ 1460440 h 1460475"/>
              <a:gd name="connsiteX2" fmla="*/ 86672 w 779895"/>
              <a:gd name="connsiteY2" fmla="*/ 1456105 h 1460475"/>
              <a:gd name="connsiteX3" fmla="*/ 169011 w 779895"/>
              <a:gd name="connsiteY3" fmla="*/ 1430104 h 1460475"/>
              <a:gd name="connsiteX4" fmla="*/ 221015 w 779895"/>
              <a:gd name="connsiteY4" fmla="*/ 1395435 h 1460475"/>
              <a:gd name="connsiteX5" fmla="*/ 303354 w 779895"/>
              <a:gd name="connsiteY5" fmla="*/ 1326097 h 1460475"/>
              <a:gd name="connsiteX6" fmla="*/ 416030 w 779895"/>
              <a:gd name="connsiteY6" fmla="*/ 1191754 h 1460475"/>
              <a:gd name="connsiteX7" fmla="*/ 520037 w 779895"/>
              <a:gd name="connsiteY7" fmla="*/ 1031408 h 1460475"/>
              <a:gd name="connsiteX8" fmla="*/ 615377 w 779895"/>
              <a:gd name="connsiteY8" fmla="*/ 840728 h 1460475"/>
              <a:gd name="connsiteX9" fmla="*/ 719385 w 779895"/>
              <a:gd name="connsiteY9" fmla="*/ 598044 h 1460475"/>
              <a:gd name="connsiteX10" fmla="*/ 775722 w 779895"/>
              <a:gd name="connsiteY10" fmla="*/ 424698 h 1460475"/>
              <a:gd name="connsiteX11" fmla="*/ 775722 w 779895"/>
              <a:gd name="connsiteY11" fmla="*/ 0 h 1460475"/>
              <a:gd name="connsiteX12" fmla="*/ 775722 w 779895"/>
              <a:gd name="connsiteY12" fmla="*/ 0 h 1460475"/>
              <a:gd name="connsiteX0" fmla="*/ 0 w 779895"/>
              <a:gd name="connsiteY0" fmla="*/ 1456106 h 1460475"/>
              <a:gd name="connsiteX1" fmla="*/ 41148 w 779895"/>
              <a:gd name="connsiteY1" fmla="*/ 1460440 h 1460475"/>
              <a:gd name="connsiteX2" fmla="*/ 86672 w 779895"/>
              <a:gd name="connsiteY2" fmla="*/ 1456105 h 1460475"/>
              <a:gd name="connsiteX3" fmla="*/ 169011 w 779895"/>
              <a:gd name="connsiteY3" fmla="*/ 1430104 h 1460475"/>
              <a:gd name="connsiteX4" fmla="*/ 221015 w 779895"/>
              <a:gd name="connsiteY4" fmla="*/ 1395435 h 1460475"/>
              <a:gd name="connsiteX5" fmla="*/ 303354 w 779895"/>
              <a:gd name="connsiteY5" fmla="*/ 1326097 h 1460475"/>
              <a:gd name="connsiteX6" fmla="*/ 416030 w 779895"/>
              <a:gd name="connsiteY6" fmla="*/ 1191754 h 1460475"/>
              <a:gd name="connsiteX7" fmla="*/ 520037 w 779895"/>
              <a:gd name="connsiteY7" fmla="*/ 1031408 h 1460475"/>
              <a:gd name="connsiteX8" fmla="*/ 615377 w 779895"/>
              <a:gd name="connsiteY8" fmla="*/ 840728 h 1460475"/>
              <a:gd name="connsiteX9" fmla="*/ 719385 w 779895"/>
              <a:gd name="connsiteY9" fmla="*/ 598044 h 1460475"/>
              <a:gd name="connsiteX10" fmla="*/ 775722 w 779895"/>
              <a:gd name="connsiteY10" fmla="*/ 424698 h 1460475"/>
              <a:gd name="connsiteX11" fmla="*/ 775722 w 779895"/>
              <a:gd name="connsiteY11" fmla="*/ 0 h 1460475"/>
              <a:gd name="connsiteX12" fmla="*/ 775722 w 779895"/>
              <a:gd name="connsiteY12" fmla="*/ 0 h 1460475"/>
              <a:gd name="connsiteX0" fmla="*/ 0 w 779895"/>
              <a:gd name="connsiteY0" fmla="*/ 1456106 h 1460475"/>
              <a:gd name="connsiteX1" fmla="*/ 41148 w 779895"/>
              <a:gd name="connsiteY1" fmla="*/ 1460440 h 1460475"/>
              <a:gd name="connsiteX2" fmla="*/ 86672 w 779895"/>
              <a:gd name="connsiteY2" fmla="*/ 1456105 h 1460475"/>
              <a:gd name="connsiteX3" fmla="*/ 169011 w 779895"/>
              <a:gd name="connsiteY3" fmla="*/ 1430104 h 1460475"/>
              <a:gd name="connsiteX4" fmla="*/ 221015 w 779895"/>
              <a:gd name="connsiteY4" fmla="*/ 1395435 h 1460475"/>
              <a:gd name="connsiteX5" fmla="*/ 303354 w 779895"/>
              <a:gd name="connsiteY5" fmla="*/ 1326097 h 1460475"/>
              <a:gd name="connsiteX6" fmla="*/ 416030 w 779895"/>
              <a:gd name="connsiteY6" fmla="*/ 1191754 h 1460475"/>
              <a:gd name="connsiteX7" fmla="*/ 520037 w 779895"/>
              <a:gd name="connsiteY7" fmla="*/ 1031408 h 1460475"/>
              <a:gd name="connsiteX8" fmla="*/ 615377 w 779895"/>
              <a:gd name="connsiteY8" fmla="*/ 840728 h 1460475"/>
              <a:gd name="connsiteX9" fmla="*/ 719385 w 779895"/>
              <a:gd name="connsiteY9" fmla="*/ 598044 h 1460475"/>
              <a:gd name="connsiteX10" fmla="*/ 775722 w 779895"/>
              <a:gd name="connsiteY10" fmla="*/ 424698 h 1460475"/>
              <a:gd name="connsiteX11" fmla="*/ 775722 w 779895"/>
              <a:gd name="connsiteY11" fmla="*/ 0 h 1460475"/>
              <a:gd name="connsiteX12" fmla="*/ 775722 w 779895"/>
              <a:gd name="connsiteY12" fmla="*/ 0 h 1460475"/>
              <a:gd name="connsiteX0" fmla="*/ 0 w 779895"/>
              <a:gd name="connsiteY0" fmla="*/ 1456106 h 1460475"/>
              <a:gd name="connsiteX1" fmla="*/ 41148 w 779895"/>
              <a:gd name="connsiteY1" fmla="*/ 1460440 h 1460475"/>
              <a:gd name="connsiteX2" fmla="*/ 86672 w 779895"/>
              <a:gd name="connsiteY2" fmla="*/ 1456105 h 1460475"/>
              <a:gd name="connsiteX3" fmla="*/ 169011 w 779895"/>
              <a:gd name="connsiteY3" fmla="*/ 1430104 h 1460475"/>
              <a:gd name="connsiteX4" fmla="*/ 221015 w 779895"/>
              <a:gd name="connsiteY4" fmla="*/ 1395435 h 1460475"/>
              <a:gd name="connsiteX5" fmla="*/ 303354 w 779895"/>
              <a:gd name="connsiteY5" fmla="*/ 1326097 h 1460475"/>
              <a:gd name="connsiteX6" fmla="*/ 416030 w 779895"/>
              <a:gd name="connsiteY6" fmla="*/ 1191754 h 1460475"/>
              <a:gd name="connsiteX7" fmla="*/ 520037 w 779895"/>
              <a:gd name="connsiteY7" fmla="*/ 1031408 h 1460475"/>
              <a:gd name="connsiteX8" fmla="*/ 615377 w 779895"/>
              <a:gd name="connsiteY8" fmla="*/ 840728 h 1460475"/>
              <a:gd name="connsiteX9" fmla="*/ 719385 w 779895"/>
              <a:gd name="connsiteY9" fmla="*/ 598044 h 1460475"/>
              <a:gd name="connsiteX10" fmla="*/ 775722 w 779895"/>
              <a:gd name="connsiteY10" fmla="*/ 424698 h 1460475"/>
              <a:gd name="connsiteX11" fmla="*/ 775722 w 779895"/>
              <a:gd name="connsiteY11" fmla="*/ 0 h 1460475"/>
              <a:gd name="connsiteX12" fmla="*/ 775722 w 779895"/>
              <a:gd name="connsiteY12" fmla="*/ 0 h 1460475"/>
              <a:gd name="connsiteX0" fmla="*/ 0 w 779895"/>
              <a:gd name="connsiteY0" fmla="*/ 1456106 h 1460475"/>
              <a:gd name="connsiteX1" fmla="*/ 41148 w 779895"/>
              <a:gd name="connsiteY1" fmla="*/ 1460440 h 1460475"/>
              <a:gd name="connsiteX2" fmla="*/ 86672 w 779895"/>
              <a:gd name="connsiteY2" fmla="*/ 1456105 h 1460475"/>
              <a:gd name="connsiteX3" fmla="*/ 169011 w 779895"/>
              <a:gd name="connsiteY3" fmla="*/ 1430104 h 1460475"/>
              <a:gd name="connsiteX4" fmla="*/ 221015 w 779895"/>
              <a:gd name="connsiteY4" fmla="*/ 1399768 h 1460475"/>
              <a:gd name="connsiteX5" fmla="*/ 303354 w 779895"/>
              <a:gd name="connsiteY5" fmla="*/ 1326097 h 1460475"/>
              <a:gd name="connsiteX6" fmla="*/ 416030 w 779895"/>
              <a:gd name="connsiteY6" fmla="*/ 1191754 h 1460475"/>
              <a:gd name="connsiteX7" fmla="*/ 520037 w 779895"/>
              <a:gd name="connsiteY7" fmla="*/ 1031408 h 1460475"/>
              <a:gd name="connsiteX8" fmla="*/ 615377 w 779895"/>
              <a:gd name="connsiteY8" fmla="*/ 840728 h 1460475"/>
              <a:gd name="connsiteX9" fmla="*/ 719385 w 779895"/>
              <a:gd name="connsiteY9" fmla="*/ 598044 h 1460475"/>
              <a:gd name="connsiteX10" fmla="*/ 775722 w 779895"/>
              <a:gd name="connsiteY10" fmla="*/ 424698 h 1460475"/>
              <a:gd name="connsiteX11" fmla="*/ 775722 w 779895"/>
              <a:gd name="connsiteY11" fmla="*/ 0 h 1460475"/>
              <a:gd name="connsiteX12" fmla="*/ 775722 w 779895"/>
              <a:gd name="connsiteY12" fmla="*/ 0 h 1460475"/>
              <a:gd name="connsiteX0" fmla="*/ 0 w 779895"/>
              <a:gd name="connsiteY0" fmla="*/ 1456106 h 1460475"/>
              <a:gd name="connsiteX1" fmla="*/ 41148 w 779895"/>
              <a:gd name="connsiteY1" fmla="*/ 1460440 h 1460475"/>
              <a:gd name="connsiteX2" fmla="*/ 86672 w 779895"/>
              <a:gd name="connsiteY2" fmla="*/ 1456105 h 1460475"/>
              <a:gd name="connsiteX3" fmla="*/ 169011 w 779895"/>
              <a:gd name="connsiteY3" fmla="*/ 1430104 h 1460475"/>
              <a:gd name="connsiteX4" fmla="*/ 221015 w 779895"/>
              <a:gd name="connsiteY4" fmla="*/ 1399768 h 1460475"/>
              <a:gd name="connsiteX5" fmla="*/ 303354 w 779895"/>
              <a:gd name="connsiteY5" fmla="*/ 1326097 h 1460475"/>
              <a:gd name="connsiteX6" fmla="*/ 416030 w 779895"/>
              <a:gd name="connsiteY6" fmla="*/ 1191754 h 1460475"/>
              <a:gd name="connsiteX7" fmla="*/ 520037 w 779895"/>
              <a:gd name="connsiteY7" fmla="*/ 1031408 h 1460475"/>
              <a:gd name="connsiteX8" fmla="*/ 615377 w 779895"/>
              <a:gd name="connsiteY8" fmla="*/ 840728 h 1460475"/>
              <a:gd name="connsiteX9" fmla="*/ 719385 w 779895"/>
              <a:gd name="connsiteY9" fmla="*/ 598044 h 1460475"/>
              <a:gd name="connsiteX10" fmla="*/ 775722 w 779895"/>
              <a:gd name="connsiteY10" fmla="*/ 424698 h 1460475"/>
              <a:gd name="connsiteX11" fmla="*/ 775722 w 779895"/>
              <a:gd name="connsiteY11" fmla="*/ 0 h 1460475"/>
              <a:gd name="connsiteX12" fmla="*/ 775722 w 779895"/>
              <a:gd name="connsiteY12" fmla="*/ 0 h 1460475"/>
              <a:gd name="connsiteX0" fmla="*/ 0 w 779895"/>
              <a:gd name="connsiteY0" fmla="*/ 1456106 h 1460475"/>
              <a:gd name="connsiteX1" fmla="*/ 41148 w 779895"/>
              <a:gd name="connsiteY1" fmla="*/ 1460440 h 1460475"/>
              <a:gd name="connsiteX2" fmla="*/ 86672 w 779895"/>
              <a:gd name="connsiteY2" fmla="*/ 1456105 h 1460475"/>
              <a:gd name="connsiteX3" fmla="*/ 169011 w 779895"/>
              <a:gd name="connsiteY3" fmla="*/ 1430104 h 1460475"/>
              <a:gd name="connsiteX4" fmla="*/ 221015 w 779895"/>
              <a:gd name="connsiteY4" fmla="*/ 1408435 h 1460475"/>
              <a:gd name="connsiteX5" fmla="*/ 303354 w 779895"/>
              <a:gd name="connsiteY5" fmla="*/ 1326097 h 1460475"/>
              <a:gd name="connsiteX6" fmla="*/ 416030 w 779895"/>
              <a:gd name="connsiteY6" fmla="*/ 1191754 h 1460475"/>
              <a:gd name="connsiteX7" fmla="*/ 520037 w 779895"/>
              <a:gd name="connsiteY7" fmla="*/ 1031408 h 1460475"/>
              <a:gd name="connsiteX8" fmla="*/ 615377 w 779895"/>
              <a:gd name="connsiteY8" fmla="*/ 840728 h 1460475"/>
              <a:gd name="connsiteX9" fmla="*/ 719385 w 779895"/>
              <a:gd name="connsiteY9" fmla="*/ 598044 h 1460475"/>
              <a:gd name="connsiteX10" fmla="*/ 775722 w 779895"/>
              <a:gd name="connsiteY10" fmla="*/ 424698 h 1460475"/>
              <a:gd name="connsiteX11" fmla="*/ 775722 w 779895"/>
              <a:gd name="connsiteY11" fmla="*/ 0 h 1460475"/>
              <a:gd name="connsiteX12" fmla="*/ 775722 w 779895"/>
              <a:gd name="connsiteY12" fmla="*/ 0 h 1460475"/>
              <a:gd name="connsiteX0" fmla="*/ 0 w 779895"/>
              <a:gd name="connsiteY0" fmla="*/ 1456106 h 1460475"/>
              <a:gd name="connsiteX1" fmla="*/ 41148 w 779895"/>
              <a:gd name="connsiteY1" fmla="*/ 1460440 h 1460475"/>
              <a:gd name="connsiteX2" fmla="*/ 86672 w 779895"/>
              <a:gd name="connsiteY2" fmla="*/ 1456105 h 1460475"/>
              <a:gd name="connsiteX3" fmla="*/ 169011 w 779895"/>
              <a:gd name="connsiteY3" fmla="*/ 1430104 h 1460475"/>
              <a:gd name="connsiteX4" fmla="*/ 216682 w 779895"/>
              <a:gd name="connsiteY4" fmla="*/ 1395434 h 1460475"/>
              <a:gd name="connsiteX5" fmla="*/ 303354 w 779895"/>
              <a:gd name="connsiteY5" fmla="*/ 1326097 h 1460475"/>
              <a:gd name="connsiteX6" fmla="*/ 416030 w 779895"/>
              <a:gd name="connsiteY6" fmla="*/ 1191754 h 1460475"/>
              <a:gd name="connsiteX7" fmla="*/ 520037 w 779895"/>
              <a:gd name="connsiteY7" fmla="*/ 1031408 h 1460475"/>
              <a:gd name="connsiteX8" fmla="*/ 615377 w 779895"/>
              <a:gd name="connsiteY8" fmla="*/ 840728 h 1460475"/>
              <a:gd name="connsiteX9" fmla="*/ 719385 w 779895"/>
              <a:gd name="connsiteY9" fmla="*/ 598044 h 1460475"/>
              <a:gd name="connsiteX10" fmla="*/ 775722 w 779895"/>
              <a:gd name="connsiteY10" fmla="*/ 424698 h 1460475"/>
              <a:gd name="connsiteX11" fmla="*/ 775722 w 779895"/>
              <a:gd name="connsiteY11" fmla="*/ 0 h 1460475"/>
              <a:gd name="connsiteX12" fmla="*/ 775722 w 779895"/>
              <a:gd name="connsiteY12" fmla="*/ 0 h 1460475"/>
              <a:gd name="connsiteX0" fmla="*/ 0 w 779895"/>
              <a:gd name="connsiteY0" fmla="*/ 1456106 h 1460475"/>
              <a:gd name="connsiteX1" fmla="*/ 41148 w 779895"/>
              <a:gd name="connsiteY1" fmla="*/ 1460440 h 1460475"/>
              <a:gd name="connsiteX2" fmla="*/ 86672 w 779895"/>
              <a:gd name="connsiteY2" fmla="*/ 1456105 h 1460475"/>
              <a:gd name="connsiteX3" fmla="*/ 169011 w 779895"/>
              <a:gd name="connsiteY3" fmla="*/ 1430104 h 1460475"/>
              <a:gd name="connsiteX4" fmla="*/ 216682 w 779895"/>
              <a:gd name="connsiteY4" fmla="*/ 1404102 h 1460475"/>
              <a:gd name="connsiteX5" fmla="*/ 303354 w 779895"/>
              <a:gd name="connsiteY5" fmla="*/ 1326097 h 1460475"/>
              <a:gd name="connsiteX6" fmla="*/ 416030 w 779895"/>
              <a:gd name="connsiteY6" fmla="*/ 1191754 h 1460475"/>
              <a:gd name="connsiteX7" fmla="*/ 520037 w 779895"/>
              <a:gd name="connsiteY7" fmla="*/ 1031408 h 1460475"/>
              <a:gd name="connsiteX8" fmla="*/ 615377 w 779895"/>
              <a:gd name="connsiteY8" fmla="*/ 840728 h 1460475"/>
              <a:gd name="connsiteX9" fmla="*/ 719385 w 779895"/>
              <a:gd name="connsiteY9" fmla="*/ 598044 h 1460475"/>
              <a:gd name="connsiteX10" fmla="*/ 775722 w 779895"/>
              <a:gd name="connsiteY10" fmla="*/ 424698 h 1460475"/>
              <a:gd name="connsiteX11" fmla="*/ 775722 w 779895"/>
              <a:gd name="connsiteY11" fmla="*/ 0 h 1460475"/>
              <a:gd name="connsiteX12" fmla="*/ 775722 w 779895"/>
              <a:gd name="connsiteY12" fmla="*/ 0 h 1460475"/>
              <a:gd name="connsiteX0" fmla="*/ 0 w 779895"/>
              <a:gd name="connsiteY0" fmla="*/ 1456106 h 1460475"/>
              <a:gd name="connsiteX1" fmla="*/ 41148 w 779895"/>
              <a:gd name="connsiteY1" fmla="*/ 1460440 h 1460475"/>
              <a:gd name="connsiteX2" fmla="*/ 86672 w 779895"/>
              <a:gd name="connsiteY2" fmla="*/ 1456105 h 1460475"/>
              <a:gd name="connsiteX3" fmla="*/ 169011 w 779895"/>
              <a:gd name="connsiteY3" fmla="*/ 1430104 h 1460475"/>
              <a:gd name="connsiteX4" fmla="*/ 216682 w 779895"/>
              <a:gd name="connsiteY4" fmla="*/ 1395434 h 1460475"/>
              <a:gd name="connsiteX5" fmla="*/ 303354 w 779895"/>
              <a:gd name="connsiteY5" fmla="*/ 1326097 h 1460475"/>
              <a:gd name="connsiteX6" fmla="*/ 416030 w 779895"/>
              <a:gd name="connsiteY6" fmla="*/ 1191754 h 1460475"/>
              <a:gd name="connsiteX7" fmla="*/ 520037 w 779895"/>
              <a:gd name="connsiteY7" fmla="*/ 1031408 h 1460475"/>
              <a:gd name="connsiteX8" fmla="*/ 615377 w 779895"/>
              <a:gd name="connsiteY8" fmla="*/ 840728 h 1460475"/>
              <a:gd name="connsiteX9" fmla="*/ 719385 w 779895"/>
              <a:gd name="connsiteY9" fmla="*/ 598044 h 1460475"/>
              <a:gd name="connsiteX10" fmla="*/ 775722 w 779895"/>
              <a:gd name="connsiteY10" fmla="*/ 424698 h 1460475"/>
              <a:gd name="connsiteX11" fmla="*/ 775722 w 779895"/>
              <a:gd name="connsiteY11" fmla="*/ 0 h 1460475"/>
              <a:gd name="connsiteX12" fmla="*/ 775722 w 779895"/>
              <a:gd name="connsiteY12" fmla="*/ 0 h 1460475"/>
              <a:gd name="connsiteX0" fmla="*/ 0 w 779895"/>
              <a:gd name="connsiteY0" fmla="*/ 1456106 h 1460475"/>
              <a:gd name="connsiteX1" fmla="*/ 41148 w 779895"/>
              <a:gd name="connsiteY1" fmla="*/ 1460440 h 1460475"/>
              <a:gd name="connsiteX2" fmla="*/ 86672 w 779895"/>
              <a:gd name="connsiteY2" fmla="*/ 1456105 h 1460475"/>
              <a:gd name="connsiteX3" fmla="*/ 169011 w 779895"/>
              <a:gd name="connsiteY3" fmla="*/ 1430104 h 1460475"/>
              <a:gd name="connsiteX4" fmla="*/ 216682 w 779895"/>
              <a:gd name="connsiteY4" fmla="*/ 1404102 h 1460475"/>
              <a:gd name="connsiteX5" fmla="*/ 303354 w 779895"/>
              <a:gd name="connsiteY5" fmla="*/ 1326097 h 1460475"/>
              <a:gd name="connsiteX6" fmla="*/ 416030 w 779895"/>
              <a:gd name="connsiteY6" fmla="*/ 1191754 h 1460475"/>
              <a:gd name="connsiteX7" fmla="*/ 520037 w 779895"/>
              <a:gd name="connsiteY7" fmla="*/ 1031408 h 1460475"/>
              <a:gd name="connsiteX8" fmla="*/ 615377 w 779895"/>
              <a:gd name="connsiteY8" fmla="*/ 840728 h 1460475"/>
              <a:gd name="connsiteX9" fmla="*/ 719385 w 779895"/>
              <a:gd name="connsiteY9" fmla="*/ 598044 h 1460475"/>
              <a:gd name="connsiteX10" fmla="*/ 775722 w 779895"/>
              <a:gd name="connsiteY10" fmla="*/ 424698 h 1460475"/>
              <a:gd name="connsiteX11" fmla="*/ 775722 w 779895"/>
              <a:gd name="connsiteY11" fmla="*/ 0 h 1460475"/>
              <a:gd name="connsiteX12" fmla="*/ 775722 w 779895"/>
              <a:gd name="connsiteY12" fmla="*/ 0 h 1460475"/>
              <a:gd name="connsiteX0" fmla="*/ 0 w 776846"/>
              <a:gd name="connsiteY0" fmla="*/ 1456106 h 1460475"/>
              <a:gd name="connsiteX1" fmla="*/ 41148 w 776846"/>
              <a:gd name="connsiteY1" fmla="*/ 1460440 h 1460475"/>
              <a:gd name="connsiteX2" fmla="*/ 86672 w 776846"/>
              <a:gd name="connsiteY2" fmla="*/ 1456105 h 1460475"/>
              <a:gd name="connsiteX3" fmla="*/ 169011 w 776846"/>
              <a:gd name="connsiteY3" fmla="*/ 1430104 h 1460475"/>
              <a:gd name="connsiteX4" fmla="*/ 216682 w 776846"/>
              <a:gd name="connsiteY4" fmla="*/ 1404102 h 1460475"/>
              <a:gd name="connsiteX5" fmla="*/ 303354 w 776846"/>
              <a:gd name="connsiteY5" fmla="*/ 1326097 h 1460475"/>
              <a:gd name="connsiteX6" fmla="*/ 416030 w 776846"/>
              <a:gd name="connsiteY6" fmla="*/ 1191754 h 1460475"/>
              <a:gd name="connsiteX7" fmla="*/ 520037 w 776846"/>
              <a:gd name="connsiteY7" fmla="*/ 1031408 h 1460475"/>
              <a:gd name="connsiteX8" fmla="*/ 615377 w 776846"/>
              <a:gd name="connsiteY8" fmla="*/ 840728 h 1460475"/>
              <a:gd name="connsiteX9" fmla="*/ 719385 w 776846"/>
              <a:gd name="connsiteY9" fmla="*/ 598044 h 1460475"/>
              <a:gd name="connsiteX10" fmla="*/ 760534 w 776846"/>
              <a:gd name="connsiteY10" fmla="*/ 476701 h 1460475"/>
              <a:gd name="connsiteX11" fmla="*/ 775722 w 776846"/>
              <a:gd name="connsiteY11" fmla="*/ 424698 h 1460475"/>
              <a:gd name="connsiteX12" fmla="*/ 775722 w 776846"/>
              <a:gd name="connsiteY12" fmla="*/ 0 h 1460475"/>
              <a:gd name="connsiteX13" fmla="*/ 775722 w 776846"/>
              <a:gd name="connsiteY13" fmla="*/ 0 h 1460475"/>
              <a:gd name="connsiteX0" fmla="*/ 0 w 775722"/>
              <a:gd name="connsiteY0" fmla="*/ 1456106 h 1460475"/>
              <a:gd name="connsiteX1" fmla="*/ 41148 w 775722"/>
              <a:gd name="connsiteY1" fmla="*/ 1460440 h 1460475"/>
              <a:gd name="connsiteX2" fmla="*/ 86672 w 775722"/>
              <a:gd name="connsiteY2" fmla="*/ 1456105 h 1460475"/>
              <a:gd name="connsiteX3" fmla="*/ 169011 w 775722"/>
              <a:gd name="connsiteY3" fmla="*/ 1430104 h 1460475"/>
              <a:gd name="connsiteX4" fmla="*/ 216682 w 775722"/>
              <a:gd name="connsiteY4" fmla="*/ 1404102 h 1460475"/>
              <a:gd name="connsiteX5" fmla="*/ 303354 w 775722"/>
              <a:gd name="connsiteY5" fmla="*/ 1326097 h 1460475"/>
              <a:gd name="connsiteX6" fmla="*/ 416030 w 775722"/>
              <a:gd name="connsiteY6" fmla="*/ 1191754 h 1460475"/>
              <a:gd name="connsiteX7" fmla="*/ 520037 w 775722"/>
              <a:gd name="connsiteY7" fmla="*/ 1031408 h 1460475"/>
              <a:gd name="connsiteX8" fmla="*/ 615377 w 775722"/>
              <a:gd name="connsiteY8" fmla="*/ 840728 h 1460475"/>
              <a:gd name="connsiteX9" fmla="*/ 719385 w 775722"/>
              <a:gd name="connsiteY9" fmla="*/ 598044 h 1460475"/>
              <a:gd name="connsiteX10" fmla="*/ 760534 w 775722"/>
              <a:gd name="connsiteY10" fmla="*/ 476701 h 1460475"/>
              <a:gd name="connsiteX11" fmla="*/ 771389 w 775722"/>
              <a:gd name="connsiteY11" fmla="*/ 433365 h 1460475"/>
              <a:gd name="connsiteX12" fmla="*/ 775722 w 775722"/>
              <a:gd name="connsiteY12" fmla="*/ 0 h 1460475"/>
              <a:gd name="connsiteX13" fmla="*/ 775722 w 775722"/>
              <a:gd name="connsiteY13" fmla="*/ 0 h 1460475"/>
              <a:gd name="connsiteX0" fmla="*/ 0 w 775722"/>
              <a:gd name="connsiteY0" fmla="*/ 1456106 h 1460475"/>
              <a:gd name="connsiteX1" fmla="*/ 41148 w 775722"/>
              <a:gd name="connsiteY1" fmla="*/ 1460440 h 1460475"/>
              <a:gd name="connsiteX2" fmla="*/ 86672 w 775722"/>
              <a:gd name="connsiteY2" fmla="*/ 1456105 h 1460475"/>
              <a:gd name="connsiteX3" fmla="*/ 169011 w 775722"/>
              <a:gd name="connsiteY3" fmla="*/ 1430104 h 1460475"/>
              <a:gd name="connsiteX4" fmla="*/ 216682 w 775722"/>
              <a:gd name="connsiteY4" fmla="*/ 1404102 h 1460475"/>
              <a:gd name="connsiteX5" fmla="*/ 303354 w 775722"/>
              <a:gd name="connsiteY5" fmla="*/ 1326097 h 1460475"/>
              <a:gd name="connsiteX6" fmla="*/ 416030 w 775722"/>
              <a:gd name="connsiteY6" fmla="*/ 1191754 h 1460475"/>
              <a:gd name="connsiteX7" fmla="*/ 520037 w 775722"/>
              <a:gd name="connsiteY7" fmla="*/ 1031408 h 1460475"/>
              <a:gd name="connsiteX8" fmla="*/ 615377 w 775722"/>
              <a:gd name="connsiteY8" fmla="*/ 840728 h 1460475"/>
              <a:gd name="connsiteX9" fmla="*/ 719385 w 775722"/>
              <a:gd name="connsiteY9" fmla="*/ 598044 h 1460475"/>
              <a:gd name="connsiteX10" fmla="*/ 751867 w 775722"/>
              <a:gd name="connsiteY10" fmla="*/ 476701 h 1460475"/>
              <a:gd name="connsiteX11" fmla="*/ 771389 w 775722"/>
              <a:gd name="connsiteY11" fmla="*/ 433365 h 1460475"/>
              <a:gd name="connsiteX12" fmla="*/ 775722 w 775722"/>
              <a:gd name="connsiteY12" fmla="*/ 0 h 1460475"/>
              <a:gd name="connsiteX13" fmla="*/ 775722 w 775722"/>
              <a:gd name="connsiteY13" fmla="*/ 0 h 1460475"/>
              <a:gd name="connsiteX0" fmla="*/ 0 w 775722"/>
              <a:gd name="connsiteY0" fmla="*/ 1456106 h 1460475"/>
              <a:gd name="connsiteX1" fmla="*/ 41148 w 775722"/>
              <a:gd name="connsiteY1" fmla="*/ 1460440 h 1460475"/>
              <a:gd name="connsiteX2" fmla="*/ 86672 w 775722"/>
              <a:gd name="connsiteY2" fmla="*/ 1456105 h 1460475"/>
              <a:gd name="connsiteX3" fmla="*/ 169011 w 775722"/>
              <a:gd name="connsiteY3" fmla="*/ 1430104 h 1460475"/>
              <a:gd name="connsiteX4" fmla="*/ 216682 w 775722"/>
              <a:gd name="connsiteY4" fmla="*/ 1404102 h 1460475"/>
              <a:gd name="connsiteX5" fmla="*/ 303354 w 775722"/>
              <a:gd name="connsiteY5" fmla="*/ 1326097 h 1460475"/>
              <a:gd name="connsiteX6" fmla="*/ 416030 w 775722"/>
              <a:gd name="connsiteY6" fmla="*/ 1191754 h 1460475"/>
              <a:gd name="connsiteX7" fmla="*/ 520037 w 775722"/>
              <a:gd name="connsiteY7" fmla="*/ 1031408 h 1460475"/>
              <a:gd name="connsiteX8" fmla="*/ 615377 w 775722"/>
              <a:gd name="connsiteY8" fmla="*/ 840728 h 1460475"/>
              <a:gd name="connsiteX9" fmla="*/ 719385 w 775722"/>
              <a:gd name="connsiteY9" fmla="*/ 598044 h 1460475"/>
              <a:gd name="connsiteX10" fmla="*/ 756200 w 775722"/>
              <a:gd name="connsiteY10" fmla="*/ 481035 h 1460475"/>
              <a:gd name="connsiteX11" fmla="*/ 771389 w 775722"/>
              <a:gd name="connsiteY11" fmla="*/ 433365 h 1460475"/>
              <a:gd name="connsiteX12" fmla="*/ 775722 w 775722"/>
              <a:gd name="connsiteY12" fmla="*/ 0 h 1460475"/>
              <a:gd name="connsiteX13" fmla="*/ 775722 w 775722"/>
              <a:gd name="connsiteY13" fmla="*/ 0 h 1460475"/>
              <a:gd name="connsiteX0" fmla="*/ 0 w 775722"/>
              <a:gd name="connsiteY0" fmla="*/ 1456106 h 1460475"/>
              <a:gd name="connsiteX1" fmla="*/ 41148 w 775722"/>
              <a:gd name="connsiteY1" fmla="*/ 1460440 h 1460475"/>
              <a:gd name="connsiteX2" fmla="*/ 86672 w 775722"/>
              <a:gd name="connsiteY2" fmla="*/ 1456105 h 1460475"/>
              <a:gd name="connsiteX3" fmla="*/ 169011 w 775722"/>
              <a:gd name="connsiteY3" fmla="*/ 1430104 h 1460475"/>
              <a:gd name="connsiteX4" fmla="*/ 216682 w 775722"/>
              <a:gd name="connsiteY4" fmla="*/ 1404102 h 1460475"/>
              <a:gd name="connsiteX5" fmla="*/ 303354 w 775722"/>
              <a:gd name="connsiteY5" fmla="*/ 1326097 h 1460475"/>
              <a:gd name="connsiteX6" fmla="*/ 416030 w 775722"/>
              <a:gd name="connsiteY6" fmla="*/ 1191754 h 1460475"/>
              <a:gd name="connsiteX7" fmla="*/ 520037 w 775722"/>
              <a:gd name="connsiteY7" fmla="*/ 1031408 h 1460475"/>
              <a:gd name="connsiteX8" fmla="*/ 615377 w 775722"/>
              <a:gd name="connsiteY8" fmla="*/ 840728 h 1460475"/>
              <a:gd name="connsiteX9" fmla="*/ 719385 w 775722"/>
              <a:gd name="connsiteY9" fmla="*/ 598044 h 1460475"/>
              <a:gd name="connsiteX10" fmla="*/ 756200 w 775722"/>
              <a:gd name="connsiteY10" fmla="*/ 481035 h 1460475"/>
              <a:gd name="connsiteX11" fmla="*/ 767056 w 775722"/>
              <a:gd name="connsiteY11" fmla="*/ 433365 h 1460475"/>
              <a:gd name="connsiteX12" fmla="*/ 775722 w 775722"/>
              <a:gd name="connsiteY12" fmla="*/ 0 h 1460475"/>
              <a:gd name="connsiteX13" fmla="*/ 775722 w 775722"/>
              <a:gd name="connsiteY13" fmla="*/ 0 h 1460475"/>
              <a:gd name="connsiteX0" fmla="*/ 0 w 775722"/>
              <a:gd name="connsiteY0" fmla="*/ 1456106 h 1460475"/>
              <a:gd name="connsiteX1" fmla="*/ 41148 w 775722"/>
              <a:gd name="connsiteY1" fmla="*/ 1460440 h 1460475"/>
              <a:gd name="connsiteX2" fmla="*/ 86672 w 775722"/>
              <a:gd name="connsiteY2" fmla="*/ 1456105 h 1460475"/>
              <a:gd name="connsiteX3" fmla="*/ 169011 w 775722"/>
              <a:gd name="connsiteY3" fmla="*/ 1430104 h 1460475"/>
              <a:gd name="connsiteX4" fmla="*/ 216682 w 775722"/>
              <a:gd name="connsiteY4" fmla="*/ 1400092 h 1460475"/>
              <a:gd name="connsiteX5" fmla="*/ 303354 w 775722"/>
              <a:gd name="connsiteY5" fmla="*/ 1326097 h 1460475"/>
              <a:gd name="connsiteX6" fmla="*/ 416030 w 775722"/>
              <a:gd name="connsiteY6" fmla="*/ 1191754 h 1460475"/>
              <a:gd name="connsiteX7" fmla="*/ 520037 w 775722"/>
              <a:gd name="connsiteY7" fmla="*/ 1031408 h 1460475"/>
              <a:gd name="connsiteX8" fmla="*/ 615377 w 775722"/>
              <a:gd name="connsiteY8" fmla="*/ 840728 h 1460475"/>
              <a:gd name="connsiteX9" fmla="*/ 719385 w 775722"/>
              <a:gd name="connsiteY9" fmla="*/ 598044 h 1460475"/>
              <a:gd name="connsiteX10" fmla="*/ 756200 w 775722"/>
              <a:gd name="connsiteY10" fmla="*/ 481035 h 1460475"/>
              <a:gd name="connsiteX11" fmla="*/ 767056 w 775722"/>
              <a:gd name="connsiteY11" fmla="*/ 433365 h 1460475"/>
              <a:gd name="connsiteX12" fmla="*/ 775722 w 775722"/>
              <a:gd name="connsiteY12" fmla="*/ 0 h 1460475"/>
              <a:gd name="connsiteX13" fmla="*/ 775722 w 775722"/>
              <a:gd name="connsiteY13" fmla="*/ 0 h 1460475"/>
              <a:gd name="connsiteX0" fmla="*/ 0 w 775722"/>
              <a:gd name="connsiteY0" fmla="*/ 1456106 h 1460475"/>
              <a:gd name="connsiteX1" fmla="*/ 41148 w 775722"/>
              <a:gd name="connsiteY1" fmla="*/ 1460440 h 1460475"/>
              <a:gd name="connsiteX2" fmla="*/ 86672 w 775722"/>
              <a:gd name="connsiteY2" fmla="*/ 1456105 h 1460475"/>
              <a:gd name="connsiteX3" fmla="*/ 169011 w 775722"/>
              <a:gd name="connsiteY3" fmla="*/ 1430104 h 1460475"/>
              <a:gd name="connsiteX4" fmla="*/ 216682 w 775722"/>
              <a:gd name="connsiteY4" fmla="*/ 1404102 h 1460475"/>
              <a:gd name="connsiteX5" fmla="*/ 303354 w 775722"/>
              <a:gd name="connsiteY5" fmla="*/ 1326097 h 1460475"/>
              <a:gd name="connsiteX6" fmla="*/ 416030 w 775722"/>
              <a:gd name="connsiteY6" fmla="*/ 1191754 h 1460475"/>
              <a:gd name="connsiteX7" fmla="*/ 520037 w 775722"/>
              <a:gd name="connsiteY7" fmla="*/ 1031408 h 1460475"/>
              <a:gd name="connsiteX8" fmla="*/ 615377 w 775722"/>
              <a:gd name="connsiteY8" fmla="*/ 840728 h 1460475"/>
              <a:gd name="connsiteX9" fmla="*/ 719385 w 775722"/>
              <a:gd name="connsiteY9" fmla="*/ 598044 h 1460475"/>
              <a:gd name="connsiteX10" fmla="*/ 756200 w 775722"/>
              <a:gd name="connsiteY10" fmla="*/ 481035 h 1460475"/>
              <a:gd name="connsiteX11" fmla="*/ 767056 w 775722"/>
              <a:gd name="connsiteY11" fmla="*/ 433365 h 1460475"/>
              <a:gd name="connsiteX12" fmla="*/ 775722 w 775722"/>
              <a:gd name="connsiteY12" fmla="*/ 0 h 1460475"/>
              <a:gd name="connsiteX13" fmla="*/ 775722 w 775722"/>
              <a:gd name="connsiteY13" fmla="*/ 0 h 1460475"/>
              <a:gd name="connsiteX0" fmla="*/ 0 w 775722"/>
              <a:gd name="connsiteY0" fmla="*/ 1456106 h 1460475"/>
              <a:gd name="connsiteX1" fmla="*/ 41148 w 775722"/>
              <a:gd name="connsiteY1" fmla="*/ 1460440 h 1460475"/>
              <a:gd name="connsiteX2" fmla="*/ 86672 w 775722"/>
              <a:gd name="connsiteY2" fmla="*/ 1456105 h 1460475"/>
              <a:gd name="connsiteX3" fmla="*/ 169011 w 775722"/>
              <a:gd name="connsiteY3" fmla="*/ 1430104 h 1460475"/>
              <a:gd name="connsiteX4" fmla="*/ 216682 w 775722"/>
              <a:gd name="connsiteY4" fmla="*/ 1404102 h 1460475"/>
              <a:gd name="connsiteX5" fmla="*/ 303354 w 775722"/>
              <a:gd name="connsiteY5" fmla="*/ 1330107 h 1460475"/>
              <a:gd name="connsiteX6" fmla="*/ 416030 w 775722"/>
              <a:gd name="connsiteY6" fmla="*/ 1191754 h 1460475"/>
              <a:gd name="connsiteX7" fmla="*/ 520037 w 775722"/>
              <a:gd name="connsiteY7" fmla="*/ 1031408 h 1460475"/>
              <a:gd name="connsiteX8" fmla="*/ 615377 w 775722"/>
              <a:gd name="connsiteY8" fmla="*/ 840728 h 1460475"/>
              <a:gd name="connsiteX9" fmla="*/ 719385 w 775722"/>
              <a:gd name="connsiteY9" fmla="*/ 598044 h 1460475"/>
              <a:gd name="connsiteX10" fmla="*/ 756200 w 775722"/>
              <a:gd name="connsiteY10" fmla="*/ 481035 h 1460475"/>
              <a:gd name="connsiteX11" fmla="*/ 767056 w 775722"/>
              <a:gd name="connsiteY11" fmla="*/ 433365 h 1460475"/>
              <a:gd name="connsiteX12" fmla="*/ 775722 w 775722"/>
              <a:gd name="connsiteY12" fmla="*/ 0 h 1460475"/>
              <a:gd name="connsiteX13" fmla="*/ 775722 w 775722"/>
              <a:gd name="connsiteY13" fmla="*/ 0 h 1460475"/>
              <a:gd name="connsiteX0" fmla="*/ 0 w 775722"/>
              <a:gd name="connsiteY0" fmla="*/ 1456106 h 1460475"/>
              <a:gd name="connsiteX1" fmla="*/ 41148 w 775722"/>
              <a:gd name="connsiteY1" fmla="*/ 1460440 h 1460475"/>
              <a:gd name="connsiteX2" fmla="*/ 86672 w 775722"/>
              <a:gd name="connsiteY2" fmla="*/ 1456105 h 1460475"/>
              <a:gd name="connsiteX3" fmla="*/ 169011 w 775722"/>
              <a:gd name="connsiteY3" fmla="*/ 1430104 h 1460475"/>
              <a:gd name="connsiteX4" fmla="*/ 216682 w 775722"/>
              <a:gd name="connsiteY4" fmla="*/ 1404102 h 1460475"/>
              <a:gd name="connsiteX5" fmla="*/ 303354 w 775722"/>
              <a:gd name="connsiteY5" fmla="*/ 1330107 h 1460475"/>
              <a:gd name="connsiteX6" fmla="*/ 416030 w 775722"/>
              <a:gd name="connsiteY6" fmla="*/ 1191754 h 1460475"/>
              <a:gd name="connsiteX7" fmla="*/ 520037 w 775722"/>
              <a:gd name="connsiteY7" fmla="*/ 1031408 h 1460475"/>
              <a:gd name="connsiteX8" fmla="*/ 615377 w 775722"/>
              <a:gd name="connsiteY8" fmla="*/ 840728 h 1460475"/>
              <a:gd name="connsiteX9" fmla="*/ 719385 w 775722"/>
              <a:gd name="connsiteY9" fmla="*/ 598044 h 1460475"/>
              <a:gd name="connsiteX10" fmla="*/ 756200 w 775722"/>
              <a:gd name="connsiteY10" fmla="*/ 481035 h 1460475"/>
              <a:gd name="connsiteX11" fmla="*/ 767056 w 775722"/>
              <a:gd name="connsiteY11" fmla="*/ 433365 h 1460475"/>
              <a:gd name="connsiteX12" fmla="*/ 771381 w 775722"/>
              <a:gd name="connsiteY12" fmla="*/ 124809 h 1460475"/>
              <a:gd name="connsiteX13" fmla="*/ 775722 w 775722"/>
              <a:gd name="connsiteY13" fmla="*/ 0 h 1460475"/>
              <a:gd name="connsiteX14" fmla="*/ 775722 w 775722"/>
              <a:gd name="connsiteY14" fmla="*/ 0 h 1460475"/>
              <a:gd name="connsiteX0" fmla="*/ 0 w 775722"/>
              <a:gd name="connsiteY0" fmla="*/ 1456106 h 1460475"/>
              <a:gd name="connsiteX1" fmla="*/ 41148 w 775722"/>
              <a:gd name="connsiteY1" fmla="*/ 1460440 h 1460475"/>
              <a:gd name="connsiteX2" fmla="*/ 86672 w 775722"/>
              <a:gd name="connsiteY2" fmla="*/ 1456105 h 1460475"/>
              <a:gd name="connsiteX3" fmla="*/ 169011 w 775722"/>
              <a:gd name="connsiteY3" fmla="*/ 1430104 h 1460475"/>
              <a:gd name="connsiteX4" fmla="*/ 216682 w 775722"/>
              <a:gd name="connsiteY4" fmla="*/ 1404102 h 1460475"/>
              <a:gd name="connsiteX5" fmla="*/ 303354 w 775722"/>
              <a:gd name="connsiteY5" fmla="*/ 1330107 h 1460475"/>
              <a:gd name="connsiteX6" fmla="*/ 416030 w 775722"/>
              <a:gd name="connsiteY6" fmla="*/ 1191754 h 1460475"/>
              <a:gd name="connsiteX7" fmla="*/ 520037 w 775722"/>
              <a:gd name="connsiteY7" fmla="*/ 1031408 h 1460475"/>
              <a:gd name="connsiteX8" fmla="*/ 615377 w 775722"/>
              <a:gd name="connsiteY8" fmla="*/ 840728 h 1460475"/>
              <a:gd name="connsiteX9" fmla="*/ 719385 w 775722"/>
              <a:gd name="connsiteY9" fmla="*/ 598044 h 1460475"/>
              <a:gd name="connsiteX10" fmla="*/ 756200 w 775722"/>
              <a:gd name="connsiteY10" fmla="*/ 481035 h 1460475"/>
              <a:gd name="connsiteX11" fmla="*/ 767056 w 775722"/>
              <a:gd name="connsiteY11" fmla="*/ 433365 h 1460475"/>
              <a:gd name="connsiteX12" fmla="*/ 771381 w 775722"/>
              <a:gd name="connsiteY12" fmla="*/ 124809 h 1460475"/>
              <a:gd name="connsiteX13" fmla="*/ 775722 w 775722"/>
              <a:gd name="connsiteY13" fmla="*/ 0 h 1460475"/>
              <a:gd name="connsiteX14" fmla="*/ 775722 w 775722"/>
              <a:gd name="connsiteY14" fmla="*/ 0 h 1460475"/>
              <a:gd name="connsiteX0" fmla="*/ 0 w 775722"/>
              <a:gd name="connsiteY0" fmla="*/ 1456106 h 1460475"/>
              <a:gd name="connsiteX1" fmla="*/ 41148 w 775722"/>
              <a:gd name="connsiteY1" fmla="*/ 1460440 h 1460475"/>
              <a:gd name="connsiteX2" fmla="*/ 86672 w 775722"/>
              <a:gd name="connsiteY2" fmla="*/ 1456105 h 1460475"/>
              <a:gd name="connsiteX3" fmla="*/ 169011 w 775722"/>
              <a:gd name="connsiteY3" fmla="*/ 1430104 h 1460475"/>
              <a:gd name="connsiteX4" fmla="*/ 216682 w 775722"/>
              <a:gd name="connsiteY4" fmla="*/ 1404102 h 1460475"/>
              <a:gd name="connsiteX5" fmla="*/ 303354 w 775722"/>
              <a:gd name="connsiteY5" fmla="*/ 1330107 h 1460475"/>
              <a:gd name="connsiteX6" fmla="*/ 416030 w 775722"/>
              <a:gd name="connsiteY6" fmla="*/ 1191754 h 1460475"/>
              <a:gd name="connsiteX7" fmla="*/ 520037 w 775722"/>
              <a:gd name="connsiteY7" fmla="*/ 1031408 h 1460475"/>
              <a:gd name="connsiteX8" fmla="*/ 615377 w 775722"/>
              <a:gd name="connsiteY8" fmla="*/ 840728 h 1460475"/>
              <a:gd name="connsiteX9" fmla="*/ 719385 w 775722"/>
              <a:gd name="connsiteY9" fmla="*/ 598044 h 1460475"/>
              <a:gd name="connsiteX10" fmla="*/ 756200 w 775722"/>
              <a:gd name="connsiteY10" fmla="*/ 481035 h 1460475"/>
              <a:gd name="connsiteX11" fmla="*/ 767056 w 775722"/>
              <a:gd name="connsiteY11" fmla="*/ 433365 h 1460475"/>
              <a:gd name="connsiteX12" fmla="*/ 771381 w 775722"/>
              <a:gd name="connsiteY12" fmla="*/ 124809 h 1460475"/>
              <a:gd name="connsiteX13" fmla="*/ 775722 w 775722"/>
              <a:gd name="connsiteY13" fmla="*/ 0 h 1460475"/>
              <a:gd name="connsiteX14" fmla="*/ 775722 w 775722"/>
              <a:gd name="connsiteY14" fmla="*/ 0 h 1460475"/>
              <a:gd name="connsiteX0" fmla="*/ 0 w 775722"/>
              <a:gd name="connsiteY0" fmla="*/ 1456106 h 1460475"/>
              <a:gd name="connsiteX1" fmla="*/ 41148 w 775722"/>
              <a:gd name="connsiteY1" fmla="*/ 1460440 h 1460475"/>
              <a:gd name="connsiteX2" fmla="*/ 86672 w 775722"/>
              <a:gd name="connsiteY2" fmla="*/ 1456105 h 1460475"/>
              <a:gd name="connsiteX3" fmla="*/ 169011 w 775722"/>
              <a:gd name="connsiteY3" fmla="*/ 1430104 h 1460475"/>
              <a:gd name="connsiteX4" fmla="*/ 216682 w 775722"/>
              <a:gd name="connsiteY4" fmla="*/ 1404102 h 1460475"/>
              <a:gd name="connsiteX5" fmla="*/ 303354 w 775722"/>
              <a:gd name="connsiteY5" fmla="*/ 1330107 h 1460475"/>
              <a:gd name="connsiteX6" fmla="*/ 416030 w 775722"/>
              <a:gd name="connsiteY6" fmla="*/ 1191754 h 1460475"/>
              <a:gd name="connsiteX7" fmla="*/ 520037 w 775722"/>
              <a:gd name="connsiteY7" fmla="*/ 1031408 h 1460475"/>
              <a:gd name="connsiteX8" fmla="*/ 615377 w 775722"/>
              <a:gd name="connsiteY8" fmla="*/ 840728 h 1460475"/>
              <a:gd name="connsiteX9" fmla="*/ 719385 w 775722"/>
              <a:gd name="connsiteY9" fmla="*/ 598044 h 1460475"/>
              <a:gd name="connsiteX10" fmla="*/ 756200 w 775722"/>
              <a:gd name="connsiteY10" fmla="*/ 481035 h 1460475"/>
              <a:gd name="connsiteX11" fmla="*/ 767056 w 775722"/>
              <a:gd name="connsiteY11" fmla="*/ 433365 h 1460475"/>
              <a:gd name="connsiteX12" fmla="*/ 771381 w 775722"/>
              <a:gd name="connsiteY12" fmla="*/ 124809 h 1460475"/>
              <a:gd name="connsiteX13" fmla="*/ 775722 w 775722"/>
              <a:gd name="connsiteY13" fmla="*/ 0 h 1460475"/>
              <a:gd name="connsiteX14" fmla="*/ 775722 w 775722"/>
              <a:gd name="connsiteY14" fmla="*/ 0 h 1460475"/>
              <a:gd name="connsiteX0" fmla="*/ 0 w 775722"/>
              <a:gd name="connsiteY0" fmla="*/ 1456106 h 1460475"/>
              <a:gd name="connsiteX1" fmla="*/ 41148 w 775722"/>
              <a:gd name="connsiteY1" fmla="*/ 1460440 h 1460475"/>
              <a:gd name="connsiteX2" fmla="*/ 86672 w 775722"/>
              <a:gd name="connsiteY2" fmla="*/ 1456105 h 1460475"/>
              <a:gd name="connsiteX3" fmla="*/ 169011 w 775722"/>
              <a:gd name="connsiteY3" fmla="*/ 1430104 h 1460475"/>
              <a:gd name="connsiteX4" fmla="*/ 216682 w 775722"/>
              <a:gd name="connsiteY4" fmla="*/ 1404102 h 1460475"/>
              <a:gd name="connsiteX5" fmla="*/ 303354 w 775722"/>
              <a:gd name="connsiteY5" fmla="*/ 1330107 h 1460475"/>
              <a:gd name="connsiteX6" fmla="*/ 416030 w 775722"/>
              <a:gd name="connsiteY6" fmla="*/ 1191754 h 1460475"/>
              <a:gd name="connsiteX7" fmla="*/ 520037 w 775722"/>
              <a:gd name="connsiteY7" fmla="*/ 1031408 h 1460475"/>
              <a:gd name="connsiteX8" fmla="*/ 615377 w 775722"/>
              <a:gd name="connsiteY8" fmla="*/ 840728 h 1460475"/>
              <a:gd name="connsiteX9" fmla="*/ 719385 w 775722"/>
              <a:gd name="connsiteY9" fmla="*/ 598044 h 1460475"/>
              <a:gd name="connsiteX10" fmla="*/ 756200 w 775722"/>
              <a:gd name="connsiteY10" fmla="*/ 481035 h 1460475"/>
              <a:gd name="connsiteX11" fmla="*/ 767056 w 775722"/>
              <a:gd name="connsiteY11" fmla="*/ 433365 h 1460475"/>
              <a:gd name="connsiteX12" fmla="*/ 765840 w 775722"/>
              <a:gd name="connsiteY12" fmla="*/ 302147 h 1460475"/>
              <a:gd name="connsiteX13" fmla="*/ 771381 w 775722"/>
              <a:gd name="connsiteY13" fmla="*/ 124809 h 1460475"/>
              <a:gd name="connsiteX14" fmla="*/ 775722 w 775722"/>
              <a:gd name="connsiteY14" fmla="*/ 0 h 1460475"/>
              <a:gd name="connsiteX15" fmla="*/ 775722 w 775722"/>
              <a:gd name="connsiteY15" fmla="*/ 0 h 1460475"/>
              <a:gd name="connsiteX0" fmla="*/ 0 w 775722"/>
              <a:gd name="connsiteY0" fmla="*/ 1456106 h 1460475"/>
              <a:gd name="connsiteX1" fmla="*/ 41148 w 775722"/>
              <a:gd name="connsiteY1" fmla="*/ 1460440 h 1460475"/>
              <a:gd name="connsiteX2" fmla="*/ 86672 w 775722"/>
              <a:gd name="connsiteY2" fmla="*/ 1456105 h 1460475"/>
              <a:gd name="connsiteX3" fmla="*/ 169011 w 775722"/>
              <a:gd name="connsiteY3" fmla="*/ 1430104 h 1460475"/>
              <a:gd name="connsiteX4" fmla="*/ 216682 w 775722"/>
              <a:gd name="connsiteY4" fmla="*/ 1404102 h 1460475"/>
              <a:gd name="connsiteX5" fmla="*/ 303354 w 775722"/>
              <a:gd name="connsiteY5" fmla="*/ 1330107 h 1460475"/>
              <a:gd name="connsiteX6" fmla="*/ 416030 w 775722"/>
              <a:gd name="connsiteY6" fmla="*/ 1191754 h 1460475"/>
              <a:gd name="connsiteX7" fmla="*/ 520037 w 775722"/>
              <a:gd name="connsiteY7" fmla="*/ 1031408 h 1460475"/>
              <a:gd name="connsiteX8" fmla="*/ 615377 w 775722"/>
              <a:gd name="connsiteY8" fmla="*/ 840728 h 1460475"/>
              <a:gd name="connsiteX9" fmla="*/ 719385 w 775722"/>
              <a:gd name="connsiteY9" fmla="*/ 598044 h 1460475"/>
              <a:gd name="connsiteX10" fmla="*/ 756200 w 775722"/>
              <a:gd name="connsiteY10" fmla="*/ 481035 h 1460475"/>
              <a:gd name="connsiteX11" fmla="*/ 767056 w 775722"/>
              <a:gd name="connsiteY11" fmla="*/ 433365 h 1460475"/>
              <a:gd name="connsiteX12" fmla="*/ 765840 w 775722"/>
              <a:gd name="connsiteY12" fmla="*/ 302147 h 1460475"/>
              <a:gd name="connsiteX13" fmla="*/ 765840 w 775722"/>
              <a:gd name="connsiteY13" fmla="*/ 235645 h 1460475"/>
              <a:gd name="connsiteX14" fmla="*/ 771381 w 775722"/>
              <a:gd name="connsiteY14" fmla="*/ 124809 h 1460475"/>
              <a:gd name="connsiteX15" fmla="*/ 775722 w 775722"/>
              <a:gd name="connsiteY15" fmla="*/ 0 h 1460475"/>
              <a:gd name="connsiteX16" fmla="*/ 775722 w 775722"/>
              <a:gd name="connsiteY16" fmla="*/ 0 h 1460475"/>
              <a:gd name="connsiteX0" fmla="*/ 0 w 776927"/>
              <a:gd name="connsiteY0" fmla="*/ 1456106 h 1460475"/>
              <a:gd name="connsiteX1" fmla="*/ 41148 w 776927"/>
              <a:gd name="connsiteY1" fmla="*/ 1460440 h 1460475"/>
              <a:gd name="connsiteX2" fmla="*/ 86672 w 776927"/>
              <a:gd name="connsiteY2" fmla="*/ 1456105 h 1460475"/>
              <a:gd name="connsiteX3" fmla="*/ 169011 w 776927"/>
              <a:gd name="connsiteY3" fmla="*/ 1430104 h 1460475"/>
              <a:gd name="connsiteX4" fmla="*/ 216682 w 776927"/>
              <a:gd name="connsiteY4" fmla="*/ 1404102 h 1460475"/>
              <a:gd name="connsiteX5" fmla="*/ 303354 w 776927"/>
              <a:gd name="connsiteY5" fmla="*/ 1330107 h 1460475"/>
              <a:gd name="connsiteX6" fmla="*/ 416030 w 776927"/>
              <a:gd name="connsiteY6" fmla="*/ 1191754 h 1460475"/>
              <a:gd name="connsiteX7" fmla="*/ 520037 w 776927"/>
              <a:gd name="connsiteY7" fmla="*/ 1031408 h 1460475"/>
              <a:gd name="connsiteX8" fmla="*/ 615377 w 776927"/>
              <a:gd name="connsiteY8" fmla="*/ 840728 h 1460475"/>
              <a:gd name="connsiteX9" fmla="*/ 719385 w 776927"/>
              <a:gd name="connsiteY9" fmla="*/ 598044 h 1460475"/>
              <a:gd name="connsiteX10" fmla="*/ 756200 w 776927"/>
              <a:gd name="connsiteY10" fmla="*/ 481035 h 1460475"/>
              <a:gd name="connsiteX11" fmla="*/ 767056 w 776927"/>
              <a:gd name="connsiteY11" fmla="*/ 433365 h 1460475"/>
              <a:gd name="connsiteX12" fmla="*/ 776923 w 776927"/>
              <a:gd name="connsiteY12" fmla="*/ 302147 h 1460475"/>
              <a:gd name="connsiteX13" fmla="*/ 765840 w 776927"/>
              <a:gd name="connsiteY13" fmla="*/ 235645 h 1460475"/>
              <a:gd name="connsiteX14" fmla="*/ 771381 w 776927"/>
              <a:gd name="connsiteY14" fmla="*/ 124809 h 1460475"/>
              <a:gd name="connsiteX15" fmla="*/ 775722 w 776927"/>
              <a:gd name="connsiteY15" fmla="*/ 0 h 1460475"/>
              <a:gd name="connsiteX16" fmla="*/ 775722 w 776927"/>
              <a:gd name="connsiteY16" fmla="*/ 0 h 1460475"/>
              <a:gd name="connsiteX0" fmla="*/ 0 w 776997"/>
              <a:gd name="connsiteY0" fmla="*/ 1456106 h 1460475"/>
              <a:gd name="connsiteX1" fmla="*/ 41148 w 776997"/>
              <a:gd name="connsiteY1" fmla="*/ 1460440 h 1460475"/>
              <a:gd name="connsiteX2" fmla="*/ 86672 w 776997"/>
              <a:gd name="connsiteY2" fmla="*/ 1456105 h 1460475"/>
              <a:gd name="connsiteX3" fmla="*/ 169011 w 776997"/>
              <a:gd name="connsiteY3" fmla="*/ 1430104 h 1460475"/>
              <a:gd name="connsiteX4" fmla="*/ 216682 w 776997"/>
              <a:gd name="connsiteY4" fmla="*/ 1404102 h 1460475"/>
              <a:gd name="connsiteX5" fmla="*/ 303354 w 776997"/>
              <a:gd name="connsiteY5" fmla="*/ 1330107 h 1460475"/>
              <a:gd name="connsiteX6" fmla="*/ 416030 w 776997"/>
              <a:gd name="connsiteY6" fmla="*/ 1191754 h 1460475"/>
              <a:gd name="connsiteX7" fmla="*/ 520037 w 776997"/>
              <a:gd name="connsiteY7" fmla="*/ 1031408 h 1460475"/>
              <a:gd name="connsiteX8" fmla="*/ 615377 w 776997"/>
              <a:gd name="connsiteY8" fmla="*/ 840728 h 1460475"/>
              <a:gd name="connsiteX9" fmla="*/ 719385 w 776997"/>
              <a:gd name="connsiteY9" fmla="*/ 598044 h 1460475"/>
              <a:gd name="connsiteX10" fmla="*/ 756200 w 776997"/>
              <a:gd name="connsiteY10" fmla="*/ 481035 h 1460475"/>
              <a:gd name="connsiteX11" fmla="*/ 767056 w 776997"/>
              <a:gd name="connsiteY11" fmla="*/ 433365 h 1460475"/>
              <a:gd name="connsiteX12" fmla="*/ 776923 w 776997"/>
              <a:gd name="connsiteY12" fmla="*/ 302147 h 1460475"/>
              <a:gd name="connsiteX13" fmla="*/ 776924 w 776997"/>
              <a:gd name="connsiteY13" fmla="*/ 58306 h 1460475"/>
              <a:gd name="connsiteX14" fmla="*/ 771381 w 776997"/>
              <a:gd name="connsiteY14" fmla="*/ 124809 h 1460475"/>
              <a:gd name="connsiteX15" fmla="*/ 775722 w 776997"/>
              <a:gd name="connsiteY15" fmla="*/ 0 h 1460475"/>
              <a:gd name="connsiteX16" fmla="*/ 775722 w 776997"/>
              <a:gd name="connsiteY16" fmla="*/ 0 h 1460475"/>
              <a:gd name="connsiteX0" fmla="*/ 0 w 777376"/>
              <a:gd name="connsiteY0" fmla="*/ 1456106 h 1460475"/>
              <a:gd name="connsiteX1" fmla="*/ 41148 w 777376"/>
              <a:gd name="connsiteY1" fmla="*/ 1460440 h 1460475"/>
              <a:gd name="connsiteX2" fmla="*/ 86672 w 777376"/>
              <a:gd name="connsiteY2" fmla="*/ 1456105 h 1460475"/>
              <a:gd name="connsiteX3" fmla="*/ 169011 w 777376"/>
              <a:gd name="connsiteY3" fmla="*/ 1430104 h 1460475"/>
              <a:gd name="connsiteX4" fmla="*/ 216682 w 777376"/>
              <a:gd name="connsiteY4" fmla="*/ 1404102 h 1460475"/>
              <a:gd name="connsiteX5" fmla="*/ 303354 w 777376"/>
              <a:gd name="connsiteY5" fmla="*/ 1330107 h 1460475"/>
              <a:gd name="connsiteX6" fmla="*/ 416030 w 777376"/>
              <a:gd name="connsiteY6" fmla="*/ 1191754 h 1460475"/>
              <a:gd name="connsiteX7" fmla="*/ 520037 w 777376"/>
              <a:gd name="connsiteY7" fmla="*/ 1031408 h 1460475"/>
              <a:gd name="connsiteX8" fmla="*/ 615377 w 777376"/>
              <a:gd name="connsiteY8" fmla="*/ 840728 h 1460475"/>
              <a:gd name="connsiteX9" fmla="*/ 719385 w 777376"/>
              <a:gd name="connsiteY9" fmla="*/ 598044 h 1460475"/>
              <a:gd name="connsiteX10" fmla="*/ 756200 w 777376"/>
              <a:gd name="connsiteY10" fmla="*/ 481035 h 1460475"/>
              <a:gd name="connsiteX11" fmla="*/ 767056 w 777376"/>
              <a:gd name="connsiteY11" fmla="*/ 433365 h 1460475"/>
              <a:gd name="connsiteX12" fmla="*/ 776923 w 777376"/>
              <a:gd name="connsiteY12" fmla="*/ 302147 h 1460475"/>
              <a:gd name="connsiteX13" fmla="*/ 776924 w 777376"/>
              <a:gd name="connsiteY13" fmla="*/ 58306 h 1460475"/>
              <a:gd name="connsiteX14" fmla="*/ 776922 w 777376"/>
              <a:gd name="connsiteY14" fmla="*/ 374191 h 1460475"/>
              <a:gd name="connsiteX15" fmla="*/ 775722 w 777376"/>
              <a:gd name="connsiteY15" fmla="*/ 0 h 1460475"/>
              <a:gd name="connsiteX16" fmla="*/ 775722 w 777376"/>
              <a:gd name="connsiteY16" fmla="*/ 0 h 14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77376" h="1460475">
                <a:moveTo>
                  <a:pt x="0" y="1456106"/>
                </a:moveTo>
                <a:cubicBezTo>
                  <a:pt x="7580" y="1456828"/>
                  <a:pt x="26703" y="1460440"/>
                  <a:pt x="41148" y="1460440"/>
                </a:cubicBezTo>
                <a:cubicBezTo>
                  <a:pt x="55593" y="1460440"/>
                  <a:pt x="65362" y="1461161"/>
                  <a:pt x="86672" y="1456105"/>
                </a:cubicBezTo>
                <a:cubicBezTo>
                  <a:pt x="107983" y="1451049"/>
                  <a:pt x="147343" y="1438771"/>
                  <a:pt x="169011" y="1430104"/>
                </a:cubicBezTo>
                <a:cubicBezTo>
                  <a:pt x="190679" y="1421437"/>
                  <a:pt x="194292" y="1420768"/>
                  <a:pt x="216682" y="1404102"/>
                </a:cubicBezTo>
                <a:cubicBezTo>
                  <a:pt x="239073" y="1387436"/>
                  <a:pt x="270129" y="1365498"/>
                  <a:pt x="303354" y="1330107"/>
                </a:cubicBezTo>
                <a:cubicBezTo>
                  <a:pt x="336579" y="1294716"/>
                  <a:pt x="379916" y="1241537"/>
                  <a:pt x="416030" y="1191754"/>
                </a:cubicBezTo>
                <a:cubicBezTo>
                  <a:pt x="452144" y="1141971"/>
                  <a:pt x="486812" y="1089912"/>
                  <a:pt x="520037" y="1031408"/>
                </a:cubicBezTo>
                <a:cubicBezTo>
                  <a:pt x="553262" y="972904"/>
                  <a:pt x="582152" y="912955"/>
                  <a:pt x="615377" y="840728"/>
                </a:cubicBezTo>
                <a:cubicBezTo>
                  <a:pt x="648602" y="768501"/>
                  <a:pt x="695915" y="657993"/>
                  <a:pt x="719385" y="598044"/>
                </a:cubicBezTo>
                <a:cubicBezTo>
                  <a:pt x="742855" y="538095"/>
                  <a:pt x="746811" y="509926"/>
                  <a:pt x="756200" y="481035"/>
                </a:cubicBezTo>
                <a:cubicBezTo>
                  <a:pt x="765589" y="452144"/>
                  <a:pt x="763602" y="463180"/>
                  <a:pt x="767056" y="433365"/>
                </a:cubicBezTo>
                <a:cubicBezTo>
                  <a:pt x="770510" y="403550"/>
                  <a:pt x="777126" y="336024"/>
                  <a:pt x="776923" y="302147"/>
                </a:cubicBezTo>
                <a:cubicBezTo>
                  <a:pt x="776720" y="268270"/>
                  <a:pt x="776001" y="87862"/>
                  <a:pt x="776924" y="58306"/>
                </a:cubicBezTo>
                <a:cubicBezTo>
                  <a:pt x="777848" y="28750"/>
                  <a:pt x="775275" y="412542"/>
                  <a:pt x="776922" y="374191"/>
                </a:cubicBezTo>
                <a:cubicBezTo>
                  <a:pt x="778366" y="301964"/>
                  <a:pt x="775922" y="62365"/>
                  <a:pt x="775722" y="0"/>
                </a:cubicBezTo>
                <a:lnTo>
                  <a:pt x="775722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Freeform 35"/>
          <p:cNvSpPr/>
          <p:nvPr/>
        </p:nvSpPr>
        <p:spPr>
          <a:xfrm>
            <a:off x="6211402" y="3309967"/>
            <a:ext cx="325023" cy="346692"/>
          </a:xfrm>
          <a:custGeom>
            <a:avLst/>
            <a:gdLst>
              <a:gd name="connsiteX0" fmla="*/ 0 w 329357"/>
              <a:gd name="connsiteY0" fmla="*/ 0 h 333691"/>
              <a:gd name="connsiteX1" fmla="*/ 13000 w 329357"/>
              <a:gd name="connsiteY1" fmla="*/ 91007 h 333691"/>
              <a:gd name="connsiteX2" fmla="*/ 47670 w 329357"/>
              <a:gd name="connsiteY2" fmla="*/ 177680 h 333691"/>
              <a:gd name="connsiteX3" fmla="*/ 78005 w 329357"/>
              <a:gd name="connsiteY3" fmla="*/ 229683 h 333691"/>
              <a:gd name="connsiteX4" fmla="*/ 121342 w 329357"/>
              <a:gd name="connsiteY4" fmla="*/ 268686 h 333691"/>
              <a:gd name="connsiteX5" fmla="*/ 177679 w 329357"/>
              <a:gd name="connsiteY5" fmla="*/ 303356 h 333691"/>
              <a:gd name="connsiteX6" fmla="*/ 242684 w 329357"/>
              <a:gd name="connsiteY6" fmla="*/ 320690 h 333691"/>
              <a:gd name="connsiteX7" fmla="*/ 329357 w 329357"/>
              <a:gd name="connsiteY7" fmla="*/ 333691 h 333691"/>
              <a:gd name="connsiteX8" fmla="*/ 329357 w 329357"/>
              <a:gd name="connsiteY8" fmla="*/ 333691 h 333691"/>
              <a:gd name="connsiteX0" fmla="*/ 0 w 325023"/>
              <a:gd name="connsiteY0" fmla="*/ 0 h 346692"/>
              <a:gd name="connsiteX1" fmla="*/ 8666 w 325023"/>
              <a:gd name="connsiteY1" fmla="*/ 104008 h 346692"/>
              <a:gd name="connsiteX2" fmla="*/ 43336 w 325023"/>
              <a:gd name="connsiteY2" fmla="*/ 190681 h 346692"/>
              <a:gd name="connsiteX3" fmla="*/ 73671 w 325023"/>
              <a:gd name="connsiteY3" fmla="*/ 242684 h 346692"/>
              <a:gd name="connsiteX4" fmla="*/ 117008 w 325023"/>
              <a:gd name="connsiteY4" fmla="*/ 281687 h 346692"/>
              <a:gd name="connsiteX5" fmla="*/ 173345 w 325023"/>
              <a:gd name="connsiteY5" fmla="*/ 316357 h 346692"/>
              <a:gd name="connsiteX6" fmla="*/ 238350 w 325023"/>
              <a:gd name="connsiteY6" fmla="*/ 333691 h 346692"/>
              <a:gd name="connsiteX7" fmla="*/ 325023 w 325023"/>
              <a:gd name="connsiteY7" fmla="*/ 346692 h 346692"/>
              <a:gd name="connsiteX8" fmla="*/ 325023 w 325023"/>
              <a:gd name="connsiteY8" fmla="*/ 346692 h 346692"/>
              <a:gd name="connsiteX0" fmla="*/ 0 w 325023"/>
              <a:gd name="connsiteY0" fmla="*/ 0 h 346692"/>
              <a:gd name="connsiteX1" fmla="*/ 8666 w 325023"/>
              <a:gd name="connsiteY1" fmla="*/ 104008 h 346692"/>
              <a:gd name="connsiteX2" fmla="*/ 39002 w 325023"/>
              <a:gd name="connsiteY2" fmla="*/ 190681 h 346692"/>
              <a:gd name="connsiteX3" fmla="*/ 73671 w 325023"/>
              <a:gd name="connsiteY3" fmla="*/ 242684 h 346692"/>
              <a:gd name="connsiteX4" fmla="*/ 117008 w 325023"/>
              <a:gd name="connsiteY4" fmla="*/ 281687 h 346692"/>
              <a:gd name="connsiteX5" fmla="*/ 173345 w 325023"/>
              <a:gd name="connsiteY5" fmla="*/ 316357 h 346692"/>
              <a:gd name="connsiteX6" fmla="*/ 238350 w 325023"/>
              <a:gd name="connsiteY6" fmla="*/ 333691 h 346692"/>
              <a:gd name="connsiteX7" fmla="*/ 325023 w 325023"/>
              <a:gd name="connsiteY7" fmla="*/ 346692 h 346692"/>
              <a:gd name="connsiteX8" fmla="*/ 325023 w 325023"/>
              <a:gd name="connsiteY8" fmla="*/ 346692 h 346692"/>
              <a:gd name="connsiteX0" fmla="*/ 0 w 325023"/>
              <a:gd name="connsiteY0" fmla="*/ 0 h 355647"/>
              <a:gd name="connsiteX1" fmla="*/ 8666 w 325023"/>
              <a:gd name="connsiteY1" fmla="*/ 104008 h 355647"/>
              <a:gd name="connsiteX2" fmla="*/ 39002 w 325023"/>
              <a:gd name="connsiteY2" fmla="*/ 190681 h 355647"/>
              <a:gd name="connsiteX3" fmla="*/ 73671 w 325023"/>
              <a:gd name="connsiteY3" fmla="*/ 242684 h 355647"/>
              <a:gd name="connsiteX4" fmla="*/ 117008 w 325023"/>
              <a:gd name="connsiteY4" fmla="*/ 281687 h 355647"/>
              <a:gd name="connsiteX5" fmla="*/ 173345 w 325023"/>
              <a:gd name="connsiteY5" fmla="*/ 316357 h 355647"/>
              <a:gd name="connsiteX6" fmla="*/ 238350 w 325023"/>
              <a:gd name="connsiteY6" fmla="*/ 333691 h 355647"/>
              <a:gd name="connsiteX7" fmla="*/ 277354 w 325023"/>
              <a:gd name="connsiteY7" fmla="*/ 355324 h 355647"/>
              <a:gd name="connsiteX8" fmla="*/ 325023 w 325023"/>
              <a:gd name="connsiteY8" fmla="*/ 346692 h 355647"/>
              <a:gd name="connsiteX9" fmla="*/ 325023 w 325023"/>
              <a:gd name="connsiteY9" fmla="*/ 346692 h 355647"/>
              <a:gd name="connsiteX0" fmla="*/ 0 w 325023"/>
              <a:gd name="connsiteY0" fmla="*/ 0 h 347627"/>
              <a:gd name="connsiteX1" fmla="*/ 8666 w 325023"/>
              <a:gd name="connsiteY1" fmla="*/ 104008 h 347627"/>
              <a:gd name="connsiteX2" fmla="*/ 39002 w 325023"/>
              <a:gd name="connsiteY2" fmla="*/ 190681 h 347627"/>
              <a:gd name="connsiteX3" fmla="*/ 73671 w 325023"/>
              <a:gd name="connsiteY3" fmla="*/ 242684 h 347627"/>
              <a:gd name="connsiteX4" fmla="*/ 117008 w 325023"/>
              <a:gd name="connsiteY4" fmla="*/ 281687 h 347627"/>
              <a:gd name="connsiteX5" fmla="*/ 173345 w 325023"/>
              <a:gd name="connsiteY5" fmla="*/ 316357 h 347627"/>
              <a:gd name="connsiteX6" fmla="*/ 238350 w 325023"/>
              <a:gd name="connsiteY6" fmla="*/ 333691 h 347627"/>
              <a:gd name="connsiteX7" fmla="*/ 277354 w 325023"/>
              <a:gd name="connsiteY7" fmla="*/ 346657 h 347627"/>
              <a:gd name="connsiteX8" fmla="*/ 325023 w 325023"/>
              <a:gd name="connsiteY8" fmla="*/ 346692 h 347627"/>
              <a:gd name="connsiteX9" fmla="*/ 325023 w 325023"/>
              <a:gd name="connsiteY9" fmla="*/ 346692 h 347627"/>
              <a:gd name="connsiteX0" fmla="*/ 0 w 325023"/>
              <a:gd name="connsiteY0" fmla="*/ 0 h 348519"/>
              <a:gd name="connsiteX1" fmla="*/ 8666 w 325023"/>
              <a:gd name="connsiteY1" fmla="*/ 104008 h 348519"/>
              <a:gd name="connsiteX2" fmla="*/ 39002 w 325023"/>
              <a:gd name="connsiteY2" fmla="*/ 190681 h 348519"/>
              <a:gd name="connsiteX3" fmla="*/ 73671 w 325023"/>
              <a:gd name="connsiteY3" fmla="*/ 242684 h 348519"/>
              <a:gd name="connsiteX4" fmla="*/ 117008 w 325023"/>
              <a:gd name="connsiteY4" fmla="*/ 281687 h 348519"/>
              <a:gd name="connsiteX5" fmla="*/ 173345 w 325023"/>
              <a:gd name="connsiteY5" fmla="*/ 316357 h 348519"/>
              <a:gd name="connsiteX6" fmla="*/ 238350 w 325023"/>
              <a:gd name="connsiteY6" fmla="*/ 346692 h 348519"/>
              <a:gd name="connsiteX7" fmla="*/ 277354 w 325023"/>
              <a:gd name="connsiteY7" fmla="*/ 346657 h 348519"/>
              <a:gd name="connsiteX8" fmla="*/ 325023 w 325023"/>
              <a:gd name="connsiteY8" fmla="*/ 346692 h 348519"/>
              <a:gd name="connsiteX9" fmla="*/ 325023 w 325023"/>
              <a:gd name="connsiteY9" fmla="*/ 346692 h 348519"/>
              <a:gd name="connsiteX0" fmla="*/ 0 w 325023"/>
              <a:gd name="connsiteY0" fmla="*/ 0 h 347627"/>
              <a:gd name="connsiteX1" fmla="*/ 8666 w 325023"/>
              <a:gd name="connsiteY1" fmla="*/ 104008 h 347627"/>
              <a:gd name="connsiteX2" fmla="*/ 39002 w 325023"/>
              <a:gd name="connsiteY2" fmla="*/ 190681 h 347627"/>
              <a:gd name="connsiteX3" fmla="*/ 73671 w 325023"/>
              <a:gd name="connsiteY3" fmla="*/ 242684 h 347627"/>
              <a:gd name="connsiteX4" fmla="*/ 117008 w 325023"/>
              <a:gd name="connsiteY4" fmla="*/ 281687 h 347627"/>
              <a:gd name="connsiteX5" fmla="*/ 173345 w 325023"/>
              <a:gd name="connsiteY5" fmla="*/ 316357 h 347627"/>
              <a:gd name="connsiteX6" fmla="*/ 238350 w 325023"/>
              <a:gd name="connsiteY6" fmla="*/ 342681 h 347627"/>
              <a:gd name="connsiteX7" fmla="*/ 277354 w 325023"/>
              <a:gd name="connsiteY7" fmla="*/ 346657 h 347627"/>
              <a:gd name="connsiteX8" fmla="*/ 325023 w 325023"/>
              <a:gd name="connsiteY8" fmla="*/ 346692 h 347627"/>
              <a:gd name="connsiteX9" fmla="*/ 325023 w 325023"/>
              <a:gd name="connsiteY9" fmla="*/ 346692 h 347627"/>
              <a:gd name="connsiteX0" fmla="*/ 0 w 325023"/>
              <a:gd name="connsiteY0" fmla="*/ 0 h 346692"/>
              <a:gd name="connsiteX1" fmla="*/ 8666 w 325023"/>
              <a:gd name="connsiteY1" fmla="*/ 104008 h 346692"/>
              <a:gd name="connsiteX2" fmla="*/ 39002 w 325023"/>
              <a:gd name="connsiteY2" fmla="*/ 190681 h 346692"/>
              <a:gd name="connsiteX3" fmla="*/ 73671 w 325023"/>
              <a:gd name="connsiteY3" fmla="*/ 242684 h 346692"/>
              <a:gd name="connsiteX4" fmla="*/ 117008 w 325023"/>
              <a:gd name="connsiteY4" fmla="*/ 281687 h 346692"/>
              <a:gd name="connsiteX5" fmla="*/ 173345 w 325023"/>
              <a:gd name="connsiteY5" fmla="*/ 316357 h 346692"/>
              <a:gd name="connsiteX6" fmla="*/ 238350 w 325023"/>
              <a:gd name="connsiteY6" fmla="*/ 342681 h 346692"/>
              <a:gd name="connsiteX7" fmla="*/ 269333 w 325023"/>
              <a:gd name="connsiteY7" fmla="*/ 330614 h 346692"/>
              <a:gd name="connsiteX8" fmla="*/ 325023 w 325023"/>
              <a:gd name="connsiteY8" fmla="*/ 346692 h 346692"/>
              <a:gd name="connsiteX9" fmla="*/ 325023 w 325023"/>
              <a:gd name="connsiteY9" fmla="*/ 346692 h 346692"/>
              <a:gd name="connsiteX0" fmla="*/ 0 w 325023"/>
              <a:gd name="connsiteY0" fmla="*/ 0 h 346692"/>
              <a:gd name="connsiteX1" fmla="*/ 8666 w 325023"/>
              <a:gd name="connsiteY1" fmla="*/ 104008 h 346692"/>
              <a:gd name="connsiteX2" fmla="*/ 39002 w 325023"/>
              <a:gd name="connsiteY2" fmla="*/ 190681 h 346692"/>
              <a:gd name="connsiteX3" fmla="*/ 73671 w 325023"/>
              <a:gd name="connsiteY3" fmla="*/ 242684 h 346692"/>
              <a:gd name="connsiteX4" fmla="*/ 117008 w 325023"/>
              <a:gd name="connsiteY4" fmla="*/ 281687 h 346692"/>
              <a:gd name="connsiteX5" fmla="*/ 173345 w 325023"/>
              <a:gd name="connsiteY5" fmla="*/ 316357 h 346692"/>
              <a:gd name="connsiteX6" fmla="*/ 238350 w 325023"/>
              <a:gd name="connsiteY6" fmla="*/ 342681 h 346692"/>
              <a:gd name="connsiteX7" fmla="*/ 269333 w 325023"/>
              <a:gd name="connsiteY7" fmla="*/ 330614 h 346692"/>
              <a:gd name="connsiteX8" fmla="*/ 325023 w 325023"/>
              <a:gd name="connsiteY8" fmla="*/ 346692 h 346692"/>
              <a:gd name="connsiteX9" fmla="*/ 325023 w 325023"/>
              <a:gd name="connsiteY9" fmla="*/ 346692 h 346692"/>
              <a:gd name="connsiteX0" fmla="*/ 0 w 325023"/>
              <a:gd name="connsiteY0" fmla="*/ 0 h 346692"/>
              <a:gd name="connsiteX1" fmla="*/ 8666 w 325023"/>
              <a:gd name="connsiteY1" fmla="*/ 104008 h 346692"/>
              <a:gd name="connsiteX2" fmla="*/ 39002 w 325023"/>
              <a:gd name="connsiteY2" fmla="*/ 190681 h 346692"/>
              <a:gd name="connsiteX3" fmla="*/ 73671 w 325023"/>
              <a:gd name="connsiteY3" fmla="*/ 242684 h 346692"/>
              <a:gd name="connsiteX4" fmla="*/ 117008 w 325023"/>
              <a:gd name="connsiteY4" fmla="*/ 281687 h 346692"/>
              <a:gd name="connsiteX5" fmla="*/ 173345 w 325023"/>
              <a:gd name="connsiteY5" fmla="*/ 316357 h 346692"/>
              <a:gd name="connsiteX6" fmla="*/ 238350 w 325023"/>
              <a:gd name="connsiteY6" fmla="*/ 342681 h 346692"/>
              <a:gd name="connsiteX7" fmla="*/ 269333 w 325023"/>
              <a:gd name="connsiteY7" fmla="*/ 338635 h 346692"/>
              <a:gd name="connsiteX8" fmla="*/ 325023 w 325023"/>
              <a:gd name="connsiteY8" fmla="*/ 346692 h 346692"/>
              <a:gd name="connsiteX9" fmla="*/ 325023 w 325023"/>
              <a:gd name="connsiteY9" fmla="*/ 346692 h 346692"/>
              <a:gd name="connsiteX0" fmla="*/ 0 w 325023"/>
              <a:gd name="connsiteY0" fmla="*/ 0 h 346692"/>
              <a:gd name="connsiteX1" fmla="*/ 8666 w 325023"/>
              <a:gd name="connsiteY1" fmla="*/ 104008 h 346692"/>
              <a:gd name="connsiteX2" fmla="*/ 39002 w 325023"/>
              <a:gd name="connsiteY2" fmla="*/ 190681 h 346692"/>
              <a:gd name="connsiteX3" fmla="*/ 73671 w 325023"/>
              <a:gd name="connsiteY3" fmla="*/ 242684 h 346692"/>
              <a:gd name="connsiteX4" fmla="*/ 117008 w 325023"/>
              <a:gd name="connsiteY4" fmla="*/ 281687 h 346692"/>
              <a:gd name="connsiteX5" fmla="*/ 173345 w 325023"/>
              <a:gd name="connsiteY5" fmla="*/ 316357 h 346692"/>
              <a:gd name="connsiteX6" fmla="*/ 238350 w 325023"/>
              <a:gd name="connsiteY6" fmla="*/ 342681 h 346692"/>
              <a:gd name="connsiteX7" fmla="*/ 269333 w 325023"/>
              <a:gd name="connsiteY7" fmla="*/ 346656 h 346692"/>
              <a:gd name="connsiteX8" fmla="*/ 325023 w 325023"/>
              <a:gd name="connsiteY8" fmla="*/ 346692 h 346692"/>
              <a:gd name="connsiteX9" fmla="*/ 325023 w 325023"/>
              <a:gd name="connsiteY9" fmla="*/ 346692 h 346692"/>
              <a:gd name="connsiteX0" fmla="*/ 0 w 325023"/>
              <a:gd name="connsiteY0" fmla="*/ 0 h 346692"/>
              <a:gd name="connsiteX1" fmla="*/ 8666 w 325023"/>
              <a:gd name="connsiteY1" fmla="*/ 104008 h 346692"/>
              <a:gd name="connsiteX2" fmla="*/ 39002 w 325023"/>
              <a:gd name="connsiteY2" fmla="*/ 190681 h 346692"/>
              <a:gd name="connsiteX3" fmla="*/ 73671 w 325023"/>
              <a:gd name="connsiteY3" fmla="*/ 242684 h 346692"/>
              <a:gd name="connsiteX4" fmla="*/ 117008 w 325023"/>
              <a:gd name="connsiteY4" fmla="*/ 281687 h 346692"/>
              <a:gd name="connsiteX5" fmla="*/ 173345 w 325023"/>
              <a:gd name="connsiteY5" fmla="*/ 316357 h 346692"/>
              <a:gd name="connsiteX6" fmla="*/ 238350 w 325023"/>
              <a:gd name="connsiteY6" fmla="*/ 334660 h 346692"/>
              <a:gd name="connsiteX7" fmla="*/ 269333 w 325023"/>
              <a:gd name="connsiteY7" fmla="*/ 346656 h 346692"/>
              <a:gd name="connsiteX8" fmla="*/ 325023 w 325023"/>
              <a:gd name="connsiteY8" fmla="*/ 346692 h 346692"/>
              <a:gd name="connsiteX9" fmla="*/ 325023 w 325023"/>
              <a:gd name="connsiteY9" fmla="*/ 346692 h 346692"/>
              <a:gd name="connsiteX0" fmla="*/ 0 w 325023"/>
              <a:gd name="connsiteY0" fmla="*/ 0 h 346692"/>
              <a:gd name="connsiteX1" fmla="*/ 8666 w 325023"/>
              <a:gd name="connsiteY1" fmla="*/ 104008 h 346692"/>
              <a:gd name="connsiteX2" fmla="*/ 39002 w 325023"/>
              <a:gd name="connsiteY2" fmla="*/ 190681 h 346692"/>
              <a:gd name="connsiteX3" fmla="*/ 73671 w 325023"/>
              <a:gd name="connsiteY3" fmla="*/ 242684 h 346692"/>
              <a:gd name="connsiteX4" fmla="*/ 117008 w 325023"/>
              <a:gd name="connsiteY4" fmla="*/ 281687 h 346692"/>
              <a:gd name="connsiteX5" fmla="*/ 173345 w 325023"/>
              <a:gd name="connsiteY5" fmla="*/ 316357 h 346692"/>
              <a:gd name="connsiteX6" fmla="*/ 238350 w 325023"/>
              <a:gd name="connsiteY6" fmla="*/ 342681 h 346692"/>
              <a:gd name="connsiteX7" fmla="*/ 269333 w 325023"/>
              <a:gd name="connsiteY7" fmla="*/ 346656 h 346692"/>
              <a:gd name="connsiteX8" fmla="*/ 325023 w 325023"/>
              <a:gd name="connsiteY8" fmla="*/ 346692 h 346692"/>
              <a:gd name="connsiteX9" fmla="*/ 325023 w 325023"/>
              <a:gd name="connsiteY9" fmla="*/ 346692 h 346692"/>
              <a:gd name="connsiteX0" fmla="*/ 0 w 325023"/>
              <a:gd name="connsiteY0" fmla="*/ 0 h 346692"/>
              <a:gd name="connsiteX1" fmla="*/ 8666 w 325023"/>
              <a:gd name="connsiteY1" fmla="*/ 104008 h 346692"/>
              <a:gd name="connsiteX2" fmla="*/ 39002 w 325023"/>
              <a:gd name="connsiteY2" fmla="*/ 190681 h 346692"/>
              <a:gd name="connsiteX3" fmla="*/ 73671 w 325023"/>
              <a:gd name="connsiteY3" fmla="*/ 242684 h 346692"/>
              <a:gd name="connsiteX4" fmla="*/ 117008 w 325023"/>
              <a:gd name="connsiteY4" fmla="*/ 281687 h 346692"/>
              <a:gd name="connsiteX5" fmla="*/ 173345 w 325023"/>
              <a:gd name="connsiteY5" fmla="*/ 316357 h 346692"/>
              <a:gd name="connsiteX6" fmla="*/ 238350 w 325023"/>
              <a:gd name="connsiteY6" fmla="*/ 342681 h 346692"/>
              <a:gd name="connsiteX7" fmla="*/ 269333 w 325023"/>
              <a:gd name="connsiteY7" fmla="*/ 342646 h 346692"/>
              <a:gd name="connsiteX8" fmla="*/ 325023 w 325023"/>
              <a:gd name="connsiteY8" fmla="*/ 346692 h 346692"/>
              <a:gd name="connsiteX9" fmla="*/ 325023 w 325023"/>
              <a:gd name="connsiteY9" fmla="*/ 346692 h 346692"/>
              <a:gd name="connsiteX0" fmla="*/ 0 w 325023"/>
              <a:gd name="connsiteY0" fmla="*/ 0 h 346692"/>
              <a:gd name="connsiteX1" fmla="*/ 8666 w 325023"/>
              <a:gd name="connsiteY1" fmla="*/ 104008 h 346692"/>
              <a:gd name="connsiteX2" fmla="*/ 39002 w 325023"/>
              <a:gd name="connsiteY2" fmla="*/ 190681 h 346692"/>
              <a:gd name="connsiteX3" fmla="*/ 73671 w 325023"/>
              <a:gd name="connsiteY3" fmla="*/ 242684 h 346692"/>
              <a:gd name="connsiteX4" fmla="*/ 117008 w 325023"/>
              <a:gd name="connsiteY4" fmla="*/ 281687 h 346692"/>
              <a:gd name="connsiteX5" fmla="*/ 173345 w 325023"/>
              <a:gd name="connsiteY5" fmla="*/ 316357 h 346692"/>
              <a:gd name="connsiteX6" fmla="*/ 238350 w 325023"/>
              <a:gd name="connsiteY6" fmla="*/ 338670 h 346692"/>
              <a:gd name="connsiteX7" fmla="*/ 269333 w 325023"/>
              <a:gd name="connsiteY7" fmla="*/ 342646 h 346692"/>
              <a:gd name="connsiteX8" fmla="*/ 325023 w 325023"/>
              <a:gd name="connsiteY8" fmla="*/ 346692 h 346692"/>
              <a:gd name="connsiteX9" fmla="*/ 325023 w 325023"/>
              <a:gd name="connsiteY9" fmla="*/ 346692 h 34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5023" h="346692">
                <a:moveTo>
                  <a:pt x="0" y="0"/>
                </a:moveTo>
                <a:cubicBezTo>
                  <a:pt x="2527" y="30697"/>
                  <a:pt x="2166" y="72228"/>
                  <a:pt x="8666" y="104008"/>
                </a:cubicBezTo>
                <a:cubicBezTo>
                  <a:pt x="15166" y="135788"/>
                  <a:pt x="28168" y="167568"/>
                  <a:pt x="39002" y="190681"/>
                </a:cubicBezTo>
                <a:cubicBezTo>
                  <a:pt x="49836" y="213794"/>
                  <a:pt x="60670" y="227516"/>
                  <a:pt x="73671" y="242684"/>
                </a:cubicBezTo>
                <a:cubicBezTo>
                  <a:pt x="86672" y="257852"/>
                  <a:pt x="100396" y="269408"/>
                  <a:pt x="117008" y="281687"/>
                </a:cubicBezTo>
                <a:cubicBezTo>
                  <a:pt x="133620" y="293966"/>
                  <a:pt x="153121" y="306860"/>
                  <a:pt x="173345" y="316357"/>
                </a:cubicBezTo>
                <a:cubicBezTo>
                  <a:pt x="193569" y="325854"/>
                  <a:pt x="222352" y="334288"/>
                  <a:pt x="238350" y="338670"/>
                </a:cubicBezTo>
                <a:cubicBezTo>
                  <a:pt x="254348" y="343052"/>
                  <a:pt x="254888" y="340479"/>
                  <a:pt x="269333" y="342646"/>
                </a:cubicBezTo>
                <a:lnTo>
                  <a:pt x="325023" y="346692"/>
                </a:lnTo>
                <a:lnTo>
                  <a:pt x="325023" y="346692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Freeform 36"/>
          <p:cNvSpPr/>
          <p:nvPr/>
        </p:nvSpPr>
        <p:spPr>
          <a:xfrm>
            <a:off x="6546558" y="2933013"/>
            <a:ext cx="1102505" cy="2516031"/>
          </a:xfrm>
          <a:custGeom>
            <a:avLst/>
            <a:gdLst>
              <a:gd name="connsiteX0" fmla="*/ 0 w 1903562"/>
              <a:gd name="connsiteY0" fmla="*/ 2777706 h 2777706"/>
              <a:gd name="connsiteX1" fmla="*/ 11502 w 1903562"/>
              <a:gd name="connsiteY1" fmla="*/ 2610929 h 2777706"/>
              <a:gd name="connsiteX2" fmla="*/ 63260 w 1903562"/>
              <a:gd name="connsiteY2" fmla="*/ 2352136 h 2777706"/>
              <a:gd name="connsiteX3" fmla="*/ 143773 w 1903562"/>
              <a:gd name="connsiteY3" fmla="*/ 2053087 h 2777706"/>
              <a:gd name="connsiteX4" fmla="*/ 258792 w 1903562"/>
              <a:gd name="connsiteY4" fmla="*/ 1748287 h 2777706"/>
              <a:gd name="connsiteX5" fmla="*/ 373811 w 1903562"/>
              <a:gd name="connsiteY5" fmla="*/ 1524000 h 2777706"/>
              <a:gd name="connsiteX6" fmla="*/ 494581 w 1903562"/>
              <a:gd name="connsiteY6" fmla="*/ 1328468 h 2777706"/>
              <a:gd name="connsiteX7" fmla="*/ 615351 w 1903562"/>
              <a:gd name="connsiteY7" fmla="*/ 1155940 h 2777706"/>
              <a:gd name="connsiteX8" fmla="*/ 787879 w 1903562"/>
              <a:gd name="connsiteY8" fmla="*/ 966159 h 2777706"/>
              <a:gd name="connsiteX9" fmla="*/ 960407 w 1903562"/>
              <a:gd name="connsiteY9" fmla="*/ 810883 h 2777706"/>
              <a:gd name="connsiteX10" fmla="*/ 1224951 w 1903562"/>
              <a:gd name="connsiteY10" fmla="*/ 638355 h 2777706"/>
              <a:gd name="connsiteX11" fmla="*/ 1460740 w 1903562"/>
              <a:gd name="connsiteY11" fmla="*/ 471578 h 2777706"/>
              <a:gd name="connsiteX12" fmla="*/ 1644770 w 1903562"/>
              <a:gd name="connsiteY12" fmla="*/ 339306 h 2777706"/>
              <a:gd name="connsiteX13" fmla="*/ 1742536 w 1903562"/>
              <a:gd name="connsiteY13" fmla="*/ 258793 h 2777706"/>
              <a:gd name="connsiteX14" fmla="*/ 1840302 w 1903562"/>
              <a:gd name="connsiteY14" fmla="*/ 132272 h 2777706"/>
              <a:gd name="connsiteX15" fmla="*/ 1903562 w 1903562"/>
              <a:gd name="connsiteY15" fmla="*/ 0 h 2777706"/>
              <a:gd name="connsiteX0" fmla="*/ 0 w 1903562"/>
              <a:gd name="connsiteY0" fmla="*/ 2777706 h 2777706"/>
              <a:gd name="connsiteX1" fmla="*/ 11502 w 1903562"/>
              <a:gd name="connsiteY1" fmla="*/ 2610929 h 2777706"/>
              <a:gd name="connsiteX2" fmla="*/ 63260 w 1903562"/>
              <a:gd name="connsiteY2" fmla="*/ 2352136 h 2777706"/>
              <a:gd name="connsiteX3" fmla="*/ 143773 w 1903562"/>
              <a:gd name="connsiteY3" fmla="*/ 2053087 h 2777706"/>
              <a:gd name="connsiteX4" fmla="*/ 258792 w 1903562"/>
              <a:gd name="connsiteY4" fmla="*/ 1748287 h 2777706"/>
              <a:gd name="connsiteX5" fmla="*/ 373811 w 1903562"/>
              <a:gd name="connsiteY5" fmla="*/ 1524000 h 2777706"/>
              <a:gd name="connsiteX6" fmla="*/ 494581 w 1903562"/>
              <a:gd name="connsiteY6" fmla="*/ 1328468 h 2777706"/>
              <a:gd name="connsiteX7" fmla="*/ 615351 w 1903562"/>
              <a:gd name="connsiteY7" fmla="*/ 1155940 h 2777706"/>
              <a:gd name="connsiteX8" fmla="*/ 787879 w 1903562"/>
              <a:gd name="connsiteY8" fmla="*/ 966159 h 2777706"/>
              <a:gd name="connsiteX9" fmla="*/ 960407 w 1903562"/>
              <a:gd name="connsiteY9" fmla="*/ 810883 h 2777706"/>
              <a:gd name="connsiteX10" fmla="*/ 1115385 w 1903562"/>
              <a:gd name="connsiteY10" fmla="*/ 705996 h 2777706"/>
              <a:gd name="connsiteX11" fmla="*/ 1224951 w 1903562"/>
              <a:gd name="connsiteY11" fmla="*/ 638355 h 2777706"/>
              <a:gd name="connsiteX12" fmla="*/ 1460740 w 1903562"/>
              <a:gd name="connsiteY12" fmla="*/ 471578 h 2777706"/>
              <a:gd name="connsiteX13" fmla="*/ 1644770 w 1903562"/>
              <a:gd name="connsiteY13" fmla="*/ 339306 h 2777706"/>
              <a:gd name="connsiteX14" fmla="*/ 1742536 w 1903562"/>
              <a:gd name="connsiteY14" fmla="*/ 258793 h 2777706"/>
              <a:gd name="connsiteX15" fmla="*/ 1840302 w 1903562"/>
              <a:gd name="connsiteY15" fmla="*/ 132272 h 2777706"/>
              <a:gd name="connsiteX16" fmla="*/ 1903562 w 1903562"/>
              <a:gd name="connsiteY16" fmla="*/ 0 h 2777706"/>
              <a:gd name="connsiteX0" fmla="*/ 0 w 1903562"/>
              <a:gd name="connsiteY0" fmla="*/ 2777706 h 2777706"/>
              <a:gd name="connsiteX1" fmla="*/ 11502 w 1903562"/>
              <a:gd name="connsiteY1" fmla="*/ 2610929 h 2777706"/>
              <a:gd name="connsiteX2" fmla="*/ 63260 w 1903562"/>
              <a:gd name="connsiteY2" fmla="*/ 2352136 h 2777706"/>
              <a:gd name="connsiteX3" fmla="*/ 143773 w 1903562"/>
              <a:gd name="connsiteY3" fmla="*/ 2053087 h 2777706"/>
              <a:gd name="connsiteX4" fmla="*/ 258792 w 1903562"/>
              <a:gd name="connsiteY4" fmla="*/ 1748287 h 2777706"/>
              <a:gd name="connsiteX5" fmla="*/ 373811 w 1903562"/>
              <a:gd name="connsiteY5" fmla="*/ 1524000 h 2777706"/>
              <a:gd name="connsiteX6" fmla="*/ 494581 w 1903562"/>
              <a:gd name="connsiteY6" fmla="*/ 1328468 h 2777706"/>
              <a:gd name="connsiteX7" fmla="*/ 615351 w 1903562"/>
              <a:gd name="connsiteY7" fmla="*/ 1155940 h 2777706"/>
              <a:gd name="connsiteX8" fmla="*/ 787879 w 1903562"/>
              <a:gd name="connsiteY8" fmla="*/ 966159 h 2777706"/>
              <a:gd name="connsiteX9" fmla="*/ 960407 w 1903562"/>
              <a:gd name="connsiteY9" fmla="*/ 810883 h 2777706"/>
              <a:gd name="connsiteX10" fmla="*/ 1115385 w 1903562"/>
              <a:gd name="connsiteY10" fmla="*/ 705996 h 2777706"/>
              <a:gd name="connsiteX11" fmla="*/ 1215476 w 1903562"/>
              <a:gd name="connsiteY11" fmla="*/ 638355 h 2777706"/>
              <a:gd name="connsiteX12" fmla="*/ 1460740 w 1903562"/>
              <a:gd name="connsiteY12" fmla="*/ 471578 h 2777706"/>
              <a:gd name="connsiteX13" fmla="*/ 1644770 w 1903562"/>
              <a:gd name="connsiteY13" fmla="*/ 339306 h 2777706"/>
              <a:gd name="connsiteX14" fmla="*/ 1742536 w 1903562"/>
              <a:gd name="connsiteY14" fmla="*/ 258793 h 2777706"/>
              <a:gd name="connsiteX15" fmla="*/ 1840302 w 1903562"/>
              <a:gd name="connsiteY15" fmla="*/ 132272 h 2777706"/>
              <a:gd name="connsiteX16" fmla="*/ 1903562 w 1903562"/>
              <a:gd name="connsiteY16" fmla="*/ 0 h 2777706"/>
              <a:gd name="connsiteX0" fmla="*/ 0 w 1903562"/>
              <a:gd name="connsiteY0" fmla="*/ 2777706 h 2777706"/>
              <a:gd name="connsiteX1" fmla="*/ 11502 w 1903562"/>
              <a:gd name="connsiteY1" fmla="*/ 2610929 h 2777706"/>
              <a:gd name="connsiteX2" fmla="*/ 63260 w 1903562"/>
              <a:gd name="connsiteY2" fmla="*/ 2352136 h 2777706"/>
              <a:gd name="connsiteX3" fmla="*/ 143773 w 1903562"/>
              <a:gd name="connsiteY3" fmla="*/ 2053087 h 2777706"/>
              <a:gd name="connsiteX4" fmla="*/ 258792 w 1903562"/>
              <a:gd name="connsiteY4" fmla="*/ 1748287 h 2777706"/>
              <a:gd name="connsiteX5" fmla="*/ 373811 w 1903562"/>
              <a:gd name="connsiteY5" fmla="*/ 1524000 h 2777706"/>
              <a:gd name="connsiteX6" fmla="*/ 494581 w 1903562"/>
              <a:gd name="connsiteY6" fmla="*/ 1328468 h 2777706"/>
              <a:gd name="connsiteX7" fmla="*/ 615351 w 1903562"/>
              <a:gd name="connsiteY7" fmla="*/ 1155940 h 2777706"/>
              <a:gd name="connsiteX8" fmla="*/ 787879 w 1903562"/>
              <a:gd name="connsiteY8" fmla="*/ 966159 h 2777706"/>
              <a:gd name="connsiteX9" fmla="*/ 960407 w 1903562"/>
              <a:gd name="connsiteY9" fmla="*/ 810883 h 2777706"/>
              <a:gd name="connsiteX10" fmla="*/ 1115385 w 1903562"/>
              <a:gd name="connsiteY10" fmla="*/ 705996 h 2777706"/>
              <a:gd name="connsiteX11" fmla="*/ 1215476 w 1903562"/>
              <a:gd name="connsiteY11" fmla="*/ 638355 h 2777706"/>
              <a:gd name="connsiteX12" fmla="*/ 1460740 w 1903562"/>
              <a:gd name="connsiteY12" fmla="*/ 471578 h 2777706"/>
              <a:gd name="connsiteX13" fmla="*/ 1644770 w 1903562"/>
              <a:gd name="connsiteY13" fmla="*/ 339306 h 2777706"/>
              <a:gd name="connsiteX14" fmla="*/ 1742536 w 1903562"/>
              <a:gd name="connsiteY14" fmla="*/ 258793 h 2777706"/>
              <a:gd name="connsiteX15" fmla="*/ 1840302 w 1903562"/>
              <a:gd name="connsiteY15" fmla="*/ 132272 h 2777706"/>
              <a:gd name="connsiteX16" fmla="*/ 1903562 w 1903562"/>
              <a:gd name="connsiteY16" fmla="*/ 0 h 2777706"/>
              <a:gd name="connsiteX0" fmla="*/ 0 w 1903562"/>
              <a:gd name="connsiteY0" fmla="*/ 2777706 h 2777706"/>
              <a:gd name="connsiteX1" fmla="*/ 11502 w 1903562"/>
              <a:gd name="connsiteY1" fmla="*/ 2610929 h 2777706"/>
              <a:gd name="connsiteX2" fmla="*/ 63260 w 1903562"/>
              <a:gd name="connsiteY2" fmla="*/ 2352136 h 2777706"/>
              <a:gd name="connsiteX3" fmla="*/ 143773 w 1903562"/>
              <a:gd name="connsiteY3" fmla="*/ 2053087 h 2777706"/>
              <a:gd name="connsiteX4" fmla="*/ 258792 w 1903562"/>
              <a:gd name="connsiteY4" fmla="*/ 1748287 h 2777706"/>
              <a:gd name="connsiteX5" fmla="*/ 373811 w 1903562"/>
              <a:gd name="connsiteY5" fmla="*/ 1524000 h 2777706"/>
              <a:gd name="connsiteX6" fmla="*/ 494581 w 1903562"/>
              <a:gd name="connsiteY6" fmla="*/ 1328468 h 2777706"/>
              <a:gd name="connsiteX7" fmla="*/ 615351 w 1903562"/>
              <a:gd name="connsiteY7" fmla="*/ 1155940 h 2777706"/>
              <a:gd name="connsiteX8" fmla="*/ 787879 w 1903562"/>
              <a:gd name="connsiteY8" fmla="*/ 966159 h 2777706"/>
              <a:gd name="connsiteX9" fmla="*/ 960407 w 1903562"/>
              <a:gd name="connsiteY9" fmla="*/ 810883 h 2777706"/>
              <a:gd name="connsiteX10" fmla="*/ 1115385 w 1903562"/>
              <a:gd name="connsiteY10" fmla="*/ 705996 h 2777706"/>
              <a:gd name="connsiteX11" fmla="*/ 1215476 w 1903562"/>
              <a:gd name="connsiteY11" fmla="*/ 638355 h 2777706"/>
              <a:gd name="connsiteX12" fmla="*/ 1460740 w 1903562"/>
              <a:gd name="connsiteY12" fmla="*/ 471578 h 2777706"/>
              <a:gd name="connsiteX13" fmla="*/ 1644770 w 1903562"/>
              <a:gd name="connsiteY13" fmla="*/ 339306 h 2777706"/>
              <a:gd name="connsiteX14" fmla="*/ 1737798 w 1903562"/>
              <a:gd name="connsiteY14" fmla="*/ 254055 h 2777706"/>
              <a:gd name="connsiteX15" fmla="*/ 1840302 w 1903562"/>
              <a:gd name="connsiteY15" fmla="*/ 132272 h 2777706"/>
              <a:gd name="connsiteX16" fmla="*/ 1903562 w 1903562"/>
              <a:gd name="connsiteY16" fmla="*/ 0 h 2777706"/>
              <a:gd name="connsiteX0" fmla="*/ 0 w 1840302"/>
              <a:gd name="connsiteY0" fmla="*/ 2645434 h 2645434"/>
              <a:gd name="connsiteX1" fmla="*/ 11502 w 1840302"/>
              <a:gd name="connsiteY1" fmla="*/ 2478657 h 2645434"/>
              <a:gd name="connsiteX2" fmla="*/ 63260 w 1840302"/>
              <a:gd name="connsiteY2" fmla="*/ 2219864 h 2645434"/>
              <a:gd name="connsiteX3" fmla="*/ 143773 w 1840302"/>
              <a:gd name="connsiteY3" fmla="*/ 1920815 h 2645434"/>
              <a:gd name="connsiteX4" fmla="*/ 258792 w 1840302"/>
              <a:gd name="connsiteY4" fmla="*/ 1616015 h 2645434"/>
              <a:gd name="connsiteX5" fmla="*/ 373811 w 1840302"/>
              <a:gd name="connsiteY5" fmla="*/ 1391728 h 2645434"/>
              <a:gd name="connsiteX6" fmla="*/ 494581 w 1840302"/>
              <a:gd name="connsiteY6" fmla="*/ 1196196 h 2645434"/>
              <a:gd name="connsiteX7" fmla="*/ 615351 w 1840302"/>
              <a:gd name="connsiteY7" fmla="*/ 1023668 h 2645434"/>
              <a:gd name="connsiteX8" fmla="*/ 787879 w 1840302"/>
              <a:gd name="connsiteY8" fmla="*/ 833887 h 2645434"/>
              <a:gd name="connsiteX9" fmla="*/ 960407 w 1840302"/>
              <a:gd name="connsiteY9" fmla="*/ 678611 h 2645434"/>
              <a:gd name="connsiteX10" fmla="*/ 1115385 w 1840302"/>
              <a:gd name="connsiteY10" fmla="*/ 573724 h 2645434"/>
              <a:gd name="connsiteX11" fmla="*/ 1215476 w 1840302"/>
              <a:gd name="connsiteY11" fmla="*/ 506083 h 2645434"/>
              <a:gd name="connsiteX12" fmla="*/ 1460740 w 1840302"/>
              <a:gd name="connsiteY12" fmla="*/ 339306 h 2645434"/>
              <a:gd name="connsiteX13" fmla="*/ 1644770 w 1840302"/>
              <a:gd name="connsiteY13" fmla="*/ 207034 h 2645434"/>
              <a:gd name="connsiteX14" fmla="*/ 1737798 w 1840302"/>
              <a:gd name="connsiteY14" fmla="*/ 121783 h 2645434"/>
              <a:gd name="connsiteX15" fmla="*/ 1840302 w 1840302"/>
              <a:gd name="connsiteY15" fmla="*/ 0 h 2645434"/>
              <a:gd name="connsiteX0" fmla="*/ 0 w 1737798"/>
              <a:gd name="connsiteY0" fmla="*/ 2523651 h 2523651"/>
              <a:gd name="connsiteX1" fmla="*/ 11502 w 1737798"/>
              <a:gd name="connsiteY1" fmla="*/ 2356874 h 2523651"/>
              <a:gd name="connsiteX2" fmla="*/ 63260 w 1737798"/>
              <a:gd name="connsiteY2" fmla="*/ 2098081 h 2523651"/>
              <a:gd name="connsiteX3" fmla="*/ 143773 w 1737798"/>
              <a:gd name="connsiteY3" fmla="*/ 1799032 h 2523651"/>
              <a:gd name="connsiteX4" fmla="*/ 258792 w 1737798"/>
              <a:gd name="connsiteY4" fmla="*/ 1494232 h 2523651"/>
              <a:gd name="connsiteX5" fmla="*/ 373811 w 1737798"/>
              <a:gd name="connsiteY5" fmla="*/ 1269945 h 2523651"/>
              <a:gd name="connsiteX6" fmla="*/ 494581 w 1737798"/>
              <a:gd name="connsiteY6" fmla="*/ 1074413 h 2523651"/>
              <a:gd name="connsiteX7" fmla="*/ 615351 w 1737798"/>
              <a:gd name="connsiteY7" fmla="*/ 901885 h 2523651"/>
              <a:gd name="connsiteX8" fmla="*/ 787879 w 1737798"/>
              <a:gd name="connsiteY8" fmla="*/ 712104 h 2523651"/>
              <a:gd name="connsiteX9" fmla="*/ 960407 w 1737798"/>
              <a:gd name="connsiteY9" fmla="*/ 556828 h 2523651"/>
              <a:gd name="connsiteX10" fmla="*/ 1115385 w 1737798"/>
              <a:gd name="connsiteY10" fmla="*/ 451941 h 2523651"/>
              <a:gd name="connsiteX11" fmla="*/ 1215476 w 1737798"/>
              <a:gd name="connsiteY11" fmla="*/ 384300 h 2523651"/>
              <a:gd name="connsiteX12" fmla="*/ 1460740 w 1737798"/>
              <a:gd name="connsiteY12" fmla="*/ 217523 h 2523651"/>
              <a:gd name="connsiteX13" fmla="*/ 1644770 w 1737798"/>
              <a:gd name="connsiteY13" fmla="*/ 85251 h 2523651"/>
              <a:gd name="connsiteX14" fmla="*/ 1737798 w 1737798"/>
              <a:gd name="connsiteY14" fmla="*/ 0 h 2523651"/>
              <a:gd name="connsiteX0" fmla="*/ 0 w 1644770"/>
              <a:gd name="connsiteY0" fmla="*/ 2438400 h 2438400"/>
              <a:gd name="connsiteX1" fmla="*/ 11502 w 1644770"/>
              <a:gd name="connsiteY1" fmla="*/ 2271623 h 2438400"/>
              <a:gd name="connsiteX2" fmla="*/ 63260 w 1644770"/>
              <a:gd name="connsiteY2" fmla="*/ 2012830 h 2438400"/>
              <a:gd name="connsiteX3" fmla="*/ 143773 w 1644770"/>
              <a:gd name="connsiteY3" fmla="*/ 1713781 h 2438400"/>
              <a:gd name="connsiteX4" fmla="*/ 258792 w 1644770"/>
              <a:gd name="connsiteY4" fmla="*/ 1408981 h 2438400"/>
              <a:gd name="connsiteX5" fmla="*/ 373811 w 1644770"/>
              <a:gd name="connsiteY5" fmla="*/ 1184694 h 2438400"/>
              <a:gd name="connsiteX6" fmla="*/ 494581 w 1644770"/>
              <a:gd name="connsiteY6" fmla="*/ 989162 h 2438400"/>
              <a:gd name="connsiteX7" fmla="*/ 615351 w 1644770"/>
              <a:gd name="connsiteY7" fmla="*/ 816634 h 2438400"/>
              <a:gd name="connsiteX8" fmla="*/ 787879 w 1644770"/>
              <a:gd name="connsiteY8" fmla="*/ 626853 h 2438400"/>
              <a:gd name="connsiteX9" fmla="*/ 960407 w 1644770"/>
              <a:gd name="connsiteY9" fmla="*/ 471577 h 2438400"/>
              <a:gd name="connsiteX10" fmla="*/ 1115385 w 1644770"/>
              <a:gd name="connsiteY10" fmla="*/ 366690 h 2438400"/>
              <a:gd name="connsiteX11" fmla="*/ 1215476 w 1644770"/>
              <a:gd name="connsiteY11" fmla="*/ 299049 h 2438400"/>
              <a:gd name="connsiteX12" fmla="*/ 1460740 w 1644770"/>
              <a:gd name="connsiteY12" fmla="*/ 132272 h 2438400"/>
              <a:gd name="connsiteX13" fmla="*/ 1644770 w 1644770"/>
              <a:gd name="connsiteY13" fmla="*/ 0 h 2438400"/>
              <a:gd name="connsiteX0" fmla="*/ 0 w 1460740"/>
              <a:gd name="connsiteY0" fmla="*/ 2306128 h 2306128"/>
              <a:gd name="connsiteX1" fmla="*/ 11502 w 1460740"/>
              <a:gd name="connsiteY1" fmla="*/ 2139351 h 2306128"/>
              <a:gd name="connsiteX2" fmla="*/ 63260 w 1460740"/>
              <a:gd name="connsiteY2" fmla="*/ 1880558 h 2306128"/>
              <a:gd name="connsiteX3" fmla="*/ 143773 w 1460740"/>
              <a:gd name="connsiteY3" fmla="*/ 1581509 h 2306128"/>
              <a:gd name="connsiteX4" fmla="*/ 258792 w 1460740"/>
              <a:gd name="connsiteY4" fmla="*/ 1276709 h 2306128"/>
              <a:gd name="connsiteX5" fmla="*/ 373811 w 1460740"/>
              <a:gd name="connsiteY5" fmla="*/ 1052422 h 2306128"/>
              <a:gd name="connsiteX6" fmla="*/ 494581 w 1460740"/>
              <a:gd name="connsiteY6" fmla="*/ 856890 h 2306128"/>
              <a:gd name="connsiteX7" fmla="*/ 615351 w 1460740"/>
              <a:gd name="connsiteY7" fmla="*/ 684362 h 2306128"/>
              <a:gd name="connsiteX8" fmla="*/ 787879 w 1460740"/>
              <a:gd name="connsiteY8" fmla="*/ 494581 h 2306128"/>
              <a:gd name="connsiteX9" fmla="*/ 960407 w 1460740"/>
              <a:gd name="connsiteY9" fmla="*/ 339305 h 2306128"/>
              <a:gd name="connsiteX10" fmla="*/ 1115385 w 1460740"/>
              <a:gd name="connsiteY10" fmla="*/ 234418 h 2306128"/>
              <a:gd name="connsiteX11" fmla="*/ 1215476 w 1460740"/>
              <a:gd name="connsiteY11" fmla="*/ 166777 h 2306128"/>
              <a:gd name="connsiteX12" fmla="*/ 1460740 w 1460740"/>
              <a:gd name="connsiteY12" fmla="*/ 0 h 2306128"/>
              <a:gd name="connsiteX0" fmla="*/ 0 w 1460740"/>
              <a:gd name="connsiteY0" fmla="*/ 2306128 h 2306128"/>
              <a:gd name="connsiteX1" fmla="*/ 11502 w 1460740"/>
              <a:gd name="connsiteY1" fmla="*/ 2139351 h 2306128"/>
              <a:gd name="connsiteX2" fmla="*/ 63260 w 1460740"/>
              <a:gd name="connsiteY2" fmla="*/ 1880558 h 2306128"/>
              <a:gd name="connsiteX3" fmla="*/ 163092 w 1460740"/>
              <a:gd name="connsiteY3" fmla="*/ 1594388 h 2306128"/>
              <a:gd name="connsiteX4" fmla="*/ 258792 w 1460740"/>
              <a:gd name="connsiteY4" fmla="*/ 1276709 h 2306128"/>
              <a:gd name="connsiteX5" fmla="*/ 373811 w 1460740"/>
              <a:gd name="connsiteY5" fmla="*/ 1052422 h 2306128"/>
              <a:gd name="connsiteX6" fmla="*/ 494581 w 1460740"/>
              <a:gd name="connsiteY6" fmla="*/ 856890 h 2306128"/>
              <a:gd name="connsiteX7" fmla="*/ 615351 w 1460740"/>
              <a:gd name="connsiteY7" fmla="*/ 684362 h 2306128"/>
              <a:gd name="connsiteX8" fmla="*/ 787879 w 1460740"/>
              <a:gd name="connsiteY8" fmla="*/ 494581 h 2306128"/>
              <a:gd name="connsiteX9" fmla="*/ 960407 w 1460740"/>
              <a:gd name="connsiteY9" fmla="*/ 339305 h 2306128"/>
              <a:gd name="connsiteX10" fmla="*/ 1115385 w 1460740"/>
              <a:gd name="connsiteY10" fmla="*/ 234418 h 2306128"/>
              <a:gd name="connsiteX11" fmla="*/ 1215476 w 1460740"/>
              <a:gd name="connsiteY11" fmla="*/ 166777 h 2306128"/>
              <a:gd name="connsiteX12" fmla="*/ 1460740 w 1460740"/>
              <a:gd name="connsiteY12" fmla="*/ 0 h 2306128"/>
              <a:gd name="connsiteX0" fmla="*/ 0 w 1460740"/>
              <a:gd name="connsiteY0" fmla="*/ 2306128 h 2306128"/>
              <a:gd name="connsiteX1" fmla="*/ 11502 w 1460740"/>
              <a:gd name="connsiteY1" fmla="*/ 2139351 h 2306128"/>
              <a:gd name="connsiteX2" fmla="*/ 63260 w 1460740"/>
              <a:gd name="connsiteY2" fmla="*/ 1880558 h 2306128"/>
              <a:gd name="connsiteX3" fmla="*/ 163092 w 1460740"/>
              <a:gd name="connsiteY3" fmla="*/ 1594388 h 2306128"/>
              <a:gd name="connsiteX4" fmla="*/ 303868 w 1460740"/>
              <a:gd name="connsiteY4" fmla="*/ 1296027 h 2306128"/>
              <a:gd name="connsiteX5" fmla="*/ 373811 w 1460740"/>
              <a:gd name="connsiteY5" fmla="*/ 1052422 h 2306128"/>
              <a:gd name="connsiteX6" fmla="*/ 494581 w 1460740"/>
              <a:gd name="connsiteY6" fmla="*/ 856890 h 2306128"/>
              <a:gd name="connsiteX7" fmla="*/ 615351 w 1460740"/>
              <a:gd name="connsiteY7" fmla="*/ 684362 h 2306128"/>
              <a:gd name="connsiteX8" fmla="*/ 787879 w 1460740"/>
              <a:gd name="connsiteY8" fmla="*/ 494581 h 2306128"/>
              <a:gd name="connsiteX9" fmla="*/ 960407 w 1460740"/>
              <a:gd name="connsiteY9" fmla="*/ 339305 h 2306128"/>
              <a:gd name="connsiteX10" fmla="*/ 1115385 w 1460740"/>
              <a:gd name="connsiteY10" fmla="*/ 234418 h 2306128"/>
              <a:gd name="connsiteX11" fmla="*/ 1215476 w 1460740"/>
              <a:gd name="connsiteY11" fmla="*/ 166777 h 2306128"/>
              <a:gd name="connsiteX12" fmla="*/ 1460740 w 1460740"/>
              <a:gd name="connsiteY12" fmla="*/ 0 h 2306128"/>
              <a:gd name="connsiteX0" fmla="*/ 0 w 1460740"/>
              <a:gd name="connsiteY0" fmla="*/ 2306128 h 2306128"/>
              <a:gd name="connsiteX1" fmla="*/ 11502 w 1460740"/>
              <a:gd name="connsiteY1" fmla="*/ 2139351 h 2306128"/>
              <a:gd name="connsiteX2" fmla="*/ 63260 w 1460740"/>
              <a:gd name="connsiteY2" fmla="*/ 1880558 h 2306128"/>
              <a:gd name="connsiteX3" fmla="*/ 163092 w 1460740"/>
              <a:gd name="connsiteY3" fmla="*/ 1594388 h 2306128"/>
              <a:gd name="connsiteX4" fmla="*/ 303868 w 1460740"/>
              <a:gd name="connsiteY4" fmla="*/ 1296027 h 2306128"/>
              <a:gd name="connsiteX5" fmla="*/ 418887 w 1460740"/>
              <a:gd name="connsiteY5" fmla="*/ 1078180 h 2306128"/>
              <a:gd name="connsiteX6" fmla="*/ 494581 w 1460740"/>
              <a:gd name="connsiteY6" fmla="*/ 856890 h 2306128"/>
              <a:gd name="connsiteX7" fmla="*/ 615351 w 1460740"/>
              <a:gd name="connsiteY7" fmla="*/ 684362 h 2306128"/>
              <a:gd name="connsiteX8" fmla="*/ 787879 w 1460740"/>
              <a:gd name="connsiteY8" fmla="*/ 494581 h 2306128"/>
              <a:gd name="connsiteX9" fmla="*/ 960407 w 1460740"/>
              <a:gd name="connsiteY9" fmla="*/ 339305 h 2306128"/>
              <a:gd name="connsiteX10" fmla="*/ 1115385 w 1460740"/>
              <a:gd name="connsiteY10" fmla="*/ 234418 h 2306128"/>
              <a:gd name="connsiteX11" fmla="*/ 1215476 w 1460740"/>
              <a:gd name="connsiteY11" fmla="*/ 166777 h 2306128"/>
              <a:gd name="connsiteX12" fmla="*/ 1460740 w 1460740"/>
              <a:gd name="connsiteY12" fmla="*/ 0 h 2306128"/>
              <a:gd name="connsiteX0" fmla="*/ 0 w 1460740"/>
              <a:gd name="connsiteY0" fmla="*/ 2306128 h 2306128"/>
              <a:gd name="connsiteX1" fmla="*/ 11502 w 1460740"/>
              <a:gd name="connsiteY1" fmla="*/ 2139351 h 2306128"/>
              <a:gd name="connsiteX2" fmla="*/ 63260 w 1460740"/>
              <a:gd name="connsiteY2" fmla="*/ 1880558 h 2306128"/>
              <a:gd name="connsiteX3" fmla="*/ 163092 w 1460740"/>
              <a:gd name="connsiteY3" fmla="*/ 1594388 h 2306128"/>
              <a:gd name="connsiteX4" fmla="*/ 303868 w 1460740"/>
              <a:gd name="connsiteY4" fmla="*/ 1296027 h 2306128"/>
              <a:gd name="connsiteX5" fmla="*/ 418887 w 1460740"/>
              <a:gd name="connsiteY5" fmla="*/ 1078180 h 2306128"/>
              <a:gd name="connsiteX6" fmla="*/ 513899 w 1460740"/>
              <a:gd name="connsiteY6" fmla="*/ 869768 h 2306128"/>
              <a:gd name="connsiteX7" fmla="*/ 615351 w 1460740"/>
              <a:gd name="connsiteY7" fmla="*/ 684362 h 2306128"/>
              <a:gd name="connsiteX8" fmla="*/ 787879 w 1460740"/>
              <a:gd name="connsiteY8" fmla="*/ 494581 h 2306128"/>
              <a:gd name="connsiteX9" fmla="*/ 960407 w 1460740"/>
              <a:gd name="connsiteY9" fmla="*/ 339305 h 2306128"/>
              <a:gd name="connsiteX10" fmla="*/ 1115385 w 1460740"/>
              <a:gd name="connsiteY10" fmla="*/ 234418 h 2306128"/>
              <a:gd name="connsiteX11" fmla="*/ 1215476 w 1460740"/>
              <a:gd name="connsiteY11" fmla="*/ 166777 h 2306128"/>
              <a:gd name="connsiteX12" fmla="*/ 1460740 w 1460740"/>
              <a:gd name="connsiteY12" fmla="*/ 0 h 2306128"/>
              <a:gd name="connsiteX0" fmla="*/ 0 w 1460740"/>
              <a:gd name="connsiteY0" fmla="*/ 2306128 h 2306128"/>
              <a:gd name="connsiteX1" fmla="*/ 11502 w 1460740"/>
              <a:gd name="connsiteY1" fmla="*/ 2139351 h 2306128"/>
              <a:gd name="connsiteX2" fmla="*/ 63260 w 1460740"/>
              <a:gd name="connsiteY2" fmla="*/ 1880558 h 2306128"/>
              <a:gd name="connsiteX3" fmla="*/ 163092 w 1460740"/>
              <a:gd name="connsiteY3" fmla="*/ 1594388 h 2306128"/>
              <a:gd name="connsiteX4" fmla="*/ 303868 w 1460740"/>
              <a:gd name="connsiteY4" fmla="*/ 1296027 h 2306128"/>
              <a:gd name="connsiteX5" fmla="*/ 418887 w 1460740"/>
              <a:gd name="connsiteY5" fmla="*/ 1078180 h 2306128"/>
              <a:gd name="connsiteX6" fmla="*/ 513899 w 1460740"/>
              <a:gd name="connsiteY6" fmla="*/ 869768 h 2306128"/>
              <a:gd name="connsiteX7" fmla="*/ 621790 w 1460740"/>
              <a:gd name="connsiteY7" fmla="*/ 710120 h 2306128"/>
              <a:gd name="connsiteX8" fmla="*/ 787879 w 1460740"/>
              <a:gd name="connsiteY8" fmla="*/ 494581 h 2306128"/>
              <a:gd name="connsiteX9" fmla="*/ 960407 w 1460740"/>
              <a:gd name="connsiteY9" fmla="*/ 339305 h 2306128"/>
              <a:gd name="connsiteX10" fmla="*/ 1115385 w 1460740"/>
              <a:gd name="connsiteY10" fmla="*/ 234418 h 2306128"/>
              <a:gd name="connsiteX11" fmla="*/ 1215476 w 1460740"/>
              <a:gd name="connsiteY11" fmla="*/ 166777 h 2306128"/>
              <a:gd name="connsiteX12" fmla="*/ 1460740 w 1460740"/>
              <a:gd name="connsiteY12" fmla="*/ 0 h 2306128"/>
              <a:gd name="connsiteX0" fmla="*/ 0 w 1460740"/>
              <a:gd name="connsiteY0" fmla="*/ 2306128 h 2306128"/>
              <a:gd name="connsiteX1" fmla="*/ 11502 w 1460740"/>
              <a:gd name="connsiteY1" fmla="*/ 2139351 h 2306128"/>
              <a:gd name="connsiteX2" fmla="*/ 63260 w 1460740"/>
              <a:gd name="connsiteY2" fmla="*/ 1880558 h 2306128"/>
              <a:gd name="connsiteX3" fmla="*/ 163092 w 1460740"/>
              <a:gd name="connsiteY3" fmla="*/ 1594388 h 2306128"/>
              <a:gd name="connsiteX4" fmla="*/ 303868 w 1460740"/>
              <a:gd name="connsiteY4" fmla="*/ 1296027 h 2306128"/>
              <a:gd name="connsiteX5" fmla="*/ 418887 w 1460740"/>
              <a:gd name="connsiteY5" fmla="*/ 1078180 h 2306128"/>
              <a:gd name="connsiteX6" fmla="*/ 513899 w 1460740"/>
              <a:gd name="connsiteY6" fmla="*/ 869768 h 2306128"/>
              <a:gd name="connsiteX7" fmla="*/ 621790 w 1460740"/>
              <a:gd name="connsiteY7" fmla="*/ 710120 h 2306128"/>
              <a:gd name="connsiteX8" fmla="*/ 768560 w 1460740"/>
              <a:gd name="connsiteY8" fmla="*/ 488142 h 2306128"/>
              <a:gd name="connsiteX9" fmla="*/ 960407 w 1460740"/>
              <a:gd name="connsiteY9" fmla="*/ 339305 h 2306128"/>
              <a:gd name="connsiteX10" fmla="*/ 1115385 w 1460740"/>
              <a:gd name="connsiteY10" fmla="*/ 234418 h 2306128"/>
              <a:gd name="connsiteX11" fmla="*/ 1215476 w 1460740"/>
              <a:gd name="connsiteY11" fmla="*/ 166777 h 2306128"/>
              <a:gd name="connsiteX12" fmla="*/ 1460740 w 1460740"/>
              <a:gd name="connsiteY12" fmla="*/ 0 h 2306128"/>
              <a:gd name="connsiteX0" fmla="*/ 0 w 1460740"/>
              <a:gd name="connsiteY0" fmla="*/ 2306128 h 2306128"/>
              <a:gd name="connsiteX1" fmla="*/ 11502 w 1460740"/>
              <a:gd name="connsiteY1" fmla="*/ 2139351 h 2306128"/>
              <a:gd name="connsiteX2" fmla="*/ 63260 w 1460740"/>
              <a:gd name="connsiteY2" fmla="*/ 1880558 h 2306128"/>
              <a:gd name="connsiteX3" fmla="*/ 163092 w 1460740"/>
              <a:gd name="connsiteY3" fmla="*/ 1594388 h 2306128"/>
              <a:gd name="connsiteX4" fmla="*/ 303868 w 1460740"/>
              <a:gd name="connsiteY4" fmla="*/ 1296027 h 2306128"/>
              <a:gd name="connsiteX5" fmla="*/ 418887 w 1460740"/>
              <a:gd name="connsiteY5" fmla="*/ 1078180 h 2306128"/>
              <a:gd name="connsiteX6" fmla="*/ 513899 w 1460740"/>
              <a:gd name="connsiteY6" fmla="*/ 869768 h 2306128"/>
              <a:gd name="connsiteX7" fmla="*/ 621790 w 1460740"/>
              <a:gd name="connsiteY7" fmla="*/ 710120 h 2306128"/>
              <a:gd name="connsiteX8" fmla="*/ 768560 w 1460740"/>
              <a:gd name="connsiteY8" fmla="*/ 488142 h 2306128"/>
              <a:gd name="connsiteX9" fmla="*/ 928210 w 1460740"/>
              <a:gd name="connsiteY9" fmla="*/ 294229 h 2306128"/>
              <a:gd name="connsiteX10" fmla="*/ 1115385 w 1460740"/>
              <a:gd name="connsiteY10" fmla="*/ 234418 h 2306128"/>
              <a:gd name="connsiteX11" fmla="*/ 1215476 w 1460740"/>
              <a:gd name="connsiteY11" fmla="*/ 166777 h 2306128"/>
              <a:gd name="connsiteX12" fmla="*/ 1460740 w 1460740"/>
              <a:gd name="connsiteY12" fmla="*/ 0 h 2306128"/>
              <a:gd name="connsiteX0" fmla="*/ 0 w 1460740"/>
              <a:gd name="connsiteY0" fmla="*/ 2306128 h 2306128"/>
              <a:gd name="connsiteX1" fmla="*/ 11502 w 1460740"/>
              <a:gd name="connsiteY1" fmla="*/ 2139351 h 2306128"/>
              <a:gd name="connsiteX2" fmla="*/ 63260 w 1460740"/>
              <a:gd name="connsiteY2" fmla="*/ 1880558 h 2306128"/>
              <a:gd name="connsiteX3" fmla="*/ 163092 w 1460740"/>
              <a:gd name="connsiteY3" fmla="*/ 1594388 h 2306128"/>
              <a:gd name="connsiteX4" fmla="*/ 303868 w 1460740"/>
              <a:gd name="connsiteY4" fmla="*/ 1296027 h 2306128"/>
              <a:gd name="connsiteX5" fmla="*/ 418887 w 1460740"/>
              <a:gd name="connsiteY5" fmla="*/ 1078180 h 2306128"/>
              <a:gd name="connsiteX6" fmla="*/ 513899 w 1460740"/>
              <a:gd name="connsiteY6" fmla="*/ 869768 h 2306128"/>
              <a:gd name="connsiteX7" fmla="*/ 621790 w 1460740"/>
              <a:gd name="connsiteY7" fmla="*/ 710120 h 2306128"/>
              <a:gd name="connsiteX8" fmla="*/ 768560 w 1460740"/>
              <a:gd name="connsiteY8" fmla="*/ 488142 h 2306128"/>
              <a:gd name="connsiteX9" fmla="*/ 928210 w 1460740"/>
              <a:gd name="connsiteY9" fmla="*/ 294229 h 2306128"/>
              <a:gd name="connsiteX10" fmla="*/ 1031672 w 1460740"/>
              <a:gd name="connsiteY10" fmla="*/ 208660 h 2306128"/>
              <a:gd name="connsiteX11" fmla="*/ 1215476 w 1460740"/>
              <a:gd name="connsiteY11" fmla="*/ 166777 h 2306128"/>
              <a:gd name="connsiteX12" fmla="*/ 1460740 w 1460740"/>
              <a:gd name="connsiteY12" fmla="*/ 0 h 2306128"/>
              <a:gd name="connsiteX0" fmla="*/ 0 w 1460740"/>
              <a:gd name="connsiteY0" fmla="*/ 2306128 h 2306128"/>
              <a:gd name="connsiteX1" fmla="*/ 11502 w 1460740"/>
              <a:gd name="connsiteY1" fmla="*/ 2139351 h 2306128"/>
              <a:gd name="connsiteX2" fmla="*/ 63260 w 1460740"/>
              <a:gd name="connsiteY2" fmla="*/ 1880558 h 2306128"/>
              <a:gd name="connsiteX3" fmla="*/ 163092 w 1460740"/>
              <a:gd name="connsiteY3" fmla="*/ 1594388 h 2306128"/>
              <a:gd name="connsiteX4" fmla="*/ 303868 w 1460740"/>
              <a:gd name="connsiteY4" fmla="*/ 1296027 h 2306128"/>
              <a:gd name="connsiteX5" fmla="*/ 418887 w 1460740"/>
              <a:gd name="connsiteY5" fmla="*/ 1078180 h 2306128"/>
              <a:gd name="connsiteX6" fmla="*/ 513899 w 1460740"/>
              <a:gd name="connsiteY6" fmla="*/ 869768 h 2306128"/>
              <a:gd name="connsiteX7" fmla="*/ 621790 w 1460740"/>
              <a:gd name="connsiteY7" fmla="*/ 710120 h 2306128"/>
              <a:gd name="connsiteX8" fmla="*/ 768560 w 1460740"/>
              <a:gd name="connsiteY8" fmla="*/ 488142 h 2306128"/>
              <a:gd name="connsiteX9" fmla="*/ 928210 w 1460740"/>
              <a:gd name="connsiteY9" fmla="*/ 294229 h 2306128"/>
              <a:gd name="connsiteX10" fmla="*/ 1031672 w 1460740"/>
              <a:gd name="connsiteY10" fmla="*/ 208660 h 2306128"/>
              <a:gd name="connsiteX11" fmla="*/ 1080248 w 1460740"/>
              <a:gd name="connsiteY11" fmla="*/ 115261 h 2306128"/>
              <a:gd name="connsiteX12" fmla="*/ 1460740 w 1460740"/>
              <a:gd name="connsiteY12" fmla="*/ 0 h 2306128"/>
              <a:gd name="connsiteX0" fmla="*/ 0 w 1080248"/>
              <a:gd name="connsiteY0" fmla="*/ 2190867 h 2190867"/>
              <a:gd name="connsiteX1" fmla="*/ 11502 w 1080248"/>
              <a:gd name="connsiteY1" fmla="*/ 2024090 h 2190867"/>
              <a:gd name="connsiteX2" fmla="*/ 63260 w 1080248"/>
              <a:gd name="connsiteY2" fmla="*/ 1765297 h 2190867"/>
              <a:gd name="connsiteX3" fmla="*/ 163092 w 1080248"/>
              <a:gd name="connsiteY3" fmla="*/ 1479127 h 2190867"/>
              <a:gd name="connsiteX4" fmla="*/ 303868 w 1080248"/>
              <a:gd name="connsiteY4" fmla="*/ 1180766 h 2190867"/>
              <a:gd name="connsiteX5" fmla="*/ 418887 w 1080248"/>
              <a:gd name="connsiteY5" fmla="*/ 962919 h 2190867"/>
              <a:gd name="connsiteX6" fmla="*/ 513899 w 1080248"/>
              <a:gd name="connsiteY6" fmla="*/ 754507 h 2190867"/>
              <a:gd name="connsiteX7" fmla="*/ 621790 w 1080248"/>
              <a:gd name="connsiteY7" fmla="*/ 594859 h 2190867"/>
              <a:gd name="connsiteX8" fmla="*/ 768560 w 1080248"/>
              <a:gd name="connsiteY8" fmla="*/ 372881 h 2190867"/>
              <a:gd name="connsiteX9" fmla="*/ 928210 w 1080248"/>
              <a:gd name="connsiteY9" fmla="*/ 178968 h 2190867"/>
              <a:gd name="connsiteX10" fmla="*/ 1031672 w 1080248"/>
              <a:gd name="connsiteY10" fmla="*/ 93399 h 2190867"/>
              <a:gd name="connsiteX11" fmla="*/ 1080248 w 1080248"/>
              <a:gd name="connsiteY11" fmla="*/ 0 h 2190867"/>
              <a:gd name="connsiteX0" fmla="*/ 0 w 1080248"/>
              <a:gd name="connsiteY0" fmla="*/ 2190867 h 2190867"/>
              <a:gd name="connsiteX1" fmla="*/ 11502 w 1080248"/>
              <a:gd name="connsiteY1" fmla="*/ 2024090 h 2190867"/>
              <a:gd name="connsiteX2" fmla="*/ 63260 w 1080248"/>
              <a:gd name="connsiteY2" fmla="*/ 1765297 h 2190867"/>
              <a:gd name="connsiteX3" fmla="*/ 163092 w 1080248"/>
              <a:gd name="connsiteY3" fmla="*/ 1479127 h 2190867"/>
              <a:gd name="connsiteX4" fmla="*/ 303868 w 1080248"/>
              <a:gd name="connsiteY4" fmla="*/ 1180766 h 2190867"/>
              <a:gd name="connsiteX5" fmla="*/ 418887 w 1080248"/>
              <a:gd name="connsiteY5" fmla="*/ 962919 h 2190867"/>
              <a:gd name="connsiteX6" fmla="*/ 513899 w 1080248"/>
              <a:gd name="connsiteY6" fmla="*/ 754507 h 2190867"/>
              <a:gd name="connsiteX7" fmla="*/ 621790 w 1080248"/>
              <a:gd name="connsiteY7" fmla="*/ 594859 h 2190867"/>
              <a:gd name="connsiteX8" fmla="*/ 768560 w 1080248"/>
              <a:gd name="connsiteY8" fmla="*/ 372881 h 2190867"/>
              <a:gd name="connsiteX9" fmla="*/ 928210 w 1080248"/>
              <a:gd name="connsiteY9" fmla="*/ 178968 h 2190867"/>
              <a:gd name="connsiteX10" fmla="*/ 954399 w 1080248"/>
              <a:gd name="connsiteY10" fmla="*/ 48323 h 2190867"/>
              <a:gd name="connsiteX11" fmla="*/ 1080248 w 1080248"/>
              <a:gd name="connsiteY11" fmla="*/ 0 h 2190867"/>
              <a:gd name="connsiteX0" fmla="*/ 0 w 1080248"/>
              <a:gd name="connsiteY0" fmla="*/ 2190867 h 2190867"/>
              <a:gd name="connsiteX1" fmla="*/ 11502 w 1080248"/>
              <a:gd name="connsiteY1" fmla="*/ 2024090 h 2190867"/>
              <a:gd name="connsiteX2" fmla="*/ 63260 w 1080248"/>
              <a:gd name="connsiteY2" fmla="*/ 1765297 h 2190867"/>
              <a:gd name="connsiteX3" fmla="*/ 163092 w 1080248"/>
              <a:gd name="connsiteY3" fmla="*/ 1479127 h 2190867"/>
              <a:gd name="connsiteX4" fmla="*/ 303868 w 1080248"/>
              <a:gd name="connsiteY4" fmla="*/ 1180766 h 2190867"/>
              <a:gd name="connsiteX5" fmla="*/ 418887 w 1080248"/>
              <a:gd name="connsiteY5" fmla="*/ 962919 h 2190867"/>
              <a:gd name="connsiteX6" fmla="*/ 513899 w 1080248"/>
              <a:gd name="connsiteY6" fmla="*/ 754507 h 2190867"/>
              <a:gd name="connsiteX7" fmla="*/ 621790 w 1080248"/>
              <a:gd name="connsiteY7" fmla="*/ 594859 h 2190867"/>
              <a:gd name="connsiteX8" fmla="*/ 768560 w 1080248"/>
              <a:gd name="connsiteY8" fmla="*/ 372881 h 2190867"/>
              <a:gd name="connsiteX9" fmla="*/ 883134 w 1080248"/>
              <a:gd name="connsiteY9" fmla="*/ 172529 h 2190867"/>
              <a:gd name="connsiteX10" fmla="*/ 954399 w 1080248"/>
              <a:gd name="connsiteY10" fmla="*/ 48323 h 2190867"/>
              <a:gd name="connsiteX11" fmla="*/ 1080248 w 1080248"/>
              <a:gd name="connsiteY11" fmla="*/ 0 h 2190867"/>
              <a:gd name="connsiteX0" fmla="*/ 0 w 1022293"/>
              <a:gd name="connsiteY0" fmla="*/ 2287459 h 2287459"/>
              <a:gd name="connsiteX1" fmla="*/ 11502 w 1022293"/>
              <a:gd name="connsiteY1" fmla="*/ 2120682 h 2287459"/>
              <a:gd name="connsiteX2" fmla="*/ 63260 w 1022293"/>
              <a:gd name="connsiteY2" fmla="*/ 1861889 h 2287459"/>
              <a:gd name="connsiteX3" fmla="*/ 163092 w 1022293"/>
              <a:gd name="connsiteY3" fmla="*/ 1575719 h 2287459"/>
              <a:gd name="connsiteX4" fmla="*/ 303868 w 1022293"/>
              <a:gd name="connsiteY4" fmla="*/ 1277358 h 2287459"/>
              <a:gd name="connsiteX5" fmla="*/ 418887 w 1022293"/>
              <a:gd name="connsiteY5" fmla="*/ 1059511 h 2287459"/>
              <a:gd name="connsiteX6" fmla="*/ 513899 w 1022293"/>
              <a:gd name="connsiteY6" fmla="*/ 851099 h 2287459"/>
              <a:gd name="connsiteX7" fmla="*/ 621790 w 1022293"/>
              <a:gd name="connsiteY7" fmla="*/ 691451 h 2287459"/>
              <a:gd name="connsiteX8" fmla="*/ 768560 w 1022293"/>
              <a:gd name="connsiteY8" fmla="*/ 469473 h 2287459"/>
              <a:gd name="connsiteX9" fmla="*/ 883134 w 1022293"/>
              <a:gd name="connsiteY9" fmla="*/ 269121 h 2287459"/>
              <a:gd name="connsiteX10" fmla="*/ 954399 w 1022293"/>
              <a:gd name="connsiteY10" fmla="*/ 144915 h 2287459"/>
              <a:gd name="connsiteX11" fmla="*/ 1022293 w 1022293"/>
              <a:gd name="connsiteY11" fmla="*/ 0 h 2287459"/>
              <a:gd name="connsiteX0" fmla="*/ 0 w 1118885"/>
              <a:gd name="connsiteY0" fmla="*/ 2499960 h 2499960"/>
              <a:gd name="connsiteX1" fmla="*/ 11502 w 1118885"/>
              <a:gd name="connsiteY1" fmla="*/ 2333183 h 2499960"/>
              <a:gd name="connsiteX2" fmla="*/ 63260 w 1118885"/>
              <a:gd name="connsiteY2" fmla="*/ 2074390 h 2499960"/>
              <a:gd name="connsiteX3" fmla="*/ 163092 w 1118885"/>
              <a:gd name="connsiteY3" fmla="*/ 1788220 h 2499960"/>
              <a:gd name="connsiteX4" fmla="*/ 303868 w 1118885"/>
              <a:gd name="connsiteY4" fmla="*/ 1489859 h 2499960"/>
              <a:gd name="connsiteX5" fmla="*/ 418887 w 1118885"/>
              <a:gd name="connsiteY5" fmla="*/ 1272012 h 2499960"/>
              <a:gd name="connsiteX6" fmla="*/ 513899 w 1118885"/>
              <a:gd name="connsiteY6" fmla="*/ 1063600 h 2499960"/>
              <a:gd name="connsiteX7" fmla="*/ 621790 w 1118885"/>
              <a:gd name="connsiteY7" fmla="*/ 903952 h 2499960"/>
              <a:gd name="connsiteX8" fmla="*/ 768560 w 1118885"/>
              <a:gd name="connsiteY8" fmla="*/ 681974 h 2499960"/>
              <a:gd name="connsiteX9" fmla="*/ 883134 w 1118885"/>
              <a:gd name="connsiteY9" fmla="*/ 481622 h 2499960"/>
              <a:gd name="connsiteX10" fmla="*/ 954399 w 1118885"/>
              <a:gd name="connsiteY10" fmla="*/ 357416 h 2499960"/>
              <a:gd name="connsiteX11" fmla="*/ 1118885 w 1118885"/>
              <a:gd name="connsiteY11" fmla="*/ 0 h 2499960"/>
              <a:gd name="connsiteX0" fmla="*/ 0 w 1118885"/>
              <a:gd name="connsiteY0" fmla="*/ 2499960 h 2499960"/>
              <a:gd name="connsiteX1" fmla="*/ 11502 w 1118885"/>
              <a:gd name="connsiteY1" fmla="*/ 2333183 h 2499960"/>
              <a:gd name="connsiteX2" fmla="*/ 63260 w 1118885"/>
              <a:gd name="connsiteY2" fmla="*/ 2074390 h 2499960"/>
              <a:gd name="connsiteX3" fmla="*/ 163092 w 1118885"/>
              <a:gd name="connsiteY3" fmla="*/ 1788220 h 2499960"/>
              <a:gd name="connsiteX4" fmla="*/ 303868 w 1118885"/>
              <a:gd name="connsiteY4" fmla="*/ 1489859 h 2499960"/>
              <a:gd name="connsiteX5" fmla="*/ 418887 w 1118885"/>
              <a:gd name="connsiteY5" fmla="*/ 1272012 h 2499960"/>
              <a:gd name="connsiteX6" fmla="*/ 513899 w 1118885"/>
              <a:gd name="connsiteY6" fmla="*/ 1063600 h 2499960"/>
              <a:gd name="connsiteX7" fmla="*/ 621790 w 1118885"/>
              <a:gd name="connsiteY7" fmla="*/ 903952 h 2499960"/>
              <a:gd name="connsiteX8" fmla="*/ 768560 w 1118885"/>
              <a:gd name="connsiteY8" fmla="*/ 681974 h 2499960"/>
              <a:gd name="connsiteX9" fmla="*/ 883134 w 1118885"/>
              <a:gd name="connsiteY9" fmla="*/ 481622 h 2499960"/>
              <a:gd name="connsiteX10" fmla="*/ 922201 w 1118885"/>
              <a:gd name="connsiteY10" fmla="*/ 350976 h 2499960"/>
              <a:gd name="connsiteX11" fmla="*/ 1118885 w 1118885"/>
              <a:gd name="connsiteY11" fmla="*/ 0 h 2499960"/>
              <a:gd name="connsiteX0" fmla="*/ 0 w 1118885"/>
              <a:gd name="connsiteY0" fmla="*/ 2499960 h 2499960"/>
              <a:gd name="connsiteX1" fmla="*/ 11502 w 1118885"/>
              <a:gd name="connsiteY1" fmla="*/ 2333183 h 2499960"/>
              <a:gd name="connsiteX2" fmla="*/ 63260 w 1118885"/>
              <a:gd name="connsiteY2" fmla="*/ 2074390 h 2499960"/>
              <a:gd name="connsiteX3" fmla="*/ 163092 w 1118885"/>
              <a:gd name="connsiteY3" fmla="*/ 1788220 h 2499960"/>
              <a:gd name="connsiteX4" fmla="*/ 303868 w 1118885"/>
              <a:gd name="connsiteY4" fmla="*/ 1489859 h 2499960"/>
              <a:gd name="connsiteX5" fmla="*/ 418887 w 1118885"/>
              <a:gd name="connsiteY5" fmla="*/ 1272012 h 2499960"/>
              <a:gd name="connsiteX6" fmla="*/ 513899 w 1118885"/>
              <a:gd name="connsiteY6" fmla="*/ 1063600 h 2499960"/>
              <a:gd name="connsiteX7" fmla="*/ 621790 w 1118885"/>
              <a:gd name="connsiteY7" fmla="*/ 903952 h 2499960"/>
              <a:gd name="connsiteX8" fmla="*/ 768560 w 1118885"/>
              <a:gd name="connsiteY8" fmla="*/ 681974 h 2499960"/>
              <a:gd name="connsiteX9" fmla="*/ 857376 w 1118885"/>
              <a:gd name="connsiteY9" fmla="*/ 475182 h 2499960"/>
              <a:gd name="connsiteX10" fmla="*/ 922201 w 1118885"/>
              <a:gd name="connsiteY10" fmla="*/ 350976 h 2499960"/>
              <a:gd name="connsiteX11" fmla="*/ 1118885 w 1118885"/>
              <a:gd name="connsiteY11" fmla="*/ 0 h 2499960"/>
              <a:gd name="connsiteX0" fmla="*/ 0 w 1118885"/>
              <a:gd name="connsiteY0" fmla="*/ 2499960 h 2499960"/>
              <a:gd name="connsiteX1" fmla="*/ 11502 w 1118885"/>
              <a:gd name="connsiteY1" fmla="*/ 2333183 h 2499960"/>
              <a:gd name="connsiteX2" fmla="*/ 63260 w 1118885"/>
              <a:gd name="connsiteY2" fmla="*/ 2074390 h 2499960"/>
              <a:gd name="connsiteX3" fmla="*/ 163092 w 1118885"/>
              <a:gd name="connsiteY3" fmla="*/ 1788220 h 2499960"/>
              <a:gd name="connsiteX4" fmla="*/ 303868 w 1118885"/>
              <a:gd name="connsiteY4" fmla="*/ 1489859 h 2499960"/>
              <a:gd name="connsiteX5" fmla="*/ 418887 w 1118885"/>
              <a:gd name="connsiteY5" fmla="*/ 1272012 h 2499960"/>
              <a:gd name="connsiteX6" fmla="*/ 513899 w 1118885"/>
              <a:gd name="connsiteY6" fmla="*/ 1063600 h 2499960"/>
              <a:gd name="connsiteX7" fmla="*/ 621790 w 1118885"/>
              <a:gd name="connsiteY7" fmla="*/ 903952 h 2499960"/>
              <a:gd name="connsiteX8" fmla="*/ 736363 w 1118885"/>
              <a:gd name="connsiteY8" fmla="*/ 681974 h 2499960"/>
              <a:gd name="connsiteX9" fmla="*/ 857376 w 1118885"/>
              <a:gd name="connsiteY9" fmla="*/ 475182 h 2499960"/>
              <a:gd name="connsiteX10" fmla="*/ 922201 w 1118885"/>
              <a:gd name="connsiteY10" fmla="*/ 350976 h 2499960"/>
              <a:gd name="connsiteX11" fmla="*/ 1118885 w 1118885"/>
              <a:gd name="connsiteY11" fmla="*/ 0 h 2499960"/>
              <a:gd name="connsiteX0" fmla="*/ 0 w 1118885"/>
              <a:gd name="connsiteY0" fmla="*/ 2499960 h 2499960"/>
              <a:gd name="connsiteX1" fmla="*/ 11502 w 1118885"/>
              <a:gd name="connsiteY1" fmla="*/ 2333183 h 2499960"/>
              <a:gd name="connsiteX2" fmla="*/ 63260 w 1118885"/>
              <a:gd name="connsiteY2" fmla="*/ 2074390 h 2499960"/>
              <a:gd name="connsiteX3" fmla="*/ 163092 w 1118885"/>
              <a:gd name="connsiteY3" fmla="*/ 1788220 h 2499960"/>
              <a:gd name="connsiteX4" fmla="*/ 303868 w 1118885"/>
              <a:gd name="connsiteY4" fmla="*/ 1489859 h 2499960"/>
              <a:gd name="connsiteX5" fmla="*/ 418887 w 1118885"/>
              <a:gd name="connsiteY5" fmla="*/ 1272012 h 2499960"/>
              <a:gd name="connsiteX6" fmla="*/ 513899 w 1118885"/>
              <a:gd name="connsiteY6" fmla="*/ 1063600 h 2499960"/>
              <a:gd name="connsiteX7" fmla="*/ 621790 w 1118885"/>
              <a:gd name="connsiteY7" fmla="*/ 903952 h 2499960"/>
              <a:gd name="connsiteX8" fmla="*/ 736363 w 1118885"/>
              <a:gd name="connsiteY8" fmla="*/ 681974 h 2499960"/>
              <a:gd name="connsiteX9" fmla="*/ 857376 w 1118885"/>
              <a:gd name="connsiteY9" fmla="*/ 475182 h 2499960"/>
              <a:gd name="connsiteX10" fmla="*/ 922201 w 1118885"/>
              <a:gd name="connsiteY10" fmla="*/ 350976 h 2499960"/>
              <a:gd name="connsiteX11" fmla="*/ 1118885 w 1118885"/>
              <a:gd name="connsiteY11" fmla="*/ 0 h 2499960"/>
              <a:gd name="connsiteX0" fmla="*/ 0 w 1118885"/>
              <a:gd name="connsiteY0" fmla="*/ 2499960 h 2499960"/>
              <a:gd name="connsiteX1" fmla="*/ 11502 w 1118885"/>
              <a:gd name="connsiteY1" fmla="*/ 2333183 h 2499960"/>
              <a:gd name="connsiteX2" fmla="*/ 63260 w 1118885"/>
              <a:gd name="connsiteY2" fmla="*/ 2074390 h 2499960"/>
              <a:gd name="connsiteX3" fmla="*/ 163092 w 1118885"/>
              <a:gd name="connsiteY3" fmla="*/ 1788220 h 2499960"/>
              <a:gd name="connsiteX4" fmla="*/ 303868 w 1118885"/>
              <a:gd name="connsiteY4" fmla="*/ 1489859 h 2499960"/>
              <a:gd name="connsiteX5" fmla="*/ 418887 w 1118885"/>
              <a:gd name="connsiteY5" fmla="*/ 1272012 h 2499960"/>
              <a:gd name="connsiteX6" fmla="*/ 526778 w 1118885"/>
              <a:gd name="connsiteY6" fmla="*/ 1082918 h 2499960"/>
              <a:gd name="connsiteX7" fmla="*/ 621790 w 1118885"/>
              <a:gd name="connsiteY7" fmla="*/ 903952 h 2499960"/>
              <a:gd name="connsiteX8" fmla="*/ 736363 w 1118885"/>
              <a:gd name="connsiteY8" fmla="*/ 681974 h 2499960"/>
              <a:gd name="connsiteX9" fmla="*/ 857376 w 1118885"/>
              <a:gd name="connsiteY9" fmla="*/ 475182 h 2499960"/>
              <a:gd name="connsiteX10" fmla="*/ 922201 w 1118885"/>
              <a:gd name="connsiteY10" fmla="*/ 350976 h 2499960"/>
              <a:gd name="connsiteX11" fmla="*/ 1118885 w 1118885"/>
              <a:gd name="connsiteY11" fmla="*/ 0 h 2499960"/>
              <a:gd name="connsiteX0" fmla="*/ 0 w 1118885"/>
              <a:gd name="connsiteY0" fmla="*/ 2525717 h 2525717"/>
              <a:gd name="connsiteX1" fmla="*/ 11502 w 1118885"/>
              <a:gd name="connsiteY1" fmla="*/ 2358940 h 2525717"/>
              <a:gd name="connsiteX2" fmla="*/ 63260 w 1118885"/>
              <a:gd name="connsiteY2" fmla="*/ 2100147 h 2525717"/>
              <a:gd name="connsiteX3" fmla="*/ 163092 w 1118885"/>
              <a:gd name="connsiteY3" fmla="*/ 1813977 h 2525717"/>
              <a:gd name="connsiteX4" fmla="*/ 303868 w 1118885"/>
              <a:gd name="connsiteY4" fmla="*/ 1515616 h 2525717"/>
              <a:gd name="connsiteX5" fmla="*/ 418887 w 1118885"/>
              <a:gd name="connsiteY5" fmla="*/ 1297769 h 2525717"/>
              <a:gd name="connsiteX6" fmla="*/ 526778 w 1118885"/>
              <a:gd name="connsiteY6" fmla="*/ 1108675 h 2525717"/>
              <a:gd name="connsiteX7" fmla="*/ 621790 w 1118885"/>
              <a:gd name="connsiteY7" fmla="*/ 929709 h 2525717"/>
              <a:gd name="connsiteX8" fmla="*/ 736363 w 1118885"/>
              <a:gd name="connsiteY8" fmla="*/ 707731 h 2525717"/>
              <a:gd name="connsiteX9" fmla="*/ 857376 w 1118885"/>
              <a:gd name="connsiteY9" fmla="*/ 500939 h 2525717"/>
              <a:gd name="connsiteX10" fmla="*/ 922201 w 1118885"/>
              <a:gd name="connsiteY10" fmla="*/ 376733 h 2525717"/>
              <a:gd name="connsiteX11" fmla="*/ 1118885 w 1118885"/>
              <a:gd name="connsiteY11" fmla="*/ 0 h 2525717"/>
              <a:gd name="connsiteX0" fmla="*/ 0 w 1118885"/>
              <a:gd name="connsiteY0" fmla="*/ 2525717 h 2525717"/>
              <a:gd name="connsiteX1" fmla="*/ 11502 w 1118885"/>
              <a:gd name="connsiteY1" fmla="*/ 2358940 h 2525717"/>
              <a:gd name="connsiteX2" fmla="*/ 63260 w 1118885"/>
              <a:gd name="connsiteY2" fmla="*/ 2100147 h 2525717"/>
              <a:gd name="connsiteX3" fmla="*/ 163092 w 1118885"/>
              <a:gd name="connsiteY3" fmla="*/ 1813977 h 2525717"/>
              <a:gd name="connsiteX4" fmla="*/ 303868 w 1118885"/>
              <a:gd name="connsiteY4" fmla="*/ 1515616 h 2525717"/>
              <a:gd name="connsiteX5" fmla="*/ 418887 w 1118885"/>
              <a:gd name="connsiteY5" fmla="*/ 1297769 h 2525717"/>
              <a:gd name="connsiteX6" fmla="*/ 526778 w 1118885"/>
              <a:gd name="connsiteY6" fmla="*/ 1108675 h 2525717"/>
              <a:gd name="connsiteX7" fmla="*/ 621790 w 1118885"/>
              <a:gd name="connsiteY7" fmla="*/ 929709 h 2525717"/>
              <a:gd name="connsiteX8" fmla="*/ 736363 w 1118885"/>
              <a:gd name="connsiteY8" fmla="*/ 707731 h 2525717"/>
              <a:gd name="connsiteX9" fmla="*/ 857376 w 1118885"/>
              <a:gd name="connsiteY9" fmla="*/ 500939 h 2525717"/>
              <a:gd name="connsiteX10" fmla="*/ 922201 w 1118885"/>
              <a:gd name="connsiteY10" fmla="*/ 376733 h 2525717"/>
              <a:gd name="connsiteX11" fmla="*/ 1118885 w 1118885"/>
              <a:gd name="connsiteY11" fmla="*/ 0 h 2525717"/>
              <a:gd name="connsiteX0" fmla="*/ 0 w 922201"/>
              <a:gd name="connsiteY0" fmla="*/ 2148984 h 2148984"/>
              <a:gd name="connsiteX1" fmla="*/ 11502 w 922201"/>
              <a:gd name="connsiteY1" fmla="*/ 1982207 h 2148984"/>
              <a:gd name="connsiteX2" fmla="*/ 63260 w 922201"/>
              <a:gd name="connsiteY2" fmla="*/ 1723414 h 2148984"/>
              <a:gd name="connsiteX3" fmla="*/ 163092 w 922201"/>
              <a:gd name="connsiteY3" fmla="*/ 1437244 h 2148984"/>
              <a:gd name="connsiteX4" fmla="*/ 303868 w 922201"/>
              <a:gd name="connsiteY4" fmla="*/ 1138883 h 2148984"/>
              <a:gd name="connsiteX5" fmla="*/ 418887 w 922201"/>
              <a:gd name="connsiteY5" fmla="*/ 921036 h 2148984"/>
              <a:gd name="connsiteX6" fmla="*/ 526778 w 922201"/>
              <a:gd name="connsiteY6" fmla="*/ 731942 h 2148984"/>
              <a:gd name="connsiteX7" fmla="*/ 621790 w 922201"/>
              <a:gd name="connsiteY7" fmla="*/ 552976 h 2148984"/>
              <a:gd name="connsiteX8" fmla="*/ 736363 w 922201"/>
              <a:gd name="connsiteY8" fmla="*/ 330998 h 2148984"/>
              <a:gd name="connsiteX9" fmla="*/ 857376 w 922201"/>
              <a:gd name="connsiteY9" fmla="*/ 124206 h 2148984"/>
              <a:gd name="connsiteX10" fmla="*/ 922201 w 922201"/>
              <a:gd name="connsiteY10" fmla="*/ 0 h 2148984"/>
              <a:gd name="connsiteX0" fmla="*/ 0 w 1102505"/>
              <a:gd name="connsiteY0" fmla="*/ 2516031 h 2516031"/>
              <a:gd name="connsiteX1" fmla="*/ 11502 w 1102505"/>
              <a:gd name="connsiteY1" fmla="*/ 2349254 h 2516031"/>
              <a:gd name="connsiteX2" fmla="*/ 63260 w 1102505"/>
              <a:gd name="connsiteY2" fmla="*/ 2090461 h 2516031"/>
              <a:gd name="connsiteX3" fmla="*/ 163092 w 1102505"/>
              <a:gd name="connsiteY3" fmla="*/ 1804291 h 2516031"/>
              <a:gd name="connsiteX4" fmla="*/ 303868 w 1102505"/>
              <a:gd name="connsiteY4" fmla="*/ 1505930 h 2516031"/>
              <a:gd name="connsiteX5" fmla="*/ 418887 w 1102505"/>
              <a:gd name="connsiteY5" fmla="*/ 1288083 h 2516031"/>
              <a:gd name="connsiteX6" fmla="*/ 526778 w 1102505"/>
              <a:gd name="connsiteY6" fmla="*/ 1098989 h 2516031"/>
              <a:gd name="connsiteX7" fmla="*/ 621790 w 1102505"/>
              <a:gd name="connsiteY7" fmla="*/ 920023 h 2516031"/>
              <a:gd name="connsiteX8" fmla="*/ 736363 w 1102505"/>
              <a:gd name="connsiteY8" fmla="*/ 698045 h 2516031"/>
              <a:gd name="connsiteX9" fmla="*/ 857376 w 1102505"/>
              <a:gd name="connsiteY9" fmla="*/ 491253 h 2516031"/>
              <a:gd name="connsiteX10" fmla="*/ 1102505 w 1102505"/>
              <a:gd name="connsiteY10" fmla="*/ 0 h 2516031"/>
              <a:gd name="connsiteX0" fmla="*/ 0 w 1102505"/>
              <a:gd name="connsiteY0" fmla="*/ 2516031 h 2516031"/>
              <a:gd name="connsiteX1" fmla="*/ 11502 w 1102505"/>
              <a:gd name="connsiteY1" fmla="*/ 2349254 h 2516031"/>
              <a:gd name="connsiteX2" fmla="*/ 63260 w 1102505"/>
              <a:gd name="connsiteY2" fmla="*/ 2090461 h 2516031"/>
              <a:gd name="connsiteX3" fmla="*/ 163092 w 1102505"/>
              <a:gd name="connsiteY3" fmla="*/ 1804291 h 2516031"/>
              <a:gd name="connsiteX4" fmla="*/ 303868 w 1102505"/>
              <a:gd name="connsiteY4" fmla="*/ 1505930 h 2516031"/>
              <a:gd name="connsiteX5" fmla="*/ 418887 w 1102505"/>
              <a:gd name="connsiteY5" fmla="*/ 1288083 h 2516031"/>
              <a:gd name="connsiteX6" fmla="*/ 526778 w 1102505"/>
              <a:gd name="connsiteY6" fmla="*/ 1098989 h 2516031"/>
              <a:gd name="connsiteX7" fmla="*/ 621790 w 1102505"/>
              <a:gd name="connsiteY7" fmla="*/ 926462 h 2516031"/>
              <a:gd name="connsiteX8" fmla="*/ 736363 w 1102505"/>
              <a:gd name="connsiteY8" fmla="*/ 698045 h 2516031"/>
              <a:gd name="connsiteX9" fmla="*/ 857376 w 1102505"/>
              <a:gd name="connsiteY9" fmla="*/ 491253 h 2516031"/>
              <a:gd name="connsiteX10" fmla="*/ 1102505 w 1102505"/>
              <a:gd name="connsiteY10" fmla="*/ 0 h 2516031"/>
              <a:gd name="connsiteX0" fmla="*/ 0 w 1102505"/>
              <a:gd name="connsiteY0" fmla="*/ 2516031 h 2516031"/>
              <a:gd name="connsiteX1" fmla="*/ 11502 w 1102505"/>
              <a:gd name="connsiteY1" fmla="*/ 2349254 h 2516031"/>
              <a:gd name="connsiteX2" fmla="*/ 63260 w 1102505"/>
              <a:gd name="connsiteY2" fmla="*/ 2090461 h 2516031"/>
              <a:gd name="connsiteX3" fmla="*/ 163092 w 1102505"/>
              <a:gd name="connsiteY3" fmla="*/ 1804291 h 2516031"/>
              <a:gd name="connsiteX4" fmla="*/ 303868 w 1102505"/>
              <a:gd name="connsiteY4" fmla="*/ 1505930 h 2516031"/>
              <a:gd name="connsiteX5" fmla="*/ 418887 w 1102505"/>
              <a:gd name="connsiteY5" fmla="*/ 1288083 h 2516031"/>
              <a:gd name="connsiteX6" fmla="*/ 526778 w 1102505"/>
              <a:gd name="connsiteY6" fmla="*/ 1098989 h 2516031"/>
              <a:gd name="connsiteX7" fmla="*/ 621790 w 1102505"/>
              <a:gd name="connsiteY7" fmla="*/ 926462 h 2516031"/>
              <a:gd name="connsiteX8" fmla="*/ 717127 w 1102505"/>
              <a:gd name="connsiteY8" fmla="*/ 750345 h 2516031"/>
              <a:gd name="connsiteX9" fmla="*/ 736363 w 1102505"/>
              <a:gd name="connsiteY9" fmla="*/ 698045 h 2516031"/>
              <a:gd name="connsiteX10" fmla="*/ 857376 w 1102505"/>
              <a:gd name="connsiteY10" fmla="*/ 491253 h 2516031"/>
              <a:gd name="connsiteX11" fmla="*/ 1102505 w 1102505"/>
              <a:gd name="connsiteY11" fmla="*/ 0 h 2516031"/>
              <a:gd name="connsiteX0" fmla="*/ 0 w 1102505"/>
              <a:gd name="connsiteY0" fmla="*/ 2516031 h 2516031"/>
              <a:gd name="connsiteX1" fmla="*/ 11502 w 1102505"/>
              <a:gd name="connsiteY1" fmla="*/ 2349254 h 2516031"/>
              <a:gd name="connsiteX2" fmla="*/ 63260 w 1102505"/>
              <a:gd name="connsiteY2" fmla="*/ 2090461 h 2516031"/>
              <a:gd name="connsiteX3" fmla="*/ 163092 w 1102505"/>
              <a:gd name="connsiteY3" fmla="*/ 1804291 h 2516031"/>
              <a:gd name="connsiteX4" fmla="*/ 303868 w 1102505"/>
              <a:gd name="connsiteY4" fmla="*/ 1505930 h 2516031"/>
              <a:gd name="connsiteX5" fmla="*/ 418887 w 1102505"/>
              <a:gd name="connsiteY5" fmla="*/ 1288083 h 2516031"/>
              <a:gd name="connsiteX6" fmla="*/ 526778 w 1102505"/>
              <a:gd name="connsiteY6" fmla="*/ 1098989 h 2516031"/>
              <a:gd name="connsiteX7" fmla="*/ 621790 w 1102505"/>
              <a:gd name="connsiteY7" fmla="*/ 926462 h 2516031"/>
              <a:gd name="connsiteX8" fmla="*/ 717127 w 1102505"/>
              <a:gd name="connsiteY8" fmla="*/ 750345 h 2516031"/>
              <a:gd name="connsiteX9" fmla="*/ 736363 w 1102505"/>
              <a:gd name="connsiteY9" fmla="*/ 698045 h 2516031"/>
              <a:gd name="connsiteX10" fmla="*/ 850936 w 1102505"/>
              <a:gd name="connsiteY10" fmla="*/ 484814 h 2516031"/>
              <a:gd name="connsiteX11" fmla="*/ 1102505 w 1102505"/>
              <a:gd name="connsiteY11" fmla="*/ 0 h 2516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02505" h="2516031">
                <a:moveTo>
                  <a:pt x="0" y="2516031"/>
                </a:moveTo>
                <a:cubicBezTo>
                  <a:pt x="479" y="2468106"/>
                  <a:pt x="959" y="2420182"/>
                  <a:pt x="11502" y="2349254"/>
                </a:cubicBezTo>
                <a:cubicBezTo>
                  <a:pt x="22045" y="2278326"/>
                  <a:pt x="37995" y="2181288"/>
                  <a:pt x="63260" y="2090461"/>
                </a:cubicBezTo>
                <a:cubicBezTo>
                  <a:pt x="88525" y="1999634"/>
                  <a:pt x="122991" y="1901713"/>
                  <a:pt x="163092" y="1804291"/>
                </a:cubicBezTo>
                <a:cubicBezTo>
                  <a:pt x="203193" y="1706869"/>
                  <a:pt x="261236" y="1591965"/>
                  <a:pt x="303868" y="1505930"/>
                </a:cubicBezTo>
                <a:cubicBezTo>
                  <a:pt x="346501" y="1419895"/>
                  <a:pt x="381735" y="1355906"/>
                  <a:pt x="418887" y="1288083"/>
                </a:cubicBezTo>
                <a:cubicBezTo>
                  <a:pt x="456039" y="1220260"/>
                  <a:pt x="492961" y="1159259"/>
                  <a:pt x="526778" y="1098989"/>
                </a:cubicBezTo>
                <a:cubicBezTo>
                  <a:pt x="560595" y="1038719"/>
                  <a:pt x="590065" y="984569"/>
                  <a:pt x="621790" y="926462"/>
                </a:cubicBezTo>
                <a:cubicBezTo>
                  <a:pt x="653515" y="868355"/>
                  <a:pt x="698031" y="788415"/>
                  <a:pt x="717127" y="750345"/>
                </a:cubicBezTo>
                <a:cubicBezTo>
                  <a:pt x="736223" y="712275"/>
                  <a:pt x="714062" y="742300"/>
                  <a:pt x="736363" y="698045"/>
                </a:cubicBezTo>
                <a:cubicBezTo>
                  <a:pt x="758664" y="653790"/>
                  <a:pt x="789912" y="601155"/>
                  <a:pt x="850936" y="484814"/>
                </a:cubicBezTo>
                <a:cubicBezTo>
                  <a:pt x="911960" y="368473"/>
                  <a:pt x="1058920" y="83490"/>
                  <a:pt x="1102505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8" name="Picture 2" descr="Green and Blue Pencils in the Sun clipart. Free download transparent .PNG | 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285">
            <a:off x="3799434" y="1826129"/>
            <a:ext cx="833262" cy="11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37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0.02786 -0.10902 C 0.0276 -0.05856 0.02734 -0.00787 0.02708 0.0426 L 0.02864 0.07385 L 0.03984 0.10371 L 0.05494 0.1051 L 0.07174 0.09653 L 0.09244 0.04537 L 0.11159 -0.03402 L 0.11328 -0.10764 L 0.11159 0.06389 L 0.11562 0.09514 L 0.12994 0.1051 L 0.1444 0.09514 L 0.16276 0.04977 L 0.2026 -0.10764 C 0.20286 -0.05856 0.20312 -0.00949 0.20338 0.03982 L 0.20338 0.06968 L 0.21054 0.09074 L 0.22174 0.10371 L 0.23606 0.10371 L 0.25052 0.08658 L 0.26484 0.05255 L 0.29036 -0.04537 L 0.28958 -0.10764 L 0.28802 0.29792 L 0.2832 0.35324 L 0.27044 0.41273 L 0.25768 0.42709 L 0.24492 0.42408 L 0.2345 0.40996 L 0.22968 0.36042 L 0.23932 0.27662 L 0.25599 0.21273 L 0.31914 -2.96296E-6 L 0.31914 0.00023 " pathEditMode="relative" rAng="0" ptsTypes="AAAAAAAAAAAAAAAAAAAAAAAAAAAAAAAAAAAA">
                                      <p:cBhvr>
                                        <p:cTn id="10" dur="2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51" y="1590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8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3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39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grpId="0" nodeType="withEffect">
                                  <p:stCondLst>
                                    <p:cond delay="16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1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9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3" fill="hold" grpId="0" nodeType="withEffect">
                                  <p:stCondLst>
                                    <p:cond delay="178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3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7" presetClass="exit" presetSubtype="0" fill="hold" nodeType="withEffect">
                                  <p:stCondLst>
                                    <p:cond delay="21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427279" y="614392"/>
            <a:ext cx="7547285" cy="5342634"/>
            <a:chOff x="224676" y="630817"/>
            <a:chExt cx="7232891" cy="5342634"/>
          </a:xfrm>
        </p:grpSpPr>
        <p:grpSp>
          <p:nvGrpSpPr>
            <p:cNvPr id="5" name="Group 4"/>
            <p:cNvGrpSpPr/>
            <p:nvPr/>
          </p:nvGrpSpPr>
          <p:grpSpPr>
            <a:xfrm>
              <a:off x="3069043" y="630817"/>
              <a:ext cx="4388524" cy="5342634"/>
              <a:chOff x="3775165" y="598807"/>
              <a:chExt cx="4513066" cy="5342634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3775165" y="598807"/>
                <a:ext cx="1593518" cy="5342634"/>
                <a:chOff x="9031566" y="1187554"/>
                <a:chExt cx="1593518" cy="5342634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49" t="39665" r="48607" b="25263"/>
                <a:stretch/>
              </p:blipFill>
              <p:spPr>
                <a:xfrm>
                  <a:off x="9044630" y="1187554"/>
                  <a:ext cx="1580454" cy="3131280"/>
                </a:xfrm>
                <a:prstGeom prst="rect">
                  <a:avLst/>
                </a:prstGeom>
              </p:spPr>
            </p:pic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288" t="40463" r="48751" b="34105"/>
                <a:stretch/>
              </p:blipFill>
              <p:spPr>
                <a:xfrm>
                  <a:off x="9031566" y="4259555"/>
                  <a:ext cx="1567391" cy="2270633"/>
                </a:xfrm>
                <a:prstGeom prst="rect">
                  <a:avLst/>
                </a:prstGeom>
              </p:spPr>
            </p:pic>
          </p:grpSp>
          <p:grpSp>
            <p:nvGrpSpPr>
              <p:cNvPr id="17" name="Group 16"/>
              <p:cNvGrpSpPr/>
              <p:nvPr/>
            </p:nvGrpSpPr>
            <p:grpSpPr>
              <a:xfrm>
                <a:off x="4562405" y="598807"/>
                <a:ext cx="3725826" cy="5342634"/>
                <a:chOff x="6899258" y="1187554"/>
                <a:chExt cx="3725826" cy="5342634"/>
              </a:xfrm>
            </p:grpSpPr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27738" t="39665" r="48607" b="25263"/>
                <a:stretch/>
              </p:blipFill>
              <p:spPr>
                <a:xfrm>
                  <a:off x="6902854" y="1187554"/>
                  <a:ext cx="3722230" cy="3131280"/>
                </a:xfrm>
                <a:prstGeom prst="rect">
                  <a:avLst/>
                </a:prstGeom>
              </p:spPr>
            </p:pic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27738" t="40463" r="48751" b="34105"/>
                <a:stretch/>
              </p:blipFill>
              <p:spPr>
                <a:xfrm>
                  <a:off x="6899258" y="4259555"/>
                  <a:ext cx="3699700" cy="227063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6" name="Group 5"/>
            <p:cNvGrpSpPr/>
            <p:nvPr/>
          </p:nvGrpSpPr>
          <p:grpSpPr>
            <a:xfrm>
              <a:off x="224676" y="630817"/>
              <a:ext cx="5761892" cy="5342634"/>
              <a:chOff x="3749058" y="1013985"/>
              <a:chExt cx="5925409" cy="5342634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2"/>
              <a:srcRect l="41349" t="39665" r="48992" b="25263"/>
              <a:stretch/>
            </p:blipFill>
            <p:spPr>
              <a:xfrm>
                <a:off x="8154632" y="1013985"/>
                <a:ext cx="1519834" cy="3131280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/>
              <a:srcRect l="41288" t="40463" r="48970" b="34105"/>
              <a:stretch/>
            </p:blipFill>
            <p:spPr>
              <a:xfrm>
                <a:off x="8141569" y="4085986"/>
                <a:ext cx="1532898" cy="2270633"/>
              </a:xfrm>
              <a:prstGeom prst="rect">
                <a:avLst/>
              </a:prstGeom>
            </p:spPr>
          </p:pic>
          <p:grpSp>
            <p:nvGrpSpPr>
              <p:cNvPr id="9" name="Group 8"/>
              <p:cNvGrpSpPr/>
              <p:nvPr/>
            </p:nvGrpSpPr>
            <p:grpSpPr>
              <a:xfrm>
                <a:off x="3749058" y="1013985"/>
                <a:ext cx="4513066" cy="5342634"/>
                <a:chOff x="3775165" y="598807"/>
                <a:chExt cx="4513066" cy="5342634"/>
              </a:xfrm>
            </p:grpSpPr>
            <p:grpSp>
              <p:nvGrpSpPr>
                <p:cNvPr id="10" name="Group 9"/>
                <p:cNvGrpSpPr/>
                <p:nvPr/>
              </p:nvGrpSpPr>
              <p:grpSpPr>
                <a:xfrm>
                  <a:off x="3775165" y="598807"/>
                  <a:ext cx="1593518" cy="5342634"/>
                  <a:chOff x="9031566" y="1187554"/>
                  <a:chExt cx="1593518" cy="5342634"/>
                </a:xfrm>
              </p:grpSpPr>
              <p:pic>
                <p:nvPicPr>
                  <p:cNvPr id="14" name="Picture 13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41349" t="39665" r="48607" b="25263"/>
                  <a:stretch/>
                </p:blipFill>
                <p:spPr>
                  <a:xfrm>
                    <a:off x="9044630" y="1187554"/>
                    <a:ext cx="1580454" cy="3131280"/>
                  </a:xfrm>
                  <a:prstGeom prst="rect">
                    <a:avLst/>
                  </a:prstGeom>
                </p:spPr>
              </p:pic>
              <p:pic>
                <p:nvPicPr>
                  <p:cNvPr id="15" name="Picture 14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41288" t="40463" r="48751" b="34105"/>
                  <a:stretch/>
                </p:blipFill>
                <p:spPr>
                  <a:xfrm>
                    <a:off x="9031566" y="4259555"/>
                    <a:ext cx="1567391" cy="227063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" name="Group 10"/>
                <p:cNvGrpSpPr/>
                <p:nvPr/>
              </p:nvGrpSpPr>
              <p:grpSpPr>
                <a:xfrm>
                  <a:off x="4562405" y="598807"/>
                  <a:ext cx="3725826" cy="5342634"/>
                  <a:chOff x="6899258" y="1187554"/>
                  <a:chExt cx="3725826" cy="5342634"/>
                </a:xfrm>
              </p:grpSpPr>
              <p:pic>
                <p:nvPicPr>
                  <p:cNvPr id="12" name="Picture 11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27738" t="39665" r="48607" b="25263"/>
                  <a:stretch/>
                </p:blipFill>
                <p:spPr>
                  <a:xfrm>
                    <a:off x="6902854" y="1187554"/>
                    <a:ext cx="3722230" cy="3131280"/>
                  </a:xfrm>
                  <a:prstGeom prst="rect">
                    <a:avLst/>
                  </a:prstGeom>
                </p:spPr>
              </p:pic>
              <p:pic>
                <p:nvPicPr>
                  <p:cNvPr id="13" name="Picture 12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27738" t="40463" r="48751" b="34105"/>
                  <a:stretch/>
                </p:blipFill>
                <p:spPr>
                  <a:xfrm>
                    <a:off x="6899258" y="4259555"/>
                    <a:ext cx="3699700" cy="2270633"/>
                  </a:xfrm>
                  <a:prstGeom prst="rect">
                    <a:avLst/>
                  </a:prstGeom>
                </p:spPr>
              </p:pic>
            </p:grpSp>
          </p:grpSp>
        </p:grpSp>
      </p:grpSp>
      <p:sp>
        <p:nvSpPr>
          <p:cNvPr id="22" name="TextBox 21"/>
          <p:cNvSpPr txBox="1"/>
          <p:nvPr/>
        </p:nvSpPr>
        <p:spPr>
          <a:xfrm>
            <a:off x="3643382" y="585364"/>
            <a:ext cx="803709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94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HP001 4 hàng" panose="020B0603050302020204" pitchFamily="34" charset="-93"/>
              </a:rPr>
              <a:t>Ď⌐a</a:t>
            </a:r>
            <a:endParaRPr lang="vi-VN" sz="294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 flipH="1" flipV="1">
            <a:off x="3690069" y="2854687"/>
            <a:ext cx="112333" cy="1139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Freeform 23"/>
          <p:cNvSpPr/>
          <p:nvPr/>
        </p:nvSpPr>
        <p:spPr>
          <a:xfrm>
            <a:off x="4059469" y="2177723"/>
            <a:ext cx="76932" cy="1307507"/>
          </a:xfrm>
          <a:custGeom>
            <a:avLst/>
            <a:gdLst>
              <a:gd name="connsiteX0" fmla="*/ 9045 w 103049"/>
              <a:gd name="connsiteY0" fmla="*/ 0 h 1384969"/>
              <a:gd name="connsiteX1" fmla="*/ 9045 w 103049"/>
              <a:gd name="connsiteY1" fmla="*/ 1213503 h 1384969"/>
              <a:gd name="connsiteX2" fmla="*/ 103049 w 103049"/>
              <a:gd name="connsiteY2" fmla="*/ 1375873 h 1384969"/>
              <a:gd name="connsiteX3" fmla="*/ 103049 w 103049"/>
              <a:gd name="connsiteY3" fmla="*/ 1375873 h 138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049" h="1384969">
                <a:moveTo>
                  <a:pt x="9045" y="0"/>
                </a:moveTo>
                <a:cubicBezTo>
                  <a:pt x="1211" y="492095"/>
                  <a:pt x="-6622" y="984191"/>
                  <a:pt x="9045" y="1213503"/>
                </a:cubicBezTo>
                <a:cubicBezTo>
                  <a:pt x="24712" y="1442815"/>
                  <a:pt x="103049" y="1375873"/>
                  <a:pt x="103049" y="1375873"/>
                </a:cubicBezTo>
                <a:lnTo>
                  <a:pt x="103049" y="137587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Freeform 24"/>
          <p:cNvSpPr/>
          <p:nvPr/>
        </p:nvSpPr>
        <p:spPr>
          <a:xfrm>
            <a:off x="4077059" y="3433955"/>
            <a:ext cx="598206" cy="213469"/>
          </a:xfrm>
          <a:custGeom>
            <a:avLst/>
            <a:gdLst>
              <a:gd name="connsiteX0" fmla="*/ 0 w 598206"/>
              <a:gd name="connsiteY0" fmla="*/ 0 h 205580"/>
              <a:gd name="connsiteX1" fmla="*/ 94004 w 598206"/>
              <a:gd name="connsiteY1" fmla="*/ 136733 h 205580"/>
              <a:gd name="connsiteX2" fmla="*/ 170916 w 598206"/>
              <a:gd name="connsiteY2" fmla="*/ 170916 h 205580"/>
              <a:gd name="connsiteX3" fmla="*/ 247828 w 598206"/>
              <a:gd name="connsiteY3" fmla="*/ 188008 h 205580"/>
              <a:gd name="connsiteX4" fmla="*/ 324740 w 598206"/>
              <a:gd name="connsiteY4" fmla="*/ 205099 h 205580"/>
              <a:gd name="connsiteX5" fmla="*/ 401652 w 598206"/>
              <a:gd name="connsiteY5" fmla="*/ 196553 h 205580"/>
              <a:gd name="connsiteX6" fmla="*/ 487110 w 598206"/>
              <a:gd name="connsiteY6" fmla="*/ 153824 h 205580"/>
              <a:gd name="connsiteX7" fmla="*/ 598206 w 598206"/>
              <a:gd name="connsiteY7" fmla="*/ 59821 h 205580"/>
              <a:gd name="connsiteX8" fmla="*/ 598206 w 598206"/>
              <a:gd name="connsiteY8" fmla="*/ 59821 h 205580"/>
              <a:gd name="connsiteX0" fmla="*/ 0 w 598206"/>
              <a:gd name="connsiteY0" fmla="*/ 0 h 205580"/>
              <a:gd name="connsiteX1" fmla="*/ 94004 w 598206"/>
              <a:gd name="connsiteY1" fmla="*/ 136733 h 205580"/>
              <a:gd name="connsiteX2" fmla="*/ 170916 w 598206"/>
              <a:gd name="connsiteY2" fmla="*/ 176295 h 205580"/>
              <a:gd name="connsiteX3" fmla="*/ 247828 w 598206"/>
              <a:gd name="connsiteY3" fmla="*/ 188008 h 205580"/>
              <a:gd name="connsiteX4" fmla="*/ 324740 w 598206"/>
              <a:gd name="connsiteY4" fmla="*/ 205099 h 205580"/>
              <a:gd name="connsiteX5" fmla="*/ 401652 w 598206"/>
              <a:gd name="connsiteY5" fmla="*/ 196553 h 205580"/>
              <a:gd name="connsiteX6" fmla="*/ 487110 w 598206"/>
              <a:gd name="connsiteY6" fmla="*/ 153824 h 205580"/>
              <a:gd name="connsiteX7" fmla="*/ 598206 w 598206"/>
              <a:gd name="connsiteY7" fmla="*/ 59821 h 205580"/>
              <a:gd name="connsiteX8" fmla="*/ 598206 w 598206"/>
              <a:gd name="connsiteY8" fmla="*/ 59821 h 205580"/>
              <a:gd name="connsiteX0" fmla="*/ 0 w 598206"/>
              <a:gd name="connsiteY0" fmla="*/ 0 h 205580"/>
              <a:gd name="connsiteX1" fmla="*/ 94004 w 598206"/>
              <a:gd name="connsiteY1" fmla="*/ 136733 h 205580"/>
              <a:gd name="connsiteX2" fmla="*/ 170916 w 598206"/>
              <a:gd name="connsiteY2" fmla="*/ 187053 h 205580"/>
              <a:gd name="connsiteX3" fmla="*/ 247828 w 598206"/>
              <a:gd name="connsiteY3" fmla="*/ 188008 h 205580"/>
              <a:gd name="connsiteX4" fmla="*/ 324740 w 598206"/>
              <a:gd name="connsiteY4" fmla="*/ 205099 h 205580"/>
              <a:gd name="connsiteX5" fmla="*/ 401652 w 598206"/>
              <a:gd name="connsiteY5" fmla="*/ 196553 h 205580"/>
              <a:gd name="connsiteX6" fmla="*/ 487110 w 598206"/>
              <a:gd name="connsiteY6" fmla="*/ 153824 h 205580"/>
              <a:gd name="connsiteX7" fmla="*/ 598206 w 598206"/>
              <a:gd name="connsiteY7" fmla="*/ 59821 h 205580"/>
              <a:gd name="connsiteX8" fmla="*/ 598206 w 598206"/>
              <a:gd name="connsiteY8" fmla="*/ 59821 h 205580"/>
              <a:gd name="connsiteX0" fmla="*/ 0 w 598206"/>
              <a:gd name="connsiteY0" fmla="*/ 0 h 205580"/>
              <a:gd name="connsiteX1" fmla="*/ 94004 w 598206"/>
              <a:gd name="connsiteY1" fmla="*/ 136733 h 205580"/>
              <a:gd name="connsiteX2" fmla="*/ 170916 w 598206"/>
              <a:gd name="connsiteY2" fmla="*/ 187053 h 205580"/>
              <a:gd name="connsiteX3" fmla="*/ 247828 w 598206"/>
              <a:gd name="connsiteY3" fmla="*/ 188008 h 205580"/>
              <a:gd name="connsiteX4" fmla="*/ 324740 w 598206"/>
              <a:gd name="connsiteY4" fmla="*/ 205099 h 205580"/>
              <a:gd name="connsiteX5" fmla="*/ 401652 w 598206"/>
              <a:gd name="connsiteY5" fmla="*/ 196553 h 205580"/>
              <a:gd name="connsiteX6" fmla="*/ 487110 w 598206"/>
              <a:gd name="connsiteY6" fmla="*/ 153824 h 205580"/>
              <a:gd name="connsiteX7" fmla="*/ 598206 w 598206"/>
              <a:gd name="connsiteY7" fmla="*/ 59821 h 205580"/>
              <a:gd name="connsiteX8" fmla="*/ 598206 w 598206"/>
              <a:gd name="connsiteY8" fmla="*/ 59821 h 205580"/>
              <a:gd name="connsiteX0" fmla="*/ 0 w 598206"/>
              <a:gd name="connsiteY0" fmla="*/ 0 h 206224"/>
              <a:gd name="connsiteX1" fmla="*/ 94004 w 598206"/>
              <a:gd name="connsiteY1" fmla="*/ 136733 h 206224"/>
              <a:gd name="connsiteX2" fmla="*/ 170916 w 598206"/>
              <a:gd name="connsiteY2" fmla="*/ 187053 h 206224"/>
              <a:gd name="connsiteX3" fmla="*/ 247828 w 598206"/>
              <a:gd name="connsiteY3" fmla="*/ 204144 h 206224"/>
              <a:gd name="connsiteX4" fmla="*/ 324740 w 598206"/>
              <a:gd name="connsiteY4" fmla="*/ 205099 h 206224"/>
              <a:gd name="connsiteX5" fmla="*/ 401652 w 598206"/>
              <a:gd name="connsiteY5" fmla="*/ 196553 h 206224"/>
              <a:gd name="connsiteX6" fmla="*/ 487110 w 598206"/>
              <a:gd name="connsiteY6" fmla="*/ 153824 h 206224"/>
              <a:gd name="connsiteX7" fmla="*/ 598206 w 598206"/>
              <a:gd name="connsiteY7" fmla="*/ 59821 h 206224"/>
              <a:gd name="connsiteX8" fmla="*/ 598206 w 598206"/>
              <a:gd name="connsiteY8" fmla="*/ 59821 h 206224"/>
              <a:gd name="connsiteX0" fmla="*/ 0 w 598206"/>
              <a:gd name="connsiteY0" fmla="*/ 0 h 206224"/>
              <a:gd name="connsiteX1" fmla="*/ 49515 w 598206"/>
              <a:gd name="connsiteY1" fmla="*/ 89731 h 206224"/>
              <a:gd name="connsiteX2" fmla="*/ 94004 w 598206"/>
              <a:gd name="connsiteY2" fmla="*/ 136733 h 206224"/>
              <a:gd name="connsiteX3" fmla="*/ 170916 w 598206"/>
              <a:gd name="connsiteY3" fmla="*/ 187053 h 206224"/>
              <a:gd name="connsiteX4" fmla="*/ 247828 w 598206"/>
              <a:gd name="connsiteY4" fmla="*/ 204144 h 206224"/>
              <a:gd name="connsiteX5" fmla="*/ 324740 w 598206"/>
              <a:gd name="connsiteY5" fmla="*/ 205099 h 206224"/>
              <a:gd name="connsiteX6" fmla="*/ 401652 w 598206"/>
              <a:gd name="connsiteY6" fmla="*/ 196553 h 206224"/>
              <a:gd name="connsiteX7" fmla="*/ 487110 w 598206"/>
              <a:gd name="connsiteY7" fmla="*/ 153824 h 206224"/>
              <a:gd name="connsiteX8" fmla="*/ 598206 w 598206"/>
              <a:gd name="connsiteY8" fmla="*/ 59821 h 206224"/>
              <a:gd name="connsiteX9" fmla="*/ 598206 w 598206"/>
              <a:gd name="connsiteY9" fmla="*/ 59821 h 206224"/>
              <a:gd name="connsiteX0" fmla="*/ 0 w 598206"/>
              <a:gd name="connsiteY0" fmla="*/ 0 h 206224"/>
              <a:gd name="connsiteX1" fmla="*/ 49515 w 598206"/>
              <a:gd name="connsiteY1" fmla="*/ 89731 h 206224"/>
              <a:gd name="connsiteX2" fmla="*/ 94004 w 598206"/>
              <a:gd name="connsiteY2" fmla="*/ 136733 h 206224"/>
              <a:gd name="connsiteX3" fmla="*/ 170916 w 598206"/>
              <a:gd name="connsiteY3" fmla="*/ 187053 h 206224"/>
              <a:gd name="connsiteX4" fmla="*/ 247828 w 598206"/>
              <a:gd name="connsiteY4" fmla="*/ 204144 h 206224"/>
              <a:gd name="connsiteX5" fmla="*/ 324740 w 598206"/>
              <a:gd name="connsiteY5" fmla="*/ 205099 h 206224"/>
              <a:gd name="connsiteX6" fmla="*/ 401652 w 598206"/>
              <a:gd name="connsiteY6" fmla="*/ 196553 h 206224"/>
              <a:gd name="connsiteX7" fmla="*/ 487110 w 598206"/>
              <a:gd name="connsiteY7" fmla="*/ 153824 h 206224"/>
              <a:gd name="connsiteX8" fmla="*/ 560503 w 598206"/>
              <a:gd name="connsiteY8" fmla="*/ 100489 h 206224"/>
              <a:gd name="connsiteX9" fmla="*/ 598206 w 598206"/>
              <a:gd name="connsiteY9" fmla="*/ 59821 h 206224"/>
              <a:gd name="connsiteX10" fmla="*/ 598206 w 598206"/>
              <a:gd name="connsiteY10" fmla="*/ 59821 h 206224"/>
              <a:gd name="connsiteX0" fmla="*/ 0 w 598206"/>
              <a:gd name="connsiteY0" fmla="*/ 0 h 217518"/>
              <a:gd name="connsiteX1" fmla="*/ 49515 w 598206"/>
              <a:gd name="connsiteY1" fmla="*/ 89731 h 217518"/>
              <a:gd name="connsiteX2" fmla="*/ 94004 w 598206"/>
              <a:gd name="connsiteY2" fmla="*/ 136733 h 217518"/>
              <a:gd name="connsiteX3" fmla="*/ 170916 w 598206"/>
              <a:gd name="connsiteY3" fmla="*/ 187053 h 217518"/>
              <a:gd name="connsiteX4" fmla="*/ 247828 w 598206"/>
              <a:gd name="connsiteY4" fmla="*/ 217023 h 217518"/>
              <a:gd name="connsiteX5" fmla="*/ 324740 w 598206"/>
              <a:gd name="connsiteY5" fmla="*/ 205099 h 217518"/>
              <a:gd name="connsiteX6" fmla="*/ 401652 w 598206"/>
              <a:gd name="connsiteY6" fmla="*/ 196553 h 217518"/>
              <a:gd name="connsiteX7" fmla="*/ 487110 w 598206"/>
              <a:gd name="connsiteY7" fmla="*/ 153824 h 217518"/>
              <a:gd name="connsiteX8" fmla="*/ 560503 w 598206"/>
              <a:gd name="connsiteY8" fmla="*/ 100489 h 217518"/>
              <a:gd name="connsiteX9" fmla="*/ 598206 w 598206"/>
              <a:gd name="connsiteY9" fmla="*/ 59821 h 217518"/>
              <a:gd name="connsiteX10" fmla="*/ 598206 w 598206"/>
              <a:gd name="connsiteY10" fmla="*/ 59821 h 217518"/>
              <a:gd name="connsiteX0" fmla="*/ 0 w 598206"/>
              <a:gd name="connsiteY0" fmla="*/ 0 h 206224"/>
              <a:gd name="connsiteX1" fmla="*/ 49515 w 598206"/>
              <a:gd name="connsiteY1" fmla="*/ 89731 h 206224"/>
              <a:gd name="connsiteX2" fmla="*/ 94004 w 598206"/>
              <a:gd name="connsiteY2" fmla="*/ 136733 h 206224"/>
              <a:gd name="connsiteX3" fmla="*/ 170916 w 598206"/>
              <a:gd name="connsiteY3" fmla="*/ 187053 h 206224"/>
              <a:gd name="connsiteX4" fmla="*/ 247828 w 598206"/>
              <a:gd name="connsiteY4" fmla="*/ 204144 h 206224"/>
              <a:gd name="connsiteX5" fmla="*/ 324740 w 598206"/>
              <a:gd name="connsiteY5" fmla="*/ 205099 h 206224"/>
              <a:gd name="connsiteX6" fmla="*/ 401652 w 598206"/>
              <a:gd name="connsiteY6" fmla="*/ 196553 h 206224"/>
              <a:gd name="connsiteX7" fmla="*/ 487110 w 598206"/>
              <a:gd name="connsiteY7" fmla="*/ 153824 h 206224"/>
              <a:gd name="connsiteX8" fmla="*/ 560503 w 598206"/>
              <a:gd name="connsiteY8" fmla="*/ 100489 h 206224"/>
              <a:gd name="connsiteX9" fmla="*/ 598206 w 598206"/>
              <a:gd name="connsiteY9" fmla="*/ 59821 h 206224"/>
              <a:gd name="connsiteX10" fmla="*/ 598206 w 598206"/>
              <a:gd name="connsiteY10" fmla="*/ 59821 h 206224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06224"/>
              <a:gd name="connsiteX1" fmla="*/ 49515 w 598206"/>
              <a:gd name="connsiteY1" fmla="*/ 89731 h 206224"/>
              <a:gd name="connsiteX2" fmla="*/ 94004 w 598206"/>
              <a:gd name="connsiteY2" fmla="*/ 136733 h 206224"/>
              <a:gd name="connsiteX3" fmla="*/ 170916 w 598206"/>
              <a:gd name="connsiteY3" fmla="*/ 187053 h 206224"/>
              <a:gd name="connsiteX4" fmla="*/ 247828 w 598206"/>
              <a:gd name="connsiteY4" fmla="*/ 204144 h 206224"/>
              <a:gd name="connsiteX5" fmla="*/ 324740 w 598206"/>
              <a:gd name="connsiteY5" fmla="*/ 205099 h 206224"/>
              <a:gd name="connsiteX6" fmla="*/ 401652 w 598206"/>
              <a:gd name="connsiteY6" fmla="*/ 196553 h 206224"/>
              <a:gd name="connsiteX7" fmla="*/ 487110 w 598206"/>
              <a:gd name="connsiteY7" fmla="*/ 153824 h 206224"/>
              <a:gd name="connsiteX8" fmla="*/ 560503 w 598206"/>
              <a:gd name="connsiteY8" fmla="*/ 100489 h 206224"/>
              <a:gd name="connsiteX9" fmla="*/ 598206 w 598206"/>
              <a:gd name="connsiteY9" fmla="*/ 59821 h 206224"/>
              <a:gd name="connsiteX10" fmla="*/ 598206 w 598206"/>
              <a:gd name="connsiteY10" fmla="*/ 59821 h 206224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3469"/>
              <a:gd name="connsiteX1" fmla="*/ 49515 w 598206"/>
              <a:gd name="connsiteY1" fmla="*/ 89731 h 213469"/>
              <a:gd name="connsiteX2" fmla="*/ 94004 w 598206"/>
              <a:gd name="connsiteY2" fmla="*/ 136733 h 213469"/>
              <a:gd name="connsiteX3" fmla="*/ 170916 w 598206"/>
              <a:gd name="connsiteY3" fmla="*/ 187053 h 213469"/>
              <a:gd name="connsiteX4" fmla="*/ 247828 w 598206"/>
              <a:gd name="connsiteY4" fmla="*/ 210584 h 213469"/>
              <a:gd name="connsiteX5" fmla="*/ 324740 w 598206"/>
              <a:gd name="connsiteY5" fmla="*/ 211539 h 213469"/>
              <a:gd name="connsiteX6" fmla="*/ 401652 w 598206"/>
              <a:gd name="connsiteY6" fmla="*/ 196553 h 213469"/>
              <a:gd name="connsiteX7" fmla="*/ 487110 w 598206"/>
              <a:gd name="connsiteY7" fmla="*/ 153824 h 213469"/>
              <a:gd name="connsiteX8" fmla="*/ 560503 w 598206"/>
              <a:gd name="connsiteY8" fmla="*/ 100489 h 213469"/>
              <a:gd name="connsiteX9" fmla="*/ 598206 w 598206"/>
              <a:gd name="connsiteY9" fmla="*/ 59821 h 213469"/>
              <a:gd name="connsiteX10" fmla="*/ 598206 w 598206"/>
              <a:gd name="connsiteY10" fmla="*/ 59821 h 213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8206" h="213469">
                <a:moveTo>
                  <a:pt x="0" y="0"/>
                </a:moveTo>
                <a:cubicBezTo>
                  <a:pt x="8252" y="14059"/>
                  <a:pt x="33848" y="66942"/>
                  <a:pt x="49515" y="89731"/>
                </a:cubicBezTo>
                <a:cubicBezTo>
                  <a:pt x="65182" y="112520"/>
                  <a:pt x="73771" y="120513"/>
                  <a:pt x="94004" y="136733"/>
                </a:cubicBezTo>
                <a:cubicBezTo>
                  <a:pt x="114237" y="152953"/>
                  <a:pt x="145279" y="174745"/>
                  <a:pt x="170916" y="187053"/>
                </a:cubicBezTo>
                <a:cubicBezTo>
                  <a:pt x="196553" y="199362"/>
                  <a:pt x="222191" y="206503"/>
                  <a:pt x="247828" y="210584"/>
                </a:cubicBezTo>
                <a:cubicBezTo>
                  <a:pt x="273465" y="214665"/>
                  <a:pt x="299103" y="213878"/>
                  <a:pt x="324740" y="211539"/>
                </a:cubicBezTo>
                <a:cubicBezTo>
                  <a:pt x="350377" y="209201"/>
                  <a:pt x="374590" y="206172"/>
                  <a:pt x="401652" y="196553"/>
                </a:cubicBezTo>
                <a:cubicBezTo>
                  <a:pt x="428714" y="186934"/>
                  <a:pt x="460635" y="169835"/>
                  <a:pt x="487110" y="153824"/>
                </a:cubicBezTo>
                <a:cubicBezTo>
                  <a:pt x="513585" y="137813"/>
                  <a:pt x="541987" y="116156"/>
                  <a:pt x="560503" y="100489"/>
                </a:cubicBezTo>
                <a:cubicBezTo>
                  <a:pt x="579019" y="84822"/>
                  <a:pt x="591922" y="66599"/>
                  <a:pt x="598206" y="59821"/>
                </a:cubicBezTo>
                <a:lnTo>
                  <a:pt x="598206" y="59821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4637562" y="2195117"/>
            <a:ext cx="467958" cy="1333948"/>
          </a:xfrm>
          <a:custGeom>
            <a:avLst/>
            <a:gdLst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55003 w 468993"/>
              <a:gd name="connsiteY4" fmla="*/ 731520 h 1333948"/>
              <a:gd name="connsiteX5" fmla="*/ 430306 w 468993"/>
              <a:gd name="connsiteY5" fmla="*/ 559397 h 1333948"/>
              <a:gd name="connsiteX6" fmla="*/ 457200 w 468993"/>
              <a:gd name="connsiteY6" fmla="*/ 441063 h 1333948"/>
              <a:gd name="connsiteX7" fmla="*/ 467958 w 468993"/>
              <a:gd name="connsiteY7" fmla="*/ 322729 h 1333948"/>
              <a:gd name="connsiteX8" fmla="*/ 467958 w 468993"/>
              <a:gd name="connsiteY8" fmla="*/ 204395 h 1333948"/>
              <a:gd name="connsiteX9" fmla="*/ 462579 w 468993"/>
              <a:gd name="connsiteY9" fmla="*/ 59167 h 1333948"/>
              <a:gd name="connsiteX10" fmla="*/ 467958 w 468993"/>
              <a:gd name="connsiteY10" fmla="*/ 0 h 1333948"/>
              <a:gd name="connsiteX11" fmla="*/ 467958 w 468993"/>
              <a:gd name="connsiteY11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06593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95836 w 468993"/>
              <a:gd name="connsiteY3" fmla="*/ 919778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4320 w 468993"/>
              <a:gd name="connsiteY3" fmla="*/ 914399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55003 w 468993"/>
              <a:gd name="connsiteY5" fmla="*/ 736899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5760 w 468993"/>
              <a:gd name="connsiteY5" fmla="*/ 736899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49624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0381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0381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0381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0381 w 468993"/>
              <a:gd name="connsiteY5" fmla="*/ 731520 h 1333948"/>
              <a:gd name="connsiteX6" fmla="*/ 419549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058"/>
              <a:gd name="connsiteY0" fmla="*/ 1333948 h 1333948"/>
              <a:gd name="connsiteX1" fmla="*/ 102198 w 468058"/>
              <a:gd name="connsiteY1" fmla="*/ 1226371 h 1333948"/>
              <a:gd name="connsiteX2" fmla="*/ 182880 w 468058"/>
              <a:gd name="connsiteY2" fmla="*/ 1097280 h 1333948"/>
              <a:gd name="connsiteX3" fmla="*/ 279699 w 468058"/>
              <a:gd name="connsiteY3" fmla="*/ 914399 h 1333948"/>
              <a:gd name="connsiteX4" fmla="*/ 311972 w 468058"/>
              <a:gd name="connsiteY4" fmla="*/ 849854 h 1333948"/>
              <a:gd name="connsiteX5" fmla="*/ 360381 w 468058"/>
              <a:gd name="connsiteY5" fmla="*/ 731520 h 1333948"/>
              <a:gd name="connsiteX6" fmla="*/ 419549 w 468058"/>
              <a:gd name="connsiteY6" fmla="*/ 559397 h 1333948"/>
              <a:gd name="connsiteX7" fmla="*/ 457200 w 468058"/>
              <a:gd name="connsiteY7" fmla="*/ 441063 h 1333948"/>
              <a:gd name="connsiteX8" fmla="*/ 467958 w 468058"/>
              <a:gd name="connsiteY8" fmla="*/ 322729 h 1333948"/>
              <a:gd name="connsiteX9" fmla="*/ 462580 w 468058"/>
              <a:gd name="connsiteY9" fmla="*/ 204395 h 1333948"/>
              <a:gd name="connsiteX10" fmla="*/ 462579 w 468058"/>
              <a:gd name="connsiteY10" fmla="*/ 59167 h 1333948"/>
              <a:gd name="connsiteX11" fmla="*/ 467958 w 468058"/>
              <a:gd name="connsiteY11" fmla="*/ 0 h 1333948"/>
              <a:gd name="connsiteX12" fmla="*/ 467958 w 468058"/>
              <a:gd name="connsiteY12" fmla="*/ 0 h 1333948"/>
              <a:gd name="connsiteX0" fmla="*/ 0 w 468058"/>
              <a:gd name="connsiteY0" fmla="*/ 1333948 h 1333948"/>
              <a:gd name="connsiteX1" fmla="*/ 102198 w 468058"/>
              <a:gd name="connsiteY1" fmla="*/ 1226371 h 1333948"/>
              <a:gd name="connsiteX2" fmla="*/ 182880 w 468058"/>
              <a:gd name="connsiteY2" fmla="*/ 1097280 h 1333948"/>
              <a:gd name="connsiteX3" fmla="*/ 279699 w 468058"/>
              <a:gd name="connsiteY3" fmla="*/ 914399 h 1333948"/>
              <a:gd name="connsiteX4" fmla="*/ 311972 w 468058"/>
              <a:gd name="connsiteY4" fmla="*/ 849854 h 1333948"/>
              <a:gd name="connsiteX5" fmla="*/ 360381 w 468058"/>
              <a:gd name="connsiteY5" fmla="*/ 731520 h 1333948"/>
              <a:gd name="connsiteX6" fmla="*/ 419549 w 468058"/>
              <a:gd name="connsiteY6" fmla="*/ 559397 h 1333948"/>
              <a:gd name="connsiteX7" fmla="*/ 457200 w 468058"/>
              <a:gd name="connsiteY7" fmla="*/ 441063 h 1333948"/>
              <a:gd name="connsiteX8" fmla="*/ 467958 w 468058"/>
              <a:gd name="connsiteY8" fmla="*/ 322729 h 1333948"/>
              <a:gd name="connsiteX9" fmla="*/ 462580 w 468058"/>
              <a:gd name="connsiteY9" fmla="*/ 204395 h 1333948"/>
              <a:gd name="connsiteX10" fmla="*/ 462579 w 468058"/>
              <a:gd name="connsiteY10" fmla="*/ 59167 h 1333948"/>
              <a:gd name="connsiteX11" fmla="*/ 467958 w 468058"/>
              <a:gd name="connsiteY11" fmla="*/ 0 h 1333948"/>
              <a:gd name="connsiteX12" fmla="*/ 467958 w 4680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51822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62579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62579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62579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62579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82880 w 467958"/>
              <a:gd name="connsiteY3" fmla="*/ 1097280 h 1333948"/>
              <a:gd name="connsiteX4" fmla="*/ 279699 w 467958"/>
              <a:gd name="connsiteY4" fmla="*/ 914399 h 1333948"/>
              <a:gd name="connsiteX5" fmla="*/ 311972 w 467958"/>
              <a:gd name="connsiteY5" fmla="*/ 849854 h 1333948"/>
              <a:gd name="connsiteX6" fmla="*/ 360381 w 467958"/>
              <a:gd name="connsiteY6" fmla="*/ 731520 h 1333948"/>
              <a:gd name="connsiteX7" fmla="*/ 419549 w 467958"/>
              <a:gd name="connsiteY7" fmla="*/ 559397 h 1333948"/>
              <a:gd name="connsiteX8" fmla="*/ 457200 w 467958"/>
              <a:gd name="connsiteY8" fmla="*/ 441063 h 1333948"/>
              <a:gd name="connsiteX9" fmla="*/ 462579 w 467958"/>
              <a:gd name="connsiteY9" fmla="*/ 322729 h 1333948"/>
              <a:gd name="connsiteX10" fmla="*/ 462580 w 467958"/>
              <a:gd name="connsiteY10" fmla="*/ 204395 h 1333948"/>
              <a:gd name="connsiteX11" fmla="*/ 462579 w 467958"/>
              <a:gd name="connsiteY11" fmla="*/ 59167 h 1333948"/>
              <a:gd name="connsiteX12" fmla="*/ 467958 w 467958"/>
              <a:gd name="connsiteY12" fmla="*/ 0 h 1333948"/>
              <a:gd name="connsiteX13" fmla="*/ 467958 w 467958"/>
              <a:gd name="connsiteY13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82880 w 467958"/>
              <a:gd name="connsiteY3" fmla="*/ 1097280 h 1333948"/>
              <a:gd name="connsiteX4" fmla="*/ 279699 w 467958"/>
              <a:gd name="connsiteY4" fmla="*/ 914399 h 1333948"/>
              <a:gd name="connsiteX5" fmla="*/ 311972 w 467958"/>
              <a:gd name="connsiteY5" fmla="*/ 849854 h 1333948"/>
              <a:gd name="connsiteX6" fmla="*/ 360381 w 467958"/>
              <a:gd name="connsiteY6" fmla="*/ 731520 h 1333948"/>
              <a:gd name="connsiteX7" fmla="*/ 419549 w 467958"/>
              <a:gd name="connsiteY7" fmla="*/ 559397 h 1333948"/>
              <a:gd name="connsiteX8" fmla="*/ 457200 w 467958"/>
              <a:gd name="connsiteY8" fmla="*/ 441063 h 1333948"/>
              <a:gd name="connsiteX9" fmla="*/ 462579 w 467958"/>
              <a:gd name="connsiteY9" fmla="*/ 322729 h 1333948"/>
              <a:gd name="connsiteX10" fmla="*/ 462580 w 467958"/>
              <a:gd name="connsiteY10" fmla="*/ 204395 h 1333948"/>
              <a:gd name="connsiteX11" fmla="*/ 462579 w 467958"/>
              <a:gd name="connsiteY11" fmla="*/ 59167 h 1333948"/>
              <a:gd name="connsiteX12" fmla="*/ 467958 w 467958"/>
              <a:gd name="connsiteY12" fmla="*/ 0 h 1333948"/>
              <a:gd name="connsiteX13" fmla="*/ 467958 w 467958"/>
              <a:gd name="connsiteY13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82880 w 467958"/>
              <a:gd name="connsiteY3" fmla="*/ 1097280 h 1333948"/>
              <a:gd name="connsiteX4" fmla="*/ 279699 w 467958"/>
              <a:gd name="connsiteY4" fmla="*/ 914399 h 1333948"/>
              <a:gd name="connsiteX5" fmla="*/ 311972 w 467958"/>
              <a:gd name="connsiteY5" fmla="*/ 849854 h 1333948"/>
              <a:gd name="connsiteX6" fmla="*/ 360381 w 467958"/>
              <a:gd name="connsiteY6" fmla="*/ 731520 h 1333948"/>
              <a:gd name="connsiteX7" fmla="*/ 419549 w 467958"/>
              <a:gd name="connsiteY7" fmla="*/ 559397 h 1333948"/>
              <a:gd name="connsiteX8" fmla="*/ 457200 w 467958"/>
              <a:gd name="connsiteY8" fmla="*/ 441063 h 1333948"/>
              <a:gd name="connsiteX9" fmla="*/ 462579 w 467958"/>
              <a:gd name="connsiteY9" fmla="*/ 322729 h 1333948"/>
              <a:gd name="connsiteX10" fmla="*/ 462580 w 467958"/>
              <a:gd name="connsiteY10" fmla="*/ 204395 h 1333948"/>
              <a:gd name="connsiteX11" fmla="*/ 462579 w 467958"/>
              <a:gd name="connsiteY11" fmla="*/ 59167 h 1333948"/>
              <a:gd name="connsiteX12" fmla="*/ 467958 w 467958"/>
              <a:gd name="connsiteY12" fmla="*/ 0 h 1333948"/>
              <a:gd name="connsiteX13" fmla="*/ 467958 w 467958"/>
              <a:gd name="connsiteY13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37123 w 467958"/>
              <a:gd name="connsiteY3" fmla="*/ 1161144 h 1333948"/>
              <a:gd name="connsiteX4" fmla="*/ 182880 w 467958"/>
              <a:gd name="connsiteY4" fmla="*/ 1097280 h 1333948"/>
              <a:gd name="connsiteX5" fmla="*/ 279699 w 467958"/>
              <a:gd name="connsiteY5" fmla="*/ 914399 h 1333948"/>
              <a:gd name="connsiteX6" fmla="*/ 311972 w 467958"/>
              <a:gd name="connsiteY6" fmla="*/ 849854 h 1333948"/>
              <a:gd name="connsiteX7" fmla="*/ 360381 w 467958"/>
              <a:gd name="connsiteY7" fmla="*/ 731520 h 1333948"/>
              <a:gd name="connsiteX8" fmla="*/ 419549 w 467958"/>
              <a:gd name="connsiteY8" fmla="*/ 559397 h 1333948"/>
              <a:gd name="connsiteX9" fmla="*/ 457200 w 467958"/>
              <a:gd name="connsiteY9" fmla="*/ 441063 h 1333948"/>
              <a:gd name="connsiteX10" fmla="*/ 462579 w 467958"/>
              <a:gd name="connsiteY10" fmla="*/ 322729 h 1333948"/>
              <a:gd name="connsiteX11" fmla="*/ 462580 w 467958"/>
              <a:gd name="connsiteY11" fmla="*/ 204395 h 1333948"/>
              <a:gd name="connsiteX12" fmla="*/ 462579 w 467958"/>
              <a:gd name="connsiteY12" fmla="*/ 59167 h 1333948"/>
              <a:gd name="connsiteX13" fmla="*/ 467958 w 467958"/>
              <a:gd name="connsiteY13" fmla="*/ 0 h 1333948"/>
              <a:gd name="connsiteX14" fmla="*/ 467958 w 467958"/>
              <a:gd name="connsiteY14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2880 w 467958"/>
              <a:gd name="connsiteY4" fmla="*/ 1097280 h 1333948"/>
              <a:gd name="connsiteX5" fmla="*/ 279699 w 467958"/>
              <a:gd name="connsiteY5" fmla="*/ 914399 h 1333948"/>
              <a:gd name="connsiteX6" fmla="*/ 311972 w 467958"/>
              <a:gd name="connsiteY6" fmla="*/ 849854 h 1333948"/>
              <a:gd name="connsiteX7" fmla="*/ 360381 w 467958"/>
              <a:gd name="connsiteY7" fmla="*/ 731520 h 1333948"/>
              <a:gd name="connsiteX8" fmla="*/ 419549 w 467958"/>
              <a:gd name="connsiteY8" fmla="*/ 559397 h 1333948"/>
              <a:gd name="connsiteX9" fmla="*/ 457200 w 467958"/>
              <a:gd name="connsiteY9" fmla="*/ 441063 h 1333948"/>
              <a:gd name="connsiteX10" fmla="*/ 462579 w 467958"/>
              <a:gd name="connsiteY10" fmla="*/ 322729 h 1333948"/>
              <a:gd name="connsiteX11" fmla="*/ 462580 w 467958"/>
              <a:gd name="connsiteY11" fmla="*/ 204395 h 1333948"/>
              <a:gd name="connsiteX12" fmla="*/ 462579 w 467958"/>
              <a:gd name="connsiteY12" fmla="*/ 59167 h 1333948"/>
              <a:gd name="connsiteX13" fmla="*/ 467958 w 467958"/>
              <a:gd name="connsiteY13" fmla="*/ 0 h 1333948"/>
              <a:gd name="connsiteX14" fmla="*/ 467958 w 467958"/>
              <a:gd name="connsiteY14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2880 w 467958"/>
              <a:gd name="connsiteY4" fmla="*/ 1103719 h 1333948"/>
              <a:gd name="connsiteX5" fmla="*/ 279699 w 467958"/>
              <a:gd name="connsiteY5" fmla="*/ 914399 h 1333948"/>
              <a:gd name="connsiteX6" fmla="*/ 311972 w 467958"/>
              <a:gd name="connsiteY6" fmla="*/ 849854 h 1333948"/>
              <a:gd name="connsiteX7" fmla="*/ 360381 w 467958"/>
              <a:gd name="connsiteY7" fmla="*/ 731520 h 1333948"/>
              <a:gd name="connsiteX8" fmla="*/ 419549 w 467958"/>
              <a:gd name="connsiteY8" fmla="*/ 559397 h 1333948"/>
              <a:gd name="connsiteX9" fmla="*/ 457200 w 467958"/>
              <a:gd name="connsiteY9" fmla="*/ 441063 h 1333948"/>
              <a:gd name="connsiteX10" fmla="*/ 462579 w 467958"/>
              <a:gd name="connsiteY10" fmla="*/ 322729 h 1333948"/>
              <a:gd name="connsiteX11" fmla="*/ 462580 w 467958"/>
              <a:gd name="connsiteY11" fmla="*/ 204395 h 1333948"/>
              <a:gd name="connsiteX12" fmla="*/ 462579 w 467958"/>
              <a:gd name="connsiteY12" fmla="*/ 59167 h 1333948"/>
              <a:gd name="connsiteX13" fmla="*/ 467958 w 467958"/>
              <a:gd name="connsiteY13" fmla="*/ 0 h 1333948"/>
              <a:gd name="connsiteX14" fmla="*/ 467958 w 467958"/>
              <a:gd name="connsiteY14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79699 w 467958"/>
              <a:gd name="connsiteY5" fmla="*/ 914399 h 1333948"/>
              <a:gd name="connsiteX6" fmla="*/ 311972 w 467958"/>
              <a:gd name="connsiteY6" fmla="*/ 849854 h 1333948"/>
              <a:gd name="connsiteX7" fmla="*/ 360381 w 467958"/>
              <a:gd name="connsiteY7" fmla="*/ 731520 h 1333948"/>
              <a:gd name="connsiteX8" fmla="*/ 419549 w 467958"/>
              <a:gd name="connsiteY8" fmla="*/ 559397 h 1333948"/>
              <a:gd name="connsiteX9" fmla="*/ 457200 w 467958"/>
              <a:gd name="connsiteY9" fmla="*/ 441063 h 1333948"/>
              <a:gd name="connsiteX10" fmla="*/ 462579 w 467958"/>
              <a:gd name="connsiteY10" fmla="*/ 322729 h 1333948"/>
              <a:gd name="connsiteX11" fmla="*/ 462580 w 467958"/>
              <a:gd name="connsiteY11" fmla="*/ 204395 h 1333948"/>
              <a:gd name="connsiteX12" fmla="*/ 462579 w 467958"/>
              <a:gd name="connsiteY12" fmla="*/ 59167 h 1333948"/>
              <a:gd name="connsiteX13" fmla="*/ 467958 w 467958"/>
              <a:gd name="connsiteY13" fmla="*/ 0 h 1333948"/>
              <a:gd name="connsiteX14" fmla="*/ 467958 w 467958"/>
              <a:gd name="connsiteY14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46593 w 467958"/>
              <a:gd name="connsiteY5" fmla="*/ 955082 h 1333948"/>
              <a:gd name="connsiteX6" fmla="*/ 279699 w 467958"/>
              <a:gd name="connsiteY6" fmla="*/ 914399 h 1333948"/>
              <a:gd name="connsiteX7" fmla="*/ 311972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59472 w 467958"/>
              <a:gd name="connsiteY5" fmla="*/ 955082 h 1333948"/>
              <a:gd name="connsiteX6" fmla="*/ 279699 w 467958"/>
              <a:gd name="connsiteY6" fmla="*/ 914399 h 1333948"/>
              <a:gd name="connsiteX7" fmla="*/ 311972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79699 w 467958"/>
              <a:gd name="connsiteY6" fmla="*/ 914399 h 1333948"/>
              <a:gd name="connsiteX7" fmla="*/ 311972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79699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79699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44091 w 467958"/>
              <a:gd name="connsiteY1" fmla="*/ 1302735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44091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7958" h="1333948">
                <a:moveTo>
                  <a:pt x="0" y="1333948"/>
                </a:moveTo>
                <a:cubicBezTo>
                  <a:pt x="6275" y="1325880"/>
                  <a:pt x="27058" y="1314226"/>
                  <a:pt x="44091" y="1296296"/>
                </a:cubicBezTo>
                <a:cubicBezTo>
                  <a:pt x="61124" y="1278366"/>
                  <a:pt x="85620" y="1246750"/>
                  <a:pt x="102198" y="1226371"/>
                </a:cubicBezTo>
                <a:cubicBezTo>
                  <a:pt x="118777" y="1205992"/>
                  <a:pt x="130115" y="1195538"/>
                  <a:pt x="143562" y="1174023"/>
                </a:cubicBezTo>
                <a:cubicBezTo>
                  <a:pt x="157009" y="1152508"/>
                  <a:pt x="168928" y="1140209"/>
                  <a:pt x="189320" y="1103719"/>
                </a:cubicBezTo>
                <a:cubicBezTo>
                  <a:pt x="209712" y="1067229"/>
                  <a:pt x="250849" y="986635"/>
                  <a:pt x="265912" y="955082"/>
                </a:cubicBezTo>
                <a:cubicBezTo>
                  <a:pt x="280975" y="923529"/>
                  <a:pt x="277388" y="931937"/>
                  <a:pt x="286138" y="914399"/>
                </a:cubicBezTo>
                <a:cubicBezTo>
                  <a:pt x="294888" y="896861"/>
                  <a:pt x="306037" y="880334"/>
                  <a:pt x="318411" y="849854"/>
                </a:cubicBezTo>
                <a:cubicBezTo>
                  <a:pt x="330785" y="819374"/>
                  <a:pt x="343525" y="779930"/>
                  <a:pt x="360381" y="731520"/>
                </a:cubicBezTo>
                <a:cubicBezTo>
                  <a:pt x="377237" y="683110"/>
                  <a:pt x="403413" y="607806"/>
                  <a:pt x="419549" y="559397"/>
                </a:cubicBezTo>
                <a:cubicBezTo>
                  <a:pt x="435685" y="510988"/>
                  <a:pt x="450028" y="480508"/>
                  <a:pt x="457200" y="441063"/>
                </a:cubicBezTo>
                <a:cubicBezTo>
                  <a:pt x="464372" y="401618"/>
                  <a:pt x="461682" y="362174"/>
                  <a:pt x="462579" y="322729"/>
                </a:cubicBezTo>
                <a:cubicBezTo>
                  <a:pt x="463476" y="283284"/>
                  <a:pt x="462580" y="248322"/>
                  <a:pt x="462580" y="204395"/>
                </a:cubicBezTo>
                <a:cubicBezTo>
                  <a:pt x="462580" y="160468"/>
                  <a:pt x="461683" y="93233"/>
                  <a:pt x="462579" y="59167"/>
                </a:cubicBezTo>
                <a:cubicBezTo>
                  <a:pt x="463475" y="25101"/>
                  <a:pt x="467062" y="9861"/>
                  <a:pt x="467958" y="0"/>
                </a:cubicBezTo>
                <a:lnTo>
                  <a:pt x="467958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Freeform 26"/>
          <p:cNvSpPr/>
          <p:nvPr/>
        </p:nvSpPr>
        <p:spPr>
          <a:xfrm>
            <a:off x="5099770" y="3394593"/>
            <a:ext cx="505610" cy="249696"/>
          </a:xfrm>
          <a:custGeom>
            <a:avLst/>
            <a:gdLst>
              <a:gd name="connsiteX0" fmla="*/ 0 w 510989"/>
              <a:gd name="connsiteY0" fmla="*/ 0 h 225824"/>
              <a:gd name="connsiteX1" fmla="*/ 26894 w 510989"/>
              <a:gd name="connsiteY1" fmla="*/ 134471 h 225824"/>
              <a:gd name="connsiteX2" fmla="*/ 102198 w 510989"/>
              <a:gd name="connsiteY2" fmla="*/ 199017 h 225824"/>
              <a:gd name="connsiteX3" fmla="*/ 204396 w 510989"/>
              <a:gd name="connsiteY3" fmla="*/ 220532 h 225824"/>
              <a:gd name="connsiteX4" fmla="*/ 290457 w 510989"/>
              <a:gd name="connsiteY4" fmla="*/ 220532 h 225824"/>
              <a:gd name="connsiteX5" fmla="*/ 398033 w 510989"/>
              <a:gd name="connsiteY5" fmla="*/ 161365 h 225824"/>
              <a:gd name="connsiteX6" fmla="*/ 478716 w 510989"/>
              <a:gd name="connsiteY6" fmla="*/ 96819 h 225824"/>
              <a:gd name="connsiteX7" fmla="*/ 510989 w 510989"/>
              <a:gd name="connsiteY7" fmla="*/ 69925 h 225824"/>
              <a:gd name="connsiteX8" fmla="*/ 510989 w 510989"/>
              <a:gd name="connsiteY8" fmla="*/ 69925 h 225824"/>
              <a:gd name="connsiteX0" fmla="*/ 0 w 505610"/>
              <a:gd name="connsiteY0" fmla="*/ 0 h 231203"/>
              <a:gd name="connsiteX1" fmla="*/ 21515 w 505610"/>
              <a:gd name="connsiteY1" fmla="*/ 139850 h 231203"/>
              <a:gd name="connsiteX2" fmla="*/ 96819 w 505610"/>
              <a:gd name="connsiteY2" fmla="*/ 204396 h 231203"/>
              <a:gd name="connsiteX3" fmla="*/ 199017 w 505610"/>
              <a:gd name="connsiteY3" fmla="*/ 225911 h 231203"/>
              <a:gd name="connsiteX4" fmla="*/ 285078 w 505610"/>
              <a:gd name="connsiteY4" fmla="*/ 225911 h 231203"/>
              <a:gd name="connsiteX5" fmla="*/ 392654 w 505610"/>
              <a:gd name="connsiteY5" fmla="*/ 166744 h 231203"/>
              <a:gd name="connsiteX6" fmla="*/ 473337 w 505610"/>
              <a:gd name="connsiteY6" fmla="*/ 102198 h 231203"/>
              <a:gd name="connsiteX7" fmla="*/ 505610 w 505610"/>
              <a:gd name="connsiteY7" fmla="*/ 75304 h 231203"/>
              <a:gd name="connsiteX8" fmla="*/ 505610 w 505610"/>
              <a:gd name="connsiteY8" fmla="*/ 75304 h 231203"/>
              <a:gd name="connsiteX0" fmla="*/ 0 w 505610"/>
              <a:gd name="connsiteY0" fmla="*/ 0 h 230499"/>
              <a:gd name="connsiteX1" fmla="*/ 21515 w 505610"/>
              <a:gd name="connsiteY1" fmla="*/ 139850 h 230499"/>
              <a:gd name="connsiteX2" fmla="*/ 96819 w 505610"/>
              <a:gd name="connsiteY2" fmla="*/ 220532 h 230499"/>
              <a:gd name="connsiteX3" fmla="*/ 199017 w 505610"/>
              <a:gd name="connsiteY3" fmla="*/ 225911 h 230499"/>
              <a:gd name="connsiteX4" fmla="*/ 285078 w 505610"/>
              <a:gd name="connsiteY4" fmla="*/ 225911 h 230499"/>
              <a:gd name="connsiteX5" fmla="*/ 392654 w 505610"/>
              <a:gd name="connsiteY5" fmla="*/ 166744 h 230499"/>
              <a:gd name="connsiteX6" fmla="*/ 473337 w 505610"/>
              <a:gd name="connsiteY6" fmla="*/ 102198 h 230499"/>
              <a:gd name="connsiteX7" fmla="*/ 505610 w 505610"/>
              <a:gd name="connsiteY7" fmla="*/ 75304 h 230499"/>
              <a:gd name="connsiteX8" fmla="*/ 505610 w 505610"/>
              <a:gd name="connsiteY8" fmla="*/ 75304 h 230499"/>
              <a:gd name="connsiteX0" fmla="*/ 0 w 505610"/>
              <a:gd name="connsiteY0" fmla="*/ 0 h 231203"/>
              <a:gd name="connsiteX1" fmla="*/ 21515 w 505610"/>
              <a:gd name="connsiteY1" fmla="*/ 139850 h 231203"/>
              <a:gd name="connsiteX2" fmla="*/ 96819 w 505610"/>
              <a:gd name="connsiteY2" fmla="*/ 204395 h 231203"/>
              <a:gd name="connsiteX3" fmla="*/ 199017 w 505610"/>
              <a:gd name="connsiteY3" fmla="*/ 225911 h 231203"/>
              <a:gd name="connsiteX4" fmla="*/ 285078 w 505610"/>
              <a:gd name="connsiteY4" fmla="*/ 225911 h 231203"/>
              <a:gd name="connsiteX5" fmla="*/ 392654 w 505610"/>
              <a:gd name="connsiteY5" fmla="*/ 166744 h 231203"/>
              <a:gd name="connsiteX6" fmla="*/ 473337 w 505610"/>
              <a:gd name="connsiteY6" fmla="*/ 102198 h 231203"/>
              <a:gd name="connsiteX7" fmla="*/ 505610 w 505610"/>
              <a:gd name="connsiteY7" fmla="*/ 75304 h 231203"/>
              <a:gd name="connsiteX8" fmla="*/ 505610 w 505610"/>
              <a:gd name="connsiteY8" fmla="*/ 75304 h 231203"/>
              <a:gd name="connsiteX0" fmla="*/ 0 w 505610"/>
              <a:gd name="connsiteY0" fmla="*/ 0 h 258595"/>
              <a:gd name="connsiteX1" fmla="*/ 21515 w 505610"/>
              <a:gd name="connsiteY1" fmla="*/ 139850 h 258595"/>
              <a:gd name="connsiteX2" fmla="*/ 96819 w 505610"/>
              <a:gd name="connsiteY2" fmla="*/ 204395 h 258595"/>
              <a:gd name="connsiteX3" fmla="*/ 199017 w 505610"/>
              <a:gd name="connsiteY3" fmla="*/ 258184 h 258595"/>
              <a:gd name="connsiteX4" fmla="*/ 285078 w 505610"/>
              <a:gd name="connsiteY4" fmla="*/ 225911 h 258595"/>
              <a:gd name="connsiteX5" fmla="*/ 392654 w 505610"/>
              <a:gd name="connsiteY5" fmla="*/ 166744 h 258595"/>
              <a:gd name="connsiteX6" fmla="*/ 473337 w 505610"/>
              <a:gd name="connsiteY6" fmla="*/ 102198 h 258595"/>
              <a:gd name="connsiteX7" fmla="*/ 505610 w 505610"/>
              <a:gd name="connsiteY7" fmla="*/ 75304 h 258595"/>
              <a:gd name="connsiteX8" fmla="*/ 505610 w 505610"/>
              <a:gd name="connsiteY8" fmla="*/ 75304 h 258595"/>
              <a:gd name="connsiteX0" fmla="*/ 0 w 505610"/>
              <a:gd name="connsiteY0" fmla="*/ 0 h 242971"/>
              <a:gd name="connsiteX1" fmla="*/ 21515 w 505610"/>
              <a:gd name="connsiteY1" fmla="*/ 139850 h 242971"/>
              <a:gd name="connsiteX2" fmla="*/ 96819 w 505610"/>
              <a:gd name="connsiteY2" fmla="*/ 204395 h 242971"/>
              <a:gd name="connsiteX3" fmla="*/ 199017 w 505610"/>
              <a:gd name="connsiteY3" fmla="*/ 242048 h 242971"/>
              <a:gd name="connsiteX4" fmla="*/ 285078 w 505610"/>
              <a:gd name="connsiteY4" fmla="*/ 225911 h 242971"/>
              <a:gd name="connsiteX5" fmla="*/ 392654 w 505610"/>
              <a:gd name="connsiteY5" fmla="*/ 166744 h 242971"/>
              <a:gd name="connsiteX6" fmla="*/ 473337 w 505610"/>
              <a:gd name="connsiteY6" fmla="*/ 102198 h 242971"/>
              <a:gd name="connsiteX7" fmla="*/ 505610 w 505610"/>
              <a:gd name="connsiteY7" fmla="*/ 75304 h 242971"/>
              <a:gd name="connsiteX8" fmla="*/ 505610 w 505610"/>
              <a:gd name="connsiteY8" fmla="*/ 75304 h 242971"/>
              <a:gd name="connsiteX0" fmla="*/ 0 w 505610"/>
              <a:gd name="connsiteY0" fmla="*/ 0 h 238148"/>
              <a:gd name="connsiteX1" fmla="*/ 21515 w 505610"/>
              <a:gd name="connsiteY1" fmla="*/ 139850 h 238148"/>
              <a:gd name="connsiteX2" fmla="*/ 96819 w 505610"/>
              <a:gd name="connsiteY2" fmla="*/ 204395 h 238148"/>
              <a:gd name="connsiteX3" fmla="*/ 199017 w 505610"/>
              <a:gd name="connsiteY3" fmla="*/ 236669 h 238148"/>
              <a:gd name="connsiteX4" fmla="*/ 285078 w 505610"/>
              <a:gd name="connsiteY4" fmla="*/ 225911 h 238148"/>
              <a:gd name="connsiteX5" fmla="*/ 392654 w 505610"/>
              <a:gd name="connsiteY5" fmla="*/ 166744 h 238148"/>
              <a:gd name="connsiteX6" fmla="*/ 473337 w 505610"/>
              <a:gd name="connsiteY6" fmla="*/ 102198 h 238148"/>
              <a:gd name="connsiteX7" fmla="*/ 505610 w 505610"/>
              <a:gd name="connsiteY7" fmla="*/ 75304 h 238148"/>
              <a:gd name="connsiteX8" fmla="*/ 505610 w 505610"/>
              <a:gd name="connsiteY8" fmla="*/ 75304 h 238148"/>
              <a:gd name="connsiteX0" fmla="*/ 0 w 505610"/>
              <a:gd name="connsiteY0" fmla="*/ 0 h 238148"/>
              <a:gd name="connsiteX1" fmla="*/ 26894 w 505610"/>
              <a:gd name="connsiteY1" fmla="*/ 139850 h 238148"/>
              <a:gd name="connsiteX2" fmla="*/ 96819 w 505610"/>
              <a:gd name="connsiteY2" fmla="*/ 204395 h 238148"/>
              <a:gd name="connsiteX3" fmla="*/ 199017 w 505610"/>
              <a:gd name="connsiteY3" fmla="*/ 236669 h 238148"/>
              <a:gd name="connsiteX4" fmla="*/ 285078 w 505610"/>
              <a:gd name="connsiteY4" fmla="*/ 225911 h 238148"/>
              <a:gd name="connsiteX5" fmla="*/ 392654 w 505610"/>
              <a:gd name="connsiteY5" fmla="*/ 166744 h 238148"/>
              <a:gd name="connsiteX6" fmla="*/ 473337 w 505610"/>
              <a:gd name="connsiteY6" fmla="*/ 102198 h 238148"/>
              <a:gd name="connsiteX7" fmla="*/ 505610 w 505610"/>
              <a:gd name="connsiteY7" fmla="*/ 75304 h 238148"/>
              <a:gd name="connsiteX8" fmla="*/ 505610 w 505610"/>
              <a:gd name="connsiteY8" fmla="*/ 75304 h 238148"/>
              <a:gd name="connsiteX0" fmla="*/ 0 w 505610"/>
              <a:gd name="connsiteY0" fmla="*/ 0 h 237383"/>
              <a:gd name="connsiteX1" fmla="*/ 26894 w 505610"/>
              <a:gd name="connsiteY1" fmla="*/ 139850 h 237383"/>
              <a:gd name="connsiteX2" fmla="*/ 91440 w 505610"/>
              <a:gd name="connsiteY2" fmla="*/ 215153 h 237383"/>
              <a:gd name="connsiteX3" fmla="*/ 199017 w 505610"/>
              <a:gd name="connsiteY3" fmla="*/ 236669 h 237383"/>
              <a:gd name="connsiteX4" fmla="*/ 285078 w 505610"/>
              <a:gd name="connsiteY4" fmla="*/ 225911 h 237383"/>
              <a:gd name="connsiteX5" fmla="*/ 392654 w 505610"/>
              <a:gd name="connsiteY5" fmla="*/ 166744 h 237383"/>
              <a:gd name="connsiteX6" fmla="*/ 473337 w 505610"/>
              <a:gd name="connsiteY6" fmla="*/ 102198 h 237383"/>
              <a:gd name="connsiteX7" fmla="*/ 505610 w 505610"/>
              <a:gd name="connsiteY7" fmla="*/ 75304 h 237383"/>
              <a:gd name="connsiteX8" fmla="*/ 505610 w 505610"/>
              <a:gd name="connsiteY8" fmla="*/ 75304 h 237383"/>
              <a:gd name="connsiteX0" fmla="*/ 0 w 505610"/>
              <a:gd name="connsiteY0" fmla="*/ 0 h 237383"/>
              <a:gd name="connsiteX1" fmla="*/ 26894 w 505610"/>
              <a:gd name="connsiteY1" fmla="*/ 139850 h 237383"/>
              <a:gd name="connsiteX2" fmla="*/ 91440 w 505610"/>
              <a:gd name="connsiteY2" fmla="*/ 215153 h 237383"/>
              <a:gd name="connsiteX3" fmla="*/ 199017 w 505610"/>
              <a:gd name="connsiteY3" fmla="*/ 236669 h 237383"/>
              <a:gd name="connsiteX4" fmla="*/ 285078 w 505610"/>
              <a:gd name="connsiteY4" fmla="*/ 225911 h 237383"/>
              <a:gd name="connsiteX5" fmla="*/ 392654 w 505610"/>
              <a:gd name="connsiteY5" fmla="*/ 166744 h 237383"/>
              <a:gd name="connsiteX6" fmla="*/ 473337 w 505610"/>
              <a:gd name="connsiteY6" fmla="*/ 102198 h 237383"/>
              <a:gd name="connsiteX7" fmla="*/ 505610 w 505610"/>
              <a:gd name="connsiteY7" fmla="*/ 75304 h 237383"/>
              <a:gd name="connsiteX8" fmla="*/ 505610 w 505610"/>
              <a:gd name="connsiteY8" fmla="*/ 75304 h 237383"/>
              <a:gd name="connsiteX0" fmla="*/ 0 w 505610"/>
              <a:gd name="connsiteY0" fmla="*/ 0 h 252958"/>
              <a:gd name="connsiteX1" fmla="*/ 26894 w 505610"/>
              <a:gd name="connsiteY1" fmla="*/ 139850 h 252958"/>
              <a:gd name="connsiteX2" fmla="*/ 91440 w 505610"/>
              <a:gd name="connsiteY2" fmla="*/ 215153 h 252958"/>
              <a:gd name="connsiteX3" fmla="*/ 199017 w 505610"/>
              <a:gd name="connsiteY3" fmla="*/ 252806 h 252958"/>
              <a:gd name="connsiteX4" fmla="*/ 285078 w 505610"/>
              <a:gd name="connsiteY4" fmla="*/ 225911 h 252958"/>
              <a:gd name="connsiteX5" fmla="*/ 392654 w 505610"/>
              <a:gd name="connsiteY5" fmla="*/ 166744 h 252958"/>
              <a:gd name="connsiteX6" fmla="*/ 473337 w 505610"/>
              <a:gd name="connsiteY6" fmla="*/ 102198 h 252958"/>
              <a:gd name="connsiteX7" fmla="*/ 505610 w 505610"/>
              <a:gd name="connsiteY7" fmla="*/ 75304 h 252958"/>
              <a:gd name="connsiteX8" fmla="*/ 505610 w 505610"/>
              <a:gd name="connsiteY8" fmla="*/ 75304 h 252958"/>
              <a:gd name="connsiteX0" fmla="*/ 0 w 505610"/>
              <a:gd name="connsiteY0" fmla="*/ 0 h 252958"/>
              <a:gd name="connsiteX1" fmla="*/ 26894 w 505610"/>
              <a:gd name="connsiteY1" fmla="*/ 139850 h 252958"/>
              <a:gd name="connsiteX2" fmla="*/ 91440 w 505610"/>
              <a:gd name="connsiteY2" fmla="*/ 215153 h 252958"/>
              <a:gd name="connsiteX3" fmla="*/ 199017 w 505610"/>
              <a:gd name="connsiteY3" fmla="*/ 252806 h 252958"/>
              <a:gd name="connsiteX4" fmla="*/ 285078 w 505610"/>
              <a:gd name="connsiteY4" fmla="*/ 225911 h 252958"/>
              <a:gd name="connsiteX5" fmla="*/ 392654 w 505610"/>
              <a:gd name="connsiteY5" fmla="*/ 166744 h 252958"/>
              <a:gd name="connsiteX6" fmla="*/ 473337 w 505610"/>
              <a:gd name="connsiteY6" fmla="*/ 102198 h 252958"/>
              <a:gd name="connsiteX7" fmla="*/ 505610 w 505610"/>
              <a:gd name="connsiteY7" fmla="*/ 75304 h 252958"/>
              <a:gd name="connsiteX8" fmla="*/ 505610 w 505610"/>
              <a:gd name="connsiteY8" fmla="*/ 75304 h 252958"/>
              <a:gd name="connsiteX0" fmla="*/ 0 w 505610"/>
              <a:gd name="connsiteY0" fmla="*/ 0 h 247638"/>
              <a:gd name="connsiteX1" fmla="*/ 26894 w 505610"/>
              <a:gd name="connsiteY1" fmla="*/ 139850 h 247638"/>
              <a:gd name="connsiteX2" fmla="*/ 91440 w 505610"/>
              <a:gd name="connsiteY2" fmla="*/ 215153 h 247638"/>
              <a:gd name="connsiteX3" fmla="*/ 199017 w 505610"/>
              <a:gd name="connsiteY3" fmla="*/ 247428 h 247638"/>
              <a:gd name="connsiteX4" fmla="*/ 285078 w 505610"/>
              <a:gd name="connsiteY4" fmla="*/ 225911 h 247638"/>
              <a:gd name="connsiteX5" fmla="*/ 392654 w 505610"/>
              <a:gd name="connsiteY5" fmla="*/ 166744 h 247638"/>
              <a:gd name="connsiteX6" fmla="*/ 473337 w 505610"/>
              <a:gd name="connsiteY6" fmla="*/ 102198 h 247638"/>
              <a:gd name="connsiteX7" fmla="*/ 505610 w 505610"/>
              <a:gd name="connsiteY7" fmla="*/ 75304 h 247638"/>
              <a:gd name="connsiteX8" fmla="*/ 505610 w 505610"/>
              <a:gd name="connsiteY8" fmla="*/ 75304 h 247638"/>
              <a:gd name="connsiteX0" fmla="*/ 0 w 505610"/>
              <a:gd name="connsiteY0" fmla="*/ 0 h 247638"/>
              <a:gd name="connsiteX1" fmla="*/ 26894 w 505610"/>
              <a:gd name="connsiteY1" fmla="*/ 139850 h 247638"/>
              <a:gd name="connsiteX2" fmla="*/ 91440 w 505610"/>
              <a:gd name="connsiteY2" fmla="*/ 215153 h 247638"/>
              <a:gd name="connsiteX3" fmla="*/ 199017 w 505610"/>
              <a:gd name="connsiteY3" fmla="*/ 247428 h 247638"/>
              <a:gd name="connsiteX4" fmla="*/ 285078 w 505610"/>
              <a:gd name="connsiteY4" fmla="*/ 225911 h 247638"/>
              <a:gd name="connsiteX5" fmla="*/ 392654 w 505610"/>
              <a:gd name="connsiteY5" fmla="*/ 166744 h 247638"/>
              <a:gd name="connsiteX6" fmla="*/ 473337 w 505610"/>
              <a:gd name="connsiteY6" fmla="*/ 102198 h 247638"/>
              <a:gd name="connsiteX7" fmla="*/ 505610 w 505610"/>
              <a:gd name="connsiteY7" fmla="*/ 75304 h 247638"/>
              <a:gd name="connsiteX8" fmla="*/ 505610 w 505610"/>
              <a:gd name="connsiteY8" fmla="*/ 75304 h 247638"/>
              <a:gd name="connsiteX0" fmla="*/ 0 w 505610"/>
              <a:gd name="connsiteY0" fmla="*/ 0 h 247538"/>
              <a:gd name="connsiteX1" fmla="*/ 26894 w 505610"/>
              <a:gd name="connsiteY1" fmla="*/ 139850 h 247538"/>
              <a:gd name="connsiteX2" fmla="*/ 91440 w 505610"/>
              <a:gd name="connsiteY2" fmla="*/ 215153 h 247538"/>
              <a:gd name="connsiteX3" fmla="*/ 199017 w 505610"/>
              <a:gd name="connsiteY3" fmla="*/ 247428 h 247538"/>
              <a:gd name="connsiteX4" fmla="*/ 285078 w 505610"/>
              <a:gd name="connsiteY4" fmla="*/ 225911 h 247538"/>
              <a:gd name="connsiteX5" fmla="*/ 392654 w 505610"/>
              <a:gd name="connsiteY5" fmla="*/ 166744 h 247538"/>
              <a:gd name="connsiteX6" fmla="*/ 473337 w 505610"/>
              <a:gd name="connsiteY6" fmla="*/ 102198 h 247538"/>
              <a:gd name="connsiteX7" fmla="*/ 505610 w 505610"/>
              <a:gd name="connsiteY7" fmla="*/ 75304 h 247538"/>
              <a:gd name="connsiteX8" fmla="*/ 505610 w 505610"/>
              <a:gd name="connsiteY8" fmla="*/ 75304 h 247538"/>
              <a:gd name="connsiteX0" fmla="*/ 0 w 505610"/>
              <a:gd name="connsiteY0" fmla="*/ 0 h 247538"/>
              <a:gd name="connsiteX1" fmla="*/ 26894 w 505610"/>
              <a:gd name="connsiteY1" fmla="*/ 139850 h 247538"/>
              <a:gd name="connsiteX2" fmla="*/ 91440 w 505610"/>
              <a:gd name="connsiteY2" fmla="*/ 215153 h 247538"/>
              <a:gd name="connsiteX3" fmla="*/ 199017 w 505610"/>
              <a:gd name="connsiteY3" fmla="*/ 247428 h 247538"/>
              <a:gd name="connsiteX4" fmla="*/ 285078 w 505610"/>
              <a:gd name="connsiteY4" fmla="*/ 225911 h 247538"/>
              <a:gd name="connsiteX5" fmla="*/ 392654 w 505610"/>
              <a:gd name="connsiteY5" fmla="*/ 166744 h 247538"/>
              <a:gd name="connsiteX6" fmla="*/ 473337 w 505610"/>
              <a:gd name="connsiteY6" fmla="*/ 102198 h 247538"/>
              <a:gd name="connsiteX7" fmla="*/ 505610 w 505610"/>
              <a:gd name="connsiteY7" fmla="*/ 75304 h 247538"/>
              <a:gd name="connsiteX8" fmla="*/ 505610 w 505610"/>
              <a:gd name="connsiteY8" fmla="*/ 75304 h 247538"/>
              <a:gd name="connsiteX0" fmla="*/ 0 w 505610"/>
              <a:gd name="connsiteY0" fmla="*/ 0 h 247538"/>
              <a:gd name="connsiteX1" fmla="*/ 26894 w 505610"/>
              <a:gd name="connsiteY1" fmla="*/ 139850 h 247538"/>
              <a:gd name="connsiteX2" fmla="*/ 91440 w 505610"/>
              <a:gd name="connsiteY2" fmla="*/ 215153 h 247538"/>
              <a:gd name="connsiteX3" fmla="*/ 199017 w 505610"/>
              <a:gd name="connsiteY3" fmla="*/ 247428 h 247538"/>
              <a:gd name="connsiteX4" fmla="*/ 285078 w 505610"/>
              <a:gd name="connsiteY4" fmla="*/ 225911 h 247538"/>
              <a:gd name="connsiteX5" fmla="*/ 392654 w 505610"/>
              <a:gd name="connsiteY5" fmla="*/ 166744 h 247538"/>
              <a:gd name="connsiteX6" fmla="*/ 473337 w 505610"/>
              <a:gd name="connsiteY6" fmla="*/ 102198 h 247538"/>
              <a:gd name="connsiteX7" fmla="*/ 505610 w 505610"/>
              <a:gd name="connsiteY7" fmla="*/ 75304 h 247538"/>
              <a:gd name="connsiteX8" fmla="*/ 505610 w 505610"/>
              <a:gd name="connsiteY8" fmla="*/ 75304 h 247538"/>
              <a:gd name="connsiteX0" fmla="*/ 0 w 505610"/>
              <a:gd name="connsiteY0" fmla="*/ 0 h 248867"/>
              <a:gd name="connsiteX1" fmla="*/ 26894 w 505610"/>
              <a:gd name="connsiteY1" fmla="*/ 139850 h 248867"/>
              <a:gd name="connsiteX2" fmla="*/ 91440 w 505610"/>
              <a:gd name="connsiteY2" fmla="*/ 215153 h 248867"/>
              <a:gd name="connsiteX3" fmla="*/ 199017 w 505610"/>
              <a:gd name="connsiteY3" fmla="*/ 247428 h 248867"/>
              <a:gd name="connsiteX4" fmla="*/ 285078 w 505610"/>
              <a:gd name="connsiteY4" fmla="*/ 242048 h 248867"/>
              <a:gd name="connsiteX5" fmla="*/ 392654 w 505610"/>
              <a:gd name="connsiteY5" fmla="*/ 166744 h 248867"/>
              <a:gd name="connsiteX6" fmla="*/ 473337 w 505610"/>
              <a:gd name="connsiteY6" fmla="*/ 102198 h 248867"/>
              <a:gd name="connsiteX7" fmla="*/ 505610 w 505610"/>
              <a:gd name="connsiteY7" fmla="*/ 75304 h 248867"/>
              <a:gd name="connsiteX8" fmla="*/ 505610 w 505610"/>
              <a:gd name="connsiteY8" fmla="*/ 75304 h 248867"/>
              <a:gd name="connsiteX0" fmla="*/ 0 w 505610"/>
              <a:gd name="connsiteY0" fmla="*/ 0 h 247729"/>
              <a:gd name="connsiteX1" fmla="*/ 26894 w 505610"/>
              <a:gd name="connsiteY1" fmla="*/ 139850 h 247729"/>
              <a:gd name="connsiteX2" fmla="*/ 91440 w 505610"/>
              <a:gd name="connsiteY2" fmla="*/ 215153 h 247729"/>
              <a:gd name="connsiteX3" fmla="*/ 199017 w 505610"/>
              <a:gd name="connsiteY3" fmla="*/ 247428 h 247729"/>
              <a:gd name="connsiteX4" fmla="*/ 279699 w 505610"/>
              <a:gd name="connsiteY4" fmla="*/ 231291 h 247729"/>
              <a:gd name="connsiteX5" fmla="*/ 392654 w 505610"/>
              <a:gd name="connsiteY5" fmla="*/ 166744 h 247729"/>
              <a:gd name="connsiteX6" fmla="*/ 473337 w 505610"/>
              <a:gd name="connsiteY6" fmla="*/ 102198 h 247729"/>
              <a:gd name="connsiteX7" fmla="*/ 505610 w 505610"/>
              <a:gd name="connsiteY7" fmla="*/ 75304 h 247729"/>
              <a:gd name="connsiteX8" fmla="*/ 505610 w 505610"/>
              <a:gd name="connsiteY8" fmla="*/ 75304 h 247729"/>
              <a:gd name="connsiteX0" fmla="*/ 0 w 505610"/>
              <a:gd name="connsiteY0" fmla="*/ 0 h 250533"/>
              <a:gd name="connsiteX1" fmla="*/ 26894 w 505610"/>
              <a:gd name="connsiteY1" fmla="*/ 139850 h 250533"/>
              <a:gd name="connsiteX2" fmla="*/ 91440 w 505610"/>
              <a:gd name="connsiteY2" fmla="*/ 215153 h 250533"/>
              <a:gd name="connsiteX3" fmla="*/ 199017 w 505610"/>
              <a:gd name="connsiteY3" fmla="*/ 247428 h 250533"/>
              <a:gd name="connsiteX4" fmla="*/ 279699 w 505610"/>
              <a:gd name="connsiteY4" fmla="*/ 247427 h 250533"/>
              <a:gd name="connsiteX5" fmla="*/ 392654 w 505610"/>
              <a:gd name="connsiteY5" fmla="*/ 166744 h 250533"/>
              <a:gd name="connsiteX6" fmla="*/ 473337 w 505610"/>
              <a:gd name="connsiteY6" fmla="*/ 102198 h 250533"/>
              <a:gd name="connsiteX7" fmla="*/ 505610 w 505610"/>
              <a:gd name="connsiteY7" fmla="*/ 75304 h 250533"/>
              <a:gd name="connsiteX8" fmla="*/ 505610 w 505610"/>
              <a:gd name="connsiteY8" fmla="*/ 75304 h 250533"/>
              <a:gd name="connsiteX0" fmla="*/ 0 w 505610"/>
              <a:gd name="connsiteY0" fmla="*/ 0 h 250533"/>
              <a:gd name="connsiteX1" fmla="*/ 26894 w 505610"/>
              <a:gd name="connsiteY1" fmla="*/ 139850 h 250533"/>
              <a:gd name="connsiteX2" fmla="*/ 91440 w 505610"/>
              <a:gd name="connsiteY2" fmla="*/ 215153 h 250533"/>
              <a:gd name="connsiteX3" fmla="*/ 199017 w 505610"/>
              <a:gd name="connsiteY3" fmla="*/ 247428 h 250533"/>
              <a:gd name="connsiteX4" fmla="*/ 279699 w 505610"/>
              <a:gd name="connsiteY4" fmla="*/ 247427 h 250533"/>
              <a:gd name="connsiteX5" fmla="*/ 392654 w 505610"/>
              <a:gd name="connsiteY5" fmla="*/ 166744 h 250533"/>
              <a:gd name="connsiteX6" fmla="*/ 473337 w 505610"/>
              <a:gd name="connsiteY6" fmla="*/ 102198 h 250533"/>
              <a:gd name="connsiteX7" fmla="*/ 505610 w 505610"/>
              <a:gd name="connsiteY7" fmla="*/ 75304 h 250533"/>
              <a:gd name="connsiteX8" fmla="*/ 505610 w 505610"/>
              <a:gd name="connsiteY8" fmla="*/ 75304 h 250533"/>
              <a:gd name="connsiteX0" fmla="*/ 0 w 505610"/>
              <a:gd name="connsiteY0" fmla="*/ 0 h 248107"/>
              <a:gd name="connsiteX1" fmla="*/ 26894 w 505610"/>
              <a:gd name="connsiteY1" fmla="*/ 139850 h 248107"/>
              <a:gd name="connsiteX2" fmla="*/ 91440 w 505610"/>
              <a:gd name="connsiteY2" fmla="*/ 215153 h 248107"/>
              <a:gd name="connsiteX3" fmla="*/ 199017 w 505610"/>
              <a:gd name="connsiteY3" fmla="*/ 247428 h 248107"/>
              <a:gd name="connsiteX4" fmla="*/ 274320 w 505610"/>
              <a:gd name="connsiteY4" fmla="*/ 236670 h 248107"/>
              <a:gd name="connsiteX5" fmla="*/ 392654 w 505610"/>
              <a:gd name="connsiteY5" fmla="*/ 166744 h 248107"/>
              <a:gd name="connsiteX6" fmla="*/ 473337 w 505610"/>
              <a:gd name="connsiteY6" fmla="*/ 102198 h 248107"/>
              <a:gd name="connsiteX7" fmla="*/ 505610 w 505610"/>
              <a:gd name="connsiteY7" fmla="*/ 75304 h 248107"/>
              <a:gd name="connsiteX8" fmla="*/ 505610 w 505610"/>
              <a:gd name="connsiteY8" fmla="*/ 75304 h 248107"/>
              <a:gd name="connsiteX0" fmla="*/ 0 w 505610"/>
              <a:gd name="connsiteY0" fmla="*/ 0 h 248107"/>
              <a:gd name="connsiteX1" fmla="*/ 26894 w 505610"/>
              <a:gd name="connsiteY1" fmla="*/ 139850 h 248107"/>
              <a:gd name="connsiteX2" fmla="*/ 91440 w 505610"/>
              <a:gd name="connsiteY2" fmla="*/ 215153 h 248107"/>
              <a:gd name="connsiteX3" fmla="*/ 199017 w 505610"/>
              <a:gd name="connsiteY3" fmla="*/ 247428 h 248107"/>
              <a:gd name="connsiteX4" fmla="*/ 274320 w 505610"/>
              <a:gd name="connsiteY4" fmla="*/ 236670 h 248107"/>
              <a:gd name="connsiteX5" fmla="*/ 392654 w 505610"/>
              <a:gd name="connsiteY5" fmla="*/ 166744 h 248107"/>
              <a:gd name="connsiteX6" fmla="*/ 473337 w 505610"/>
              <a:gd name="connsiteY6" fmla="*/ 102198 h 248107"/>
              <a:gd name="connsiteX7" fmla="*/ 505610 w 505610"/>
              <a:gd name="connsiteY7" fmla="*/ 75304 h 248107"/>
              <a:gd name="connsiteX8" fmla="*/ 505610 w 505610"/>
              <a:gd name="connsiteY8" fmla="*/ 75304 h 248107"/>
              <a:gd name="connsiteX0" fmla="*/ 0 w 505610"/>
              <a:gd name="connsiteY0" fmla="*/ 0 h 248107"/>
              <a:gd name="connsiteX1" fmla="*/ 26894 w 505610"/>
              <a:gd name="connsiteY1" fmla="*/ 139850 h 248107"/>
              <a:gd name="connsiteX2" fmla="*/ 91440 w 505610"/>
              <a:gd name="connsiteY2" fmla="*/ 215153 h 248107"/>
              <a:gd name="connsiteX3" fmla="*/ 199017 w 505610"/>
              <a:gd name="connsiteY3" fmla="*/ 247428 h 248107"/>
              <a:gd name="connsiteX4" fmla="*/ 274320 w 505610"/>
              <a:gd name="connsiteY4" fmla="*/ 236670 h 248107"/>
              <a:gd name="connsiteX5" fmla="*/ 392654 w 505610"/>
              <a:gd name="connsiteY5" fmla="*/ 166744 h 248107"/>
              <a:gd name="connsiteX6" fmla="*/ 473337 w 505610"/>
              <a:gd name="connsiteY6" fmla="*/ 102198 h 248107"/>
              <a:gd name="connsiteX7" fmla="*/ 505610 w 505610"/>
              <a:gd name="connsiteY7" fmla="*/ 75304 h 248107"/>
              <a:gd name="connsiteX8" fmla="*/ 505610 w 505610"/>
              <a:gd name="connsiteY8" fmla="*/ 75304 h 248107"/>
              <a:gd name="connsiteX0" fmla="*/ 0 w 505610"/>
              <a:gd name="connsiteY0" fmla="*/ 0 h 248107"/>
              <a:gd name="connsiteX1" fmla="*/ 26894 w 505610"/>
              <a:gd name="connsiteY1" fmla="*/ 139850 h 248107"/>
              <a:gd name="connsiteX2" fmla="*/ 91440 w 505610"/>
              <a:gd name="connsiteY2" fmla="*/ 215153 h 248107"/>
              <a:gd name="connsiteX3" fmla="*/ 199017 w 505610"/>
              <a:gd name="connsiteY3" fmla="*/ 247428 h 248107"/>
              <a:gd name="connsiteX4" fmla="*/ 274320 w 505610"/>
              <a:gd name="connsiteY4" fmla="*/ 236670 h 248107"/>
              <a:gd name="connsiteX5" fmla="*/ 392654 w 505610"/>
              <a:gd name="connsiteY5" fmla="*/ 166744 h 248107"/>
              <a:gd name="connsiteX6" fmla="*/ 473337 w 505610"/>
              <a:gd name="connsiteY6" fmla="*/ 102198 h 248107"/>
              <a:gd name="connsiteX7" fmla="*/ 505610 w 505610"/>
              <a:gd name="connsiteY7" fmla="*/ 75304 h 248107"/>
              <a:gd name="connsiteX8" fmla="*/ 505610 w 505610"/>
              <a:gd name="connsiteY8" fmla="*/ 75304 h 248107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66744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66744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26971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367"/>
              <a:gd name="connsiteX1" fmla="*/ 26894 w 505610"/>
              <a:gd name="connsiteY1" fmla="*/ 126971 h 248367"/>
              <a:gd name="connsiteX2" fmla="*/ 91440 w 505610"/>
              <a:gd name="connsiteY2" fmla="*/ 215153 h 248367"/>
              <a:gd name="connsiteX3" fmla="*/ 199017 w 505610"/>
              <a:gd name="connsiteY3" fmla="*/ 247428 h 248367"/>
              <a:gd name="connsiteX4" fmla="*/ 274320 w 505610"/>
              <a:gd name="connsiteY4" fmla="*/ 236670 h 248367"/>
              <a:gd name="connsiteX5" fmla="*/ 355001 w 505610"/>
              <a:gd name="connsiteY5" fmla="*/ 205458 h 248367"/>
              <a:gd name="connsiteX6" fmla="*/ 392654 w 505610"/>
              <a:gd name="connsiteY6" fmla="*/ 177502 h 248367"/>
              <a:gd name="connsiteX7" fmla="*/ 473337 w 505610"/>
              <a:gd name="connsiteY7" fmla="*/ 102198 h 248367"/>
              <a:gd name="connsiteX8" fmla="*/ 505610 w 505610"/>
              <a:gd name="connsiteY8" fmla="*/ 75304 h 248367"/>
              <a:gd name="connsiteX9" fmla="*/ 505610 w 505610"/>
              <a:gd name="connsiteY9" fmla="*/ 75304 h 248367"/>
              <a:gd name="connsiteX0" fmla="*/ 0 w 505610"/>
              <a:gd name="connsiteY0" fmla="*/ 0 h 248367"/>
              <a:gd name="connsiteX1" fmla="*/ 26894 w 505610"/>
              <a:gd name="connsiteY1" fmla="*/ 126971 h 248367"/>
              <a:gd name="connsiteX2" fmla="*/ 91440 w 505610"/>
              <a:gd name="connsiteY2" fmla="*/ 215153 h 248367"/>
              <a:gd name="connsiteX3" fmla="*/ 199017 w 505610"/>
              <a:gd name="connsiteY3" fmla="*/ 247428 h 248367"/>
              <a:gd name="connsiteX4" fmla="*/ 274320 w 505610"/>
              <a:gd name="connsiteY4" fmla="*/ 236670 h 248367"/>
              <a:gd name="connsiteX5" fmla="*/ 355001 w 505610"/>
              <a:gd name="connsiteY5" fmla="*/ 205458 h 248367"/>
              <a:gd name="connsiteX6" fmla="*/ 392654 w 505610"/>
              <a:gd name="connsiteY6" fmla="*/ 177502 h 248367"/>
              <a:gd name="connsiteX7" fmla="*/ 473337 w 505610"/>
              <a:gd name="connsiteY7" fmla="*/ 102198 h 248367"/>
              <a:gd name="connsiteX8" fmla="*/ 505610 w 505610"/>
              <a:gd name="connsiteY8" fmla="*/ 75304 h 248367"/>
              <a:gd name="connsiteX9" fmla="*/ 505610 w 505610"/>
              <a:gd name="connsiteY9" fmla="*/ 75304 h 248367"/>
              <a:gd name="connsiteX0" fmla="*/ 0 w 505610"/>
              <a:gd name="connsiteY0" fmla="*/ 0 h 249955"/>
              <a:gd name="connsiteX1" fmla="*/ 26894 w 505610"/>
              <a:gd name="connsiteY1" fmla="*/ 126971 h 249955"/>
              <a:gd name="connsiteX2" fmla="*/ 91440 w 505610"/>
              <a:gd name="connsiteY2" fmla="*/ 215153 h 249955"/>
              <a:gd name="connsiteX3" fmla="*/ 199017 w 505610"/>
              <a:gd name="connsiteY3" fmla="*/ 247428 h 249955"/>
              <a:gd name="connsiteX4" fmla="*/ 274320 w 505610"/>
              <a:gd name="connsiteY4" fmla="*/ 243110 h 249955"/>
              <a:gd name="connsiteX5" fmla="*/ 355001 w 505610"/>
              <a:gd name="connsiteY5" fmla="*/ 205458 h 249955"/>
              <a:gd name="connsiteX6" fmla="*/ 392654 w 505610"/>
              <a:gd name="connsiteY6" fmla="*/ 177502 h 249955"/>
              <a:gd name="connsiteX7" fmla="*/ 473337 w 505610"/>
              <a:gd name="connsiteY7" fmla="*/ 102198 h 249955"/>
              <a:gd name="connsiteX8" fmla="*/ 505610 w 505610"/>
              <a:gd name="connsiteY8" fmla="*/ 75304 h 249955"/>
              <a:gd name="connsiteX9" fmla="*/ 505610 w 505610"/>
              <a:gd name="connsiteY9" fmla="*/ 75304 h 249955"/>
              <a:gd name="connsiteX0" fmla="*/ 0 w 505610"/>
              <a:gd name="connsiteY0" fmla="*/ 0 h 249955"/>
              <a:gd name="connsiteX1" fmla="*/ 26894 w 505610"/>
              <a:gd name="connsiteY1" fmla="*/ 126971 h 249955"/>
              <a:gd name="connsiteX2" fmla="*/ 91440 w 505610"/>
              <a:gd name="connsiteY2" fmla="*/ 215153 h 249955"/>
              <a:gd name="connsiteX3" fmla="*/ 199017 w 505610"/>
              <a:gd name="connsiteY3" fmla="*/ 247428 h 249955"/>
              <a:gd name="connsiteX4" fmla="*/ 274320 w 505610"/>
              <a:gd name="connsiteY4" fmla="*/ 243110 h 249955"/>
              <a:gd name="connsiteX5" fmla="*/ 355001 w 505610"/>
              <a:gd name="connsiteY5" fmla="*/ 205458 h 249955"/>
              <a:gd name="connsiteX6" fmla="*/ 392654 w 505610"/>
              <a:gd name="connsiteY6" fmla="*/ 177502 h 249955"/>
              <a:gd name="connsiteX7" fmla="*/ 473337 w 505610"/>
              <a:gd name="connsiteY7" fmla="*/ 102198 h 249955"/>
              <a:gd name="connsiteX8" fmla="*/ 505610 w 505610"/>
              <a:gd name="connsiteY8" fmla="*/ 75304 h 249955"/>
              <a:gd name="connsiteX9" fmla="*/ 505610 w 505610"/>
              <a:gd name="connsiteY9" fmla="*/ 75304 h 249955"/>
              <a:gd name="connsiteX0" fmla="*/ 0 w 505610"/>
              <a:gd name="connsiteY0" fmla="*/ 0 h 249955"/>
              <a:gd name="connsiteX1" fmla="*/ 26894 w 505610"/>
              <a:gd name="connsiteY1" fmla="*/ 126971 h 249955"/>
              <a:gd name="connsiteX2" fmla="*/ 91440 w 505610"/>
              <a:gd name="connsiteY2" fmla="*/ 215153 h 249955"/>
              <a:gd name="connsiteX3" fmla="*/ 199017 w 505610"/>
              <a:gd name="connsiteY3" fmla="*/ 247428 h 249955"/>
              <a:gd name="connsiteX4" fmla="*/ 274320 w 505610"/>
              <a:gd name="connsiteY4" fmla="*/ 243110 h 249955"/>
              <a:gd name="connsiteX5" fmla="*/ 355001 w 505610"/>
              <a:gd name="connsiteY5" fmla="*/ 205458 h 249955"/>
              <a:gd name="connsiteX6" fmla="*/ 392654 w 505610"/>
              <a:gd name="connsiteY6" fmla="*/ 183941 h 249955"/>
              <a:gd name="connsiteX7" fmla="*/ 473337 w 505610"/>
              <a:gd name="connsiteY7" fmla="*/ 102198 h 249955"/>
              <a:gd name="connsiteX8" fmla="*/ 505610 w 505610"/>
              <a:gd name="connsiteY8" fmla="*/ 75304 h 249955"/>
              <a:gd name="connsiteX9" fmla="*/ 505610 w 505610"/>
              <a:gd name="connsiteY9" fmla="*/ 75304 h 249955"/>
              <a:gd name="connsiteX0" fmla="*/ 0 w 505610"/>
              <a:gd name="connsiteY0" fmla="*/ 0 h 249696"/>
              <a:gd name="connsiteX1" fmla="*/ 26894 w 505610"/>
              <a:gd name="connsiteY1" fmla="*/ 126971 h 249696"/>
              <a:gd name="connsiteX2" fmla="*/ 91440 w 505610"/>
              <a:gd name="connsiteY2" fmla="*/ 215153 h 249696"/>
              <a:gd name="connsiteX3" fmla="*/ 199017 w 505610"/>
              <a:gd name="connsiteY3" fmla="*/ 247428 h 249696"/>
              <a:gd name="connsiteX4" fmla="*/ 274320 w 505610"/>
              <a:gd name="connsiteY4" fmla="*/ 243110 h 249696"/>
              <a:gd name="connsiteX5" fmla="*/ 355001 w 505610"/>
              <a:gd name="connsiteY5" fmla="*/ 211897 h 249696"/>
              <a:gd name="connsiteX6" fmla="*/ 392654 w 505610"/>
              <a:gd name="connsiteY6" fmla="*/ 183941 h 249696"/>
              <a:gd name="connsiteX7" fmla="*/ 473337 w 505610"/>
              <a:gd name="connsiteY7" fmla="*/ 102198 h 249696"/>
              <a:gd name="connsiteX8" fmla="*/ 505610 w 505610"/>
              <a:gd name="connsiteY8" fmla="*/ 75304 h 249696"/>
              <a:gd name="connsiteX9" fmla="*/ 505610 w 505610"/>
              <a:gd name="connsiteY9" fmla="*/ 75304 h 249696"/>
              <a:gd name="connsiteX0" fmla="*/ 0 w 505610"/>
              <a:gd name="connsiteY0" fmla="*/ 0 h 249696"/>
              <a:gd name="connsiteX1" fmla="*/ 26894 w 505610"/>
              <a:gd name="connsiteY1" fmla="*/ 126971 h 249696"/>
              <a:gd name="connsiteX2" fmla="*/ 91440 w 505610"/>
              <a:gd name="connsiteY2" fmla="*/ 215153 h 249696"/>
              <a:gd name="connsiteX3" fmla="*/ 199017 w 505610"/>
              <a:gd name="connsiteY3" fmla="*/ 247428 h 249696"/>
              <a:gd name="connsiteX4" fmla="*/ 274320 w 505610"/>
              <a:gd name="connsiteY4" fmla="*/ 243110 h 249696"/>
              <a:gd name="connsiteX5" fmla="*/ 355001 w 505610"/>
              <a:gd name="connsiteY5" fmla="*/ 211897 h 249696"/>
              <a:gd name="connsiteX6" fmla="*/ 399093 w 505610"/>
              <a:gd name="connsiteY6" fmla="*/ 183941 h 249696"/>
              <a:gd name="connsiteX7" fmla="*/ 473337 w 505610"/>
              <a:gd name="connsiteY7" fmla="*/ 102198 h 249696"/>
              <a:gd name="connsiteX8" fmla="*/ 505610 w 505610"/>
              <a:gd name="connsiteY8" fmla="*/ 75304 h 249696"/>
              <a:gd name="connsiteX9" fmla="*/ 505610 w 505610"/>
              <a:gd name="connsiteY9" fmla="*/ 75304 h 249696"/>
              <a:gd name="connsiteX0" fmla="*/ 0 w 505610"/>
              <a:gd name="connsiteY0" fmla="*/ 0 h 249696"/>
              <a:gd name="connsiteX1" fmla="*/ 26894 w 505610"/>
              <a:gd name="connsiteY1" fmla="*/ 126971 h 249696"/>
              <a:gd name="connsiteX2" fmla="*/ 91440 w 505610"/>
              <a:gd name="connsiteY2" fmla="*/ 215153 h 249696"/>
              <a:gd name="connsiteX3" fmla="*/ 199017 w 505610"/>
              <a:gd name="connsiteY3" fmla="*/ 247428 h 249696"/>
              <a:gd name="connsiteX4" fmla="*/ 274320 w 505610"/>
              <a:gd name="connsiteY4" fmla="*/ 243110 h 249696"/>
              <a:gd name="connsiteX5" fmla="*/ 355001 w 505610"/>
              <a:gd name="connsiteY5" fmla="*/ 211897 h 249696"/>
              <a:gd name="connsiteX6" fmla="*/ 399093 w 505610"/>
              <a:gd name="connsiteY6" fmla="*/ 183941 h 249696"/>
              <a:gd name="connsiteX7" fmla="*/ 473337 w 505610"/>
              <a:gd name="connsiteY7" fmla="*/ 115076 h 249696"/>
              <a:gd name="connsiteX8" fmla="*/ 505610 w 505610"/>
              <a:gd name="connsiteY8" fmla="*/ 75304 h 249696"/>
              <a:gd name="connsiteX9" fmla="*/ 505610 w 505610"/>
              <a:gd name="connsiteY9" fmla="*/ 75304 h 249696"/>
              <a:gd name="connsiteX0" fmla="*/ 0 w 505610"/>
              <a:gd name="connsiteY0" fmla="*/ 0 h 249696"/>
              <a:gd name="connsiteX1" fmla="*/ 26894 w 505610"/>
              <a:gd name="connsiteY1" fmla="*/ 126971 h 249696"/>
              <a:gd name="connsiteX2" fmla="*/ 91440 w 505610"/>
              <a:gd name="connsiteY2" fmla="*/ 215153 h 249696"/>
              <a:gd name="connsiteX3" fmla="*/ 199017 w 505610"/>
              <a:gd name="connsiteY3" fmla="*/ 247428 h 249696"/>
              <a:gd name="connsiteX4" fmla="*/ 274320 w 505610"/>
              <a:gd name="connsiteY4" fmla="*/ 243110 h 249696"/>
              <a:gd name="connsiteX5" fmla="*/ 355001 w 505610"/>
              <a:gd name="connsiteY5" fmla="*/ 211897 h 249696"/>
              <a:gd name="connsiteX6" fmla="*/ 399093 w 505610"/>
              <a:gd name="connsiteY6" fmla="*/ 183941 h 249696"/>
              <a:gd name="connsiteX7" fmla="*/ 473337 w 505610"/>
              <a:gd name="connsiteY7" fmla="*/ 108637 h 249696"/>
              <a:gd name="connsiteX8" fmla="*/ 505610 w 505610"/>
              <a:gd name="connsiteY8" fmla="*/ 75304 h 249696"/>
              <a:gd name="connsiteX9" fmla="*/ 505610 w 505610"/>
              <a:gd name="connsiteY9" fmla="*/ 75304 h 249696"/>
              <a:gd name="connsiteX0" fmla="*/ 0 w 505610"/>
              <a:gd name="connsiteY0" fmla="*/ 0 h 249270"/>
              <a:gd name="connsiteX1" fmla="*/ 26894 w 505610"/>
              <a:gd name="connsiteY1" fmla="*/ 126971 h 249270"/>
              <a:gd name="connsiteX2" fmla="*/ 91440 w 505610"/>
              <a:gd name="connsiteY2" fmla="*/ 215153 h 249270"/>
              <a:gd name="connsiteX3" fmla="*/ 199017 w 505610"/>
              <a:gd name="connsiteY3" fmla="*/ 247428 h 249270"/>
              <a:gd name="connsiteX4" fmla="*/ 274320 w 505610"/>
              <a:gd name="connsiteY4" fmla="*/ 243110 h 249270"/>
              <a:gd name="connsiteX5" fmla="*/ 355001 w 505610"/>
              <a:gd name="connsiteY5" fmla="*/ 224775 h 249270"/>
              <a:gd name="connsiteX6" fmla="*/ 399093 w 505610"/>
              <a:gd name="connsiteY6" fmla="*/ 183941 h 249270"/>
              <a:gd name="connsiteX7" fmla="*/ 473337 w 505610"/>
              <a:gd name="connsiteY7" fmla="*/ 108637 h 249270"/>
              <a:gd name="connsiteX8" fmla="*/ 505610 w 505610"/>
              <a:gd name="connsiteY8" fmla="*/ 75304 h 249270"/>
              <a:gd name="connsiteX9" fmla="*/ 505610 w 505610"/>
              <a:gd name="connsiteY9" fmla="*/ 75304 h 249270"/>
              <a:gd name="connsiteX0" fmla="*/ 0 w 505610"/>
              <a:gd name="connsiteY0" fmla="*/ 0 h 249468"/>
              <a:gd name="connsiteX1" fmla="*/ 26894 w 505610"/>
              <a:gd name="connsiteY1" fmla="*/ 126971 h 249468"/>
              <a:gd name="connsiteX2" fmla="*/ 91440 w 505610"/>
              <a:gd name="connsiteY2" fmla="*/ 215153 h 249468"/>
              <a:gd name="connsiteX3" fmla="*/ 199017 w 505610"/>
              <a:gd name="connsiteY3" fmla="*/ 247428 h 249468"/>
              <a:gd name="connsiteX4" fmla="*/ 274320 w 505610"/>
              <a:gd name="connsiteY4" fmla="*/ 243110 h 249468"/>
              <a:gd name="connsiteX5" fmla="*/ 355001 w 505610"/>
              <a:gd name="connsiteY5" fmla="*/ 218336 h 249468"/>
              <a:gd name="connsiteX6" fmla="*/ 399093 w 505610"/>
              <a:gd name="connsiteY6" fmla="*/ 183941 h 249468"/>
              <a:gd name="connsiteX7" fmla="*/ 473337 w 505610"/>
              <a:gd name="connsiteY7" fmla="*/ 108637 h 249468"/>
              <a:gd name="connsiteX8" fmla="*/ 505610 w 505610"/>
              <a:gd name="connsiteY8" fmla="*/ 75304 h 249468"/>
              <a:gd name="connsiteX9" fmla="*/ 505610 w 505610"/>
              <a:gd name="connsiteY9" fmla="*/ 75304 h 249468"/>
              <a:gd name="connsiteX0" fmla="*/ 0 w 505610"/>
              <a:gd name="connsiteY0" fmla="*/ 0 h 249468"/>
              <a:gd name="connsiteX1" fmla="*/ 26894 w 505610"/>
              <a:gd name="connsiteY1" fmla="*/ 126971 h 249468"/>
              <a:gd name="connsiteX2" fmla="*/ 91440 w 505610"/>
              <a:gd name="connsiteY2" fmla="*/ 215153 h 249468"/>
              <a:gd name="connsiteX3" fmla="*/ 199017 w 505610"/>
              <a:gd name="connsiteY3" fmla="*/ 247428 h 249468"/>
              <a:gd name="connsiteX4" fmla="*/ 274320 w 505610"/>
              <a:gd name="connsiteY4" fmla="*/ 243110 h 249468"/>
              <a:gd name="connsiteX5" fmla="*/ 355001 w 505610"/>
              <a:gd name="connsiteY5" fmla="*/ 218336 h 249468"/>
              <a:gd name="connsiteX6" fmla="*/ 392654 w 505610"/>
              <a:gd name="connsiteY6" fmla="*/ 183941 h 249468"/>
              <a:gd name="connsiteX7" fmla="*/ 473337 w 505610"/>
              <a:gd name="connsiteY7" fmla="*/ 108637 h 249468"/>
              <a:gd name="connsiteX8" fmla="*/ 505610 w 505610"/>
              <a:gd name="connsiteY8" fmla="*/ 75304 h 249468"/>
              <a:gd name="connsiteX9" fmla="*/ 505610 w 505610"/>
              <a:gd name="connsiteY9" fmla="*/ 75304 h 249468"/>
              <a:gd name="connsiteX0" fmla="*/ 0 w 505610"/>
              <a:gd name="connsiteY0" fmla="*/ 0 h 249696"/>
              <a:gd name="connsiteX1" fmla="*/ 26894 w 505610"/>
              <a:gd name="connsiteY1" fmla="*/ 126971 h 249696"/>
              <a:gd name="connsiteX2" fmla="*/ 91440 w 505610"/>
              <a:gd name="connsiteY2" fmla="*/ 215153 h 249696"/>
              <a:gd name="connsiteX3" fmla="*/ 199017 w 505610"/>
              <a:gd name="connsiteY3" fmla="*/ 247428 h 249696"/>
              <a:gd name="connsiteX4" fmla="*/ 274320 w 505610"/>
              <a:gd name="connsiteY4" fmla="*/ 243110 h 249696"/>
              <a:gd name="connsiteX5" fmla="*/ 348562 w 505610"/>
              <a:gd name="connsiteY5" fmla="*/ 211897 h 249696"/>
              <a:gd name="connsiteX6" fmla="*/ 392654 w 505610"/>
              <a:gd name="connsiteY6" fmla="*/ 183941 h 249696"/>
              <a:gd name="connsiteX7" fmla="*/ 473337 w 505610"/>
              <a:gd name="connsiteY7" fmla="*/ 108637 h 249696"/>
              <a:gd name="connsiteX8" fmla="*/ 505610 w 505610"/>
              <a:gd name="connsiteY8" fmla="*/ 75304 h 249696"/>
              <a:gd name="connsiteX9" fmla="*/ 505610 w 505610"/>
              <a:gd name="connsiteY9" fmla="*/ 75304 h 24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5610" h="249696">
                <a:moveTo>
                  <a:pt x="0" y="0"/>
                </a:moveTo>
                <a:cubicBezTo>
                  <a:pt x="17809" y="50651"/>
                  <a:pt x="11654" y="91112"/>
                  <a:pt x="26894" y="126971"/>
                </a:cubicBezTo>
                <a:cubicBezTo>
                  <a:pt x="42134" y="162830"/>
                  <a:pt x="62753" y="195077"/>
                  <a:pt x="91440" y="215153"/>
                </a:cubicBezTo>
                <a:cubicBezTo>
                  <a:pt x="120127" y="235229"/>
                  <a:pt x="168537" y="242769"/>
                  <a:pt x="199017" y="247428"/>
                </a:cubicBezTo>
                <a:cubicBezTo>
                  <a:pt x="229497" y="252088"/>
                  <a:pt x="249396" y="249032"/>
                  <a:pt x="274320" y="243110"/>
                </a:cubicBezTo>
                <a:cubicBezTo>
                  <a:pt x="299244" y="237188"/>
                  <a:pt x="328840" y="221758"/>
                  <a:pt x="348562" y="211897"/>
                </a:cubicBezTo>
                <a:cubicBezTo>
                  <a:pt x="368284" y="202036"/>
                  <a:pt x="371858" y="201151"/>
                  <a:pt x="392654" y="183941"/>
                </a:cubicBezTo>
                <a:cubicBezTo>
                  <a:pt x="413450" y="166731"/>
                  <a:pt x="446443" y="133738"/>
                  <a:pt x="473337" y="108637"/>
                </a:cubicBezTo>
                <a:cubicBezTo>
                  <a:pt x="492163" y="90531"/>
                  <a:pt x="505610" y="75304"/>
                  <a:pt x="505610" y="75304"/>
                </a:cubicBezTo>
                <a:lnTo>
                  <a:pt x="505610" y="75304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Freeform 27"/>
          <p:cNvSpPr/>
          <p:nvPr/>
        </p:nvSpPr>
        <p:spPr>
          <a:xfrm>
            <a:off x="5557342" y="2201367"/>
            <a:ext cx="663000" cy="1322318"/>
          </a:xfrm>
          <a:custGeom>
            <a:avLst/>
            <a:gdLst>
              <a:gd name="connsiteX0" fmla="*/ 0 w 333487"/>
              <a:gd name="connsiteY0" fmla="*/ 586292 h 586292"/>
              <a:gd name="connsiteX1" fmla="*/ 129092 w 333487"/>
              <a:gd name="connsiteY1" fmla="*/ 424927 h 586292"/>
              <a:gd name="connsiteX2" fmla="*/ 204396 w 333487"/>
              <a:gd name="connsiteY2" fmla="*/ 290457 h 586292"/>
              <a:gd name="connsiteX3" fmla="*/ 258184 w 333487"/>
              <a:gd name="connsiteY3" fmla="*/ 172122 h 586292"/>
              <a:gd name="connsiteX4" fmla="*/ 333487 w 333487"/>
              <a:gd name="connsiteY4" fmla="*/ 0 h 586292"/>
              <a:gd name="connsiteX5" fmla="*/ 333487 w 333487"/>
              <a:gd name="connsiteY5" fmla="*/ 0 h 586292"/>
              <a:gd name="connsiteX0" fmla="*/ 0 w 333487"/>
              <a:gd name="connsiteY0" fmla="*/ 586292 h 586292"/>
              <a:gd name="connsiteX1" fmla="*/ 129092 w 333487"/>
              <a:gd name="connsiteY1" fmla="*/ 424927 h 586292"/>
              <a:gd name="connsiteX2" fmla="*/ 204396 w 333487"/>
              <a:gd name="connsiteY2" fmla="*/ 290457 h 586292"/>
              <a:gd name="connsiteX3" fmla="*/ 258184 w 333487"/>
              <a:gd name="connsiteY3" fmla="*/ 172122 h 586292"/>
              <a:gd name="connsiteX4" fmla="*/ 333487 w 333487"/>
              <a:gd name="connsiteY4" fmla="*/ 0 h 586292"/>
              <a:gd name="connsiteX5" fmla="*/ 333487 w 333487"/>
              <a:gd name="connsiteY5" fmla="*/ 0 h 586292"/>
              <a:gd name="connsiteX0" fmla="*/ 0 w 344245"/>
              <a:gd name="connsiteY0" fmla="*/ 564777 h 564777"/>
              <a:gd name="connsiteX1" fmla="*/ 139850 w 344245"/>
              <a:gd name="connsiteY1" fmla="*/ 424927 h 564777"/>
              <a:gd name="connsiteX2" fmla="*/ 215154 w 344245"/>
              <a:gd name="connsiteY2" fmla="*/ 290457 h 564777"/>
              <a:gd name="connsiteX3" fmla="*/ 268942 w 344245"/>
              <a:gd name="connsiteY3" fmla="*/ 172122 h 564777"/>
              <a:gd name="connsiteX4" fmla="*/ 344245 w 344245"/>
              <a:gd name="connsiteY4" fmla="*/ 0 h 564777"/>
              <a:gd name="connsiteX5" fmla="*/ 344245 w 344245"/>
              <a:gd name="connsiteY5" fmla="*/ 0 h 564777"/>
              <a:gd name="connsiteX0" fmla="*/ 0 w 333487"/>
              <a:gd name="connsiteY0" fmla="*/ 580913 h 580913"/>
              <a:gd name="connsiteX1" fmla="*/ 129092 w 333487"/>
              <a:gd name="connsiteY1" fmla="*/ 424927 h 580913"/>
              <a:gd name="connsiteX2" fmla="*/ 204396 w 333487"/>
              <a:gd name="connsiteY2" fmla="*/ 290457 h 580913"/>
              <a:gd name="connsiteX3" fmla="*/ 258184 w 333487"/>
              <a:gd name="connsiteY3" fmla="*/ 172122 h 580913"/>
              <a:gd name="connsiteX4" fmla="*/ 333487 w 333487"/>
              <a:gd name="connsiteY4" fmla="*/ 0 h 580913"/>
              <a:gd name="connsiteX5" fmla="*/ 333487 w 333487"/>
              <a:gd name="connsiteY5" fmla="*/ 0 h 580913"/>
              <a:gd name="connsiteX0" fmla="*/ 0 w 333487"/>
              <a:gd name="connsiteY0" fmla="*/ 580913 h 580913"/>
              <a:gd name="connsiteX1" fmla="*/ 118334 w 333487"/>
              <a:gd name="connsiteY1" fmla="*/ 424927 h 580913"/>
              <a:gd name="connsiteX2" fmla="*/ 204396 w 333487"/>
              <a:gd name="connsiteY2" fmla="*/ 290457 h 580913"/>
              <a:gd name="connsiteX3" fmla="*/ 258184 w 333487"/>
              <a:gd name="connsiteY3" fmla="*/ 172122 h 580913"/>
              <a:gd name="connsiteX4" fmla="*/ 333487 w 333487"/>
              <a:gd name="connsiteY4" fmla="*/ 0 h 580913"/>
              <a:gd name="connsiteX5" fmla="*/ 333487 w 333487"/>
              <a:gd name="connsiteY5" fmla="*/ 0 h 580913"/>
              <a:gd name="connsiteX0" fmla="*/ 0 w 333487"/>
              <a:gd name="connsiteY0" fmla="*/ 580913 h 580913"/>
              <a:gd name="connsiteX1" fmla="*/ 118334 w 333487"/>
              <a:gd name="connsiteY1" fmla="*/ 424927 h 580913"/>
              <a:gd name="connsiteX2" fmla="*/ 193638 w 333487"/>
              <a:gd name="connsiteY2" fmla="*/ 290457 h 580913"/>
              <a:gd name="connsiteX3" fmla="*/ 258184 w 333487"/>
              <a:gd name="connsiteY3" fmla="*/ 172122 h 580913"/>
              <a:gd name="connsiteX4" fmla="*/ 333487 w 333487"/>
              <a:gd name="connsiteY4" fmla="*/ 0 h 580913"/>
              <a:gd name="connsiteX5" fmla="*/ 333487 w 333487"/>
              <a:gd name="connsiteY5" fmla="*/ 0 h 580913"/>
              <a:gd name="connsiteX0" fmla="*/ 0 w 333487"/>
              <a:gd name="connsiteY0" fmla="*/ 580913 h 580913"/>
              <a:gd name="connsiteX1" fmla="*/ 118334 w 333487"/>
              <a:gd name="connsiteY1" fmla="*/ 424927 h 580913"/>
              <a:gd name="connsiteX2" fmla="*/ 193638 w 333487"/>
              <a:gd name="connsiteY2" fmla="*/ 295835 h 580913"/>
              <a:gd name="connsiteX3" fmla="*/ 258184 w 333487"/>
              <a:gd name="connsiteY3" fmla="*/ 172122 h 580913"/>
              <a:gd name="connsiteX4" fmla="*/ 333487 w 333487"/>
              <a:gd name="connsiteY4" fmla="*/ 0 h 580913"/>
              <a:gd name="connsiteX5" fmla="*/ 333487 w 333487"/>
              <a:gd name="connsiteY5" fmla="*/ 0 h 580913"/>
              <a:gd name="connsiteX0" fmla="*/ 0 w 333487"/>
              <a:gd name="connsiteY0" fmla="*/ 580913 h 580913"/>
              <a:gd name="connsiteX1" fmla="*/ 118334 w 333487"/>
              <a:gd name="connsiteY1" fmla="*/ 424927 h 580913"/>
              <a:gd name="connsiteX2" fmla="*/ 193638 w 333487"/>
              <a:gd name="connsiteY2" fmla="*/ 295835 h 580913"/>
              <a:gd name="connsiteX3" fmla="*/ 258184 w 333487"/>
              <a:gd name="connsiteY3" fmla="*/ 172122 h 580913"/>
              <a:gd name="connsiteX4" fmla="*/ 322730 w 333487"/>
              <a:gd name="connsiteY4" fmla="*/ 59168 h 580913"/>
              <a:gd name="connsiteX5" fmla="*/ 333487 w 333487"/>
              <a:gd name="connsiteY5" fmla="*/ 0 h 580913"/>
              <a:gd name="connsiteX6" fmla="*/ 333487 w 333487"/>
              <a:gd name="connsiteY6" fmla="*/ 0 h 580913"/>
              <a:gd name="connsiteX0" fmla="*/ 0 w 333487"/>
              <a:gd name="connsiteY0" fmla="*/ 580913 h 580913"/>
              <a:gd name="connsiteX1" fmla="*/ 118334 w 333487"/>
              <a:gd name="connsiteY1" fmla="*/ 424927 h 580913"/>
              <a:gd name="connsiteX2" fmla="*/ 193638 w 333487"/>
              <a:gd name="connsiteY2" fmla="*/ 295835 h 580913"/>
              <a:gd name="connsiteX3" fmla="*/ 258184 w 333487"/>
              <a:gd name="connsiteY3" fmla="*/ 172122 h 580913"/>
              <a:gd name="connsiteX4" fmla="*/ 295836 w 333487"/>
              <a:gd name="connsiteY4" fmla="*/ 48410 h 580913"/>
              <a:gd name="connsiteX5" fmla="*/ 333487 w 333487"/>
              <a:gd name="connsiteY5" fmla="*/ 0 h 580913"/>
              <a:gd name="connsiteX6" fmla="*/ 333487 w 333487"/>
              <a:gd name="connsiteY6" fmla="*/ 0 h 580913"/>
              <a:gd name="connsiteX0" fmla="*/ 0 w 333487"/>
              <a:gd name="connsiteY0" fmla="*/ 580913 h 580913"/>
              <a:gd name="connsiteX1" fmla="*/ 118334 w 333487"/>
              <a:gd name="connsiteY1" fmla="*/ 424927 h 580913"/>
              <a:gd name="connsiteX2" fmla="*/ 193638 w 333487"/>
              <a:gd name="connsiteY2" fmla="*/ 295835 h 580913"/>
              <a:gd name="connsiteX3" fmla="*/ 258184 w 333487"/>
              <a:gd name="connsiteY3" fmla="*/ 172122 h 580913"/>
              <a:gd name="connsiteX4" fmla="*/ 317351 w 333487"/>
              <a:gd name="connsiteY4" fmla="*/ 48410 h 580913"/>
              <a:gd name="connsiteX5" fmla="*/ 333487 w 333487"/>
              <a:gd name="connsiteY5" fmla="*/ 0 h 580913"/>
              <a:gd name="connsiteX6" fmla="*/ 333487 w 333487"/>
              <a:gd name="connsiteY6" fmla="*/ 0 h 580913"/>
              <a:gd name="connsiteX0" fmla="*/ 0 w 333487"/>
              <a:gd name="connsiteY0" fmla="*/ 580913 h 580913"/>
              <a:gd name="connsiteX1" fmla="*/ 48031 w 333487"/>
              <a:gd name="connsiteY1" fmla="*/ 535838 h 580913"/>
              <a:gd name="connsiteX2" fmla="*/ 118334 w 333487"/>
              <a:gd name="connsiteY2" fmla="*/ 424927 h 580913"/>
              <a:gd name="connsiteX3" fmla="*/ 193638 w 333487"/>
              <a:gd name="connsiteY3" fmla="*/ 295835 h 580913"/>
              <a:gd name="connsiteX4" fmla="*/ 258184 w 333487"/>
              <a:gd name="connsiteY4" fmla="*/ 172122 h 580913"/>
              <a:gd name="connsiteX5" fmla="*/ 317351 w 333487"/>
              <a:gd name="connsiteY5" fmla="*/ 48410 h 580913"/>
              <a:gd name="connsiteX6" fmla="*/ 333487 w 333487"/>
              <a:gd name="connsiteY6" fmla="*/ 0 h 580913"/>
              <a:gd name="connsiteX7" fmla="*/ 333487 w 333487"/>
              <a:gd name="connsiteY7" fmla="*/ 0 h 580913"/>
              <a:gd name="connsiteX0" fmla="*/ 0 w 333487"/>
              <a:gd name="connsiteY0" fmla="*/ 580913 h 580913"/>
              <a:gd name="connsiteX1" fmla="*/ 48031 w 333487"/>
              <a:gd name="connsiteY1" fmla="*/ 535838 h 580913"/>
              <a:gd name="connsiteX2" fmla="*/ 118334 w 333487"/>
              <a:gd name="connsiteY2" fmla="*/ 424927 h 580913"/>
              <a:gd name="connsiteX3" fmla="*/ 193638 w 333487"/>
              <a:gd name="connsiteY3" fmla="*/ 295835 h 580913"/>
              <a:gd name="connsiteX4" fmla="*/ 258184 w 333487"/>
              <a:gd name="connsiteY4" fmla="*/ 172122 h 580913"/>
              <a:gd name="connsiteX5" fmla="*/ 317351 w 333487"/>
              <a:gd name="connsiteY5" fmla="*/ 48410 h 580913"/>
              <a:gd name="connsiteX6" fmla="*/ 333487 w 333487"/>
              <a:gd name="connsiteY6" fmla="*/ 0 h 580913"/>
              <a:gd name="connsiteX7" fmla="*/ 333487 w 333487"/>
              <a:gd name="connsiteY7" fmla="*/ 0 h 580913"/>
              <a:gd name="connsiteX0" fmla="*/ 0 w 333487"/>
              <a:gd name="connsiteY0" fmla="*/ 580913 h 580913"/>
              <a:gd name="connsiteX1" fmla="*/ 48031 w 333487"/>
              <a:gd name="connsiteY1" fmla="*/ 535838 h 580913"/>
              <a:gd name="connsiteX2" fmla="*/ 118334 w 333487"/>
              <a:gd name="connsiteY2" fmla="*/ 424927 h 580913"/>
              <a:gd name="connsiteX3" fmla="*/ 193638 w 333487"/>
              <a:gd name="connsiteY3" fmla="*/ 295835 h 580913"/>
              <a:gd name="connsiteX4" fmla="*/ 258184 w 333487"/>
              <a:gd name="connsiteY4" fmla="*/ 172122 h 580913"/>
              <a:gd name="connsiteX5" fmla="*/ 317351 w 333487"/>
              <a:gd name="connsiteY5" fmla="*/ 48410 h 580913"/>
              <a:gd name="connsiteX6" fmla="*/ 333487 w 333487"/>
              <a:gd name="connsiteY6" fmla="*/ 0 h 580913"/>
              <a:gd name="connsiteX7" fmla="*/ 333487 w 333487"/>
              <a:gd name="connsiteY7" fmla="*/ 0 h 580913"/>
              <a:gd name="connsiteX0" fmla="*/ 0 w 333487"/>
              <a:gd name="connsiteY0" fmla="*/ 580913 h 580913"/>
              <a:gd name="connsiteX1" fmla="*/ 41592 w 333487"/>
              <a:gd name="connsiteY1" fmla="*/ 529399 h 580913"/>
              <a:gd name="connsiteX2" fmla="*/ 118334 w 333487"/>
              <a:gd name="connsiteY2" fmla="*/ 424927 h 580913"/>
              <a:gd name="connsiteX3" fmla="*/ 193638 w 333487"/>
              <a:gd name="connsiteY3" fmla="*/ 295835 h 580913"/>
              <a:gd name="connsiteX4" fmla="*/ 258184 w 333487"/>
              <a:gd name="connsiteY4" fmla="*/ 172122 h 580913"/>
              <a:gd name="connsiteX5" fmla="*/ 317351 w 333487"/>
              <a:gd name="connsiteY5" fmla="*/ 48410 h 580913"/>
              <a:gd name="connsiteX6" fmla="*/ 333487 w 333487"/>
              <a:gd name="connsiteY6" fmla="*/ 0 h 580913"/>
              <a:gd name="connsiteX7" fmla="*/ 333487 w 333487"/>
              <a:gd name="connsiteY7" fmla="*/ 0 h 580913"/>
              <a:gd name="connsiteX0" fmla="*/ 0 w 333487"/>
              <a:gd name="connsiteY0" fmla="*/ 580913 h 580913"/>
              <a:gd name="connsiteX1" fmla="*/ 48031 w 333487"/>
              <a:gd name="connsiteY1" fmla="*/ 529399 h 580913"/>
              <a:gd name="connsiteX2" fmla="*/ 118334 w 333487"/>
              <a:gd name="connsiteY2" fmla="*/ 424927 h 580913"/>
              <a:gd name="connsiteX3" fmla="*/ 193638 w 333487"/>
              <a:gd name="connsiteY3" fmla="*/ 295835 h 580913"/>
              <a:gd name="connsiteX4" fmla="*/ 258184 w 333487"/>
              <a:gd name="connsiteY4" fmla="*/ 172122 h 580913"/>
              <a:gd name="connsiteX5" fmla="*/ 317351 w 333487"/>
              <a:gd name="connsiteY5" fmla="*/ 48410 h 580913"/>
              <a:gd name="connsiteX6" fmla="*/ 333487 w 333487"/>
              <a:gd name="connsiteY6" fmla="*/ 0 h 580913"/>
              <a:gd name="connsiteX7" fmla="*/ 333487 w 333487"/>
              <a:gd name="connsiteY7" fmla="*/ 0 h 580913"/>
              <a:gd name="connsiteX0" fmla="*/ 0 w 663000"/>
              <a:gd name="connsiteY0" fmla="*/ 1322318 h 1322318"/>
              <a:gd name="connsiteX1" fmla="*/ 48031 w 663000"/>
              <a:gd name="connsiteY1" fmla="*/ 1270804 h 1322318"/>
              <a:gd name="connsiteX2" fmla="*/ 118334 w 663000"/>
              <a:gd name="connsiteY2" fmla="*/ 1166332 h 1322318"/>
              <a:gd name="connsiteX3" fmla="*/ 193638 w 663000"/>
              <a:gd name="connsiteY3" fmla="*/ 1037240 h 1322318"/>
              <a:gd name="connsiteX4" fmla="*/ 258184 w 663000"/>
              <a:gd name="connsiteY4" fmla="*/ 913527 h 1322318"/>
              <a:gd name="connsiteX5" fmla="*/ 317351 w 663000"/>
              <a:gd name="connsiteY5" fmla="*/ 789815 h 1322318"/>
              <a:gd name="connsiteX6" fmla="*/ 333487 w 663000"/>
              <a:gd name="connsiteY6" fmla="*/ 741405 h 1322318"/>
              <a:gd name="connsiteX7" fmla="*/ 663000 w 663000"/>
              <a:gd name="connsiteY7" fmla="*/ 0 h 1322318"/>
              <a:gd name="connsiteX0" fmla="*/ 0 w 663000"/>
              <a:gd name="connsiteY0" fmla="*/ 1322318 h 1322318"/>
              <a:gd name="connsiteX1" fmla="*/ 48031 w 663000"/>
              <a:gd name="connsiteY1" fmla="*/ 1270804 h 1322318"/>
              <a:gd name="connsiteX2" fmla="*/ 118334 w 663000"/>
              <a:gd name="connsiteY2" fmla="*/ 1166332 h 1322318"/>
              <a:gd name="connsiteX3" fmla="*/ 193638 w 663000"/>
              <a:gd name="connsiteY3" fmla="*/ 1037240 h 1322318"/>
              <a:gd name="connsiteX4" fmla="*/ 258184 w 663000"/>
              <a:gd name="connsiteY4" fmla="*/ 913527 h 1322318"/>
              <a:gd name="connsiteX5" fmla="*/ 317351 w 663000"/>
              <a:gd name="connsiteY5" fmla="*/ 789815 h 1322318"/>
              <a:gd name="connsiteX6" fmla="*/ 337606 w 663000"/>
              <a:gd name="connsiteY6" fmla="*/ 741405 h 1322318"/>
              <a:gd name="connsiteX7" fmla="*/ 663000 w 663000"/>
              <a:gd name="connsiteY7" fmla="*/ 0 h 1322318"/>
              <a:gd name="connsiteX0" fmla="*/ 0 w 663000"/>
              <a:gd name="connsiteY0" fmla="*/ 1322318 h 1322318"/>
              <a:gd name="connsiteX1" fmla="*/ 48031 w 663000"/>
              <a:gd name="connsiteY1" fmla="*/ 1270804 h 1322318"/>
              <a:gd name="connsiteX2" fmla="*/ 118334 w 663000"/>
              <a:gd name="connsiteY2" fmla="*/ 1166332 h 1322318"/>
              <a:gd name="connsiteX3" fmla="*/ 193638 w 663000"/>
              <a:gd name="connsiteY3" fmla="*/ 1037240 h 1322318"/>
              <a:gd name="connsiteX4" fmla="*/ 258184 w 663000"/>
              <a:gd name="connsiteY4" fmla="*/ 913527 h 1322318"/>
              <a:gd name="connsiteX5" fmla="*/ 317351 w 663000"/>
              <a:gd name="connsiteY5" fmla="*/ 789815 h 1322318"/>
              <a:gd name="connsiteX6" fmla="*/ 341725 w 663000"/>
              <a:gd name="connsiteY6" fmla="*/ 741405 h 1322318"/>
              <a:gd name="connsiteX7" fmla="*/ 663000 w 663000"/>
              <a:gd name="connsiteY7" fmla="*/ 0 h 1322318"/>
              <a:gd name="connsiteX0" fmla="*/ 0 w 663000"/>
              <a:gd name="connsiteY0" fmla="*/ 1322318 h 1322318"/>
              <a:gd name="connsiteX1" fmla="*/ 48031 w 663000"/>
              <a:gd name="connsiteY1" fmla="*/ 1270804 h 1322318"/>
              <a:gd name="connsiteX2" fmla="*/ 118334 w 663000"/>
              <a:gd name="connsiteY2" fmla="*/ 1166332 h 1322318"/>
              <a:gd name="connsiteX3" fmla="*/ 193638 w 663000"/>
              <a:gd name="connsiteY3" fmla="*/ 1037240 h 1322318"/>
              <a:gd name="connsiteX4" fmla="*/ 258184 w 663000"/>
              <a:gd name="connsiteY4" fmla="*/ 913527 h 1322318"/>
              <a:gd name="connsiteX5" fmla="*/ 317351 w 663000"/>
              <a:gd name="connsiteY5" fmla="*/ 789815 h 1322318"/>
              <a:gd name="connsiteX6" fmla="*/ 341725 w 663000"/>
              <a:gd name="connsiteY6" fmla="*/ 741405 h 1322318"/>
              <a:gd name="connsiteX7" fmla="*/ 663000 w 663000"/>
              <a:gd name="connsiteY7" fmla="*/ 0 h 1322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3000" h="1322318">
                <a:moveTo>
                  <a:pt x="0" y="1322318"/>
                </a:moveTo>
                <a:cubicBezTo>
                  <a:pt x="6932" y="1314806"/>
                  <a:pt x="28309" y="1296802"/>
                  <a:pt x="48031" y="1270804"/>
                </a:cubicBezTo>
                <a:cubicBezTo>
                  <a:pt x="67753" y="1244806"/>
                  <a:pt x="94066" y="1205259"/>
                  <a:pt x="118334" y="1166332"/>
                </a:cubicBezTo>
                <a:cubicBezTo>
                  <a:pt x="142602" y="1127405"/>
                  <a:pt x="170330" y="1079374"/>
                  <a:pt x="193638" y="1037240"/>
                </a:cubicBezTo>
                <a:cubicBezTo>
                  <a:pt x="216946" y="995106"/>
                  <a:pt x="237565" y="954765"/>
                  <a:pt x="258184" y="913527"/>
                </a:cubicBezTo>
                <a:cubicBezTo>
                  <a:pt x="278803" y="872289"/>
                  <a:pt x="303428" y="818502"/>
                  <a:pt x="317351" y="789815"/>
                </a:cubicBezTo>
                <a:cubicBezTo>
                  <a:pt x="331274" y="761128"/>
                  <a:pt x="339036" y="749473"/>
                  <a:pt x="341725" y="741405"/>
                </a:cubicBezTo>
                <a:lnTo>
                  <a:pt x="663000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Freeform 28"/>
          <p:cNvSpPr/>
          <p:nvPr/>
        </p:nvSpPr>
        <p:spPr>
          <a:xfrm>
            <a:off x="3749718" y="2205573"/>
            <a:ext cx="307648" cy="700755"/>
          </a:xfrm>
          <a:custGeom>
            <a:avLst/>
            <a:gdLst>
              <a:gd name="connsiteX0" fmla="*/ 0 w 307648"/>
              <a:gd name="connsiteY0" fmla="*/ 700755 h 700755"/>
              <a:gd name="connsiteX1" fmla="*/ 307648 w 307648"/>
              <a:gd name="connsiteY1" fmla="*/ 0 h 700755"/>
              <a:gd name="connsiteX2" fmla="*/ 307648 w 307648"/>
              <a:gd name="connsiteY2" fmla="*/ 0 h 700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7648" h="700755">
                <a:moveTo>
                  <a:pt x="0" y="700755"/>
                </a:moveTo>
                <a:lnTo>
                  <a:pt x="307648" y="0"/>
                </a:lnTo>
                <a:lnTo>
                  <a:pt x="307648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5094083" y="2197210"/>
            <a:ext cx="70841" cy="1336134"/>
          </a:xfrm>
          <a:custGeom>
            <a:avLst/>
            <a:gdLst>
              <a:gd name="connsiteX0" fmla="*/ 9045 w 103049"/>
              <a:gd name="connsiteY0" fmla="*/ 0 h 1384969"/>
              <a:gd name="connsiteX1" fmla="*/ 9045 w 103049"/>
              <a:gd name="connsiteY1" fmla="*/ 1213503 h 1384969"/>
              <a:gd name="connsiteX2" fmla="*/ 103049 w 103049"/>
              <a:gd name="connsiteY2" fmla="*/ 1375873 h 1384969"/>
              <a:gd name="connsiteX3" fmla="*/ 103049 w 103049"/>
              <a:gd name="connsiteY3" fmla="*/ 1375873 h 138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049" h="1384969">
                <a:moveTo>
                  <a:pt x="9045" y="0"/>
                </a:moveTo>
                <a:cubicBezTo>
                  <a:pt x="1211" y="492095"/>
                  <a:pt x="-6622" y="984191"/>
                  <a:pt x="9045" y="1213503"/>
                </a:cubicBezTo>
                <a:cubicBezTo>
                  <a:pt x="24712" y="1442815"/>
                  <a:pt x="103049" y="1375873"/>
                  <a:pt x="103049" y="1375873"/>
                </a:cubicBezTo>
                <a:lnTo>
                  <a:pt x="103049" y="137587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Freeform 30"/>
          <p:cNvSpPr/>
          <p:nvPr/>
        </p:nvSpPr>
        <p:spPr>
          <a:xfrm>
            <a:off x="7252822" y="2186136"/>
            <a:ext cx="8822" cy="2812356"/>
          </a:xfrm>
          <a:custGeom>
            <a:avLst/>
            <a:gdLst>
              <a:gd name="connsiteX0" fmla="*/ 569 w 8822"/>
              <a:gd name="connsiteY0" fmla="*/ 0 h 2812356"/>
              <a:gd name="connsiteX1" fmla="*/ 8253 w 8822"/>
              <a:gd name="connsiteY1" fmla="*/ 430306 h 2812356"/>
              <a:gd name="connsiteX2" fmla="*/ 8253 w 8822"/>
              <a:gd name="connsiteY2" fmla="*/ 814508 h 2812356"/>
              <a:gd name="connsiteX3" fmla="*/ 8253 w 8822"/>
              <a:gd name="connsiteY3" fmla="*/ 1267866 h 2812356"/>
              <a:gd name="connsiteX4" fmla="*/ 8253 w 8822"/>
              <a:gd name="connsiteY4" fmla="*/ 1782696 h 2812356"/>
              <a:gd name="connsiteX5" fmla="*/ 8253 w 8822"/>
              <a:gd name="connsiteY5" fmla="*/ 2282158 h 2812356"/>
              <a:gd name="connsiteX6" fmla="*/ 569 w 8822"/>
              <a:gd name="connsiteY6" fmla="*/ 2712464 h 2812356"/>
              <a:gd name="connsiteX7" fmla="*/ 569 w 8822"/>
              <a:gd name="connsiteY7" fmla="*/ 2812356 h 2812356"/>
              <a:gd name="connsiteX8" fmla="*/ 569 w 8822"/>
              <a:gd name="connsiteY8" fmla="*/ 2812356 h 2812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22" h="2812356">
                <a:moveTo>
                  <a:pt x="569" y="0"/>
                </a:moveTo>
                <a:cubicBezTo>
                  <a:pt x="3770" y="147277"/>
                  <a:pt x="6972" y="294555"/>
                  <a:pt x="8253" y="430306"/>
                </a:cubicBezTo>
                <a:cubicBezTo>
                  <a:pt x="9534" y="566057"/>
                  <a:pt x="8253" y="814508"/>
                  <a:pt x="8253" y="814508"/>
                </a:cubicBezTo>
                <a:lnTo>
                  <a:pt x="8253" y="1267866"/>
                </a:lnTo>
                <a:lnTo>
                  <a:pt x="8253" y="1782696"/>
                </a:lnTo>
                <a:cubicBezTo>
                  <a:pt x="8253" y="1951745"/>
                  <a:pt x="9534" y="2127197"/>
                  <a:pt x="8253" y="2282158"/>
                </a:cubicBezTo>
                <a:cubicBezTo>
                  <a:pt x="6972" y="2437119"/>
                  <a:pt x="1850" y="2624098"/>
                  <a:pt x="569" y="2712464"/>
                </a:cubicBezTo>
                <a:cubicBezTo>
                  <a:pt x="-712" y="2800830"/>
                  <a:pt x="569" y="2812356"/>
                  <a:pt x="569" y="2812356"/>
                </a:cubicBezTo>
                <a:lnTo>
                  <a:pt x="569" y="2812356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Freeform 31"/>
          <p:cNvSpPr/>
          <p:nvPr/>
        </p:nvSpPr>
        <p:spPr>
          <a:xfrm>
            <a:off x="6787798" y="4938671"/>
            <a:ext cx="468726" cy="960504"/>
          </a:xfrm>
          <a:custGeom>
            <a:avLst/>
            <a:gdLst>
              <a:gd name="connsiteX0" fmla="*/ 461042 w 461042"/>
              <a:gd name="connsiteY0" fmla="*/ 0 h 945136"/>
              <a:gd name="connsiteX1" fmla="*/ 437990 w 461042"/>
              <a:gd name="connsiteY1" fmla="*/ 230521 h 945136"/>
              <a:gd name="connsiteX2" fmla="*/ 384202 w 461042"/>
              <a:gd name="connsiteY2" fmla="*/ 484094 h 945136"/>
              <a:gd name="connsiteX3" fmla="*/ 284310 w 461042"/>
              <a:gd name="connsiteY3" fmla="*/ 722299 h 945136"/>
              <a:gd name="connsiteX4" fmla="*/ 161365 w 461042"/>
              <a:gd name="connsiteY4" fmla="*/ 875980 h 945136"/>
              <a:gd name="connsiteX5" fmla="*/ 0 w 461042"/>
              <a:gd name="connsiteY5" fmla="*/ 945136 h 945136"/>
              <a:gd name="connsiteX6" fmla="*/ 0 w 461042"/>
              <a:gd name="connsiteY6" fmla="*/ 945136 h 945136"/>
              <a:gd name="connsiteX0" fmla="*/ 476410 w 476410"/>
              <a:gd name="connsiteY0" fmla="*/ 0 h 960504"/>
              <a:gd name="connsiteX1" fmla="*/ 437990 w 476410"/>
              <a:gd name="connsiteY1" fmla="*/ 245889 h 960504"/>
              <a:gd name="connsiteX2" fmla="*/ 384202 w 476410"/>
              <a:gd name="connsiteY2" fmla="*/ 499462 h 960504"/>
              <a:gd name="connsiteX3" fmla="*/ 284310 w 476410"/>
              <a:gd name="connsiteY3" fmla="*/ 737667 h 960504"/>
              <a:gd name="connsiteX4" fmla="*/ 161365 w 476410"/>
              <a:gd name="connsiteY4" fmla="*/ 891348 h 960504"/>
              <a:gd name="connsiteX5" fmla="*/ 0 w 476410"/>
              <a:gd name="connsiteY5" fmla="*/ 960504 h 960504"/>
              <a:gd name="connsiteX6" fmla="*/ 0 w 476410"/>
              <a:gd name="connsiteY6" fmla="*/ 960504 h 960504"/>
              <a:gd name="connsiteX0" fmla="*/ 468726 w 468726"/>
              <a:gd name="connsiteY0" fmla="*/ 0 h 960504"/>
              <a:gd name="connsiteX1" fmla="*/ 437990 w 468726"/>
              <a:gd name="connsiteY1" fmla="*/ 245889 h 960504"/>
              <a:gd name="connsiteX2" fmla="*/ 384202 w 468726"/>
              <a:gd name="connsiteY2" fmla="*/ 499462 h 960504"/>
              <a:gd name="connsiteX3" fmla="*/ 284310 w 468726"/>
              <a:gd name="connsiteY3" fmla="*/ 737667 h 960504"/>
              <a:gd name="connsiteX4" fmla="*/ 161365 w 468726"/>
              <a:gd name="connsiteY4" fmla="*/ 891348 h 960504"/>
              <a:gd name="connsiteX5" fmla="*/ 0 w 468726"/>
              <a:gd name="connsiteY5" fmla="*/ 960504 h 960504"/>
              <a:gd name="connsiteX6" fmla="*/ 0 w 468726"/>
              <a:gd name="connsiteY6" fmla="*/ 960504 h 960504"/>
              <a:gd name="connsiteX0" fmla="*/ 468726 w 468726"/>
              <a:gd name="connsiteY0" fmla="*/ 0 h 960504"/>
              <a:gd name="connsiteX1" fmla="*/ 437990 w 468726"/>
              <a:gd name="connsiteY1" fmla="*/ 245889 h 960504"/>
              <a:gd name="connsiteX2" fmla="*/ 384202 w 468726"/>
              <a:gd name="connsiteY2" fmla="*/ 499462 h 960504"/>
              <a:gd name="connsiteX3" fmla="*/ 284310 w 468726"/>
              <a:gd name="connsiteY3" fmla="*/ 737667 h 960504"/>
              <a:gd name="connsiteX4" fmla="*/ 161365 w 468726"/>
              <a:gd name="connsiteY4" fmla="*/ 891348 h 960504"/>
              <a:gd name="connsiteX5" fmla="*/ 84525 w 468726"/>
              <a:gd name="connsiteY5" fmla="*/ 937452 h 960504"/>
              <a:gd name="connsiteX6" fmla="*/ 0 w 468726"/>
              <a:gd name="connsiteY6" fmla="*/ 960504 h 960504"/>
              <a:gd name="connsiteX7" fmla="*/ 0 w 468726"/>
              <a:gd name="connsiteY7" fmla="*/ 960504 h 960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726" h="960504">
                <a:moveTo>
                  <a:pt x="468726" y="0"/>
                </a:moveTo>
                <a:cubicBezTo>
                  <a:pt x="463603" y="74919"/>
                  <a:pt x="452077" y="162645"/>
                  <a:pt x="437990" y="245889"/>
                </a:cubicBezTo>
                <a:cubicBezTo>
                  <a:pt x="423903" y="329133"/>
                  <a:pt x="409815" y="417499"/>
                  <a:pt x="384202" y="499462"/>
                </a:cubicBezTo>
                <a:cubicBezTo>
                  <a:pt x="358589" y="581425"/>
                  <a:pt x="321449" y="672353"/>
                  <a:pt x="284310" y="737667"/>
                </a:cubicBezTo>
                <a:cubicBezTo>
                  <a:pt x="247171" y="802981"/>
                  <a:pt x="194662" y="858051"/>
                  <a:pt x="161365" y="891348"/>
                </a:cubicBezTo>
                <a:cubicBezTo>
                  <a:pt x="128068" y="924645"/>
                  <a:pt x="111419" y="925926"/>
                  <a:pt x="84525" y="937452"/>
                </a:cubicBezTo>
                <a:cubicBezTo>
                  <a:pt x="57631" y="948978"/>
                  <a:pt x="14088" y="956662"/>
                  <a:pt x="0" y="960504"/>
                </a:cubicBezTo>
                <a:lnTo>
                  <a:pt x="0" y="960504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Freeform 32"/>
          <p:cNvSpPr/>
          <p:nvPr/>
        </p:nvSpPr>
        <p:spPr>
          <a:xfrm>
            <a:off x="6546972" y="5434524"/>
            <a:ext cx="268942" cy="461042"/>
          </a:xfrm>
          <a:custGeom>
            <a:avLst/>
            <a:gdLst>
              <a:gd name="connsiteX0" fmla="*/ 268942 w 268942"/>
              <a:gd name="connsiteY0" fmla="*/ 468726 h 468726"/>
              <a:gd name="connsiteX1" fmla="*/ 145997 w 268942"/>
              <a:gd name="connsiteY1" fmla="*/ 430306 h 468726"/>
              <a:gd name="connsiteX2" fmla="*/ 69157 w 268942"/>
              <a:gd name="connsiteY2" fmla="*/ 345782 h 468726"/>
              <a:gd name="connsiteX3" fmla="*/ 15368 w 268942"/>
              <a:gd name="connsiteY3" fmla="*/ 192101 h 468726"/>
              <a:gd name="connsiteX4" fmla="*/ 0 w 268942"/>
              <a:gd name="connsiteY4" fmla="*/ 0 h 468726"/>
              <a:gd name="connsiteX5" fmla="*/ 0 w 268942"/>
              <a:gd name="connsiteY5" fmla="*/ 0 h 468726"/>
              <a:gd name="connsiteX0" fmla="*/ 268942 w 268942"/>
              <a:gd name="connsiteY0" fmla="*/ 461042 h 461042"/>
              <a:gd name="connsiteX1" fmla="*/ 145997 w 268942"/>
              <a:gd name="connsiteY1" fmla="*/ 430306 h 461042"/>
              <a:gd name="connsiteX2" fmla="*/ 69157 w 268942"/>
              <a:gd name="connsiteY2" fmla="*/ 345782 h 461042"/>
              <a:gd name="connsiteX3" fmla="*/ 15368 w 268942"/>
              <a:gd name="connsiteY3" fmla="*/ 192101 h 461042"/>
              <a:gd name="connsiteX4" fmla="*/ 0 w 268942"/>
              <a:gd name="connsiteY4" fmla="*/ 0 h 461042"/>
              <a:gd name="connsiteX5" fmla="*/ 0 w 268942"/>
              <a:gd name="connsiteY5" fmla="*/ 0 h 461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942" h="461042">
                <a:moveTo>
                  <a:pt x="268942" y="461042"/>
                </a:moveTo>
                <a:cubicBezTo>
                  <a:pt x="224118" y="452077"/>
                  <a:pt x="179294" y="449516"/>
                  <a:pt x="145997" y="430306"/>
                </a:cubicBezTo>
                <a:cubicBezTo>
                  <a:pt x="112700" y="411096"/>
                  <a:pt x="90929" y="385483"/>
                  <a:pt x="69157" y="345782"/>
                </a:cubicBezTo>
                <a:cubicBezTo>
                  <a:pt x="47385" y="306081"/>
                  <a:pt x="26894" y="249731"/>
                  <a:pt x="15368" y="192101"/>
                </a:cubicBezTo>
                <a:cubicBezTo>
                  <a:pt x="3842" y="134471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Freeform 33"/>
          <p:cNvSpPr/>
          <p:nvPr/>
        </p:nvSpPr>
        <p:spPr>
          <a:xfrm>
            <a:off x="6211402" y="2196184"/>
            <a:ext cx="0" cy="1122415"/>
          </a:xfrm>
          <a:custGeom>
            <a:avLst/>
            <a:gdLst>
              <a:gd name="connsiteX0" fmla="*/ 0 w 0"/>
              <a:gd name="connsiteY0" fmla="*/ 0 h 1122415"/>
              <a:gd name="connsiteX1" fmla="*/ 0 w 0"/>
              <a:gd name="connsiteY1" fmla="*/ 602377 h 1122415"/>
              <a:gd name="connsiteX2" fmla="*/ 0 w 0"/>
              <a:gd name="connsiteY2" fmla="*/ 814726 h 1122415"/>
              <a:gd name="connsiteX3" fmla="*/ 0 w 0"/>
              <a:gd name="connsiteY3" fmla="*/ 992406 h 1122415"/>
              <a:gd name="connsiteX4" fmla="*/ 0 w 0"/>
              <a:gd name="connsiteY4" fmla="*/ 1122415 h 1122415"/>
              <a:gd name="connsiteX5" fmla="*/ 0 w 0"/>
              <a:gd name="connsiteY5" fmla="*/ 1122415 h 1122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h="1122415">
                <a:moveTo>
                  <a:pt x="0" y="0"/>
                </a:moveTo>
                <a:lnTo>
                  <a:pt x="0" y="602377"/>
                </a:lnTo>
                <a:lnTo>
                  <a:pt x="0" y="814726"/>
                </a:lnTo>
                <a:lnTo>
                  <a:pt x="0" y="992406"/>
                </a:lnTo>
                <a:lnTo>
                  <a:pt x="0" y="1122415"/>
                </a:lnTo>
                <a:lnTo>
                  <a:pt x="0" y="1122415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Freeform 34"/>
          <p:cNvSpPr/>
          <p:nvPr/>
        </p:nvSpPr>
        <p:spPr>
          <a:xfrm>
            <a:off x="6487877" y="2196184"/>
            <a:ext cx="767919" cy="1460475"/>
          </a:xfrm>
          <a:custGeom>
            <a:avLst/>
            <a:gdLst>
              <a:gd name="connsiteX0" fmla="*/ 0 w 762561"/>
              <a:gd name="connsiteY0" fmla="*/ 1451772 h 1453856"/>
              <a:gd name="connsiteX1" fmla="*/ 73672 w 762561"/>
              <a:gd name="connsiteY1" fmla="*/ 1451772 h 1453856"/>
              <a:gd name="connsiteX2" fmla="*/ 151677 w 762561"/>
              <a:gd name="connsiteY2" fmla="*/ 1430104 h 1453856"/>
              <a:gd name="connsiteX3" fmla="*/ 216682 w 762561"/>
              <a:gd name="connsiteY3" fmla="*/ 1395435 h 1453856"/>
              <a:gd name="connsiteX4" fmla="*/ 294688 w 762561"/>
              <a:gd name="connsiteY4" fmla="*/ 1326097 h 1453856"/>
              <a:gd name="connsiteX5" fmla="*/ 407363 w 762561"/>
              <a:gd name="connsiteY5" fmla="*/ 1200421 h 1453856"/>
              <a:gd name="connsiteX6" fmla="*/ 507036 w 762561"/>
              <a:gd name="connsiteY6" fmla="*/ 1040076 h 1453856"/>
              <a:gd name="connsiteX7" fmla="*/ 606710 w 762561"/>
              <a:gd name="connsiteY7" fmla="*/ 840728 h 1453856"/>
              <a:gd name="connsiteX8" fmla="*/ 702051 w 762561"/>
              <a:gd name="connsiteY8" fmla="*/ 598044 h 1453856"/>
              <a:gd name="connsiteX9" fmla="*/ 758388 w 762561"/>
              <a:gd name="connsiteY9" fmla="*/ 424698 h 1453856"/>
              <a:gd name="connsiteX10" fmla="*/ 758388 w 762561"/>
              <a:gd name="connsiteY10" fmla="*/ 0 h 1453856"/>
              <a:gd name="connsiteX11" fmla="*/ 758388 w 762561"/>
              <a:gd name="connsiteY11" fmla="*/ 0 h 1453856"/>
              <a:gd name="connsiteX0" fmla="*/ 0 w 762561"/>
              <a:gd name="connsiteY0" fmla="*/ 1451772 h 1453856"/>
              <a:gd name="connsiteX1" fmla="*/ 73672 w 762561"/>
              <a:gd name="connsiteY1" fmla="*/ 1451772 h 1453856"/>
              <a:gd name="connsiteX2" fmla="*/ 151677 w 762561"/>
              <a:gd name="connsiteY2" fmla="*/ 1430104 h 1453856"/>
              <a:gd name="connsiteX3" fmla="*/ 216682 w 762561"/>
              <a:gd name="connsiteY3" fmla="*/ 1395435 h 1453856"/>
              <a:gd name="connsiteX4" fmla="*/ 294688 w 762561"/>
              <a:gd name="connsiteY4" fmla="*/ 1326097 h 1453856"/>
              <a:gd name="connsiteX5" fmla="*/ 407363 w 762561"/>
              <a:gd name="connsiteY5" fmla="*/ 1200421 h 1453856"/>
              <a:gd name="connsiteX6" fmla="*/ 507036 w 762561"/>
              <a:gd name="connsiteY6" fmla="*/ 1040076 h 1453856"/>
              <a:gd name="connsiteX7" fmla="*/ 598043 w 762561"/>
              <a:gd name="connsiteY7" fmla="*/ 840728 h 1453856"/>
              <a:gd name="connsiteX8" fmla="*/ 702051 w 762561"/>
              <a:gd name="connsiteY8" fmla="*/ 598044 h 1453856"/>
              <a:gd name="connsiteX9" fmla="*/ 758388 w 762561"/>
              <a:gd name="connsiteY9" fmla="*/ 424698 h 1453856"/>
              <a:gd name="connsiteX10" fmla="*/ 758388 w 762561"/>
              <a:gd name="connsiteY10" fmla="*/ 0 h 1453856"/>
              <a:gd name="connsiteX11" fmla="*/ 758388 w 762561"/>
              <a:gd name="connsiteY11" fmla="*/ 0 h 1453856"/>
              <a:gd name="connsiteX0" fmla="*/ 0 w 762561"/>
              <a:gd name="connsiteY0" fmla="*/ 1451772 h 1453856"/>
              <a:gd name="connsiteX1" fmla="*/ 73672 w 762561"/>
              <a:gd name="connsiteY1" fmla="*/ 1451772 h 1453856"/>
              <a:gd name="connsiteX2" fmla="*/ 151677 w 762561"/>
              <a:gd name="connsiteY2" fmla="*/ 1430104 h 1453856"/>
              <a:gd name="connsiteX3" fmla="*/ 216682 w 762561"/>
              <a:gd name="connsiteY3" fmla="*/ 1395435 h 1453856"/>
              <a:gd name="connsiteX4" fmla="*/ 294688 w 762561"/>
              <a:gd name="connsiteY4" fmla="*/ 1326097 h 1453856"/>
              <a:gd name="connsiteX5" fmla="*/ 407363 w 762561"/>
              <a:gd name="connsiteY5" fmla="*/ 1200421 h 1453856"/>
              <a:gd name="connsiteX6" fmla="*/ 502703 w 762561"/>
              <a:gd name="connsiteY6" fmla="*/ 1031408 h 1453856"/>
              <a:gd name="connsiteX7" fmla="*/ 598043 w 762561"/>
              <a:gd name="connsiteY7" fmla="*/ 840728 h 1453856"/>
              <a:gd name="connsiteX8" fmla="*/ 702051 w 762561"/>
              <a:gd name="connsiteY8" fmla="*/ 598044 h 1453856"/>
              <a:gd name="connsiteX9" fmla="*/ 758388 w 762561"/>
              <a:gd name="connsiteY9" fmla="*/ 424698 h 1453856"/>
              <a:gd name="connsiteX10" fmla="*/ 758388 w 762561"/>
              <a:gd name="connsiteY10" fmla="*/ 0 h 1453856"/>
              <a:gd name="connsiteX11" fmla="*/ 758388 w 762561"/>
              <a:gd name="connsiteY11" fmla="*/ 0 h 1453856"/>
              <a:gd name="connsiteX0" fmla="*/ 0 w 762561"/>
              <a:gd name="connsiteY0" fmla="*/ 1451772 h 1453856"/>
              <a:gd name="connsiteX1" fmla="*/ 73672 w 762561"/>
              <a:gd name="connsiteY1" fmla="*/ 1451772 h 1453856"/>
              <a:gd name="connsiteX2" fmla="*/ 151677 w 762561"/>
              <a:gd name="connsiteY2" fmla="*/ 1430104 h 1453856"/>
              <a:gd name="connsiteX3" fmla="*/ 216682 w 762561"/>
              <a:gd name="connsiteY3" fmla="*/ 1395435 h 1453856"/>
              <a:gd name="connsiteX4" fmla="*/ 294688 w 762561"/>
              <a:gd name="connsiteY4" fmla="*/ 1326097 h 1453856"/>
              <a:gd name="connsiteX5" fmla="*/ 398696 w 762561"/>
              <a:gd name="connsiteY5" fmla="*/ 1191754 h 1453856"/>
              <a:gd name="connsiteX6" fmla="*/ 502703 w 762561"/>
              <a:gd name="connsiteY6" fmla="*/ 1031408 h 1453856"/>
              <a:gd name="connsiteX7" fmla="*/ 598043 w 762561"/>
              <a:gd name="connsiteY7" fmla="*/ 840728 h 1453856"/>
              <a:gd name="connsiteX8" fmla="*/ 702051 w 762561"/>
              <a:gd name="connsiteY8" fmla="*/ 598044 h 1453856"/>
              <a:gd name="connsiteX9" fmla="*/ 758388 w 762561"/>
              <a:gd name="connsiteY9" fmla="*/ 424698 h 1453856"/>
              <a:gd name="connsiteX10" fmla="*/ 758388 w 762561"/>
              <a:gd name="connsiteY10" fmla="*/ 0 h 1453856"/>
              <a:gd name="connsiteX11" fmla="*/ 758388 w 762561"/>
              <a:gd name="connsiteY11" fmla="*/ 0 h 1453856"/>
              <a:gd name="connsiteX0" fmla="*/ 0 w 762561"/>
              <a:gd name="connsiteY0" fmla="*/ 1451772 h 1453856"/>
              <a:gd name="connsiteX1" fmla="*/ 73672 w 762561"/>
              <a:gd name="connsiteY1" fmla="*/ 1451772 h 1453856"/>
              <a:gd name="connsiteX2" fmla="*/ 151677 w 762561"/>
              <a:gd name="connsiteY2" fmla="*/ 1430104 h 1453856"/>
              <a:gd name="connsiteX3" fmla="*/ 216682 w 762561"/>
              <a:gd name="connsiteY3" fmla="*/ 1395435 h 1453856"/>
              <a:gd name="connsiteX4" fmla="*/ 286020 w 762561"/>
              <a:gd name="connsiteY4" fmla="*/ 1326097 h 1453856"/>
              <a:gd name="connsiteX5" fmla="*/ 398696 w 762561"/>
              <a:gd name="connsiteY5" fmla="*/ 1191754 h 1453856"/>
              <a:gd name="connsiteX6" fmla="*/ 502703 w 762561"/>
              <a:gd name="connsiteY6" fmla="*/ 1031408 h 1453856"/>
              <a:gd name="connsiteX7" fmla="*/ 598043 w 762561"/>
              <a:gd name="connsiteY7" fmla="*/ 840728 h 1453856"/>
              <a:gd name="connsiteX8" fmla="*/ 702051 w 762561"/>
              <a:gd name="connsiteY8" fmla="*/ 598044 h 1453856"/>
              <a:gd name="connsiteX9" fmla="*/ 758388 w 762561"/>
              <a:gd name="connsiteY9" fmla="*/ 424698 h 1453856"/>
              <a:gd name="connsiteX10" fmla="*/ 758388 w 762561"/>
              <a:gd name="connsiteY10" fmla="*/ 0 h 1453856"/>
              <a:gd name="connsiteX11" fmla="*/ 758388 w 762561"/>
              <a:gd name="connsiteY11" fmla="*/ 0 h 1453856"/>
              <a:gd name="connsiteX0" fmla="*/ 0 w 762561"/>
              <a:gd name="connsiteY0" fmla="*/ 1451772 h 1453856"/>
              <a:gd name="connsiteX1" fmla="*/ 73672 w 762561"/>
              <a:gd name="connsiteY1" fmla="*/ 1451772 h 1453856"/>
              <a:gd name="connsiteX2" fmla="*/ 151677 w 762561"/>
              <a:gd name="connsiteY2" fmla="*/ 1430104 h 1453856"/>
              <a:gd name="connsiteX3" fmla="*/ 212349 w 762561"/>
              <a:gd name="connsiteY3" fmla="*/ 1395435 h 1453856"/>
              <a:gd name="connsiteX4" fmla="*/ 286020 w 762561"/>
              <a:gd name="connsiteY4" fmla="*/ 1326097 h 1453856"/>
              <a:gd name="connsiteX5" fmla="*/ 398696 w 762561"/>
              <a:gd name="connsiteY5" fmla="*/ 1191754 h 1453856"/>
              <a:gd name="connsiteX6" fmla="*/ 502703 w 762561"/>
              <a:gd name="connsiteY6" fmla="*/ 1031408 h 1453856"/>
              <a:gd name="connsiteX7" fmla="*/ 598043 w 762561"/>
              <a:gd name="connsiteY7" fmla="*/ 840728 h 1453856"/>
              <a:gd name="connsiteX8" fmla="*/ 702051 w 762561"/>
              <a:gd name="connsiteY8" fmla="*/ 598044 h 1453856"/>
              <a:gd name="connsiteX9" fmla="*/ 758388 w 762561"/>
              <a:gd name="connsiteY9" fmla="*/ 424698 h 1453856"/>
              <a:gd name="connsiteX10" fmla="*/ 758388 w 762561"/>
              <a:gd name="connsiteY10" fmla="*/ 0 h 1453856"/>
              <a:gd name="connsiteX11" fmla="*/ 758388 w 762561"/>
              <a:gd name="connsiteY11" fmla="*/ 0 h 1453856"/>
              <a:gd name="connsiteX0" fmla="*/ 0 w 762561"/>
              <a:gd name="connsiteY0" fmla="*/ 1451772 h 1453856"/>
              <a:gd name="connsiteX1" fmla="*/ 73672 w 762561"/>
              <a:gd name="connsiteY1" fmla="*/ 1451772 h 1453856"/>
              <a:gd name="connsiteX2" fmla="*/ 151677 w 762561"/>
              <a:gd name="connsiteY2" fmla="*/ 1430104 h 1453856"/>
              <a:gd name="connsiteX3" fmla="*/ 203681 w 762561"/>
              <a:gd name="connsiteY3" fmla="*/ 1395435 h 1453856"/>
              <a:gd name="connsiteX4" fmla="*/ 286020 w 762561"/>
              <a:gd name="connsiteY4" fmla="*/ 1326097 h 1453856"/>
              <a:gd name="connsiteX5" fmla="*/ 398696 w 762561"/>
              <a:gd name="connsiteY5" fmla="*/ 1191754 h 1453856"/>
              <a:gd name="connsiteX6" fmla="*/ 502703 w 762561"/>
              <a:gd name="connsiteY6" fmla="*/ 1031408 h 1453856"/>
              <a:gd name="connsiteX7" fmla="*/ 598043 w 762561"/>
              <a:gd name="connsiteY7" fmla="*/ 840728 h 1453856"/>
              <a:gd name="connsiteX8" fmla="*/ 702051 w 762561"/>
              <a:gd name="connsiteY8" fmla="*/ 598044 h 1453856"/>
              <a:gd name="connsiteX9" fmla="*/ 758388 w 762561"/>
              <a:gd name="connsiteY9" fmla="*/ 424698 h 1453856"/>
              <a:gd name="connsiteX10" fmla="*/ 758388 w 762561"/>
              <a:gd name="connsiteY10" fmla="*/ 0 h 1453856"/>
              <a:gd name="connsiteX11" fmla="*/ 758388 w 762561"/>
              <a:gd name="connsiteY11" fmla="*/ 0 h 1453856"/>
              <a:gd name="connsiteX0" fmla="*/ 0 w 762561"/>
              <a:gd name="connsiteY0" fmla="*/ 1451772 h 1457223"/>
              <a:gd name="connsiteX1" fmla="*/ 69338 w 762561"/>
              <a:gd name="connsiteY1" fmla="*/ 1456106 h 1457223"/>
              <a:gd name="connsiteX2" fmla="*/ 151677 w 762561"/>
              <a:gd name="connsiteY2" fmla="*/ 1430104 h 1457223"/>
              <a:gd name="connsiteX3" fmla="*/ 203681 w 762561"/>
              <a:gd name="connsiteY3" fmla="*/ 1395435 h 1457223"/>
              <a:gd name="connsiteX4" fmla="*/ 286020 w 762561"/>
              <a:gd name="connsiteY4" fmla="*/ 1326097 h 1457223"/>
              <a:gd name="connsiteX5" fmla="*/ 398696 w 762561"/>
              <a:gd name="connsiteY5" fmla="*/ 1191754 h 1457223"/>
              <a:gd name="connsiteX6" fmla="*/ 502703 w 762561"/>
              <a:gd name="connsiteY6" fmla="*/ 1031408 h 1457223"/>
              <a:gd name="connsiteX7" fmla="*/ 598043 w 762561"/>
              <a:gd name="connsiteY7" fmla="*/ 840728 h 1457223"/>
              <a:gd name="connsiteX8" fmla="*/ 702051 w 762561"/>
              <a:gd name="connsiteY8" fmla="*/ 598044 h 1457223"/>
              <a:gd name="connsiteX9" fmla="*/ 758388 w 762561"/>
              <a:gd name="connsiteY9" fmla="*/ 424698 h 1457223"/>
              <a:gd name="connsiteX10" fmla="*/ 758388 w 762561"/>
              <a:gd name="connsiteY10" fmla="*/ 0 h 1457223"/>
              <a:gd name="connsiteX11" fmla="*/ 758388 w 762561"/>
              <a:gd name="connsiteY11" fmla="*/ 0 h 1457223"/>
              <a:gd name="connsiteX0" fmla="*/ 0 w 762561"/>
              <a:gd name="connsiteY0" fmla="*/ 1451772 h 1457223"/>
              <a:gd name="connsiteX1" fmla="*/ 69338 w 762561"/>
              <a:gd name="connsiteY1" fmla="*/ 1456106 h 1457223"/>
              <a:gd name="connsiteX2" fmla="*/ 151677 w 762561"/>
              <a:gd name="connsiteY2" fmla="*/ 1430104 h 1457223"/>
              <a:gd name="connsiteX3" fmla="*/ 203681 w 762561"/>
              <a:gd name="connsiteY3" fmla="*/ 1395435 h 1457223"/>
              <a:gd name="connsiteX4" fmla="*/ 286020 w 762561"/>
              <a:gd name="connsiteY4" fmla="*/ 1326097 h 1457223"/>
              <a:gd name="connsiteX5" fmla="*/ 398696 w 762561"/>
              <a:gd name="connsiteY5" fmla="*/ 1191754 h 1457223"/>
              <a:gd name="connsiteX6" fmla="*/ 502703 w 762561"/>
              <a:gd name="connsiteY6" fmla="*/ 1031408 h 1457223"/>
              <a:gd name="connsiteX7" fmla="*/ 598043 w 762561"/>
              <a:gd name="connsiteY7" fmla="*/ 840728 h 1457223"/>
              <a:gd name="connsiteX8" fmla="*/ 702051 w 762561"/>
              <a:gd name="connsiteY8" fmla="*/ 598044 h 1457223"/>
              <a:gd name="connsiteX9" fmla="*/ 758388 w 762561"/>
              <a:gd name="connsiteY9" fmla="*/ 424698 h 1457223"/>
              <a:gd name="connsiteX10" fmla="*/ 758388 w 762561"/>
              <a:gd name="connsiteY10" fmla="*/ 0 h 1457223"/>
              <a:gd name="connsiteX11" fmla="*/ 758388 w 762561"/>
              <a:gd name="connsiteY11" fmla="*/ 0 h 1457223"/>
              <a:gd name="connsiteX0" fmla="*/ 0 w 771228"/>
              <a:gd name="connsiteY0" fmla="*/ 1456106 h 1458498"/>
              <a:gd name="connsiteX1" fmla="*/ 78005 w 771228"/>
              <a:gd name="connsiteY1" fmla="*/ 1456106 h 1458498"/>
              <a:gd name="connsiteX2" fmla="*/ 160344 w 771228"/>
              <a:gd name="connsiteY2" fmla="*/ 1430104 h 1458498"/>
              <a:gd name="connsiteX3" fmla="*/ 212348 w 771228"/>
              <a:gd name="connsiteY3" fmla="*/ 1395435 h 1458498"/>
              <a:gd name="connsiteX4" fmla="*/ 294687 w 771228"/>
              <a:gd name="connsiteY4" fmla="*/ 1326097 h 1458498"/>
              <a:gd name="connsiteX5" fmla="*/ 407363 w 771228"/>
              <a:gd name="connsiteY5" fmla="*/ 1191754 h 1458498"/>
              <a:gd name="connsiteX6" fmla="*/ 511370 w 771228"/>
              <a:gd name="connsiteY6" fmla="*/ 1031408 h 1458498"/>
              <a:gd name="connsiteX7" fmla="*/ 606710 w 771228"/>
              <a:gd name="connsiteY7" fmla="*/ 840728 h 1458498"/>
              <a:gd name="connsiteX8" fmla="*/ 710718 w 771228"/>
              <a:gd name="connsiteY8" fmla="*/ 598044 h 1458498"/>
              <a:gd name="connsiteX9" fmla="*/ 767055 w 771228"/>
              <a:gd name="connsiteY9" fmla="*/ 424698 h 1458498"/>
              <a:gd name="connsiteX10" fmla="*/ 767055 w 771228"/>
              <a:gd name="connsiteY10" fmla="*/ 0 h 1458498"/>
              <a:gd name="connsiteX11" fmla="*/ 767055 w 771228"/>
              <a:gd name="connsiteY11" fmla="*/ 0 h 1458498"/>
              <a:gd name="connsiteX0" fmla="*/ 0 w 779895"/>
              <a:gd name="connsiteY0" fmla="*/ 1456106 h 1458498"/>
              <a:gd name="connsiteX1" fmla="*/ 86672 w 779895"/>
              <a:gd name="connsiteY1" fmla="*/ 1456106 h 1458498"/>
              <a:gd name="connsiteX2" fmla="*/ 169011 w 779895"/>
              <a:gd name="connsiteY2" fmla="*/ 1430104 h 1458498"/>
              <a:gd name="connsiteX3" fmla="*/ 221015 w 779895"/>
              <a:gd name="connsiteY3" fmla="*/ 1395435 h 1458498"/>
              <a:gd name="connsiteX4" fmla="*/ 303354 w 779895"/>
              <a:gd name="connsiteY4" fmla="*/ 1326097 h 1458498"/>
              <a:gd name="connsiteX5" fmla="*/ 416030 w 779895"/>
              <a:gd name="connsiteY5" fmla="*/ 1191754 h 1458498"/>
              <a:gd name="connsiteX6" fmla="*/ 520037 w 779895"/>
              <a:gd name="connsiteY6" fmla="*/ 1031408 h 1458498"/>
              <a:gd name="connsiteX7" fmla="*/ 615377 w 779895"/>
              <a:gd name="connsiteY7" fmla="*/ 840728 h 1458498"/>
              <a:gd name="connsiteX8" fmla="*/ 719385 w 779895"/>
              <a:gd name="connsiteY8" fmla="*/ 598044 h 1458498"/>
              <a:gd name="connsiteX9" fmla="*/ 775722 w 779895"/>
              <a:gd name="connsiteY9" fmla="*/ 424698 h 1458498"/>
              <a:gd name="connsiteX10" fmla="*/ 775722 w 779895"/>
              <a:gd name="connsiteY10" fmla="*/ 0 h 1458498"/>
              <a:gd name="connsiteX11" fmla="*/ 775722 w 779895"/>
              <a:gd name="connsiteY11" fmla="*/ 0 h 1458498"/>
              <a:gd name="connsiteX0" fmla="*/ 0 w 779895"/>
              <a:gd name="connsiteY0" fmla="*/ 1456106 h 1460475"/>
              <a:gd name="connsiteX1" fmla="*/ 41148 w 779895"/>
              <a:gd name="connsiteY1" fmla="*/ 1460440 h 1460475"/>
              <a:gd name="connsiteX2" fmla="*/ 86672 w 779895"/>
              <a:gd name="connsiteY2" fmla="*/ 1456106 h 1460475"/>
              <a:gd name="connsiteX3" fmla="*/ 169011 w 779895"/>
              <a:gd name="connsiteY3" fmla="*/ 1430104 h 1460475"/>
              <a:gd name="connsiteX4" fmla="*/ 221015 w 779895"/>
              <a:gd name="connsiteY4" fmla="*/ 1395435 h 1460475"/>
              <a:gd name="connsiteX5" fmla="*/ 303354 w 779895"/>
              <a:gd name="connsiteY5" fmla="*/ 1326097 h 1460475"/>
              <a:gd name="connsiteX6" fmla="*/ 416030 w 779895"/>
              <a:gd name="connsiteY6" fmla="*/ 1191754 h 1460475"/>
              <a:gd name="connsiteX7" fmla="*/ 520037 w 779895"/>
              <a:gd name="connsiteY7" fmla="*/ 1031408 h 1460475"/>
              <a:gd name="connsiteX8" fmla="*/ 615377 w 779895"/>
              <a:gd name="connsiteY8" fmla="*/ 840728 h 1460475"/>
              <a:gd name="connsiteX9" fmla="*/ 719385 w 779895"/>
              <a:gd name="connsiteY9" fmla="*/ 598044 h 1460475"/>
              <a:gd name="connsiteX10" fmla="*/ 775722 w 779895"/>
              <a:gd name="connsiteY10" fmla="*/ 424698 h 1460475"/>
              <a:gd name="connsiteX11" fmla="*/ 775722 w 779895"/>
              <a:gd name="connsiteY11" fmla="*/ 0 h 1460475"/>
              <a:gd name="connsiteX12" fmla="*/ 775722 w 779895"/>
              <a:gd name="connsiteY12" fmla="*/ 0 h 1460475"/>
              <a:gd name="connsiteX0" fmla="*/ 0 w 779895"/>
              <a:gd name="connsiteY0" fmla="*/ 1456106 h 1460475"/>
              <a:gd name="connsiteX1" fmla="*/ 41148 w 779895"/>
              <a:gd name="connsiteY1" fmla="*/ 1460440 h 1460475"/>
              <a:gd name="connsiteX2" fmla="*/ 86672 w 779895"/>
              <a:gd name="connsiteY2" fmla="*/ 1456106 h 1460475"/>
              <a:gd name="connsiteX3" fmla="*/ 169011 w 779895"/>
              <a:gd name="connsiteY3" fmla="*/ 1430104 h 1460475"/>
              <a:gd name="connsiteX4" fmla="*/ 221015 w 779895"/>
              <a:gd name="connsiteY4" fmla="*/ 1395435 h 1460475"/>
              <a:gd name="connsiteX5" fmla="*/ 303354 w 779895"/>
              <a:gd name="connsiteY5" fmla="*/ 1326097 h 1460475"/>
              <a:gd name="connsiteX6" fmla="*/ 416030 w 779895"/>
              <a:gd name="connsiteY6" fmla="*/ 1191754 h 1460475"/>
              <a:gd name="connsiteX7" fmla="*/ 520037 w 779895"/>
              <a:gd name="connsiteY7" fmla="*/ 1031408 h 1460475"/>
              <a:gd name="connsiteX8" fmla="*/ 615377 w 779895"/>
              <a:gd name="connsiteY8" fmla="*/ 840728 h 1460475"/>
              <a:gd name="connsiteX9" fmla="*/ 719385 w 779895"/>
              <a:gd name="connsiteY9" fmla="*/ 598044 h 1460475"/>
              <a:gd name="connsiteX10" fmla="*/ 775722 w 779895"/>
              <a:gd name="connsiteY10" fmla="*/ 424698 h 1460475"/>
              <a:gd name="connsiteX11" fmla="*/ 775722 w 779895"/>
              <a:gd name="connsiteY11" fmla="*/ 0 h 1460475"/>
              <a:gd name="connsiteX12" fmla="*/ 775722 w 779895"/>
              <a:gd name="connsiteY12" fmla="*/ 0 h 1460475"/>
              <a:gd name="connsiteX0" fmla="*/ 0 w 779895"/>
              <a:gd name="connsiteY0" fmla="*/ 1456106 h 1460440"/>
              <a:gd name="connsiteX1" fmla="*/ 41148 w 779895"/>
              <a:gd name="connsiteY1" fmla="*/ 1460440 h 1460440"/>
              <a:gd name="connsiteX2" fmla="*/ 82338 w 779895"/>
              <a:gd name="connsiteY2" fmla="*/ 1447438 h 1460440"/>
              <a:gd name="connsiteX3" fmla="*/ 169011 w 779895"/>
              <a:gd name="connsiteY3" fmla="*/ 1430104 h 1460440"/>
              <a:gd name="connsiteX4" fmla="*/ 221015 w 779895"/>
              <a:gd name="connsiteY4" fmla="*/ 1395435 h 1460440"/>
              <a:gd name="connsiteX5" fmla="*/ 303354 w 779895"/>
              <a:gd name="connsiteY5" fmla="*/ 1326097 h 1460440"/>
              <a:gd name="connsiteX6" fmla="*/ 416030 w 779895"/>
              <a:gd name="connsiteY6" fmla="*/ 1191754 h 1460440"/>
              <a:gd name="connsiteX7" fmla="*/ 520037 w 779895"/>
              <a:gd name="connsiteY7" fmla="*/ 1031408 h 1460440"/>
              <a:gd name="connsiteX8" fmla="*/ 615377 w 779895"/>
              <a:gd name="connsiteY8" fmla="*/ 840728 h 1460440"/>
              <a:gd name="connsiteX9" fmla="*/ 719385 w 779895"/>
              <a:gd name="connsiteY9" fmla="*/ 598044 h 1460440"/>
              <a:gd name="connsiteX10" fmla="*/ 775722 w 779895"/>
              <a:gd name="connsiteY10" fmla="*/ 424698 h 1460440"/>
              <a:gd name="connsiteX11" fmla="*/ 775722 w 779895"/>
              <a:gd name="connsiteY11" fmla="*/ 0 h 1460440"/>
              <a:gd name="connsiteX12" fmla="*/ 775722 w 779895"/>
              <a:gd name="connsiteY12" fmla="*/ 0 h 1460440"/>
              <a:gd name="connsiteX0" fmla="*/ 0 w 779895"/>
              <a:gd name="connsiteY0" fmla="*/ 1456106 h 1460475"/>
              <a:gd name="connsiteX1" fmla="*/ 41148 w 779895"/>
              <a:gd name="connsiteY1" fmla="*/ 1460440 h 1460475"/>
              <a:gd name="connsiteX2" fmla="*/ 86672 w 779895"/>
              <a:gd name="connsiteY2" fmla="*/ 1456105 h 1460475"/>
              <a:gd name="connsiteX3" fmla="*/ 169011 w 779895"/>
              <a:gd name="connsiteY3" fmla="*/ 1430104 h 1460475"/>
              <a:gd name="connsiteX4" fmla="*/ 221015 w 779895"/>
              <a:gd name="connsiteY4" fmla="*/ 1395435 h 1460475"/>
              <a:gd name="connsiteX5" fmla="*/ 303354 w 779895"/>
              <a:gd name="connsiteY5" fmla="*/ 1326097 h 1460475"/>
              <a:gd name="connsiteX6" fmla="*/ 416030 w 779895"/>
              <a:gd name="connsiteY6" fmla="*/ 1191754 h 1460475"/>
              <a:gd name="connsiteX7" fmla="*/ 520037 w 779895"/>
              <a:gd name="connsiteY7" fmla="*/ 1031408 h 1460475"/>
              <a:gd name="connsiteX8" fmla="*/ 615377 w 779895"/>
              <a:gd name="connsiteY8" fmla="*/ 840728 h 1460475"/>
              <a:gd name="connsiteX9" fmla="*/ 719385 w 779895"/>
              <a:gd name="connsiteY9" fmla="*/ 598044 h 1460475"/>
              <a:gd name="connsiteX10" fmla="*/ 775722 w 779895"/>
              <a:gd name="connsiteY10" fmla="*/ 424698 h 1460475"/>
              <a:gd name="connsiteX11" fmla="*/ 775722 w 779895"/>
              <a:gd name="connsiteY11" fmla="*/ 0 h 1460475"/>
              <a:gd name="connsiteX12" fmla="*/ 775722 w 779895"/>
              <a:gd name="connsiteY12" fmla="*/ 0 h 1460475"/>
              <a:gd name="connsiteX0" fmla="*/ 0 w 779895"/>
              <a:gd name="connsiteY0" fmla="*/ 1456106 h 1460475"/>
              <a:gd name="connsiteX1" fmla="*/ 41148 w 779895"/>
              <a:gd name="connsiteY1" fmla="*/ 1460440 h 1460475"/>
              <a:gd name="connsiteX2" fmla="*/ 86672 w 779895"/>
              <a:gd name="connsiteY2" fmla="*/ 1456105 h 1460475"/>
              <a:gd name="connsiteX3" fmla="*/ 169011 w 779895"/>
              <a:gd name="connsiteY3" fmla="*/ 1430104 h 1460475"/>
              <a:gd name="connsiteX4" fmla="*/ 221015 w 779895"/>
              <a:gd name="connsiteY4" fmla="*/ 1395435 h 1460475"/>
              <a:gd name="connsiteX5" fmla="*/ 303354 w 779895"/>
              <a:gd name="connsiteY5" fmla="*/ 1326097 h 1460475"/>
              <a:gd name="connsiteX6" fmla="*/ 416030 w 779895"/>
              <a:gd name="connsiteY6" fmla="*/ 1191754 h 1460475"/>
              <a:gd name="connsiteX7" fmla="*/ 520037 w 779895"/>
              <a:gd name="connsiteY7" fmla="*/ 1031408 h 1460475"/>
              <a:gd name="connsiteX8" fmla="*/ 615377 w 779895"/>
              <a:gd name="connsiteY8" fmla="*/ 840728 h 1460475"/>
              <a:gd name="connsiteX9" fmla="*/ 719385 w 779895"/>
              <a:gd name="connsiteY9" fmla="*/ 598044 h 1460475"/>
              <a:gd name="connsiteX10" fmla="*/ 775722 w 779895"/>
              <a:gd name="connsiteY10" fmla="*/ 424698 h 1460475"/>
              <a:gd name="connsiteX11" fmla="*/ 775722 w 779895"/>
              <a:gd name="connsiteY11" fmla="*/ 0 h 1460475"/>
              <a:gd name="connsiteX12" fmla="*/ 775722 w 779895"/>
              <a:gd name="connsiteY12" fmla="*/ 0 h 1460475"/>
              <a:gd name="connsiteX0" fmla="*/ 0 w 779895"/>
              <a:gd name="connsiteY0" fmla="*/ 1456106 h 1460475"/>
              <a:gd name="connsiteX1" fmla="*/ 41148 w 779895"/>
              <a:gd name="connsiteY1" fmla="*/ 1460440 h 1460475"/>
              <a:gd name="connsiteX2" fmla="*/ 86672 w 779895"/>
              <a:gd name="connsiteY2" fmla="*/ 1456105 h 1460475"/>
              <a:gd name="connsiteX3" fmla="*/ 169011 w 779895"/>
              <a:gd name="connsiteY3" fmla="*/ 1430104 h 1460475"/>
              <a:gd name="connsiteX4" fmla="*/ 221015 w 779895"/>
              <a:gd name="connsiteY4" fmla="*/ 1395435 h 1460475"/>
              <a:gd name="connsiteX5" fmla="*/ 303354 w 779895"/>
              <a:gd name="connsiteY5" fmla="*/ 1326097 h 1460475"/>
              <a:gd name="connsiteX6" fmla="*/ 416030 w 779895"/>
              <a:gd name="connsiteY6" fmla="*/ 1191754 h 1460475"/>
              <a:gd name="connsiteX7" fmla="*/ 520037 w 779895"/>
              <a:gd name="connsiteY7" fmla="*/ 1031408 h 1460475"/>
              <a:gd name="connsiteX8" fmla="*/ 615377 w 779895"/>
              <a:gd name="connsiteY8" fmla="*/ 840728 h 1460475"/>
              <a:gd name="connsiteX9" fmla="*/ 719385 w 779895"/>
              <a:gd name="connsiteY9" fmla="*/ 598044 h 1460475"/>
              <a:gd name="connsiteX10" fmla="*/ 775722 w 779895"/>
              <a:gd name="connsiteY10" fmla="*/ 424698 h 1460475"/>
              <a:gd name="connsiteX11" fmla="*/ 775722 w 779895"/>
              <a:gd name="connsiteY11" fmla="*/ 0 h 1460475"/>
              <a:gd name="connsiteX12" fmla="*/ 775722 w 779895"/>
              <a:gd name="connsiteY12" fmla="*/ 0 h 1460475"/>
              <a:gd name="connsiteX0" fmla="*/ 0 w 779895"/>
              <a:gd name="connsiteY0" fmla="*/ 1456106 h 1460475"/>
              <a:gd name="connsiteX1" fmla="*/ 41148 w 779895"/>
              <a:gd name="connsiteY1" fmla="*/ 1460440 h 1460475"/>
              <a:gd name="connsiteX2" fmla="*/ 86672 w 779895"/>
              <a:gd name="connsiteY2" fmla="*/ 1456105 h 1460475"/>
              <a:gd name="connsiteX3" fmla="*/ 169011 w 779895"/>
              <a:gd name="connsiteY3" fmla="*/ 1430104 h 1460475"/>
              <a:gd name="connsiteX4" fmla="*/ 221015 w 779895"/>
              <a:gd name="connsiteY4" fmla="*/ 1395435 h 1460475"/>
              <a:gd name="connsiteX5" fmla="*/ 303354 w 779895"/>
              <a:gd name="connsiteY5" fmla="*/ 1326097 h 1460475"/>
              <a:gd name="connsiteX6" fmla="*/ 416030 w 779895"/>
              <a:gd name="connsiteY6" fmla="*/ 1191754 h 1460475"/>
              <a:gd name="connsiteX7" fmla="*/ 520037 w 779895"/>
              <a:gd name="connsiteY7" fmla="*/ 1031408 h 1460475"/>
              <a:gd name="connsiteX8" fmla="*/ 615377 w 779895"/>
              <a:gd name="connsiteY8" fmla="*/ 840728 h 1460475"/>
              <a:gd name="connsiteX9" fmla="*/ 719385 w 779895"/>
              <a:gd name="connsiteY9" fmla="*/ 598044 h 1460475"/>
              <a:gd name="connsiteX10" fmla="*/ 775722 w 779895"/>
              <a:gd name="connsiteY10" fmla="*/ 424698 h 1460475"/>
              <a:gd name="connsiteX11" fmla="*/ 775722 w 779895"/>
              <a:gd name="connsiteY11" fmla="*/ 0 h 1460475"/>
              <a:gd name="connsiteX12" fmla="*/ 775722 w 779895"/>
              <a:gd name="connsiteY12" fmla="*/ 0 h 1460475"/>
              <a:gd name="connsiteX0" fmla="*/ 0 w 779895"/>
              <a:gd name="connsiteY0" fmla="*/ 1456106 h 1460475"/>
              <a:gd name="connsiteX1" fmla="*/ 41148 w 779895"/>
              <a:gd name="connsiteY1" fmla="*/ 1460440 h 1460475"/>
              <a:gd name="connsiteX2" fmla="*/ 86672 w 779895"/>
              <a:gd name="connsiteY2" fmla="*/ 1456105 h 1460475"/>
              <a:gd name="connsiteX3" fmla="*/ 169011 w 779895"/>
              <a:gd name="connsiteY3" fmla="*/ 1430104 h 1460475"/>
              <a:gd name="connsiteX4" fmla="*/ 221015 w 779895"/>
              <a:gd name="connsiteY4" fmla="*/ 1399768 h 1460475"/>
              <a:gd name="connsiteX5" fmla="*/ 303354 w 779895"/>
              <a:gd name="connsiteY5" fmla="*/ 1326097 h 1460475"/>
              <a:gd name="connsiteX6" fmla="*/ 416030 w 779895"/>
              <a:gd name="connsiteY6" fmla="*/ 1191754 h 1460475"/>
              <a:gd name="connsiteX7" fmla="*/ 520037 w 779895"/>
              <a:gd name="connsiteY7" fmla="*/ 1031408 h 1460475"/>
              <a:gd name="connsiteX8" fmla="*/ 615377 w 779895"/>
              <a:gd name="connsiteY8" fmla="*/ 840728 h 1460475"/>
              <a:gd name="connsiteX9" fmla="*/ 719385 w 779895"/>
              <a:gd name="connsiteY9" fmla="*/ 598044 h 1460475"/>
              <a:gd name="connsiteX10" fmla="*/ 775722 w 779895"/>
              <a:gd name="connsiteY10" fmla="*/ 424698 h 1460475"/>
              <a:gd name="connsiteX11" fmla="*/ 775722 w 779895"/>
              <a:gd name="connsiteY11" fmla="*/ 0 h 1460475"/>
              <a:gd name="connsiteX12" fmla="*/ 775722 w 779895"/>
              <a:gd name="connsiteY12" fmla="*/ 0 h 1460475"/>
              <a:gd name="connsiteX0" fmla="*/ 0 w 779895"/>
              <a:gd name="connsiteY0" fmla="*/ 1456106 h 1460475"/>
              <a:gd name="connsiteX1" fmla="*/ 41148 w 779895"/>
              <a:gd name="connsiteY1" fmla="*/ 1460440 h 1460475"/>
              <a:gd name="connsiteX2" fmla="*/ 86672 w 779895"/>
              <a:gd name="connsiteY2" fmla="*/ 1456105 h 1460475"/>
              <a:gd name="connsiteX3" fmla="*/ 169011 w 779895"/>
              <a:gd name="connsiteY3" fmla="*/ 1430104 h 1460475"/>
              <a:gd name="connsiteX4" fmla="*/ 221015 w 779895"/>
              <a:gd name="connsiteY4" fmla="*/ 1399768 h 1460475"/>
              <a:gd name="connsiteX5" fmla="*/ 303354 w 779895"/>
              <a:gd name="connsiteY5" fmla="*/ 1326097 h 1460475"/>
              <a:gd name="connsiteX6" fmla="*/ 416030 w 779895"/>
              <a:gd name="connsiteY6" fmla="*/ 1191754 h 1460475"/>
              <a:gd name="connsiteX7" fmla="*/ 520037 w 779895"/>
              <a:gd name="connsiteY7" fmla="*/ 1031408 h 1460475"/>
              <a:gd name="connsiteX8" fmla="*/ 615377 w 779895"/>
              <a:gd name="connsiteY8" fmla="*/ 840728 h 1460475"/>
              <a:gd name="connsiteX9" fmla="*/ 719385 w 779895"/>
              <a:gd name="connsiteY9" fmla="*/ 598044 h 1460475"/>
              <a:gd name="connsiteX10" fmla="*/ 775722 w 779895"/>
              <a:gd name="connsiteY10" fmla="*/ 424698 h 1460475"/>
              <a:gd name="connsiteX11" fmla="*/ 775722 w 779895"/>
              <a:gd name="connsiteY11" fmla="*/ 0 h 1460475"/>
              <a:gd name="connsiteX12" fmla="*/ 775722 w 779895"/>
              <a:gd name="connsiteY12" fmla="*/ 0 h 1460475"/>
              <a:gd name="connsiteX0" fmla="*/ 0 w 779895"/>
              <a:gd name="connsiteY0" fmla="*/ 1456106 h 1460475"/>
              <a:gd name="connsiteX1" fmla="*/ 41148 w 779895"/>
              <a:gd name="connsiteY1" fmla="*/ 1460440 h 1460475"/>
              <a:gd name="connsiteX2" fmla="*/ 86672 w 779895"/>
              <a:gd name="connsiteY2" fmla="*/ 1456105 h 1460475"/>
              <a:gd name="connsiteX3" fmla="*/ 169011 w 779895"/>
              <a:gd name="connsiteY3" fmla="*/ 1430104 h 1460475"/>
              <a:gd name="connsiteX4" fmla="*/ 221015 w 779895"/>
              <a:gd name="connsiteY4" fmla="*/ 1408435 h 1460475"/>
              <a:gd name="connsiteX5" fmla="*/ 303354 w 779895"/>
              <a:gd name="connsiteY5" fmla="*/ 1326097 h 1460475"/>
              <a:gd name="connsiteX6" fmla="*/ 416030 w 779895"/>
              <a:gd name="connsiteY6" fmla="*/ 1191754 h 1460475"/>
              <a:gd name="connsiteX7" fmla="*/ 520037 w 779895"/>
              <a:gd name="connsiteY7" fmla="*/ 1031408 h 1460475"/>
              <a:gd name="connsiteX8" fmla="*/ 615377 w 779895"/>
              <a:gd name="connsiteY8" fmla="*/ 840728 h 1460475"/>
              <a:gd name="connsiteX9" fmla="*/ 719385 w 779895"/>
              <a:gd name="connsiteY9" fmla="*/ 598044 h 1460475"/>
              <a:gd name="connsiteX10" fmla="*/ 775722 w 779895"/>
              <a:gd name="connsiteY10" fmla="*/ 424698 h 1460475"/>
              <a:gd name="connsiteX11" fmla="*/ 775722 w 779895"/>
              <a:gd name="connsiteY11" fmla="*/ 0 h 1460475"/>
              <a:gd name="connsiteX12" fmla="*/ 775722 w 779895"/>
              <a:gd name="connsiteY12" fmla="*/ 0 h 1460475"/>
              <a:gd name="connsiteX0" fmla="*/ 0 w 779895"/>
              <a:gd name="connsiteY0" fmla="*/ 1456106 h 1460475"/>
              <a:gd name="connsiteX1" fmla="*/ 41148 w 779895"/>
              <a:gd name="connsiteY1" fmla="*/ 1460440 h 1460475"/>
              <a:gd name="connsiteX2" fmla="*/ 86672 w 779895"/>
              <a:gd name="connsiteY2" fmla="*/ 1456105 h 1460475"/>
              <a:gd name="connsiteX3" fmla="*/ 169011 w 779895"/>
              <a:gd name="connsiteY3" fmla="*/ 1430104 h 1460475"/>
              <a:gd name="connsiteX4" fmla="*/ 216682 w 779895"/>
              <a:gd name="connsiteY4" fmla="*/ 1395434 h 1460475"/>
              <a:gd name="connsiteX5" fmla="*/ 303354 w 779895"/>
              <a:gd name="connsiteY5" fmla="*/ 1326097 h 1460475"/>
              <a:gd name="connsiteX6" fmla="*/ 416030 w 779895"/>
              <a:gd name="connsiteY6" fmla="*/ 1191754 h 1460475"/>
              <a:gd name="connsiteX7" fmla="*/ 520037 w 779895"/>
              <a:gd name="connsiteY7" fmla="*/ 1031408 h 1460475"/>
              <a:gd name="connsiteX8" fmla="*/ 615377 w 779895"/>
              <a:gd name="connsiteY8" fmla="*/ 840728 h 1460475"/>
              <a:gd name="connsiteX9" fmla="*/ 719385 w 779895"/>
              <a:gd name="connsiteY9" fmla="*/ 598044 h 1460475"/>
              <a:gd name="connsiteX10" fmla="*/ 775722 w 779895"/>
              <a:gd name="connsiteY10" fmla="*/ 424698 h 1460475"/>
              <a:gd name="connsiteX11" fmla="*/ 775722 w 779895"/>
              <a:gd name="connsiteY11" fmla="*/ 0 h 1460475"/>
              <a:gd name="connsiteX12" fmla="*/ 775722 w 779895"/>
              <a:gd name="connsiteY12" fmla="*/ 0 h 1460475"/>
              <a:gd name="connsiteX0" fmla="*/ 0 w 779895"/>
              <a:gd name="connsiteY0" fmla="*/ 1456106 h 1460475"/>
              <a:gd name="connsiteX1" fmla="*/ 41148 w 779895"/>
              <a:gd name="connsiteY1" fmla="*/ 1460440 h 1460475"/>
              <a:gd name="connsiteX2" fmla="*/ 86672 w 779895"/>
              <a:gd name="connsiteY2" fmla="*/ 1456105 h 1460475"/>
              <a:gd name="connsiteX3" fmla="*/ 169011 w 779895"/>
              <a:gd name="connsiteY3" fmla="*/ 1430104 h 1460475"/>
              <a:gd name="connsiteX4" fmla="*/ 216682 w 779895"/>
              <a:gd name="connsiteY4" fmla="*/ 1404102 h 1460475"/>
              <a:gd name="connsiteX5" fmla="*/ 303354 w 779895"/>
              <a:gd name="connsiteY5" fmla="*/ 1326097 h 1460475"/>
              <a:gd name="connsiteX6" fmla="*/ 416030 w 779895"/>
              <a:gd name="connsiteY6" fmla="*/ 1191754 h 1460475"/>
              <a:gd name="connsiteX7" fmla="*/ 520037 w 779895"/>
              <a:gd name="connsiteY7" fmla="*/ 1031408 h 1460475"/>
              <a:gd name="connsiteX8" fmla="*/ 615377 w 779895"/>
              <a:gd name="connsiteY8" fmla="*/ 840728 h 1460475"/>
              <a:gd name="connsiteX9" fmla="*/ 719385 w 779895"/>
              <a:gd name="connsiteY9" fmla="*/ 598044 h 1460475"/>
              <a:gd name="connsiteX10" fmla="*/ 775722 w 779895"/>
              <a:gd name="connsiteY10" fmla="*/ 424698 h 1460475"/>
              <a:gd name="connsiteX11" fmla="*/ 775722 w 779895"/>
              <a:gd name="connsiteY11" fmla="*/ 0 h 1460475"/>
              <a:gd name="connsiteX12" fmla="*/ 775722 w 779895"/>
              <a:gd name="connsiteY12" fmla="*/ 0 h 1460475"/>
              <a:gd name="connsiteX0" fmla="*/ 0 w 779895"/>
              <a:gd name="connsiteY0" fmla="*/ 1456106 h 1460475"/>
              <a:gd name="connsiteX1" fmla="*/ 41148 w 779895"/>
              <a:gd name="connsiteY1" fmla="*/ 1460440 h 1460475"/>
              <a:gd name="connsiteX2" fmla="*/ 86672 w 779895"/>
              <a:gd name="connsiteY2" fmla="*/ 1456105 h 1460475"/>
              <a:gd name="connsiteX3" fmla="*/ 169011 w 779895"/>
              <a:gd name="connsiteY3" fmla="*/ 1430104 h 1460475"/>
              <a:gd name="connsiteX4" fmla="*/ 216682 w 779895"/>
              <a:gd name="connsiteY4" fmla="*/ 1395434 h 1460475"/>
              <a:gd name="connsiteX5" fmla="*/ 303354 w 779895"/>
              <a:gd name="connsiteY5" fmla="*/ 1326097 h 1460475"/>
              <a:gd name="connsiteX6" fmla="*/ 416030 w 779895"/>
              <a:gd name="connsiteY6" fmla="*/ 1191754 h 1460475"/>
              <a:gd name="connsiteX7" fmla="*/ 520037 w 779895"/>
              <a:gd name="connsiteY7" fmla="*/ 1031408 h 1460475"/>
              <a:gd name="connsiteX8" fmla="*/ 615377 w 779895"/>
              <a:gd name="connsiteY8" fmla="*/ 840728 h 1460475"/>
              <a:gd name="connsiteX9" fmla="*/ 719385 w 779895"/>
              <a:gd name="connsiteY9" fmla="*/ 598044 h 1460475"/>
              <a:gd name="connsiteX10" fmla="*/ 775722 w 779895"/>
              <a:gd name="connsiteY10" fmla="*/ 424698 h 1460475"/>
              <a:gd name="connsiteX11" fmla="*/ 775722 w 779895"/>
              <a:gd name="connsiteY11" fmla="*/ 0 h 1460475"/>
              <a:gd name="connsiteX12" fmla="*/ 775722 w 779895"/>
              <a:gd name="connsiteY12" fmla="*/ 0 h 1460475"/>
              <a:gd name="connsiteX0" fmla="*/ 0 w 779895"/>
              <a:gd name="connsiteY0" fmla="*/ 1456106 h 1460475"/>
              <a:gd name="connsiteX1" fmla="*/ 41148 w 779895"/>
              <a:gd name="connsiteY1" fmla="*/ 1460440 h 1460475"/>
              <a:gd name="connsiteX2" fmla="*/ 86672 w 779895"/>
              <a:gd name="connsiteY2" fmla="*/ 1456105 h 1460475"/>
              <a:gd name="connsiteX3" fmla="*/ 169011 w 779895"/>
              <a:gd name="connsiteY3" fmla="*/ 1430104 h 1460475"/>
              <a:gd name="connsiteX4" fmla="*/ 216682 w 779895"/>
              <a:gd name="connsiteY4" fmla="*/ 1404102 h 1460475"/>
              <a:gd name="connsiteX5" fmla="*/ 303354 w 779895"/>
              <a:gd name="connsiteY5" fmla="*/ 1326097 h 1460475"/>
              <a:gd name="connsiteX6" fmla="*/ 416030 w 779895"/>
              <a:gd name="connsiteY6" fmla="*/ 1191754 h 1460475"/>
              <a:gd name="connsiteX7" fmla="*/ 520037 w 779895"/>
              <a:gd name="connsiteY7" fmla="*/ 1031408 h 1460475"/>
              <a:gd name="connsiteX8" fmla="*/ 615377 w 779895"/>
              <a:gd name="connsiteY8" fmla="*/ 840728 h 1460475"/>
              <a:gd name="connsiteX9" fmla="*/ 719385 w 779895"/>
              <a:gd name="connsiteY9" fmla="*/ 598044 h 1460475"/>
              <a:gd name="connsiteX10" fmla="*/ 775722 w 779895"/>
              <a:gd name="connsiteY10" fmla="*/ 424698 h 1460475"/>
              <a:gd name="connsiteX11" fmla="*/ 775722 w 779895"/>
              <a:gd name="connsiteY11" fmla="*/ 0 h 1460475"/>
              <a:gd name="connsiteX12" fmla="*/ 775722 w 779895"/>
              <a:gd name="connsiteY12" fmla="*/ 0 h 1460475"/>
              <a:gd name="connsiteX0" fmla="*/ 0 w 776846"/>
              <a:gd name="connsiteY0" fmla="*/ 1456106 h 1460475"/>
              <a:gd name="connsiteX1" fmla="*/ 41148 w 776846"/>
              <a:gd name="connsiteY1" fmla="*/ 1460440 h 1460475"/>
              <a:gd name="connsiteX2" fmla="*/ 86672 w 776846"/>
              <a:gd name="connsiteY2" fmla="*/ 1456105 h 1460475"/>
              <a:gd name="connsiteX3" fmla="*/ 169011 w 776846"/>
              <a:gd name="connsiteY3" fmla="*/ 1430104 h 1460475"/>
              <a:gd name="connsiteX4" fmla="*/ 216682 w 776846"/>
              <a:gd name="connsiteY4" fmla="*/ 1404102 h 1460475"/>
              <a:gd name="connsiteX5" fmla="*/ 303354 w 776846"/>
              <a:gd name="connsiteY5" fmla="*/ 1326097 h 1460475"/>
              <a:gd name="connsiteX6" fmla="*/ 416030 w 776846"/>
              <a:gd name="connsiteY6" fmla="*/ 1191754 h 1460475"/>
              <a:gd name="connsiteX7" fmla="*/ 520037 w 776846"/>
              <a:gd name="connsiteY7" fmla="*/ 1031408 h 1460475"/>
              <a:gd name="connsiteX8" fmla="*/ 615377 w 776846"/>
              <a:gd name="connsiteY8" fmla="*/ 840728 h 1460475"/>
              <a:gd name="connsiteX9" fmla="*/ 719385 w 776846"/>
              <a:gd name="connsiteY9" fmla="*/ 598044 h 1460475"/>
              <a:gd name="connsiteX10" fmla="*/ 760534 w 776846"/>
              <a:gd name="connsiteY10" fmla="*/ 476701 h 1460475"/>
              <a:gd name="connsiteX11" fmla="*/ 775722 w 776846"/>
              <a:gd name="connsiteY11" fmla="*/ 424698 h 1460475"/>
              <a:gd name="connsiteX12" fmla="*/ 775722 w 776846"/>
              <a:gd name="connsiteY12" fmla="*/ 0 h 1460475"/>
              <a:gd name="connsiteX13" fmla="*/ 775722 w 776846"/>
              <a:gd name="connsiteY13" fmla="*/ 0 h 1460475"/>
              <a:gd name="connsiteX0" fmla="*/ 0 w 775722"/>
              <a:gd name="connsiteY0" fmla="*/ 1456106 h 1460475"/>
              <a:gd name="connsiteX1" fmla="*/ 41148 w 775722"/>
              <a:gd name="connsiteY1" fmla="*/ 1460440 h 1460475"/>
              <a:gd name="connsiteX2" fmla="*/ 86672 w 775722"/>
              <a:gd name="connsiteY2" fmla="*/ 1456105 h 1460475"/>
              <a:gd name="connsiteX3" fmla="*/ 169011 w 775722"/>
              <a:gd name="connsiteY3" fmla="*/ 1430104 h 1460475"/>
              <a:gd name="connsiteX4" fmla="*/ 216682 w 775722"/>
              <a:gd name="connsiteY4" fmla="*/ 1404102 h 1460475"/>
              <a:gd name="connsiteX5" fmla="*/ 303354 w 775722"/>
              <a:gd name="connsiteY5" fmla="*/ 1326097 h 1460475"/>
              <a:gd name="connsiteX6" fmla="*/ 416030 w 775722"/>
              <a:gd name="connsiteY6" fmla="*/ 1191754 h 1460475"/>
              <a:gd name="connsiteX7" fmla="*/ 520037 w 775722"/>
              <a:gd name="connsiteY7" fmla="*/ 1031408 h 1460475"/>
              <a:gd name="connsiteX8" fmla="*/ 615377 w 775722"/>
              <a:gd name="connsiteY8" fmla="*/ 840728 h 1460475"/>
              <a:gd name="connsiteX9" fmla="*/ 719385 w 775722"/>
              <a:gd name="connsiteY9" fmla="*/ 598044 h 1460475"/>
              <a:gd name="connsiteX10" fmla="*/ 760534 w 775722"/>
              <a:gd name="connsiteY10" fmla="*/ 476701 h 1460475"/>
              <a:gd name="connsiteX11" fmla="*/ 771389 w 775722"/>
              <a:gd name="connsiteY11" fmla="*/ 433365 h 1460475"/>
              <a:gd name="connsiteX12" fmla="*/ 775722 w 775722"/>
              <a:gd name="connsiteY12" fmla="*/ 0 h 1460475"/>
              <a:gd name="connsiteX13" fmla="*/ 775722 w 775722"/>
              <a:gd name="connsiteY13" fmla="*/ 0 h 1460475"/>
              <a:gd name="connsiteX0" fmla="*/ 0 w 775722"/>
              <a:gd name="connsiteY0" fmla="*/ 1456106 h 1460475"/>
              <a:gd name="connsiteX1" fmla="*/ 41148 w 775722"/>
              <a:gd name="connsiteY1" fmla="*/ 1460440 h 1460475"/>
              <a:gd name="connsiteX2" fmla="*/ 86672 w 775722"/>
              <a:gd name="connsiteY2" fmla="*/ 1456105 h 1460475"/>
              <a:gd name="connsiteX3" fmla="*/ 169011 w 775722"/>
              <a:gd name="connsiteY3" fmla="*/ 1430104 h 1460475"/>
              <a:gd name="connsiteX4" fmla="*/ 216682 w 775722"/>
              <a:gd name="connsiteY4" fmla="*/ 1404102 h 1460475"/>
              <a:gd name="connsiteX5" fmla="*/ 303354 w 775722"/>
              <a:gd name="connsiteY5" fmla="*/ 1326097 h 1460475"/>
              <a:gd name="connsiteX6" fmla="*/ 416030 w 775722"/>
              <a:gd name="connsiteY6" fmla="*/ 1191754 h 1460475"/>
              <a:gd name="connsiteX7" fmla="*/ 520037 w 775722"/>
              <a:gd name="connsiteY7" fmla="*/ 1031408 h 1460475"/>
              <a:gd name="connsiteX8" fmla="*/ 615377 w 775722"/>
              <a:gd name="connsiteY8" fmla="*/ 840728 h 1460475"/>
              <a:gd name="connsiteX9" fmla="*/ 719385 w 775722"/>
              <a:gd name="connsiteY9" fmla="*/ 598044 h 1460475"/>
              <a:gd name="connsiteX10" fmla="*/ 751867 w 775722"/>
              <a:gd name="connsiteY10" fmla="*/ 476701 h 1460475"/>
              <a:gd name="connsiteX11" fmla="*/ 771389 w 775722"/>
              <a:gd name="connsiteY11" fmla="*/ 433365 h 1460475"/>
              <a:gd name="connsiteX12" fmla="*/ 775722 w 775722"/>
              <a:gd name="connsiteY12" fmla="*/ 0 h 1460475"/>
              <a:gd name="connsiteX13" fmla="*/ 775722 w 775722"/>
              <a:gd name="connsiteY13" fmla="*/ 0 h 1460475"/>
              <a:gd name="connsiteX0" fmla="*/ 0 w 775722"/>
              <a:gd name="connsiteY0" fmla="*/ 1456106 h 1460475"/>
              <a:gd name="connsiteX1" fmla="*/ 41148 w 775722"/>
              <a:gd name="connsiteY1" fmla="*/ 1460440 h 1460475"/>
              <a:gd name="connsiteX2" fmla="*/ 86672 w 775722"/>
              <a:gd name="connsiteY2" fmla="*/ 1456105 h 1460475"/>
              <a:gd name="connsiteX3" fmla="*/ 169011 w 775722"/>
              <a:gd name="connsiteY3" fmla="*/ 1430104 h 1460475"/>
              <a:gd name="connsiteX4" fmla="*/ 216682 w 775722"/>
              <a:gd name="connsiteY4" fmla="*/ 1404102 h 1460475"/>
              <a:gd name="connsiteX5" fmla="*/ 303354 w 775722"/>
              <a:gd name="connsiteY5" fmla="*/ 1326097 h 1460475"/>
              <a:gd name="connsiteX6" fmla="*/ 416030 w 775722"/>
              <a:gd name="connsiteY6" fmla="*/ 1191754 h 1460475"/>
              <a:gd name="connsiteX7" fmla="*/ 520037 w 775722"/>
              <a:gd name="connsiteY7" fmla="*/ 1031408 h 1460475"/>
              <a:gd name="connsiteX8" fmla="*/ 615377 w 775722"/>
              <a:gd name="connsiteY8" fmla="*/ 840728 h 1460475"/>
              <a:gd name="connsiteX9" fmla="*/ 719385 w 775722"/>
              <a:gd name="connsiteY9" fmla="*/ 598044 h 1460475"/>
              <a:gd name="connsiteX10" fmla="*/ 756200 w 775722"/>
              <a:gd name="connsiteY10" fmla="*/ 481035 h 1460475"/>
              <a:gd name="connsiteX11" fmla="*/ 771389 w 775722"/>
              <a:gd name="connsiteY11" fmla="*/ 433365 h 1460475"/>
              <a:gd name="connsiteX12" fmla="*/ 775722 w 775722"/>
              <a:gd name="connsiteY12" fmla="*/ 0 h 1460475"/>
              <a:gd name="connsiteX13" fmla="*/ 775722 w 775722"/>
              <a:gd name="connsiteY13" fmla="*/ 0 h 1460475"/>
              <a:gd name="connsiteX0" fmla="*/ 0 w 775722"/>
              <a:gd name="connsiteY0" fmla="*/ 1456106 h 1460475"/>
              <a:gd name="connsiteX1" fmla="*/ 41148 w 775722"/>
              <a:gd name="connsiteY1" fmla="*/ 1460440 h 1460475"/>
              <a:gd name="connsiteX2" fmla="*/ 86672 w 775722"/>
              <a:gd name="connsiteY2" fmla="*/ 1456105 h 1460475"/>
              <a:gd name="connsiteX3" fmla="*/ 169011 w 775722"/>
              <a:gd name="connsiteY3" fmla="*/ 1430104 h 1460475"/>
              <a:gd name="connsiteX4" fmla="*/ 216682 w 775722"/>
              <a:gd name="connsiteY4" fmla="*/ 1404102 h 1460475"/>
              <a:gd name="connsiteX5" fmla="*/ 303354 w 775722"/>
              <a:gd name="connsiteY5" fmla="*/ 1326097 h 1460475"/>
              <a:gd name="connsiteX6" fmla="*/ 416030 w 775722"/>
              <a:gd name="connsiteY6" fmla="*/ 1191754 h 1460475"/>
              <a:gd name="connsiteX7" fmla="*/ 520037 w 775722"/>
              <a:gd name="connsiteY7" fmla="*/ 1031408 h 1460475"/>
              <a:gd name="connsiteX8" fmla="*/ 615377 w 775722"/>
              <a:gd name="connsiteY8" fmla="*/ 840728 h 1460475"/>
              <a:gd name="connsiteX9" fmla="*/ 719385 w 775722"/>
              <a:gd name="connsiteY9" fmla="*/ 598044 h 1460475"/>
              <a:gd name="connsiteX10" fmla="*/ 756200 w 775722"/>
              <a:gd name="connsiteY10" fmla="*/ 481035 h 1460475"/>
              <a:gd name="connsiteX11" fmla="*/ 767056 w 775722"/>
              <a:gd name="connsiteY11" fmla="*/ 433365 h 1460475"/>
              <a:gd name="connsiteX12" fmla="*/ 775722 w 775722"/>
              <a:gd name="connsiteY12" fmla="*/ 0 h 1460475"/>
              <a:gd name="connsiteX13" fmla="*/ 775722 w 775722"/>
              <a:gd name="connsiteY13" fmla="*/ 0 h 1460475"/>
              <a:gd name="connsiteX0" fmla="*/ 0 w 775722"/>
              <a:gd name="connsiteY0" fmla="*/ 1456106 h 1460475"/>
              <a:gd name="connsiteX1" fmla="*/ 41148 w 775722"/>
              <a:gd name="connsiteY1" fmla="*/ 1460440 h 1460475"/>
              <a:gd name="connsiteX2" fmla="*/ 86672 w 775722"/>
              <a:gd name="connsiteY2" fmla="*/ 1456105 h 1460475"/>
              <a:gd name="connsiteX3" fmla="*/ 169011 w 775722"/>
              <a:gd name="connsiteY3" fmla="*/ 1430104 h 1460475"/>
              <a:gd name="connsiteX4" fmla="*/ 216682 w 775722"/>
              <a:gd name="connsiteY4" fmla="*/ 1400092 h 1460475"/>
              <a:gd name="connsiteX5" fmla="*/ 303354 w 775722"/>
              <a:gd name="connsiteY5" fmla="*/ 1326097 h 1460475"/>
              <a:gd name="connsiteX6" fmla="*/ 416030 w 775722"/>
              <a:gd name="connsiteY6" fmla="*/ 1191754 h 1460475"/>
              <a:gd name="connsiteX7" fmla="*/ 520037 w 775722"/>
              <a:gd name="connsiteY7" fmla="*/ 1031408 h 1460475"/>
              <a:gd name="connsiteX8" fmla="*/ 615377 w 775722"/>
              <a:gd name="connsiteY8" fmla="*/ 840728 h 1460475"/>
              <a:gd name="connsiteX9" fmla="*/ 719385 w 775722"/>
              <a:gd name="connsiteY9" fmla="*/ 598044 h 1460475"/>
              <a:gd name="connsiteX10" fmla="*/ 756200 w 775722"/>
              <a:gd name="connsiteY10" fmla="*/ 481035 h 1460475"/>
              <a:gd name="connsiteX11" fmla="*/ 767056 w 775722"/>
              <a:gd name="connsiteY11" fmla="*/ 433365 h 1460475"/>
              <a:gd name="connsiteX12" fmla="*/ 775722 w 775722"/>
              <a:gd name="connsiteY12" fmla="*/ 0 h 1460475"/>
              <a:gd name="connsiteX13" fmla="*/ 775722 w 775722"/>
              <a:gd name="connsiteY13" fmla="*/ 0 h 1460475"/>
              <a:gd name="connsiteX0" fmla="*/ 0 w 775722"/>
              <a:gd name="connsiteY0" fmla="*/ 1456106 h 1460475"/>
              <a:gd name="connsiteX1" fmla="*/ 41148 w 775722"/>
              <a:gd name="connsiteY1" fmla="*/ 1460440 h 1460475"/>
              <a:gd name="connsiteX2" fmla="*/ 86672 w 775722"/>
              <a:gd name="connsiteY2" fmla="*/ 1456105 h 1460475"/>
              <a:gd name="connsiteX3" fmla="*/ 169011 w 775722"/>
              <a:gd name="connsiteY3" fmla="*/ 1430104 h 1460475"/>
              <a:gd name="connsiteX4" fmla="*/ 216682 w 775722"/>
              <a:gd name="connsiteY4" fmla="*/ 1404102 h 1460475"/>
              <a:gd name="connsiteX5" fmla="*/ 303354 w 775722"/>
              <a:gd name="connsiteY5" fmla="*/ 1326097 h 1460475"/>
              <a:gd name="connsiteX6" fmla="*/ 416030 w 775722"/>
              <a:gd name="connsiteY6" fmla="*/ 1191754 h 1460475"/>
              <a:gd name="connsiteX7" fmla="*/ 520037 w 775722"/>
              <a:gd name="connsiteY7" fmla="*/ 1031408 h 1460475"/>
              <a:gd name="connsiteX8" fmla="*/ 615377 w 775722"/>
              <a:gd name="connsiteY8" fmla="*/ 840728 h 1460475"/>
              <a:gd name="connsiteX9" fmla="*/ 719385 w 775722"/>
              <a:gd name="connsiteY9" fmla="*/ 598044 h 1460475"/>
              <a:gd name="connsiteX10" fmla="*/ 756200 w 775722"/>
              <a:gd name="connsiteY10" fmla="*/ 481035 h 1460475"/>
              <a:gd name="connsiteX11" fmla="*/ 767056 w 775722"/>
              <a:gd name="connsiteY11" fmla="*/ 433365 h 1460475"/>
              <a:gd name="connsiteX12" fmla="*/ 775722 w 775722"/>
              <a:gd name="connsiteY12" fmla="*/ 0 h 1460475"/>
              <a:gd name="connsiteX13" fmla="*/ 775722 w 775722"/>
              <a:gd name="connsiteY13" fmla="*/ 0 h 1460475"/>
              <a:gd name="connsiteX0" fmla="*/ 0 w 775722"/>
              <a:gd name="connsiteY0" fmla="*/ 1456106 h 1460475"/>
              <a:gd name="connsiteX1" fmla="*/ 41148 w 775722"/>
              <a:gd name="connsiteY1" fmla="*/ 1460440 h 1460475"/>
              <a:gd name="connsiteX2" fmla="*/ 86672 w 775722"/>
              <a:gd name="connsiteY2" fmla="*/ 1456105 h 1460475"/>
              <a:gd name="connsiteX3" fmla="*/ 169011 w 775722"/>
              <a:gd name="connsiteY3" fmla="*/ 1430104 h 1460475"/>
              <a:gd name="connsiteX4" fmla="*/ 216682 w 775722"/>
              <a:gd name="connsiteY4" fmla="*/ 1404102 h 1460475"/>
              <a:gd name="connsiteX5" fmla="*/ 303354 w 775722"/>
              <a:gd name="connsiteY5" fmla="*/ 1330107 h 1460475"/>
              <a:gd name="connsiteX6" fmla="*/ 416030 w 775722"/>
              <a:gd name="connsiteY6" fmla="*/ 1191754 h 1460475"/>
              <a:gd name="connsiteX7" fmla="*/ 520037 w 775722"/>
              <a:gd name="connsiteY7" fmla="*/ 1031408 h 1460475"/>
              <a:gd name="connsiteX8" fmla="*/ 615377 w 775722"/>
              <a:gd name="connsiteY8" fmla="*/ 840728 h 1460475"/>
              <a:gd name="connsiteX9" fmla="*/ 719385 w 775722"/>
              <a:gd name="connsiteY9" fmla="*/ 598044 h 1460475"/>
              <a:gd name="connsiteX10" fmla="*/ 756200 w 775722"/>
              <a:gd name="connsiteY10" fmla="*/ 481035 h 1460475"/>
              <a:gd name="connsiteX11" fmla="*/ 767056 w 775722"/>
              <a:gd name="connsiteY11" fmla="*/ 433365 h 1460475"/>
              <a:gd name="connsiteX12" fmla="*/ 775722 w 775722"/>
              <a:gd name="connsiteY12" fmla="*/ 0 h 1460475"/>
              <a:gd name="connsiteX13" fmla="*/ 775722 w 775722"/>
              <a:gd name="connsiteY13" fmla="*/ 0 h 1460475"/>
              <a:gd name="connsiteX0" fmla="*/ 0 w 775722"/>
              <a:gd name="connsiteY0" fmla="*/ 1456106 h 1460475"/>
              <a:gd name="connsiteX1" fmla="*/ 41148 w 775722"/>
              <a:gd name="connsiteY1" fmla="*/ 1460440 h 1460475"/>
              <a:gd name="connsiteX2" fmla="*/ 86672 w 775722"/>
              <a:gd name="connsiteY2" fmla="*/ 1456105 h 1460475"/>
              <a:gd name="connsiteX3" fmla="*/ 169011 w 775722"/>
              <a:gd name="connsiteY3" fmla="*/ 1430104 h 1460475"/>
              <a:gd name="connsiteX4" fmla="*/ 216682 w 775722"/>
              <a:gd name="connsiteY4" fmla="*/ 1404102 h 1460475"/>
              <a:gd name="connsiteX5" fmla="*/ 303354 w 775722"/>
              <a:gd name="connsiteY5" fmla="*/ 1330107 h 1460475"/>
              <a:gd name="connsiteX6" fmla="*/ 416030 w 775722"/>
              <a:gd name="connsiteY6" fmla="*/ 1191754 h 1460475"/>
              <a:gd name="connsiteX7" fmla="*/ 520037 w 775722"/>
              <a:gd name="connsiteY7" fmla="*/ 1031408 h 1460475"/>
              <a:gd name="connsiteX8" fmla="*/ 615377 w 775722"/>
              <a:gd name="connsiteY8" fmla="*/ 840728 h 1460475"/>
              <a:gd name="connsiteX9" fmla="*/ 719385 w 775722"/>
              <a:gd name="connsiteY9" fmla="*/ 598044 h 1460475"/>
              <a:gd name="connsiteX10" fmla="*/ 756200 w 775722"/>
              <a:gd name="connsiteY10" fmla="*/ 481035 h 1460475"/>
              <a:gd name="connsiteX11" fmla="*/ 767056 w 775722"/>
              <a:gd name="connsiteY11" fmla="*/ 433365 h 1460475"/>
              <a:gd name="connsiteX12" fmla="*/ 771381 w 775722"/>
              <a:gd name="connsiteY12" fmla="*/ 124809 h 1460475"/>
              <a:gd name="connsiteX13" fmla="*/ 775722 w 775722"/>
              <a:gd name="connsiteY13" fmla="*/ 0 h 1460475"/>
              <a:gd name="connsiteX14" fmla="*/ 775722 w 775722"/>
              <a:gd name="connsiteY14" fmla="*/ 0 h 1460475"/>
              <a:gd name="connsiteX0" fmla="*/ 0 w 775722"/>
              <a:gd name="connsiteY0" fmla="*/ 1456106 h 1460475"/>
              <a:gd name="connsiteX1" fmla="*/ 41148 w 775722"/>
              <a:gd name="connsiteY1" fmla="*/ 1460440 h 1460475"/>
              <a:gd name="connsiteX2" fmla="*/ 86672 w 775722"/>
              <a:gd name="connsiteY2" fmla="*/ 1456105 h 1460475"/>
              <a:gd name="connsiteX3" fmla="*/ 169011 w 775722"/>
              <a:gd name="connsiteY3" fmla="*/ 1430104 h 1460475"/>
              <a:gd name="connsiteX4" fmla="*/ 216682 w 775722"/>
              <a:gd name="connsiteY4" fmla="*/ 1404102 h 1460475"/>
              <a:gd name="connsiteX5" fmla="*/ 303354 w 775722"/>
              <a:gd name="connsiteY5" fmla="*/ 1330107 h 1460475"/>
              <a:gd name="connsiteX6" fmla="*/ 416030 w 775722"/>
              <a:gd name="connsiteY6" fmla="*/ 1191754 h 1460475"/>
              <a:gd name="connsiteX7" fmla="*/ 520037 w 775722"/>
              <a:gd name="connsiteY7" fmla="*/ 1031408 h 1460475"/>
              <a:gd name="connsiteX8" fmla="*/ 615377 w 775722"/>
              <a:gd name="connsiteY8" fmla="*/ 840728 h 1460475"/>
              <a:gd name="connsiteX9" fmla="*/ 719385 w 775722"/>
              <a:gd name="connsiteY9" fmla="*/ 598044 h 1460475"/>
              <a:gd name="connsiteX10" fmla="*/ 756200 w 775722"/>
              <a:gd name="connsiteY10" fmla="*/ 481035 h 1460475"/>
              <a:gd name="connsiteX11" fmla="*/ 767056 w 775722"/>
              <a:gd name="connsiteY11" fmla="*/ 433365 h 1460475"/>
              <a:gd name="connsiteX12" fmla="*/ 771381 w 775722"/>
              <a:gd name="connsiteY12" fmla="*/ 124809 h 1460475"/>
              <a:gd name="connsiteX13" fmla="*/ 775722 w 775722"/>
              <a:gd name="connsiteY13" fmla="*/ 0 h 1460475"/>
              <a:gd name="connsiteX14" fmla="*/ 775722 w 775722"/>
              <a:gd name="connsiteY14" fmla="*/ 0 h 1460475"/>
              <a:gd name="connsiteX0" fmla="*/ 0 w 775722"/>
              <a:gd name="connsiteY0" fmla="*/ 1456106 h 1460475"/>
              <a:gd name="connsiteX1" fmla="*/ 41148 w 775722"/>
              <a:gd name="connsiteY1" fmla="*/ 1460440 h 1460475"/>
              <a:gd name="connsiteX2" fmla="*/ 86672 w 775722"/>
              <a:gd name="connsiteY2" fmla="*/ 1456105 h 1460475"/>
              <a:gd name="connsiteX3" fmla="*/ 169011 w 775722"/>
              <a:gd name="connsiteY3" fmla="*/ 1430104 h 1460475"/>
              <a:gd name="connsiteX4" fmla="*/ 216682 w 775722"/>
              <a:gd name="connsiteY4" fmla="*/ 1404102 h 1460475"/>
              <a:gd name="connsiteX5" fmla="*/ 303354 w 775722"/>
              <a:gd name="connsiteY5" fmla="*/ 1330107 h 1460475"/>
              <a:gd name="connsiteX6" fmla="*/ 416030 w 775722"/>
              <a:gd name="connsiteY6" fmla="*/ 1191754 h 1460475"/>
              <a:gd name="connsiteX7" fmla="*/ 520037 w 775722"/>
              <a:gd name="connsiteY7" fmla="*/ 1031408 h 1460475"/>
              <a:gd name="connsiteX8" fmla="*/ 615377 w 775722"/>
              <a:gd name="connsiteY8" fmla="*/ 840728 h 1460475"/>
              <a:gd name="connsiteX9" fmla="*/ 719385 w 775722"/>
              <a:gd name="connsiteY9" fmla="*/ 598044 h 1460475"/>
              <a:gd name="connsiteX10" fmla="*/ 756200 w 775722"/>
              <a:gd name="connsiteY10" fmla="*/ 481035 h 1460475"/>
              <a:gd name="connsiteX11" fmla="*/ 767056 w 775722"/>
              <a:gd name="connsiteY11" fmla="*/ 433365 h 1460475"/>
              <a:gd name="connsiteX12" fmla="*/ 771381 w 775722"/>
              <a:gd name="connsiteY12" fmla="*/ 124809 h 1460475"/>
              <a:gd name="connsiteX13" fmla="*/ 775722 w 775722"/>
              <a:gd name="connsiteY13" fmla="*/ 0 h 1460475"/>
              <a:gd name="connsiteX14" fmla="*/ 775722 w 775722"/>
              <a:gd name="connsiteY14" fmla="*/ 0 h 1460475"/>
              <a:gd name="connsiteX0" fmla="*/ 0 w 775722"/>
              <a:gd name="connsiteY0" fmla="*/ 1456106 h 1460475"/>
              <a:gd name="connsiteX1" fmla="*/ 41148 w 775722"/>
              <a:gd name="connsiteY1" fmla="*/ 1460440 h 1460475"/>
              <a:gd name="connsiteX2" fmla="*/ 86672 w 775722"/>
              <a:gd name="connsiteY2" fmla="*/ 1456105 h 1460475"/>
              <a:gd name="connsiteX3" fmla="*/ 169011 w 775722"/>
              <a:gd name="connsiteY3" fmla="*/ 1430104 h 1460475"/>
              <a:gd name="connsiteX4" fmla="*/ 216682 w 775722"/>
              <a:gd name="connsiteY4" fmla="*/ 1404102 h 1460475"/>
              <a:gd name="connsiteX5" fmla="*/ 303354 w 775722"/>
              <a:gd name="connsiteY5" fmla="*/ 1330107 h 1460475"/>
              <a:gd name="connsiteX6" fmla="*/ 416030 w 775722"/>
              <a:gd name="connsiteY6" fmla="*/ 1191754 h 1460475"/>
              <a:gd name="connsiteX7" fmla="*/ 520037 w 775722"/>
              <a:gd name="connsiteY7" fmla="*/ 1031408 h 1460475"/>
              <a:gd name="connsiteX8" fmla="*/ 615377 w 775722"/>
              <a:gd name="connsiteY8" fmla="*/ 840728 h 1460475"/>
              <a:gd name="connsiteX9" fmla="*/ 719385 w 775722"/>
              <a:gd name="connsiteY9" fmla="*/ 598044 h 1460475"/>
              <a:gd name="connsiteX10" fmla="*/ 756200 w 775722"/>
              <a:gd name="connsiteY10" fmla="*/ 481035 h 1460475"/>
              <a:gd name="connsiteX11" fmla="*/ 767056 w 775722"/>
              <a:gd name="connsiteY11" fmla="*/ 433365 h 1460475"/>
              <a:gd name="connsiteX12" fmla="*/ 771381 w 775722"/>
              <a:gd name="connsiteY12" fmla="*/ 124809 h 1460475"/>
              <a:gd name="connsiteX13" fmla="*/ 775722 w 775722"/>
              <a:gd name="connsiteY13" fmla="*/ 0 h 1460475"/>
              <a:gd name="connsiteX14" fmla="*/ 775722 w 775722"/>
              <a:gd name="connsiteY14" fmla="*/ 0 h 1460475"/>
              <a:gd name="connsiteX0" fmla="*/ 0 w 775722"/>
              <a:gd name="connsiteY0" fmla="*/ 1456106 h 1460475"/>
              <a:gd name="connsiteX1" fmla="*/ 41148 w 775722"/>
              <a:gd name="connsiteY1" fmla="*/ 1460440 h 1460475"/>
              <a:gd name="connsiteX2" fmla="*/ 86672 w 775722"/>
              <a:gd name="connsiteY2" fmla="*/ 1456105 h 1460475"/>
              <a:gd name="connsiteX3" fmla="*/ 169011 w 775722"/>
              <a:gd name="connsiteY3" fmla="*/ 1430104 h 1460475"/>
              <a:gd name="connsiteX4" fmla="*/ 216682 w 775722"/>
              <a:gd name="connsiteY4" fmla="*/ 1404102 h 1460475"/>
              <a:gd name="connsiteX5" fmla="*/ 303354 w 775722"/>
              <a:gd name="connsiteY5" fmla="*/ 1330107 h 1460475"/>
              <a:gd name="connsiteX6" fmla="*/ 416030 w 775722"/>
              <a:gd name="connsiteY6" fmla="*/ 1191754 h 1460475"/>
              <a:gd name="connsiteX7" fmla="*/ 520037 w 775722"/>
              <a:gd name="connsiteY7" fmla="*/ 1031408 h 1460475"/>
              <a:gd name="connsiteX8" fmla="*/ 615377 w 775722"/>
              <a:gd name="connsiteY8" fmla="*/ 840728 h 1460475"/>
              <a:gd name="connsiteX9" fmla="*/ 719385 w 775722"/>
              <a:gd name="connsiteY9" fmla="*/ 598044 h 1460475"/>
              <a:gd name="connsiteX10" fmla="*/ 756200 w 775722"/>
              <a:gd name="connsiteY10" fmla="*/ 481035 h 1460475"/>
              <a:gd name="connsiteX11" fmla="*/ 767056 w 775722"/>
              <a:gd name="connsiteY11" fmla="*/ 433365 h 1460475"/>
              <a:gd name="connsiteX12" fmla="*/ 765840 w 775722"/>
              <a:gd name="connsiteY12" fmla="*/ 302147 h 1460475"/>
              <a:gd name="connsiteX13" fmla="*/ 771381 w 775722"/>
              <a:gd name="connsiteY13" fmla="*/ 124809 h 1460475"/>
              <a:gd name="connsiteX14" fmla="*/ 775722 w 775722"/>
              <a:gd name="connsiteY14" fmla="*/ 0 h 1460475"/>
              <a:gd name="connsiteX15" fmla="*/ 775722 w 775722"/>
              <a:gd name="connsiteY15" fmla="*/ 0 h 1460475"/>
              <a:gd name="connsiteX0" fmla="*/ 0 w 775722"/>
              <a:gd name="connsiteY0" fmla="*/ 1456106 h 1460475"/>
              <a:gd name="connsiteX1" fmla="*/ 41148 w 775722"/>
              <a:gd name="connsiteY1" fmla="*/ 1460440 h 1460475"/>
              <a:gd name="connsiteX2" fmla="*/ 86672 w 775722"/>
              <a:gd name="connsiteY2" fmla="*/ 1456105 h 1460475"/>
              <a:gd name="connsiteX3" fmla="*/ 169011 w 775722"/>
              <a:gd name="connsiteY3" fmla="*/ 1430104 h 1460475"/>
              <a:gd name="connsiteX4" fmla="*/ 216682 w 775722"/>
              <a:gd name="connsiteY4" fmla="*/ 1404102 h 1460475"/>
              <a:gd name="connsiteX5" fmla="*/ 303354 w 775722"/>
              <a:gd name="connsiteY5" fmla="*/ 1330107 h 1460475"/>
              <a:gd name="connsiteX6" fmla="*/ 416030 w 775722"/>
              <a:gd name="connsiteY6" fmla="*/ 1191754 h 1460475"/>
              <a:gd name="connsiteX7" fmla="*/ 520037 w 775722"/>
              <a:gd name="connsiteY7" fmla="*/ 1031408 h 1460475"/>
              <a:gd name="connsiteX8" fmla="*/ 615377 w 775722"/>
              <a:gd name="connsiteY8" fmla="*/ 840728 h 1460475"/>
              <a:gd name="connsiteX9" fmla="*/ 719385 w 775722"/>
              <a:gd name="connsiteY9" fmla="*/ 598044 h 1460475"/>
              <a:gd name="connsiteX10" fmla="*/ 756200 w 775722"/>
              <a:gd name="connsiteY10" fmla="*/ 481035 h 1460475"/>
              <a:gd name="connsiteX11" fmla="*/ 767056 w 775722"/>
              <a:gd name="connsiteY11" fmla="*/ 433365 h 1460475"/>
              <a:gd name="connsiteX12" fmla="*/ 765840 w 775722"/>
              <a:gd name="connsiteY12" fmla="*/ 302147 h 1460475"/>
              <a:gd name="connsiteX13" fmla="*/ 765840 w 775722"/>
              <a:gd name="connsiteY13" fmla="*/ 235645 h 1460475"/>
              <a:gd name="connsiteX14" fmla="*/ 771381 w 775722"/>
              <a:gd name="connsiteY14" fmla="*/ 124809 h 1460475"/>
              <a:gd name="connsiteX15" fmla="*/ 775722 w 775722"/>
              <a:gd name="connsiteY15" fmla="*/ 0 h 1460475"/>
              <a:gd name="connsiteX16" fmla="*/ 775722 w 775722"/>
              <a:gd name="connsiteY16" fmla="*/ 0 h 1460475"/>
              <a:gd name="connsiteX0" fmla="*/ 0 w 776927"/>
              <a:gd name="connsiteY0" fmla="*/ 1456106 h 1460475"/>
              <a:gd name="connsiteX1" fmla="*/ 41148 w 776927"/>
              <a:gd name="connsiteY1" fmla="*/ 1460440 h 1460475"/>
              <a:gd name="connsiteX2" fmla="*/ 86672 w 776927"/>
              <a:gd name="connsiteY2" fmla="*/ 1456105 h 1460475"/>
              <a:gd name="connsiteX3" fmla="*/ 169011 w 776927"/>
              <a:gd name="connsiteY3" fmla="*/ 1430104 h 1460475"/>
              <a:gd name="connsiteX4" fmla="*/ 216682 w 776927"/>
              <a:gd name="connsiteY4" fmla="*/ 1404102 h 1460475"/>
              <a:gd name="connsiteX5" fmla="*/ 303354 w 776927"/>
              <a:gd name="connsiteY5" fmla="*/ 1330107 h 1460475"/>
              <a:gd name="connsiteX6" fmla="*/ 416030 w 776927"/>
              <a:gd name="connsiteY6" fmla="*/ 1191754 h 1460475"/>
              <a:gd name="connsiteX7" fmla="*/ 520037 w 776927"/>
              <a:gd name="connsiteY7" fmla="*/ 1031408 h 1460475"/>
              <a:gd name="connsiteX8" fmla="*/ 615377 w 776927"/>
              <a:gd name="connsiteY8" fmla="*/ 840728 h 1460475"/>
              <a:gd name="connsiteX9" fmla="*/ 719385 w 776927"/>
              <a:gd name="connsiteY9" fmla="*/ 598044 h 1460475"/>
              <a:gd name="connsiteX10" fmla="*/ 756200 w 776927"/>
              <a:gd name="connsiteY10" fmla="*/ 481035 h 1460475"/>
              <a:gd name="connsiteX11" fmla="*/ 767056 w 776927"/>
              <a:gd name="connsiteY11" fmla="*/ 433365 h 1460475"/>
              <a:gd name="connsiteX12" fmla="*/ 776923 w 776927"/>
              <a:gd name="connsiteY12" fmla="*/ 302147 h 1460475"/>
              <a:gd name="connsiteX13" fmla="*/ 765840 w 776927"/>
              <a:gd name="connsiteY13" fmla="*/ 235645 h 1460475"/>
              <a:gd name="connsiteX14" fmla="*/ 771381 w 776927"/>
              <a:gd name="connsiteY14" fmla="*/ 124809 h 1460475"/>
              <a:gd name="connsiteX15" fmla="*/ 775722 w 776927"/>
              <a:gd name="connsiteY15" fmla="*/ 0 h 1460475"/>
              <a:gd name="connsiteX16" fmla="*/ 775722 w 776927"/>
              <a:gd name="connsiteY16" fmla="*/ 0 h 1460475"/>
              <a:gd name="connsiteX0" fmla="*/ 0 w 776997"/>
              <a:gd name="connsiteY0" fmla="*/ 1456106 h 1460475"/>
              <a:gd name="connsiteX1" fmla="*/ 41148 w 776997"/>
              <a:gd name="connsiteY1" fmla="*/ 1460440 h 1460475"/>
              <a:gd name="connsiteX2" fmla="*/ 86672 w 776997"/>
              <a:gd name="connsiteY2" fmla="*/ 1456105 h 1460475"/>
              <a:gd name="connsiteX3" fmla="*/ 169011 w 776997"/>
              <a:gd name="connsiteY3" fmla="*/ 1430104 h 1460475"/>
              <a:gd name="connsiteX4" fmla="*/ 216682 w 776997"/>
              <a:gd name="connsiteY4" fmla="*/ 1404102 h 1460475"/>
              <a:gd name="connsiteX5" fmla="*/ 303354 w 776997"/>
              <a:gd name="connsiteY5" fmla="*/ 1330107 h 1460475"/>
              <a:gd name="connsiteX6" fmla="*/ 416030 w 776997"/>
              <a:gd name="connsiteY6" fmla="*/ 1191754 h 1460475"/>
              <a:gd name="connsiteX7" fmla="*/ 520037 w 776997"/>
              <a:gd name="connsiteY7" fmla="*/ 1031408 h 1460475"/>
              <a:gd name="connsiteX8" fmla="*/ 615377 w 776997"/>
              <a:gd name="connsiteY8" fmla="*/ 840728 h 1460475"/>
              <a:gd name="connsiteX9" fmla="*/ 719385 w 776997"/>
              <a:gd name="connsiteY9" fmla="*/ 598044 h 1460475"/>
              <a:gd name="connsiteX10" fmla="*/ 756200 w 776997"/>
              <a:gd name="connsiteY10" fmla="*/ 481035 h 1460475"/>
              <a:gd name="connsiteX11" fmla="*/ 767056 w 776997"/>
              <a:gd name="connsiteY11" fmla="*/ 433365 h 1460475"/>
              <a:gd name="connsiteX12" fmla="*/ 776923 w 776997"/>
              <a:gd name="connsiteY12" fmla="*/ 302147 h 1460475"/>
              <a:gd name="connsiteX13" fmla="*/ 776924 w 776997"/>
              <a:gd name="connsiteY13" fmla="*/ 58306 h 1460475"/>
              <a:gd name="connsiteX14" fmla="*/ 771381 w 776997"/>
              <a:gd name="connsiteY14" fmla="*/ 124809 h 1460475"/>
              <a:gd name="connsiteX15" fmla="*/ 775722 w 776997"/>
              <a:gd name="connsiteY15" fmla="*/ 0 h 1460475"/>
              <a:gd name="connsiteX16" fmla="*/ 775722 w 776997"/>
              <a:gd name="connsiteY16" fmla="*/ 0 h 1460475"/>
              <a:gd name="connsiteX0" fmla="*/ 0 w 777376"/>
              <a:gd name="connsiteY0" fmla="*/ 1456106 h 1460475"/>
              <a:gd name="connsiteX1" fmla="*/ 41148 w 777376"/>
              <a:gd name="connsiteY1" fmla="*/ 1460440 h 1460475"/>
              <a:gd name="connsiteX2" fmla="*/ 86672 w 777376"/>
              <a:gd name="connsiteY2" fmla="*/ 1456105 h 1460475"/>
              <a:gd name="connsiteX3" fmla="*/ 169011 w 777376"/>
              <a:gd name="connsiteY3" fmla="*/ 1430104 h 1460475"/>
              <a:gd name="connsiteX4" fmla="*/ 216682 w 777376"/>
              <a:gd name="connsiteY4" fmla="*/ 1404102 h 1460475"/>
              <a:gd name="connsiteX5" fmla="*/ 303354 w 777376"/>
              <a:gd name="connsiteY5" fmla="*/ 1330107 h 1460475"/>
              <a:gd name="connsiteX6" fmla="*/ 416030 w 777376"/>
              <a:gd name="connsiteY6" fmla="*/ 1191754 h 1460475"/>
              <a:gd name="connsiteX7" fmla="*/ 520037 w 777376"/>
              <a:gd name="connsiteY7" fmla="*/ 1031408 h 1460475"/>
              <a:gd name="connsiteX8" fmla="*/ 615377 w 777376"/>
              <a:gd name="connsiteY8" fmla="*/ 840728 h 1460475"/>
              <a:gd name="connsiteX9" fmla="*/ 719385 w 777376"/>
              <a:gd name="connsiteY9" fmla="*/ 598044 h 1460475"/>
              <a:gd name="connsiteX10" fmla="*/ 756200 w 777376"/>
              <a:gd name="connsiteY10" fmla="*/ 481035 h 1460475"/>
              <a:gd name="connsiteX11" fmla="*/ 767056 w 777376"/>
              <a:gd name="connsiteY11" fmla="*/ 433365 h 1460475"/>
              <a:gd name="connsiteX12" fmla="*/ 776923 w 777376"/>
              <a:gd name="connsiteY12" fmla="*/ 302147 h 1460475"/>
              <a:gd name="connsiteX13" fmla="*/ 776924 w 777376"/>
              <a:gd name="connsiteY13" fmla="*/ 58306 h 1460475"/>
              <a:gd name="connsiteX14" fmla="*/ 776922 w 777376"/>
              <a:gd name="connsiteY14" fmla="*/ 374191 h 1460475"/>
              <a:gd name="connsiteX15" fmla="*/ 775722 w 777376"/>
              <a:gd name="connsiteY15" fmla="*/ 0 h 1460475"/>
              <a:gd name="connsiteX16" fmla="*/ 775722 w 777376"/>
              <a:gd name="connsiteY16" fmla="*/ 0 h 14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77376" h="1460475">
                <a:moveTo>
                  <a:pt x="0" y="1456106"/>
                </a:moveTo>
                <a:cubicBezTo>
                  <a:pt x="7580" y="1456828"/>
                  <a:pt x="26703" y="1460440"/>
                  <a:pt x="41148" y="1460440"/>
                </a:cubicBezTo>
                <a:cubicBezTo>
                  <a:pt x="55593" y="1460440"/>
                  <a:pt x="65362" y="1461161"/>
                  <a:pt x="86672" y="1456105"/>
                </a:cubicBezTo>
                <a:cubicBezTo>
                  <a:pt x="107983" y="1451049"/>
                  <a:pt x="147343" y="1438771"/>
                  <a:pt x="169011" y="1430104"/>
                </a:cubicBezTo>
                <a:cubicBezTo>
                  <a:pt x="190679" y="1421437"/>
                  <a:pt x="194292" y="1420768"/>
                  <a:pt x="216682" y="1404102"/>
                </a:cubicBezTo>
                <a:cubicBezTo>
                  <a:pt x="239073" y="1387436"/>
                  <a:pt x="270129" y="1365498"/>
                  <a:pt x="303354" y="1330107"/>
                </a:cubicBezTo>
                <a:cubicBezTo>
                  <a:pt x="336579" y="1294716"/>
                  <a:pt x="379916" y="1241537"/>
                  <a:pt x="416030" y="1191754"/>
                </a:cubicBezTo>
                <a:cubicBezTo>
                  <a:pt x="452144" y="1141971"/>
                  <a:pt x="486812" y="1089912"/>
                  <a:pt x="520037" y="1031408"/>
                </a:cubicBezTo>
                <a:cubicBezTo>
                  <a:pt x="553262" y="972904"/>
                  <a:pt x="582152" y="912955"/>
                  <a:pt x="615377" y="840728"/>
                </a:cubicBezTo>
                <a:cubicBezTo>
                  <a:pt x="648602" y="768501"/>
                  <a:pt x="695915" y="657993"/>
                  <a:pt x="719385" y="598044"/>
                </a:cubicBezTo>
                <a:cubicBezTo>
                  <a:pt x="742855" y="538095"/>
                  <a:pt x="746811" y="509926"/>
                  <a:pt x="756200" y="481035"/>
                </a:cubicBezTo>
                <a:cubicBezTo>
                  <a:pt x="765589" y="452144"/>
                  <a:pt x="763602" y="463180"/>
                  <a:pt x="767056" y="433365"/>
                </a:cubicBezTo>
                <a:cubicBezTo>
                  <a:pt x="770510" y="403550"/>
                  <a:pt x="777126" y="336024"/>
                  <a:pt x="776923" y="302147"/>
                </a:cubicBezTo>
                <a:cubicBezTo>
                  <a:pt x="776720" y="268270"/>
                  <a:pt x="776001" y="87862"/>
                  <a:pt x="776924" y="58306"/>
                </a:cubicBezTo>
                <a:cubicBezTo>
                  <a:pt x="777848" y="28750"/>
                  <a:pt x="775275" y="412542"/>
                  <a:pt x="776922" y="374191"/>
                </a:cubicBezTo>
                <a:cubicBezTo>
                  <a:pt x="778366" y="301964"/>
                  <a:pt x="775922" y="62365"/>
                  <a:pt x="775722" y="0"/>
                </a:cubicBezTo>
                <a:lnTo>
                  <a:pt x="775722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Freeform 35"/>
          <p:cNvSpPr/>
          <p:nvPr/>
        </p:nvSpPr>
        <p:spPr>
          <a:xfrm>
            <a:off x="6211402" y="3309967"/>
            <a:ext cx="325023" cy="346692"/>
          </a:xfrm>
          <a:custGeom>
            <a:avLst/>
            <a:gdLst>
              <a:gd name="connsiteX0" fmla="*/ 0 w 329357"/>
              <a:gd name="connsiteY0" fmla="*/ 0 h 333691"/>
              <a:gd name="connsiteX1" fmla="*/ 13000 w 329357"/>
              <a:gd name="connsiteY1" fmla="*/ 91007 h 333691"/>
              <a:gd name="connsiteX2" fmla="*/ 47670 w 329357"/>
              <a:gd name="connsiteY2" fmla="*/ 177680 h 333691"/>
              <a:gd name="connsiteX3" fmla="*/ 78005 w 329357"/>
              <a:gd name="connsiteY3" fmla="*/ 229683 h 333691"/>
              <a:gd name="connsiteX4" fmla="*/ 121342 w 329357"/>
              <a:gd name="connsiteY4" fmla="*/ 268686 h 333691"/>
              <a:gd name="connsiteX5" fmla="*/ 177679 w 329357"/>
              <a:gd name="connsiteY5" fmla="*/ 303356 h 333691"/>
              <a:gd name="connsiteX6" fmla="*/ 242684 w 329357"/>
              <a:gd name="connsiteY6" fmla="*/ 320690 h 333691"/>
              <a:gd name="connsiteX7" fmla="*/ 329357 w 329357"/>
              <a:gd name="connsiteY7" fmla="*/ 333691 h 333691"/>
              <a:gd name="connsiteX8" fmla="*/ 329357 w 329357"/>
              <a:gd name="connsiteY8" fmla="*/ 333691 h 333691"/>
              <a:gd name="connsiteX0" fmla="*/ 0 w 325023"/>
              <a:gd name="connsiteY0" fmla="*/ 0 h 346692"/>
              <a:gd name="connsiteX1" fmla="*/ 8666 w 325023"/>
              <a:gd name="connsiteY1" fmla="*/ 104008 h 346692"/>
              <a:gd name="connsiteX2" fmla="*/ 43336 w 325023"/>
              <a:gd name="connsiteY2" fmla="*/ 190681 h 346692"/>
              <a:gd name="connsiteX3" fmla="*/ 73671 w 325023"/>
              <a:gd name="connsiteY3" fmla="*/ 242684 h 346692"/>
              <a:gd name="connsiteX4" fmla="*/ 117008 w 325023"/>
              <a:gd name="connsiteY4" fmla="*/ 281687 h 346692"/>
              <a:gd name="connsiteX5" fmla="*/ 173345 w 325023"/>
              <a:gd name="connsiteY5" fmla="*/ 316357 h 346692"/>
              <a:gd name="connsiteX6" fmla="*/ 238350 w 325023"/>
              <a:gd name="connsiteY6" fmla="*/ 333691 h 346692"/>
              <a:gd name="connsiteX7" fmla="*/ 325023 w 325023"/>
              <a:gd name="connsiteY7" fmla="*/ 346692 h 346692"/>
              <a:gd name="connsiteX8" fmla="*/ 325023 w 325023"/>
              <a:gd name="connsiteY8" fmla="*/ 346692 h 346692"/>
              <a:gd name="connsiteX0" fmla="*/ 0 w 325023"/>
              <a:gd name="connsiteY0" fmla="*/ 0 h 346692"/>
              <a:gd name="connsiteX1" fmla="*/ 8666 w 325023"/>
              <a:gd name="connsiteY1" fmla="*/ 104008 h 346692"/>
              <a:gd name="connsiteX2" fmla="*/ 39002 w 325023"/>
              <a:gd name="connsiteY2" fmla="*/ 190681 h 346692"/>
              <a:gd name="connsiteX3" fmla="*/ 73671 w 325023"/>
              <a:gd name="connsiteY3" fmla="*/ 242684 h 346692"/>
              <a:gd name="connsiteX4" fmla="*/ 117008 w 325023"/>
              <a:gd name="connsiteY4" fmla="*/ 281687 h 346692"/>
              <a:gd name="connsiteX5" fmla="*/ 173345 w 325023"/>
              <a:gd name="connsiteY5" fmla="*/ 316357 h 346692"/>
              <a:gd name="connsiteX6" fmla="*/ 238350 w 325023"/>
              <a:gd name="connsiteY6" fmla="*/ 333691 h 346692"/>
              <a:gd name="connsiteX7" fmla="*/ 325023 w 325023"/>
              <a:gd name="connsiteY7" fmla="*/ 346692 h 346692"/>
              <a:gd name="connsiteX8" fmla="*/ 325023 w 325023"/>
              <a:gd name="connsiteY8" fmla="*/ 346692 h 346692"/>
              <a:gd name="connsiteX0" fmla="*/ 0 w 325023"/>
              <a:gd name="connsiteY0" fmla="*/ 0 h 355647"/>
              <a:gd name="connsiteX1" fmla="*/ 8666 w 325023"/>
              <a:gd name="connsiteY1" fmla="*/ 104008 h 355647"/>
              <a:gd name="connsiteX2" fmla="*/ 39002 w 325023"/>
              <a:gd name="connsiteY2" fmla="*/ 190681 h 355647"/>
              <a:gd name="connsiteX3" fmla="*/ 73671 w 325023"/>
              <a:gd name="connsiteY3" fmla="*/ 242684 h 355647"/>
              <a:gd name="connsiteX4" fmla="*/ 117008 w 325023"/>
              <a:gd name="connsiteY4" fmla="*/ 281687 h 355647"/>
              <a:gd name="connsiteX5" fmla="*/ 173345 w 325023"/>
              <a:gd name="connsiteY5" fmla="*/ 316357 h 355647"/>
              <a:gd name="connsiteX6" fmla="*/ 238350 w 325023"/>
              <a:gd name="connsiteY6" fmla="*/ 333691 h 355647"/>
              <a:gd name="connsiteX7" fmla="*/ 277354 w 325023"/>
              <a:gd name="connsiteY7" fmla="*/ 355324 h 355647"/>
              <a:gd name="connsiteX8" fmla="*/ 325023 w 325023"/>
              <a:gd name="connsiteY8" fmla="*/ 346692 h 355647"/>
              <a:gd name="connsiteX9" fmla="*/ 325023 w 325023"/>
              <a:gd name="connsiteY9" fmla="*/ 346692 h 355647"/>
              <a:gd name="connsiteX0" fmla="*/ 0 w 325023"/>
              <a:gd name="connsiteY0" fmla="*/ 0 h 347627"/>
              <a:gd name="connsiteX1" fmla="*/ 8666 w 325023"/>
              <a:gd name="connsiteY1" fmla="*/ 104008 h 347627"/>
              <a:gd name="connsiteX2" fmla="*/ 39002 w 325023"/>
              <a:gd name="connsiteY2" fmla="*/ 190681 h 347627"/>
              <a:gd name="connsiteX3" fmla="*/ 73671 w 325023"/>
              <a:gd name="connsiteY3" fmla="*/ 242684 h 347627"/>
              <a:gd name="connsiteX4" fmla="*/ 117008 w 325023"/>
              <a:gd name="connsiteY4" fmla="*/ 281687 h 347627"/>
              <a:gd name="connsiteX5" fmla="*/ 173345 w 325023"/>
              <a:gd name="connsiteY5" fmla="*/ 316357 h 347627"/>
              <a:gd name="connsiteX6" fmla="*/ 238350 w 325023"/>
              <a:gd name="connsiteY6" fmla="*/ 333691 h 347627"/>
              <a:gd name="connsiteX7" fmla="*/ 277354 w 325023"/>
              <a:gd name="connsiteY7" fmla="*/ 346657 h 347627"/>
              <a:gd name="connsiteX8" fmla="*/ 325023 w 325023"/>
              <a:gd name="connsiteY8" fmla="*/ 346692 h 347627"/>
              <a:gd name="connsiteX9" fmla="*/ 325023 w 325023"/>
              <a:gd name="connsiteY9" fmla="*/ 346692 h 347627"/>
              <a:gd name="connsiteX0" fmla="*/ 0 w 325023"/>
              <a:gd name="connsiteY0" fmla="*/ 0 h 348519"/>
              <a:gd name="connsiteX1" fmla="*/ 8666 w 325023"/>
              <a:gd name="connsiteY1" fmla="*/ 104008 h 348519"/>
              <a:gd name="connsiteX2" fmla="*/ 39002 w 325023"/>
              <a:gd name="connsiteY2" fmla="*/ 190681 h 348519"/>
              <a:gd name="connsiteX3" fmla="*/ 73671 w 325023"/>
              <a:gd name="connsiteY3" fmla="*/ 242684 h 348519"/>
              <a:gd name="connsiteX4" fmla="*/ 117008 w 325023"/>
              <a:gd name="connsiteY4" fmla="*/ 281687 h 348519"/>
              <a:gd name="connsiteX5" fmla="*/ 173345 w 325023"/>
              <a:gd name="connsiteY5" fmla="*/ 316357 h 348519"/>
              <a:gd name="connsiteX6" fmla="*/ 238350 w 325023"/>
              <a:gd name="connsiteY6" fmla="*/ 346692 h 348519"/>
              <a:gd name="connsiteX7" fmla="*/ 277354 w 325023"/>
              <a:gd name="connsiteY7" fmla="*/ 346657 h 348519"/>
              <a:gd name="connsiteX8" fmla="*/ 325023 w 325023"/>
              <a:gd name="connsiteY8" fmla="*/ 346692 h 348519"/>
              <a:gd name="connsiteX9" fmla="*/ 325023 w 325023"/>
              <a:gd name="connsiteY9" fmla="*/ 346692 h 348519"/>
              <a:gd name="connsiteX0" fmla="*/ 0 w 325023"/>
              <a:gd name="connsiteY0" fmla="*/ 0 h 347627"/>
              <a:gd name="connsiteX1" fmla="*/ 8666 w 325023"/>
              <a:gd name="connsiteY1" fmla="*/ 104008 h 347627"/>
              <a:gd name="connsiteX2" fmla="*/ 39002 w 325023"/>
              <a:gd name="connsiteY2" fmla="*/ 190681 h 347627"/>
              <a:gd name="connsiteX3" fmla="*/ 73671 w 325023"/>
              <a:gd name="connsiteY3" fmla="*/ 242684 h 347627"/>
              <a:gd name="connsiteX4" fmla="*/ 117008 w 325023"/>
              <a:gd name="connsiteY4" fmla="*/ 281687 h 347627"/>
              <a:gd name="connsiteX5" fmla="*/ 173345 w 325023"/>
              <a:gd name="connsiteY5" fmla="*/ 316357 h 347627"/>
              <a:gd name="connsiteX6" fmla="*/ 238350 w 325023"/>
              <a:gd name="connsiteY6" fmla="*/ 342681 h 347627"/>
              <a:gd name="connsiteX7" fmla="*/ 277354 w 325023"/>
              <a:gd name="connsiteY7" fmla="*/ 346657 h 347627"/>
              <a:gd name="connsiteX8" fmla="*/ 325023 w 325023"/>
              <a:gd name="connsiteY8" fmla="*/ 346692 h 347627"/>
              <a:gd name="connsiteX9" fmla="*/ 325023 w 325023"/>
              <a:gd name="connsiteY9" fmla="*/ 346692 h 347627"/>
              <a:gd name="connsiteX0" fmla="*/ 0 w 325023"/>
              <a:gd name="connsiteY0" fmla="*/ 0 h 346692"/>
              <a:gd name="connsiteX1" fmla="*/ 8666 w 325023"/>
              <a:gd name="connsiteY1" fmla="*/ 104008 h 346692"/>
              <a:gd name="connsiteX2" fmla="*/ 39002 w 325023"/>
              <a:gd name="connsiteY2" fmla="*/ 190681 h 346692"/>
              <a:gd name="connsiteX3" fmla="*/ 73671 w 325023"/>
              <a:gd name="connsiteY3" fmla="*/ 242684 h 346692"/>
              <a:gd name="connsiteX4" fmla="*/ 117008 w 325023"/>
              <a:gd name="connsiteY4" fmla="*/ 281687 h 346692"/>
              <a:gd name="connsiteX5" fmla="*/ 173345 w 325023"/>
              <a:gd name="connsiteY5" fmla="*/ 316357 h 346692"/>
              <a:gd name="connsiteX6" fmla="*/ 238350 w 325023"/>
              <a:gd name="connsiteY6" fmla="*/ 342681 h 346692"/>
              <a:gd name="connsiteX7" fmla="*/ 269333 w 325023"/>
              <a:gd name="connsiteY7" fmla="*/ 330614 h 346692"/>
              <a:gd name="connsiteX8" fmla="*/ 325023 w 325023"/>
              <a:gd name="connsiteY8" fmla="*/ 346692 h 346692"/>
              <a:gd name="connsiteX9" fmla="*/ 325023 w 325023"/>
              <a:gd name="connsiteY9" fmla="*/ 346692 h 346692"/>
              <a:gd name="connsiteX0" fmla="*/ 0 w 325023"/>
              <a:gd name="connsiteY0" fmla="*/ 0 h 346692"/>
              <a:gd name="connsiteX1" fmla="*/ 8666 w 325023"/>
              <a:gd name="connsiteY1" fmla="*/ 104008 h 346692"/>
              <a:gd name="connsiteX2" fmla="*/ 39002 w 325023"/>
              <a:gd name="connsiteY2" fmla="*/ 190681 h 346692"/>
              <a:gd name="connsiteX3" fmla="*/ 73671 w 325023"/>
              <a:gd name="connsiteY3" fmla="*/ 242684 h 346692"/>
              <a:gd name="connsiteX4" fmla="*/ 117008 w 325023"/>
              <a:gd name="connsiteY4" fmla="*/ 281687 h 346692"/>
              <a:gd name="connsiteX5" fmla="*/ 173345 w 325023"/>
              <a:gd name="connsiteY5" fmla="*/ 316357 h 346692"/>
              <a:gd name="connsiteX6" fmla="*/ 238350 w 325023"/>
              <a:gd name="connsiteY6" fmla="*/ 342681 h 346692"/>
              <a:gd name="connsiteX7" fmla="*/ 269333 w 325023"/>
              <a:gd name="connsiteY7" fmla="*/ 330614 h 346692"/>
              <a:gd name="connsiteX8" fmla="*/ 325023 w 325023"/>
              <a:gd name="connsiteY8" fmla="*/ 346692 h 346692"/>
              <a:gd name="connsiteX9" fmla="*/ 325023 w 325023"/>
              <a:gd name="connsiteY9" fmla="*/ 346692 h 346692"/>
              <a:gd name="connsiteX0" fmla="*/ 0 w 325023"/>
              <a:gd name="connsiteY0" fmla="*/ 0 h 346692"/>
              <a:gd name="connsiteX1" fmla="*/ 8666 w 325023"/>
              <a:gd name="connsiteY1" fmla="*/ 104008 h 346692"/>
              <a:gd name="connsiteX2" fmla="*/ 39002 w 325023"/>
              <a:gd name="connsiteY2" fmla="*/ 190681 h 346692"/>
              <a:gd name="connsiteX3" fmla="*/ 73671 w 325023"/>
              <a:gd name="connsiteY3" fmla="*/ 242684 h 346692"/>
              <a:gd name="connsiteX4" fmla="*/ 117008 w 325023"/>
              <a:gd name="connsiteY4" fmla="*/ 281687 h 346692"/>
              <a:gd name="connsiteX5" fmla="*/ 173345 w 325023"/>
              <a:gd name="connsiteY5" fmla="*/ 316357 h 346692"/>
              <a:gd name="connsiteX6" fmla="*/ 238350 w 325023"/>
              <a:gd name="connsiteY6" fmla="*/ 342681 h 346692"/>
              <a:gd name="connsiteX7" fmla="*/ 269333 w 325023"/>
              <a:gd name="connsiteY7" fmla="*/ 338635 h 346692"/>
              <a:gd name="connsiteX8" fmla="*/ 325023 w 325023"/>
              <a:gd name="connsiteY8" fmla="*/ 346692 h 346692"/>
              <a:gd name="connsiteX9" fmla="*/ 325023 w 325023"/>
              <a:gd name="connsiteY9" fmla="*/ 346692 h 346692"/>
              <a:gd name="connsiteX0" fmla="*/ 0 w 325023"/>
              <a:gd name="connsiteY0" fmla="*/ 0 h 346692"/>
              <a:gd name="connsiteX1" fmla="*/ 8666 w 325023"/>
              <a:gd name="connsiteY1" fmla="*/ 104008 h 346692"/>
              <a:gd name="connsiteX2" fmla="*/ 39002 w 325023"/>
              <a:gd name="connsiteY2" fmla="*/ 190681 h 346692"/>
              <a:gd name="connsiteX3" fmla="*/ 73671 w 325023"/>
              <a:gd name="connsiteY3" fmla="*/ 242684 h 346692"/>
              <a:gd name="connsiteX4" fmla="*/ 117008 w 325023"/>
              <a:gd name="connsiteY4" fmla="*/ 281687 h 346692"/>
              <a:gd name="connsiteX5" fmla="*/ 173345 w 325023"/>
              <a:gd name="connsiteY5" fmla="*/ 316357 h 346692"/>
              <a:gd name="connsiteX6" fmla="*/ 238350 w 325023"/>
              <a:gd name="connsiteY6" fmla="*/ 342681 h 346692"/>
              <a:gd name="connsiteX7" fmla="*/ 269333 w 325023"/>
              <a:gd name="connsiteY7" fmla="*/ 346656 h 346692"/>
              <a:gd name="connsiteX8" fmla="*/ 325023 w 325023"/>
              <a:gd name="connsiteY8" fmla="*/ 346692 h 346692"/>
              <a:gd name="connsiteX9" fmla="*/ 325023 w 325023"/>
              <a:gd name="connsiteY9" fmla="*/ 346692 h 346692"/>
              <a:gd name="connsiteX0" fmla="*/ 0 w 325023"/>
              <a:gd name="connsiteY0" fmla="*/ 0 h 346692"/>
              <a:gd name="connsiteX1" fmla="*/ 8666 w 325023"/>
              <a:gd name="connsiteY1" fmla="*/ 104008 h 346692"/>
              <a:gd name="connsiteX2" fmla="*/ 39002 w 325023"/>
              <a:gd name="connsiteY2" fmla="*/ 190681 h 346692"/>
              <a:gd name="connsiteX3" fmla="*/ 73671 w 325023"/>
              <a:gd name="connsiteY3" fmla="*/ 242684 h 346692"/>
              <a:gd name="connsiteX4" fmla="*/ 117008 w 325023"/>
              <a:gd name="connsiteY4" fmla="*/ 281687 h 346692"/>
              <a:gd name="connsiteX5" fmla="*/ 173345 w 325023"/>
              <a:gd name="connsiteY5" fmla="*/ 316357 h 346692"/>
              <a:gd name="connsiteX6" fmla="*/ 238350 w 325023"/>
              <a:gd name="connsiteY6" fmla="*/ 334660 h 346692"/>
              <a:gd name="connsiteX7" fmla="*/ 269333 w 325023"/>
              <a:gd name="connsiteY7" fmla="*/ 346656 h 346692"/>
              <a:gd name="connsiteX8" fmla="*/ 325023 w 325023"/>
              <a:gd name="connsiteY8" fmla="*/ 346692 h 346692"/>
              <a:gd name="connsiteX9" fmla="*/ 325023 w 325023"/>
              <a:gd name="connsiteY9" fmla="*/ 346692 h 346692"/>
              <a:gd name="connsiteX0" fmla="*/ 0 w 325023"/>
              <a:gd name="connsiteY0" fmla="*/ 0 h 346692"/>
              <a:gd name="connsiteX1" fmla="*/ 8666 w 325023"/>
              <a:gd name="connsiteY1" fmla="*/ 104008 h 346692"/>
              <a:gd name="connsiteX2" fmla="*/ 39002 w 325023"/>
              <a:gd name="connsiteY2" fmla="*/ 190681 h 346692"/>
              <a:gd name="connsiteX3" fmla="*/ 73671 w 325023"/>
              <a:gd name="connsiteY3" fmla="*/ 242684 h 346692"/>
              <a:gd name="connsiteX4" fmla="*/ 117008 w 325023"/>
              <a:gd name="connsiteY4" fmla="*/ 281687 h 346692"/>
              <a:gd name="connsiteX5" fmla="*/ 173345 w 325023"/>
              <a:gd name="connsiteY5" fmla="*/ 316357 h 346692"/>
              <a:gd name="connsiteX6" fmla="*/ 238350 w 325023"/>
              <a:gd name="connsiteY6" fmla="*/ 342681 h 346692"/>
              <a:gd name="connsiteX7" fmla="*/ 269333 w 325023"/>
              <a:gd name="connsiteY7" fmla="*/ 346656 h 346692"/>
              <a:gd name="connsiteX8" fmla="*/ 325023 w 325023"/>
              <a:gd name="connsiteY8" fmla="*/ 346692 h 346692"/>
              <a:gd name="connsiteX9" fmla="*/ 325023 w 325023"/>
              <a:gd name="connsiteY9" fmla="*/ 346692 h 346692"/>
              <a:gd name="connsiteX0" fmla="*/ 0 w 325023"/>
              <a:gd name="connsiteY0" fmla="*/ 0 h 346692"/>
              <a:gd name="connsiteX1" fmla="*/ 8666 w 325023"/>
              <a:gd name="connsiteY1" fmla="*/ 104008 h 346692"/>
              <a:gd name="connsiteX2" fmla="*/ 39002 w 325023"/>
              <a:gd name="connsiteY2" fmla="*/ 190681 h 346692"/>
              <a:gd name="connsiteX3" fmla="*/ 73671 w 325023"/>
              <a:gd name="connsiteY3" fmla="*/ 242684 h 346692"/>
              <a:gd name="connsiteX4" fmla="*/ 117008 w 325023"/>
              <a:gd name="connsiteY4" fmla="*/ 281687 h 346692"/>
              <a:gd name="connsiteX5" fmla="*/ 173345 w 325023"/>
              <a:gd name="connsiteY5" fmla="*/ 316357 h 346692"/>
              <a:gd name="connsiteX6" fmla="*/ 238350 w 325023"/>
              <a:gd name="connsiteY6" fmla="*/ 342681 h 346692"/>
              <a:gd name="connsiteX7" fmla="*/ 269333 w 325023"/>
              <a:gd name="connsiteY7" fmla="*/ 342646 h 346692"/>
              <a:gd name="connsiteX8" fmla="*/ 325023 w 325023"/>
              <a:gd name="connsiteY8" fmla="*/ 346692 h 346692"/>
              <a:gd name="connsiteX9" fmla="*/ 325023 w 325023"/>
              <a:gd name="connsiteY9" fmla="*/ 346692 h 346692"/>
              <a:gd name="connsiteX0" fmla="*/ 0 w 325023"/>
              <a:gd name="connsiteY0" fmla="*/ 0 h 346692"/>
              <a:gd name="connsiteX1" fmla="*/ 8666 w 325023"/>
              <a:gd name="connsiteY1" fmla="*/ 104008 h 346692"/>
              <a:gd name="connsiteX2" fmla="*/ 39002 w 325023"/>
              <a:gd name="connsiteY2" fmla="*/ 190681 h 346692"/>
              <a:gd name="connsiteX3" fmla="*/ 73671 w 325023"/>
              <a:gd name="connsiteY3" fmla="*/ 242684 h 346692"/>
              <a:gd name="connsiteX4" fmla="*/ 117008 w 325023"/>
              <a:gd name="connsiteY4" fmla="*/ 281687 h 346692"/>
              <a:gd name="connsiteX5" fmla="*/ 173345 w 325023"/>
              <a:gd name="connsiteY5" fmla="*/ 316357 h 346692"/>
              <a:gd name="connsiteX6" fmla="*/ 238350 w 325023"/>
              <a:gd name="connsiteY6" fmla="*/ 338670 h 346692"/>
              <a:gd name="connsiteX7" fmla="*/ 269333 w 325023"/>
              <a:gd name="connsiteY7" fmla="*/ 342646 h 346692"/>
              <a:gd name="connsiteX8" fmla="*/ 325023 w 325023"/>
              <a:gd name="connsiteY8" fmla="*/ 346692 h 346692"/>
              <a:gd name="connsiteX9" fmla="*/ 325023 w 325023"/>
              <a:gd name="connsiteY9" fmla="*/ 346692 h 34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5023" h="346692">
                <a:moveTo>
                  <a:pt x="0" y="0"/>
                </a:moveTo>
                <a:cubicBezTo>
                  <a:pt x="2527" y="30697"/>
                  <a:pt x="2166" y="72228"/>
                  <a:pt x="8666" y="104008"/>
                </a:cubicBezTo>
                <a:cubicBezTo>
                  <a:pt x="15166" y="135788"/>
                  <a:pt x="28168" y="167568"/>
                  <a:pt x="39002" y="190681"/>
                </a:cubicBezTo>
                <a:cubicBezTo>
                  <a:pt x="49836" y="213794"/>
                  <a:pt x="60670" y="227516"/>
                  <a:pt x="73671" y="242684"/>
                </a:cubicBezTo>
                <a:cubicBezTo>
                  <a:pt x="86672" y="257852"/>
                  <a:pt x="100396" y="269408"/>
                  <a:pt x="117008" y="281687"/>
                </a:cubicBezTo>
                <a:cubicBezTo>
                  <a:pt x="133620" y="293966"/>
                  <a:pt x="153121" y="306860"/>
                  <a:pt x="173345" y="316357"/>
                </a:cubicBezTo>
                <a:cubicBezTo>
                  <a:pt x="193569" y="325854"/>
                  <a:pt x="222352" y="334288"/>
                  <a:pt x="238350" y="338670"/>
                </a:cubicBezTo>
                <a:cubicBezTo>
                  <a:pt x="254348" y="343052"/>
                  <a:pt x="254888" y="340479"/>
                  <a:pt x="269333" y="342646"/>
                </a:cubicBezTo>
                <a:lnTo>
                  <a:pt x="325023" y="346692"/>
                </a:lnTo>
                <a:lnTo>
                  <a:pt x="325023" y="346692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Freeform 36"/>
          <p:cNvSpPr/>
          <p:nvPr/>
        </p:nvSpPr>
        <p:spPr>
          <a:xfrm>
            <a:off x="6546558" y="2933013"/>
            <a:ext cx="1102505" cy="2516031"/>
          </a:xfrm>
          <a:custGeom>
            <a:avLst/>
            <a:gdLst>
              <a:gd name="connsiteX0" fmla="*/ 0 w 1903562"/>
              <a:gd name="connsiteY0" fmla="*/ 2777706 h 2777706"/>
              <a:gd name="connsiteX1" fmla="*/ 11502 w 1903562"/>
              <a:gd name="connsiteY1" fmla="*/ 2610929 h 2777706"/>
              <a:gd name="connsiteX2" fmla="*/ 63260 w 1903562"/>
              <a:gd name="connsiteY2" fmla="*/ 2352136 h 2777706"/>
              <a:gd name="connsiteX3" fmla="*/ 143773 w 1903562"/>
              <a:gd name="connsiteY3" fmla="*/ 2053087 h 2777706"/>
              <a:gd name="connsiteX4" fmla="*/ 258792 w 1903562"/>
              <a:gd name="connsiteY4" fmla="*/ 1748287 h 2777706"/>
              <a:gd name="connsiteX5" fmla="*/ 373811 w 1903562"/>
              <a:gd name="connsiteY5" fmla="*/ 1524000 h 2777706"/>
              <a:gd name="connsiteX6" fmla="*/ 494581 w 1903562"/>
              <a:gd name="connsiteY6" fmla="*/ 1328468 h 2777706"/>
              <a:gd name="connsiteX7" fmla="*/ 615351 w 1903562"/>
              <a:gd name="connsiteY7" fmla="*/ 1155940 h 2777706"/>
              <a:gd name="connsiteX8" fmla="*/ 787879 w 1903562"/>
              <a:gd name="connsiteY8" fmla="*/ 966159 h 2777706"/>
              <a:gd name="connsiteX9" fmla="*/ 960407 w 1903562"/>
              <a:gd name="connsiteY9" fmla="*/ 810883 h 2777706"/>
              <a:gd name="connsiteX10" fmla="*/ 1224951 w 1903562"/>
              <a:gd name="connsiteY10" fmla="*/ 638355 h 2777706"/>
              <a:gd name="connsiteX11" fmla="*/ 1460740 w 1903562"/>
              <a:gd name="connsiteY11" fmla="*/ 471578 h 2777706"/>
              <a:gd name="connsiteX12" fmla="*/ 1644770 w 1903562"/>
              <a:gd name="connsiteY12" fmla="*/ 339306 h 2777706"/>
              <a:gd name="connsiteX13" fmla="*/ 1742536 w 1903562"/>
              <a:gd name="connsiteY13" fmla="*/ 258793 h 2777706"/>
              <a:gd name="connsiteX14" fmla="*/ 1840302 w 1903562"/>
              <a:gd name="connsiteY14" fmla="*/ 132272 h 2777706"/>
              <a:gd name="connsiteX15" fmla="*/ 1903562 w 1903562"/>
              <a:gd name="connsiteY15" fmla="*/ 0 h 2777706"/>
              <a:gd name="connsiteX0" fmla="*/ 0 w 1903562"/>
              <a:gd name="connsiteY0" fmla="*/ 2777706 h 2777706"/>
              <a:gd name="connsiteX1" fmla="*/ 11502 w 1903562"/>
              <a:gd name="connsiteY1" fmla="*/ 2610929 h 2777706"/>
              <a:gd name="connsiteX2" fmla="*/ 63260 w 1903562"/>
              <a:gd name="connsiteY2" fmla="*/ 2352136 h 2777706"/>
              <a:gd name="connsiteX3" fmla="*/ 143773 w 1903562"/>
              <a:gd name="connsiteY3" fmla="*/ 2053087 h 2777706"/>
              <a:gd name="connsiteX4" fmla="*/ 258792 w 1903562"/>
              <a:gd name="connsiteY4" fmla="*/ 1748287 h 2777706"/>
              <a:gd name="connsiteX5" fmla="*/ 373811 w 1903562"/>
              <a:gd name="connsiteY5" fmla="*/ 1524000 h 2777706"/>
              <a:gd name="connsiteX6" fmla="*/ 494581 w 1903562"/>
              <a:gd name="connsiteY6" fmla="*/ 1328468 h 2777706"/>
              <a:gd name="connsiteX7" fmla="*/ 615351 w 1903562"/>
              <a:gd name="connsiteY7" fmla="*/ 1155940 h 2777706"/>
              <a:gd name="connsiteX8" fmla="*/ 787879 w 1903562"/>
              <a:gd name="connsiteY8" fmla="*/ 966159 h 2777706"/>
              <a:gd name="connsiteX9" fmla="*/ 960407 w 1903562"/>
              <a:gd name="connsiteY9" fmla="*/ 810883 h 2777706"/>
              <a:gd name="connsiteX10" fmla="*/ 1115385 w 1903562"/>
              <a:gd name="connsiteY10" fmla="*/ 705996 h 2777706"/>
              <a:gd name="connsiteX11" fmla="*/ 1224951 w 1903562"/>
              <a:gd name="connsiteY11" fmla="*/ 638355 h 2777706"/>
              <a:gd name="connsiteX12" fmla="*/ 1460740 w 1903562"/>
              <a:gd name="connsiteY12" fmla="*/ 471578 h 2777706"/>
              <a:gd name="connsiteX13" fmla="*/ 1644770 w 1903562"/>
              <a:gd name="connsiteY13" fmla="*/ 339306 h 2777706"/>
              <a:gd name="connsiteX14" fmla="*/ 1742536 w 1903562"/>
              <a:gd name="connsiteY14" fmla="*/ 258793 h 2777706"/>
              <a:gd name="connsiteX15" fmla="*/ 1840302 w 1903562"/>
              <a:gd name="connsiteY15" fmla="*/ 132272 h 2777706"/>
              <a:gd name="connsiteX16" fmla="*/ 1903562 w 1903562"/>
              <a:gd name="connsiteY16" fmla="*/ 0 h 2777706"/>
              <a:gd name="connsiteX0" fmla="*/ 0 w 1903562"/>
              <a:gd name="connsiteY0" fmla="*/ 2777706 h 2777706"/>
              <a:gd name="connsiteX1" fmla="*/ 11502 w 1903562"/>
              <a:gd name="connsiteY1" fmla="*/ 2610929 h 2777706"/>
              <a:gd name="connsiteX2" fmla="*/ 63260 w 1903562"/>
              <a:gd name="connsiteY2" fmla="*/ 2352136 h 2777706"/>
              <a:gd name="connsiteX3" fmla="*/ 143773 w 1903562"/>
              <a:gd name="connsiteY3" fmla="*/ 2053087 h 2777706"/>
              <a:gd name="connsiteX4" fmla="*/ 258792 w 1903562"/>
              <a:gd name="connsiteY4" fmla="*/ 1748287 h 2777706"/>
              <a:gd name="connsiteX5" fmla="*/ 373811 w 1903562"/>
              <a:gd name="connsiteY5" fmla="*/ 1524000 h 2777706"/>
              <a:gd name="connsiteX6" fmla="*/ 494581 w 1903562"/>
              <a:gd name="connsiteY6" fmla="*/ 1328468 h 2777706"/>
              <a:gd name="connsiteX7" fmla="*/ 615351 w 1903562"/>
              <a:gd name="connsiteY7" fmla="*/ 1155940 h 2777706"/>
              <a:gd name="connsiteX8" fmla="*/ 787879 w 1903562"/>
              <a:gd name="connsiteY8" fmla="*/ 966159 h 2777706"/>
              <a:gd name="connsiteX9" fmla="*/ 960407 w 1903562"/>
              <a:gd name="connsiteY9" fmla="*/ 810883 h 2777706"/>
              <a:gd name="connsiteX10" fmla="*/ 1115385 w 1903562"/>
              <a:gd name="connsiteY10" fmla="*/ 705996 h 2777706"/>
              <a:gd name="connsiteX11" fmla="*/ 1215476 w 1903562"/>
              <a:gd name="connsiteY11" fmla="*/ 638355 h 2777706"/>
              <a:gd name="connsiteX12" fmla="*/ 1460740 w 1903562"/>
              <a:gd name="connsiteY12" fmla="*/ 471578 h 2777706"/>
              <a:gd name="connsiteX13" fmla="*/ 1644770 w 1903562"/>
              <a:gd name="connsiteY13" fmla="*/ 339306 h 2777706"/>
              <a:gd name="connsiteX14" fmla="*/ 1742536 w 1903562"/>
              <a:gd name="connsiteY14" fmla="*/ 258793 h 2777706"/>
              <a:gd name="connsiteX15" fmla="*/ 1840302 w 1903562"/>
              <a:gd name="connsiteY15" fmla="*/ 132272 h 2777706"/>
              <a:gd name="connsiteX16" fmla="*/ 1903562 w 1903562"/>
              <a:gd name="connsiteY16" fmla="*/ 0 h 2777706"/>
              <a:gd name="connsiteX0" fmla="*/ 0 w 1903562"/>
              <a:gd name="connsiteY0" fmla="*/ 2777706 h 2777706"/>
              <a:gd name="connsiteX1" fmla="*/ 11502 w 1903562"/>
              <a:gd name="connsiteY1" fmla="*/ 2610929 h 2777706"/>
              <a:gd name="connsiteX2" fmla="*/ 63260 w 1903562"/>
              <a:gd name="connsiteY2" fmla="*/ 2352136 h 2777706"/>
              <a:gd name="connsiteX3" fmla="*/ 143773 w 1903562"/>
              <a:gd name="connsiteY3" fmla="*/ 2053087 h 2777706"/>
              <a:gd name="connsiteX4" fmla="*/ 258792 w 1903562"/>
              <a:gd name="connsiteY4" fmla="*/ 1748287 h 2777706"/>
              <a:gd name="connsiteX5" fmla="*/ 373811 w 1903562"/>
              <a:gd name="connsiteY5" fmla="*/ 1524000 h 2777706"/>
              <a:gd name="connsiteX6" fmla="*/ 494581 w 1903562"/>
              <a:gd name="connsiteY6" fmla="*/ 1328468 h 2777706"/>
              <a:gd name="connsiteX7" fmla="*/ 615351 w 1903562"/>
              <a:gd name="connsiteY7" fmla="*/ 1155940 h 2777706"/>
              <a:gd name="connsiteX8" fmla="*/ 787879 w 1903562"/>
              <a:gd name="connsiteY8" fmla="*/ 966159 h 2777706"/>
              <a:gd name="connsiteX9" fmla="*/ 960407 w 1903562"/>
              <a:gd name="connsiteY9" fmla="*/ 810883 h 2777706"/>
              <a:gd name="connsiteX10" fmla="*/ 1115385 w 1903562"/>
              <a:gd name="connsiteY10" fmla="*/ 705996 h 2777706"/>
              <a:gd name="connsiteX11" fmla="*/ 1215476 w 1903562"/>
              <a:gd name="connsiteY11" fmla="*/ 638355 h 2777706"/>
              <a:gd name="connsiteX12" fmla="*/ 1460740 w 1903562"/>
              <a:gd name="connsiteY12" fmla="*/ 471578 h 2777706"/>
              <a:gd name="connsiteX13" fmla="*/ 1644770 w 1903562"/>
              <a:gd name="connsiteY13" fmla="*/ 339306 h 2777706"/>
              <a:gd name="connsiteX14" fmla="*/ 1742536 w 1903562"/>
              <a:gd name="connsiteY14" fmla="*/ 258793 h 2777706"/>
              <a:gd name="connsiteX15" fmla="*/ 1840302 w 1903562"/>
              <a:gd name="connsiteY15" fmla="*/ 132272 h 2777706"/>
              <a:gd name="connsiteX16" fmla="*/ 1903562 w 1903562"/>
              <a:gd name="connsiteY16" fmla="*/ 0 h 2777706"/>
              <a:gd name="connsiteX0" fmla="*/ 0 w 1903562"/>
              <a:gd name="connsiteY0" fmla="*/ 2777706 h 2777706"/>
              <a:gd name="connsiteX1" fmla="*/ 11502 w 1903562"/>
              <a:gd name="connsiteY1" fmla="*/ 2610929 h 2777706"/>
              <a:gd name="connsiteX2" fmla="*/ 63260 w 1903562"/>
              <a:gd name="connsiteY2" fmla="*/ 2352136 h 2777706"/>
              <a:gd name="connsiteX3" fmla="*/ 143773 w 1903562"/>
              <a:gd name="connsiteY3" fmla="*/ 2053087 h 2777706"/>
              <a:gd name="connsiteX4" fmla="*/ 258792 w 1903562"/>
              <a:gd name="connsiteY4" fmla="*/ 1748287 h 2777706"/>
              <a:gd name="connsiteX5" fmla="*/ 373811 w 1903562"/>
              <a:gd name="connsiteY5" fmla="*/ 1524000 h 2777706"/>
              <a:gd name="connsiteX6" fmla="*/ 494581 w 1903562"/>
              <a:gd name="connsiteY6" fmla="*/ 1328468 h 2777706"/>
              <a:gd name="connsiteX7" fmla="*/ 615351 w 1903562"/>
              <a:gd name="connsiteY7" fmla="*/ 1155940 h 2777706"/>
              <a:gd name="connsiteX8" fmla="*/ 787879 w 1903562"/>
              <a:gd name="connsiteY8" fmla="*/ 966159 h 2777706"/>
              <a:gd name="connsiteX9" fmla="*/ 960407 w 1903562"/>
              <a:gd name="connsiteY9" fmla="*/ 810883 h 2777706"/>
              <a:gd name="connsiteX10" fmla="*/ 1115385 w 1903562"/>
              <a:gd name="connsiteY10" fmla="*/ 705996 h 2777706"/>
              <a:gd name="connsiteX11" fmla="*/ 1215476 w 1903562"/>
              <a:gd name="connsiteY11" fmla="*/ 638355 h 2777706"/>
              <a:gd name="connsiteX12" fmla="*/ 1460740 w 1903562"/>
              <a:gd name="connsiteY12" fmla="*/ 471578 h 2777706"/>
              <a:gd name="connsiteX13" fmla="*/ 1644770 w 1903562"/>
              <a:gd name="connsiteY13" fmla="*/ 339306 h 2777706"/>
              <a:gd name="connsiteX14" fmla="*/ 1737798 w 1903562"/>
              <a:gd name="connsiteY14" fmla="*/ 254055 h 2777706"/>
              <a:gd name="connsiteX15" fmla="*/ 1840302 w 1903562"/>
              <a:gd name="connsiteY15" fmla="*/ 132272 h 2777706"/>
              <a:gd name="connsiteX16" fmla="*/ 1903562 w 1903562"/>
              <a:gd name="connsiteY16" fmla="*/ 0 h 2777706"/>
              <a:gd name="connsiteX0" fmla="*/ 0 w 1840302"/>
              <a:gd name="connsiteY0" fmla="*/ 2645434 h 2645434"/>
              <a:gd name="connsiteX1" fmla="*/ 11502 w 1840302"/>
              <a:gd name="connsiteY1" fmla="*/ 2478657 h 2645434"/>
              <a:gd name="connsiteX2" fmla="*/ 63260 w 1840302"/>
              <a:gd name="connsiteY2" fmla="*/ 2219864 h 2645434"/>
              <a:gd name="connsiteX3" fmla="*/ 143773 w 1840302"/>
              <a:gd name="connsiteY3" fmla="*/ 1920815 h 2645434"/>
              <a:gd name="connsiteX4" fmla="*/ 258792 w 1840302"/>
              <a:gd name="connsiteY4" fmla="*/ 1616015 h 2645434"/>
              <a:gd name="connsiteX5" fmla="*/ 373811 w 1840302"/>
              <a:gd name="connsiteY5" fmla="*/ 1391728 h 2645434"/>
              <a:gd name="connsiteX6" fmla="*/ 494581 w 1840302"/>
              <a:gd name="connsiteY6" fmla="*/ 1196196 h 2645434"/>
              <a:gd name="connsiteX7" fmla="*/ 615351 w 1840302"/>
              <a:gd name="connsiteY7" fmla="*/ 1023668 h 2645434"/>
              <a:gd name="connsiteX8" fmla="*/ 787879 w 1840302"/>
              <a:gd name="connsiteY8" fmla="*/ 833887 h 2645434"/>
              <a:gd name="connsiteX9" fmla="*/ 960407 w 1840302"/>
              <a:gd name="connsiteY9" fmla="*/ 678611 h 2645434"/>
              <a:gd name="connsiteX10" fmla="*/ 1115385 w 1840302"/>
              <a:gd name="connsiteY10" fmla="*/ 573724 h 2645434"/>
              <a:gd name="connsiteX11" fmla="*/ 1215476 w 1840302"/>
              <a:gd name="connsiteY11" fmla="*/ 506083 h 2645434"/>
              <a:gd name="connsiteX12" fmla="*/ 1460740 w 1840302"/>
              <a:gd name="connsiteY12" fmla="*/ 339306 h 2645434"/>
              <a:gd name="connsiteX13" fmla="*/ 1644770 w 1840302"/>
              <a:gd name="connsiteY13" fmla="*/ 207034 h 2645434"/>
              <a:gd name="connsiteX14" fmla="*/ 1737798 w 1840302"/>
              <a:gd name="connsiteY14" fmla="*/ 121783 h 2645434"/>
              <a:gd name="connsiteX15" fmla="*/ 1840302 w 1840302"/>
              <a:gd name="connsiteY15" fmla="*/ 0 h 2645434"/>
              <a:gd name="connsiteX0" fmla="*/ 0 w 1737798"/>
              <a:gd name="connsiteY0" fmla="*/ 2523651 h 2523651"/>
              <a:gd name="connsiteX1" fmla="*/ 11502 w 1737798"/>
              <a:gd name="connsiteY1" fmla="*/ 2356874 h 2523651"/>
              <a:gd name="connsiteX2" fmla="*/ 63260 w 1737798"/>
              <a:gd name="connsiteY2" fmla="*/ 2098081 h 2523651"/>
              <a:gd name="connsiteX3" fmla="*/ 143773 w 1737798"/>
              <a:gd name="connsiteY3" fmla="*/ 1799032 h 2523651"/>
              <a:gd name="connsiteX4" fmla="*/ 258792 w 1737798"/>
              <a:gd name="connsiteY4" fmla="*/ 1494232 h 2523651"/>
              <a:gd name="connsiteX5" fmla="*/ 373811 w 1737798"/>
              <a:gd name="connsiteY5" fmla="*/ 1269945 h 2523651"/>
              <a:gd name="connsiteX6" fmla="*/ 494581 w 1737798"/>
              <a:gd name="connsiteY6" fmla="*/ 1074413 h 2523651"/>
              <a:gd name="connsiteX7" fmla="*/ 615351 w 1737798"/>
              <a:gd name="connsiteY7" fmla="*/ 901885 h 2523651"/>
              <a:gd name="connsiteX8" fmla="*/ 787879 w 1737798"/>
              <a:gd name="connsiteY8" fmla="*/ 712104 h 2523651"/>
              <a:gd name="connsiteX9" fmla="*/ 960407 w 1737798"/>
              <a:gd name="connsiteY9" fmla="*/ 556828 h 2523651"/>
              <a:gd name="connsiteX10" fmla="*/ 1115385 w 1737798"/>
              <a:gd name="connsiteY10" fmla="*/ 451941 h 2523651"/>
              <a:gd name="connsiteX11" fmla="*/ 1215476 w 1737798"/>
              <a:gd name="connsiteY11" fmla="*/ 384300 h 2523651"/>
              <a:gd name="connsiteX12" fmla="*/ 1460740 w 1737798"/>
              <a:gd name="connsiteY12" fmla="*/ 217523 h 2523651"/>
              <a:gd name="connsiteX13" fmla="*/ 1644770 w 1737798"/>
              <a:gd name="connsiteY13" fmla="*/ 85251 h 2523651"/>
              <a:gd name="connsiteX14" fmla="*/ 1737798 w 1737798"/>
              <a:gd name="connsiteY14" fmla="*/ 0 h 2523651"/>
              <a:gd name="connsiteX0" fmla="*/ 0 w 1644770"/>
              <a:gd name="connsiteY0" fmla="*/ 2438400 h 2438400"/>
              <a:gd name="connsiteX1" fmla="*/ 11502 w 1644770"/>
              <a:gd name="connsiteY1" fmla="*/ 2271623 h 2438400"/>
              <a:gd name="connsiteX2" fmla="*/ 63260 w 1644770"/>
              <a:gd name="connsiteY2" fmla="*/ 2012830 h 2438400"/>
              <a:gd name="connsiteX3" fmla="*/ 143773 w 1644770"/>
              <a:gd name="connsiteY3" fmla="*/ 1713781 h 2438400"/>
              <a:gd name="connsiteX4" fmla="*/ 258792 w 1644770"/>
              <a:gd name="connsiteY4" fmla="*/ 1408981 h 2438400"/>
              <a:gd name="connsiteX5" fmla="*/ 373811 w 1644770"/>
              <a:gd name="connsiteY5" fmla="*/ 1184694 h 2438400"/>
              <a:gd name="connsiteX6" fmla="*/ 494581 w 1644770"/>
              <a:gd name="connsiteY6" fmla="*/ 989162 h 2438400"/>
              <a:gd name="connsiteX7" fmla="*/ 615351 w 1644770"/>
              <a:gd name="connsiteY7" fmla="*/ 816634 h 2438400"/>
              <a:gd name="connsiteX8" fmla="*/ 787879 w 1644770"/>
              <a:gd name="connsiteY8" fmla="*/ 626853 h 2438400"/>
              <a:gd name="connsiteX9" fmla="*/ 960407 w 1644770"/>
              <a:gd name="connsiteY9" fmla="*/ 471577 h 2438400"/>
              <a:gd name="connsiteX10" fmla="*/ 1115385 w 1644770"/>
              <a:gd name="connsiteY10" fmla="*/ 366690 h 2438400"/>
              <a:gd name="connsiteX11" fmla="*/ 1215476 w 1644770"/>
              <a:gd name="connsiteY11" fmla="*/ 299049 h 2438400"/>
              <a:gd name="connsiteX12" fmla="*/ 1460740 w 1644770"/>
              <a:gd name="connsiteY12" fmla="*/ 132272 h 2438400"/>
              <a:gd name="connsiteX13" fmla="*/ 1644770 w 1644770"/>
              <a:gd name="connsiteY13" fmla="*/ 0 h 2438400"/>
              <a:gd name="connsiteX0" fmla="*/ 0 w 1460740"/>
              <a:gd name="connsiteY0" fmla="*/ 2306128 h 2306128"/>
              <a:gd name="connsiteX1" fmla="*/ 11502 w 1460740"/>
              <a:gd name="connsiteY1" fmla="*/ 2139351 h 2306128"/>
              <a:gd name="connsiteX2" fmla="*/ 63260 w 1460740"/>
              <a:gd name="connsiteY2" fmla="*/ 1880558 h 2306128"/>
              <a:gd name="connsiteX3" fmla="*/ 143773 w 1460740"/>
              <a:gd name="connsiteY3" fmla="*/ 1581509 h 2306128"/>
              <a:gd name="connsiteX4" fmla="*/ 258792 w 1460740"/>
              <a:gd name="connsiteY4" fmla="*/ 1276709 h 2306128"/>
              <a:gd name="connsiteX5" fmla="*/ 373811 w 1460740"/>
              <a:gd name="connsiteY5" fmla="*/ 1052422 h 2306128"/>
              <a:gd name="connsiteX6" fmla="*/ 494581 w 1460740"/>
              <a:gd name="connsiteY6" fmla="*/ 856890 h 2306128"/>
              <a:gd name="connsiteX7" fmla="*/ 615351 w 1460740"/>
              <a:gd name="connsiteY7" fmla="*/ 684362 h 2306128"/>
              <a:gd name="connsiteX8" fmla="*/ 787879 w 1460740"/>
              <a:gd name="connsiteY8" fmla="*/ 494581 h 2306128"/>
              <a:gd name="connsiteX9" fmla="*/ 960407 w 1460740"/>
              <a:gd name="connsiteY9" fmla="*/ 339305 h 2306128"/>
              <a:gd name="connsiteX10" fmla="*/ 1115385 w 1460740"/>
              <a:gd name="connsiteY10" fmla="*/ 234418 h 2306128"/>
              <a:gd name="connsiteX11" fmla="*/ 1215476 w 1460740"/>
              <a:gd name="connsiteY11" fmla="*/ 166777 h 2306128"/>
              <a:gd name="connsiteX12" fmla="*/ 1460740 w 1460740"/>
              <a:gd name="connsiteY12" fmla="*/ 0 h 2306128"/>
              <a:gd name="connsiteX0" fmla="*/ 0 w 1460740"/>
              <a:gd name="connsiteY0" fmla="*/ 2306128 h 2306128"/>
              <a:gd name="connsiteX1" fmla="*/ 11502 w 1460740"/>
              <a:gd name="connsiteY1" fmla="*/ 2139351 h 2306128"/>
              <a:gd name="connsiteX2" fmla="*/ 63260 w 1460740"/>
              <a:gd name="connsiteY2" fmla="*/ 1880558 h 2306128"/>
              <a:gd name="connsiteX3" fmla="*/ 163092 w 1460740"/>
              <a:gd name="connsiteY3" fmla="*/ 1594388 h 2306128"/>
              <a:gd name="connsiteX4" fmla="*/ 258792 w 1460740"/>
              <a:gd name="connsiteY4" fmla="*/ 1276709 h 2306128"/>
              <a:gd name="connsiteX5" fmla="*/ 373811 w 1460740"/>
              <a:gd name="connsiteY5" fmla="*/ 1052422 h 2306128"/>
              <a:gd name="connsiteX6" fmla="*/ 494581 w 1460740"/>
              <a:gd name="connsiteY6" fmla="*/ 856890 h 2306128"/>
              <a:gd name="connsiteX7" fmla="*/ 615351 w 1460740"/>
              <a:gd name="connsiteY7" fmla="*/ 684362 h 2306128"/>
              <a:gd name="connsiteX8" fmla="*/ 787879 w 1460740"/>
              <a:gd name="connsiteY8" fmla="*/ 494581 h 2306128"/>
              <a:gd name="connsiteX9" fmla="*/ 960407 w 1460740"/>
              <a:gd name="connsiteY9" fmla="*/ 339305 h 2306128"/>
              <a:gd name="connsiteX10" fmla="*/ 1115385 w 1460740"/>
              <a:gd name="connsiteY10" fmla="*/ 234418 h 2306128"/>
              <a:gd name="connsiteX11" fmla="*/ 1215476 w 1460740"/>
              <a:gd name="connsiteY11" fmla="*/ 166777 h 2306128"/>
              <a:gd name="connsiteX12" fmla="*/ 1460740 w 1460740"/>
              <a:gd name="connsiteY12" fmla="*/ 0 h 2306128"/>
              <a:gd name="connsiteX0" fmla="*/ 0 w 1460740"/>
              <a:gd name="connsiteY0" fmla="*/ 2306128 h 2306128"/>
              <a:gd name="connsiteX1" fmla="*/ 11502 w 1460740"/>
              <a:gd name="connsiteY1" fmla="*/ 2139351 h 2306128"/>
              <a:gd name="connsiteX2" fmla="*/ 63260 w 1460740"/>
              <a:gd name="connsiteY2" fmla="*/ 1880558 h 2306128"/>
              <a:gd name="connsiteX3" fmla="*/ 163092 w 1460740"/>
              <a:gd name="connsiteY3" fmla="*/ 1594388 h 2306128"/>
              <a:gd name="connsiteX4" fmla="*/ 303868 w 1460740"/>
              <a:gd name="connsiteY4" fmla="*/ 1296027 h 2306128"/>
              <a:gd name="connsiteX5" fmla="*/ 373811 w 1460740"/>
              <a:gd name="connsiteY5" fmla="*/ 1052422 h 2306128"/>
              <a:gd name="connsiteX6" fmla="*/ 494581 w 1460740"/>
              <a:gd name="connsiteY6" fmla="*/ 856890 h 2306128"/>
              <a:gd name="connsiteX7" fmla="*/ 615351 w 1460740"/>
              <a:gd name="connsiteY7" fmla="*/ 684362 h 2306128"/>
              <a:gd name="connsiteX8" fmla="*/ 787879 w 1460740"/>
              <a:gd name="connsiteY8" fmla="*/ 494581 h 2306128"/>
              <a:gd name="connsiteX9" fmla="*/ 960407 w 1460740"/>
              <a:gd name="connsiteY9" fmla="*/ 339305 h 2306128"/>
              <a:gd name="connsiteX10" fmla="*/ 1115385 w 1460740"/>
              <a:gd name="connsiteY10" fmla="*/ 234418 h 2306128"/>
              <a:gd name="connsiteX11" fmla="*/ 1215476 w 1460740"/>
              <a:gd name="connsiteY11" fmla="*/ 166777 h 2306128"/>
              <a:gd name="connsiteX12" fmla="*/ 1460740 w 1460740"/>
              <a:gd name="connsiteY12" fmla="*/ 0 h 2306128"/>
              <a:gd name="connsiteX0" fmla="*/ 0 w 1460740"/>
              <a:gd name="connsiteY0" fmla="*/ 2306128 h 2306128"/>
              <a:gd name="connsiteX1" fmla="*/ 11502 w 1460740"/>
              <a:gd name="connsiteY1" fmla="*/ 2139351 h 2306128"/>
              <a:gd name="connsiteX2" fmla="*/ 63260 w 1460740"/>
              <a:gd name="connsiteY2" fmla="*/ 1880558 h 2306128"/>
              <a:gd name="connsiteX3" fmla="*/ 163092 w 1460740"/>
              <a:gd name="connsiteY3" fmla="*/ 1594388 h 2306128"/>
              <a:gd name="connsiteX4" fmla="*/ 303868 w 1460740"/>
              <a:gd name="connsiteY4" fmla="*/ 1296027 h 2306128"/>
              <a:gd name="connsiteX5" fmla="*/ 418887 w 1460740"/>
              <a:gd name="connsiteY5" fmla="*/ 1078180 h 2306128"/>
              <a:gd name="connsiteX6" fmla="*/ 494581 w 1460740"/>
              <a:gd name="connsiteY6" fmla="*/ 856890 h 2306128"/>
              <a:gd name="connsiteX7" fmla="*/ 615351 w 1460740"/>
              <a:gd name="connsiteY7" fmla="*/ 684362 h 2306128"/>
              <a:gd name="connsiteX8" fmla="*/ 787879 w 1460740"/>
              <a:gd name="connsiteY8" fmla="*/ 494581 h 2306128"/>
              <a:gd name="connsiteX9" fmla="*/ 960407 w 1460740"/>
              <a:gd name="connsiteY9" fmla="*/ 339305 h 2306128"/>
              <a:gd name="connsiteX10" fmla="*/ 1115385 w 1460740"/>
              <a:gd name="connsiteY10" fmla="*/ 234418 h 2306128"/>
              <a:gd name="connsiteX11" fmla="*/ 1215476 w 1460740"/>
              <a:gd name="connsiteY11" fmla="*/ 166777 h 2306128"/>
              <a:gd name="connsiteX12" fmla="*/ 1460740 w 1460740"/>
              <a:gd name="connsiteY12" fmla="*/ 0 h 2306128"/>
              <a:gd name="connsiteX0" fmla="*/ 0 w 1460740"/>
              <a:gd name="connsiteY0" fmla="*/ 2306128 h 2306128"/>
              <a:gd name="connsiteX1" fmla="*/ 11502 w 1460740"/>
              <a:gd name="connsiteY1" fmla="*/ 2139351 h 2306128"/>
              <a:gd name="connsiteX2" fmla="*/ 63260 w 1460740"/>
              <a:gd name="connsiteY2" fmla="*/ 1880558 h 2306128"/>
              <a:gd name="connsiteX3" fmla="*/ 163092 w 1460740"/>
              <a:gd name="connsiteY3" fmla="*/ 1594388 h 2306128"/>
              <a:gd name="connsiteX4" fmla="*/ 303868 w 1460740"/>
              <a:gd name="connsiteY4" fmla="*/ 1296027 h 2306128"/>
              <a:gd name="connsiteX5" fmla="*/ 418887 w 1460740"/>
              <a:gd name="connsiteY5" fmla="*/ 1078180 h 2306128"/>
              <a:gd name="connsiteX6" fmla="*/ 513899 w 1460740"/>
              <a:gd name="connsiteY6" fmla="*/ 869768 h 2306128"/>
              <a:gd name="connsiteX7" fmla="*/ 615351 w 1460740"/>
              <a:gd name="connsiteY7" fmla="*/ 684362 h 2306128"/>
              <a:gd name="connsiteX8" fmla="*/ 787879 w 1460740"/>
              <a:gd name="connsiteY8" fmla="*/ 494581 h 2306128"/>
              <a:gd name="connsiteX9" fmla="*/ 960407 w 1460740"/>
              <a:gd name="connsiteY9" fmla="*/ 339305 h 2306128"/>
              <a:gd name="connsiteX10" fmla="*/ 1115385 w 1460740"/>
              <a:gd name="connsiteY10" fmla="*/ 234418 h 2306128"/>
              <a:gd name="connsiteX11" fmla="*/ 1215476 w 1460740"/>
              <a:gd name="connsiteY11" fmla="*/ 166777 h 2306128"/>
              <a:gd name="connsiteX12" fmla="*/ 1460740 w 1460740"/>
              <a:gd name="connsiteY12" fmla="*/ 0 h 2306128"/>
              <a:gd name="connsiteX0" fmla="*/ 0 w 1460740"/>
              <a:gd name="connsiteY0" fmla="*/ 2306128 h 2306128"/>
              <a:gd name="connsiteX1" fmla="*/ 11502 w 1460740"/>
              <a:gd name="connsiteY1" fmla="*/ 2139351 h 2306128"/>
              <a:gd name="connsiteX2" fmla="*/ 63260 w 1460740"/>
              <a:gd name="connsiteY2" fmla="*/ 1880558 h 2306128"/>
              <a:gd name="connsiteX3" fmla="*/ 163092 w 1460740"/>
              <a:gd name="connsiteY3" fmla="*/ 1594388 h 2306128"/>
              <a:gd name="connsiteX4" fmla="*/ 303868 w 1460740"/>
              <a:gd name="connsiteY4" fmla="*/ 1296027 h 2306128"/>
              <a:gd name="connsiteX5" fmla="*/ 418887 w 1460740"/>
              <a:gd name="connsiteY5" fmla="*/ 1078180 h 2306128"/>
              <a:gd name="connsiteX6" fmla="*/ 513899 w 1460740"/>
              <a:gd name="connsiteY6" fmla="*/ 869768 h 2306128"/>
              <a:gd name="connsiteX7" fmla="*/ 621790 w 1460740"/>
              <a:gd name="connsiteY7" fmla="*/ 710120 h 2306128"/>
              <a:gd name="connsiteX8" fmla="*/ 787879 w 1460740"/>
              <a:gd name="connsiteY8" fmla="*/ 494581 h 2306128"/>
              <a:gd name="connsiteX9" fmla="*/ 960407 w 1460740"/>
              <a:gd name="connsiteY9" fmla="*/ 339305 h 2306128"/>
              <a:gd name="connsiteX10" fmla="*/ 1115385 w 1460740"/>
              <a:gd name="connsiteY10" fmla="*/ 234418 h 2306128"/>
              <a:gd name="connsiteX11" fmla="*/ 1215476 w 1460740"/>
              <a:gd name="connsiteY11" fmla="*/ 166777 h 2306128"/>
              <a:gd name="connsiteX12" fmla="*/ 1460740 w 1460740"/>
              <a:gd name="connsiteY12" fmla="*/ 0 h 2306128"/>
              <a:gd name="connsiteX0" fmla="*/ 0 w 1460740"/>
              <a:gd name="connsiteY0" fmla="*/ 2306128 h 2306128"/>
              <a:gd name="connsiteX1" fmla="*/ 11502 w 1460740"/>
              <a:gd name="connsiteY1" fmla="*/ 2139351 h 2306128"/>
              <a:gd name="connsiteX2" fmla="*/ 63260 w 1460740"/>
              <a:gd name="connsiteY2" fmla="*/ 1880558 h 2306128"/>
              <a:gd name="connsiteX3" fmla="*/ 163092 w 1460740"/>
              <a:gd name="connsiteY3" fmla="*/ 1594388 h 2306128"/>
              <a:gd name="connsiteX4" fmla="*/ 303868 w 1460740"/>
              <a:gd name="connsiteY4" fmla="*/ 1296027 h 2306128"/>
              <a:gd name="connsiteX5" fmla="*/ 418887 w 1460740"/>
              <a:gd name="connsiteY5" fmla="*/ 1078180 h 2306128"/>
              <a:gd name="connsiteX6" fmla="*/ 513899 w 1460740"/>
              <a:gd name="connsiteY6" fmla="*/ 869768 h 2306128"/>
              <a:gd name="connsiteX7" fmla="*/ 621790 w 1460740"/>
              <a:gd name="connsiteY7" fmla="*/ 710120 h 2306128"/>
              <a:gd name="connsiteX8" fmla="*/ 768560 w 1460740"/>
              <a:gd name="connsiteY8" fmla="*/ 488142 h 2306128"/>
              <a:gd name="connsiteX9" fmla="*/ 960407 w 1460740"/>
              <a:gd name="connsiteY9" fmla="*/ 339305 h 2306128"/>
              <a:gd name="connsiteX10" fmla="*/ 1115385 w 1460740"/>
              <a:gd name="connsiteY10" fmla="*/ 234418 h 2306128"/>
              <a:gd name="connsiteX11" fmla="*/ 1215476 w 1460740"/>
              <a:gd name="connsiteY11" fmla="*/ 166777 h 2306128"/>
              <a:gd name="connsiteX12" fmla="*/ 1460740 w 1460740"/>
              <a:gd name="connsiteY12" fmla="*/ 0 h 2306128"/>
              <a:gd name="connsiteX0" fmla="*/ 0 w 1460740"/>
              <a:gd name="connsiteY0" fmla="*/ 2306128 h 2306128"/>
              <a:gd name="connsiteX1" fmla="*/ 11502 w 1460740"/>
              <a:gd name="connsiteY1" fmla="*/ 2139351 h 2306128"/>
              <a:gd name="connsiteX2" fmla="*/ 63260 w 1460740"/>
              <a:gd name="connsiteY2" fmla="*/ 1880558 h 2306128"/>
              <a:gd name="connsiteX3" fmla="*/ 163092 w 1460740"/>
              <a:gd name="connsiteY3" fmla="*/ 1594388 h 2306128"/>
              <a:gd name="connsiteX4" fmla="*/ 303868 w 1460740"/>
              <a:gd name="connsiteY4" fmla="*/ 1296027 h 2306128"/>
              <a:gd name="connsiteX5" fmla="*/ 418887 w 1460740"/>
              <a:gd name="connsiteY5" fmla="*/ 1078180 h 2306128"/>
              <a:gd name="connsiteX6" fmla="*/ 513899 w 1460740"/>
              <a:gd name="connsiteY6" fmla="*/ 869768 h 2306128"/>
              <a:gd name="connsiteX7" fmla="*/ 621790 w 1460740"/>
              <a:gd name="connsiteY7" fmla="*/ 710120 h 2306128"/>
              <a:gd name="connsiteX8" fmla="*/ 768560 w 1460740"/>
              <a:gd name="connsiteY8" fmla="*/ 488142 h 2306128"/>
              <a:gd name="connsiteX9" fmla="*/ 928210 w 1460740"/>
              <a:gd name="connsiteY9" fmla="*/ 294229 h 2306128"/>
              <a:gd name="connsiteX10" fmla="*/ 1115385 w 1460740"/>
              <a:gd name="connsiteY10" fmla="*/ 234418 h 2306128"/>
              <a:gd name="connsiteX11" fmla="*/ 1215476 w 1460740"/>
              <a:gd name="connsiteY11" fmla="*/ 166777 h 2306128"/>
              <a:gd name="connsiteX12" fmla="*/ 1460740 w 1460740"/>
              <a:gd name="connsiteY12" fmla="*/ 0 h 2306128"/>
              <a:gd name="connsiteX0" fmla="*/ 0 w 1460740"/>
              <a:gd name="connsiteY0" fmla="*/ 2306128 h 2306128"/>
              <a:gd name="connsiteX1" fmla="*/ 11502 w 1460740"/>
              <a:gd name="connsiteY1" fmla="*/ 2139351 h 2306128"/>
              <a:gd name="connsiteX2" fmla="*/ 63260 w 1460740"/>
              <a:gd name="connsiteY2" fmla="*/ 1880558 h 2306128"/>
              <a:gd name="connsiteX3" fmla="*/ 163092 w 1460740"/>
              <a:gd name="connsiteY3" fmla="*/ 1594388 h 2306128"/>
              <a:gd name="connsiteX4" fmla="*/ 303868 w 1460740"/>
              <a:gd name="connsiteY4" fmla="*/ 1296027 h 2306128"/>
              <a:gd name="connsiteX5" fmla="*/ 418887 w 1460740"/>
              <a:gd name="connsiteY5" fmla="*/ 1078180 h 2306128"/>
              <a:gd name="connsiteX6" fmla="*/ 513899 w 1460740"/>
              <a:gd name="connsiteY6" fmla="*/ 869768 h 2306128"/>
              <a:gd name="connsiteX7" fmla="*/ 621790 w 1460740"/>
              <a:gd name="connsiteY7" fmla="*/ 710120 h 2306128"/>
              <a:gd name="connsiteX8" fmla="*/ 768560 w 1460740"/>
              <a:gd name="connsiteY8" fmla="*/ 488142 h 2306128"/>
              <a:gd name="connsiteX9" fmla="*/ 928210 w 1460740"/>
              <a:gd name="connsiteY9" fmla="*/ 294229 h 2306128"/>
              <a:gd name="connsiteX10" fmla="*/ 1031672 w 1460740"/>
              <a:gd name="connsiteY10" fmla="*/ 208660 h 2306128"/>
              <a:gd name="connsiteX11" fmla="*/ 1215476 w 1460740"/>
              <a:gd name="connsiteY11" fmla="*/ 166777 h 2306128"/>
              <a:gd name="connsiteX12" fmla="*/ 1460740 w 1460740"/>
              <a:gd name="connsiteY12" fmla="*/ 0 h 2306128"/>
              <a:gd name="connsiteX0" fmla="*/ 0 w 1460740"/>
              <a:gd name="connsiteY0" fmla="*/ 2306128 h 2306128"/>
              <a:gd name="connsiteX1" fmla="*/ 11502 w 1460740"/>
              <a:gd name="connsiteY1" fmla="*/ 2139351 h 2306128"/>
              <a:gd name="connsiteX2" fmla="*/ 63260 w 1460740"/>
              <a:gd name="connsiteY2" fmla="*/ 1880558 h 2306128"/>
              <a:gd name="connsiteX3" fmla="*/ 163092 w 1460740"/>
              <a:gd name="connsiteY3" fmla="*/ 1594388 h 2306128"/>
              <a:gd name="connsiteX4" fmla="*/ 303868 w 1460740"/>
              <a:gd name="connsiteY4" fmla="*/ 1296027 h 2306128"/>
              <a:gd name="connsiteX5" fmla="*/ 418887 w 1460740"/>
              <a:gd name="connsiteY5" fmla="*/ 1078180 h 2306128"/>
              <a:gd name="connsiteX6" fmla="*/ 513899 w 1460740"/>
              <a:gd name="connsiteY6" fmla="*/ 869768 h 2306128"/>
              <a:gd name="connsiteX7" fmla="*/ 621790 w 1460740"/>
              <a:gd name="connsiteY7" fmla="*/ 710120 h 2306128"/>
              <a:gd name="connsiteX8" fmla="*/ 768560 w 1460740"/>
              <a:gd name="connsiteY8" fmla="*/ 488142 h 2306128"/>
              <a:gd name="connsiteX9" fmla="*/ 928210 w 1460740"/>
              <a:gd name="connsiteY9" fmla="*/ 294229 h 2306128"/>
              <a:gd name="connsiteX10" fmla="*/ 1031672 w 1460740"/>
              <a:gd name="connsiteY10" fmla="*/ 208660 h 2306128"/>
              <a:gd name="connsiteX11" fmla="*/ 1080248 w 1460740"/>
              <a:gd name="connsiteY11" fmla="*/ 115261 h 2306128"/>
              <a:gd name="connsiteX12" fmla="*/ 1460740 w 1460740"/>
              <a:gd name="connsiteY12" fmla="*/ 0 h 2306128"/>
              <a:gd name="connsiteX0" fmla="*/ 0 w 1080248"/>
              <a:gd name="connsiteY0" fmla="*/ 2190867 h 2190867"/>
              <a:gd name="connsiteX1" fmla="*/ 11502 w 1080248"/>
              <a:gd name="connsiteY1" fmla="*/ 2024090 h 2190867"/>
              <a:gd name="connsiteX2" fmla="*/ 63260 w 1080248"/>
              <a:gd name="connsiteY2" fmla="*/ 1765297 h 2190867"/>
              <a:gd name="connsiteX3" fmla="*/ 163092 w 1080248"/>
              <a:gd name="connsiteY3" fmla="*/ 1479127 h 2190867"/>
              <a:gd name="connsiteX4" fmla="*/ 303868 w 1080248"/>
              <a:gd name="connsiteY4" fmla="*/ 1180766 h 2190867"/>
              <a:gd name="connsiteX5" fmla="*/ 418887 w 1080248"/>
              <a:gd name="connsiteY5" fmla="*/ 962919 h 2190867"/>
              <a:gd name="connsiteX6" fmla="*/ 513899 w 1080248"/>
              <a:gd name="connsiteY6" fmla="*/ 754507 h 2190867"/>
              <a:gd name="connsiteX7" fmla="*/ 621790 w 1080248"/>
              <a:gd name="connsiteY7" fmla="*/ 594859 h 2190867"/>
              <a:gd name="connsiteX8" fmla="*/ 768560 w 1080248"/>
              <a:gd name="connsiteY8" fmla="*/ 372881 h 2190867"/>
              <a:gd name="connsiteX9" fmla="*/ 928210 w 1080248"/>
              <a:gd name="connsiteY9" fmla="*/ 178968 h 2190867"/>
              <a:gd name="connsiteX10" fmla="*/ 1031672 w 1080248"/>
              <a:gd name="connsiteY10" fmla="*/ 93399 h 2190867"/>
              <a:gd name="connsiteX11" fmla="*/ 1080248 w 1080248"/>
              <a:gd name="connsiteY11" fmla="*/ 0 h 2190867"/>
              <a:gd name="connsiteX0" fmla="*/ 0 w 1080248"/>
              <a:gd name="connsiteY0" fmla="*/ 2190867 h 2190867"/>
              <a:gd name="connsiteX1" fmla="*/ 11502 w 1080248"/>
              <a:gd name="connsiteY1" fmla="*/ 2024090 h 2190867"/>
              <a:gd name="connsiteX2" fmla="*/ 63260 w 1080248"/>
              <a:gd name="connsiteY2" fmla="*/ 1765297 h 2190867"/>
              <a:gd name="connsiteX3" fmla="*/ 163092 w 1080248"/>
              <a:gd name="connsiteY3" fmla="*/ 1479127 h 2190867"/>
              <a:gd name="connsiteX4" fmla="*/ 303868 w 1080248"/>
              <a:gd name="connsiteY4" fmla="*/ 1180766 h 2190867"/>
              <a:gd name="connsiteX5" fmla="*/ 418887 w 1080248"/>
              <a:gd name="connsiteY5" fmla="*/ 962919 h 2190867"/>
              <a:gd name="connsiteX6" fmla="*/ 513899 w 1080248"/>
              <a:gd name="connsiteY6" fmla="*/ 754507 h 2190867"/>
              <a:gd name="connsiteX7" fmla="*/ 621790 w 1080248"/>
              <a:gd name="connsiteY7" fmla="*/ 594859 h 2190867"/>
              <a:gd name="connsiteX8" fmla="*/ 768560 w 1080248"/>
              <a:gd name="connsiteY8" fmla="*/ 372881 h 2190867"/>
              <a:gd name="connsiteX9" fmla="*/ 928210 w 1080248"/>
              <a:gd name="connsiteY9" fmla="*/ 178968 h 2190867"/>
              <a:gd name="connsiteX10" fmla="*/ 954399 w 1080248"/>
              <a:gd name="connsiteY10" fmla="*/ 48323 h 2190867"/>
              <a:gd name="connsiteX11" fmla="*/ 1080248 w 1080248"/>
              <a:gd name="connsiteY11" fmla="*/ 0 h 2190867"/>
              <a:gd name="connsiteX0" fmla="*/ 0 w 1080248"/>
              <a:gd name="connsiteY0" fmla="*/ 2190867 h 2190867"/>
              <a:gd name="connsiteX1" fmla="*/ 11502 w 1080248"/>
              <a:gd name="connsiteY1" fmla="*/ 2024090 h 2190867"/>
              <a:gd name="connsiteX2" fmla="*/ 63260 w 1080248"/>
              <a:gd name="connsiteY2" fmla="*/ 1765297 h 2190867"/>
              <a:gd name="connsiteX3" fmla="*/ 163092 w 1080248"/>
              <a:gd name="connsiteY3" fmla="*/ 1479127 h 2190867"/>
              <a:gd name="connsiteX4" fmla="*/ 303868 w 1080248"/>
              <a:gd name="connsiteY4" fmla="*/ 1180766 h 2190867"/>
              <a:gd name="connsiteX5" fmla="*/ 418887 w 1080248"/>
              <a:gd name="connsiteY5" fmla="*/ 962919 h 2190867"/>
              <a:gd name="connsiteX6" fmla="*/ 513899 w 1080248"/>
              <a:gd name="connsiteY6" fmla="*/ 754507 h 2190867"/>
              <a:gd name="connsiteX7" fmla="*/ 621790 w 1080248"/>
              <a:gd name="connsiteY7" fmla="*/ 594859 h 2190867"/>
              <a:gd name="connsiteX8" fmla="*/ 768560 w 1080248"/>
              <a:gd name="connsiteY8" fmla="*/ 372881 h 2190867"/>
              <a:gd name="connsiteX9" fmla="*/ 883134 w 1080248"/>
              <a:gd name="connsiteY9" fmla="*/ 172529 h 2190867"/>
              <a:gd name="connsiteX10" fmla="*/ 954399 w 1080248"/>
              <a:gd name="connsiteY10" fmla="*/ 48323 h 2190867"/>
              <a:gd name="connsiteX11" fmla="*/ 1080248 w 1080248"/>
              <a:gd name="connsiteY11" fmla="*/ 0 h 2190867"/>
              <a:gd name="connsiteX0" fmla="*/ 0 w 1022293"/>
              <a:gd name="connsiteY0" fmla="*/ 2287459 h 2287459"/>
              <a:gd name="connsiteX1" fmla="*/ 11502 w 1022293"/>
              <a:gd name="connsiteY1" fmla="*/ 2120682 h 2287459"/>
              <a:gd name="connsiteX2" fmla="*/ 63260 w 1022293"/>
              <a:gd name="connsiteY2" fmla="*/ 1861889 h 2287459"/>
              <a:gd name="connsiteX3" fmla="*/ 163092 w 1022293"/>
              <a:gd name="connsiteY3" fmla="*/ 1575719 h 2287459"/>
              <a:gd name="connsiteX4" fmla="*/ 303868 w 1022293"/>
              <a:gd name="connsiteY4" fmla="*/ 1277358 h 2287459"/>
              <a:gd name="connsiteX5" fmla="*/ 418887 w 1022293"/>
              <a:gd name="connsiteY5" fmla="*/ 1059511 h 2287459"/>
              <a:gd name="connsiteX6" fmla="*/ 513899 w 1022293"/>
              <a:gd name="connsiteY6" fmla="*/ 851099 h 2287459"/>
              <a:gd name="connsiteX7" fmla="*/ 621790 w 1022293"/>
              <a:gd name="connsiteY7" fmla="*/ 691451 h 2287459"/>
              <a:gd name="connsiteX8" fmla="*/ 768560 w 1022293"/>
              <a:gd name="connsiteY8" fmla="*/ 469473 h 2287459"/>
              <a:gd name="connsiteX9" fmla="*/ 883134 w 1022293"/>
              <a:gd name="connsiteY9" fmla="*/ 269121 h 2287459"/>
              <a:gd name="connsiteX10" fmla="*/ 954399 w 1022293"/>
              <a:gd name="connsiteY10" fmla="*/ 144915 h 2287459"/>
              <a:gd name="connsiteX11" fmla="*/ 1022293 w 1022293"/>
              <a:gd name="connsiteY11" fmla="*/ 0 h 2287459"/>
              <a:gd name="connsiteX0" fmla="*/ 0 w 1118885"/>
              <a:gd name="connsiteY0" fmla="*/ 2499960 h 2499960"/>
              <a:gd name="connsiteX1" fmla="*/ 11502 w 1118885"/>
              <a:gd name="connsiteY1" fmla="*/ 2333183 h 2499960"/>
              <a:gd name="connsiteX2" fmla="*/ 63260 w 1118885"/>
              <a:gd name="connsiteY2" fmla="*/ 2074390 h 2499960"/>
              <a:gd name="connsiteX3" fmla="*/ 163092 w 1118885"/>
              <a:gd name="connsiteY3" fmla="*/ 1788220 h 2499960"/>
              <a:gd name="connsiteX4" fmla="*/ 303868 w 1118885"/>
              <a:gd name="connsiteY4" fmla="*/ 1489859 h 2499960"/>
              <a:gd name="connsiteX5" fmla="*/ 418887 w 1118885"/>
              <a:gd name="connsiteY5" fmla="*/ 1272012 h 2499960"/>
              <a:gd name="connsiteX6" fmla="*/ 513899 w 1118885"/>
              <a:gd name="connsiteY6" fmla="*/ 1063600 h 2499960"/>
              <a:gd name="connsiteX7" fmla="*/ 621790 w 1118885"/>
              <a:gd name="connsiteY7" fmla="*/ 903952 h 2499960"/>
              <a:gd name="connsiteX8" fmla="*/ 768560 w 1118885"/>
              <a:gd name="connsiteY8" fmla="*/ 681974 h 2499960"/>
              <a:gd name="connsiteX9" fmla="*/ 883134 w 1118885"/>
              <a:gd name="connsiteY9" fmla="*/ 481622 h 2499960"/>
              <a:gd name="connsiteX10" fmla="*/ 954399 w 1118885"/>
              <a:gd name="connsiteY10" fmla="*/ 357416 h 2499960"/>
              <a:gd name="connsiteX11" fmla="*/ 1118885 w 1118885"/>
              <a:gd name="connsiteY11" fmla="*/ 0 h 2499960"/>
              <a:gd name="connsiteX0" fmla="*/ 0 w 1118885"/>
              <a:gd name="connsiteY0" fmla="*/ 2499960 h 2499960"/>
              <a:gd name="connsiteX1" fmla="*/ 11502 w 1118885"/>
              <a:gd name="connsiteY1" fmla="*/ 2333183 h 2499960"/>
              <a:gd name="connsiteX2" fmla="*/ 63260 w 1118885"/>
              <a:gd name="connsiteY2" fmla="*/ 2074390 h 2499960"/>
              <a:gd name="connsiteX3" fmla="*/ 163092 w 1118885"/>
              <a:gd name="connsiteY3" fmla="*/ 1788220 h 2499960"/>
              <a:gd name="connsiteX4" fmla="*/ 303868 w 1118885"/>
              <a:gd name="connsiteY4" fmla="*/ 1489859 h 2499960"/>
              <a:gd name="connsiteX5" fmla="*/ 418887 w 1118885"/>
              <a:gd name="connsiteY5" fmla="*/ 1272012 h 2499960"/>
              <a:gd name="connsiteX6" fmla="*/ 513899 w 1118885"/>
              <a:gd name="connsiteY6" fmla="*/ 1063600 h 2499960"/>
              <a:gd name="connsiteX7" fmla="*/ 621790 w 1118885"/>
              <a:gd name="connsiteY7" fmla="*/ 903952 h 2499960"/>
              <a:gd name="connsiteX8" fmla="*/ 768560 w 1118885"/>
              <a:gd name="connsiteY8" fmla="*/ 681974 h 2499960"/>
              <a:gd name="connsiteX9" fmla="*/ 883134 w 1118885"/>
              <a:gd name="connsiteY9" fmla="*/ 481622 h 2499960"/>
              <a:gd name="connsiteX10" fmla="*/ 922201 w 1118885"/>
              <a:gd name="connsiteY10" fmla="*/ 350976 h 2499960"/>
              <a:gd name="connsiteX11" fmla="*/ 1118885 w 1118885"/>
              <a:gd name="connsiteY11" fmla="*/ 0 h 2499960"/>
              <a:gd name="connsiteX0" fmla="*/ 0 w 1118885"/>
              <a:gd name="connsiteY0" fmla="*/ 2499960 h 2499960"/>
              <a:gd name="connsiteX1" fmla="*/ 11502 w 1118885"/>
              <a:gd name="connsiteY1" fmla="*/ 2333183 h 2499960"/>
              <a:gd name="connsiteX2" fmla="*/ 63260 w 1118885"/>
              <a:gd name="connsiteY2" fmla="*/ 2074390 h 2499960"/>
              <a:gd name="connsiteX3" fmla="*/ 163092 w 1118885"/>
              <a:gd name="connsiteY3" fmla="*/ 1788220 h 2499960"/>
              <a:gd name="connsiteX4" fmla="*/ 303868 w 1118885"/>
              <a:gd name="connsiteY4" fmla="*/ 1489859 h 2499960"/>
              <a:gd name="connsiteX5" fmla="*/ 418887 w 1118885"/>
              <a:gd name="connsiteY5" fmla="*/ 1272012 h 2499960"/>
              <a:gd name="connsiteX6" fmla="*/ 513899 w 1118885"/>
              <a:gd name="connsiteY6" fmla="*/ 1063600 h 2499960"/>
              <a:gd name="connsiteX7" fmla="*/ 621790 w 1118885"/>
              <a:gd name="connsiteY7" fmla="*/ 903952 h 2499960"/>
              <a:gd name="connsiteX8" fmla="*/ 768560 w 1118885"/>
              <a:gd name="connsiteY8" fmla="*/ 681974 h 2499960"/>
              <a:gd name="connsiteX9" fmla="*/ 857376 w 1118885"/>
              <a:gd name="connsiteY9" fmla="*/ 475182 h 2499960"/>
              <a:gd name="connsiteX10" fmla="*/ 922201 w 1118885"/>
              <a:gd name="connsiteY10" fmla="*/ 350976 h 2499960"/>
              <a:gd name="connsiteX11" fmla="*/ 1118885 w 1118885"/>
              <a:gd name="connsiteY11" fmla="*/ 0 h 2499960"/>
              <a:gd name="connsiteX0" fmla="*/ 0 w 1118885"/>
              <a:gd name="connsiteY0" fmla="*/ 2499960 h 2499960"/>
              <a:gd name="connsiteX1" fmla="*/ 11502 w 1118885"/>
              <a:gd name="connsiteY1" fmla="*/ 2333183 h 2499960"/>
              <a:gd name="connsiteX2" fmla="*/ 63260 w 1118885"/>
              <a:gd name="connsiteY2" fmla="*/ 2074390 h 2499960"/>
              <a:gd name="connsiteX3" fmla="*/ 163092 w 1118885"/>
              <a:gd name="connsiteY3" fmla="*/ 1788220 h 2499960"/>
              <a:gd name="connsiteX4" fmla="*/ 303868 w 1118885"/>
              <a:gd name="connsiteY4" fmla="*/ 1489859 h 2499960"/>
              <a:gd name="connsiteX5" fmla="*/ 418887 w 1118885"/>
              <a:gd name="connsiteY5" fmla="*/ 1272012 h 2499960"/>
              <a:gd name="connsiteX6" fmla="*/ 513899 w 1118885"/>
              <a:gd name="connsiteY6" fmla="*/ 1063600 h 2499960"/>
              <a:gd name="connsiteX7" fmla="*/ 621790 w 1118885"/>
              <a:gd name="connsiteY7" fmla="*/ 903952 h 2499960"/>
              <a:gd name="connsiteX8" fmla="*/ 736363 w 1118885"/>
              <a:gd name="connsiteY8" fmla="*/ 681974 h 2499960"/>
              <a:gd name="connsiteX9" fmla="*/ 857376 w 1118885"/>
              <a:gd name="connsiteY9" fmla="*/ 475182 h 2499960"/>
              <a:gd name="connsiteX10" fmla="*/ 922201 w 1118885"/>
              <a:gd name="connsiteY10" fmla="*/ 350976 h 2499960"/>
              <a:gd name="connsiteX11" fmla="*/ 1118885 w 1118885"/>
              <a:gd name="connsiteY11" fmla="*/ 0 h 2499960"/>
              <a:gd name="connsiteX0" fmla="*/ 0 w 1118885"/>
              <a:gd name="connsiteY0" fmla="*/ 2499960 h 2499960"/>
              <a:gd name="connsiteX1" fmla="*/ 11502 w 1118885"/>
              <a:gd name="connsiteY1" fmla="*/ 2333183 h 2499960"/>
              <a:gd name="connsiteX2" fmla="*/ 63260 w 1118885"/>
              <a:gd name="connsiteY2" fmla="*/ 2074390 h 2499960"/>
              <a:gd name="connsiteX3" fmla="*/ 163092 w 1118885"/>
              <a:gd name="connsiteY3" fmla="*/ 1788220 h 2499960"/>
              <a:gd name="connsiteX4" fmla="*/ 303868 w 1118885"/>
              <a:gd name="connsiteY4" fmla="*/ 1489859 h 2499960"/>
              <a:gd name="connsiteX5" fmla="*/ 418887 w 1118885"/>
              <a:gd name="connsiteY5" fmla="*/ 1272012 h 2499960"/>
              <a:gd name="connsiteX6" fmla="*/ 513899 w 1118885"/>
              <a:gd name="connsiteY6" fmla="*/ 1063600 h 2499960"/>
              <a:gd name="connsiteX7" fmla="*/ 621790 w 1118885"/>
              <a:gd name="connsiteY7" fmla="*/ 903952 h 2499960"/>
              <a:gd name="connsiteX8" fmla="*/ 736363 w 1118885"/>
              <a:gd name="connsiteY8" fmla="*/ 681974 h 2499960"/>
              <a:gd name="connsiteX9" fmla="*/ 857376 w 1118885"/>
              <a:gd name="connsiteY9" fmla="*/ 475182 h 2499960"/>
              <a:gd name="connsiteX10" fmla="*/ 922201 w 1118885"/>
              <a:gd name="connsiteY10" fmla="*/ 350976 h 2499960"/>
              <a:gd name="connsiteX11" fmla="*/ 1118885 w 1118885"/>
              <a:gd name="connsiteY11" fmla="*/ 0 h 2499960"/>
              <a:gd name="connsiteX0" fmla="*/ 0 w 1118885"/>
              <a:gd name="connsiteY0" fmla="*/ 2499960 h 2499960"/>
              <a:gd name="connsiteX1" fmla="*/ 11502 w 1118885"/>
              <a:gd name="connsiteY1" fmla="*/ 2333183 h 2499960"/>
              <a:gd name="connsiteX2" fmla="*/ 63260 w 1118885"/>
              <a:gd name="connsiteY2" fmla="*/ 2074390 h 2499960"/>
              <a:gd name="connsiteX3" fmla="*/ 163092 w 1118885"/>
              <a:gd name="connsiteY3" fmla="*/ 1788220 h 2499960"/>
              <a:gd name="connsiteX4" fmla="*/ 303868 w 1118885"/>
              <a:gd name="connsiteY4" fmla="*/ 1489859 h 2499960"/>
              <a:gd name="connsiteX5" fmla="*/ 418887 w 1118885"/>
              <a:gd name="connsiteY5" fmla="*/ 1272012 h 2499960"/>
              <a:gd name="connsiteX6" fmla="*/ 526778 w 1118885"/>
              <a:gd name="connsiteY6" fmla="*/ 1082918 h 2499960"/>
              <a:gd name="connsiteX7" fmla="*/ 621790 w 1118885"/>
              <a:gd name="connsiteY7" fmla="*/ 903952 h 2499960"/>
              <a:gd name="connsiteX8" fmla="*/ 736363 w 1118885"/>
              <a:gd name="connsiteY8" fmla="*/ 681974 h 2499960"/>
              <a:gd name="connsiteX9" fmla="*/ 857376 w 1118885"/>
              <a:gd name="connsiteY9" fmla="*/ 475182 h 2499960"/>
              <a:gd name="connsiteX10" fmla="*/ 922201 w 1118885"/>
              <a:gd name="connsiteY10" fmla="*/ 350976 h 2499960"/>
              <a:gd name="connsiteX11" fmla="*/ 1118885 w 1118885"/>
              <a:gd name="connsiteY11" fmla="*/ 0 h 2499960"/>
              <a:gd name="connsiteX0" fmla="*/ 0 w 1118885"/>
              <a:gd name="connsiteY0" fmla="*/ 2525717 h 2525717"/>
              <a:gd name="connsiteX1" fmla="*/ 11502 w 1118885"/>
              <a:gd name="connsiteY1" fmla="*/ 2358940 h 2525717"/>
              <a:gd name="connsiteX2" fmla="*/ 63260 w 1118885"/>
              <a:gd name="connsiteY2" fmla="*/ 2100147 h 2525717"/>
              <a:gd name="connsiteX3" fmla="*/ 163092 w 1118885"/>
              <a:gd name="connsiteY3" fmla="*/ 1813977 h 2525717"/>
              <a:gd name="connsiteX4" fmla="*/ 303868 w 1118885"/>
              <a:gd name="connsiteY4" fmla="*/ 1515616 h 2525717"/>
              <a:gd name="connsiteX5" fmla="*/ 418887 w 1118885"/>
              <a:gd name="connsiteY5" fmla="*/ 1297769 h 2525717"/>
              <a:gd name="connsiteX6" fmla="*/ 526778 w 1118885"/>
              <a:gd name="connsiteY6" fmla="*/ 1108675 h 2525717"/>
              <a:gd name="connsiteX7" fmla="*/ 621790 w 1118885"/>
              <a:gd name="connsiteY7" fmla="*/ 929709 h 2525717"/>
              <a:gd name="connsiteX8" fmla="*/ 736363 w 1118885"/>
              <a:gd name="connsiteY8" fmla="*/ 707731 h 2525717"/>
              <a:gd name="connsiteX9" fmla="*/ 857376 w 1118885"/>
              <a:gd name="connsiteY9" fmla="*/ 500939 h 2525717"/>
              <a:gd name="connsiteX10" fmla="*/ 922201 w 1118885"/>
              <a:gd name="connsiteY10" fmla="*/ 376733 h 2525717"/>
              <a:gd name="connsiteX11" fmla="*/ 1118885 w 1118885"/>
              <a:gd name="connsiteY11" fmla="*/ 0 h 2525717"/>
              <a:gd name="connsiteX0" fmla="*/ 0 w 1118885"/>
              <a:gd name="connsiteY0" fmla="*/ 2525717 h 2525717"/>
              <a:gd name="connsiteX1" fmla="*/ 11502 w 1118885"/>
              <a:gd name="connsiteY1" fmla="*/ 2358940 h 2525717"/>
              <a:gd name="connsiteX2" fmla="*/ 63260 w 1118885"/>
              <a:gd name="connsiteY2" fmla="*/ 2100147 h 2525717"/>
              <a:gd name="connsiteX3" fmla="*/ 163092 w 1118885"/>
              <a:gd name="connsiteY3" fmla="*/ 1813977 h 2525717"/>
              <a:gd name="connsiteX4" fmla="*/ 303868 w 1118885"/>
              <a:gd name="connsiteY4" fmla="*/ 1515616 h 2525717"/>
              <a:gd name="connsiteX5" fmla="*/ 418887 w 1118885"/>
              <a:gd name="connsiteY5" fmla="*/ 1297769 h 2525717"/>
              <a:gd name="connsiteX6" fmla="*/ 526778 w 1118885"/>
              <a:gd name="connsiteY6" fmla="*/ 1108675 h 2525717"/>
              <a:gd name="connsiteX7" fmla="*/ 621790 w 1118885"/>
              <a:gd name="connsiteY7" fmla="*/ 929709 h 2525717"/>
              <a:gd name="connsiteX8" fmla="*/ 736363 w 1118885"/>
              <a:gd name="connsiteY8" fmla="*/ 707731 h 2525717"/>
              <a:gd name="connsiteX9" fmla="*/ 857376 w 1118885"/>
              <a:gd name="connsiteY9" fmla="*/ 500939 h 2525717"/>
              <a:gd name="connsiteX10" fmla="*/ 922201 w 1118885"/>
              <a:gd name="connsiteY10" fmla="*/ 376733 h 2525717"/>
              <a:gd name="connsiteX11" fmla="*/ 1118885 w 1118885"/>
              <a:gd name="connsiteY11" fmla="*/ 0 h 2525717"/>
              <a:gd name="connsiteX0" fmla="*/ 0 w 922201"/>
              <a:gd name="connsiteY0" fmla="*/ 2148984 h 2148984"/>
              <a:gd name="connsiteX1" fmla="*/ 11502 w 922201"/>
              <a:gd name="connsiteY1" fmla="*/ 1982207 h 2148984"/>
              <a:gd name="connsiteX2" fmla="*/ 63260 w 922201"/>
              <a:gd name="connsiteY2" fmla="*/ 1723414 h 2148984"/>
              <a:gd name="connsiteX3" fmla="*/ 163092 w 922201"/>
              <a:gd name="connsiteY3" fmla="*/ 1437244 h 2148984"/>
              <a:gd name="connsiteX4" fmla="*/ 303868 w 922201"/>
              <a:gd name="connsiteY4" fmla="*/ 1138883 h 2148984"/>
              <a:gd name="connsiteX5" fmla="*/ 418887 w 922201"/>
              <a:gd name="connsiteY5" fmla="*/ 921036 h 2148984"/>
              <a:gd name="connsiteX6" fmla="*/ 526778 w 922201"/>
              <a:gd name="connsiteY6" fmla="*/ 731942 h 2148984"/>
              <a:gd name="connsiteX7" fmla="*/ 621790 w 922201"/>
              <a:gd name="connsiteY7" fmla="*/ 552976 h 2148984"/>
              <a:gd name="connsiteX8" fmla="*/ 736363 w 922201"/>
              <a:gd name="connsiteY8" fmla="*/ 330998 h 2148984"/>
              <a:gd name="connsiteX9" fmla="*/ 857376 w 922201"/>
              <a:gd name="connsiteY9" fmla="*/ 124206 h 2148984"/>
              <a:gd name="connsiteX10" fmla="*/ 922201 w 922201"/>
              <a:gd name="connsiteY10" fmla="*/ 0 h 2148984"/>
              <a:gd name="connsiteX0" fmla="*/ 0 w 1102505"/>
              <a:gd name="connsiteY0" fmla="*/ 2516031 h 2516031"/>
              <a:gd name="connsiteX1" fmla="*/ 11502 w 1102505"/>
              <a:gd name="connsiteY1" fmla="*/ 2349254 h 2516031"/>
              <a:gd name="connsiteX2" fmla="*/ 63260 w 1102505"/>
              <a:gd name="connsiteY2" fmla="*/ 2090461 h 2516031"/>
              <a:gd name="connsiteX3" fmla="*/ 163092 w 1102505"/>
              <a:gd name="connsiteY3" fmla="*/ 1804291 h 2516031"/>
              <a:gd name="connsiteX4" fmla="*/ 303868 w 1102505"/>
              <a:gd name="connsiteY4" fmla="*/ 1505930 h 2516031"/>
              <a:gd name="connsiteX5" fmla="*/ 418887 w 1102505"/>
              <a:gd name="connsiteY5" fmla="*/ 1288083 h 2516031"/>
              <a:gd name="connsiteX6" fmla="*/ 526778 w 1102505"/>
              <a:gd name="connsiteY6" fmla="*/ 1098989 h 2516031"/>
              <a:gd name="connsiteX7" fmla="*/ 621790 w 1102505"/>
              <a:gd name="connsiteY7" fmla="*/ 920023 h 2516031"/>
              <a:gd name="connsiteX8" fmla="*/ 736363 w 1102505"/>
              <a:gd name="connsiteY8" fmla="*/ 698045 h 2516031"/>
              <a:gd name="connsiteX9" fmla="*/ 857376 w 1102505"/>
              <a:gd name="connsiteY9" fmla="*/ 491253 h 2516031"/>
              <a:gd name="connsiteX10" fmla="*/ 1102505 w 1102505"/>
              <a:gd name="connsiteY10" fmla="*/ 0 h 2516031"/>
              <a:gd name="connsiteX0" fmla="*/ 0 w 1102505"/>
              <a:gd name="connsiteY0" fmla="*/ 2516031 h 2516031"/>
              <a:gd name="connsiteX1" fmla="*/ 11502 w 1102505"/>
              <a:gd name="connsiteY1" fmla="*/ 2349254 h 2516031"/>
              <a:gd name="connsiteX2" fmla="*/ 63260 w 1102505"/>
              <a:gd name="connsiteY2" fmla="*/ 2090461 h 2516031"/>
              <a:gd name="connsiteX3" fmla="*/ 163092 w 1102505"/>
              <a:gd name="connsiteY3" fmla="*/ 1804291 h 2516031"/>
              <a:gd name="connsiteX4" fmla="*/ 303868 w 1102505"/>
              <a:gd name="connsiteY4" fmla="*/ 1505930 h 2516031"/>
              <a:gd name="connsiteX5" fmla="*/ 418887 w 1102505"/>
              <a:gd name="connsiteY5" fmla="*/ 1288083 h 2516031"/>
              <a:gd name="connsiteX6" fmla="*/ 526778 w 1102505"/>
              <a:gd name="connsiteY6" fmla="*/ 1098989 h 2516031"/>
              <a:gd name="connsiteX7" fmla="*/ 621790 w 1102505"/>
              <a:gd name="connsiteY7" fmla="*/ 926462 h 2516031"/>
              <a:gd name="connsiteX8" fmla="*/ 736363 w 1102505"/>
              <a:gd name="connsiteY8" fmla="*/ 698045 h 2516031"/>
              <a:gd name="connsiteX9" fmla="*/ 857376 w 1102505"/>
              <a:gd name="connsiteY9" fmla="*/ 491253 h 2516031"/>
              <a:gd name="connsiteX10" fmla="*/ 1102505 w 1102505"/>
              <a:gd name="connsiteY10" fmla="*/ 0 h 2516031"/>
              <a:gd name="connsiteX0" fmla="*/ 0 w 1102505"/>
              <a:gd name="connsiteY0" fmla="*/ 2516031 h 2516031"/>
              <a:gd name="connsiteX1" fmla="*/ 11502 w 1102505"/>
              <a:gd name="connsiteY1" fmla="*/ 2349254 h 2516031"/>
              <a:gd name="connsiteX2" fmla="*/ 63260 w 1102505"/>
              <a:gd name="connsiteY2" fmla="*/ 2090461 h 2516031"/>
              <a:gd name="connsiteX3" fmla="*/ 163092 w 1102505"/>
              <a:gd name="connsiteY3" fmla="*/ 1804291 h 2516031"/>
              <a:gd name="connsiteX4" fmla="*/ 303868 w 1102505"/>
              <a:gd name="connsiteY4" fmla="*/ 1505930 h 2516031"/>
              <a:gd name="connsiteX5" fmla="*/ 418887 w 1102505"/>
              <a:gd name="connsiteY5" fmla="*/ 1288083 h 2516031"/>
              <a:gd name="connsiteX6" fmla="*/ 526778 w 1102505"/>
              <a:gd name="connsiteY6" fmla="*/ 1098989 h 2516031"/>
              <a:gd name="connsiteX7" fmla="*/ 621790 w 1102505"/>
              <a:gd name="connsiteY7" fmla="*/ 926462 h 2516031"/>
              <a:gd name="connsiteX8" fmla="*/ 717127 w 1102505"/>
              <a:gd name="connsiteY8" fmla="*/ 750345 h 2516031"/>
              <a:gd name="connsiteX9" fmla="*/ 736363 w 1102505"/>
              <a:gd name="connsiteY9" fmla="*/ 698045 h 2516031"/>
              <a:gd name="connsiteX10" fmla="*/ 857376 w 1102505"/>
              <a:gd name="connsiteY10" fmla="*/ 491253 h 2516031"/>
              <a:gd name="connsiteX11" fmla="*/ 1102505 w 1102505"/>
              <a:gd name="connsiteY11" fmla="*/ 0 h 2516031"/>
              <a:gd name="connsiteX0" fmla="*/ 0 w 1102505"/>
              <a:gd name="connsiteY0" fmla="*/ 2516031 h 2516031"/>
              <a:gd name="connsiteX1" fmla="*/ 11502 w 1102505"/>
              <a:gd name="connsiteY1" fmla="*/ 2349254 h 2516031"/>
              <a:gd name="connsiteX2" fmla="*/ 63260 w 1102505"/>
              <a:gd name="connsiteY2" fmla="*/ 2090461 h 2516031"/>
              <a:gd name="connsiteX3" fmla="*/ 163092 w 1102505"/>
              <a:gd name="connsiteY3" fmla="*/ 1804291 h 2516031"/>
              <a:gd name="connsiteX4" fmla="*/ 303868 w 1102505"/>
              <a:gd name="connsiteY4" fmla="*/ 1505930 h 2516031"/>
              <a:gd name="connsiteX5" fmla="*/ 418887 w 1102505"/>
              <a:gd name="connsiteY5" fmla="*/ 1288083 h 2516031"/>
              <a:gd name="connsiteX6" fmla="*/ 526778 w 1102505"/>
              <a:gd name="connsiteY6" fmla="*/ 1098989 h 2516031"/>
              <a:gd name="connsiteX7" fmla="*/ 621790 w 1102505"/>
              <a:gd name="connsiteY7" fmla="*/ 926462 h 2516031"/>
              <a:gd name="connsiteX8" fmla="*/ 717127 w 1102505"/>
              <a:gd name="connsiteY8" fmla="*/ 750345 h 2516031"/>
              <a:gd name="connsiteX9" fmla="*/ 736363 w 1102505"/>
              <a:gd name="connsiteY9" fmla="*/ 698045 h 2516031"/>
              <a:gd name="connsiteX10" fmla="*/ 850936 w 1102505"/>
              <a:gd name="connsiteY10" fmla="*/ 484814 h 2516031"/>
              <a:gd name="connsiteX11" fmla="*/ 1102505 w 1102505"/>
              <a:gd name="connsiteY11" fmla="*/ 0 h 2516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02505" h="2516031">
                <a:moveTo>
                  <a:pt x="0" y="2516031"/>
                </a:moveTo>
                <a:cubicBezTo>
                  <a:pt x="479" y="2468106"/>
                  <a:pt x="959" y="2420182"/>
                  <a:pt x="11502" y="2349254"/>
                </a:cubicBezTo>
                <a:cubicBezTo>
                  <a:pt x="22045" y="2278326"/>
                  <a:pt x="37995" y="2181288"/>
                  <a:pt x="63260" y="2090461"/>
                </a:cubicBezTo>
                <a:cubicBezTo>
                  <a:pt x="88525" y="1999634"/>
                  <a:pt x="122991" y="1901713"/>
                  <a:pt x="163092" y="1804291"/>
                </a:cubicBezTo>
                <a:cubicBezTo>
                  <a:pt x="203193" y="1706869"/>
                  <a:pt x="261236" y="1591965"/>
                  <a:pt x="303868" y="1505930"/>
                </a:cubicBezTo>
                <a:cubicBezTo>
                  <a:pt x="346501" y="1419895"/>
                  <a:pt x="381735" y="1355906"/>
                  <a:pt x="418887" y="1288083"/>
                </a:cubicBezTo>
                <a:cubicBezTo>
                  <a:pt x="456039" y="1220260"/>
                  <a:pt x="492961" y="1159259"/>
                  <a:pt x="526778" y="1098989"/>
                </a:cubicBezTo>
                <a:cubicBezTo>
                  <a:pt x="560595" y="1038719"/>
                  <a:pt x="590065" y="984569"/>
                  <a:pt x="621790" y="926462"/>
                </a:cubicBezTo>
                <a:cubicBezTo>
                  <a:pt x="653515" y="868355"/>
                  <a:pt x="698031" y="788415"/>
                  <a:pt x="717127" y="750345"/>
                </a:cubicBezTo>
                <a:cubicBezTo>
                  <a:pt x="736223" y="712275"/>
                  <a:pt x="714062" y="742300"/>
                  <a:pt x="736363" y="698045"/>
                </a:cubicBezTo>
                <a:cubicBezTo>
                  <a:pt x="758664" y="653790"/>
                  <a:pt x="789912" y="601155"/>
                  <a:pt x="850936" y="484814"/>
                </a:cubicBezTo>
                <a:cubicBezTo>
                  <a:pt x="911960" y="368473"/>
                  <a:pt x="1058920" y="83490"/>
                  <a:pt x="1102505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8" name="Picture 2" descr="Green and Blue Pencils in the Sun clipart. Free download transparent .PNG | 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285">
            <a:off x="3799434" y="1826129"/>
            <a:ext cx="833262" cy="11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Freeform 38"/>
          <p:cNvSpPr/>
          <p:nvPr/>
        </p:nvSpPr>
        <p:spPr>
          <a:xfrm>
            <a:off x="7850903" y="2245530"/>
            <a:ext cx="633247" cy="184081"/>
          </a:xfrm>
          <a:custGeom>
            <a:avLst/>
            <a:gdLst>
              <a:gd name="connsiteX0" fmla="*/ 626853 w 626853"/>
              <a:gd name="connsiteY0" fmla="*/ 70530 h 185548"/>
              <a:gd name="connsiteX1" fmla="*/ 506083 w 626853"/>
              <a:gd name="connsiteY1" fmla="*/ 13020 h 185548"/>
              <a:gd name="connsiteX2" fmla="*/ 437071 w 626853"/>
              <a:gd name="connsiteY2" fmla="*/ 7269 h 185548"/>
              <a:gd name="connsiteX3" fmla="*/ 368060 w 626853"/>
              <a:gd name="connsiteY3" fmla="*/ 1518 h 185548"/>
              <a:gd name="connsiteX4" fmla="*/ 310551 w 626853"/>
              <a:gd name="connsiteY4" fmla="*/ 1518 h 185548"/>
              <a:gd name="connsiteX5" fmla="*/ 241539 w 626853"/>
              <a:gd name="connsiteY5" fmla="*/ 18771 h 185548"/>
              <a:gd name="connsiteX6" fmla="*/ 189781 w 626853"/>
              <a:gd name="connsiteY6" fmla="*/ 41775 h 185548"/>
              <a:gd name="connsiteX7" fmla="*/ 132271 w 626853"/>
              <a:gd name="connsiteY7" fmla="*/ 70530 h 185548"/>
              <a:gd name="connsiteX8" fmla="*/ 80513 w 626853"/>
              <a:gd name="connsiteY8" fmla="*/ 105035 h 185548"/>
              <a:gd name="connsiteX9" fmla="*/ 34505 w 626853"/>
              <a:gd name="connsiteY9" fmla="*/ 145292 h 185548"/>
              <a:gd name="connsiteX10" fmla="*/ 0 w 626853"/>
              <a:gd name="connsiteY10" fmla="*/ 185548 h 185548"/>
              <a:gd name="connsiteX11" fmla="*/ 0 w 626853"/>
              <a:gd name="connsiteY11" fmla="*/ 185548 h 185548"/>
              <a:gd name="connsiteX0" fmla="*/ 626853 w 626853"/>
              <a:gd name="connsiteY0" fmla="*/ 74948 h 189966"/>
              <a:gd name="connsiteX1" fmla="*/ 506083 w 626853"/>
              <a:gd name="connsiteY1" fmla="*/ 17438 h 189966"/>
              <a:gd name="connsiteX2" fmla="*/ 437071 w 626853"/>
              <a:gd name="connsiteY2" fmla="*/ 11687 h 189966"/>
              <a:gd name="connsiteX3" fmla="*/ 368060 w 626853"/>
              <a:gd name="connsiteY3" fmla="*/ 185 h 189966"/>
              <a:gd name="connsiteX4" fmla="*/ 310551 w 626853"/>
              <a:gd name="connsiteY4" fmla="*/ 5936 h 189966"/>
              <a:gd name="connsiteX5" fmla="*/ 241539 w 626853"/>
              <a:gd name="connsiteY5" fmla="*/ 23189 h 189966"/>
              <a:gd name="connsiteX6" fmla="*/ 189781 w 626853"/>
              <a:gd name="connsiteY6" fmla="*/ 46193 h 189966"/>
              <a:gd name="connsiteX7" fmla="*/ 132271 w 626853"/>
              <a:gd name="connsiteY7" fmla="*/ 74948 h 189966"/>
              <a:gd name="connsiteX8" fmla="*/ 80513 w 626853"/>
              <a:gd name="connsiteY8" fmla="*/ 109453 h 189966"/>
              <a:gd name="connsiteX9" fmla="*/ 34505 w 626853"/>
              <a:gd name="connsiteY9" fmla="*/ 149710 h 189966"/>
              <a:gd name="connsiteX10" fmla="*/ 0 w 626853"/>
              <a:gd name="connsiteY10" fmla="*/ 189966 h 189966"/>
              <a:gd name="connsiteX11" fmla="*/ 0 w 626853"/>
              <a:gd name="connsiteY11" fmla="*/ 189966 h 189966"/>
              <a:gd name="connsiteX0" fmla="*/ 626853 w 626853"/>
              <a:gd name="connsiteY0" fmla="*/ 74763 h 189781"/>
              <a:gd name="connsiteX1" fmla="*/ 506083 w 626853"/>
              <a:gd name="connsiteY1" fmla="*/ 17253 h 189781"/>
              <a:gd name="connsiteX2" fmla="*/ 437071 w 626853"/>
              <a:gd name="connsiteY2" fmla="*/ 5751 h 189781"/>
              <a:gd name="connsiteX3" fmla="*/ 368060 w 626853"/>
              <a:gd name="connsiteY3" fmla="*/ 0 h 189781"/>
              <a:gd name="connsiteX4" fmla="*/ 310551 w 626853"/>
              <a:gd name="connsiteY4" fmla="*/ 5751 h 189781"/>
              <a:gd name="connsiteX5" fmla="*/ 241539 w 626853"/>
              <a:gd name="connsiteY5" fmla="*/ 23004 h 189781"/>
              <a:gd name="connsiteX6" fmla="*/ 189781 w 626853"/>
              <a:gd name="connsiteY6" fmla="*/ 46008 h 189781"/>
              <a:gd name="connsiteX7" fmla="*/ 132271 w 626853"/>
              <a:gd name="connsiteY7" fmla="*/ 74763 h 189781"/>
              <a:gd name="connsiteX8" fmla="*/ 80513 w 626853"/>
              <a:gd name="connsiteY8" fmla="*/ 109268 h 189781"/>
              <a:gd name="connsiteX9" fmla="*/ 34505 w 626853"/>
              <a:gd name="connsiteY9" fmla="*/ 149525 h 189781"/>
              <a:gd name="connsiteX10" fmla="*/ 0 w 626853"/>
              <a:gd name="connsiteY10" fmla="*/ 189781 h 189781"/>
              <a:gd name="connsiteX11" fmla="*/ 0 w 626853"/>
              <a:gd name="connsiteY11" fmla="*/ 189781 h 189781"/>
              <a:gd name="connsiteX0" fmla="*/ 626853 w 626853"/>
              <a:gd name="connsiteY0" fmla="*/ 74913 h 189931"/>
              <a:gd name="connsiteX1" fmla="*/ 506083 w 626853"/>
              <a:gd name="connsiteY1" fmla="*/ 17403 h 189931"/>
              <a:gd name="connsiteX2" fmla="*/ 437071 w 626853"/>
              <a:gd name="connsiteY2" fmla="*/ 5901 h 189931"/>
              <a:gd name="connsiteX3" fmla="*/ 368060 w 626853"/>
              <a:gd name="connsiteY3" fmla="*/ 150 h 189931"/>
              <a:gd name="connsiteX4" fmla="*/ 310551 w 626853"/>
              <a:gd name="connsiteY4" fmla="*/ 11652 h 189931"/>
              <a:gd name="connsiteX5" fmla="*/ 241539 w 626853"/>
              <a:gd name="connsiteY5" fmla="*/ 23154 h 189931"/>
              <a:gd name="connsiteX6" fmla="*/ 189781 w 626853"/>
              <a:gd name="connsiteY6" fmla="*/ 46158 h 189931"/>
              <a:gd name="connsiteX7" fmla="*/ 132271 w 626853"/>
              <a:gd name="connsiteY7" fmla="*/ 74913 h 189931"/>
              <a:gd name="connsiteX8" fmla="*/ 80513 w 626853"/>
              <a:gd name="connsiteY8" fmla="*/ 109418 h 189931"/>
              <a:gd name="connsiteX9" fmla="*/ 34505 w 626853"/>
              <a:gd name="connsiteY9" fmla="*/ 149675 h 189931"/>
              <a:gd name="connsiteX10" fmla="*/ 0 w 626853"/>
              <a:gd name="connsiteY10" fmla="*/ 189931 h 189931"/>
              <a:gd name="connsiteX11" fmla="*/ 0 w 626853"/>
              <a:gd name="connsiteY11" fmla="*/ 189931 h 189931"/>
              <a:gd name="connsiteX0" fmla="*/ 626853 w 626853"/>
              <a:gd name="connsiteY0" fmla="*/ 70119 h 185137"/>
              <a:gd name="connsiteX1" fmla="*/ 506083 w 626853"/>
              <a:gd name="connsiteY1" fmla="*/ 12609 h 185137"/>
              <a:gd name="connsiteX2" fmla="*/ 437071 w 626853"/>
              <a:gd name="connsiteY2" fmla="*/ 1107 h 185137"/>
              <a:gd name="connsiteX3" fmla="*/ 368060 w 626853"/>
              <a:gd name="connsiteY3" fmla="*/ 1107 h 185137"/>
              <a:gd name="connsiteX4" fmla="*/ 310551 w 626853"/>
              <a:gd name="connsiteY4" fmla="*/ 6858 h 185137"/>
              <a:gd name="connsiteX5" fmla="*/ 241539 w 626853"/>
              <a:gd name="connsiteY5" fmla="*/ 18360 h 185137"/>
              <a:gd name="connsiteX6" fmla="*/ 189781 w 626853"/>
              <a:gd name="connsiteY6" fmla="*/ 41364 h 185137"/>
              <a:gd name="connsiteX7" fmla="*/ 132271 w 626853"/>
              <a:gd name="connsiteY7" fmla="*/ 70119 h 185137"/>
              <a:gd name="connsiteX8" fmla="*/ 80513 w 626853"/>
              <a:gd name="connsiteY8" fmla="*/ 104624 h 185137"/>
              <a:gd name="connsiteX9" fmla="*/ 34505 w 626853"/>
              <a:gd name="connsiteY9" fmla="*/ 144881 h 185137"/>
              <a:gd name="connsiteX10" fmla="*/ 0 w 626853"/>
              <a:gd name="connsiteY10" fmla="*/ 185137 h 185137"/>
              <a:gd name="connsiteX11" fmla="*/ 0 w 626853"/>
              <a:gd name="connsiteY11" fmla="*/ 185137 h 185137"/>
              <a:gd name="connsiteX0" fmla="*/ 626853 w 626853"/>
              <a:gd name="connsiteY0" fmla="*/ 70119 h 185137"/>
              <a:gd name="connsiteX1" fmla="*/ 506083 w 626853"/>
              <a:gd name="connsiteY1" fmla="*/ 12609 h 185137"/>
              <a:gd name="connsiteX2" fmla="*/ 437071 w 626853"/>
              <a:gd name="connsiteY2" fmla="*/ 1107 h 185137"/>
              <a:gd name="connsiteX3" fmla="*/ 368060 w 626853"/>
              <a:gd name="connsiteY3" fmla="*/ 1107 h 185137"/>
              <a:gd name="connsiteX4" fmla="*/ 310551 w 626853"/>
              <a:gd name="connsiteY4" fmla="*/ 6858 h 185137"/>
              <a:gd name="connsiteX5" fmla="*/ 241539 w 626853"/>
              <a:gd name="connsiteY5" fmla="*/ 18360 h 185137"/>
              <a:gd name="connsiteX6" fmla="*/ 189781 w 626853"/>
              <a:gd name="connsiteY6" fmla="*/ 35613 h 185137"/>
              <a:gd name="connsiteX7" fmla="*/ 132271 w 626853"/>
              <a:gd name="connsiteY7" fmla="*/ 70119 h 185137"/>
              <a:gd name="connsiteX8" fmla="*/ 80513 w 626853"/>
              <a:gd name="connsiteY8" fmla="*/ 104624 h 185137"/>
              <a:gd name="connsiteX9" fmla="*/ 34505 w 626853"/>
              <a:gd name="connsiteY9" fmla="*/ 144881 h 185137"/>
              <a:gd name="connsiteX10" fmla="*/ 0 w 626853"/>
              <a:gd name="connsiteY10" fmla="*/ 185137 h 185137"/>
              <a:gd name="connsiteX11" fmla="*/ 0 w 626853"/>
              <a:gd name="connsiteY11" fmla="*/ 185137 h 185137"/>
              <a:gd name="connsiteX0" fmla="*/ 626853 w 626853"/>
              <a:gd name="connsiteY0" fmla="*/ 70119 h 185137"/>
              <a:gd name="connsiteX1" fmla="*/ 506083 w 626853"/>
              <a:gd name="connsiteY1" fmla="*/ 12609 h 185137"/>
              <a:gd name="connsiteX2" fmla="*/ 437071 w 626853"/>
              <a:gd name="connsiteY2" fmla="*/ 1107 h 185137"/>
              <a:gd name="connsiteX3" fmla="*/ 368060 w 626853"/>
              <a:gd name="connsiteY3" fmla="*/ 1107 h 185137"/>
              <a:gd name="connsiteX4" fmla="*/ 310551 w 626853"/>
              <a:gd name="connsiteY4" fmla="*/ 6858 h 185137"/>
              <a:gd name="connsiteX5" fmla="*/ 241539 w 626853"/>
              <a:gd name="connsiteY5" fmla="*/ 18360 h 185137"/>
              <a:gd name="connsiteX6" fmla="*/ 189781 w 626853"/>
              <a:gd name="connsiteY6" fmla="*/ 35613 h 185137"/>
              <a:gd name="connsiteX7" fmla="*/ 132271 w 626853"/>
              <a:gd name="connsiteY7" fmla="*/ 70119 h 185137"/>
              <a:gd name="connsiteX8" fmla="*/ 80513 w 626853"/>
              <a:gd name="connsiteY8" fmla="*/ 104624 h 185137"/>
              <a:gd name="connsiteX9" fmla="*/ 34505 w 626853"/>
              <a:gd name="connsiteY9" fmla="*/ 144881 h 185137"/>
              <a:gd name="connsiteX10" fmla="*/ 0 w 626853"/>
              <a:gd name="connsiteY10" fmla="*/ 185137 h 185137"/>
              <a:gd name="connsiteX11" fmla="*/ 0 w 626853"/>
              <a:gd name="connsiteY11" fmla="*/ 185137 h 185137"/>
              <a:gd name="connsiteX0" fmla="*/ 626853 w 626853"/>
              <a:gd name="connsiteY0" fmla="*/ 70119 h 185137"/>
              <a:gd name="connsiteX1" fmla="*/ 506083 w 626853"/>
              <a:gd name="connsiteY1" fmla="*/ 12609 h 185137"/>
              <a:gd name="connsiteX2" fmla="*/ 437071 w 626853"/>
              <a:gd name="connsiteY2" fmla="*/ 1107 h 185137"/>
              <a:gd name="connsiteX3" fmla="*/ 368060 w 626853"/>
              <a:gd name="connsiteY3" fmla="*/ 1107 h 185137"/>
              <a:gd name="connsiteX4" fmla="*/ 310551 w 626853"/>
              <a:gd name="connsiteY4" fmla="*/ 6858 h 185137"/>
              <a:gd name="connsiteX5" fmla="*/ 241539 w 626853"/>
              <a:gd name="connsiteY5" fmla="*/ 18360 h 185137"/>
              <a:gd name="connsiteX6" fmla="*/ 195532 w 626853"/>
              <a:gd name="connsiteY6" fmla="*/ 41364 h 185137"/>
              <a:gd name="connsiteX7" fmla="*/ 132271 w 626853"/>
              <a:gd name="connsiteY7" fmla="*/ 70119 h 185137"/>
              <a:gd name="connsiteX8" fmla="*/ 80513 w 626853"/>
              <a:gd name="connsiteY8" fmla="*/ 104624 h 185137"/>
              <a:gd name="connsiteX9" fmla="*/ 34505 w 626853"/>
              <a:gd name="connsiteY9" fmla="*/ 144881 h 185137"/>
              <a:gd name="connsiteX10" fmla="*/ 0 w 626853"/>
              <a:gd name="connsiteY10" fmla="*/ 185137 h 185137"/>
              <a:gd name="connsiteX11" fmla="*/ 0 w 626853"/>
              <a:gd name="connsiteY11" fmla="*/ 185137 h 185137"/>
              <a:gd name="connsiteX0" fmla="*/ 626853 w 626853"/>
              <a:gd name="connsiteY0" fmla="*/ 70119 h 185137"/>
              <a:gd name="connsiteX1" fmla="*/ 506083 w 626853"/>
              <a:gd name="connsiteY1" fmla="*/ 12609 h 185137"/>
              <a:gd name="connsiteX2" fmla="*/ 437071 w 626853"/>
              <a:gd name="connsiteY2" fmla="*/ 1107 h 185137"/>
              <a:gd name="connsiteX3" fmla="*/ 368060 w 626853"/>
              <a:gd name="connsiteY3" fmla="*/ 1107 h 185137"/>
              <a:gd name="connsiteX4" fmla="*/ 310551 w 626853"/>
              <a:gd name="connsiteY4" fmla="*/ 6858 h 185137"/>
              <a:gd name="connsiteX5" fmla="*/ 241539 w 626853"/>
              <a:gd name="connsiteY5" fmla="*/ 18360 h 185137"/>
              <a:gd name="connsiteX6" fmla="*/ 195532 w 626853"/>
              <a:gd name="connsiteY6" fmla="*/ 35613 h 185137"/>
              <a:gd name="connsiteX7" fmla="*/ 132271 w 626853"/>
              <a:gd name="connsiteY7" fmla="*/ 70119 h 185137"/>
              <a:gd name="connsiteX8" fmla="*/ 80513 w 626853"/>
              <a:gd name="connsiteY8" fmla="*/ 104624 h 185137"/>
              <a:gd name="connsiteX9" fmla="*/ 34505 w 626853"/>
              <a:gd name="connsiteY9" fmla="*/ 144881 h 185137"/>
              <a:gd name="connsiteX10" fmla="*/ 0 w 626853"/>
              <a:gd name="connsiteY10" fmla="*/ 185137 h 185137"/>
              <a:gd name="connsiteX11" fmla="*/ 0 w 626853"/>
              <a:gd name="connsiteY11" fmla="*/ 185137 h 185137"/>
              <a:gd name="connsiteX0" fmla="*/ 626853 w 626853"/>
              <a:gd name="connsiteY0" fmla="*/ 70119 h 185137"/>
              <a:gd name="connsiteX1" fmla="*/ 506083 w 626853"/>
              <a:gd name="connsiteY1" fmla="*/ 12609 h 185137"/>
              <a:gd name="connsiteX2" fmla="*/ 437071 w 626853"/>
              <a:gd name="connsiteY2" fmla="*/ 1107 h 185137"/>
              <a:gd name="connsiteX3" fmla="*/ 368060 w 626853"/>
              <a:gd name="connsiteY3" fmla="*/ 1107 h 185137"/>
              <a:gd name="connsiteX4" fmla="*/ 310551 w 626853"/>
              <a:gd name="connsiteY4" fmla="*/ 6858 h 185137"/>
              <a:gd name="connsiteX5" fmla="*/ 241539 w 626853"/>
              <a:gd name="connsiteY5" fmla="*/ 18360 h 185137"/>
              <a:gd name="connsiteX6" fmla="*/ 195532 w 626853"/>
              <a:gd name="connsiteY6" fmla="*/ 35613 h 185137"/>
              <a:gd name="connsiteX7" fmla="*/ 132271 w 626853"/>
              <a:gd name="connsiteY7" fmla="*/ 70119 h 185137"/>
              <a:gd name="connsiteX8" fmla="*/ 80513 w 626853"/>
              <a:gd name="connsiteY8" fmla="*/ 104624 h 185137"/>
              <a:gd name="connsiteX9" fmla="*/ 34505 w 626853"/>
              <a:gd name="connsiteY9" fmla="*/ 144881 h 185137"/>
              <a:gd name="connsiteX10" fmla="*/ 0 w 626853"/>
              <a:gd name="connsiteY10" fmla="*/ 185137 h 185137"/>
              <a:gd name="connsiteX11" fmla="*/ 0 w 626853"/>
              <a:gd name="connsiteY11" fmla="*/ 185137 h 185137"/>
              <a:gd name="connsiteX0" fmla="*/ 626853 w 626853"/>
              <a:gd name="connsiteY0" fmla="*/ 70119 h 185137"/>
              <a:gd name="connsiteX1" fmla="*/ 506083 w 626853"/>
              <a:gd name="connsiteY1" fmla="*/ 12609 h 185137"/>
              <a:gd name="connsiteX2" fmla="*/ 437071 w 626853"/>
              <a:gd name="connsiteY2" fmla="*/ 1107 h 185137"/>
              <a:gd name="connsiteX3" fmla="*/ 368060 w 626853"/>
              <a:gd name="connsiteY3" fmla="*/ 1107 h 185137"/>
              <a:gd name="connsiteX4" fmla="*/ 310551 w 626853"/>
              <a:gd name="connsiteY4" fmla="*/ 6858 h 185137"/>
              <a:gd name="connsiteX5" fmla="*/ 241539 w 626853"/>
              <a:gd name="connsiteY5" fmla="*/ 18360 h 185137"/>
              <a:gd name="connsiteX6" fmla="*/ 195532 w 626853"/>
              <a:gd name="connsiteY6" fmla="*/ 35613 h 185137"/>
              <a:gd name="connsiteX7" fmla="*/ 132271 w 626853"/>
              <a:gd name="connsiteY7" fmla="*/ 70119 h 185137"/>
              <a:gd name="connsiteX8" fmla="*/ 80513 w 626853"/>
              <a:gd name="connsiteY8" fmla="*/ 104624 h 185137"/>
              <a:gd name="connsiteX9" fmla="*/ 34505 w 626853"/>
              <a:gd name="connsiteY9" fmla="*/ 144881 h 185137"/>
              <a:gd name="connsiteX10" fmla="*/ 0 w 626853"/>
              <a:gd name="connsiteY10" fmla="*/ 185137 h 185137"/>
              <a:gd name="connsiteX11" fmla="*/ 0 w 626853"/>
              <a:gd name="connsiteY11" fmla="*/ 185137 h 185137"/>
              <a:gd name="connsiteX0" fmla="*/ 626853 w 626853"/>
              <a:gd name="connsiteY0" fmla="*/ 80587 h 195605"/>
              <a:gd name="connsiteX1" fmla="*/ 506083 w 626853"/>
              <a:gd name="connsiteY1" fmla="*/ 23077 h 195605"/>
              <a:gd name="connsiteX2" fmla="*/ 437071 w 626853"/>
              <a:gd name="connsiteY2" fmla="*/ 11575 h 195605"/>
              <a:gd name="connsiteX3" fmla="*/ 368060 w 626853"/>
              <a:gd name="connsiteY3" fmla="*/ 73 h 195605"/>
              <a:gd name="connsiteX4" fmla="*/ 310551 w 626853"/>
              <a:gd name="connsiteY4" fmla="*/ 17326 h 195605"/>
              <a:gd name="connsiteX5" fmla="*/ 241539 w 626853"/>
              <a:gd name="connsiteY5" fmla="*/ 28828 h 195605"/>
              <a:gd name="connsiteX6" fmla="*/ 195532 w 626853"/>
              <a:gd name="connsiteY6" fmla="*/ 46081 h 195605"/>
              <a:gd name="connsiteX7" fmla="*/ 132271 w 626853"/>
              <a:gd name="connsiteY7" fmla="*/ 80587 h 195605"/>
              <a:gd name="connsiteX8" fmla="*/ 80513 w 626853"/>
              <a:gd name="connsiteY8" fmla="*/ 115092 h 195605"/>
              <a:gd name="connsiteX9" fmla="*/ 34505 w 626853"/>
              <a:gd name="connsiteY9" fmla="*/ 155349 h 195605"/>
              <a:gd name="connsiteX10" fmla="*/ 0 w 626853"/>
              <a:gd name="connsiteY10" fmla="*/ 195605 h 195605"/>
              <a:gd name="connsiteX11" fmla="*/ 0 w 626853"/>
              <a:gd name="connsiteY11" fmla="*/ 195605 h 195605"/>
              <a:gd name="connsiteX0" fmla="*/ 626853 w 626853"/>
              <a:gd name="connsiteY0" fmla="*/ 70119 h 185137"/>
              <a:gd name="connsiteX1" fmla="*/ 506083 w 626853"/>
              <a:gd name="connsiteY1" fmla="*/ 12609 h 185137"/>
              <a:gd name="connsiteX2" fmla="*/ 437071 w 626853"/>
              <a:gd name="connsiteY2" fmla="*/ 1107 h 185137"/>
              <a:gd name="connsiteX3" fmla="*/ 368060 w 626853"/>
              <a:gd name="connsiteY3" fmla="*/ 1107 h 185137"/>
              <a:gd name="connsiteX4" fmla="*/ 310551 w 626853"/>
              <a:gd name="connsiteY4" fmla="*/ 6858 h 185137"/>
              <a:gd name="connsiteX5" fmla="*/ 241539 w 626853"/>
              <a:gd name="connsiteY5" fmla="*/ 18360 h 185137"/>
              <a:gd name="connsiteX6" fmla="*/ 195532 w 626853"/>
              <a:gd name="connsiteY6" fmla="*/ 35613 h 185137"/>
              <a:gd name="connsiteX7" fmla="*/ 132271 w 626853"/>
              <a:gd name="connsiteY7" fmla="*/ 70119 h 185137"/>
              <a:gd name="connsiteX8" fmla="*/ 80513 w 626853"/>
              <a:gd name="connsiteY8" fmla="*/ 104624 h 185137"/>
              <a:gd name="connsiteX9" fmla="*/ 34505 w 626853"/>
              <a:gd name="connsiteY9" fmla="*/ 144881 h 185137"/>
              <a:gd name="connsiteX10" fmla="*/ 0 w 626853"/>
              <a:gd name="connsiteY10" fmla="*/ 185137 h 185137"/>
              <a:gd name="connsiteX11" fmla="*/ 0 w 626853"/>
              <a:gd name="connsiteY11" fmla="*/ 185137 h 185137"/>
              <a:gd name="connsiteX0" fmla="*/ 626853 w 626853"/>
              <a:gd name="connsiteY0" fmla="*/ 75404 h 190422"/>
              <a:gd name="connsiteX1" fmla="*/ 506083 w 626853"/>
              <a:gd name="connsiteY1" fmla="*/ 17894 h 190422"/>
              <a:gd name="connsiteX2" fmla="*/ 437071 w 626853"/>
              <a:gd name="connsiteY2" fmla="*/ 6392 h 190422"/>
              <a:gd name="connsiteX3" fmla="*/ 368060 w 626853"/>
              <a:gd name="connsiteY3" fmla="*/ 6392 h 190422"/>
              <a:gd name="connsiteX4" fmla="*/ 310551 w 626853"/>
              <a:gd name="connsiteY4" fmla="*/ 641 h 190422"/>
              <a:gd name="connsiteX5" fmla="*/ 241539 w 626853"/>
              <a:gd name="connsiteY5" fmla="*/ 23645 h 190422"/>
              <a:gd name="connsiteX6" fmla="*/ 195532 w 626853"/>
              <a:gd name="connsiteY6" fmla="*/ 40898 h 190422"/>
              <a:gd name="connsiteX7" fmla="*/ 132271 w 626853"/>
              <a:gd name="connsiteY7" fmla="*/ 75404 h 190422"/>
              <a:gd name="connsiteX8" fmla="*/ 80513 w 626853"/>
              <a:gd name="connsiteY8" fmla="*/ 109909 h 190422"/>
              <a:gd name="connsiteX9" fmla="*/ 34505 w 626853"/>
              <a:gd name="connsiteY9" fmla="*/ 150166 h 190422"/>
              <a:gd name="connsiteX10" fmla="*/ 0 w 626853"/>
              <a:gd name="connsiteY10" fmla="*/ 190422 h 190422"/>
              <a:gd name="connsiteX11" fmla="*/ 0 w 626853"/>
              <a:gd name="connsiteY11" fmla="*/ 190422 h 190422"/>
              <a:gd name="connsiteX0" fmla="*/ 626853 w 626853"/>
              <a:gd name="connsiteY0" fmla="*/ 70290 h 185308"/>
              <a:gd name="connsiteX1" fmla="*/ 506083 w 626853"/>
              <a:gd name="connsiteY1" fmla="*/ 12780 h 185308"/>
              <a:gd name="connsiteX2" fmla="*/ 437071 w 626853"/>
              <a:gd name="connsiteY2" fmla="*/ 1278 h 185308"/>
              <a:gd name="connsiteX3" fmla="*/ 368060 w 626853"/>
              <a:gd name="connsiteY3" fmla="*/ 1278 h 185308"/>
              <a:gd name="connsiteX4" fmla="*/ 310551 w 626853"/>
              <a:gd name="connsiteY4" fmla="*/ 1278 h 185308"/>
              <a:gd name="connsiteX5" fmla="*/ 241539 w 626853"/>
              <a:gd name="connsiteY5" fmla="*/ 18531 h 185308"/>
              <a:gd name="connsiteX6" fmla="*/ 195532 w 626853"/>
              <a:gd name="connsiteY6" fmla="*/ 35784 h 185308"/>
              <a:gd name="connsiteX7" fmla="*/ 132271 w 626853"/>
              <a:gd name="connsiteY7" fmla="*/ 70290 h 185308"/>
              <a:gd name="connsiteX8" fmla="*/ 80513 w 626853"/>
              <a:gd name="connsiteY8" fmla="*/ 104795 h 185308"/>
              <a:gd name="connsiteX9" fmla="*/ 34505 w 626853"/>
              <a:gd name="connsiteY9" fmla="*/ 145052 h 185308"/>
              <a:gd name="connsiteX10" fmla="*/ 0 w 626853"/>
              <a:gd name="connsiteY10" fmla="*/ 185308 h 185308"/>
              <a:gd name="connsiteX11" fmla="*/ 0 w 626853"/>
              <a:gd name="connsiteY11" fmla="*/ 185308 h 185308"/>
              <a:gd name="connsiteX0" fmla="*/ 626853 w 626853"/>
              <a:gd name="connsiteY0" fmla="*/ 70290 h 185308"/>
              <a:gd name="connsiteX1" fmla="*/ 506083 w 626853"/>
              <a:gd name="connsiteY1" fmla="*/ 12780 h 185308"/>
              <a:gd name="connsiteX2" fmla="*/ 437071 w 626853"/>
              <a:gd name="connsiteY2" fmla="*/ 1278 h 185308"/>
              <a:gd name="connsiteX3" fmla="*/ 368060 w 626853"/>
              <a:gd name="connsiteY3" fmla="*/ 1278 h 185308"/>
              <a:gd name="connsiteX4" fmla="*/ 310551 w 626853"/>
              <a:gd name="connsiteY4" fmla="*/ 1278 h 185308"/>
              <a:gd name="connsiteX5" fmla="*/ 241539 w 626853"/>
              <a:gd name="connsiteY5" fmla="*/ 18531 h 185308"/>
              <a:gd name="connsiteX6" fmla="*/ 195532 w 626853"/>
              <a:gd name="connsiteY6" fmla="*/ 35784 h 185308"/>
              <a:gd name="connsiteX7" fmla="*/ 132271 w 626853"/>
              <a:gd name="connsiteY7" fmla="*/ 70290 h 185308"/>
              <a:gd name="connsiteX8" fmla="*/ 80513 w 626853"/>
              <a:gd name="connsiteY8" fmla="*/ 104795 h 185308"/>
              <a:gd name="connsiteX9" fmla="*/ 34505 w 626853"/>
              <a:gd name="connsiteY9" fmla="*/ 145052 h 185308"/>
              <a:gd name="connsiteX10" fmla="*/ 0 w 626853"/>
              <a:gd name="connsiteY10" fmla="*/ 185308 h 185308"/>
              <a:gd name="connsiteX11" fmla="*/ 0 w 626853"/>
              <a:gd name="connsiteY11" fmla="*/ 185308 h 185308"/>
              <a:gd name="connsiteX0" fmla="*/ 626853 w 626853"/>
              <a:gd name="connsiteY0" fmla="*/ 70449 h 185467"/>
              <a:gd name="connsiteX1" fmla="*/ 506083 w 626853"/>
              <a:gd name="connsiteY1" fmla="*/ 12939 h 185467"/>
              <a:gd name="connsiteX2" fmla="*/ 437071 w 626853"/>
              <a:gd name="connsiteY2" fmla="*/ 1437 h 185467"/>
              <a:gd name="connsiteX3" fmla="*/ 368060 w 626853"/>
              <a:gd name="connsiteY3" fmla="*/ 1437 h 185467"/>
              <a:gd name="connsiteX4" fmla="*/ 310551 w 626853"/>
              <a:gd name="connsiteY4" fmla="*/ 12939 h 185467"/>
              <a:gd name="connsiteX5" fmla="*/ 241539 w 626853"/>
              <a:gd name="connsiteY5" fmla="*/ 18690 h 185467"/>
              <a:gd name="connsiteX6" fmla="*/ 195532 w 626853"/>
              <a:gd name="connsiteY6" fmla="*/ 35943 h 185467"/>
              <a:gd name="connsiteX7" fmla="*/ 132271 w 626853"/>
              <a:gd name="connsiteY7" fmla="*/ 70449 h 185467"/>
              <a:gd name="connsiteX8" fmla="*/ 80513 w 626853"/>
              <a:gd name="connsiteY8" fmla="*/ 104954 h 185467"/>
              <a:gd name="connsiteX9" fmla="*/ 34505 w 626853"/>
              <a:gd name="connsiteY9" fmla="*/ 145211 h 185467"/>
              <a:gd name="connsiteX10" fmla="*/ 0 w 626853"/>
              <a:gd name="connsiteY10" fmla="*/ 185467 h 185467"/>
              <a:gd name="connsiteX11" fmla="*/ 0 w 626853"/>
              <a:gd name="connsiteY11" fmla="*/ 185467 h 185467"/>
              <a:gd name="connsiteX0" fmla="*/ 626853 w 626853"/>
              <a:gd name="connsiteY0" fmla="*/ 70119 h 185137"/>
              <a:gd name="connsiteX1" fmla="*/ 506083 w 626853"/>
              <a:gd name="connsiteY1" fmla="*/ 12609 h 185137"/>
              <a:gd name="connsiteX2" fmla="*/ 437071 w 626853"/>
              <a:gd name="connsiteY2" fmla="*/ 1107 h 185137"/>
              <a:gd name="connsiteX3" fmla="*/ 368060 w 626853"/>
              <a:gd name="connsiteY3" fmla="*/ 1107 h 185137"/>
              <a:gd name="connsiteX4" fmla="*/ 310551 w 626853"/>
              <a:gd name="connsiteY4" fmla="*/ 6858 h 185137"/>
              <a:gd name="connsiteX5" fmla="*/ 241539 w 626853"/>
              <a:gd name="connsiteY5" fmla="*/ 18360 h 185137"/>
              <a:gd name="connsiteX6" fmla="*/ 195532 w 626853"/>
              <a:gd name="connsiteY6" fmla="*/ 35613 h 185137"/>
              <a:gd name="connsiteX7" fmla="*/ 132271 w 626853"/>
              <a:gd name="connsiteY7" fmla="*/ 70119 h 185137"/>
              <a:gd name="connsiteX8" fmla="*/ 80513 w 626853"/>
              <a:gd name="connsiteY8" fmla="*/ 104624 h 185137"/>
              <a:gd name="connsiteX9" fmla="*/ 34505 w 626853"/>
              <a:gd name="connsiteY9" fmla="*/ 144881 h 185137"/>
              <a:gd name="connsiteX10" fmla="*/ 0 w 626853"/>
              <a:gd name="connsiteY10" fmla="*/ 185137 h 185137"/>
              <a:gd name="connsiteX11" fmla="*/ 0 w 626853"/>
              <a:gd name="connsiteY11" fmla="*/ 185137 h 185137"/>
              <a:gd name="connsiteX0" fmla="*/ 626853 w 626853"/>
              <a:gd name="connsiteY0" fmla="*/ 75404 h 190422"/>
              <a:gd name="connsiteX1" fmla="*/ 506083 w 626853"/>
              <a:gd name="connsiteY1" fmla="*/ 17894 h 190422"/>
              <a:gd name="connsiteX2" fmla="*/ 437071 w 626853"/>
              <a:gd name="connsiteY2" fmla="*/ 6392 h 190422"/>
              <a:gd name="connsiteX3" fmla="*/ 368060 w 626853"/>
              <a:gd name="connsiteY3" fmla="*/ 6392 h 190422"/>
              <a:gd name="connsiteX4" fmla="*/ 310551 w 626853"/>
              <a:gd name="connsiteY4" fmla="*/ 641 h 190422"/>
              <a:gd name="connsiteX5" fmla="*/ 241539 w 626853"/>
              <a:gd name="connsiteY5" fmla="*/ 23645 h 190422"/>
              <a:gd name="connsiteX6" fmla="*/ 195532 w 626853"/>
              <a:gd name="connsiteY6" fmla="*/ 40898 h 190422"/>
              <a:gd name="connsiteX7" fmla="*/ 132271 w 626853"/>
              <a:gd name="connsiteY7" fmla="*/ 75404 h 190422"/>
              <a:gd name="connsiteX8" fmla="*/ 80513 w 626853"/>
              <a:gd name="connsiteY8" fmla="*/ 109909 h 190422"/>
              <a:gd name="connsiteX9" fmla="*/ 34505 w 626853"/>
              <a:gd name="connsiteY9" fmla="*/ 150166 h 190422"/>
              <a:gd name="connsiteX10" fmla="*/ 0 w 626853"/>
              <a:gd name="connsiteY10" fmla="*/ 190422 h 190422"/>
              <a:gd name="connsiteX11" fmla="*/ 0 w 626853"/>
              <a:gd name="connsiteY11" fmla="*/ 190422 h 190422"/>
              <a:gd name="connsiteX0" fmla="*/ 626853 w 626853"/>
              <a:gd name="connsiteY0" fmla="*/ 75404 h 190422"/>
              <a:gd name="connsiteX1" fmla="*/ 506083 w 626853"/>
              <a:gd name="connsiteY1" fmla="*/ 17894 h 190422"/>
              <a:gd name="connsiteX2" fmla="*/ 437071 w 626853"/>
              <a:gd name="connsiteY2" fmla="*/ 6392 h 190422"/>
              <a:gd name="connsiteX3" fmla="*/ 368060 w 626853"/>
              <a:gd name="connsiteY3" fmla="*/ 6392 h 190422"/>
              <a:gd name="connsiteX4" fmla="*/ 310551 w 626853"/>
              <a:gd name="connsiteY4" fmla="*/ 641 h 190422"/>
              <a:gd name="connsiteX5" fmla="*/ 241539 w 626853"/>
              <a:gd name="connsiteY5" fmla="*/ 23645 h 190422"/>
              <a:gd name="connsiteX6" fmla="*/ 195532 w 626853"/>
              <a:gd name="connsiteY6" fmla="*/ 40898 h 190422"/>
              <a:gd name="connsiteX7" fmla="*/ 132271 w 626853"/>
              <a:gd name="connsiteY7" fmla="*/ 75404 h 190422"/>
              <a:gd name="connsiteX8" fmla="*/ 80513 w 626853"/>
              <a:gd name="connsiteY8" fmla="*/ 109909 h 190422"/>
              <a:gd name="connsiteX9" fmla="*/ 34505 w 626853"/>
              <a:gd name="connsiteY9" fmla="*/ 150166 h 190422"/>
              <a:gd name="connsiteX10" fmla="*/ 0 w 626853"/>
              <a:gd name="connsiteY10" fmla="*/ 190422 h 190422"/>
              <a:gd name="connsiteX11" fmla="*/ 0 w 626853"/>
              <a:gd name="connsiteY11" fmla="*/ 190422 h 190422"/>
              <a:gd name="connsiteX0" fmla="*/ 626853 w 626853"/>
              <a:gd name="connsiteY0" fmla="*/ 80753 h 195771"/>
              <a:gd name="connsiteX1" fmla="*/ 506083 w 626853"/>
              <a:gd name="connsiteY1" fmla="*/ 23243 h 195771"/>
              <a:gd name="connsiteX2" fmla="*/ 437071 w 626853"/>
              <a:gd name="connsiteY2" fmla="*/ 11741 h 195771"/>
              <a:gd name="connsiteX3" fmla="*/ 379562 w 626853"/>
              <a:gd name="connsiteY3" fmla="*/ 239 h 195771"/>
              <a:gd name="connsiteX4" fmla="*/ 310551 w 626853"/>
              <a:gd name="connsiteY4" fmla="*/ 5990 h 195771"/>
              <a:gd name="connsiteX5" fmla="*/ 241539 w 626853"/>
              <a:gd name="connsiteY5" fmla="*/ 28994 h 195771"/>
              <a:gd name="connsiteX6" fmla="*/ 195532 w 626853"/>
              <a:gd name="connsiteY6" fmla="*/ 46247 h 195771"/>
              <a:gd name="connsiteX7" fmla="*/ 132271 w 626853"/>
              <a:gd name="connsiteY7" fmla="*/ 80753 h 195771"/>
              <a:gd name="connsiteX8" fmla="*/ 80513 w 626853"/>
              <a:gd name="connsiteY8" fmla="*/ 115258 h 195771"/>
              <a:gd name="connsiteX9" fmla="*/ 34505 w 626853"/>
              <a:gd name="connsiteY9" fmla="*/ 155515 h 195771"/>
              <a:gd name="connsiteX10" fmla="*/ 0 w 626853"/>
              <a:gd name="connsiteY10" fmla="*/ 195771 h 195771"/>
              <a:gd name="connsiteX11" fmla="*/ 0 w 626853"/>
              <a:gd name="connsiteY11" fmla="*/ 195771 h 195771"/>
              <a:gd name="connsiteX0" fmla="*/ 626853 w 626853"/>
              <a:gd name="connsiteY0" fmla="*/ 80753 h 195771"/>
              <a:gd name="connsiteX1" fmla="*/ 506083 w 626853"/>
              <a:gd name="connsiteY1" fmla="*/ 23243 h 195771"/>
              <a:gd name="connsiteX2" fmla="*/ 437071 w 626853"/>
              <a:gd name="connsiteY2" fmla="*/ 11741 h 195771"/>
              <a:gd name="connsiteX3" fmla="*/ 379562 w 626853"/>
              <a:gd name="connsiteY3" fmla="*/ 239 h 195771"/>
              <a:gd name="connsiteX4" fmla="*/ 310551 w 626853"/>
              <a:gd name="connsiteY4" fmla="*/ 5990 h 195771"/>
              <a:gd name="connsiteX5" fmla="*/ 241539 w 626853"/>
              <a:gd name="connsiteY5" fmla="*/ 28994 h 195771"/>
              <a:gd name="connsiteX6" fmla="*/ 195532 w 626853"/>
              <a:gd name="connsiteY6" fmla="*/ 46247 h 195771"/>
              <a:gd name="connsiteX7" fmla="*/ 132271 w 626853"/>
              <a:gd name="connsiteY7" fmla="*/ 80753 h 195771"/>
              <a:gd name="connsiteX8" fmla="*/ 80513 w 626853"/>
              <a:gd name="connsiteY8" fmla="*/ 115258 h 195771"/>
              <a:gd name="connsiteX9" fmla="*/ 34505 w 626853"/>
              <a:gd name="connsiteY9" fmla="*/ 155515 h 195771"/>
              <a:gd name="connsiteX10" fmla="*/ 0 w 626853"/>
              <a:gd name="connsiteY10" fmla="*/ 195771 h 195771"/>
              <a:gd name="connsiteX11" fmla="*/ 0 w 626853"/>
              <a:gd name="connsiteY11" fmla="*/ 195771 h 195771"/>
              <a:gd name="connsiteX0" fmla="*/ 626853 w 626853"/>
              <a:gd name="connsiteY0" fmla="*/ 75405 h 190423"/>
              <a:gd name="connsiteX1" fmla="*/ 506083 w 626853"/>
              <a:gd name="connsiteY1" fmla="*/ 17895 h 190423"/>
              <a:gd name="connsiteX2" fmla="*/ 437071 w 626853"/>
              <a:gd name="connsiteY2" fmla="*/ 6393 h 190423"/>
              <a:gd name="connsiteX3" fmla="*/ 379562 w 626853"/>
              <a:gd name="connsiteY3" fmla="*/ 6393 h 190423"/>
              <a:gd name="connsiteX4" fmla="*/ 310551 w 626853"/>
              <a:gd name="connsiteY4" fmla="*/ 642 h 190423"/>
              <a:gd name="connsiteX5" fmla="*/ 241539 w 626853"/>
              <a:gd name="connsiteY5" fmla="*/ 23646 h 190423"/>
              <a:gd name="connsiteX6" fmla="*/ 195532 w 626853"/>
              <a:gd name="connsiteY6" fmla="*/ 40899 h 190423"/>
              <a:gd name="connsiteX7" fmla="*/ 132271 w 626853"/>
              <a:gd name="connsiteY7" fmla="*/ 75405 h 190423"/>
              <a:gd name="connsiteX8" fmla="*/ 80513 w 626853"/>
              <a:gd name="connsiteY8" fmla="*/ 109910 h 190423"/>
              <a:gd name="connsiteX9" fmla="*/ 34505 w 626853"/>
              <a:gd name="connsiteY9" fmla="*/ 150167 h 190423"/>
              <a:gd name="connsiteX10" fmla="*/ 0 w 626853"/>
              <a:gd name="connsiteY10" fmla="*/ 190423 h 190423"/>
              <a:gd name="connsiteX11" fmla="*/ 0 w 626853"/>
              <a:gd name="connsiteY11" fmla="*/ 190423 h 190423"/>
              <a:gd name="connsiteX0" fmla="*/ 626853 w 626853"/>
              <a:gd name="connsiteY0" fmla="*/ 75405 h 190423"/>
              <a:gd name="connsiteX1" fmla="*/ 506083 w 626853"/>
              <a:gd name="connsiteY1" fmla="*/ 17895 h 190423"/>
              <a:gd name="connsiteX2" fmla="*/ 437071 w 626853"/>
              <a:gd name="connsiteY2" fmla="*/ 6393 h 190423"/>
              <a:gd name="connsiteX3" fmla="*/ 379562 w 626853"/>
              <a:gd name="connsiteY3" fmla="*/ 6393 h 190423"/>
              <a:gd name="connsiteX4" fmla="*/ 310551 w 626853"/>
              <a:gd name="connsiteY4" fmla="*/ 642 h 190423"/>
              <a:gd name="connsiteX5" fmla="*/ 241539 w 626853"/>
              <a:gd name="connsiteY5" fmla="*/ 23646 h 190423"/>
              <a:gd name="connsiteX6" fmla="*/ 195532 w 626853"/>
              <a:gd name="connsiteY6" fmla="*/ 40899 h 190423"/>
              <a:gd name="connsiteX7" fmla="*/ 132271 w 626853"/>
              <a:gd name="connsiteY7" fmla="*/ 75405 h 190423"/>
              <a:gd name="connsiteX8" fmla="*/ 80513 w 626853"/>
              <a:gd name="connsiteY8" fmla="*/ 109910 h 190423"/>
              <a:gd name="connsiteX9" fmla="*/ 34505 w 626853"/>
              <a:gd name="connsiteY9" fmla="*/ 150167 h 190423"/>
              <a:gd name="connsiteX10" fmla="*/ 0 w 626853"/>
              <a:gd name="connsiteY10" fmla="*/ 190423 h 190423"/>
              <a:gd name="connsiteX11" fmla="*/ 0 w 626853"/>
              <a:gd name="connsiteY11" fmla="*/ 190423 h 190423"/>
              <a:gd name="connsiteX0" fmla="*/ 626853 w 626853"/>
              <a:gd name="connsiteY0" fmla="*/ 86356 h 201374"/>
              <a:gd name="connsiteX1" fmla="*/ 506083 w 626853"/>
              <a:gd name="connsiteY1" fmla="*/ 28846 h 201374"/>
              <a:gd name="connsiteX2" fmla="*/ 437071 w 626853"/>
              <a:gd name="connsiteY2" fmla="*/ 17344 h 201374"/>
              <a:gd name="connsiteX3" fmla="*/ 379562 w 626853"/>
              <a:gd name="connsiteY3" fmla="*/ 91 h 201374"/>
              <a:gd name="connsiteX4" fmla="*/ 310551 w 626853"/>
              <a:gd name="connsiteY4" fmla="*/ 11593 h 201374"/>
              <a:gd name="connsiteX5" fmla="*/ 241539 w 626853"/>
              <a:gd name="connsiteY5" fmla="*/ 34597 h 201374"/>
              <a:gd name="connsiteX6" fmla="*/ 195532 w 626853"/>
              <a:gd name="connsiteY6" fmla="*/ 51850 h 201374"/>
              <a:gd name="connsiteX7" fmla="*/ 132271 w 626853"/>
              <a:gd name="connsiteY7" fmla="*/ 86356 h 201374"/>
              <a:gd name="connsiteX8" fmla="*/ 80513 w 626853"/>
              <a:gd name="connsiteY8" fmla="*/ 120861 h 201374"/>
              <a:gd name="connsiteX9" fmla="*/ 34505 w 626853"/>
              <a:gd name="connsiteY9" fmla="*/ 161118 h 201374"/>
              <a:gd name="connsiteX10" fmla="*/ 0 w 626853"/>
              <a:gd name="connsiteY10" fmla="*/ 201374 h 201374"/>
              <a:gd name="connsiteX11" fmla="*/ 0 w 626853"/>
              <a:gd name="connsiteY11" fmla="*/ 201374 h 201374"/>
              <a:gd name="connsiteX0" fmla="*/ 626853 w 626853"/>
              <a:gd name="connsiteY0" fmla="*/ 80754 h 195772"/>
              <a:gd name="connsiteX1" fmla="*/ 506083 w 626853"/>
              <a:gd name="connsiteY1" fmla="*/ 23244 h 195772"/>
              <a:gd name="connsiteX2" fmla="*/ 437071 w 626853"/>
              <a:gd name="connsiteY2" fmla="*/ 11742 h 195772"/>
              <a:gd name="connsiteX3" fmla="*/ 379562 w 626853"/>
              <a:gd name="connsiteY3" fmla="*/ 240 h 195772"/>
              <a:gd name="connsiteX4" fmla="*/ 310551 w 626853"/>
              <a:gd name="connsiteY4" fmla="*/ 5991 h 195772"/>
              <a:gd name="connsiteX5" fmla="*/ 241539 w 626853"/>
              <a:gd name="connsiteY5" fmla="*/ 28995 h 195772"/>
              <a:gd name="connsiteX6" fmla="*/ 195532 w 626853"/>
              <a:gd name="connsiteY6" fmla="*/ 46248 h 195772"/>
              <a:gd name="connsiteX7" fmla="*/ 132271 w 626853"/>
              <a:gd name="connsiteY7" fmla="*/ 80754 h 195772"/>
              <a:gd name="connsiteX8" fmla="*/ 80513 w 626853"/>
              <a:gd name="connsiteY8" fmla="*/ 115259 h 195772"/>
              <a:gd name="connsiteX9" fmla="*/ 34505 w 626853"/>
              <a:gd name="connsiteY9" fmla="*/ 155516 h 195772"/>
              <a:gd name="connsiteX10" fmla="*/ 0 w 626853"/>
              <a:gd name="connsiteY10" fmla="*/ 195772 h 195772"/>
              <a:gd name="connsiteX11" fmla="*/ 0 w 626853"/>
              <a:gd name="connsiteY11" fmla="*/ 195772 h 195772"/>
              <a:gd name="connsiteX0" fmla="*/ 626853 w 626853"/>
              <a:gd name="connsiteY0" fmla="*/ 80514 h 195532"/>
              <a:gd name="connsiteX1" fmla="*/ 506083 w 626853"/>
              <a:gd name="connsiteY1" fmla="*/ 23004 h 195532"/>
              <a:gd name="connsiteX2" fmla="*/ 437071 w 626853"/>
              <a:gd name="connsiteY2" fmla="*/ 5751 h 195532"/>
              <a:gd name="connsiteX3" fmla="*/ 379562 w 626853"/>
              <a:gd name="connsiteY3" fmla="*/ 0 h 195532"/>
              <a:gd name="connsiteX4" fmla="*/ 310551 w 626853"/>
              <a:gd name="connsiteY4" fmla="*/ 5751 h 195532"/>
              <a:gd name="connsiteX5" fmla="*/ 241539 w 626853"/>
              <a:gd name="connsiteY5" fmla="*/ 28755 h 195532"/>
              <a:gd name="connsiteX6" fmla="*/ 195532 w 626853"/>
              <a:gd name="connsiteY6" fmla="*/ 46008 h 195532"/>
              <a:gd name="connsiteX7" fmla="*/ 132271 w 626853"/>
              <a:gd name="connsiteY7" fmla="*/ 80514 h 195532"/>
              <a:gd name="connsiteX8" fmla="*/ 80513 w 626853"/>
              <a:gd name="connsiteY8" fmla="*/ 115019 h 195532"/>
              <a:gd name="connsiteX9" fmla="*/ 34505 w 626853"/>
              <a:gd name="connsiteY9" fmla="*/ 155276 h 195532"/>
              <a:gd name="connsiteX10" fmla="*/ 0 w 626853"/>
              <a:gd name="connsiteY10" fmla="*/ 195532 h 195532"/>
              <a:gd name="connsiteX11" fmla="*/ 0 w 626853"/>
              <a:gd name="connsiteY11" fmla="*/ 195532 h 195532"/>
              <a:gd name="connsiteX0" fmla="*/ 626853 w 626853"/>
              <a:gd name="connsiteY0" fmla="*/ 81023 h 196041"/>
              <a:gd name="connsiteX1" fmla="*/ 506083 w 626853"/>
              <a:gd name="connsiteY1" fmla="*/ 23513 h 196041"/>
              <a:gd name="connsiteX2" fmla="*/ 437071 w 626853"/>
              <a:gd name="connsiteY2" fmla="*/ 6260 h 196041"/>
              <a:gd name="connsiteX3" fmla="*/ 379562 w 626853"/>
              <a:gd name="connsiteY3" fmla="*/ 509 h 196041"/>
              <a:gd name="connsiteX4" fmla="*/ 310551 w 626853"/>
              <a:gd name="connsiteY4" fmla="*/ 17762 h 196041"/>
              <a:gd name="connsiteX5" fmla="*/ 241539 w 626853"/>
              <a:gd name="connsiteY5" fmla="*/ 29264 h 196041"/>
              <a:gd name="connsiteX6" fmla="*/ 195532 w 626853"/>
              <a:gd name="connsiteY6" fmla="*/ 46517 h 196041"/>
              <a:gd name="connsiteX7" fmla="*/ 132271 w 626853"/>
              <a:gd name="connsiteY7" fmla="*/ 81023 h 196041"/>
              <a:gd name="connsiteX8" fmla="*/ 80513 w 626853"/>
              <a:gd name="connsiteY8" fmla="*/ 115528 h 196041"/>
              <a:gd name="connsiteX9" fmla="*/ 34505 w 626853"/>
              <a:gd name="connsiteY9" fmla="*/ 155785 h 196041"/>
              <a:gd name="connsiteX10" fmla="*/ 0 w 626853"/>
              <a:gd name="connsiteY10" fmla="*/ 196041 h 196041"/>
              <a:gd name="connsiteX11" fmla="*/ 0 w 626853"/>
              <a:gd name="connsiteY11" fmla="*/ 196041 h 196041"/>
              <a:gd name="connsiteX0" fmla="*/ 626853 w 626853"/>
              <a:gd name="connsiteY0" fmla="*/ 74825 h 189843"/>
              <a:gd name="connsiteX1" fmla="*/ 506083 w 626853"/>
              <a:gd name="connsiteY1" fmla="*/ 17315 h 189843"/>
              <a:gd name="connsiteX2" fmla="*/ 437071 w 626853"/>
              <a:gd name="connsiteY2" fmla="*/ 62 h 189843"/>
              <a:gd name="connsiteX3" fmla="*/ 379562 w 626853"/>
              <a:gd name="connsiteY3" fmla="*/ 11564 h 189843"/>
              <a:gd name="connsiteX4" fmla="*/ 310551 w 626853"/>
              <a:gd name="connsiteY4" fmla="*/ 11564 h 189843"/>
              <a:gd name="connsiteX5" fmla="*/ 241539 w 626853"/>
              <a:gd name="connsiteY5" fmla="*/ 23066 h 189843"/>
              <a:gd name="connsiteX6" fmla="*/ 195532 w 626853"/>
              <a:gd name="connsiteY6" fmla="*/ 40319 h 189843"/>
              <a:gd name="connsiteX7" fmla="*/ 132271 w 626853"/>
              <a:gd name="connsiteY7" fmla="*/ 74825 h 189843"/>
              <a:gd name="connsiteX8" fmla="*/ 80513 w 626853"/>
              <a:gd name="connsiteY8" fmla="*/ 109330 h 189843"/>
              <a:gd name="connsiteX9" fmla="*/ 34505 w 626853"/>
              <a:gd name="connsiteY9" fmla="*/ 149587 h 189843"/>
              <a:gd name="connsiteX10" fmla="*/ 0 w 626853"/>
              <a:gd name="connsiteY10" fmla="*/ 189843 h 189843"/>
              <a:gd name="connsiteX11" fmla="*/ 0 w 626853"/>
              <a:gd name="connsiteY11" fmla="*/ 189843 h 189843"/>
              <a:gd name="connsiteX0" fmla="*/ 626853 w 626853"/>
              <a:gd name="connsiteY0" fmla="*/ 74763 h 189781"/>
              <a:gd name="connsiteX1" fmla="*/ 506083 w 626853"/>
              <a:gd name="connsiteY1" fmla="*/ 17253 h 189781"/>
              <a:gd name="connsiteX2" fmla="*/ 437071 w 626853"/>
              <a:gd name="connsiteY2" fmla="*/ 0 h 189781"/>
              <a:gd name="connsiteX3" fmla="*/ 379562 w 626853"/>
              <a:gd name="connsiteY3" fmla="*/ 17253 h 189781"/>
              <a:gd name="connsiteX4" fmla="*/ 310551 w 626853"/>
              <a:gd name="connsiteY4" fmla="*/ 11502 h 189781"/>
              <a:gd name="connsiteX5" fmla="*/ 241539 w 626853"/>
              <a:gd name="connsiteY5" fmla="*/ 23004 h 189781"/>
              <a:gd name="connsiteX6" fmla="*/ 195532 w 626853"/>
              <a:gd name="connsiteY6" fmla="*/ 40257 h 189781"/>
              <a:gd name="connsiteX7" fmla="*/ 132271 w 626853"/>
              <a:gd name="connsiteY7" fmla="*/ 74763 h 189781"/>
              <a:gd name="connsiteX8" fmla="*/ 80513 w 626853"/>
              <a:gd name="connsiteY8" fmla="*/ 109268 h 189781"/>
              <a:gd name="connsiteX9" fmla="*/ 34505 w 626853"/>
              <a:gd name="connsiteY9" fmla="*/ 149525 h 189781"/>
              <a:gd name="connsiteX10" fmla="*/ 0 w 626853"/>
              <a:gd name="connsiteY10" fmla="*/ 189781 h 189781"/>
              <a:gd name="connsiteX11" fmla="*/ 0 w 626853"/>
              <a:gd name="connsiteY11" fmla="*/ 189781 h 189781"/>
              <a:gd name="connsiteX0" fmla="*/ 626853 w 626853"/>
              <a:gd name="connsiteY0" fmla="*/ 74763 h 189781"/>
              <a:gd name="connsiteX1" fmla="*/ 506083 w 626853"/>
              <a:gd name="connsiteY1" fmla="*/ 17253 h 189781"/>
              <a:gd name="connsiteX2" fmla="*/ 437071 w 626853"/>
              <a:gd name="connsiteY2" fmla="*/ 0 h 189781"/>
              <a:gd name="connsiteX3" fmla="*/ 379562 w 626853"/>
              <a:gd name="connsiteY3" fmla="*/ 5751 h 189781"/>
              <a:gd name="connsiteX4" fmla="*/ 310551 w 626853"/>
              <a:gd name="connsiteY4" fmla="*/ 11502 h 189781"/>
              <a:gd name="connsiteX5" fmla="*/ 241539 w 626853"/>
              <a:gd name="connsiteY5" fmla="*/ 23004 h 189781"/>
              <a:gd name="connsiteX6" fmla="*/ 195532 w 626853"/>
              <a:gd name="connsiteY6" fmla="*/ 40257 h 189781"/>
              <a:gd name="connsiteX7" fmla="*/ 132271 w 626853"/>
              <a:gd name="connsiteY7" fmla="*/ 74763 h 189781"/>
              <a:gd name="connsiteX8" fmla="*/ 80513 w 626853"/>
              <a:gd name="connsiteY8" fmla="*/ 109268 h 189781"/>
              <a:gd name="connsiteX9" fmla="*/ 34505 w 626853"/>
              <a:gd name="connsiteY9" fmla="*/ 149525 h 189781"/>
              <a:gd name="connsiteX10" fmla="*/ 0 w 626853"/>
              <a:gd name="connsiteY10" fmla="*/ 189781 h 189781"/>
              <a:gd name="connsiteX11" fmla="*/ 0 w 626853"/>
              <a:gd name="connsiteY11" fmla="*/ 189781 h 189781"/>
              <a:gd name="connsiteX0" fmla="*/ 626853 w 626853"/>
              <a:gd name="connsiteY0" fmla="*/ 74763 h 189781"/>
              <a:gd name="connsiteX1" fmla="*/ 506083 w 626853"/>
              <a:gd name="connsiteY1" fmla="*/ 17253 h 189781"/>
              <a:gd name="connsiteX2" fmla="*/ 437071 w 626853"/>
              <a:gd name="connsiteY2" fmla="*/ 0 h 189781"/>
              <a:gd name="connsiteX3" fmla="*/ 379562 w 626853"/>
              <a:gd name="connsiteY3" fmla="*/ 5751 h 189781"/>
              <a:gd name="connsiteX4" fmla="*/ 310551 w 626853"/>
              <a:gd name="connsiteY4" fmla="*/ 11502 h 189781"/>
              <a:gd name="connsiteX5" fmla="*/ 241539 w 626853"/>
              <a:gd name="connsiteY5" fmla="*/ 23004 h 189781"/>
              <a:gd name="connsiteX6" fmla="*/ 195532 w 626853"/>
              <a:gd name="connsiteY6" fmla="*/ 40257 h 189781"/>
              <a:gd name="connsiteX7" fmla="*/ 132271 w 626853"/>
              <a:gd name="connsiteY7" fmla="*/ 74763 h 189781"/>
              <a:gd name="connsiteX8" fmla="*/ 80513 w 626853"/>
              <a:gd name="connsiteY8" fmla="*/ 109268 h 189781"/>
              <a:gd name="connsiteX9" fmla="*/ 34505 w 626853"/>
              <a:gd name="connsiteY9" fmla="*/ 149525 h 189781"/>
              <a:gd name="connsiteX10" fmla="*/ 0 w 626853"/>
              <a:gd name="connsiteY10" fmla="*/ 189781 h 189781"/>
              <a:gd name="connsiteX11" fmla="*/ 0 w 626853"/>
              <a:gd name="connsiteY11" fmla="*/ 189781 h 189781"/>
              <a:gd name="connsiteX0" fmla="*/ 626853 w 626853"/>
              <a:gd name="connsiteY0" fmla="*/ 74763 h 189781"/>
              <a:gd name="connsiteX1" fmla="*/ 506083 w 626853"/>
              <a:gd name="connsiteY1" fmla="*/ 17253 h 189781"/>
              <a:gd name="connsiteX2" fmla="*/ 437071 w 626853"/>
              <a:gd name="connsiteY2" fmla="*/ 0 h 189781"/>
              <a:gd name="connsiteX3" fmla="*/ 379562 w 626853"/>
              <a:gd name="connsiteY3" fmla="*/ 5751 h 189781"/>
              <a:gd name="connsiteX4" fmla="*/ 310551 w 626853"/>
              <a:gd name="connsiteY4" fmla="*/ 11502 h 189781"/>
              <a:gd name="connsiteX5" fmla="*/ 241539 w 626853"/>
              <a:gd name="connsiteY5" fmla="*/ 23004 h 189781"/>
              <a:gd name="connsiteX6" fmla="*/ 195532 w 626853"/>
              <a:gd name="connsiteY6" fmla="*/ 40257 h 189781"/>
              <a:gd name="connsiteX7" fmla="*/ 132271 w 626853"/>
              <a:gd name="connsiteY7" fmla="*/ 74763 h 189781"/>
              <a:gd name="connsiteX8" fmla="*/ 80513 w 626853"/>
              <a:gd name="connsiteY8" fmla="*/ 109268 h 189781"/>
              <a:gd name="connsiteX9" fmla="*/ 34505 w 626853"/>
              <a:gd name="connsiteY9" fmla="*/ 149525 h 189781"/>
              <a:gd name="connsiteX10" fmla="*/ 0 w 626853"/>
              <a:gd name="connsiteY10" fmla="*/ 189781 h 189781"/>
              <a:gd name="connsiteX11" fmla="*/ 0 w 626853"/>
              <a:gd name="connsiteY11" fmla="*/ 189781 h 189781"/>
              <a:gd name="connsiteX0" fmla="*/ 626853 w 626853"/>
              <a:gd name="connsiteY0" fmla="*/ 69037 h 184055"/>
              <a:gd name="connsiteX1" fmla="*/ 506083 w 626853"/>
              <a:gd name="connsiteY1" fmla="*/ 11527 h 184055"/>
              <a:gd name="connsiteX2" fmla="*/ 437071 w 626853"/>
              <a:gd name="connsiteY2" fmla="*/ 3865 h 184055"/>
              <a:gd name="connsiteX3" fmla="*/ 379562 w 626853"/>
              <a:gd name="connsiteY3" fmla="*/ 25 h 184055"/>
              <a:gd name="connsiteX4" fmla="*/ 310551 w 626853"/>
              <a:gd name="connsiteY4" fmla="*/ 5776 h 184055"/>
              <a:gd name="connsiteX5" fmla="*/ 241539 w 626853"/>
              <a:gd name="connsiteY5" fmla="*/ 17278 h 184055"/>
              <a:gd name="connsiteX6" fmla="*/ 195532 w 626853"/>
              <a:gd name="connsiteY6" fmla="*/ 34531 h 184055"/>
              <a:gd name="connsiteX7" fmla="*/ 132271 w 626853"/>
              <a:gd name="connsiteY7" fmla="*/ 69037 h 184055"/>
              <a:gd name="connsiteX8" fmla="*/ 80513 w 626853"/>
              <a:gd name="connsiteY8" fmla="*/ 103542 h 184055"/>
              <a:gd name="connsiteX9" fmla="*/ 34505 w 626853"/>
              <a:gd name="connsiteY9" fmla="*/ 143799 h 184055"/>
              <a:gd name="connsiteX10" fmla="*/ 0 w 626853"/>
              <a:gd name="connsiteY10" fmla="*/ 184055 h 184055"/>
              <a:gd name="connsiteX11" fmla="*/ 0 w 626853"/>
              <a:gd name="connsiteY11" fmla="*/ 184055 h 184055"/>
              <a:gd name="connsiteX0" fmla="*/ 626853 w 626853"/>
              <a:gd name="connsiteY0" fmla="*/ 69083 h 184101"/>
              <a:gd name="connsiteX1" fmla="*/ 506083 w 626853"/>
              <a:gd name="connsiteY1" fmla="*/ 21165 h 184101"/>
              <a:gd name="connsiteX2" fmla="*/ 437071 w 626853"/>
              <a:gd name="connsiteY2" fmla="*/ 3911 h 184101"/>
              <a:gd name="connsiteX3" fmla="*/ 379562 w 626853"/>
              <a:gd name="connsiteY3" fmla="*/ 71 h 184101"/>
              <a:gd name="connsiteX4" fmla="*/ 310551 w 626853"/>
              <a:gd name="connsiteY4" fmla="*/ 5822 h 184101"/>
              <a:gd name="connsiteX5" fmla="*/ 241539 w 626853"/>
              <a:gd name="connsiteY5" fmla="*/ 17324 h 184101"/>
              <a:gd name="connsiteX6" fmla="*/ 195532 w 626853"/>
              <a:gd name="connsiteY6" fmla="*/ 34577 h 184101"/>
              <a:gd name="connsiteX7" fmla="*/ 132271 w 626853"/>
              <a:gd name="connsiteY7" fmla="*/ 69083 h 184101"/>
              <a:gd name="connsiteX8" fmla="*/ 80513 w 626853"/>
              <a:gd name="connsiteY8" fmla="*/ 103588 h 184101"/>
              <a:gd name="connsiteX9" fmla="*/ 34505 w 626853"/>
              <a:gd name="connsiteY9" fmla="*/ 143845 h 184101"/>
              <a:gd name="connsiteX10" fmla="*/ 0 w 626853"/>
              <a:gd name="connsiteY10" fmla="*/ 184101 h 184101"/>
              <a:gd name="connsiteX11" fmla="*/ 0 w 626853"/>
              <a:gd name="connsiteY11" fmla="*/ 184101 h 184101"/>
              <a:gd name="connsiteX0" fmla="*/ 626853 w 626853"/>
              <a:gd name="connsiteY0" fmla="*/ 69083 h 184101"/>
              <a:gd name="connsiteX1" fmla="*/ 506083 w 626853"/>
              <a:gd name="connsiteY1" fmla="*/ 21165 h 184101"/>
              <a:gd name="connsiteX2" fmla="*/ 437071 w 626853"/>
              <a:gd name="connsiteY2" fmla="*/ 3911 h 184101"/>
              <a:gd name="connsiteX3" fmla="*/ 379562 w 626853"/>
              <a:gd name="connsiteY3" fmla="*/ 71 h 184101"/>
              <a:gd name="connsiteX4" fmla="*/ 310551 w 626853"/>
              <a:gd name="connsiteY4" fmla="*/ 5822 h 184101"/>
              <a:gd name="connsiteX5" fmla="*/ 241539 w 626853"/>
              <a:gd name="connsiteY5" fmla="*/ 23718 h 184101"/>
              <a:gd name="connsiteX6" fmla="*/ 195532 w 626853"/>
              <a:gd name="connsiteY6" fmla="*/ 34577 h 184101"/>
              <a:gd name="connsiteX7" fmla="*/ 132271 w 626853"/>
              <a:gd name="connsiteY7" fmla="*/ 69083 h 184101"/>
              <a:gd name="connsiteX8" fmla="*/ 80513 w 626853"/>
              <a:gd name="connsiteY8" fmla="*/ 103588 h 184101"/>
              <a:gd name="connsiteX9" fmla="*/ 34505 w 626853"/>
              <a:gd name="connsiteY9" fmla="*/ 143845 h 184101"/>
              <a:gd name="connsiteX10" fmla="*/ 0 w 626853"/>
              <a:gd name="connsiteY10" fmla="*/ 184101 h 184101"/>
              <a:gd name="connsiteX11" fmla="*/ 0 w 626853"/>
              <a:gd name="connsiteY11" fmla="*/ 184101 h 184101"/>
              <a:gd name="connsiteX0" fmla="*/ 626853 w 626853"/>
              <a:gd name="connsiteY0" fmla="*/ 69083 h 184101"/>
              <a:gd name="connsiteX1" fmla="*/ 506083 w 626853"/>
              <a:gd name="connsiteY1" fmla="*/ 21165 h 184101"/>
              <a:gd name="connsiteX2" fmla="*/ 437071 w 626853"/>
              <a:gd name="connsiteY2" fmla="*/ 3911 h 184101"/>
              <a:gd name="connsiteX3" fmla="*/ 379562 w 626853"/>
              <a:gd name="connsiteY3" fmla="*/ 71 h 184101"/>
              <a:gd name="connsiteX4" fmla="*/ 310551 w 626853"/>
              <a:gd name="connsiteY4" fmla="*/ 5822 h 184101"/>
              <a:gd name="connsiteX5" fmla="*/ 241539 w 626853"/>
              <a:gd name="connsiteY5" fmla="*/ 23718 h 184101"/>
              <a:gd name="connsiteX6" fmla="*/ 198729 w 626853"/>
              <a:gd name="connsiteY6" fmla="*/ 40971 h 184101"/>
              <a:gd name="connsiteX7" fmla="*/ 132271 w 626853"/>
              <a:gd name="connsiteY7" fmla="*/ 69083 h 184101"/>
              <a:gd name="connsiteX8" fmla="*/ 80513 w 626853"/>
              <a:gd name="connsiteY8" fmla="*/ 103588 h 184101"/>
              <a:gd name="connsiteX9" fmla="*/ 34505 w 626853"/>
              <a:gd name="connsiteY9" fmla="*/ 143845 h 184101"/>
              <a:gd name="connsiteX10" fmla="*/ 0 w 626853"/>
              <a:gd name="connsiteY10" fmla="*/ 184101 h 184101"/>
              <a:gd name="connsiteX11" fmla="*/ 0 w 626853"/>
              <a:gd name="connsiteY11" fmla="*/ 184101 h 184101"/>
              <a:gd name="connsiteX0" fmla="*/ 626853 w 626853"/>
              <a:gd name="connsiteY0" fmla="*/ 69083 h 184101"/>
              <a:gd name="connsiteX1" fmla="*/ 506083 w 626853"/>
              <a:gd name="connsiteY1" fmla="*/ 21165 h 184101"/>
              <a:gd name="connsiteX2" fmla="*/ 437071 w 626853"/>
              <a:gd name="connsiteY2" fmla="*/ 3911 h 184101"/>
              <a:gd name="connsiteX3" fmla="*/ 379562 w 626853"/>
              <a:gd name="connsiteY3" fmla="*/ 71 h 184101"/>
              <a:gd name="connsiteX4" fmla="*/ 310551 w 626853"/>
              <a:gd name="connsiteY4" fmla="*/ 5822 h 184101"/>
              <a:gd name="connsiteX5" fmla="*/ 241539 w 626853"/>
              <a:gd name="connsiteY5" fmla="*/ 23718 h 184101"/>
              <a:gd name="connsiteX6" fmla="*/ 198729 w 626853"/>
              <a:gd name="connsiteY6" fmla="*/ 40971 h 184101"/>
              <a:gd name="connsiteX7" fmla="*/ 132271 w 626853"/>
              <a:gd name="connsiteY7" fmla="*/ 69083 h 184101"/>
              <a:gd name="connsiteX8" fmla="*/ 80513 w 626853"/>
              <a:gd name="connsiteY8" fmla="*/ 103588 h 184101"/>
              <a:gd name="connsiteX9" fmla="*/ 34505 w 626853"/>
              <a:gd name="connsiteY9" fmla="*/ 143845 h 184101"/>
              <a:gd name="connsiteX10" fmla="*/ 0 w 626853"/>
              <a:gd name="connsiteY10" fmla="*/ 184101 h 184101"/>
              <a:gd name="connsiteX11" fmla="*/ 0 w 626853"/>
              <a:gd name="connsiteY11" fmla="*/ 184101 h 184101"/>
              <a:gd name="connsiteX0" fmla="*/ 626853 w 626853"/>
              <a:gd name="connsiteY0" fmla="*/ 69083 h 184101"/>
              <a:gd name="connsiteX1" fmla="*/ 506083 w 626853"/>
              <a:gd name="connsiteY1" fmla="*/ 21165 h 184101"/>
              <a:gd name="connsiteX2" fmla="*/ 437071 w 626853"/>
              <a:gd name="connsiteY2" fmla="*/ 3911 h 184101"/>
              <a:gd name="connsiteX3" fmla="*/ 379562 w 626853"/>
              <a:gd name="connsiteY3" fmla="*/ 71 h 184101"/>
              <a:gd name="connsiteX4" fmla="*/ 310551 w 626853"/>
              <a:gd name="connsiteY4" fmla="*/ 5822 h 184101"/>
              <a:gd name="connsiteX5" fmla="*/ 241539 w 626853"/>
              <a:gd name="connsiteY5" fmla="*/ 23718 h 184101"/>
              <a:gd name="connsiteX6" fmla="*/ 198729 w 626853"/>
              <a:gd name="connsiteY6" fmla="*/ 40971 h 184101"/>
              <a:gd name="connsiteX7" fmla="*/ 132271 w 626853"/>
              <a:gd name="connsiteY7" fmla="*/ 69083 h 184101"/>
              <a:gd name="connsiteX8" fmla="*/ 80513 w 626853"/>
              <a:gd name="connsiteY8" fmla="*/ 103588 h 184101"/>
              <a:gd name="connsiteX9" fmla="*/ 34505 w 626853"/>
              <a:gd name="connsiteY9" fmla="*/ 143845 h 184101"/>
              <a:gd name="connsiteX10" fmla="*/ 0 w 626853"/>
              <a:gd name="connsiteY10" fmla="*/ 184101 h 184101"/>
              <a:gd name="connsiteX11" fmla="*/ 0 w 626853"/>
              <a:gd name="connsiteY11" fmla="*/ 184101 h 184101"/>
              <a:gd name="connsiteX0" fmla="*/ 626853 w 626853"/>
              <a:gd name="connsiteY0" fmla="*/ 69083 h 184101"/>
              <a:gd name="connsiteX1" fmla="*/ 506083 w 626853"/>
              <a:gd name="connsiteY1" fmla="*/ 21165 h 184101"/>
              <a:gd name="connsiteX2" fmla="*/ 437071 w 626853"/>
              <a:gd name="connsiteY2" fmla="*/ 3911 h 184101"/>
              <a:gd name="connsiteX3" fmla="*/ 379562 w 626853"/>
              <a:gd name="connsiteY3" fmla="*/ 71 h 184101"/>
              <a:gd name="connsiteX4" fmla="*/ 310551 w 626853"/>
              <a:gd name="connsiteY4" fmla="*/ 5822 h 184101"/>
              <a:gd name="connsiteX5" fmla="*/ 241539 w 626853"/>
              <a:gd name="connsiteY5" fmla="*/ 23718 h 184101"/>
              <a:gd name="connsiteX6" fmla="*/ 198729 w 626853"/>
              <a:gd name="connsiteY6" fmla="*/ 40971 h 184101"/>
              <a:gd name="connsiteX7" fmla="*/ 132271 w 626853"/>
              <a:gd name="connsiteY7" fmla="*/ 69083 h 184101"/>
              <a:gd name="connsiteX8" fmla="*/ 80513 w 626853"/>
              <a:gd name="connsiteY8" fmla="*/ 103588 h 184101"/>
              <a:gd name="connsiteX9" fmla="*/ 34505 w 626853"/>
              <a:gd name="connsiteY9" fmla="*/ 143845 h 184101"/>
              <a:gd name="connsiteX10" fmla="*/ 0 w 626853"/>
              <a:gd name="connsiteY10" fmla="*/ 184101 h 184101"/>
              <a:gd name="connsiteX11" fmla="*/ 0 w 626853"/>
              <a:gd name="connsiteY11" fmla="*/ 184101 h 184101"/>
              <a:gd name="connsiteX0" fmla="*/ 626853 w 626853"/>
              <a:gd name="connsiteY0" fmla="*/ 69083 h 184101"/>
              <a:gd name="connsiteX1" fmla="*/ 506083 w 626853"/>
              <a:gd name="connsiteY1" fmla="*/ 21165 h 184101"/>
              <a:gd name="connsiteX2" fmla="*/ 437071 w 626853"/>
              <a:gd name="connsiteY2" fmla="*/ 3911 h 184101"/>
              <a:gd name="connsiteX3" fmla="*/ 379562 w 626853"/>
              <a:gd name="connsiteY3" fmla="*/ 71 h 184101"/>
              <a:gd name="connsiteX4" fmla="*/ 310551 w 626853"/>
              <a:gd name="connsiteY4" fmla="*/ 5822 h 184101"/>
              <a:gd name="connsiteX5" fmla="*/ 241539 w 626853"/>
              <a:gd name="connsiteY5" fmla="*/ 23718 h 184101"/>
              <a:gd name="connsiteX6" fmla="*/ 198729 w 626853"/>
              <a:gd name="connsiteY6" fmla="*/ 31379 h 184101"/>
              <a:gd name="connsiteX7" fmla="*/ 132271 w 626853"/>
              <a:gd name="connsiteY7" fmla="*/ 69083 h 184101"/>
              <a:gd name="connsiteX8" fmla="*/ 80513 w 626853"/>
              <a:gd name="connsiteY8" fmla="*/ 103588 h 184101"/>
              <a:gd name="connsiteX9" fmla="*/ 34505 w 626853"/>
              <a:gd name="connsiteY9" fmla="*/ 143845 h 184101"/>
              <a:gd name="connsiteX10" fmla="*/ 0 w 626853"/>
              <a:gd name="connsiteY10" fmla="*/ 184101 h 184101"/>
              <a:gd name="connsiteX11" fmla="*/ 0 w 626853"/>
              <a:gd name="connsiteY11" fmla="*/ 184101 h 184101"/>
              <a:gd name="connsiteX0" fmla="*/ 626853 w 626853"/>
              <a:gd name="connsiteY0" fmla="*/ 69083 h 184101"/>
              <a:gd name="connsiteX1" fmla="*/ 506083 w 626853"/>
              <a:gd name="connsiteY1" fmla="*/ 21165 h 184101"/>
              <a:gd name="connsiteX2" fmla="*/ 437071 w 626853"/>
              <a:gd name="connsiteY2" fmla="*/ 3911 h 184101"/>
              <a:gd name="connsiteX3" fmla="*/ 379562 w 626853"/>
              <a:gd name="connsiteY3" fmla="*/ 71 h 184101"/>
              <a:gd name="connsiteX4" fmla="*/ 310551 w 626853"/>
              <a:gd name="connsiteY4" fmla="*/ 5822 h 184101"/>
              <a:gd name="connsiteX5" fmla="*/ 241539 w 626853"/>
              <a:gd name="connsiteY5" fmla="*/ 23718 h 184101"/>
              <a:gd name="connsiteX6" fmla="*/ 198729 w 626853"/>
              <a:gd name="connsiteY6" fmla="*/ 31379 h 184101"/>
              <a:gd name="connsiteX7" fmla="*/ 132271 w 626853"/>
              <a:gd name="connsiteY7" fmla="*/ 69083 h 184101"/>
              <a:gd name="connsiteX8" fmla="*/ 80513 w 626853"/>
              <a:gd name="connsiteY8" fmla="*/ 103588 h 184101"/>
              <a:gd name="connsiteX9" fmla="*/ 34505 w 626853"/>
              <a:gd name="connsiteY9" fmla="*/ 143845 h 184101"/>
              <a:gd name="connsiteX10" fmla="*/ 0 w 626853"/>
              <a:gd name="connsiteY10" fmla="*/ 184101 h 184101"/>
              <a:gd name="connsiteX11" fmla="*/ 0 w 626853"/>
              <a:gd name="connsiteY11" fmla="*/ 184101 h 184101"/>
              <a:gd name="connsiteX0" fmla="*/ 626853 w 626853"/>
              <a:gd name="connsiteY0" fmla="*/ 69083 h 184101"/>
              <a:gd name="connsiteX1" fmla="*/ 506083 w 626853"/>
              <a:gd name="connsiteY1" fmla="*/ 21165 h 184101"/>
              <a:gd name="connsiteX2" fmla="*/ 437071 w 626853"/>
              <a:gd name="connsiteY2" fmla="*/ 3911 h 184101"/>
              <a:gd name="connsiteX3" fmla="*/ 379562 w 626853"/>
              <a:gd name="connsiteY3" fmla="*/ 71 h 184101"/>
              <a:gd name="connsiteX4" fmla="*/ 310551 w 626853"/>
              <a:gd name="connsiteY4" fmla="*/ 5822 h 184101"/>
              <a:gd name="connsiteX5" fmla="*/ 241539 w 626853"/>
              <a:gd name="connsiteY5" fmla="*/ 23718 h 184101"/>
              <a:gd name="connsiteX6" fmla="*/ 198729 w 626853"/>
              <a:gd name="connsiteY6" fmla="*/ 37773 h 184101"/>
              <a:gd name="connsiteX7" fmla="*/ 132271 w 626853"/>
              <a:gd name="connsiteY7" fmla="*/ 69083 h 184101"/>
              <a:gd name="connsiteX8" fmla="*/ 80513 w 626853"/>
              <a:gd name="connsiteY8" fmla="*/ 103588 h 184101"/>
              <a:gd name="connsiteX9" fmla="*/ 34505 w 626853"/>
              <a:gd name="connsiteY9" fmla="*/ 143845 h 184101"/>
              <a:gd name="connsiteX10" fmla="*/ 0 w 626853"/>
              <a:gd name="connsiteY10" fmla="*/ 184101 h 184101"/>
              <a:gd name="connsiteX11" fmla="*/ 0 w 626853"/>
              <a:gd name="connsiteY11" fmla="*/ 184101 h 184101"/>
              <a:gd name="connsiteX0" fmla="*/ 626853 w 626853"/>
              <a:gd name="connsiteY0" fmla="*/ 69063 h 184081"/>
              <a:gd name="connsiteX1" fmla="*/ 506083 w 626853"/>
              <a:gd name="connsiteY1" fmla="*/ 17948 h 184081"/>
              <a:gd name="connsiteX2" fmla="*/ 437071 w 626853"/>
              <a:gd name="connsiteY2" fmla="*/ 3891 h 184081"/>
              <a:gd name="connsiteX3" fmla="*/ 379562 w 626853"/>
              <a:gd name="connsiteY3" fmla="*/ 51 h 184081"/>
              <a:gd name="connsiteX4" fmla="*/ 310551 w 626853"/>
              <a:gd name="connsiteY4" fmla="*/ 5802 h 184081"/>
              <a:gd name="connsiteX5" fmla="*/ 241539 w 626853"/>
              <a:gd name="connsiteY5" fmla="*/ 23698 h 184081"/>
              <a:gd name="connsiteX6" fmla="*/ 198729 w 626853"/>
              <a:gd name="connsiteY6" fmla="*/ 37753 h 184081"/>
              <a:gd name="connsiteX7" fmla="*/ 132271 w 626853"/>
              <a:gd name="connsiteY7" fmla="*/ 69063 h 184081"/>
              <a:gd name="connsiteX8" fmla="*/ 80513 w 626853"/>
              <a:gd name="connsiteY8" fmla="*/ 103568 h 184081"/>
              <a:gd name="connsiteX9" fmla="*/ 34505 w 626853"/>
              <a:gd name="connsiteY9" fmla="*/ 143825 h 184081"/>
              <a:gd name="connsiteX10" fmla="*/ 0 w 626853"/>
              <a:gd name="connsiteY10" fmla="*/ 184081 h 184081"/>
              <a:gd name="connsiteX11" fmla="*/ 0 w 626853"/>
              <a:gd name="connsiteY11" fmla="*/ 184081 h 184081"/>
              <a:gd name="connsiteX0" fmla="*/ 626853 w 626853"/>
              <a:gd name="connsiteY0" fmla="*/ 69063 h 184081"/>
              <a:gd name="connsiteX1" fmla="*/ 506083 w 626853"/>
              <a:gd name="connsiteY1" fmla="*/ 17948 h 184081"/>
              <a:gd name="connsiteX2" fmla="*/ 437071 w 626853"/>
              <a:gd name="connsiteY2" fmla="*/ 3891 h 184081"/>
              <a:gd name="connsiteX3" fmla="*/ 379562 w 626853"/>
              <a:gd name="connsiteY3" fmla="*/ 51 h 184081"/>
              <a:gd name="connsiteX4" fmla="*/ 310551 w 626853"/>
              <a:gd name="connsiteY4" fmla="*/ 5802 h 184081"/>
              <a:gd name="connsiteX5" fmla="*/ 241539 w 626853"/>
              <a:gd name="connsiteY5" fmla="*/ 23698 h 184081"/>
              <a:gd name="connsiteX6" fmla="*/ 198729 w 626853"/>
              <a:gd name="connsiteY6" fmla="*/ 37753 h 184081"/>
              <a:gd name="connsiteX7" fmla="*/ 132271 w 626853"/>
              <a:gd name="connsiteY7" fmla="*/ 69063 h 184081"/>
              <a:gd name="connsiteX8" fmla="*/ 80513 w 626853"/>
              <a:gd name="connsiteY8" fmla="*/ 103568 h 184081"/>
              <a:gd name="connsiteX9" fmla="*/ 34505 w 626853"/>
              <a:gd name="connsiteY9" fmla="*/ 143825 h 184081"/>
              <a:gd name="connsiteX10" fmla="*/ 0 w 626853"/>
              <a:gd name="connsiteY10" fmla="*/ 184081 h 184081"/>
              <a:gd name="connsiteX11" fmla="*/ 0 w 626853"/>
              <a:gd name="connsiteY11" fmla="*/ 184081 h 184081"/>
              <a:gd name="connsiteX0" fmla="*/ 630050 w 630050"/>
              <a:gd name="connsiteY0" fmla="*/ 69063 h 184081"/>
              <a:gd name="connsiteX1" fmla="*/ 509280 w 630050"/>
              <a:gd name="connsiteY1" fmla="*/ 17948 h 184081"/>
              <a:gd name="connsiteX2" fmla="*/ 440268 w 630050"/>
              <a:gd name="connsiteY2" fmla="*/ 3891 h 184081"/>
              <a:gd name="connsiteX3" fmla="*/ 382759 w 630050"/>
              <a:gd name="connsiteY3" fmla="*/ 51 h 184081"/>
              <a:gd name="connsiteX4" fmla="*/ 313748 w 630050"/>
              <a:gd name="connsiteY4" fmla="*/ 5802 h 184081"/>
              <a:gd name="connsiteX5" fmla="*/ 244736 w 630050"/>
              <a:gd name="connsiteY5" fmla="*/ 23698 h 184081"/>
              <a:gd name="connsiteX6" fmla="*/ 201926 w 630050"/>
              <a:gd name="connsiteY6" fmla="*/ 37753 h 184081"/>
              <a:gd name="connsiteX7" fmla="*/ 135468 w 630050"/>
              <a:gd name="connsiteY7" fmla="*/ 69063 h 184081"/>
              <a:gd name="connsiteX8" fmla="*/ 83710 w 630050"/>
              <a:gd name="connsiteY8" fmla="*/ 103568 h 184081"/>
              <a:gd name="connsiteX9" fmla="*/ 37702 w 630050"/>
              <a:gd name="connsiteY9" fmla="*/ 143825 h 184081"/>
              <a:gd name="connsiteX10" fmla="*/ 3197 w 630050"/>
              <a:gd name="connsiteY10" fmla="*/ 184081 h 184081"/>
              <a:gd name="connsiteX11" fmla="*/ 0 w 630050"/>
              <a:gd name="connsiteY11" fmla="*/ 180884 h 184081"/>
              <a:gd name="connsiteX0" fmla="*/ 639642 w 639642"/>
              <a:gd name="connsiteY0" fmla="*/ 69063 h 184081"/>
              <a:gd name="connsiteX1" fmla="*/ 518872 w 639642"/>
              <a:gd name="connsiteY1" fmla="*/ 17948 h 184081"/>
              <a:gd name="connsiteX2" fmla="*/ 449860 w 639642"/>
              <a:gd name="connsiteY2" fmla="*/ 3891 h 184081"/>
              <a:gd name="connsiteX3" fmla="*/ 392351 w 639642"/>
              <a:gd name="connsiteY3" fmla="*/ 51 h 184081"/>
              <a:gd name="connsiteX4" fmla="*/ 323340 w 639642"/>
              <a:gd name="connsiteY4" fmla="*/ 5802 h 184081"/>
              <a:gd name="connsiteX5" fmla="*/ 254328 w 639642"/>
              <a:gd name="connsiteY5" fmla="*/ 23698 h 184081"/>
              <a:gd name="connsiteX6" fmla="*/ 211518 w 639642"/>
              <a:gd name="connsiteY6" fmla="*/ 37753 h 184081"/>
              <a:gd name="connsiteX7" fmla="*/ 145060 w 639642"/>
              <a:gd name="connsiteY7" fmla="*/ 69063 h 184081"/>
              <a:gd name="connsiteX8" fmla="*/ 93302 w 639642"/>
              <a:gd name="connsiteY8" fmla="*/ 103568 h 184081"/>
              <a:gd name="connsiteX9" fmla="*/ 47294 w 639642"/>
              <a:gd name="connsiteY9" fmla="*/ 143825 h 184081"/>
              <a:gd name="connsiteX10" fmla="*/ 12789 w 639642"/>
              <a:gd name="connsiteY10" fmla="*/ 184081 h 184081"/>
              <a:gd name="connsiteX11" fmla="*/ 0 w 639642"/>
              <a:gd name="connsiteY11" fmla="*/ 168095 h 184081"/>
              <a:gd name="connsiteX0" fmla="*/ 626853 w 626853"/>
              <a:gd name="connsiteY0" fmla="*/ 69063 h 184081"/>
              <a:gd name="connsiteX1" fmla="*/ 506083 w 626853"/>
              <a:gd name="connsiteY1" fmla="*/ 17948 h 184081"/>
              <a:gd name="connsiteX2" fmla="*/ 437071 w 626853"/>
              <a:gd name="connsiteY2" fmla="*/ 3891 h 184081"/>
              <a:gd name="connsiteX3" fmla="*/ 379562 w 626853"/>
              <a:gd name="connsiteY3" fmla="*/ 51 h 184081"/>
              <a:gd name="connsiteX4" fmla="*/ 310551 w 626853"/>
              <a:gd name="connsiteY4" fmla="*/ 5802 h 184081"/>
              <a:gd name="connsiteX5" fmla="*/ 241539 w 626853"/>
              <a:gd name="connsiteY5" fmla="*/ 23698 h 184081"/>
              <a:gd name="connsiteX6" fmla="*/ 198729 w 626853"/>
              <a:gd name="connsiteY6" fmla="*/ 37753 h 184081"/>
              <a:gd name="connsiteX7" fmla="*/ 132271 w 626853"/>
              <a:gd name="connsiteY7" fmla="*/ 69063 h 184081"/>
              <a:gd name="connsiteX8" fmla="*/ 80513 w 626853"/>
              <a:gd name="connsiteY8" fmla="*/ 103568 h 184081"/>
              <a:gd name="connsiteX9" fmla="*/ 34505 w 626853"/>
              <a:gd name="connsiteY9" fmla="*/ 143825 h 184081"/>
              <a:gd name="connsiteX10" fmla="*/ 0 w 626853"/>
              <a:gd name="connsiteY10" fmla="*/ 184081 h 184081"/>
              <a:gd name="connsiteX0" fmla="*/ 626853 w 626853"/>
              <a:gd name="connsiteY0" fmla="*/ 69063 h 184081"/>
              <a:gd name="connsiteX1" fmla="*/ 506083 w 626853"/>
              <a:gd name="connsiteY1" fmla="*/ 17948 h 184081"/>
              <a:gd name="connsiteX2" fmla="*/ 437071 w 626853"/>
              <a:gd name="connsiteY2" fmla="*/ 3891 h 184081"/>
              <a:gd name="connsiteX3" fmla="*/ 379562 w 626853"/>
              <a:gd name="connsiteY3" fmla="*/ 51 h 184081"/>
              <a:gd name="connsiteX4" fmla="*/ 310551 w 626853"/>
              <a:gd name="connsiteY4" fmla="*/ 5802 h 184081"/>
              <a:gd name="connsiteX5" fmla="*/ 241539 w 626853"/>
              <a:gd name="connsiteY5" fmla="*/ 23698 h 184081"/>
              <a:gd name="connsiteX6" fmla="*/ 198729 w 626853"/>
              <a:gd name="connsiteY6" fmla="*/ 37753 h 184081"/>
              <a:gd name="connsiteX7" fmla="*/ 132271 w 626853"/>
              <a:gd name="connsiteY7" fmla="*/ 69063 h 184081"/>
              <a:gd name="connsiteX8" fmla="*/ 77315 w 626853"/>
              <a:gd name="connsiteY8" fmla="*/ 103568 h 184081"/>
              <a:gd name="connsiteX9" fmla="*/ 34505 w 626853"/>
              <a:gd name="connsiteY9" fmla="*/ 143825 h 184081"/>
              <a:gd name="connsiteX10" fmla="*/ 0 w 626853"/>
              <a:gd name="connsiteY10" fmla="*/ 184081 h 184081"/>
              <a:gd name="connsiteX0" fmla="*/ 633247 w 633247"/>
              <a:gd name="connsiteY0" fmla="*/ 69063 h 184081"/>
              <a:gd name="connsiteX1" fmla="*/ 512477 w 633247"/>
              <a:gd name="connsiteY1" fmla="*/ 17948 h 184081"/>
              <a:gd name="connsiteX2" fmla="*/ 443465 w 633247"/>
              <a:gd name="connsiteY2" fmla="*/ 3891 h 184081"/>
              <a:gd name="connsiteX3" fmla="*/ 385956 w 633247"/>
              <a:gd name="connsiteY3" fmla="*/ 51 h 184081"/>
              <a:gd name="connsiteX4" fmla="*/ 316945 w 633247"/>
              <a:gd name="connsiteY4" fmla="*/ 5802 h 184081"/>
              <a:gd name="connsiteX5" fmla="*/ 247933 w 633247"/>
              <a:gd name="connsiteY5" fmla="*/ 23698 h 184081"/>
              <a:gd name="connsiteX6" fmla="*/ 205123 w 633247"/>
              <a:gd name="connsiteY6" fmla="*/ 37753 h 184081"/>
              <a:gd name="connsiteX7" fmla="*/ 138665 w 633247"/>
              <a:gd name="connsiteY7" fmla="*/ 69063 h 184081"/>
              <a:gd name="connsiteX8" fmla="*/ 83709 w 633247"/>
              <a:gd name="connsiteY8" fmla="*/ 103568 h 184081"/>
              <a:gd name="connsiteX9" fmla="*/ 40899 w 633247"/>
              <a:gd name="connsiteY9" fmla="*/ 143825 h 184081"/>
              <a:gd name="connsiteX10" fmla="*/ 0 w 633247"/>
              <a:gd name="connsiteY10" fmla="*/ 184081 h 184081"/>
              <a:gd name="connsiteX0" fmla="*/ 633247 w 633247"/>
              <a:gd name="connsiteY0" fmla="*/ 69063 h 184081"/>
              <a:gd name="connsiteX1" fmla="*/ 512477 w 633247"/>
              <a:gd name="connsiteY1" fmla="*/ 17948 h 184081"/>
              <a:gd name="connsiteX2" fmla="*/ 443465 w 633247"/>
              <a:gd name="connsiteY2" fmla="*/ 3891 h 184081"/>
              <a:gd name="connsiteX3" fmla="*/ 385956 w 633247"/>
              <a:gd name="connsiteY3" fmla="*/ 51 h 184081"/>
              <a:gd name="connsiteX4" fmla="*/ 316945 w 633247"/>
              <a:gd name="connsiteY4" fmla="*/ 5802 h 184081"/>
              <a:gd name="connsiteX5" fmla="*/ 247933 w 633247"/>
              <a:gd name="connsiteY5" fmla="*/ 23698 h 184081"/>
              <a:gd name="connsiteX6" fmla="*/ 205123 w 633247"/>
              <a:gd name="connsiteY6" fmla="*/ 37753 h 184081"/>
              <a:gd name="connsiteX7" fmla="*/ 138665 w 633247"/>
              <a:gd name="connsiteY7" fmla="*/ 69063 h 184081"/>
              <a:gd name="connsiteX8" fmla="*/ 83709 w 633247"/>
              <a:gd name="connsiteY8" fmla="*/ 103568 h 184081"/>
              <a:gd name="connsiteX9" fmla="*/ 34504 w 633247"/>
              <a:gd name="connsiteY9" fmla="*/ 137431 h 184081"/>
              <a:gd name="connsiteX10" fmla="*/ 0 w 633247"/>
              <a:gd name="connsiteY10" fmla="*/ 184081 h 184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247" h="184081">
                <a:moveTo>
                  <a:pt x="633247" y="69063"/>
                </a:moveTo>
                <a:cubicBezTo>
                  <a:pt x="588677" y="45579"/>
                  <a:pt x="544107" y="28810"/>
                  <a:pt x="512477" y="17948"/>
                </a:cubicBezTo>
                <a:cubicBezTo>
                  <a:pt x="480847" y="7086"/>
                  <a:pt x="464552" y="6874"/>
                  <a:pt x="443465" y="3891"/>
                </a:cubicBezTo>
                <a:cubicBezTo>
                  <a:pt x="422378" y="908"/>
                  <a:pt x="407043" y="-267"/>
                  <a:pt x="385956" y="51"/>
                </a:cubicBezTo>
                <a:cubicBezTo>
                  <a:pt x="364869" y="370"/>
                  <a:pt x="339949" y="1861"/>
                  <a:pt x="316945" y="5802"/>
                </a:cubicBezTo>
                <a:cubicBezTo>
                  <a:pt x="293941" y="9743"/>
                  <a:pt x="266570" y="18373"/>
                  <a:pt x="247933" y="23698"/>
                </a:cubicBezTo>
                <a:cubicBezTo>
                  <a:pt x="229296" y="29023"/>
                  <a:pt x="223334" y="30192"/>
                  <a:pt x="205123" y="37753"/>
                </a:cubicBezTo>
                <a:cubicBezTo>
                  <a:pt x="186912" y="45314"/>
                  <a:pt x="158901" y="58094"/>
                  <a:pt x="138665" y="69063"/>
                </a:cubicBezTo>
                <a:cubicBezTo>
                  <a:pt x="118429" y="80032"/>
                  <a:pt x="101069" y="92173"/>
                  <a:pt x="83709" y="103568"/>
                </a:cubicBezTo>
                <a:cubicBezTo>
                  <a:pt x="66349" y="114963"/>
                  <a:pt x="48455" y="124012"/>
                  <a:pt x="34504" y="137431"/>
                </a:cubicBezTo>
                <a:cubicBezTo>
                  <a:pt x="20553" y="150850"/>
                  <a:pt x="0" y="184081"/>
                  <a:pt x="0" y="184081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7653784" y="2358250"/>
            <a:ext cx="316923" cy="1202861"/>
          </a:xfrm>
          <a:custGeom>
            <a:avLst/>
            <a:gdLst>
              <a:gd name="connsiteX0" fmla="*/ 258237 w 318984"/>
              <a:gd name="connsiteY0" fmla="*/ 0 h 1195754"/>
              <a:gd name="connsiteX1" fmla="*/ 120757 w 318984"/>
              <a:gd name="connsiteY1" fmla="*/ 169452 h 1195754"/>
              <a:gd name="connsiteX2" fmla="*/ 63208 w 318984"/>
              <a:gd name="connsiteY2" fmla="*/ 281354 h 1195754"/>
              <a:gd name="connsiteX3" fmla="*/ 15250 w 318984"/>
              <a:gd name="connsiteY3" fmla="*/ 431623 h 1195754"/>
              <a:gd name="connsiteX4" fmla="*/ 2461 w 318984"/>
              <a:gd name="connsiteY4" fmla="*/ 562708 h 1195754"/>
              <a:gd name="connsiteX5" fmla="*/ 2461 w 318984"/>
              <a:gd name="connsiteY5" fmla="*/ 677807 h 1195754"/>
              <a:gd name="connsiteX6" fmla="*/ 28039 w 318984"/>
              <a:gd name="connsiteY6" fmla="*/ 792907 h 1195754"/>
              <a:gd name="connsiteX7" fmla="*/ 66405 w 318984"/>
              <a:gd name="connsiteY7" fmla="*/ 908006 h 1195754"/>
              <a:gd name="connsiteX8" fmla="*/ 120757 w 318984"/>
              <a:gd name="connsiteY8" fmla="*/ 1013514 h 1195754"/>
              <a:gd name="connsiteX9" fmla="*/ 181504 w 318984"/>
              <a:gd name="connsiteY9" fmla="*/ 1096641 h 1195754"/>
              <a:gd name="connsiteX10" fmla="*/ 226265 w 318984"/>
              <a:gd name="connsiteY10" fmla="*/ 1147796 h 1195754"/>
              <a:gd name="connsiteX11" fmla="*/ 277420 w 318984"/>
              <a:gd name="connsiteY11" fmla="*/ 1182965 h 1195754"/>
              <a:gd name="connsiteX12" fmla="*/ 318984 w 318984"/>
              <a:gd name="connsiteY12" fmla="*/ 1195754 h 1195754"/>
              <a:gd name="connsiteX13" fmla="*/ 318984 w 318984"/>
              <a:gd name="connsiteY13" fmla="*/ 1195754 h 1195754"/>
              <a:gd name="connsiteX0" fmla="*/ 258237 w 318984"/>
              <a:gd name="connsiteY0" fmla="*/ 0 h 1195754"/>
              <a:gd name="connsiteX1" fmla="*/ 219871 w 318984"/>
              <a:gd name="connsiteY1" fmla="*/ 44761 h 1195754"/>
              <a:gd name="connsiteX2" fmla="*/ 120757 w 318984"/>
              <a:gd name="connsiteY2" fmla="*/ 169452 h 1195754"/>
              <a:gd name="connsiteX3" fmla="*/ 63208 w 318984"/>
              <a:gd name="connsiteY3" fmla="*/ 281354 h 1195754"/>
              <a:gd name="connsiteX4" fmla="*/ 15250 w 318984"/>
              <a:gd name="connsiteY4" fmla="*/ 431623 h 1195754"/>
              <a:gd name="connsiteX5" fmla="*/ 2461 w 318984"/>
              <a:gd name="connsiteY5" fmla="*/ 562708 h 1195754"/>
              <a:gd name="connsiteX6" fmla="*/ 2461 w 318984"/>
              <a:gd name="connsiteY6" fmla="*/ 677807 h 1195754"/>
              <a:gd name="connsiteX7" fmla="*/ 28039 w 318984"/>
              <a:gd name="connsiteY7" fmla="*/ 792907 h 1195754"/>
              <a:gd name="connsiteX8" fmla="*/ 66405 w 318984"/>
              <a:gd name="connsiteY8" fmla="*/ 908006 h 1195754"/>
              <a:gd name="connsiteX9" fmla="*/ 120757 w 318984"/>
              <a:gd name="connsiteY9" fmla="*/ 1013514 h 1195754"/>
              <a:gd name="connsiteX10" fmla="*/ 181504 w 318984"/>
              <a:gd name="connsiteY10" fmla="*/ 1096641 h 1195754"/>
              <a:gd name="connsiteX11" fmla="*/ 226265 w 318984"/>
              <a:gd name="connsiteY11" fmla="*/ 1147796 h 1195754"/>
              <a:gd name="connsiteX12" fmla="*/ 277420 w 318984"/>
              <a:gd name="connsiteY12" fmla="*/ 1182965 h 1195754"/>
              <a:gd name="connsiteX13" fmla="*/ 318984 w 318984"/>
              <a:gd name="connsiteY13" fmla="*/ 1195754 h 1195754"/>
              <a:gd name="connsiteX14" fmla="*/ 318984 w 318984"/>
              <a:gd name="connsiteY14" fmla="*/ 1195754 h 1195754"/>
              <a:gd name="connsiteX0" fmla="*/ 258237 w 318984"/>
              <a:gd name="connsiteY0" fmla="*/ 0 h 1195754"/>
              <a:gd name="connsiteX1" fmla="*/ 223068 w 318984"/>
              <a:gd name="connsiteY1" fmla="*/ 47958 h 1195754"/>
              <a:gd name="connsiteX2" fmla="*/ 120757 w 318984"/>
              <a:gd name="connsiteY2" fmla="*/ 169452 h 1195754"/>
              <a:gd name="connsiteX3" fmla="*/ 63208 w 318984"/>
              <a:gd name="connsiteY3" fmla="*/ 281354 h 1195754"/>
              <a:gd name="connsiteX4" fmla="*/ 15250 w 318984"/>
              <a:gd name="connsiteY4" fmla="*/ 431623 h 1195754"/>
              <a:gd name="connsiteX5" fmla="*/ 2461 w 318984"/>
              <a:gd name="connsiteY5" fmla="*/ 562708 h 1195754"/>
              <a:gd name="connsiteX6" fmla="*/ 2461 w 318984"/>
              <a:gd name="connsiteY6" fmla="*/ 677807 h 1195754"/>
              <a:gd name="connsiteX7" fmla="*/ 28039 w 318984"/>
              <a:gd name="connsiteY7" fmla="*/ 792907 h 1195754"/>
              <a:gd name="connsiteX8" fmla="*/ 66405 w 318984"/>
              <a:gd name="connsiteY8" fmla="*/ 908006 h 1195754"/>
              <a:gd name="connsiteX9" fmla="*/ 120757 w 318984"/>
              <a:gd name="connsiteY9" fmla="*/ 1013514 h 1195754"/>
              <a:gd name="connsiteX10" fmla="*/ 181504 w 318984"/>
              <a:gd name="connsiteY10" fmla="*/ 1096641 h 1195754"/>
              <a:gd name="connsiteX11" fmla="*/ 226265 w 318984"/>
              <a:gd name="connsiteY11" fmla="*/ 1147796 h 1195754"/>
              <a:gd name="connsiteX12" fmla="*/ 277420 w 318984"/>
              <a:gd name="connsiteY12" fmla="*/ 1182965 h 1195754"/>
              <a:gd name="connsiteX13" fmla="*/ 318984 w 318984"/>
              <a:gd name="connsiteY13" fmla="*/ 1195754 h 1195754"/>
              <a:gd name="connsiteX14" fmla="*/ 318984 w 318984"/>
              <a:gd name="connsiteY14" fmla="*/ 1195754 h 1195754"/>
              <a:gd name="connsiteX0" fmla="*/ 267829 w 318984"/>
              <a:gd name="connsiteY0" fmla="*/ 0 h 1195754"/>
              <a:gd name="connsiteX1" fmla="*/ 223068 w 318984"/>
              <a:gd name="connsiteY1" fmla="*/ 47958 h 1195754"/>
              <a:gd name="connsiteX2" fmla="*/ 120757 w 318984"/>
              <a:gd name="connsiteY2" fmla="*/ 169452 h 1195754"/>
              <a:gd name="connsiteX3" fmla="*/ 63208 w 318984"/>
              <a:gd name="connsiteY3" fmla="*/ 281354 h 1195754"/>
              <a:gd name="connsiteX4" fmla="*/ 15250 w 318984"/>
              <a:gd name="connsiteY4" fmla="*/ 431623 h 1195754"/>
              <a:gd name="connsiteX5" fmla="*/ 2461 w 318984"/>
              <a:gd name="connsiteY5" fmla="*/ 562708 h 1195754"/>
              <a:gd name="connsiteX6" fmla="*/ 2461 w 318984"/>
              <a:gd name="connsiteY6" fmla="*/ 677807 h 1195754"/>
              <a:gd name="connsiteX7" fmla="*/ 28039 w 318984"/>
              <a:gd name="connsiteY7" fmla="*/ 792907 h 1195754"/>
              <a:gd name="connsiteX8" fmla="*/ 66405 w 318984"/>
              <a:gd name="connsiteY8" fmla="*/ 908006 h 1195754"/>
              <a:gd name="connsiteX9" fmla="*/ 120757 w 318984"/>
              <a:gd name="connsiteY9" fmla="*/ 1013514 h 1195754"/>
              <a:gd name="connsiteX10" fmla="*/ 181504 w 318984"/>
              <a:gd name="connsiteY10" fmla="*/ 1096641 h 1195754"/>
              <a:gd name="connsiteX11" fmla="*/ 226265 w 318984"/>
              <a:gd name="connsiteY11" fmla="*/ 1147796 h 1195754"/>
              <a:gd name="connsiteX12" fmla="*/ 277420 w 318984"/>
              <a:gd name="connsiteY12" fmla="*/ 1182965 h 1195754"/>
              <a:gd name="connsiteX13" fmla="*/ 318984 w 318984"/>
              <a:gd name="connsiteY13" fmla="*/ 1195754 h 1195754"/>
              <a:gd name="connsiteX14" fmla="*/ 318984 w 318984"/>
              <a:gd name="connsiteY14" fmla="*/ 1195754 h 1195754"/>
              <a:gd name="connsiteX0" fmla="*/ 277421 w 318984"/>
              <a:gd name="connsiteY0" fmla="*/ 0 h 1195754"/>
              <a:gd name="connsiteX1" fmla="*/ 223068 w 318984"/>
              <a:gd name="connsiteY1" fmla="*/ 47958 h 1195754"/>
              <a:gd name="connsiteX2" fmla="*/ 120757 w 318984"/>
              <a:gd name="connsiteY2" fmla="*/ 169452 h 1195754"/>
              <a:gd name="connsiteX3" fmla="*/ 63208 w 318984"/>
              <a:gd name="connsiteY3" fmla="*/ 281354 h 1195754"/>
              <a:gd name="connsiteX4" fmla="*/ 15250 w 318984"/>
              <a:gd name="connsiteY4" fmla="*/ 431623 h 1195754"/>
              <a:gd name="connsiteX5" fmla="*/ 2461 w 318984"/>
              <a:gd name="connsiteY5" fmla="*/ 562708 h 1195754"/>
              <a:gd name="connsiteX6" fmla="*/ 2461 w 318984"/>
              <a:gd name="connsiteY6" fmla="*/ 677807 h 1195754"/>
              <a:gd name="connsiteX7" fmla="*/ 28039 w 318984"/>
              <a:gd name="connsiteY7" fmla="*/ 792907 h 1195754"/>
              <a:gd name="connsiteX8" fmla="*/ 66405 w 318984"/>
              <a:gd name="connsiteY8" fmla="*/ 908006 h 1195754"/>
              <a:gd name="connsiteX9" fmla="*/ 120757 w 318984"/>
              <a:gd name="connsiteY9" fmla="*/ 1013514 h 1195754"/>
              <a:gd name="connsiteX10" fmla="*/ 181504 w 318984"/>
              <a:gd name="connsiteY10" fmla="*/ 1096641 h 1195754"/>
              <a:gd name="connsiteX11" fmla="*/ 226265 w 318984"/>
              <a:gd name="connsiteY11" fmla="*/ 1147796 h 1195754"/>
              <a:gd name="connsiteX12" fmla="*/ 277420 w 318984"/>
              <a:gd name="connsiteY12" fmla="*/ 1182965 h 1195754"/>
              <a:gd name="connsiteX13" fmla="*/ 318984 w 318984"/>
              <a:gd name="connsiteY13" fmla="*/ 1195754 h 1195754"/>
              <a:gd name="connsiteX14" fmla="*/ 318984 w 318984"/>
              <a:gd name="connsiteY14" fmla="*/ 1195754 h 1195754"/>
              <a:gd name="connsiteX0" fmla="*/ 277421 w 318984"/>
              <a:gd name="connsiteY0" fmla="*/ 0 h 1195754"/>
              <a:gd name="connsiteX1" fmla="*/ 223068 w 318984"/>
              <a:gd name="connsiteY1" fmla="*/ 47958 h 1195754"/>
              <a:gd name="connsiteX2" fmla="*/ 120757 w 318984"/>
              <a:gd name="connsiteY2" fmla="*/ 169452 h 1195754"/>
              <a:gd name="connsiteX3" fmla="*/ 60011 w 318984"/>
              <a:gd name="connsiteY3" fmla="*/ 281354 h 1195754"/>
              <a:gd name="connsiteX4" fmla="*/ 15250 w 318984"/>
              <a:gd name="connsiteY4" fmla="*/ 431623 h 1195754"/>
              <a:gd name="connsiteX5" fmla="*/ 2461 w 318984"/>
              <a:gd name="connsiteY5" fmla="*/ 562708 h 1195754"/>
              <a:gd name="connsiteX6" fmla="*/ 2461 w 318984"/>
              <a:gd name="connsiteY6" fmla="*/ 677807 h 1195754"/>
              <a:gd name="connsiteX7" fmla="*/ 28039 w 318984"/>
              <a:gd name="connsiteY7" fmla="*/ 792907 h 1195754"/>
              <a:gd name="connsiteX8" fmla="*/ 66405 w 318984"/>
              <a:gd name="connsiteY8" fmla="*/ 908006 h 1195754"/>
              <a:gd name="connsiteX9" fmla="*/ 120757 w 318984"/>
              <a:gd name="connsiteY9" fmla="*/ 1013514 h 1195754"/>
              <a:gd name="connsiteX10" fmla="*/ 181504 w 318984"/>
              <a:gd name="connsiteY10" fmla="*/ 1096641 h 1195754"/>
              <a:gd name="connsiteX11" fmla="*/ 226265 w 318984"/>
              <a:gd name="connsiteY11" fmla="*/ 1147796 h 1195754"/>
              <a:gd name="connsiteX12" fmla="*/ 277420 w 318984"/>
              <a:gd name="connsiteY12" fmla="*/ 1182965 h 1195754"/>
              <a:gd name="connsiteX13" fmla="*/ 318984 w 318984"/>
              <a:gd name="connsiteY13" fmla="*/ 1195754 h 1195754"/>
              <a:gd name="connsiteX14" fmla="*/ 318984 w 318984"/>
              <a:gd name="connsiteY14" fmla="*/ 1195754 h 1195754"/>
              <a:gd name="connsiteX0" fmla="*/ 277421 w 318984"/>
              <a:gd name="connsiteY0" fmla="*/ 0 h 1195754"/>
              <a:gd name="connsiteX1" fmla="*/ 223068 w 318984"/>
              <a:gd name="connsiteY1" fmla="*/ 47958 h 1195754"/>
              <a:gd name="connsiteX2" fmla="*/ 120757 w 318984"/>
              <a:gd name="connsiteY2" fmla="*/ 169452 h 1195754"/>
              <a:gd name="connsiteX3" fmla="*/ 60011 w 318984"/>
              <a:gd name="connsiteY3" fmla="*/ 281354 h 1195754"/>
              <a:gd name="connsiteX4" fmla="*/ 18447 w 318984"/>
              <a:gd name="connsiteY4" fmla="*/ 393256 h 1195754"/>
              <a:gd name="connsiteX5" fmla="*/ 15250 w 318984"/>
              <a:gd name="connsiteY5" fmla="*/ 431623 h 1195754"/>
              <a:gd name="connsiteX6" fmla="*/ 2461 w 318984"/>
              <a:gd name="connsiteY6" fmla="*/ 562708 h 1195754"/>
              <a:gd name="connsiteX7" fmla="*/ 2461 w 318984"/>
              <a:gd name="connsiteY7" fmla="*/ 677807 h 1195754"/>
              <a:gd name="connsiteX8" fmla="*/ 28039 w 318984"/>
              <a:gd name="connsiteY8" fmla="*/ 792907 h 1195754"/>
              <a:gd name="connsiteX9" fmla="*/ 66405 w 318984"/>
              <a:gd name="connsiteY9" fmla="*/ 908006 h 1195754"/>
              <a:gd name="connsiteX10" fmla="*/ 120757 w 318984"/>
              <a:gd name="connsiteY10" fmla="*/ 1013514 h 1195754"/>
              <a:gd name="connsiteX11" fmla="*/ 181504 w 318984"/>
              <a:gd name="connsiteY11" fmla="*/ 1096641 h 1195754"/>
              <a:gd name="connsiteX12" fmla="*/ 226265 w 318984"/>
              <a:gd name="connsiteY12" fmla="*/ 1147796 h 1195754"/>
              <a:gd name="connsiteX13" fmla="*/ 277420 w 318984"/>
              <a:gd name="connsiteY13" fmla="*/ 1182965 h 1195754"/>
              <a:gd name="connsiteX14" fmla="*/ 318984 w 318984"/>
              <a:gd name="connsiteY14" fmla="*/ 1195754 h 1195754"/>
              <a:gd name="connsiteX15" fmla="*/ 318984 w 318984"/>
              <a:gd name="connsiteY15" fmla="*/ 1195754 h 1195754"/>
              <a:gd name="connsiteX0" fmla="*/ 277421 w 318984"/>
              <a:gd name="connsiteY0" fmla="*/ 0 h 1195754"/>
              <a:gd name="connsiteX1" fmla="*/ 223068 w 318984"/>
              <a:gd name="connsiteY1" fmla="*/ 47958 h 1195754"/>
              <a:gd name="connsiteX2" fmla="*/ 120757 w 318984"/>
              <a:gd name="connsiteY2" fmla="*/ 169452 h 1195754"/>
              <a:gd name="connsiteX3" fmla="*/ 60011 w 318984"/>
              <a:gd name="connsiteY3" fmla="*/ 281354 h 1195754"/>
              <a:gd name="connsiteX4" fmla="*/ 21644 w 318984"/>
              <a:gd name="connsiteY4" fmla="*/ 393256 h 1195754"/>
              <a:gd name="connsiteX5" fmla="*/ 15250 w 318984"/>
              <a:gd name="connsiteY5" fmla="*/ 431623 h 1195754"/>
              <a:gd name="connsiteX6" fmla="*/ 2461 w 318984"/>
              <a:gd name="connsiteY6" fmla="*/ 562708 h 1195754"/>
              <a:gd name="connsiteX7" fmla="*/ 2461 w 318984"/>
              <a:gd name="connsiteY7" fmla="*/ 677807 h 1195754"/>
              <a:gd name="connsiteX8" fmla="*/ 28039 w 318984"/>
              <a:gd name="connsiteY8" fmla="*/ 792907 h 1195754"/>
              <a:gd name="connsiteX9" fmla="*/ 66405 w 318984"/>
              <a:gd name="connsiteY9" fmla="*/ 908006 h 1195754"/>
              <a:gd name="connsiteX10" fmla="*/ 120757 w 318984"/>
              <a:gd name="connsiteY10" fmla="*/ 1013514 h 1195754"/>
              <a:gd name="connsiteX11" fmla="*/ 181504 w 318984"/>
              <a:gd name="connsiteY11" fmla="*/ 1096641 h 1195754"/>
              <a:gd name="connsiteX12" fmla="*/ 226265 w 318984"/>
              <a:gd name="connsiteY12" fmla="*/ 1147796 h 1195754"/>
              <a:gd name="connsiteX13" fmla="*/ 277420 w 318984"/>
              <a:gd name="connsiteY13" fmla="*/ 1182965 h 1195754"/>
              <a:gd name="connsiteX14" fmla="*/ 318984 w 318984"/>
              <a:gd name="connsiteY14" fmla="*/ 1195754 h 1195754"/>
              <a:gd name="connsiteX15" fmla="*/ 318984 w 318984"/>
              <a:gd name="connsiteY15" fmla="*/ 1195754 h 1195754"/>
              <a:gd name="connsiteX0" fmla="*/ 276979 w 318542"/>
              <a:gd name="connsiteY0" fmla="*/ 0 h 1195754"/>
              <a:gd name="connsiteX1" fmla="*/ 222626 w 318542"/>
              <a:gd name="connsiteY1" fmla="*/ 47958 h 1195754"/>
              <a:gd name="connsiteX2" fmla="*/ 120315 w 318542"/>
              <a:gd name="connsiteY2" fmla="*/ 169452 h 1195754"/>
              <a:gd name="connsiteX3" fmla="*/ 59569 w 318542"/>
              <a:gd name="connsiteY3" fmla="*/ 281354 h 1195754"/>
              <a:gd name="connsiteX4" fmla="*/ 21202 w 318542"/>
              <a:gd name="connsiteY4" fmla="*/ 393256 h 1195754"/>
              <a:gd name="connsiteX5" fmla="*/ 14808 w 318542"/>
              <a:gd name="connsiteY5" fmla="*/ 431623 h 1195754"/>
              <a:gd name="connsiteX6" fmla="*/ 5216 w 318542"/>
              <a:gd name="connsiteY6" fmla="*/ 482778 h 1195754"/>
              <a:gd name="connsiteX7" fmla="*/ 2019 w 318542"/>
              <a:gd name="connsiteY7" fmla="*/ 562708 h 1195754"/>
              <a:gd name="connsiteX8" fmla="*/ 2019 w 318542"/>
              <a:gd name="connsiteY8" fmla="*/ 677807 h 1195754"/>
              <a:gd name="connsiteX9" fmla="*/ 27597 w 318542"/>
              <a:gd name="connsiteY9" fmla="*/ 792907 h 1195754"/>
              <a:gd name="connsiteX10" fmla="*/ 65963 w 318542"/>
              <a:gd name="connsiteY10" fmla="*/ 908006 h 1195754"/>
              <a:gd name="connsiteX11" fmla="*/ 120315 w 318542"/>
              <a:gd name="connsiteY11" fmla="*/ 1013514 h 1195754"/>
              <a:gd name="connsiteX12" fmla="*/ 181062 w 318542"/>
              <a:gd name="connsiteY12" fmla="*/ 1096641 h 1195754"/>
              <a:gd name="connsiteX13" fmla="*/ 225823 w 318542"/>
              <a:gd name="connsiteY13" fmla="*/ 1147796 h 1195754"/>
              <a:gd name="connsiteX14" fmla="*/ 276978 w 318542"/>
              <a:gd name="connsiteY14" fmla="*/ 1182965 h 1195754"/>
              <a:gd name="connsiteX15" fmla="*/ 318542 w 318542"/>
              <a:gd name="connsiteY15" fmla="*/ 1195754 h 1195754"/>
              <a:gd name="connsiteX16" fmla="*/ 318542 w 318542"/>
              <a:gd name="connsiteY16" fmla="*/ 1195754 h 1195754"/>
              <a:gd name="connsiteX0" fmla="*/ 275079 w 316642"/>
              <a:gd name="connsiteY0" fmla="*/ 0 h 1195754"/>
              <a:gd name="connsiteX1" fmla="*/ 220726 w 316642"/>
              <a:gd name="connsiteY1" fmla="*/ 47958 h 1195754"/>
              <a:gd name="connsiteX2" fmla="*/ 118415 w 316642"/>
              <a:gd name="connsiteY2" fmla="*/ 169452 h 1195754"/>
              <a:gd name="connsiteX3" fmla="*/ 57669 w 316642"/>
              <a:gd name="connsiteY3" fmla="*/ 281354 h 1195754"/>
              <a:gd name="connsiteX4" fmla="*/ 19302 w 316642"/>
              <a:gd name="connsiteY4" fmla="*/ 393256 h 1195754"/>
              <a:gd name="connsiteX5" fmla="*/ 12908 w 316642"/>
              <a:gd name="connsiteY5" fmla="*/ 431623 h 1195754"/>
              <a:gd name="connsiteX6" fmla="*/ 3316 w 316642"/>
              <a:gd name="connsiteY6" fmla="*/ 482778 h 1195754"/>
              <a:gd name="connsiteX7" fmla="*/ 119 w 316642"/>
              <a:gd name="connsiteY7" fmla="*/ 562708 h 1195754"/>
              <a:gd name="connsiteX8" fmla="*/ 3316 w 316642"/>
              <a:gd name="connsiteY8" fmla="*/ 681004 h 1195754"/>
              <a:gd name="connsiteX9" fmla="*/ 25697 w 316642"/>
              <a:gd name="connsiteY9" fmla="*/ 792907 h 1195754"/>
              <a:gd name="connsiteX10" fmla="*/ 64063 w 316642"/>
              <a:gd name="connsiteY10" fmla="*/ 908006 h 1195754"/>
              <a:gd name="connsiteX11" fmla="*/ 118415 w 316642"/>
              <a:gd name="connsiteY11" fmla="*/ 1013514 h 1195754"/>
              <a:gd name="connsiteX12" fmla="*/ 179162 w 316642"/>
              <a:gd name="connsiteY12" fmla="*/ 1096641 h 1195754"/>
              <a:gd name="connsiteX13" fmla="*/ 223923 w 316642"/>
              <a:gd name="connsiteY13" fmla="*/ 1147796 h 1195754"/>
              <a:gd name="connsiteX14" fmla="*/ 275078 w 316642"/>
              <a:gd name="connsiteY14" fmla="*/ 1182965 h 1195754"/>
              <a:gd name="connsiteX15" fmla="*/ 316642 w 316642"/>
              <a:gd name="connsiteY15" fmla="*/ 1195754 h 1195754"/>
              <a:gd name="connsiteX16" fmla="*/ 316642 w 316642"/>
              <a:gd name="connsiteY16" fmla="*/ 1195754 h 1195754"/>
              <a:gd name="connsiteX0" fmla="*/ 274987 w 316550"/>
              <a:gd name="connsiteY0" fmla="*/ 0 h 1195754"/>
              <a:gd name="connsiteX1" fmla="*/ 220634 w 316550"/>
              <a:gd name="connsiteY1" fmla="*/ 47958 h 1195754"/>
              <a:gd name="connsiteX2" fmla="*/ 118323 w 316550"/>
              <a:gd name="connsiteY2" fmla="*/ 169452 h 1195754"/>
              <a:gd name="connsiteX3" fmla="*/ 57577 w 316550"/>
              <a:gd name="connsiteY3" fmla="*/ 281354 h 1195754"/>
              <a:gd name="connsiteX4" fmla="*/ 19210 w 316550"/>
              <a:gd name="connsiteY4" fmla="*/ 393256 h 1195754"/>
              <a:gd name="connsiteX5" fmla="*/ 12816 w 316550"/>
              <a:gd name="connsiteY5" fmla="*/ 431623 h 1195754"/>
              <a:gd name="connsiteX6" fmla="*/ 3224 w 316550"/>
              <a:gd name="connsiteY6" fmla="*/ 482778 h 1195754"/>
              <a:gd name="connsiteX7" fmla="*/ 27 w 316550"/>
              <a:gd name="connsiteY7" fmla="*/ 562708 h 1195754"/>
              <a:gd name="connsiteX8" fmla="*/ 3224 w 316550"/>
              <a:gd name="connsiteY8" fmla="*/ 681004 h 1195754"/>
              <a:gd name="connsiteX9" fmla="*/ 22408 w 316550"/>
              <a:gd name="connsiteY9" fmla="*/ 792907 h 1195754"/>
              <a:gd name="connsiteX10" fmla="*/ 63971 w 316550"/>
              <a:gd name="connsiteY10" fmla="*/ 908006 h 1195754"/>
              <a:gd name="connsiteX11" fmla="*/ 118323 w 316550"/>
              <a:gd name="connsiteY11" fmla="*/ 1013514 h 1195754"/>
              <a:gd name="connsiteX12" fmla="*/ 179070 w 316550"/>
              <a:gd name="connsiteY12" fmla="*/ 1096641 h 1195754"/>
              <a:gd name="connsiteX13" fmla="*/ 223831 w 316550"/>
              <a:gd name="connsiteY13" fmla="*/ 1147796 h 1195754"/>
              <a:gd name="connsiteX14" fmla="*/ 274986 w 316550"/>
              <a:gd name="connsiteY14" fmla="*/ 1182965 h 1195754"/>
              <a:gd name="connsiteX15" fmla="*/ 316550 w 316550"/>
              <a:gd name="connsiteY15" fmla="*/ 1195754 h 1195754"/>
              <a:gd name="connsiteX16" fmla="*/ 316550 w 316550"/>
              <a:gd name="connsiteY16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9592 w 316523"/>
              <a:gd name="connsiteY9" fmla="*/ 716174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6395 w 316523"/>
              <a:gd name="connsiteY9" fmla="*/ 725765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6395 w 316523"/>
              <a:gd name="connsiteY9" fmla="*/ 725765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9593 w 316523"/>
              <a:gd name="connsiteY9" fmla="*/ 728962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9593 w 316523"/>
              <a:gd name="connsiteY9" fmla="*/ 728962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9593 w 316523"/>
              <a:gd name="connsiteY9" fmla="*/ 728962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9593 w 316523"/>
              <a:gd name="connsiteY9" fmla="*/ 732159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6396 w 316523"/>
              <a:gd name="connsiteY9" fmla="*/ 735356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6396 w 316523"/>
              <a:gd name="connsiteY9" fmla="*/ 735356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15988 w 316523"/>
              <a:gd name="connsiteY9" fmla="*/ 738554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9593 w 316523"/>
              <a:gd name="connsiteY9" fmla="*/ 738554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9593 w 316523"/>
              <a:gd name="connsiteY9" fmla="*/ 738554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8226 w 319789"/>
              <a:gd name="connsiteY0" fmla="*/ 0 h 1195754"/>
              <a:gd name="connsiteX1" fmla="*/ 223873 w 319789"/>
              <a:gd name="connsiteY1" fmla="*/ 47958 h 1195754"/>
              <a:gd name="connsiteX2" fmla="*/ 121562 w 319789"/>
              <a:gd name="connsiteY2" fmla="*/ 169452 h 1195754"/>
              <a:gd name="connsiteX3" fmla="*/ 60816 w 319789"/>
              <a:gd name="connsiteY3" fmla="*/ 281354 h 1195754"/>
              <a:gd name="connsiteX4" fmla="*/ 22449 w 319789"/>
              <a:gd name="connsiteY4" fmla="*/ 393256 h 1195754"/>
              <a:gd name="connsiteX5" fmla="*/ 16055 w 319789"/>
              <a:gd name="connsiteY5" fmla="*/ 431623 h 1195754"/>
              <a:gd name="connsiteX6" fmla="*/ 6463 w 319789"/>
              <a:gd name="connsiteY6" fmla="*/ 482778 h 1195754"/>
              <a:gd name="connsiteX7" fmla="*/ 3266 w 319789"/>
              <a:gd name="connsiteY7" fmla="*/ 562708 h 1195754"/>
              <a:gd name="connsiteX8" fmla="*/ 69 w 319789"/>
              <a:gd name="connsiteY8" fmla="*/ 629849 h 1195754"/>
              <a:gd name="connsiteX9" fmla="*/ 6463 w 319789"/>
              <a:gd name="connsiteY9" fmla="*/ 681004 h 1195754"/>
              <a:gd name="connsiteX10" fmla="*/ 12859 w 319789"/>
              <a:gd name="connsiteY10" fmla="*/ 738554 h 1195754"/>
              <a:gd name="connsiteX11" fmla="*/ 25647 w 319789"/>
              <a:gd name="connsiteY11" fmla="*/ 792907 h 1195754"/>
              <a:gd name="connsiteX12" fmla="*/ 67210 w 319789"/>
              <a:gd name="connsiteY12" fmla="*/ 908006 h 1195754"/>
              <a:gd name="connsiteX13" fmla="*/ 121562 w 319789"/>
              <a:gd name="connsiteY13" fmla="*/ 1013514 h 1195754"/>
              <a:gd name="connsiteX14" fmla="*/ 182309 w 319789"/>
              <a:gd name="connsiteY14" fmla="*/ 1096641 h 1195754"/>
              <a:gd name="connsiteX15" fmla="*/ 227070 w 319789"/>
              <a:gd name="connsiteY15" fmla="*/ 1147796 h 1195754"/>
              <a:gd name="connsiteX16" fmla="*/ 278225 w 319789"/>
              <a:gd name="connsiteY16" fmla="*/ 1182965 h 1195754"/>
              <a:gd name="connsiteX17" fmla="*/ 319789 w 319789"/>
              <a:gd name="connsiteY17" fmla="*/ 1195754 h 1195754"/>
              <a:gd name="connsiteX18" fmla="*/ 319789 w 319789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4204 w 316923"/>
              <a:gd name="connsiteY15" fmla="*/ 1147796 h 1195754"/>
              <a:gd name="connsiteX16" fmla="*/ 275359 w 316923"/>
              <a:gd name="connsiteY16" fmla="*/ 1182965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4204 w 316923"/>
              <a:gd name="connsiteY15" fmla="*/ 1144599 h 1195754"/>
              <a:gd name="connsiteX16" fmla="*/ 275359 w 316923"/>
              <a:gd name="connsiteY16" fmla="*/ 1182965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4204 w 316923"/>
              <a:gd name="connsiteY15" fmla="*/ 1138205 h 1195754"/>
              <a:gd name="connsiteX16" fmla="*/ 275359 w 316923"/>
              <a:gd name="connsiteY16" fmla="*/ 1182965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38205 h 1195754"/>
              <a:gd name="connsiteX16" fmla="*/ 275359 w 316923"/>
              <a:gd name="connsiteY16" fmla="*/ 1182965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75359 w 316923"/>
              <a:gd name="connsiteY16" fmla="*/ 1182965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75359 w 316923"/>
              <a:gd name="connsiteY16" fmla="*/ 1186162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75359 w 316923"/>
              <a:gd name="connsiteY16" fmla="*/ 1186162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75359 w 316923"/>
              <a:gd name="connsiteY16" fmla="*/ 1186162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75359 w 316923"/>
              <a:gd name="connsiteY16" fmla="*/ 1186162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75359 w 316923"/>
              <a:gd name="connsiteY16" fmla="*/ 1176571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75359 w 316923"/>
              <a:gd name="connsiteY16" fmla="*/ 1176571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75359 w 316923"/>
              <a:gd name="connsiteY16" fmla="*/ 1189359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75359 w 316923"/>
              <a:gd name="connsiteY16" fmla="*/ 1176570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91345 w 316923"/>
              <a:gd name="connsiteY16" fmla="*/ 1189359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204907"/>
              <a:gd name="connsiteX1" fmla="*/ 221007 w 316923"/>
              <a:gd name="connsiteY1" fmla="*/ 47958 h 1204907"/>
              <a:gd name="connsiteX2" fmla="*/ 118696 w 316923"/>
              <a:gd name="connsiteY2" fmla="*/ 169452 h 1204907"/>
              <a:gd name="connsiteX3" fmla="*/ 57950 w 316923"/>
              <a:gd name="connsiteY3" fmla="*/ 281354 h 1204907"/>
              <a:gd name="connsiteX4" fmla="*/ 19583 w 316923"/>
              <a:gd name="connsiteY4" fmla="*/ 393256 h 1204907"/>
              <a:gd name="connsiteX5" fmla="*/ 13189 w 316923"/>
              <a:gd name="connsiteY5" fmla="*/ 431623 h 1204907"/>
              <a:gd name="connsiteX6" fmla="*/ 3597 w 316923"/>
              <a:gd name="connsiteY6" fmla="*/ 482778 h 1204907"/>
              <a:gd name="connsiteX7" fmla="*/ 400 w 316923"/>
              <a:gd name="connsiteY7" fmla="*/ 562708 h 1204907"/>
              <a:gd name="connsiteX8" fmla="*/ 400 w 316923"/>
              <a:gd name="connsiteY8" fmla="*/ 629849 h 1204907"/>
              <a:gd name="connsiteX9" fmla="*/ 3597 w 316923"/>
              <a:gd name="connsiteY9" fmla="*/ 681004 h 1204907"/>
              <a:gd name="connsiteX10" fmla="*/ 9993 w 316923"/>
              <a:gd name="connsiteY10" fmla="*/ 738554 h 1204907"/>
              <a:gd name="connsiteX11" fmla="*/ 22781 w 316923"/>
              <a:gd name="connsiteY11" fmla="*/ 792907 h 1204907"/>
              <a:gd name="connsiteX12" fmla="*/ 64344 w 316923"/>
              <a:gd name="connsiteY12" fmla="*/ 908006 h 1204907"/>
              <a:gd name="connsiteX13" fmla="*/ 118696 w 316923"/>
              <a:gd name="connsiteY13" fmla="*/ 1013514 h 1204907"/>
              <a:gd name="connsiteX14" fmla="*/ 179443 w 316923"/>
              <a:gd name="connsiteY14" fmla="*/ 1096641 h 1204907"/>
              <a:gd name="connsiteX15" fmla="*/ 227401 w 316923"/>
              <a:gd name="connsiteY15" fmla="*/ 1144600 h 1204907"/>
              <a:gd name="connsiteX16" fmla="*/ 304134 w 316923"/>
              <a:gd name="connsiteY16" fmla="*/ 1202148 h 1204907"/>
              <a:gd name="connsiteX17" fmla="*/ 316923 w 316923"/>
              <a:gd name="connsiteY17" fmla="*/ 1195754 h 1204907"/>
              <a:gd name="connsiteX18" fmla="*/ 316923 w 316923"/>
              <a:gd name="connsiteY18" fmla="*/ 1195754 h 1204907"/>
              <a:gd name="connsiteX0" fmla="*/ 275360 w 316923"/>
              <a:gd name="connsiteY0" fmla="*/ 0 h 1202528"/>
              <a:gd name="connsiteX1" fmla="*/ 221007 w 316923"/>
              <a:gd name="connsiteY1" fmla="*/ 47958 h 1202528"/>
              <a:gd name="connsiteX2" fmla="*/ 118696 w 316923"/>
              <a:gd name="connsiteY2" fmla="*/ 169452 h 1202528"/>
              <a:gd name="connsiteX3" fmla="*/ 57950 w 316923"/>
              <a:gd name="connsiteY3" fmla="*/ 281354 h 1202528"/>
              <a:gd name="connsiteX4" fmla="*/ 19583 w 316923"/>
              <a:gd name="connsiteY4" fmla="*/ 393256 h 1202528"/>
              <a:gd name="connsiteX5" fmla="*/ 13189 w 316923"/>
              <a:gd name="connsiteY5" fmla="*/ 431623 h 1202528"/>
              <a:gd name="connsiteX6" fmla="*/ 3597 w 316923"/>
              <a:gd name="connsiteY6" fmla="*/ 482778 h 1202528"/>
              <a:gd name="connsiteX7" fmla="*/ 400 w 316923"/>
              <a:gd name="connsiteY7" fmla="*/ 562708 h 1202528"/>
              <a:gd name="connsiteX8" fmla="*/ 400 w 316923"/>
              <a:gd name="connsiteY8" fmla="*/ 629849 h 1202528"/>
              <a:gd name="connsiteX9" fmla="*/ 3597 w 316923"/>
              <a:gd name="connsiteY9" fmla="*/ 681004 h 1202528"/>
              <a:gd name="connsiteX10" fmla="*/ 9993 w 316923"/>
              <a:gd name="connsiteY10" fmla="*/ 738554 h 1202528"/>
              <a:gd name="connsiteX11" fmla="*/ 22781 w 316923"/>
              <a:gd name="connsiteY11" fmla="*/ 792907 h 1202528"/>
              <a:gd name="connsiteX12" fmla="*/ 64344 w 316923"/>
              <a:gd name="connsiteY12" fmla="*/ 908006 h 1202528"/>
              <a:gd name="connsiteX13" fmla="*/ 118696 w 316923"/>
              <a:gd name="connsiteY13" fmla="*/ 1013514 h 1202528"/>
              <a:gd name="connsiteX14" fmla="*/ 179443 w 316923"/>
              <a:gd name="connsiteY14" fmla="*/ 1096641 h 1202528"/>
              <a:gd name="connsiteX15" fmla="*/ 227401 w 316923"/>
              <a:gd name="connsiteY15" fmla="*/ 1144600 h 1202528"/>
              <a:gd name="connsiteX16" fmla="*/ 275359 w 316923"/>
              <a:gd name="connsiteY16" fmla="*/ 1182965 h 1202528"/>
              <a:gd name="connsiteX17" fmla="*/ 304134 w 316923"/>
              <a:gd name="connsiteY17" fmla="*/ 1202148 h 1202528"/>
              <a:gd name="connsiteX18" fmla="*/ 316923 w 316923"/>
              <a:gd name="connsiteY18" fmla="*/ 1195754 h 1202528"/>
              <a:gd name="connsiteX19" fmla="*/ 316923 w 316923"/>
              <a:gd name="connsiteY19" fmla="*/ 1195754 h 1202528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7 w 316923"/>
              <a:gd name="connsiteY9" fmla="*/ 681004 h 1202861"/>
              <a:gd name="connsiteX10" fmla="*/ 9993 w 316923"/>
              <a:gd name="connsiteY10" fmla="*/ 738554 h 1202861"/>
              <a:gd name="connsiteX11" fmla="*/ 22781 w 316923"/>
              <a:gd name="connsiteY11" fmla="*/ 792907 h 1202861"/>
              <a:gd name="connsiteX12" fmla="*/ 64344 w 316923"/>
              <a:gd name="connsiteY12" fmla="*/ 908006 h 1202861"/>
              <a:gd name="connsiteX13" fmla="*/ 118696 w 316923"/>
              <a:gd name="connsiteY13" fmla="*/ 1013514 h 1202861"/>
              <a:gd name="connsiteX14" fmla="*/ 179443 w 316923"/>
              <a:gd name="connsiteY14" fmla="*/ 1096641 h 1202861"/>
              <a:gd name="connsiteX15" fmla="*/ 227401 w 316923"/>
              <a:gd name="connsiteY15" fmla="*/ 1144600 h 1202861"/>
              <a:gd name="connsiteX16" fmla="*/ 265768 w 316923"/>
              <a:gd name="connsiteY16" fmla="*/ 1176571 h 1202861"/>
              <a:gd name="connsiteX17" fmla="*/ 304134 w 316923"/>
              <a:gd name="connsiteY17" fmla="*/ 1202148 h 1202861"/>
              <a:gd name="connsiteX18" fmla="*/ 316923 w 316923"/>
              <a:gd name="connsiteY18" fmla="*/ 1195754 h 1202861"/>
              <a:gd name="connsiteX19" fmla="*/ 316923 w 316923"/>
              <a:gd name="connsiteY19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7 w 316923"/>
              <a:gd name="connsiteY9" fmla="*/ 681004 h 1202861"/>
              <a:gd name="connsiteX10" fmla="*/ 9993 w 316923"/>
              <a:gd name="connsiteY10" fmla="*/ 738554 h 1202861"/>
              <a:gd name="connsiteX11" fmla="*/ 22781 w 316923"/>
              <a:gd name="connsiteY11" fmla="*/ 792907 h 1202861"/>
              <a:gd name="connsiteX12" fmla="*/ 32372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7 w 316923"/>
              <a:gd name="connsiteY9" fmla="*/ 681004 h 1202861"/>
              <a:gd name="connsiteX10" fmla="*/ 9993 w 316923"/>
              <a:gd name="connsiteY10" fmla="*/ 738554 h 1202861"/>
              <a:gd name="connsiteX11" fmla="*/ 22781 w 316923"/>
              <a:gd name="connsiteY11" fmla="*/ 792907 h 1202861"/>
              <a:gd name="connsiteX12" fmla="*/ 38766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7 w 316923"/>
              <a:gd name="connsiteY9" fmla="*/ 681004 h 1202861"/>
              <a:gd name="connsiteX10" fmla="*/ 9993 w 316923"/>
              <a:gd name="connsiteY10" fmla="*/ 738554 h 1202861"/>
              <a:gd name="connsiteX11" fmla="*/ 22781 w 316923"/>
              <a:gd name="connsiteY11" fmla="*/ 792907 h 1202861"/>
              <a:gd name="connsiteX12" fmla="*/ 41964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7 w 316923"/>
              <a:gd name="connsiteY9" fmla="*/ 681004 h 1202861"/>
              <a:gd name="connsiteX10" fmla="*/ 9993 w 316923"/>
              <a:gd name="connsiteY10" fmla="*/ 738554 h 1202861"/>
              <a:gd name="connsiteX11" fmla="*/ 19584 w 316923"/>
              <a:gd name="connsiteY11" fmla="*/ 792907 h 1202861"/>
              <a:gd name="connsiteX12" fmla="*/ 41964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7 w 316923"/>
              <a:gd name="connsiteY9" fmla="*/ 681004 h 1202861"/>
              <a:gd name="connsiteX10" fmla="*/ 6796 w 316923"/>
              <a:gd name="connsiteY10" fmla="*/ 741751 h 1202861"/>
              <a:gd name="connsiteX11" fmla="*/ 19584 w 316923"/>
              <a:gd name="connsiteY11" fmla="*/ 792907 h 1202861"/>
              <a:gd name="connsiteX12" fmla="*/ 41964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7 w 316923"/>
              <a:gd name="connsiteY9" fmla="*/ 684201 h 1202861"/>
              <a:gd name="connsiteX10" fmla="*/ 6796 w 316923"/>
              <a:gd name="connsiteY10" fmla="*/ 741751 h 1202861"/>
              <a:gd name="connsiteX11" fmla="*/ 19584 w 316923"/>
              <a:gd name="connsiteY11" fmla="*/ 792907 h 1202861"/>
              <a:gd name="connsiteX12" fmla="*/ 41964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8313 w 319876"/>
              <a:gd name="connsiteY0" fmla="*/ 0 h 1202861"/>
              <a:gd name="connsiteX1" fmla="*/ 223960 w 319876"/>
              <a:gd name="connsiteY1" fmla="*/ 47958 h 1202861"/>
              <a:gd name="connsiteX2" fmla="*/ 121649 w 319876"/>
              <a:gd name="connsiteY2" fmla="*/ 169452 h 1202861"/>
              <a:gd name="connsiteX3" fmla="*/ 60903 w 319876"/>
              <a:gd name="connsiteY3" fmla="*/ 281354 h 1202861"/>
              <a:gd name="connsiteX4" fmla="*/ 22536 w 319876"/>
              <a:gd name="connsiteY4" fmla="*/ 393256 h 1202861"/>
              <a:gd name="connsiteX5" fmla="*/ 16142 w 319876"/>
              <a:gd name="connsiteY5" fmla="*/ 431623 h 1202861"/>
              <a:gd name="connsiteX6" fmla="*/ 6550 w 319876"/>
              <a:gd name="connsiteY6" fmla="*/ 482778 h 1202861"/>
              <a:gd name="connsiteX7" fmla="*/ 3353 w 319876"/>
              <a:gd name="connsiteY7" fmla="*/ 562708 h 1202861"/>
              <a:gd name="connsiteX8" fmla="*/ 3353 w 319876"/>
              <a:gd name="connsiteY8" fmla="*/ 629849 h 1202861"/>
              <a:gd name="connsiteX9" fmla="*/ 155 w 319876"/>
              <a:gd name="connsiteY9" fmla="*/ 684201 h 1202861"/>
              <a:gd name="connsiteX10" fmla="*/ 9749 w 319876"/>
              <a:gd name="connsiteY10" fmla="*/ 741751 h 1202861"/>
              <a:gd name="connsiteX11" fmla="*/ 22537 w 319876"/>
              <a:gd name="connsiteY11" fmla="*/ 792907 h 1202861"/>
              <a:gd name="connsiteX12" fmla="*/ 44917 w 319876"/>
              <a:gd name="connsiteY12" fmla="*/ 856851 h 1202861"/>
              <a:gd name="connsiteX13" fmla="*/ 67297 w 319876"/>
              <a:gd name="connsiteY13" fmla="*/ 908006 h 1202861"/>
              <a:gd name="connsiteX14" fmla="*/ 121649 w 319876"/>
              <a:gd name="connsiteY14" fmla="*/ 1013514 h 1202861"/>
              <a:gd name="connsiteX15" fmla="*/ 182396 w 319876"/>
              <a:gd name="connsiteY15" fmla="*/ 1096641 h 1202861"/>
              <a:gd name="connsiteX16" fmla="*/ 230354 w 319876"/>
              <a:gd name="connsiteY16" fmla="*/ 1144600 h 1202861"/>
              <a:gd name="connsiteX17" fmla="*/ 268721 w 319876"/>
              <a:gd name="connsiteY17" fmla="*/ 1176571 h 1202861"/>
              <a:gd name="connsiteX18" fmla="*/ 307087 w 319876"/>
              <a:gd name="connsiteY18" fmla="*/ 1202148 h 1202861"/>
              <a:gd name="connsiteX19" fmla="*/ 319876 w 319876"/>
              <a:gd name="connsiteY19" fmla="*/ 1195754 h 1202861"/>
              <a:gd name="connsiteX20" fmla="*/ 319876 w 319876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6794 w 316923"/>
              <a:gd name="connsiteY9" fmla="*/ 693792 h 1202861"/>
              <a:gd name="connsiteX10" fmla="*/ 6796 w 316923"/>
              <a:gd name="connsiteY10" fmla="*/ 741751 h 1202861"/>
              <a:gd name="connsiteX11" fmla="*/ 19584 w 316923"/>
              <a:gd name="connsiteY11" fmla="*/ 792907 h 1202861"/>
              <a:gd name="connsiteX12" fmla="*/ 41964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6796 w 316923"/>
              <a:gd name="connsiteY10" fmla="*/ 741751 h 1202861"/>
              <a:gd name="connsiteX11" fmla="*/ 19584 w 316923"/>
              <a:gd name="connsiteY11" fmla="*/ 792907 h 1202861"/>
              <a:gd name="connsiteX12" fmla="*/ 41964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6796 w 316923"/>
              <a:gd name="connsiteY10" fmla="*/ 741751 h 1202861"/>
              <a:gd name="connsiteX11" fmla="*/ 19584 w 316923"/>
              <a:gd name="connsiteY11" fmla="*/ 792907 h 1202861"/>
              <a:gd name="connsiteX12" fmla="*/ 41964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9993 w 316923"/>
              <a:gd name="connsiteY10" fmla="*/ 741751 h 1202861"/>
              <a:gd name="connsiteX11" fmla="*/ 19584 w 316923"/>
              <a:gd name="connsiteY11" fmla="*/ 792907 h 1202861"/>
              <a:gd name="connsiteX12" fmla="*/ 41964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9993 w 316923"/>
              <a:gd name="connsiteY10" fmla="*/ 741751 h 1202861"/>
              <a:gd name="connsiteX11" fmla="*/ 19584 w 316923"/>
              <a:gd name="connsiteY11" fmla="*/ 792907 h 1202861"/>
              <a:gd name="connsiteX12" fmla="*/ 41964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9993 w 316923"/>
              <a:gd name="connsiteY10" fmla="*/ 741751 h 1202861"/>
              <a:gd name="connsiteX11" fmla="*/ 19584 w 316923"/>
              <a:gd name="connsiteY11" fmla="*/ 792907 h 1202861"/>
              <a:gd name="connsiteX12" fmla="*/ 37100 w 316923"/>
              <a:gd name="connsiteY12" fmla="*/ 861715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9993 w 316923"/>
              <a:gd name="connsiteY10" fmla="*/ 741751 h 1202861"/>
              <a:gd name="connsiteX11" fmla="*/ 19584 w 316923"/>
              <a:gd name="connsiteY11" fmla="*/ 792907 h 1202861"/>
              <a:gd name="connsiteX12" fmla="*/ 37100 w 316923"/>
              <a:gd name="connsiteY12" fmla="*/ 861715 h 1202861"/>
              <a:gd name="connsiteX13" fmla="*/ 64344 w 316923"/>
              <a:gd name="connsiteY13" fmla="*/ 922597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9993 w 316923"/>
              <a:gd name="connsiteY10" fmla="*/ 741751 h 1202861"/>
              <a:gd name="connsiteX11" fmla="*/ 19584 w 316923"/>
              <a:gd name="connsiteY11" fmla="*/ 792907 h 1202861"/>
              <a:gd name="connsiteX12" fmla="*/ 37100 w 316923"/>
              <a:gd name="connsiteY12" fmla="*/ 861715 h 1202861"/>
              <a:gd name="connsiteX13" fmla="*/ 64344 w 316923"/>
              <a:gd name="connsiteY13" fmla="*/ 937188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9993 w 316923"/>
              <a:gd name="connsiteY10" fmla="*/ 741751 h 1202861"/>
              <a:gd name="connsiteX11" fmla="*/ 19584 w 316923"/>
              <a:gd name="connsiteY11" fmla="*/ 792907 h 1202861"/>
              <a:gd name="connsiteX12" fmla="*/ 37100 w 316923"/>
              <a:gd name="connsiteY12" fmla="*/ 861715 h 1202861"/>
              <a:gd name="connsiteX13" fmla="*/ 64344 w 316923"/>
              <a:gd name="connsiteY13" fmla="*/ 937188 h 1202861"/>
              <a:gd name="connsiteX14" fmla="*/ 118696 w 316923"/>
              <a:gd name="connsiteY14" fmla="*/ 1032969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9993 w 316923"/>
              <a:gd name="connsiteY10" fmla="*/ 741751 h 1202861"/>
              <a:gd name="connsiteX11" fmla="*/ 19584 w 316923"/>
              <a:gd name="connsiteY11" fmla="*/ 792907 h 1202861"/>
              <a:gd name="connsiteX12" fmla="*/ 37100 w 316923"/>
              <a:gd name="connsiteY12" fmla="*/ 861715 h 1202861"/>
              <a:gd name="connsiteX13" fmla="*/ 64344 w 316923"/>
              <a:gd name="connsiteY13" fmla="*/ 937188 h 1202861"/>
              <a:gd name="connsiteX14" fmla="*/ 118696 w 316923"/>
              <a:gd name="connsiteY14" fmla="*/ 1032969 h 1202861"/>
              <a:gd name="connsiteX15" fmla="*/ 179443 w 316923"/>
              <a:gd name="connsiteY15" fmla="*/ 1111232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9993 w 316923"/>
              <a:gd name="connsiteY10" fmla="*/ 741751 h 1202861"/>
              <a:gd name="connsiteX11" fmla="*/ 19584 w 316923"/>
              <a:gd name="connsiteY11" fmla="*/ 792907 h 1202861"/>
              <a:gd name="connsiteX12" fmla="*/ 37100 w 316923"/>
              <a:gd name="connsiteY12" fmla="*/ 861715 h 1202861"/>
              <a:gd name="connsiteX13" fmla="*/ 64344 w 316923"/>
              <a:gd name="connsiteY13" fmla="*/ 937188 h 1202861"/>
              <a:gd name="connsiteX14" fmla="*/ 118696 w 316923"/>
              <a:gd name="connsiteY14" fmla="*/ 1032969 h 1202861"/>
              <a:gd name="connsiteX15" fmla="*/ 184307 w 316923"/>
              <a:gd name="connsiteY15" fmla="*/ 1106368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14613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9993 w 316923"/>
              <a:gd name="connsiteY10" fmla="*/ 741751 h 1202861"/>
              <a:gd name="connsiteX11" fmla="*/ 19584 w 316923"/>
              <a:gd name="connsiteY11" fmla="*/ 792907 h 1202861"/>
              <a:gd name="connsiteX12" fmla="*/ 37100 w 316923"/>
              <a:gd name="connsiteY12" fmla="*/ 861715 h 1202861"/>
              <a:gd name="connsiteX13" fmla="*/ 64344 w 316923"/>
              <a:gd name="connsiteY13" fmla="*/ 937188 h 1202861"/>
              <a:gd name="connsiteX14" fmla="*/ 118696 w 316923"/>
              <a:gd name="connsiteY14" fmla="*/ 1032969 h 1202861"/>
              <a:gd name="connsiteX15" fmla="*/ 184307 w 316923"/>
              <a:gd name="connsiteY15" fmla="*/ 1106368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16923" h="1202861">
                <a:moveTo>
                  <a:pt x="275360" y="0"/>
                </a:moveTo>
                <a:cubicBezTo>
                  <a:pt x="268966" y="6927"/>
                  <a:pt x="237526" y="19716"/>
                  <a:pt x="214613" y="47958"/>
                </a:cubicBezTo>
                <a:cubicBezTo>
                  <a:pt x="191700" y="76200"/>
                  <a:pt x="144807" y="130553"/>
                  <a:pt x="118696" y="169452"/>
                </a:cubicBezTo>
                <a:cubicBezTo>
                  <a:pt x="92585" y="208351"/>
                  <a:pt x="74469" y="244053"/>
                  <a:pt x="57950" y="281354"/>
                </a:cubicBezTo>
                <a:cubicBezTo>
                  <a:pt x="41431" y="318655"/>
                  <a:pt x="27043" y="368211"/>
                  <a:pt x="19583" y="393256"/>
                </a:cubicBezTo>
                <a:cubicBezTo>
                  <a:pt x="12123" y="418301"/>
                  <a:pt x="15853" y="416703"/>
                  <a:pt x="13189" y="431623"/>
                </a:cubicBezTo>
                <a:cubicBezTo>
                  <a:pt x="10525" y="446543"/>
                  <a:pt x="5729" y="460931"/>
                  <a:pt x="3597" y="482778"/>
                </a:cubicBezTo>
                <a:cubicBezTo>
                  <a:pt x="1466" y="504626"/>
                  <a:pt x="933" y="538196"/>
                  <a:pt x="400" y="562708"/>
                </a:cubicBezTo>
                <a:cubicBezTo>
                  <a:pt x="-133" y="587220"/>
                  <a:pt x="-133" y="610133"/>
                  <a:pt x="400" y="629849"/>
                </a:cubicBezTo>
                <a:cubicBezTo>
                  <a:pt x="933" y="649565"/>
                  <a:pt x="1997" y="681537"/>
                  <a:pt x="3596" y="700187"/>
                </a:cubicBezTo>
                <a:cubicBezTo>
                  <a:pt x="5195" y="718837"/>
                  <a:pt x="6796" y="723101"/>
                  <a:pt x="9993" y="741751"/>
                </a:cubicBezTo>
                <a:cubicBezTo>
                  <a:pt x="16387" y="760402"/>
                  <a:pt x="15066" y="772913"/>
                  <a:pt x="19584" y="792907"/>
                </a:cubicBezTo>
                <a:cubicBezTo>
                  <a:pt x="24102" y="812901"/>
                  <a:pt x="30173" y="842532"/>
                  <a:pt x="37100" y="861715"/>
                </a:cubicBezTo>
                <a:cubicBezTo>
                  <a:pt x="44027" y="880898"/>
                  <a:pt x="50745" y="908646"/>
                  <a:pt x="64344" y="937188"/>
                </a:cubicBezTo>
                <a:cubicBezTo>
                  <a:pt x="77943" y="965730"/>
                  <a:pt x="98702" y="1004772"/>
                  <a:pt x="118696" y="1032969"/>
                </a:cubicBezTo>
                <a:cubicBezTo>
                  <a:pt x="138690" y="1061166"/>
                  <a:pt x="166190" y="1087763"/>
                  <a:pt x="184307" y="1106368"/>
                </a:cubicBezTo>
                <a:cubicBezTo>
                  <a:pt x="202424" y="1124973"/>
                  <a:pt x="213824" y="1132900"/>
                  <a:pt x="227401" y="1144600"/>
                </a:cubicBezTo>
                <a:cubicBezTo>
                  <a:pt x="240978" y="1156300"/>
                  <a:pt x="252979" y="1166980"/>
                  <a:pt x="265768" y="1176571"/>
                </a:cubicBezTo>
                <a:cubicBezTo>
                  <a:pt x="278557" y="1186162"/>
                  <a:pt x="295608" y="1198951"/>
                  <a:pt x="304134" y="1202148"/>
                </a:cubicBezTo>
                <a:cubicBezTo>
                  <a:pt x="312660" y="1205345"/>
                  <a:pt x="314792" y="1196820"/>
                  <a:pt x="316923" y="1195754"/>
                </a:cubicBezTo>
                <a:lnTo>
                  <a:pt x="316923" y="1195754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1" name="Freeform 40"/>
          <p:cNvSpPr/>
          <p:nvPr/>
        </p:nvSpPr>
        <p:spPr>
          <a:xfrm>
            <a:off x="7913157" y="3387750"/>
            <a:ext cx="703385" cy="249427"/>
          </a:xfrm>
          <a:custGeom>
            <a:avLst/>
            <a:gdLst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14212 h 249427"/>
              <a:gd name="connsiteX7" fmla="*/ 540328 w 703385"/>
              <a:gd name="connsiteY7" fmla="*/ 185438 h 249427"/>
              <a:gd name="connsiteX8" fmla="*/ 585088 w 703385"/>
              <a:gd name="connsiteY8" fmla="*/ 147071 h 249427"/>
              <a:gd name="connsiteX9" fmla="*/ 636244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17410 h 249427"/>
              <a:gd name="connsiteX7" fmla="*/ 540328 w 703385"/>
              <a:gd name="connsiteY7" fmla="*/ 185438 h 249427"/>
              <a:gd name="connsiteX8" fmla="*/ 585088 w 703385"/>
              <a:gd name="connsiteY8" fmla="*/ 147071 h 249427"/>
              <a:gd name="connsiteX9" fmla="*/ 636244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40328 w 703385"/>
              <a:gd name="connsiteY7" fmla="*/ 185438 h 249427"/>
              <a:gd name="connsiteX8" fmla="*/ 585088 w 703385"/>
              <a:gd name="connsiteY8" fmla="*/ 147071 h 249427"/>
              <a:gd name="connsiteX9" fmla="*/ 636244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40328 w 703385"/>
              <a:gd name="connsiteY7" fmla="*/ 185438 h 249427"/>
              <a:gd name="connsiteX8" fmla="*/ 585088 w 703385"/>
              <a:gd name="connsiteY8" fmla="*/ 147071 h 249427"/>
              <a:gd name="connsiteX9" fmla="*/ 636244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40328 w 703385"/>
              <a:gd name="connsiteY7" fmla="*/ 185438 h 249427"/>
              <a:gd name="connsiteX8" fmla="*/ 585088 w 703385"/>
              <a:gd name="connsiteY8" fmla="*/ 147071 h 249427"/>
              <a:gd name="connsiteX9" fmla="*/ 636244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2241 h 249427"/>
              <a:gd name="connsiteX8" fmla="*/ 585088 w 703385"/>
              <a:gd name="connsiteY8" fmla="*/ 147071 h 249427"/>
              <a:gd name="connsiteX9" fmla="*/ 636244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5088 w 703385"/>
              <a:gd name="connsiteY8" fmla="*/ 147071 h 249427"/>
              <a:gd name="connsiteX9" fmla="*/ 636244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5088 w 703385"/>
              <a:gd name="connsiteY8" fmla="*/ 147071 h 249427"/>
              <a:gd name="connsiteX9" fmla="*/ 639442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1 w 703385"/>
              <a:gd name="connsiteY8" fmla="*/ 147071 h 249427"/>
              <a:gd name="connsiteX9" fmla="*/ 639442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1 w 703385"/>
              <a:gd name="connsiteY8" fmla="*/ 147071 h 249427"/>
              <a:gd name="connsiteX9" fmla="*/ 639442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1 w 703385"/>
              <a:gd name="connsiteY8" fmla="*/ 147071 h 249427"/>
              <a:gd name="connsiteX9" fmla="*/ 639442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1 w 703385"/>
              <a:gd name="connsiteY8" fmla="*/ 147071 h 249427"/>
              <a:gd name="connsiteX9" fmla="*/ 639442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1 w 703385"/>
              <a:gd name="connsiteY8" fmla="*/ 147071 h 249427"/>
              <a:gd name="connsiteX9" fmla="*/ 639442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1 w 703385"/>
              <a:gd name="connsiteY8" fmla="*/ 147071 h 249427"/>
              <a:gd name="connsiteX9" fmla="*/ 645882 w 703385"/>
              <a:gd name="connsiteY9" fmla="*/ 9596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1 w 703385"/>
              <a:gd name="connsiteY8" fmla="*/ 14707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8331 w 703385"/>
              <a:gd name="connsiteY8" fmla="*/ 14707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8331 w 703385"/>
              <a:gd name="connsiteY8" fmla="*/ 14707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8331 w 703385"/>
              <a:gd name="connsiteY8" fmla="*/ 15351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69013 w 703385"/>
              <a:gd name="connsiteY8" fmla="*/ 140632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2 w 703385"/>
              <a:gd name="connsiteY8" fmla="*/ 15995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69013 w 703385"/>
              <a:gd name="connsiteY8" fmla="*/ 15351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75452 w 703385"/>
              <a:gd name="connsiteY8" fmla="*/ 15995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75452 w 703385"/>
              <a:gd name="connsiteY8" fmla="*/ 15351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75452 w 703385"/>
              <a:gd name="connsiteY8" fmla="*/ 166390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75452 w 703385"/>
              <a:gd name="connsiteY8" fmla="*/ 14707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2 w 703385"/>
              <a:gd name="connsiteY8" fmla="*/ 14707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2 w 703385"/>
              <a:gd name="connsiteY8" fmla="*/ 14707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2 w 703385"/>
              <a:gd name="connsiteY8" fmla="*/ 147071 h 249427"/>
              <a:gd name="connsiteX9" fmla="*/ 645882 w 703385"/>
              <a:gd name="connsiteY9" fmla="*/ 8308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2 w 703385"/>
              <a:gd name="connsiteY8" fmla="*/ 147071 h 249427"/>
              <a:gd name="connsiteX9" fmla="*/ 645882 w 703385"/>
              <a:gd name="connsiteY9" fmla="*/ 8308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3385" h="249427">
                <a:moveTo>
                  <a:pt x="0" y="140677"/>
                </a:moveTo>
                <a:cubicBezTo>
                  <a:pt x="39965" y="166521"/>
                  <a:pt x="79930" y="192365"/>
                  <a:pt x="111902" y="207818"/>
                </a:cubicBezTo>
                <a:cubicBezTo>
                  <a:pt x="143874" y="223271"/>
                  <a:pt x="167854" y="227535"/>
                  <a:pt x="191833" y="233396"/>
                </a:cubicBezTo>
                <a:cubicBezTo>
                  <a:pt x="215812" y="239257"/>
                  <a:pt x="233397" y="240323"/>
                  <a:pt x="255777" y="242987"/>
                </a:cubicBezTo>
                <a:cubicBezTo>
                  <a:pt x="278157" y="245651"/>
                  <a:pt x="302669" y="249915"/>
                  <a:pt x="326115" y="249382"/>
                </a:cubicBezTo>
                <a:cubicBezTo>
                  <a:pt x="349561" y="248849"/>
                  <a:pt x="372474" y="244586"/>
                  <a:pt x="396453" y="239790"/>
                </a:cubicBezTo>
                <a:cubicBezTo>
                  <a:pt x="420432" y="234994"/>
                  <a:pt x="446543" y="229666"/>
                  <a:pt x="469989" y="220607"/>
                </a:cubicBezTo>
                <a:cubicBezTo>
                  <a:pt x="493435" y="211548"/>
                  <a:pt x="518481" y="197694"/>
                  <a:pt x="537131" y="185438"/>
                </a:cubicBezTo>
                <a:cubicBezTo>
                  <a:pt x="555781" y="173182"/>
                  <a:pt x="563767" y="164130"/>
                  <a:pt x="581892" y="147071"/>
                </a:cubicBezTo>
                <a:cubicBezTo>
                  <a:pt x="600017" y="130012"/>
                  <a:pt x="630962" y="99602"/>
                  <a:pt x="645882" y="83083"/>
                </a:cubicBezTo>
                <a:cubicBezTo>
                  <a:pt x="660802" y="66564"/>
                  <a:pt x="661829" y="61805"/>
                  <a:pt x="671413" y="47958"/>
                </a:cubicBezTo>
                <a:cubicBezTo>
                  <a:pt x="680997" y="34111"/>
                  <a:pt x="703385" y="0"/>
                  <a:pt x="703385" y="0"/>
                </a:cubicBezTo>
                <a:lnTo>
                  <a:pt x="703385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2" name="Freeform 41"/>
          <p:cNvSpPr/>
          <p:nvPr/>
        </p:nvSpPr>
        <p:spPr>
          <a:xfrm>
            <a:off x="8459515" y="2303898"/>
            <a:ext cx="280037" cy="1144599"/>
          </a:xfrm>
          <a:custGeom>
            <a:avLst/>
            <a:gdLst>
              <a:gd name="connsiteX0" fmla="*/ 57550 w 217703"/>
              <a:gd name="connsiteY0" fmla="*/ 1106233 h 1106233"/>
              <a:gd name="connsiteX1" fmla="*/ 137480 w 217703"/>
              <a:gd name="connsiteY1" fmla="*/ 987936 h 1106233"/>
              <a:gd name="connsiteX2" fmla="*/ 169452 w 217703"/>
              <a:gd name="connsiteY2" fmla="*/ 904809 h 1106233"/>
              <a:gd name="connsiteX3" fmla="*/ 201424 w 217703"/>
              <a:gd name="connsiteY3" fmla="*/ 773724 h 1106233"/>
              <a:gd name="connsiteX4" fmla="*/ 211015 w 217703"/>
              <a:gd name="connsiteY4" fmla="*/ 652230 h 1106233"/>
              <a:gd name="connsiteX5" fmla="*/ 217410 w 217703"/>
              <a:gd name="connsiteY5" fmla="*/ 514750 h 1106233"/>
              <a:gd name="connsiteX6" fmla="*/ 201424 w 217703"/>
              <a:gd name="connsiteY6" fmla="*/ 393256 h 1106233"/>
              <a:gd name="connsiteX7" fmla="*/ 166254 w 217703"/>
              <a:gd name="connsiteY7" fmla="*/ 300538 h 1106233"/>
              <a:gd name="connsiteX8" fmla="*/ 134282 w 217703"/>
              <a:gd name="connsiteY8" fmla="*/ 201424 h 1106233"/>
              <a:gd name="connsiteX9" fmla="*/ 89522 w 217703"/>
              <a:gd name="connsiteY9" fmla="*/ 105508 h 1106233"/>
              <a:gd name="connsiteX10" fmla="*/ 0 w 217703"/>
              <a:gd name="connsiteY10" fmla="*/ 0 h 1106233"/>
              <a:gd name="connsiteX11" fmla="*/ 0 w 217703"/>
              <a:gd name="connsiteY11" fmla="*/ 0 h 1106233"/>
              <a:gd name="connsiteX0" fmla="*/ 85067 w 245220"/>
              <a:gd name="connsiteY0" fmla="*/ 1117025 h 1117025"/>
              <a:gd name="connsiteX1" fmla="*/ 164997 w 245220"/>
              <a:gd name="connsiteY1" fmla="*/ 998728 h 1117025"/>
              <a:gd name="connsiteX2" fmla="*/ 196969 w 245220"/>
              <a:gd name="connsiteY2" fmla="*/ 915601 h 1117025"/>
              <a:gd name="connsiteX3" fmla="*/ 228941 w 245220"/>
              <a:gd name="connsiteY3" fmla="*/ 784516 h 1117025"/>
              <a:gd name="connsiteX4" fmla="*/ 238532 w 245220"/>
              <a:gd name="connsiteY4" fmla="*/ 663022 h 1117025"/>
              <a:gd name="connsiteX5" fmla="*/ 244927 w 245220"/>
              <a:gd name="connsiteY5" fmla="*/ 525542 h 1117025"/>
              <a:gd name="connsiteX6" fmla="*/ 228941 w 245220"/>
              <a:gd name="connsiteY6" fmla="*/ 404048 h 1117025"/>
              <a:gd name="connsiteX7" fmla="*/ 193771 w 245220"/>
              <a:gd name="connsiteY7" fmla="*/ 311330 h 1117025"/>
              <a:gd name="connsiteX8" fmla="*/ 161799 w 245220"/>
              <a:gd name="connsiteY8" fmla="*/ 212216 h 1117025"/>
              <a:gd name="connsiteX9" fmla="*/ 117039 w 245220"/>
              <a:gd name="connsiteY9" fmla="*/ 116300 h 1117025"/>
              <a:gd name="connsiteX10" fmla="*/ 27517 w 245220"/>
              <a:gd name="connsiteY10" fmla="*/ 10792 h 1117025"/>
              <a:gd name="connsiteX11" fmla="*/ 0 w 245220"/>
              <a:gd name="connsiteY11" fmla="*/ 1338 h 1117025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3771 w 245220"/>
              <a:gd name="connsiteY7" fmla="*/ 309992 h 1115687"/>
              <a:gd name="connsiteX8" fmla="*/ 161799 w 245220"/>
              <a:gd name="connsiteY8" fmla="*/ 210878 h 1115687"/>
              <a:gd name="connsiteX9" fmla="*/ 117039 w 245220"/>
              <a:gd name="connsiteY9" fmla="*/ 114962 h 1115687"/>
              <a:gd name="connsiteX10" fmla="*/ 70668 w 245220"/>
              <a:gd name="connsiteY10" fmla="*/ 66184 h 1115687"/>
              <a:gd name="connsiteX11" fmla="*/ 27517 w 245220"/>
              <a:gd name="connsiteY11" fmla="*/ 9454 h 1115687"/>
              <a:gd name="connsiteX12" fmla="*/ 0 w 245220"/>
              <a:gd name="connsiteY12" fmla="*/ 0 h 1115687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3771 w 245220"/>
              <a:gd name="connsiteY7" fmla="*/ 309992 h 1115687"/>
              <a:gd name="connsiteX8" fmla="*/ 161799 w 245220"/>
              <a:gd name="connsiteY8" fmla="*/ 210878 h 1115687"/>
              <a:gd name="connsiteX9" fmla="*/ 117039 w 245220"/>
              <a:gd name="connsiteY9" fmla="*/ 114962 h 1115687"/>
              <a:gd name="connsiteX10" fmla="*/ 70668 w 245220"/>
              <a:gd name="connsiteY10" fmla="*/ 66184 h 1115687"/>
              <a:gd name="connsiteX11" fmla="*/ 27517 w 245220"/>
              <a:gd name="connsiteY11" fmla="*/ 9454 h 1115687"/>
              <a:gd name="connsiteX12" fmla="*/ 0 w 245220"/>
              <a:gd name="connsiteY12" fmla="*/ 0 h 1115687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3771 w 245220"/>
              <a:gd name="connsiteY7" fmla="*/ 309992 h 1115687"/>
              <a:gd name="connsiteX8" fmla="*/ 161799 w 245220"/>
              <a:gd name="connsiteY8" fmla="*/ 210878 h 1115687"/>
              <a:gd name="connsiteX9" fmla="*/ 117039 w 245220"/>
              <a:gd name="connsiteY9" fmla="*/ 114962 h 1115687"/>
              <a:gd name="connsiteX10" fmla="*/ 70668 w 245220"/>
              <a:gd name="connsiteY10" fmla="*/ 75639 h 1115687"/>
              <a:gd name="connsiteX11" fmla="*/ 27517 w 245220"/>
              <a:gd name="connsiteY11" fmla="*/ 9454 h 1115687"/>
              <a:gd name="connsiteX12" fmla="*/ 0 w 245220"/>
              <a:gd name="connsiteY12" fmla="*/ 0 h 1115687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3771 w 245220"/>
              <a:gd name="connsiteY7" fmla="*/ 309992 h 1115687"/>
              <a:gd name="connsiteX8" fmla="*/ 161799 w 245220"/>
              <a:gd name="connsiteY8" fmla="*/ 210878 h 1115687"/>
              <a:gd name="connsiteX9" fmla="*/ 117039 w 245220"/>
              <a:gd name="connsiteY9" fmla="*/ 114962 h 1115687"/>
              <a:gd name="connsiteX10" fmla="*/ 70668 w 245220"/>
              <a:gd name="connsiteY10" fmla="*/ 66184 h 1115687"/>
              <a:gd name="connsiteX11" fmla="*/ 27517 w 245220"/>
              <a:gd name="connsiteY11" fmla="*/ 9454 h 1115687"/>
              <a:gd name="connsiteX12" fmla="*/ 0 w 245220"/>
              <a:gd name="connsiteY12" fmla="*/ 0 h 1115687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3771 w 245220"/>
              <a:gd name="connsiteY7" fmla="*/ 309992 h 1115687"/>
              <a:gd name="connsiteX8" fmla="*/ 161799 w 245220"/>
              <a:gd name="connsiteY8" fmla="*/ 210878 h 1115687"/>
              <a:gd name="connsiteX9" fmla="*/ 117039 w 245220"/>
              <a:gd name="connsiteY9" fmla="*/ 114962 h 1115687"/>
              <a:gd name="connsiteX10" fmla="*/ 70668 w 245220"/>
              <a:gd name="connsiteY10" fmla="*/ 66184 h 1115687"/>
              <a:gd name="connsiteX11" fmla="*/ 27517 w 245220"/>
              <a:gd name="connsiteY11" fmla="*/ 9454 h 1115687"/>
              <a:gd name="connsiteX12" fmla="*/ 0 w 245220"/>
              <a:gd name="connsiteY12" fmla="*/ 0 h 1115687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3771 w 245220"/>
              <a:gd name="connsiteY7" fmla="*/ 309992 h 1115687"/>
              <a:gd name="connsiteX8" fmla="*/ 161799 w 245220"/>
              <a:gd name="connsiteY8" fmla="*/ 210878 h 1115687"/>
              <a:gd name="connsiteX9" fmla="*/ 117039 w 245220"/>
              <a:gd name="connsiteY9" fmla="*/ 118113 h 1115687"/>
              <a:gd name="connsiteX10" fmla="*/ 70668 w 245220"/>
              <a:gd name="connsiteY10" fmla="*/ 66184 h 1115687"/>
              <a:gd name="connsiteX11" fmla="*/ 27517 w 245220"/>
              <a:gd name="connsiteY11" fmla="*/ 9454 h 1115687"/>
              <a:gd name="connsiteX12" fmla="*/ 0 w 245220"/>
              <a:gd name="connsiteY12" fmla="*/ 0 h 1115687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3771 w 245220"/>
              <a:gd name="connsiteY7" fmla="*/ 309992 h 1115687"/>
              <a:gd name="connsiteX8" fmla="*/ 161799 w 245220"/>
              <a:gd name="connsiteY8" fmla="*/ 210878 h 1115687"/>
              <a:gd name="connsiteX9" fmla="*/ 117039 w 245220"/>
              <a:gd name="connsiteY9" fmla="*/ 124417 h 1115687"/>
              <a:gd name="connsiteX10" fmla="*/ 70668 w 245220"/>
              <a:gd name="connsiteY10" fmla="*/ 66184 h 1115687"/>
              <a:gd name="connsiteX11" fmla="*/ 27517 w 245220"/>
              <a:gd name="connsiteY11" fmla="*/ 9454 h 1115687"/>
              <a:gd name="connsiteX12" fmla="*/ 0 w 245220"/>
              <a:gd name="connsiteY12" fmla="*/ 0 h 1115687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3771 w 245220"/>
              <a:gd name="connsiteY7" fmla="*/ 309992 h 1115687"/>
              <a:gd name="connsiteX8" fmla="*/ 180734 w 245220"/>
              <a:gd name="connsiteY8" fmla="*/ 271041 h 1115687"/>
              <a:gd name="connsiteX9" fmla="*/ 161799 w 245220"/>
              <a:gd name="connsiteY9" fmla="*/ 210878 h 1115687"/>
              <a:gd name="connsiteX10" fmla="*/ 117039 w 245220"/>
              <a:gd name="connsiteY10" fmla="*/ 124417 h 1115687"/>
              <a:gd name="connsiteX11" fmla="*/ 70668 w 245220"/>
              <a:gd name="connsiteY11" fmla="*/ 66184 h 1115687"/>
              <a:gd name="connsiteX12" fmla="*/ 27517 w 245220"/>
              <a:gd name="connsiteY12" fmla="*/ 9454 h 1115687"/>
              <a:gd name="connsiteX13" fmla="*/ 0 w 245220"/>
              <a:gd name="connsiteY13" fmla="*/ 0 h 1115687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3771 w 245220"/>
              <a:gd name="connsiteY7" fmla="*/ 309992 h 1115687"/>
              <a:gd name="connsiteX8" fmla="*/ 186849 w 245220"/>
              <a:gd name="connsiteY8" fmla="*/ 271041 h 1115687"/>
              <a:gd name="connsiteX9" fmla="*/ 161799 w 245220"/>
              <a:gd name="connsiteY9" fmla="*/ 210878 h 1115687"/>
              <a:gd name="connsiteX10" fmla="*/ 117039 w 245220"/>
              <a:gd name="connsiteY10" fmla="*/ 124417 h 1115687"/>
              <a:gd name="connsiteX11" fmla="*/ 70668 w 245220"/>
              <a:gd name="connsiteY11" fmla="*/ 66184 h 1115687"/>
              <a:gd name="connsiteX12" fmla="*/ 27517 w 245220"/>
              <a:gd name="connsiteY12" fmla="*/ 9454 h 1115687"/>
              <a:gd name="connsiteX13" fmla="*/ 0 w 245220"/>
              <a:gd name="connsiteY13" fmla="*/ 0 h 1115687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9886 w 245220"/>
              <a:gd name="connsiteY7" fmla="*/ 309992 h 1115687"/>
              <a:gd name="connsiteX8" fmla="*/ 186849 w 245220"/>
              <a:gd name="connsiteY8" fmla="*/ 271041 h 1115687"/>
              <a:gd name="connsiteX9" fmla="*/ 161799 w 245220"/>
              <a:gd name="connsiteY9" fmla="*/ 210878 h 1115687"/>
              <a:gd name="connsiteX10" fmla="*/ 117039 w 245220"/>
              <a:gd name="connsiteY10" fmla="*/ 124417 h 1115687"/>
              <a:gd name="connsiteX11" fmla="*/ 70668 w 245220"/>
              <a:gd name="connsiteY11" fmla="*/ 66184 h 1115687"/>
              <a:gd name="connsiteX12" fmla="*/ 27517 w 245220"/>
              <a:gd name="connsiteY12" fmla="*/ 9454 h 1115687"/>
              <a:gd name="connsiteX13" fmla="*/ 0 w 245220"/>
              <a:gd name="connsiteY13" fmla="*/ 0 h 1115687"/>
              <a:gd name="connsiteX0" fmla="*/ 85067 w 246390"/>
              <a:gd name="connsiteY0" fmla="*/ 1115687 h 1115687"/>
              <a:gd name="connsiteX1" fmla="*/ 164997 w 246390"/>
              <a:gd name="connsiteY1" fmla="*/ 997390 h 1115687"/>
              <a:gd name="connsiteX2" fmla="*/ 196969 w 246390"/>
              <a:gd name="connsiteY2" fmla="*/ 914263 h 1115687"/>
              <a:gd name="connsiteX3" fmla="*/ 228941 w 246390"/>
              <a:gd name="connsiteY3" fmla="*/ 783178 h 1115687"/>
              <a:gd name="connsiteX4" fmla="*/ 238532 w 246390"/>
              <a:gd name="connsiteY4" fmla="*/ 661684 h 1115687"/>
              <a:gd name="connsiteX5" fmla="*/ 244940 w 246390"/>
              <a:gd name="connsiteY5" fmla="*/ 617724 h 1115687"/>
              <a:gd name="connsiteX6" fmla="*/ 244927 w 246390"/>
              <a:gd name="connsiteY6" fmla="*/ 524204 h 1115687"/>
              <a:gd name="connsiteX7" fmla="*/ 228941 w 246390"/>
              <a:gd name="connsiteY7" fmla="*/ 402710 h 1115687"/>
              <a:gd name="connsiteX8" fmla="*/ 199886 w 246390"/>
              <a:gd name="connsiteY8" fmla="*/ 309992 h 1115687"/>
              <a:gd name="connsiteX9" fmla="*/ 186849 w 246390"/>
              <a:gd name="connsiteY9" fmla="*/ 271041 h 1115687"/>
              <a:gd name="connsiteX10" fmla="*/ 161799 w 246390"/>
              <a:gd name="connsiteY10" fmla="*/ 210878 h 1115687"/>
              <a:gd name="connsiteX11" fmla="*/ 117039 w 246390"/>
              <a:gd name="connsiteY11" fmla="*/ 124417 h 1115687"/>
              <a:gd name="connsiteX12" fmla="*/ 70668 w 246390"/>
              <a:gd name="connsiteY12" fmla="*/ 66184 h 1115687"/>
              <a:gd name="connsiteX13" fmla="*/ 27517 w 246390"/>
              <a:gd name="connsiteY13" fmla="*/ 9454 h 1115687"/>
              <a:gd name="connsiteX14" fmla="*/ 0 w 246390"/>
              <a:gd name="connsiteY14" fmla="*/ 0 h 1115687"/>
              <a:gd name="connsiteX0" fmla="*/ 85067 w 246390"/>
              <a:gd name="connsiteY0" fmla="*/ 1115687 h 1115687"/>
              <a:gd name="connsiteX1" fmla="*/ 164997 w 246390"/>
              <a:gd name="connsiteY1" fmla="*/ 997390 h 1115687"/>
              <a:gd name="connsiteX2" fmla="*/ 196969 w 246390"/>
              <a:gd name="connsiteY2" fmla="*/ 914263 h 1115687"/>
              <a:gd name="connsiteX3" fmla="*/ 228941 w 246390"/>
              <a:gd name="connsiteY3" fmla="*/ 783178 h 1115687"/>
              <a:gd name="connsiteX4" fmla="*/ 238824 w 246390"/>
              <a:gd name="connsiteY4" fmla="*/ 687060 h 1115687"/>
              <a:gd name="connsiteX5" fmla="*/ 238532 w 246390"/>
              <a:gd name="connsiteY5" fmla="*/ 661684 h 1115687"/>
              <a:gd name="connsiteX6" fmla="*/ 244940 w 246390"/>
              <a:gd name="connsiteY6" fmla="*/ 617724 h 1115687"/>
              <a:gd name="connsiteX7" fmla="*/ 244927 w 246390"/>
              <a:gd name="connsiteY7" fmla="*/ 524204 h 1115687"/>
              <a:gd name="connsiteX8" fmla="*/ 228941 w 246390"/>
              <a:gd name="connsiteY8" fmla="*/ 402710 h 1115687"/>
              <a:gd name="connsiteX9" fmla="*/ 199886 w 246390"/>
              <a:gd name="connsiteY9" fmla="*/ 309992 h 1115687"/>
              <a:gd name="connsiteX10" fmla="*/ 186849 w 246390"/>
              <a:gd name="connsiteY10" fmla="*/ 271041 h 1115687"/>
              <a:gd name="connsiteX11" fmla="*/ 161799 w 246390"/>
              <a:gd name="connsiteY11" fmla="*/ 210878 h 1115687"/>
              <a:gd name="connsiteX12" fmla="*/ 117039 w 246390"/>
              <a:gd name="connsiteY12" fmla="*/ 124417 h 1115687"/>
              <a:gd name="connsiteX13" fmla="*/ 70668 w 246390"/>
              <a:gd name="connsiteY13" fmla="*/ 66184 h 1115687"/>
              <a:gd name="connsiteX14" fmla="*/ 27517 w 246390"/>
              <a:gd name="connsiteY14" fmla="*/ 9454 h 1115687"/>
              <a:gd name="connsiteX15" fmla="*/ 0 w 246390"/>
              <a:gd name="connsiteY15" fmla="*/ 0 h 1115687"/>
              <a:gd name="connsiteX0" fmla="*/ 85067 w 246390"/>
              <a:gd name="connsiteY0" fmla="*/ 1115687 h 1115687"/>
              <a:gd name="connsiteX1" fmla="*/ 164997 w 246390"/>
              <a:gd name="connsiteY1" fmla="*/ 997390 h 1115687"/>
              <a:gd name="connsiteX2" fmla="*/ 196969 w 246390"/>
              <a:gd name="connsiteY2" fmla="*/ 914263 h 1115687"/>
              <a:gd name="connsiteX3" fmla="*/ 228941 w 246390"/>
              <a:gd name="connsiteY3" fmla="*/ 783178 h 1115687"/>
              <a:gd name="connsiteX4" fmla="*/ 238824 w 246390"/>
              <a:gd name="connsiteY4" fmla="*/ 687060 h 1115687"/>
              <a:gd name="connsiteX5" fmla="*/ 241589 w 246390"/>
              <a:gd name="connsiteY5" fmla="*/ 661684 h 1115687"/>
              <a:gd name="connsiteX6" fmla="*/ 244940 w 246390"/>
              <a:gd name="connsiteY6" fmla="*/ 617724 h 1115687"/>
              <a:gd name="connsiteX7" fmla="*/ 244927 w 246390"/>
              <a:gd name="connsiteY7" fmla="*/ 524204 h 1115687"/>
              <a:gd name="connsiteX8" fmla="*/ 228941 w 246390"/>
              <a:gd name="connsiteY8" fmla="*/ 402710 h 1115687"/>
              <a:gd name="connsiteX9" fmla="*/ 199886 w 246390"/>
              <a:gd name="connsiteY9" fmla="*/ 309992 h 1115687"/>
              <a:gd name="connsiteX10" fmla="*/ 186849 w 246390"/>
              <a:gd name="connsiteY10" fmla="*/ 271041 h 1115687"/>
              <a:gd name="connsiteX11" fmla="*/ 161799 w 246390"/>
              <a:gd name="connsiteY11" fmla="*/ 210878 h 1115687"/>
              <a:gd name="connsiteX12" fmla="*/ 117039 w 246390"/>
              <a:gd name="connsiteY12" fmla="*/ 124417 h 1115687"/>
              <a:gd name="connsiteX13" fmla="*/ 70668 w 246390"/>
              <a:gd name="connsiteY13" fmla="*/ 66184 h 1115687"/>
              <a:gd name="connsiteX14" fmla="*/ 27517 w 246390"/>
              <a:gd name="connsiteY14" fmla="*/ 9454 h 1115687"/>
              <a:gd name="connsiteX15" fmla="*/ 0 w 246390"/>
              <a:gd name="connsiteY15" fmla="*/ 0 h 1115687"/>
              <a:gd name="connsiteX0" fmla="*/ 85067 w 246390"/>
              <a:gd name="connsiteY0" fmla="*/ 1115687 h 1115687"/>
              <a:gd name="connsiteX1" fmla="*/ 164997 w 246390"/>
              <a:gd name="connsiteY1" fmla="*/ 997390 h 1115687"/>
              <a:gd name="connsiteX2" fmla="*/ 196969 w 246390"/>
              <a:gd name="connsiteY2" fmla="*/ 914263 h 1115687"/>
              <a:gd name="connsiteX3" fmla="*/ 205193 w 246390"/>
              <a:gd name="connsiteY3" fmla="*/ 866705 h 1115687"/>
              <a:gd name="connsiteX4" fmla="*/ 228941 w 246390"/>
              <a:gd name="connsiteY4" fmla="*/ 783178 h 1115687"/>
              <a:gd name="connsiteX5" fmla="*/ 238824 w 246390"/>
              <a:gd name="connsiteY5" fmla="*/ 687060 h 1115687"/>
              <a:gd name="connsiteX6" fmla="*/ 241589 w 246390"/>
              <a:gd name="connsiteY6" fmla="*/ 661684 h 1115687"/>
              <a:gd name="connsiteX7" fmla="*/ 244940 w 246390"/>
              <a:gd name="connsiteY7" fmla="*/ 617724 h 1115687"/>
              <a:gd name="connsiteX8" fmla="*/ 244927 w 246390"/>
              <a:gd name="connsiteY8" fmla="*/ 524204 h 1115687"/>
              <a:gd name="connsiteX9" fmla="*/ 228941 w 246390"/>
              <a:gd name="connsiteY9" fmla="*/ 402710 h 1115687"/>
              <a:gd name="connsiteX10" fmla="*/ 199886 w 246390"/>
              <a:gd name="connsiteY10" fmla="*/ 309992 h 1115687"/>
              <a:gd name="connsiteX11" fmla="*/ 186849 w 246390"/>
              <a:gd name="connsiteY11" fmla="*/ 271041 h 1115687"/>
              <a:gd name="connsiteX12" fmla="*/ 161799 w 246390"/>
              <a:gd name="connsiteY12" fmla="*/ 210878 h 1115687"/>
              <a:gd name="connsiteX13" fmla="*/ 117039 w 246390"/>
              <a:gd name="connsiteY13" fmla="*/ 124417 h 1115687"/>
              <a:gd name="connsiteX14" fmla="*/ 70668 w 246390"/>
              <a:gd name="connsiteY14" fmla="*/ 66184 h 1115687"/>
              <a:gd name="connsiteX15" fmla="*/ 27517 w 246390"/>
              <a:gd name="connsiteY15" fmla="*/ 9454 h 1115687"/>
              <a:gd name="connsiteX16" fmla="*/ 0 w 246390"/>
              <a:gd name="connsiteY16" fmla="*/ 0 h 1115687"/>
              <a:gd name="connsiteX0" fmla="*/ 85067 w 246390"/>
              <a:gd name="connsiteY0" fmla="*/ 1115687 h 1115687"/>
              <a:gd name="connsiteX1" fmla="*/ 164997 w 246390"/>
              <a:gd name="connsiteY1" fmla="*/ 997390 h 1115687"/>
              <a:gd name="connsiteX2" fmla="*/ 196969 w 246390"/>
              <a:gd name="connsiteY2" fmla="*/ 914263 h 1115687"/>
              <a:gd name="connsiteX3" fmla="*/ 211307 w 246390"/>
              <a:gd name="connsiteY3" fmla="*/ 866705 h 1115687"/>
              <a:gd name="connsiteX4" fmla="*/ 228941 w 246390"/>
              <a:gd name="connsiteY4" fmla="*/ 783178 h 1115687"/>
              <a:gd name="connsiteX5" fmla="*/ 238824 w 246390"/>
              <a:gd name="connsiteY5" fmla="*/ 687060 h 1115687"/>
              <a:gd name="connsiteX6" fmla="*/ 241589 w 246390"/>
              <a:gd name="connsiteY6" fmla="*/ 661684 h 1115687"/>
              <a:gd name="connsiteX7" fmla="*/ 244940 w 246390"/>
              <a:gd name="connsiteY7" fmla="*/ 617724 h 1115687"/>
              <a:gd name="connsiteX8" fmla="*/ 244927 w 246390"/>
              <a:gd name="connsiteY8" fmla="*/ 524204 h 1115687"/>
              <a:gd name="connsiteX9" fmla="*/ 228941 w 246390"/>
              <a:gd name="connsiteY9" fmla="*/ 402710 h 1115687"/>
              <a:gd name="connsiteX10" fmla="*/ 199886 w 246390"/>
              <a:gd name="connsiteY10" fmla="*/ 309992 h 1115687"/>
              <a:gd name="connsiteX11" fmla="*/ 186849 w 246390"/>
              <a:gd name="connsiteY11" fmla="*/ 271041 h 1115687"/>
              <a:gd name="connsiteX12" fmla="*/ 161799 w 246390"/>
              <a:gd name="connsiteY12" fmla="*/ 210878 h 1115687"/>
              <a:gd name="connsiteX13" fmla="*/ 117039 w 246390"/>
              <a:gd name="connsiteY13" fmla="*/ 124417 h 1115687"/>
              <a:gd name="connsiteX14" fmla="*/ 70668 w 246390"/>
              <a:gd name="connsiteY14" fmla="*/ 66184 h 1115687"/>
              <a:gd name="connsiteX15" fmla="*/ 27517 w 246390"/>
              <a:gd name="connsiteY15" fmla="*/ 9454 h 1115687"/>
              <a:gd name="connsiteX16" fmla="*/ 0 w 246390"/>
              <a:gd name="connsiteY16" fmla="*/ 0 h 1115687"/>
              <a:gd name="connsiteX0" fmla="*/ 85067 w 246390"/>
              <a:gd name="connsiteY0" fmla="*/ 1115687 h 1115687"/>
              <a:gd name="connsiteX1" fmla="*/ 164997 w 246390"/>
              <a:gd name="connsiteY1" fmla="*/ 997390 h 1115687"/>
              <a:gd name="connsiteX2" fmla="*/ 196969 w 246390"/>
              <a:gd name="connsiteY2" fmla="*/ 917414 h 1115687"/>
              <a:gd name="connsiteX3" fmla="*/ 211307 w 246390"/>
              <a:gd name="connsiteY3" fmla="*/ 866705 h 1115687"/>
              <a:gd name="connsiteX4" fmla="*/ 228941 w 246390"/>
              <a:gd name="connsiteY4" fmla="*/ 783178 h 1115687"/>
              <a:gd name="connsiteX5" fmla="*/ 238824 w 246390"/>
              <a:gd name="connsiteY5" fmla="*/ 687060 h 1115687"/>
              <a:gd name="connsiteX6" fmla="*/ 241589 w 246390"/>
              <a:gd name="connsiteY6" fmla="*/ 661684 h 1115687"/>
              <a:gd name="connsiteX7" fmla="*/ 244940 w 246390"/>
              <a:gd name="connsiteY7" fmla="*/ 617724 h 1115687"/>
              <a:gd name="connsiteX8" fmla="*/ 244927 w 246390"/>
              <a:gd name="connsiteY8" fmla="*/ 524204 h 1115687"/>
              <a:gd name="connsiteX9" fmla="*/ 228941 w 246390"/>
              <a:gd name="connsiteY9" fmla="*/ 402710 h 1115687"/>
              <a:gd name="connsiteX10" fmla="*/ 199886 w 246390"/>
              <a:gd name="connsiteY10" fmla="*/ 309992 h 1115687"/>
              <a:gd name="connsiteX11" fmla="*/ 186849 w 246390"/>
              <a:gd name="connsiteY11" fmla="*/ 271041 h 1115687"/>
              <a:gd name="connsiteX12" fmla="*/ 161799 w 246390"/>
              <a:gd name="connsiteY12" fmla="*/ 210878 h 1115687"/>
              <a:gd name="connsiteX13" fmla="*/ 117039 w 246390"/>
              <a:gd name="connsiteY13" fmla="*/ 124417 h 1115687"/>
              <a:gd name="connsiteX14" fmla="*/ 70668 w 246390"/>
              <a:gd name="connsiteY14" fmla="*/ 66184 h 1115687"/>
              <a:gd name="connsiteX15" fmla="*/ 27517 w 246390"/>
              <a:gd name="connsiteY15" fmla="*/ 9454 h 1115687"/>
              <a:gd name="connsiteX16" fmla="*/ 0 w 246390"/>
              <a:gd name="connsiteY16" fmla="*/ 0 h 1115687"/>
              <a:gd name="connsiteX0" fmla="*/ 85067 w 246390"/>
              <a:gd name="connsiteY0" fmla="*/ 1115687 h 1115687"/>
              <a:gd name="connsiteX1" fmla="*/ 164997 w 246390"/>
              <a:gd name="connsiteY1" fmla="*/ 997390 h 1115687"/>
              <a:gd name="connsiteX2" fmla="*/ 206141 w 246390"/>
              <a:gd name="connsiteY2" fmla="*/ 923717 h 1115687"/>
              <a:gd name="connsiteX3" fmla="*/ 211307 w 246390"/>
              <a:gd name="connsiteY3" fmla="*/ 866705 h 1115687"/>
              <a:gd name="connsiteX4" fmla="*/ 228941 w 246390"/>
              <a:gd name="connsiteY4" fmla="*/ 783178 h 1115687"/>
              <a:gd name="connsiteX5" fmla="*/ 238824 w 246390"/>
              <a:gd name="connsiteY5" fmla="*/ 687060 h 1115687"/>
              <a:gd name="connsiteX6" fmla="*/ 241589 w 246390"/>
              <a:gd name="connsiteY6" fmla="*/ 661684 h 1115687"/>
              <a:gd name="connsiteX7" fmla="*/ 244940 w 246390"/>
              <a:gd name="connsiteY7" fmla="*/ 617724 h 1115687"/>
              <a:gd name="connsiteX8" fmla="*/ 244927 w 246390"/>
              <a:gd name="connsiteY8" fmla="*/ 524204 h 1115687"/>
              <a:gd name="connsiteX9" fmla="*/ 228941 w 246390"/>
              <a:gd name="connsiteY9" fmla="*/ 402710 h 1115687"/>
              <a:gd name="connsiteX10" fmla="*/ 199886 w 246390"/>
              <a:gd name="connsiteY10" fmla="*/ 309992 h 1115687"/>
              <a:gd name="connsiteX11" fmla="*/ 186849 w 246390"/>
              <a:gd name="connsiteY11" fmla="*/ 271041 h 1115687"/>
              <a:gd name="connsiteX12" fmla="*/ 161799 w 246390"/>
              <a:gd name="connsiteY12" fmla="*/ 210878 h 1115687"/>
              <a:gd name="connsiteX13" fmla="*/ 117039 w 246390"/>
              <a:gd name="connsiteY13" fmla="*/ 124417 h 1115687"/>
              <a:gd name="connsiteX14" fmla="*/ 70668 w 246390"/>
              <a:gd name="connsiteY14" fmla="*/ 66184 h 1115687"/>
              <a:gd name="connsiteX15" fmla="*/ 27517 w 246390"/>
              <a:gd name="connsiteY15" fmla="*/ 9454 h 1115687"/>
              <a:gd name="connsiteX16" fmla="*/ 0 w 246390"/>
              <a:gd name="connsiteY16" fmla="*/ 0 h 1115687"/>
              <a:gd name="connsiteX0" fmla="*/ 85067 w 246390"/>
              <a:gd name="connsiteY0" fmla="*/ 1115687 h 1115687"/>
              <a:gd name="connsiteX1" fmla="*/ 164997 w 246390"/>
              <a:gd name="connsiteY1" fmla="*/ 997390 h 1115687"/>
              <a:gd name="connsiteX2" fmla="*/ 206141 w 246390"/>
              <a:gd name="connsiteY2" fmla="*/ 923717 h 1115687"/>
              <a:gd name="connsiteX3" fmla="*/ 211307 w 246390"/>
              <a:gd name="connsiteY3" fmla="*/ 866705 h 1115687"/>
              <a:gd name="connsiteX4" fmla="*/ 228941 w 246390"/>
              <a:gd name="connsiteY4" fmla="*/ 783178 h 1115687"/>
              <a:gd name="connsiteX5" fmla="*/ 238824 w 246390"/>
              <a:gd name="connsiteY5" fmla="*/ 687060 h 1115687"/>
              <a:gd name="connsiteX6" fmla="*/ 241589 w 246390"/>
              <a:gd name="connsiteY6" fmla="*/ 661684 h 1115687"/>
              <a:gd name="connsiteX7" fmla="*/ 244940 w 246390"/>
              <a:gd name="connsiteY7" fmla="*/ 617724 h 1115687"/>
              <a:gd name="connsiteX8" fmla="*/ 244927 w 246390"/>
              <a:gd name="connsiteY8" fmla="*/ 524204 h 1115687"/>
              <a:gd name="connsiteX9" fmla="*/ 228941 w 246390"/>
              <a:gd name="connsiteY9" fmla="*/ 402710 h 1115687"/>
              <a:gd name="connsiteX10" fmla="*/ 199886 w 246390"/>
              <a:gd name="connsiteY10" fmla="*/ 309992 h 1115687"/>
              <a:gd name="connsiteX11" fmla="*/ 186849 w 246390"/>
              <a:gd name="connsiteY11" fmla="*/ 271041 h 1115687"/>
              <a:gd name="connsiteX12" fmla="*/ 161799 w 246390"/>
              <a:gd name="connsiteY12" fmla="*/ 210878 h 1115687"/>
              <a:gd name="connsiteX13" fmla="*/ 117039 w 246390"/>
              <a:gd name="connsiteY13" fmla="*/ 124417 h 1115687"/>
              <a:gd name="connsiteX14" fmla="*/ 70668 w 246390"/>
              <a:gd name="connsiteY14" fmla="*/ 66184 h 1115687"/>
              <a:gd name="connsiteX15" fmla="*/ 27517 w 246390"/>
              <a:gd name="connsiteY15" fmla="*/ 9454 h 1115687"/>
              <a:gd name="connsiteX16" fmla="*/ 0 w 246390"/>
              <a:gd name="connsiteY16" fmla="*/ 0 h 1115687"/>
              <a:gd name="connsiteX0" fmla="*/ 85067 w 246390"/>
              <a:gd name="connsiteY0" fmla="*/ 1115687 h 1115687"/>
              <a:gd name="connsiteX1" fmla="*/ 164997 w 246390"/>
              <a:gd name="connsiteY1" fmla="*/ 997390 h 1115687"/>
              <a:gd name="connsiteX2" fmla="*/ 193912 w 246390"/>
              <a:gd name="connsiteY2" fmla="*/ 923717 h 1115687"/>
              <a:gd name="connsiteX3" fmla="*/ 211307 w 246390"/>
              <a:gd name="connsiteY3" fmla="*/ 866705 h 1115687"/>
              <a:gd name="connsiteX4" fmla="*/ 228941 w 246390"/>
              <a:gd name="connsiteY4" fmla="*/ 783178 h 1115687"/>
              <a:gd name="connsiteX5" fmla="*/ 238824 w 246390"/>
              <a:gd name="connsiteY5" fmla="*/ 687060 h 1115687"/>
              <a:gd name="connsiteX6" fmla="*/ 241589 w 246390"/>
              <a:gd name="connsiteY6" fmla="*/ 661684 h 1115687"/>
              <a:gd name="connsiteX7" fmla="*/ 244940 w 246390"/>
              <a:gd name="connsiteY7" fmla="*/ 617724 h 1115687"/>
              <a:gd name="connsiteX8" fmla="*/ 244927 w 246390"/>
              <a:gd name="connsiteY8" fmla="*/ 524204 h 1115687"/>
              <a:gd name="connsiteX9" fmla="*/ 228941 w 246390"/>
              <a:gd name="connsiteY9" fmla="*/ 402710 h 1115687"/>
              <a:gd name="connsiteX10" fmla="*/ 199886 w 246390"/>
              <a:gd name="connsiteY10" fmla="*/ 309992 h 1115687"/>
              <a:gd name="connsiteX11" fmla="*/ 186849 w 246390"/>
              <a:gd name="connsiteY11" fmla="*/ 271041 h 1115687"/>
              <a:gd name="connsiteX12" fmla="*/ 161799 w 246390"/>
              <a:gd name="connsiteY12" fmla="*/ 210878 h 1115687"/>
              <a:gd name="connsiteX13" fmla="*/ 117039 w 246390"/>
              <a:gd name="connsiteY13" fmla="*/ 124417 h 1115687"/>
              <a:gd name="connsiteX14" fmla="*/ 70668 w 246390"/>
              <a:gd name="connsiteY14" fmla="*/ 66184 h 1115687"/>
              <a:gd name="connsiteX15" fmla="*/ 27517 w 246390"/>
              <a:gd name="connsiteY15" fmla="*/ 9454 h 1115687"/>
              <a:gd name="connsiteX16" fmla="*/ 0 w 246390"/>
              <a:gd name="connsiteY16" fmla="*/ 0 h 1115687"/>
              <a:gd name="connsiteX0" fmla="*/ 85067 w 246390"/>
              <a:gd name="connsiteY0" fmla="*/ 1115687 h 1115687"/>
              <a:gd name="connsiteX1" fmla="*/ 119585 w 246390"/>
              <a:gd name="connsiteY1" fmla="*/ 1077866 h 1115687"/>
              <a:gd name="connsiteX2" fmla="*/ 164997 w 246390"/>
              <a:gd name="connsiteY2" fmla="*/ 997390 h 1115687"/>
              <a:gd name="connsiteX3" fmla="*/ 193912 w 246390"/>
              <a:gd name="connsiteY3" fmla="*/ 923717 h 1115687"/>
              <a:gd name="connsiteX4" fmla="*/ 211307 w 246390"/>
              <a:gd name="connsiteY4" fmla="*/ 866705 h 1115687"/>
              <a:gd name="connsiteX5" fmla="*/ 228941 w 246390"/>
              <a:gd name="connsiteY5" fmla="*/ 783178 h 1115687"/>
              <a:gd name="connsiteX6" fmla="*/ 238824 w 246390"/>
              <a:gd name="connsiteY6" fmla="*/ 687060 h 1115687"/>
              <a:gd name="connsiteX7" fmla="*/ 241589 w 246390"/>
              <a:gd name="connsiteY7" fmla="*/ 661684 h 1115687"/>
              <a:gd name="connsiteX8" fmla="*/ 244940 w 246390"/>
              <a:gd name="connsiteY8" fmla="*/ 617724 h 1115687"/>
              <a:gd name="connsiteX9" fmla="*/ 244927 w 246390"/>
              <a:gd name="connsiteY9" fmla="*/ 524204 h 1115687"/>
              <a:gd name="connsiteX10" fmla="*/ 228941 w 246390"/>
              <a:gd name="connsiteY10" fmla="*/ 402710 h 1115687"/>
              <a:gd name="connsiteX11" fmla="*/ 199886 w 246390"/>
              <a:gd name="connsiteY11" fmla="*/ 309992 h 1115687"/>
              <a:gd name="connsiteX12" fmla="*/ 186849 w 246390"/>
              <a:gd name="connsiteY12" fmla="*/ 271041 h 1115687"/>
              <a:gd name="connsiteX13" fmla="*/ 161799 w 246390"/>
              <a:gd name="connsiteY13" fmla="*/ 210878 h 1115687"/>
              <a:gd name="connsiteX14" fmla="*/ 117039 w 246390"/>
              <a:gd name="connsiteY14" fmla="*/ 124417 h 1115687"/>
              <a:gd name="connsiteX15" fmla="*/ 70668 w 246390"/>
              <a:gd name="connsiteY15" fmla="*/ 66184 h 1115687"/>
              <a:gd name="connsiteX16" fmla="*/ 27517 w 246390"/>
              <a:gd name="connsiteY16" fmla="*/ 9454 h 1115687"/>
              <a:gd name="connsiteX17" fmla="*/ 0 w 246390"/>
              <a:gd name="connsiteY17" fmla="*/ 0 h 1115687"/>
              <a:gd name="connsiteX0" fmla="*/ 85067 w 246390"/>
              <a:gd name="connsiteY0" fmla="*/ 1115687 h 1115687"/>
              <a:gd name="connsiteX1" fmla="*/ 119585 w 246390"/>
              <a:gd name="connsiteY1" fmla="*/ 1077867 h 1115687"/>
              <a:gd name="connsiteX2" fmla="*/ 164997 w 246390"/>
              <a:gd name="connsiteY2" fmla="*/ 997390 h 1115687"/>
              <a:gd name="connsiteX3" fmla="*/ 193912 w 246390"/>
              <a:gd name="connsiteY3" fmla="*/ 923717 h 1115687"/>
              <a:gd name="connsiteX4" fmla="*/ 211307 w 246390"/>
              <a:gd name="connsiteY4" fmla="*/ 866705 h 1115687"/>
              <a:gd name="connsiteX5" fmla="*/ 228941 w 246390"/>
              <a:gd name="connsiteY5" fmla="*/ 783178 h 1115687"/>
              <a:gd name="connsiteX6" fmla="*/ 238824 w 246390"/>
              <a:gd name="connsiteY6" fmla="*/ 687060 h 1115687"/>
              <a:gd name="connsiteX7" fmla="*/ 241589 w 246390"/>
              <a:gd name="connsiteY7" fmla="*/ 661684 h 1115687"/>
              <a:gd name="connsiteX8" fmla="*/ 244940 w 246390"/>
              <a:gd name="connsiteY8" fmla="*/ 617724 h 1115687"/>
              <a:gd name="connsiteX9" fmla="*/ 244927 w 246390"/>
              <a:gd name="connsiteY9" fmla="*/ 524204 h 1115687"/>
              <a:gd name="connsiteX10" fmla="*/ 228941 w 246390"/>
              <a:gd name="connsiteY10" fmla="*/ 402710 h 1115687"/>
              <a:gd name="connsiteX11" fmla="*/ 199886 w 246390"/>
              <a:gd name="connsiteY11" fmla="*/ 309992 h 1115687"/>
              <a:gd name="connsiteX12" fmla="*/ 186849 w 246390"/>
              <a:gd name="connsiteY12" fmla="*/ 271041 h 1115687"/>
              <a:gd name="connsiteX13" fmla="*/ 161799 w 246390"/>
              <a:gd name="connsiteY13" fmla="*/ 210878 h 1115687"/>
              <a:gd name="connsiteX14" fmla="*/ 117039 w 246390"/>
              <a:gd name="connsiteY14" fmla="*/ 124417 h 1115687"/>
              <a:gd name="connsiteX15" fmla="*/ 70668 w 246390"/>
              <a:gd name="connsiteY15" fmla="*/ 66184 h 1115687"/>
              <a:gd name="connsiteX16" fmla="*/ 27517 w 246390"/>
              <a:gd name="connsiteY16" fmla="*/ 9454 h 1115687"/>
              <a:gd name="connsiteX17" fmla="*/ 0 w 246390"/>
              <a:gd name="connsiteY17" fmla="*/ 0 h 1115687"/>
              <a:gd name="connsiteX0" fmla="*/ 85067 w 246390"/>
              <a:gd name="connsiteY0" fmla="*/ 1115687 h 1115687"/>
              <a:gd name="connsiteX1" fmla="*/ 116528 w 246390"/>
              <a:gd name="connsiteY1" fmla="*/ 1077868 h 1115687"/>
              <a:gd name="connsiteX2" fmla="*/ 164997 w 246390"/>
              <a:gd name="connsiteY2" fmla="*/ 997390 h 1115687"/>
              <a:gd name="connsiteX3" fmla="*/ 193912 w 246390"/>
              <a:gd name="connsiteY3" fmla="*/ 923717 h 1115687"/>
              <a:gd name="connsiteX4" fmla="*/ 211307 w 246390"/>
              <a:gd name="connsiteY4" fmla="*/ 866705 h 1115687"/>
              <a:gd name="connsiteX5" fmla="*/ 228941 w 246390"/>
              <a:gd name="connsiteY5" fmla="*/ 783178 h 1115687"/>
              <a:gd name="connsiteX6" fmla="*/ 238824 w 246390"/>
              <a:gd name="connsiteY6" fmla="*/ 687060 h 1115687"/>
              <a:gd name="connsiteX7" fmla="*/ 241589 w 246390"/>
              <a:gd name="connsiteY7" fmla="*/ 661684 h 1115687"/>
              <a:gd name="connsiteX8" fmla="*/ 244940 w 246390"/>
              <a:gd name="connsiteY8" fmla="*/ 617724 h 1115687"/>
              <a:gd name="connsiteX9" fmla="*/ 244927 w 246390"/>
              <a:gd name="connsiteY9" fmla="*/ 524204 h 1115687"/>
              <a:gd name="connsiteX10" fmla="*/ 228941 w 246390"/>
              <a:gd name="connsiteY10" fmla="*/ 402710 h 1115687"/>
              <a:gd name="connsiteX11" fmla="*/ 199886 w 246390"/>
              <a:gd name="connsiteY11" fmla="*/ 309992 h 1115687"/>
              <a:gd name="connsiteX12" fmla="*/ 186849 w 246390"/>
              <a:gd name="connsiteY12" fmla="*/ 271041 h 1115687"/>
              <a:gd name="connsiteX13" fmla="*/ 161799 w 246390"/>
              <a:gd name="connsiteY13" fmla="*/ 210878 h 1115687"/>
              <a:gd name="connsiteX14" fmla="*/ 117039 w 246390"/>
              <a:gd name="connsiteY14" fmla="*/ 124417 h 1115687"/>
              <a:gd name="connsiteX15" fmla="*/ 70668 w 246390"/>
              <a:gd name="connsiteY15" fmla="*/ 66184 h 1115687"/>
              <a:gd name="connsiteX16" fmla="*/ 27517 w 246390"/>
              <a:gd name="connsiteY16" fmla="*/ 9454 h 1115687"/>
              <a:gd name="connsiteX17" fmla="*/ 0 w 246390"/>
              <a:gd name="connsiteY17" fmla="*/ 0 h 1115687"/>
              <a:gd name="connsiteX0" fmla="*/ 106469 w 267792"/>
              <a:gd name="connsiteY0" fmla="*/ 1128294 h 1128294"/>
              <a:gd name="connsiteX1" fmla="*/ 137930 w 267792"/>
              <a:gd name="connsiteY1" fmla="*/ 1090475 h 1128294"/>
              <a:gd name="connsiteX2" fmla="*/ 186399 w 267792"/>
              <a:gd name="connsiteY2" fmla="*/ 1009997 h 1128294"/>
              <a:gd name="connsiteX3" fmla="*/ 215314 w 267792"/>
              <a:gd name="connsiteY3" fmla="*/ 936324 h 1128294"/>
              <a:gd name="connsiteX4" fmla="*/ 232709 w 267792"/>
              <a:gd name="connsiteY4" fmla="*/ 879312 h 1128294"/>
              <a:gd name="connsiteX5" fmla="*/ 250343 w 267792"/>
              <a:gd name="connsiteY5" fmla="*/ 795785 h 1128294"/>
              <a:gd name="connsiteX6" fmla="*/ 260226 w 267792"/>
              <a:gd name="connsiteY6" fmla="*/ 699667 h 1128294"/>
              <a:gd name="connsiteX7" fmla="*/ 262991 w 267792"/>
              <a:gd name="connsiteY7" fmla="*/ 674291 h 1128294"/>
              <a:gd name="connsiteX8" fmla="*/ 266342 w 267792"/>
              <a:gd name="connsiteY8" fmla="*/ 630331 h 1128294"/>
              <a:gd name="connsiteX9" fmla="*/ 266329 w 267792"/>
              <a:gd name="connsiteY9" fmla="*/ 536811 h 1128294"/>
              <a:gd name="connsiteX10" fmla="*/ 250343 w 267792"/>
              <a:gd name="connsiteY10" fmla="*/ 415317 h 1128294"/>
              <a:gd name="connsiteX11" fmla="*/ 221288 w 267792"/>
              <a:gd name="connsiteY11" fmla="*/ 322599 h 1128294"/>
              <a:gd name="connsiteX12" fmla="*/ 208251 w 267792"/>
              <a:gd name="connsiteY12" fmla="*/ 283648 h 1128294"/>
              <a:gd name="connsiteX13" fmla="*/ 183201 w 267792"/>
              <a:gd name="connsiteY13" fmla="*/ 223485 h 1128294"/>
              <a:gd name="connsiteX14" fmla="*/ 138441 w 267792"/>
              <a:gd name="connsiteY14" fmla="*/ 137024 h 1128294"/>
              <a:gd name="connsiteX15" fmla="*/ 92070 w 267792"/>
              <a:gd name="connsiteY15" fmla="*/ 78791 h 1128294"/>
              <a:gd name="connsiteX16" fmla="*/ 48919 w 267792"/>
              <a:gd name="connsiteY16" fmla="*/ 22061 h 1128294"/>
              <a:gd name="connsiteX17" fmla="*/ 0 w 267792"/>
              <a:gd name="connsiteY17" fmla="*/ 0 h 1128294"/>
              <a:gd name="connsiteX0" fmla="*/ 106469 w 267792"/>
              <a:gd name="connsiteY0" fmla="*/ 1128294 h 1128294"/>
              <a:gd name="connsiteX1" fmla="*/ 137930 w 267792"/>
              <a:gd name="connsiteY1" fmla="*/ 1090475 h 1128294"/>
              <a:gd name="connsiteX2" fmla="*/ 186399 w 267792"/>
              <a:gd name="connsiteY2" fmla="*/ 1009997 h 1128294"/>
              <a:gd name="connsiteX3" fmla="*/ 215314 w 267792"/>
              <a:gd name="connsiteY3" fmla="*/ 936324 h 1128294"/>
              <a:gd name="connsiteX4" fmla="*/ 232709 w 267792"/>
              <a:gd name="connsiteY4" fmla="*/ 879312 h 1128294"/>
              <a:gd name="connsiteX5" fmla="*/ 250343 w 267792"/>
              <a:gd name="connsiteY5" fmla="*/ 795785 h 1128294"/>
              <a:gd name="connsiteX6" fmla="*/ 260226 w 267792"/>
              <a:gd name="connsiteY6" fmla="*/ 699667 h 1128294"/>
              <a:gd name="connsiteX7" fmla="*/ 262991 w 267792"/>
              <a:gd name="connsiteY7" fmla="*/ 674291 h 1128294"/>
              <a:gd name="connsiteX8" fmla="*/ 266342 w 267792"/>
              <a:gd name="connsiteY8" fmla="*/ 630331 h 1128294"/>
              <a:gd name="connsiteX9" fmla="*/ 266329 w 267792"/>
              <a:gd name="connsiteY9" fmla="*/ 536811 h 1128294"/>
              <a:gd name="connsiteX10" fmla="*/ 250343 w 267792"/>
              <a:gd name="connsiteY10" fmla="*/ 415317 h 1128294"/>
              <a:gd name="connsiteX11" fmla="*/ 221288 w 267792"/>
              <a:gd name="connsiteY11" fmla="*/ 322599 h 1128294"/>
              <a:gd name="connsiteX12" fmla="*/ 208251 w 267792"/>
              <a:gd name="connsiteY12" fmla="*/ 283648 h 1128294"/>
              <a:gd name="connsiteX13" fmla="*/ 183201 w 267792"/>
              <a:gd name="connsiteY13" fmla="*/ 223485 h 1128294"/>
              <a:gd name="connsiteX14" fmla="*/ 138441 w 267792"/>
              <a:gd name="connsiteY14" fmla="*/ 137024 h 1128294"/>
              <a:gd name="connsiteX15" fmla="*/ 92070 w 267792"/>
              <a:gd name="connsiteY15" fmla="*/ 78791 h 1128294"/>
              <a:gd name="connsiteX16" fmla="*/ 42805 w 267792"/>
              <a:gd name="connsiteY16" fmla="*/ 28364 h 1128294"/>
              <a:gd name="connsiteX17" fmla="*/ 0 w 267792"/>
              <a:gd name="connsiteY17" fmla="*/ 0 h 1128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67792" h="1128294">
                <a:moveTo>
                  <a:pt x="106469" y="1128294"/>
                </a:moveTo>
                <a:cubicBezTo>
                  <a:pt x="111713" y="1120940"/>
                  <a:pt x="124608" y="1110191"/>
                  <a:pt x="137930" y="1090475"/>
                </a:cubicBezTo>
                <a:cubicBezTo>
                  <a:pt x="151252" y="1070759"/>
                  <a:pt x="173502" y="1035689"/>
                  <a:pt x="186399" y="1009997"/>
                </a:cubicBezTo>
                <a:cubicBezTo>
                  <a:pt x="199296" y="984305"/>
                  <a:pt x="207596" y="958105"/>
                  <a:pt x="215314" y="936324"/>
                </a:cubicBezTo>
                <a:cubicBezTo>
                  <a:pt x="223032" y="914543"/>
                  <a:pt x="227380" y="901159"/>
                  <a:pt x="232709" y="879312"/>
                </a:cubicBezTo>
                <a:cubicBezTo>
                  <a:pt x="238038" y="857465"/>
                  <a:pt x="245757" y="825726"/>
                  <a:pt x="250343" y="795785"/>
                </a:cubicBezTo>
                <a:cubicBezTo>
                  <a:pt x="254929" y="765844"/>
                  <a:pt x="258628" y="719916"/>
                  <a:pt x="260226" y="699667"/>
                </a:cubicBezTo>
                <a:cubicBezTo>
                  <a:pt x="261824" y="679418"/>
                  <a:pt x="261972" y="685847"/>
                  <a:pt x="262991" y="674291"/>
                </a:cubicBezTo>
                <a:cubicBezTo>
                  <a:pt x="264010" y="662735"/>
                  <a:pt x="265276" y="653244"/>
                  <a:pt x="266342" y="630331"/>
                </a:cubicBezTo>
                <a:cubicBezTo>
                  <a:pt x="267408" y="607418"/>
                  <a:pt x="268995" y="572647"/>
                  <a:pt x="266329" y="536811"/>
                </a:cubicBezTo>
                <a:cubicBezTo>
                  <a:pt x="263663" y="500975"/>
                  <a:pt x="257850" y="451019"/>
                  <a:pt x="250343" y="415317"/>
                </a:cubicBezTo>
                <a:cubicBezTo>
                  <a:pt x="242836" y="379615"/>
                  <a:pt x="228303" y="344544"/>
                  <a:pt x="221288" y="322599"/>
                </a:cubicBezTo>
                <a:cubicBezTo>
                  <a:pt x="214273" y="300654"/>
                  <a:pt x="213580" y="300167"/>
                  <a:pt x="208251" y="283648"/>
                </a:cubicBezTo>
                <a:cubicBezTo>
                  <a:pt x="202922" y="267129"/>
                  <a:pt x="194836" y="247922"/>
                  <a:pt x="183201" y="223485"/>
                </a:cubicBezTo>
                <a:cubicBezTo>
                  <a:pt x="171566" y="199048"/>
                  <a:pt x="153630" y="161140"/>
                  <a:pt x="138441" y="137024"/>
                </a:cubicBezTo>
                <a:cubicBezTo>
                  <a:pt x="123253" y="112908"/>
                  <a:pt x="108009" y="96901"/>
                  <a:pt x="92070" y="78791"/>
                </a:cubicBezTo>
                <a:cubicBezTo>
                  <a:pt x="76131" y="60681"/>
                  <a:pt x="54583" y="39395"/>
                  <a:pt x="42805" y="28364"/>
                </a:cubicBezTo>
                <a:cubicBezTo>
                  <a:pt x="31027" y="17333"/>
                  <a:pt x="9172" y="3151"/>
                  <a:pt x="0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3" name="Freeform 42"/>
          <p:cNvSpPr/>
          <p:nvPr/>
        </p:nvSpPr>
        <p:spPr>
          <a:xfrm>
            <a:off x="8743587" y="2179206"/>
            <a:ext cx="154309" cy="1445136"/>
          </a:xfrm>
          <a:custGeom>
            <a:avLst/>
            <a:gdLst>
              <a:gd name="connsiteX0" fmla="*/ 9836 w 67385"/>
              <a:gd name="connsiteY0" fmla="*/ 0 h 1387586"/>
              <a:gd name="connsiteX1" fmla="*/ 3441 w 67385"/>
              <a:gd name="connsiteY1" fmla="*/ 418834 h 1387586"/>
              <a:gd name="connsiteX2" fmla="*/ 244 w 67385"/>
              <a:gd name="connsiteY2" fmla="*/ 968753 h 1387586"/>
              <a:gd name="connsiteX3" fmla="*/ 9836 w 67385"/>
              <a:gd name="connsiteY3" fmla="*/ 1198951 h 1387586"/>
              <a:gd name="connsiteX4" fmla="*/ 9836 w 67385"/>
              <a:gd name="connsiteY4" fmla="*/ 1272487 h 1387586"/>
              <a:gd name="connsiteX5" fmla="*/ 22624 w 67385"/>
              <a:gd name="connsiteY5" fmla="*/ 1310853 h 1387586"/>
              <a:gd name="connsiteX6" fmla="*/ 35413 w 67385"/>
              <a:gd name="connsiteY6" fmla="*/ 1339628 h 1387586"/>
              <a:gd name="connsiteX7" fmla="*/ 48202 w 67385"/>
              <a:gd name="connsiteY7" fmla="*/ 1358811 h 1387586"/>
              <a:gd name="connsiteX8" fmla="*/ 64188 w 67385"/>
              <a:gd name="connsiteY8" fmla="*/ 1381192 h 1387586"/>
              <a:gd name="connsiteX9" fmla="*/ 67385 w 67385"/>
              <a:gd name="connsiteY9" fmla="*/ 1387586 h 1387586"/>
              <a:gd name="connsiteX10" fmla="*/ 67385 w 67385"/>
              <a:gd name="connsiteY10" fmla="*/ 1387586 h 1387586"/>
              <a:gd name="connsiteX0" fmla="*/ 9836 w 67385"/>
              <a:gd name="connsiteY0" fmla="*/ 0 h 1387586"/>
              <a:gd name="connsiteX1" fmla="*/ 3441 w 67385"/>
              <a:gd name="connsiteY1" fmla="*/ 418834 h 1387586"/>
              <a:gd name="connsiteX2" fmla="*/ 244 w 67385"/>
              <a:gd name="connsiteY2" fmla="*/ 968753 h 1387586"/>
              <a:gd name="connsiteX3" fmla="*/ 9836 w 67385"/>
              <a:gd name="connsiteY3" fmla="*/ 1198951 h 1387586"/>
              <a:gd name="connsiteX4" fmla="*/ 244 w 67385"/>
              <a:gd name="connsiteY4" fmla="*/ 1224529 h 1387586"/>
              <a:gd name="connsiteX5" fmla="*/ 9836 w 67385"/>
              <a:gd name="connsiteY5" fmla="*/ 1272487 h 1387586"/>
              <a:gd name="connsiteX6" fmla="*/ 22624 w 67385"/>
              <a:gd name="connsiteY6" fmla="*/ 1310853 h 1387586"/>
              <a:gd name="connsiteX7" fmla="*/ 35413 w 67385"/>
              <a:gd name="connsiteY7" fmla="*/ 1339628 h 1387586"/>
              <a:gd name="connsiteX8" fmla="*/ 48202 w 67385"/>
              <a:gd name="connsiteY8" fmla="*/ 1358811 h 1387586"/>
              <a:gd name="connsiteX9" fmla="*/ 64188 w 67385"/>
              <a:gd name="connsiteY9" fmla="*/ 1381192 h 1387586"/>
              <a:gd name="connsiteX10" fmla="*/ 67385 w 67385"/>
              <a:gd name="connsiteY10" fmla="*/ 1387586 h 1387586"/>
              <a:gd name="connsiteX11" fmla="*/ 67385 w 67385"/>
              <a:gd name="connsiteY11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10436 w 67985"/>
              <a:gd name="connsiteY4" fmla="*/ 1198951 h 1387586"/>
              <a:gd name="connsiteX5" fmla="*/ 844 w 67985"/>
              <a:gd name="connsiteY5" fmla="*/ 1224529 h 1387586"/>
              <a:gd name="connsiteX6" fmla="*/ 10436 w 67985"/>
              <a:gd name="connsiteY6" fmla="*/ 1272487 h 1387586"/>
              <a:gd name="connsiteX7" fmla="*/ 23224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10436 w 67985"/>
              <a:gd name="connsiteY4" fmla="*/ 1198951 h 1387586"/>
              <a:gd name="connsiteX5" fmla="*/ 844 w 67985"/>
              <a:gd name="connsiteY5" fmla="*/ 1224529 h 1387586"/>
              <a:gd name="connsiteX6" fmla="*/ 10436 w 67985"/>
              <a:gd name="connsiteY6" fmla="*/ 1272487 h 1387586"/>
              <a:gd name="connsiteX7" fmla="*/ 23224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10436 w 67985"/>
              <a:gd name="connsiteY4" fmla="*/ 1198951 h 1387586"/>
              <a:gd name="connsiteX5" fmla="*/ 844 w 67985"/>
              <a:gd name="connsiteY5" fmla="*/ 1224529 h 1387586"/>
              <a:gd name="connsiteX6" fmla="*/ 10436 w 67985"/>
              <a:gd name="connsiteY6" fmla="*/ 1272487 h 1387586"/>
              <a:gd name="connsiteX7" fmla="*/ 23224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10436 w 67985"/>
              <a:gd name="connsiteY4" fmla="*/ 1198951 h 1387586"/>
              <a:gd name="connsiteX5" fmla="*/ 844 w 67985"/>
              <a:gd name="connsiteY5" fmla="*/ 1224529 h 1387586"/>
              <a:gd name="connsiteX6" fmla="*/ 10436 w 67985"/>
              <a:gd name="connsiteY6" fmla="*/ 1272487 h 1387586"/>
              <a:gd name="connsiteX7" fmla="*/ 23224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4042 w 67985"/>
              <a:gd name="connsiteY4" fmla="*/ 1202148 h 1387586"/>
              <a:gd name="connsiteX5" fmla="*/ 844 w 67985"/>
              <a:gd name="connsiteY5" fmla="*/ 1224529 h 1387586"/>
              <a:gd name="connsiteX6" fmla="*/ 10436 w 67985"/>
              <a:gd name="connsiteY6" fmla="*/ 1272487 h 1387586"/>
              <a:gd name="connsiteX7" fmla="*/ 23224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4042 w 67985"/>
              <a:gd name="connsiteY4" fmla="*/ 1205345 h 1387586"/>
              <a:gd name="connsiteX5" fmla="*/ 844 w 67985"/>
              <a:gd name="connsiteY5" fmla="*/ 1224529 h 1387586"/>
              <a:gd name="connsiteX6" fmla="*/ 10436 w 67985"/>
              <a:gd name="connsiteY6" fmla="*/ 1272487 h 1387586"/>
              <a:gd name="connsiteX7" fmla="*/ 23224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10436 w 67985"/>
              <a:gd name="connsiteY6" fmla="*/ 1272487 h 1387586"/>
              <a:gd name="connsiteX7" fmla="*/ 23224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10436 w 67985"/>
              <a:gd name="connsiteY6" fmla="*/ 1272487 h 1387586"/>
              <a:gd name="connsiteX7" fmla="*/ 20027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10436 w 67985"/>
              <a:gd name="connsiteY6" fmla="*/ 1272487 h 1387586"/>
              <a:gd name="connsiteX7" fmla="*/ 20027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4041 w 67985"/>
              <a:gd name="connsiteY6" fmla="*/ 1272487 h 1387586"/>
              <a:gd name="connsiteX7" fmla="*/ 20027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10436 w 67985"/>
              <a:gd name="connsiteY6" fmla="*/ 1282079 h 1387586"/>
              <a:gd name="connsiteX7" fmla="*/ 20027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10436 w 67985"/>
              <a:gd name="connsiteY6" fmla="*/ 1282079 h 1387586"/>
              <a:gd name="connsiteX7" fmla="*/ 20027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10436 w 67985"/>
              <a:gd name="connsiteY6" fmla="*/ 1282079 h 1387586"/>
              <a:gd name="connsiteX7" fmla="*/ 20027 w 67985"/>
              <a:gd name="connsiteY7" fmla="*/ 1310853 h 1387586"/>
              <a:gd name="connsiteX8" fmla="*/ 26421 w 67985"/>
              <a:gd name="connsiteY8" fmla="*/ 1333233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10436 w 67985"/>
              <a:gd name="connsiteY6" fmla="*/ 1282079 h 1387586"/>
              <a:gd name="connsiteX7" fmla="*/ 20027 w 67985"/>
              <a:gd name="connsiteY7" fmla="*/ 1310853 h 1387586"/>
              <a:gd name="connsiteX8" fmla="*/ 26421 w 67985"/>
              <a:gd name="connsiteY8" fmla="*/ 1333233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10436 w 67985"/>
              <a:gd name="connsiteY6" fmla="*/ 1282079 h 1387586"/>
              <a:gd name="connsiteX7" fmla="*/ 20027 w 67985"/>
              <a:gd name="connsiteY7" fmla="*/ 1317247 h 1387586"/>
              <a:gd name="connsiteX8" fmla="*/ 26421 w 67985"/>
              <a:gd name="connsiteY8" fmla="*/ 1333233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20027 w 67985"/>
              <a:gd name="connsiteY7" fmla="*/ 1317247 h 1387586"/>
              <a:gd name="connsiteX8" fmla="*/ 26421 w 67985"/>
              <a:gd name="connsiteY8" fmla="*/ 1333233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20027 w 67985"/>
              <a:gd name="connsiteY7" fmla="*/ 1317247 h 1387586"/>
              <a:gd name="connsiteX8" fmla="*/ 26421 w 67985"/>
              <a:gd name="connsiteY8" fmla="*/ 1333233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20027 w 67985"/>
              <a:gd name="connsiteY7" fmla="*/ 1317247 h 1387586"/>
              <a:gd name="connsiteX8" fmla="*/ 23224 w 67985"/>
              <a:gd name="connsiteY8" fmla="*/ 1339628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20027 w 67985"/>
              <a:gd name="connsiteY7" fmla="*/ 1317247 h 1387586"/>
              <a:gd name="connsiteX8" fmla="*/ 32815 w 67985"/>
              <a:gd name="connsiteY8" fmla="*/ 1339628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20027 w 67985"/>
              <a:gd name="connsiteY7" fmla="*/ 1317247 h 1387586"/>
              <a:gd name="connsiteX8" fmla="*/ 32815 w 67985"/>
              <a:gd name="connsiteY8" fmla="*/ 1342825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20027 w 67985"/>
              <a:gd name="connsiteY7" fmla="*/ 1317247 h 1387586"/>
              <a:gd name="connsiteX8" fmla="*/ 32815 w 67985"/>
              <a:gd name="connsiteY8" fmla="*/ 1346022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16830 w 67985"/>
              <a:gd name="connsiteY7" fmla="*/ 1320444 h 1387586"/>
              <a:gd name="connsiteX8" fmla="*/ 32815 w 67985"/>
              <a:gd name="connsiteY8" fmla="*/ 1346022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16830 w 67985"/>
              <a:gd name="connsiteY7" fmla="*/ 1320444 h 1387586"/>
              <a:gd name="connsiteX8" fmla="*/ 32815 w 67985"/>
              <a:gd name="connsiteY8" fmla="*/ 1346022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16830 w 67985"/>
              <a:gd name="connsiteY7" fmla="*/ 1320444 h 1387586"/>
              <a:gd name="connsiteX8" fmla="*/ 32815 w 67985"/>
              <a:gd name="connsiteY8" fmla="*/ 1346022 h 1387586"/>
              <a:gd name="connsiteX9" fmla="*/ 48802 w 67985"/>
              <a:gd name="connsiteY9" fmla="*/ 1368402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16830 w 67985"/>
              <a:gd name="connsiteY7" fmla="*/ 1320444 h 1387586"/>
              <a:gd name="connsiteX8" fmla="*/ 29618 w 67985"/>
              <a:gd name="connsiteY8" fmla="*/ 1346022 h 1387586"/>
              <a:gd name="connsiteX9" fmla="*/ 48802 w 67985"/>
              <a:gd name="connsiteY9" fmla="*/ 1368402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16830 w 67985"/>
              <a:gd name="connsiteY7" fmla="*/ 1320444 h 1387586"/>
              <a:gd name="connsiteX8" fmla="*/ 29618 w 67985"/>
              <a:gd name="connsiteY8" fmla="*/ 1349219 h 1387586"/>
              <a:gd name="connsiteX9" fmla="*/ 48802 w 67985"/>
              <a:gd name="connsiteY9" fmla="*/ 1368402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84379"/>
              <a:gd name="connsiteY0" fmla="*/ 0 h 1422976"/>
              <a:gd name="connsiteX1" fmla="*/ 4041 w 84379"/>
              <a:gd name="connsiteY1" fmla="*/ 418834 h 1422976"/>
              <a:gd name="connsiteX2" fmla="*/ 844 w 84379"/>
              <a:gd name="connsiteY2" fmla="*/ 968753 h 1422976"/>
              <a:gd name="connsiteX3" fmla="*/ 844 w 84379"/>
              <a:gd name="connsiteY3" fmla="*/ 1128613 h 1422976"/>
              <a:gd name="connsiteX4" fmla="*/ 845 w 84379"/>
              <a:gd name="connsiteY4" fmla="*/ 1205345 h 1422976"/>
              <a:gd name="connsiteX5" fmla="*/ 844 w 84379"/>
              <a:gd name="connsiteY5" fmla="*/ 1224529 h 1422976"/>
              <a:gd name="connsiteX6" fmla="*/ 7239 w 84379"/>
              <a:gd name="connsiteY6" fmla="*/ 1288474 h 1422976"/>
              <a:gd name="connsiteX7" fmla="*/ 16830 w 84379"/>
              <a:gd name="connsiteY7" fmla="*/ 1320444 h 1422976"/>
              <a:gd name="connsiteX8" fmla="*/ 29618 w 84379"/>
              <a:gd name="connsiteY8" fmla="*/ 1349219 h 1422976"/>
              <a:gd name="connsiteX9" fmla="*/ 48802 w 84379"/>
              <a:gd name="connsiteY9" fmla="*/ 1368402 h 1422976"/>
              <a:gd name="connsiteX10" fmla="*/ 83971 w 84379"/>
              <a:gd name="connsiteY10" fmla="*/ 1422756 h 1422976"/>
              <a:gd name="connsiteX11" fmla="*/ 67985 w 84379"/>
              <a:gd name="connsiteY11" fmla="*/ 1387586 h 1422976"/>
              <a:gd name="connsiteX12" fmla="*/ 67985 w 84379"/>
              <a:gd name="connsiteY12" fmla="*/ 1387586 h 1422976"/>
              <a:gd name="connsiteX0" fmla="*/ 10436 w 103374"/>
              <a:gd name="connsiteY0" fmla="*/ 0 h 1419797"/>
              <a:gd name="connsiteX1" fmla="*/ 4041 w 103374"/>
              <a:gd name="connsiteY1" fmla="*/ 418834 h 1419797"/>
              <a:gd name="connsiteX2" fmla="*/ 844 w 103374"/>
              <a:gd name="connsiteY2" fmla="*/ 968753 h 1419797"/>
              <a:gd name="connsiteX3" fmla="*/ 844 w 103374"/>
              <a:gd name="connsiteY3" fmla="*/ 1128613 h 1419797"/>
              <a:gd name="connsiteX4" fmla="*/ 845 w 103374"/>
              <a:gd name="connsiteY4" fmla="*/ 1205345 h 1419797"/>
              <a:gd name="connsiteX5" fmla="*/ 844 w 103374"/>
              <a:gd name="connsiteY5" fmla="*/ 1224529 h 1419797"/>
              <a:gd name="connsiteX6" fmla="*/ 7239 w 103374"/>
              <a:gd name="connsiteY6" fmla="*/ 1288474 h 1419797"/>
              <a:gd name="connsiteX7" fmla="*/ 16830 w 103374"/>
              <a:gd name="connsiteY7" fmla="*/ 1320444 h 1419797"/>
              <a:gd name="connsiteX8" fmla="*/ 29618 w 103374"/>
              <a:gd name="connsiteY8" fmla="*/ 1349219 h 1419797"/>
              <a:gd name="connsiteX9" fmla="*/ 48802 w 103374"/>
              <a:gd name="connsiteY9" fmla="*/ 1368402 h 1419797"/>
              <a:gd name="connsiteX10" fmla="*/ 103154 w 103374"/>
              <a:gd name="connsiteY10" fmla="*/ 1419559 h 1419797"/>
              <a:gd name="connsiteX11" fmla="*/ 67985 w 103374"/>
              <a:gd name="connsiteY11" fmla="*/ 1387586 h 1419797"/>
              <a:gd name="connsiteX12" fmla="*/ 67985 w 103374"/>
              <a:gd name="connsiteY12" fmla="*/ 1387586 h 1419797"/>
              <a:gd name="connsiteX0" fmla="*/ 10436 w 103374"/>
              <a:gd name="connsiteY0" fmla="*/ 0 h 1419779"/>
              <a:gd name="connsiteX1" fmla="*/ 4041 w 103374"/>
              <a:gd name="connsiteY1" fmla="*/ 418834 h 1419779"/>
              <a:gd name="connsiteX2" fmla="*/ 844 w 103374"/>
              <a:gd name="connsiteY2" fmla="*/ 968753 h 1419779"/>
              <a:gd name="connsiteX3" fmla="*/ 844 w 103374"/>
              <a:gd name="connsiteY3" fmla="*/ 1128613 h 1419779"/>
              <a:gd name="connsiteX4" fmla="*/ 845 w 103374"/>
              <a:gd name="connsiteY4" fmla="*/ 1205345 h 1419779"/>
              <a:gd name="connsiteX5" fmla="*/ 844 w 103374"/>
              <a:gd name="connsiteY5" fmla="*/ 1224529 h 1419779"/>
              <a:gd name="connsiteX6" fmla="*/ 7239 w 103374"/>
              <a:gd name="connsiteY6" fmla="*/ 1288474 h 1419779"/>
              <a:gd name="connsiteX7" fmla="*/ 16830 w 103374"/>
              <a:gd name="connsiteY7" fmla="*/ 1320444 h 1419779"/>
              <a:gd name="connsiteX8" fmla="*/ 29618 w 103374"/>
              <a:gd name="connsiteY8" fmla="*/ 1349219 h 1419779"/>
              <a:gd name="connsiteX9" fmla="*/ 48802 w 103374"/>
              <a:gd name="connsiteY9" fmla="*/ 1368402 h 1419779"/>
              <a:gd name="connsiteX10" fmla="*/ 103154 w 103374"/>
              <a:gd name="connsiteY10" fmla="*/ 1419559 h 1419779"/>
              <a:gd name="connsiteX11" fmla="*/ 67985 w 103374"/>
              <a:gd name="connsiteY11" fmla="*/ 1387586 h 1419779"/>
              <a:gd name="connsiteX12" fmla="*/ 67985 w 103374"/>
              <a:gd name="connsiteY12" fmla="*/ 1403572 h 1419779"/>
              <a:gd name="connsiteX0" fmla="*/ 10436 w 103374"/>
              <a:gd name="connsiteY0" fmla="*/ 0 h 1419770"/>
              <a:gd name="connsiteX1" fmla="*/ 4041 w 103374"/>
              <a:gd name="connsiteY1" fmla="*/ 418834 h 1419770"/>
              <a:gd name="connsiteX2" fmla="*/ 844 w 103374"/>
              <a:gd name="connsiteY2" fmla="*/ 968753 h 1419770"/>
              <a:gd name="connsiteX3" fmla="*/ 844 w 103374"/>
              <a:gd name="connsiteY3" fmla="*/ 1128613 h 1419770"/>
              <a:gd name="connsiteX4" fmla="*/ 845 w 103374"/>
              <a:gd name="connsiteY4" fmla="*/ 1205345 h 1419770"/>
              <a:gd name="connsiteX5" fmla="*/ 844 w 103374"/>
              <a:gd name="connsiteY5" fmla="*/ 1224529 h 1419770"/>
              <a:gd name="connsiteX6" fmla="*/ 7239 w 103374"/>
              <a:gd name="connsiteY6" fmla="*/ 1288474 h 1419770"/>
              <a:gd name="connsiteX7" fmla="*/ 16830 w 103374"/>
              <a:gd name="connsiteY7" fmla="*/ 1320444 h 1419770"/>
              <a:gd name="connsiteX8" fmla="*/ 29618 w 103374"/>
              <a:gd name="connsiteY8" fmla="*/ 1349219 h 1419770"/>
              <a:gd name="connsiteX9" fmla="*/ 48802 w 103374"/>
              <a:gd name="connsiteY9" fmla="*/ 1368402 h 1419770"/>
              <a:gd name="connsiteX10" fmla="*/ 103154 w 103374"/>
              <a:gd name="connsiteY10" fmla="*/ 1419559 h 1419770"/>
              <a:gd name="connsiteX11" fmla="*/ 67985 w 103374"/>
              <a:gd name="connsiteY11" fmla="*/ 1387586 h 1419770"/>
              <a:gd name="connsiteX12" fmla="*/ 67985 w 103374"/>
              <a:gd name="connsiteY12" fmla="*/ 1413164 h 1419770"/>
              <a:gd name="connsiteX0" fmla="*/ 10436 w 103374"/>
              <a:gd name="connsiteY0" fmla="*/ 0 h 1421338"/>
              <a:gd name="connsiteX1" fmla="*/ 4041 w 103374"/>
              <a:gd name="connsiteY1" fmla="*/ 418834 h 1421338"/>
              <a:gd name="connsiteX2" fmla="*/ 844 w 103374"/>
              <a:gd name="connsiteY2" fmla="*/ 968753 h 1421338"/>
              <a:gd name="connsiteX3" fmla="*/ 844 w 103374"/>
              <a:gd name="connsiteY3" fmla="*/ 1128613 h 1421338"/>
              <a:gd name="connsiteX4" fmla="*/ 845 w 103374"/>
              <a:gd name="connsiteY4" fmla="*/ 1205345 h 1421338"/>
              <a:gd name="connsiteX5" fmla="*/ 844 w 103374"/>
              <a:gd name="connsiteY5" fmla="*/ 1224529 h 1421338"/>
              <a:gd name="connsiteX6" fmla="*/ 7239 w 103374"/>
              <a:gd name="connsiteY6" fmla="*/ 1288474 h 1421338"/>
              <a:gd name="connsiteX7" fmla="*/ 16830 w 103374"/>
              <a:gd name="connsiteY7" fmla="*/ 1320444 h 1421338"/>
              <a:gd name="connsiteX8" fmla="*/ 29618 w 103374"/>
              <a:gd name="connsiteY8" fmla="*/ 1349219 h 1421338"/>
              <a:gd name="connsiteX9" fmla="*/ 48802 w 103374"/>
              <a:gd name="connsiteY9" fmla="*/ 1368402 h 1421338"/>
              <a:gd name="connsiteX10" fmla="*/ 103154 w 103374"/>
              <a:gd name="connsiteY10" fmla="*/ 1419559 h 1421338"/>
              <a:gd name="connsiteX11" fmla="*/ 67985 w 103374"/>
              <a:gd name="connsiteY11" fmla="*/ 1409966 h 1421338"/>
              <a:gd name="connsiteX12" fmla="*/ 67985 w 103374"/>
              <a:gd name="connsiteY12" fmla="*/ 1413164 h 1421338"/>
              <a:gd name="connsiteX0" fmla="*/ 10436 w 103771"/>
              <a:gd name="connsiteY0" fmla="*/ 0 h 1421338"/>
              <a:gd name="connsiteX1" fmla="*/ 4041 w 103771"/>
              <a:gd name="connsiteY1" fmla="*/ 418834 h 1421338"/>
              <a:gd name="connsiteX2" fmla="*/ 844 w 103771"/>
              <a:gd name="connsiteY2" fmla="*/ 968753 h 1421338"/>
              <a:gd name="connsiteX3" fmla="*/ 844 w 103771"/>
              <a:gd name="connsiteY3" fmla="*/ 1128613 h 1421338"/>
              <a:gd name="connsiteX4" fmla="*/ 845 w 103771"/>
              <a:gd name="connsiteY4" fmla="*/ 1205345 h 1421338"/>
              <a:gd name="connsiteX5" fmla="*/ 844 w 103771"/>
              <a:gd name="connsiteY5" fmla="*/ 1224529 h 1421338"/>
              <a:gd name="connsiteX6" fmla="*/ 7239 w 103771"/>
              <a:gd name="connsiteY6" fmla="*/ 1288474 h 1421338"/>
              <a:gd name="connsiteX7" fmla="*/ 16830 w 103771"/>
              <a:gd name="connsiteY7" fmla="*/ 1320444 h 1421338"/>
              <a:gd name="connsiteX8" fmla="*/ 29618 w 103771"/>
              <a:gd name="connsiteY8" fmla="*/ 1349219 h 1421338"/>
              <a:gd name="connsiteX9" fmla="*/ 48802 w 103771"/>
              <a:gd name="connsiteY9" fmla="*/ 1368402 h 1421338"/>
              <a:gd name="connsiteX10" fmla="*/ 103154 w 103771"/>
              <a:gd name="connsiteY10" fmla="*/ 1419559 h 1421338"/>
              <a:gd name="connsiteX11" fmla="*/ 77577 w 103771"/>
              <a:gd name="connsiteY11" fmla="*/ 1409966 h 1421338"/>
              <a:gd name="connsiteX12" fmla="*/ 67985 w 103771"/>
              <a:gd name="connsiteY12" fmla="*/ 1413164 h 1421338"/>
              <a:gd name="connsiteX0" fmla="*/ 10436 w 154309"/>
              <a:gd name="connsiteY0" fmla="*/ 0 h 1445136"/>
              <a:gd name="connsiteX1" fmla="*/ 4041 w 154309"/>
              <a:gd name="connsiteY1" fmla="*/ 418834 h 1445136"/>
              <a:gd name="connsiteX2" fmla="*/ 844 w 154309"/>
              <a:gd name="connsiteY2" fmla="*/ 968753 h 1445136"/>
              <a:gd name="connsiteX3" fmla="*/ 844 w 154309"/>
              <a:gd name="connsiteY3" fmla="*/ 1128613 h 1445136"/>
              <a:gd name="connsiteX4" fmla="*/ 845 w 154309"/>
              <a:gd name="connsiteY4" fmla="*/ 1205345 h 1445136"/>
              <a:gd name="connsiteX5" fmla="*/ 844 w 154309"/>
              <a:gd name="connsiteY5" fmla="*/ 1224529 h 1445136"/>
              <a:gd name="connsiteX6" fmla="*/ 7239 w 154309"/>
              <a:gd name="connsiteY6" fmla="*/ 1288474 h 1445136"/>
              <a:gd name="connsiteX7" fmla="*/ 16830 w 154309"/>
              <a:gd name="connsiteY7" fmla="*/ 1320444 h 1445136"/>
              <a:gd name="connsiteX8" fmla="*/ 29618 w 154309"/>
              <a:gd name="connsiteY8" fmla="*/ 1349219 h 1445136"/>
              <a:gd name="connsiteX9" fmla="*/ 48802 w 154309"/>
              <a:gd name="connsiteY9" fmla="*/ 1368402 h 1445136"/>
              <a:gd name="connsiteX10" fmla="*/ 103154 w 154309"/>
              <a:gd name="connsiteY10" fmla="*/ 1419559 h 1445136"/>
              <a:gd name="connsiteX11" fmla="*/ 77577 w 154309"/>
              <a:gd name="connsiteY11" fmla="*/ 1409966 h 1445136"/>
              <a:gd name="connsiteX12" fmla="*/ 154309 w 154309"/>
              <a:gd name="connsiteY12" fmla="*/ 1445136 h 1445136"/>
              <a:gd name="connsiteX0" fmla="*/ 10436 w 154309"/>
              <a:gd name="connsiteY0" fmla="*/ 0 h 1445136"/>
              <a:gd name="connsiteX1" fmla="*/ 4041 w 154309"/>
              <a:gd name="connsiteY1" fmla="*/ 418834 h 1445136"/>
              <a:gd name="connsiteX2" fmla="*/ 844 w 154309"/>
              <a:gd name="connsiteY2" fmla="*/ 968753 h 1445136"/>
              <a:gd name="connsiteX3" fmla="*/ 844 w 154309"/>
              <a:gd name="connsiteY3" fmla="*/ 1128613 h 1445136"/>
              <a:gd name="connsiteX4" fmla="*/ 845 w 154309"/>
              <a:gd name="connsiteY4" fmla="*/ 1205345 h 1445136"/>
              <a:gd name="connsiteX5" fmla="*/ 844 w 154309"/>
              <a:gd name="connsiteY5" fmla="*/ 1224529 h 1445136"/>
              <a:gd name="connsiteX6" fmla="*/ 7239 w 154309"/>
              <a:gd name="connsiteY6" fmla="*/ 1288474 h 1445136"/>
              <a:gd name="connsiteX7" fmla="*/ 16830 w 154309"/>
              <a:gd name="connsiteY7" fmla="*/ 1320444 h 1445136"/>
              <a:gd name="connsiteX8" fmla="*/ 29618 w 154309"/>
              <a:gd name="connsiteY8" fmla="*/ 1349219 h 1445136"/>
              <a:gd name="connsiteX9" fmla="*/ 48802 w 154309"/>
              <a:gd name="connsiteY9" fmla="*/ 1381191 h 1445136"/>
              <a:gd name="connsiteX10" fmla="*/ 103154 w 154309"/>
              <a:gd name="connsiteY10" fmla="*/ 1419559 h 1445136"/>
              <a:gd name="connsiteX11" fmla="*/ 77577 w 154309"/>
              <a:gd name="connsiteY11" fmla="*/ 1409966 h 1445136"/>
              <a:gd name="connsiteX12" fmla="*/ 154309 w 154309"/>
              <a:gd name="connsiteY12" fmla="*/ 1445136 h 1445136"/>
              <a:gd name="connsiteX0" fmla="*/ 10436 w 154309"/>
              <a:gd name="connsiteY0" fmla="*/ 0 h 1445136"/>
              <a:gd name="connsiteX1" fmla="*/ 4041 w 154309"/>
              <a:gd name="connsiteY1" fmla="*/ 418834 h 1445136"/>
              <a:gd name="connsiteX2" fmla="*/ 844 w 154309"/>
              <a:gd name="connsiteY2" fmla="*/ 968753 h 1445136"/>
              <a:gd name="connsiteX3" fmla="*/ 844 w 154309"/>
              <a:gd name="connsiteY3" fmla="*/ 1128613 h 1445136"/>
              <a:gd name="connsiteX4" fmla="*/ 845 w 154309"/>
              <a:gd name="connsiteY4" fmla="*/ 1205345 h 1445136"/>
              <a:gd name="connsiteX5" fmla="*/ 844 w 154309"/>
              <a:gd name="connsiteY5" fmla="*/ 1224529 h 1445136"/>
              <a:gd name="connsiteX6" fmla="*/ 7239 w 154309"/>
              <a:gd name="connsiteY6" fmla="*/ 1288474 h 1445136"/>
              <a:gd name="connsiteX7" fmla="*/ 26422 w 154309"/>
              <a:gd name="connsiteY7" fmla="*/ 1320444 h 1445136"/>
              <a:gd name="connsiteX8" fmla="*/ 29618 w 154309"/>
              <a:gd name="connsiteY8" fmla="*/ 1349219 h 1445136"/>
              <a:gd name="connsiteX9" fmla="*/ 48802 w 154309"/>
              <a:gd name="connsiteY9" fmla="*/ 1381191 h 1445136"/>
              <a:gd name="connsiteX10" fmla="*/ 103154 w 154309"/>
              <a:gd name="connsiteY10" fmla="*/ 1419559 h 1445136"/>
              <a:gd name="connsiteX11" fmla="*/ 77577 w 154309"/>
              <a:gd name="connsiteY11" fmla="*/ 1409966 h 1445136"/>
              <a:gd name="connsiteX12" fmla="*/ 154309 w 154309"/>
              <a:gd name="connsiteY12" fmla="*/ 1445136 h 1445136"/>
              <a:gd name="connsiteX0" fmla="*/ 10436 w 154309"/>
              <a:gd name="connsiteY0" fmla="*/ 0 h 1445136"/>
              <a:gd name="connsiteX1" fmla="*/ 4041 w 154309"/>
              <a:gd name="connsiteY1" fmla="*/ 418834 h 1445136"/>
              <a:gd name="connsiteX2" fmla="*/ 844 w 154309"/>
              <a:gd name="connsiteY2" fmla="*/ 968753 h 1445136"/>
              <a:gd name="connsiteX3" fmla="*/ 844 w 154309"/>
              <a:gd name="connsiteY3" fmla="*/ 1128613 h 1445136"/>
              <a:gd name="connsiteX4" fmla="*/ 845 w 154309"/>
              <a:gd name="connsiteY4" fmla="*/ 1205345 h 1445136"/>
              <a:gd name="connsiteX5" fmla="*/ 844 w 154309"/>
              <a:gd name="connsiteY5" fmla="*/ 1224529 h 1445136"/>
              <a:gd name="connsiteX6" fmla="*/ 7239 w 154309"/>
              <a:gd name="connsiteY6" fmla="*/ 1288474 h 1445136"/>
              <a:gd name="connsiteX7" fmla="*/ 20027 w 154309"/>
              <a:gd name="connsiteY7" fmla="*/ 1326838 h 1445136"/>
              <a:gd name="connsiteX8" fmla="*/ 29618 w 154309"/>
              <a:gd name="connsiteY8" fmla="*/ 1349219 h 1445136"/>
              <a:gd name="connsiteX9" fmla="*/ 48802 w 154309"/>
              <a:gd name="connsiteY9" fmla="*/ 1381191 h 1445136"/>
              <a:gd name="connsiteX10" fmla="*/ 103154 w 154309"/>
              <a:gd name="connsiteY10" fmla="*/ 1419559 h 1445136"/>
              <a:gd name="connsiteX11" fmla="*/ 77577 w 154309"/>
              <a:gd name="connsiteY11" fmla="*/ 1409966 h 1445136"/>
              <a:gd name="connsiteX12" fmla="*/ 154309 w 154309"/>
              <a:gd name="connsiteY12" fmla="*/ 1445136 h 1445136"/>
              <a:gd name="connsiteX0" fmla="*/ 10436 w 154309"/>
              <a:gd name="connsiteY0" fmla="*/ 0 h 1445136"/>
              <a:gd name="connsiteX1" fmla="*/ 4041 w 154309"/>
              <a:gd name="connsiteY1" fmla="*/ 418834 h 1445136"/>
              <a:gd name="connsiteX2" fmla="*/ 844 w 154309"/>
              <a:gd name="connsiteY2" fmla="*/ 968753 h 1445136"/>
              <a:gd name="connsiteX3" fmla="*/ 844 w 154309"/>
              <a:gd name="connsiteY3" fmla="*/ 1128613 h 1445136"/>
              <a:gd name="connsiteX4" fmla="*/ 845 w 154309"/>
              <a:gd name="connsiteY4" fmla="*/ 1205345 h 1445136"/>
              <a:gd name="connsiteX5" fmla="*/ 844 w 154309"/>
              <a:gd name="connsiteY5" fmla="*/ 1224529 h 1445136"/>
              <a:gd name="connsiteX6" fmla="*/ 7239 w 154309"/>
              <a:gd name="connsiteY6" fmla="*/ 1288474 h 1445136"/>
              <a:gd name="connsiteX7" fmla="*/ 20027 w 154309"/>
              <a:gd name="connsiteY7" fmla="*/ 1326838 h 1445136"/>
              <a:gd name="connsiteX8" fmla="*/ 29618 w 154309"/>
              <a:gd name="connsiteY8" fmla="*/ 1349219 h 1445136"/>
              <a:gd name="connsiteX9" fmla="*/ 48802 w 154309"/>
              <a:gd name="connsiteY9" fmla="*/ 1381191 h 1445136"/>
              <a:gd name="connsiteX10" fmla="*/ 103154 w 154309"/>
              <a:gd name="connsiteY10" fmla="*/ 1419559 h 1445136"/>
              <a:gd name="connsiteX11" fmla="*/ 77577 w 154309"/>
              <a:gd name="connsiteY11" fmla="*/ 1409966 h 1445136"/>
              <a:gd name="connsiteX12" fmla="*/ 154309 w 154309"/>
              <a:gd name="connsiteY12" fmla="*/ 1445136 h 1445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309" h="1445136">
                <a:moveTo>
                  <a:pt x="10436" y="0"/>
                </a:moveTo>
                <a:cubicBezTo>
                  <a:pt x="8038" y="128687"/>
                  <a:pt x="5640" y="257375"/>
                  <a:pt x="4041" y="418834"/>
                </a:cubicBezTo>
                <a:cubicBezTo>
                  <a:pt x="2442" y="580293"/>
                  <a:pt x="1377" y="850457"/>
                  <a:pt x="844" y="968753"/>
                </a:cubicBezTo>
                <a:cubicBezTo>
                  <a:pt x="311" y="1087049"/>
                  <a:pt x="-755" y="1090247"/>
                  <a:pt x="844" y="1128613"/>
                </a:cubicBezTo>
                <a:cubicBezTo>
                  <a:pt x="2443" y="1166979"/>
                  <a:pt x="845" y="1189359"/>
                  <a:pt x="845" y="1205345"/>
                </a:cubicBezTo>
                <a:cubicBezTo>
                  <a:pt x="845" y="1221331"/>
                  <a:pt x="844" y="1212273"/>
                  <a:pt x="844" y="1224529"/>
                </a:cubicBezTo>
                <a:cubicBezTo>
                  <a:pt x="844" y="1236785"/>
                  <a:pt x="4042" y="1271423"/>
                  <a:pt x="7239" y="1288474"/>
                </a:cubicBezTo>
                <a:cubicBezTo>
                  <a:pt x="10436" y="1305526"/>
                  <a:pt x="16297" y="1316714"/>
                  <a:pt x="20027" y="1326838"/>
                </a:cubicBezTo>
                <a:cubicBezTo>
                  <a:pt x="23757" y="1336962"/>
                  <a:pt x="24822" y="1340160"/>
                  <a:pt x="29618" y="1349219"/>
                </a:cubicBezTo>
                <a:cubicBezTo>
                  <a:pt x="34414" y="1358278"/>
                  <a:pt x="36546" y="1369468"/>
                  <a:pt x="48802" y="1381191"/>
                </a:cubicBezTo>
                <a:cubicBezTo>
                  <a:pt x="61058" y="1392914"/>
                  <a:pt x="98358" y="1414763"/>
                  <a:pt x="103154" y="1419559"/>
                </a:cubicBezTo>
                <a:cubicBezTo>
                  <a:pt x="107950" y="1424355"/>
                  <a:pt x="69051" y="1405703"/>
                  <a:pt x="77577" y="1409966"/>
                </a:cubicBezTo>
                <a:cubicBezTo>
                  <a:pt x="86103" y="1414229"/>
                  <a:pt x="154309" y="1439807"/>
                  <a:pt x="154309" y="1445136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4" name="Freeform 43"/>
          <p:cNvSpPr/>
          <p:nvPr/>
        </p:nvSpPr>
        <p:spPr>
          <a:xfrm>
            <a:off x="8760415" y="3448496"/>
            <a:ext cx="511553" cy="182240"/>
          </a:xfrm>
          <a:custGeom>
            <a:avLst/>
            <a:gdLst>
              <a:gd name="connsiteX0" fmla="*/ 0 w 508356"/>
              <a:gd name="connsiteY0" fmla="*/ 73535 h 183014"/>
              <a:gd name="connsiteX1" fmla="*/ 63944 w 508356"/>
              <a:gd name="connsiteY1" fmla="*/ 143874 h 183014"/>
              <a:gd name="connsiteX2" fmla="*/ 111902 w 508356"/>
              <a:gd name="connsiteY2" fmla="*/ 166254 h 183014"/>
              <a:gd name="connsiteX3" fmla="*/ 166255 w 508356"/>
              <a:gd name="connsiteY3" fmla="*/ 179043 h 183014"/>
              <a:gd name="connsiteX4" fmla="*/ 223804 w 508356"/>
              <a:gd name="connsiteY4" fmla="*/ 182240 h 183014"/>
              <a:gd name="connsiteX5" fmla="*/ 290946 w 508356"/>
              <a:gd name="connsiteY5" fmla="*/ 166254 h 183014"/>
              <a:gd name="connsiteX6" fmla="*/ 335707 w 508356"/>
              <a:gd name="connsiteY6" fmla="*/ 150268 h 183014"/>
              <a:gd name="connsiteX7" fmla="*/ 402848 w 508356"/>
              <a:gd name="connsiteY7" fmla="*/ 102310 h 183014"/>
              <a:gd name="connsiteX8" fmla="*/ 447609 w 508356"/>
              <a:gd name="connsiteY8" fmla="*/ 67141 h 183014"/>
              <a:gd name="connsiteX9" fmla="*/ 508356 w 508356"/>
              <a:gd name="connsiteY9" fmla="*/ 0 h 183014"/>
              <a:gd name="connsiteX10" fmla="*/ 508356 w 508356"/>
              <a:gd name="connsiteY10" fmla="*/ 0 h 183014"/>
              <a:gd name="connsiteX0" fmla="*/ 0 w 508356"/>
              <a:gd name="connsiteY0" fmla="*/ 73535 h 183014"/>
              <a:gd name="connsiteX1" fmla="*/ 19183 w 508356"/>
              <a:gd name="connsiteY1" fmla="*/ 92718 h 183014"/>
              <a:gd name="connsiteX2" fmla="*/ 63944 w 508356"/>
              <a:gd name="connsiteY2" fmla="*/ 143874 h 183014"/>
              <a:gd name="connsiteX3" fmla="*/ 111902 w 508356"/>
              <a:gd name="connsiteY3" fmla="*/ 166254 h 183014"/>
              <a:gd name="connsiteX4" fmla="*/ 166255 w 508356"/>
              <a:gd name="connsiteY4" fmla="*/ 179043 h 183014"/>
              <a:gd name="connsiteX5" fmla="*/ 223804 w 508356"/>
              <a:gd name="connsiteY5" fmla="*/ 182240 h 183014"/>
              <a:gd name="connsiteX6" fmla="*/ 290946 w 508356"/>
              <a:gd name="connsiteY6" fmla="*/ 166254 h 183014"/>
              <a:gd name="connsiteX7" fmla="*/ 335707 w 508356"/>
              <a:gd name="connsiteY7" fmla="*/ 150268 h 183014"/>
              <a:gd name="connsiteX8" fmla="*/ 402848 w 508356"/>
              <a:gd name="connsiteY8" fmla="*/ 102310 h 183014"/>
              <a:gd name="connsiteX9" fmla="*/ 447609 w 508356"/>
              <a:gd name="connsiteY9" fmla="*/ 67141 h 183014"/>
              <a:gd name="connsiteX10" fmla="*/ 508356 w 508356"/>
              <a:gd name="connsiteY10" fmla="*/ 0 h 183014"/>
              <a:gd name="connsiteX11" fmla="*/ 508356 w 508356"/>
              <a:gd name="connsiteY11" fmla="*/ 0 h 183014"/>
              <a:gd name="connsiteX0" fmla="*/ 0 w 508356"/>
              <a:gd name="connsiteY0" fmla="*/ 73535 h 183014"/>
              <a:gd name="connsiteX1" fmla="*/ 19183 w 508356"/>
              <a:gd name="connsiteY1" fmla="*/ 73535 h 183014"/>
              <a:gd name="connsiteX2" fmla="*/ 63944 w 508356"/>
              <a:gd name="connsiteY2" fmla="*/ 143874 h 183014"/>
              <a:gd name="connsiteX3" fmla="*/ 111902 w 508356"/>
              <a:gd name="connsiteY3" fmla="*/ 166254 h 183014"/>
              <a:gd name="connsiteX4" fmla="*/ 166255 w 508356"/>
              <a:gd name="connsiteY4" fmla="*/ 179043 h 183014"/>
              <a:gd name="connsiteX5" fmla="*/ 223804 w 508356"/>
              <a:gd name="connsiteY5" fmla="*/ 182240 h 183014"/>
              <a:gd name="connsiteX6" fmla="*/ 290946 w 508356"/>
              <a:gd name="connsiteY6" fmla="*/ 166254 h 183014"/>
              <a:gd name="connsiteX7" fmla="*/ 335707 w 508356"/>
              <a:gd name="connsiteY7" fmla="*/ 150268 h 183014"/>
              <a:gd name="connsiteX8" fmla="*/ 402848 w 508356"/>
              <a:gd name="connsiteY8" fmla="*/ 102310 h 183014"/>
              <a:gd name="connsiteX9" fmla="*/ 447609 w 508356"/>
              <a:gd name="connsiteY9" fmla="*/ 67141 h 183014"/>
              <a:gd name="connsiteX10" fmla="*/ 508356 w 508356"/>
              <a:gd name="connsiteY10" fmla="*/ 0 h 183014"/>
              <a:gd name="connsiteX11" fmla="*/ 508356 w 508356"/>
              <a:gd name="connsiteY11" fmla="*/ 0 h 183014"/>
              <a:gd name="connsiteX0" fmla="*/ 0 w 508356"/>
              <a:gd name="connsiteY0" fmla="*/ 73535 h 183014"/>
              <a:gd name="connsiteX1" fmla="*/ 19183 w 508356"/>
              <a:gd name="connsiteY1" fmla="*/ 89521 h 183014"/>
              <a:gd name="connsiteX2" fmla="*/ 63944 w 508356"/>
              <a:gd name="connsiteY2" fmla="*/ 143874 h 183014"/>
              <a:gd name="connsiteX3" fmla="*/ 111902 w 508356"/>
              <a:gd name="connsiteY3" fmla="*/ 166254 h 183014"/>
              <a:gd name="connsiteX4" fmla="*/ 166255 w 508356"/>
              <a:gd name="connsiteY4" fmla="*/ 179043 h 183014"/>
              <a:gd name="connsiteX5" fmla="*/ 223804 w 508356"/>
              <a:gd name="connsiteY5" fmla="*/ 182240 h 183014"/>
              <a:gd name="connsiteX6" fmla="*/ 290946 w 508356"/>
              <a:gd name="connsiteY6" fmla="*/ 166254 h 183014"/>
              <a:gd name="connsiteX7" fmla="*/ 335707 w 508356"/>
              <a:gd name="connsiteY7" fmla="*/ 150268 h 183014"/>
              <a:gd name="connsiteX8" fmla="*/ 402848 w 508356"/>
              <a:gd name="connsiteY8" fmla="*/ 102310 h 183014"/>
              <a:gd name="connsiteX9" fmla="*/ 447609 w 508356"/>
              <a:gd name="connsiteY9" fmla="*/ 67141 h 183014"/>
              <a:gd name="connsiteX10" fmla="*/ 508356 w 508356"/>
              <a:gd name="connsiteY10" fmla="*/ 0 h 183014"/>
              <a:gd name="connsiteX11" fmla="*/ 508356 w 508356"/>
              <a:gd name="connsiteY11" fmla="*/ 0 h 183014"/>
              <a:gd name="connsiteX0" fmla="*/ 0 w 508356"/>
              <a:gd name="connsiteY0" fmla="*/ 73535 h 183014"/>
              <a:gd name="connsiteX1" fmla="*/ 19183 w 508356"/>
              <a:gd name="connsiteY1" fmla="*/ 95916 h 183014"/>
              <a:gd name="connsiteX2" fmla="*/ 63944 w 508356"/>
              <a:gd name="connsiteY2" fmla="*/ 143874 h 183014"/>
              <a:gd name="connsiteX3" fmla="*/ 111902 w 508356"/>
              <a:gd name="connsiteY3" fmla="*/ 166254 h 183014"/>
              <a:gd name="connsiteX4" fmla="*/ 166255 w 508356"/>
              <a:gd name="connsiteY4" fmla="*/ 179043 h 183014"/>
              <a:gd name="connsiteX5" fmla="*/ 223804 w 508356"/>
              <a:gd name="connsiteY5" fmla="*/ 182240 h 183014"/>
              <a:gd name="connsiteX6" fmla="*/ 290946 w 508356"/>
              <a:gd name="connsiteY6" fmla="*/ 166254 h 183014"/>
              <a:gd name="connsiteX7" fmla="*/ 335707 w 508356"/>
              <a:gd name="connsiteY7" fmla="*/ 150268 h 183014"/>
              <a:gd name="connsiteX8" fmla="*/ 402848 w 508356"/>
              <a:gd name="connsiteY8" fmla="*/ 102310 h 183014"/>
              <a:gd name="connsiteX9" fmla="*/ 447609 w 508356"/>
              <a:gd name="connsiteY9" fmla="*/ 67141 h 183014"/>
              <a:gd name="connsiteX10" fmla="*/ 508356 w 508356"/>
              <a:gd name="connsiteY10" fmla="*/ 0 h 183014"/>
              <a:gd name="connsiteX11" fmla="*/ 508356 w 508356"/>
              <a:gd name="connsiteY11" fmla="*/ 0 h 183014"/>
              <a:gd name="connsiteX0" fmla="*/ 0 w 511553"/>
              <a:gd name="connsiteY0" fmla="*/ 47958 h 183014"/>
              <a:gd name="connsiteX1" fmla="*/ 22380 w 511553"/>
              <a:gd name="connsiteY1" fmla="*/ 95916 h 183014"/>
              <a:gd name="connsiteX2" fmla="*/ 67141 w 511553"/>
              <a:gd name="connsiteY2" fmla="*/ 143874 h 183014"/>
              <a:gd name="connsiteX3" fmla="*/ 115099 w 511553"/>
              <a:gd name="connsiteY3" fmla="*/ 166254 h 183014"/>
              <a:gd name="connsiteX4" fmla="*/ 169452 w 511553"/>
              <a:gd name="connsiteY4" fmla="*/ 179043 h 183014"/>
              <a:gd name="connsiteX5" fmla="*/ 227001 w 511553"/>
              <a:gd name="connsiteY5" fmla="*/ 182240 h 183014"/>
              <a:gd name="connsiteX6" fmla="*/ 294143 w 511553"/>
              <a:gd name="connsiteY6" fmla="*/ 166254 h 183014"/>
              <a:gd name="connsiteX7" fmla="*/ 338904 w 511553"/>
              <a:gd name="connsiteY7" fmla="*/ 150268 h 183014"/>
              <a:gd name="connsiteX8" fmla="*/ 406045 w 511553"/>
              <a:gd name="connsiteY8" fmla="*/ 102310 h 183014"/>
              <a:gd name="connsiteX9" fmla="*/ 450806 w 511553"/>
              <a:gd name="connsiteY9" fmla="*/ 67141 h 183014"/>
              <a:gd name="connsiteX10" fmla="*/ 511553 w 511553"/>
              <a:gd name="connsiteY10" fmla="*/ 0 h 183014"/>
              <a:gd name="connsiteX11" fmla="*/ 511553 w 511553"/>
              <a:gd name="connsiteY11" fmla="*/ 0 h 183014"/>
              <a:gd name="connsiteX0" fmla="*/ 0 w 511553"/>
              <a:gd name="connsiteY0" fmla="*/ 47958 h 183014"/>
              <a:gd name="connsiteX1" fmla="*/ 22380 w 511553"/>
              <a:gd name="connsiteY1" fmla="*/ 95916 h 183014"/>
              <a:gd name="connsiteX2" fmla="*/ 67141 w 511553"/>
              <a:gd name="connsiteY2" fmla="*/ 143874 h 183014"/>
              <a:gd name="connsiteX3" fmla="*/ 115099 w 511553"/>
              <a:gd name="connsiteY3" fmla="*/ 166254 h 183014"/>
              <a:gd name="connsiteX4" fmla="*/ 169452 w 511553"/>
              <a:gd name="connsiteY4" fmla="*/ 179043 h 183014"/>
              <a:gd name="connsiteX5" fmla="*/ 227001 w 511553"/>
              <a:gd name="connsiteY5" fmla="*/ 182240 h 183014"/>
              <a:gd name="connsiteX6" fmla="*/ 294143 w 511553"/>
              <a:gd name="connsiteY6" fmla="*/ 166254 h 183014"/>
              <a:gd name="connsiteX7" fmla="*/ 338904 w 511553"/>
              <a:gd name="connsiteY7" fmla="*/ 150268 h 183014"/>
              <a:gd name="connsiteX8" fmla="*/ 406045 w 511553"/>
              <a:gd name="connsiteY8" fmla="*/ 102310 h 183014"/>
              <a:gd name="connsiteX9" fmla="*/ 450806 w 511553"/>
              <a:gd name="connsiteY9" fmla="*/ 67141 h 183014"/>
              <a:gd name="connsiteX10" fmla="*/ 511553 w 511553"/>
              <a:gd name="connsiteY10" fmla="*/ 0 h 183014"/>
              <a:gd name="connsiteX11" fmla="*/ 511553 w 511553"/>
              <a:gd name="connsiteY11" fmla="*/ 0 h 183014"/>
              <a:gd name="connsiteX0" fmla="*/ 0 w 511553"/>
              <a:gd name="connsiteY0" fmla="*/ 47958 h 182373"/>
              <a:gd name="connsiteX1" fmla="*/ 22380 w 511553"/>
              <a:gd name="connsiteY1" fmla="*/ 95916 h 182373"/>
              <a:gd name="connsiteX2" fmla="*/ 67141 w 511553"/>
              <a:gd name="connsiteY2" fmla="*/ 143874 h 182373"/>
              <a:gd name="connsiteX3" fmla="*/ 115099 w 511553"/>
              <a:gd name="connsiteY3" fmla="*/ 166254 h 182373"/>
              <a:gd name="connsiteX4" fmla="*/ 169452 w 511553"/>
              <a:gd name="connsiteY4" fmla="*/ 179043 h 182373"/>
              <a:gd name="connsiteX5" fmla="*/ 227001 w 511553"/>
              <a:gd name="connsiteY5" fmla="*/ 182240 h 182373"/>
              <a:gd name="connsiteX6" fmla="*/ 258975 w 511553"/>
              <a:gd name="connsiteY6" fmla="*/ 175846 h 182373"/>
              <a:gd name="connsiteX7" fmla="*/ 294143 w 511553"/>
              <a:gd name="connsiteY7" fmla="*/ 166254 h 182373"/>
              <a:gd name="connsiteX8" fmla="*/ 338904 w 511553"/>
              <a:gd name="connsiteY8" fmla="*/ 150268 h 182373"/>
              <a:gd name="connsiteX9" fmla="*/ 406045 w 511553"/>
              <a:gd name="connsiteY9" fmla="*/ 102310 h 182373"/>
              <a:gd name="connsiteX10" fmla="*/ 450806 w 511553"/>
              <a:gd name="connsiteY10" fmla="*/ 67141 h 182373"/>
              <a:gd name="connsiteX11" fmla="*/ 511553 w 511553"/>
              <a:gd name="connsiteY11" fmla="*/ 0 h 182373"/>
              <a:gd name="connsiteX12" fmla="*/ 511553 w 511553"/>
              <a:gd name="connsiteY12" fmla="*/ 0 h 182373"/>
              <a:gd name="connsiteX0" fmla="*/ 0 w 511553"/>
              <a:gd name="connsiteY0" fmla="*/ 47958 h 183551"/>
              <a:gd name="connsiteX1" fmla="*/ 22380 w 511553"/>
              <a:gd name="connsiteY1" fmla="*/ 95916 h 183551"/>
              <a:gd name="connsiteX2" fmla="*/ 67141 w 511553"/>
              <a:gd name="connsiteY2" fmla="*/ 143874 h 183551"/>
              <a:gd name="connsiteX3" fmla="*/ 115099 w 511553"/>
              <a:gd name="connsiteY3" fmla="*/ 166254 h 183551"/>
              <a:gd name="connsiteX4" fmla="*/ 169452 w 511553"/>
              <a:gd name="connsiteY4" fmla="*/ 179043 h 183551"/>
              <a:gd name="connsiteX5" fmla="*/ 227001 w 511553"/>
              <a:gd name="connsiteY5" fmla="*/ 182240 h 183551"/>
              <a:gd name="connsiteX6" fmla="*/ 258975 w 511553"/>
              <a:gd name="connsiteY6" fmla="*/ 182240 h 183551"/>
              <a:gd name="connsiteX7" fmla="*/ 294143 w 511553"/>
              <a:gd name="connsiteY7" fmla="*/ 166254 h 183551"/>
              <a:gd name="connsiteX8" fmla="*/ 338904 w 511553"/>
              <a:gd name="connsiteY8" fmla="*/ 150268 h 183551"/>
              <a:gd name="connsiteX9" fmla="*/ 406045 w 511553"/>
              <a:gd name="connsiteY9" fmla="*/ 102310 h 183551"/>
              <a:gd name="connsiteX10" fmla="*/ 450806 w 511553"/>
              <a:gd name="connsiteY10" fmla="*/ 67141 h 183551"/>
              <a:gd name="connsiteX11" fmla="*/ 511553 w 511553"/>
              <a:gd name="connsiteY11" fmla="*/ 0 h 183551"/>
              <a:gd name="connsiteX12" fmla="*/ 511553 w 511553"/>
              <a:gd name="connsiteY12" fmla="*/ 0 h 183551"/>
              <a:gd name="connsiteX0" fmla="*/ 0 w 511553"/>
              <a:gd name="connsiteY0" fmla="*/ 47958 h 183551"/>
              <a:gd name="connsiteX1" fmla="*/ 22380 w 511553"/>
              <a:gd name="connsiteY1" fmla="*/ 95916 h 183551"/>
              <a:gd name="connsiteX2" fmla="*/ 67141 w 511553"/>
              <a:gd name="connsiteY2" fmla="*/ 143874 h 183551"/>
              <a:gd name="connsiteX3" fmla="*/ 115099 w 511553"/>
              <a:gd name="connsiteY3" fmla="*/ 166254 h 183551"/>
              <a:gd name="connsiteX4" fmla="*/ 169452 w 511553"/>
              <a:gd name="connsiteY4" fmla="*/ 179043 h 183551"/>
              <a:gd name="connsiteX5" fmla="*/ 227001 w 511553"/>
              <a:gd name="connsiteY5" fmla="*/ 182240 h 183551"/>
              <a:gd name="connsiteX6" fmla="*/ 258975 w 511553"/>
              <a:gd name="connsiteY6" fmla="*/ 182240 h 183551"/>
              <a:gd name="connsiteX7" fmla="*/ 294143 w 511553"/>
              <a:gd name="connsiteY7" fmla="*/ 166254 h 183551"/>
              <a:gd name="connsiteX8" fmla="*/ 338904 w 511553"/>
              <a:gd name="connsiteY8" fmla="*/ 150268 h 183551"/>
              <a:gd name="connsiteX9" fmla="*/ 406045 w 511553"/>
              <a:gd name="connsiteY9" fmla="*/ 102310 h 183551"/>
              <a:gd name="connsiteX10" fmla="*/ 450806 w 511553"/>
              <a:gd name="connsiteY10" fmla="*/ 67141 h 183551"/>
              <a:gd name="connsiteX11" fmla="*/ 511553 w 511553"/>
              <a:gd name="connsiteY11" fmla="*/ 0 h 183551"/>
              <a:gd name="connsiteX12" fmla="*/ 511553 w 511553"/>
              <a:gd name="connsiteY12" fmla="*/ 0 h 183551"/>
              <a:gd name="connsiteX0" fmla="*/ 0 w 511553"/>
              <a:gd name="connsiteY0" fmla="*/ 47958 h 183551"/>
              <a:gd name="connsiteX1" fmla="*/ 22380 w 511553"/>
              <a:gd name="connsiteY1" fmla="*/ 95916 h 183551"/>
              <a:gd name="connsiteX2" fmla="*/ 67141 w 511553"/>
              <a:gd name="connsiteY2" fmla="*/ 143874 h 183551"/>
              <a:gd name="connsiteX3" fmla="*/ 115099 w 511553"/>
              <a:gd name="connsiteY3" fmla="*/ 166254 h 183551"/>
              <a:gd name="connsiteX4" fmla="*/ 169452 w 511553"/>
              <a:gd name="connsiteY4" fmla="*/ 179043 h 183551"/>
              <a:gd name="connsiteX5" fmla="*/ 227001 w 511553"/>
              <a:gd name="connsiteY5" fmla="*/ 182240 h 183551"/>
              <a:gd name="connsiteX6" fmla="*/ 258975 w 511553"/>
              <a:gd name="connsiteY6" fmla="*/ 182240 h 183551"/>
              <a:gd name="connsiteX7" fmla="*/ 294143 w 511553"/>
              <a:gd name="connsiteY7" fmla="*/ 166254 h 183551"/>
              <a:gd name="connsiteX8" fmla="*/ 338904 w 511553"/>
              <a:gd name="connsiteY8" fmla="*/ 150268 h 183551"/>
              <a:gd name="connsiteX9" fmla="*/ 406045 w 511553"/>
              <a:gd name="connsiteY9" fmla="*/ 102310 h 183551"/>
              <a:gd name="connsiteX10" fmla="*/ 450806 w 511553"/>
              <a:gd name="connsiteY10" fmla="*/ 67141 h 183551"/>
              <a:gd name="connsiteX11" fmla="*/ 511553 w 511553"/>
              <a:gd name="connsiteY11" fmla="*/ 0 h 183551"/>
              <a:gd name="connsiteX12" fmla="*/ 511553 w 511553"/>
              <a:gd name="connsiteY12" fmla="*/ 0 h 183551"/>
              <a:gd name="connsiteX0" fmla="*/ 0 w 511553"/>
              <a:gd name="connsiteY0" fmla="*/ 47958 h 182240"/>
              <a:gd name="connsiteX1" fmla="*/ 22380 w 511553"/>
              <a:gd name="connsiteY1" fmla="*/ 95916 h 182240"/>
              <a:gd name="connsiteX2" fmla="*/ 67141 w 511553"/>
              <a:gd name="connsiteY2" fmla="*/ 143874 h 182240"/>
              <a:gd name="connsiteX3" fmla="*/ 115099 w 511553"/>
              <a:gd name="connsiteY3" fmla="*/ 166254 h 182240"/>
              <a:gd name="connsiteX4" fmla="*/ 169452 w 511553"/>
              <a:gd name="connsiteY4" fmla="*/ 179043 h 182240"/>
              <a:gd name="connsiteX5" fmla="*/ 227001 w 511553"/>
              <a:gd name="connsiteY5" fmla="*/ 182240 h 182240"/>
              <a:gd name="connsiteX6" fmla="*/ 255778 w 511553"/>
              <a:gd name="connsiteY6" fmla="*/ 179043 h 182240"/>
              <a:gd name="connsiteX7" fmla="*/ 294143 w 511553"/>
              <a:gd name="connsiteY7" fmla="*/ 166254 h 182240"/>
              <a:gd name="connsiteX8" fmla="*/ 338904 w 511553"/>
              <a:gd name="connsiteY8" fmla="*/ 150268 h 182240"/>
              <a:gd name="connsiteX9" fmla="*/ 406045 w 511553"/>
              <a:gd name="connsiteY9" fmla="*/ 102310 h 182240"/>
              <a:gd name="connsiteX10" fmla="*/ 450806 w 511553"/>
              <a:gd name="connsiteY10" fmla="*/ 67141 h 182240"/>
              <a:gd name="connsiteX11" fmla="*/ 511553 w 511553"/>
              <a:gd name="connsiteY11" fmla="*/ 0 h 182240"/>
              <a:gd name="connsiteX12" fmla="*/ 511553 w 511553"/>
              <a:gd name="connsiteY12" fmla="*/ 0 h 182240"/>
              <a:gd name="connsiteX0" fmla="*/ 0 w 511553"/>
              <a:gd name="connsiteY0" fmla="*/ 47958 h 182240"/>
              <a:gd name="connsiteX1" fmla="*/ 22380 w 511553"/>
              <a:gd name="connsiteY1" fmla="*/ 95916 h 182240"/>
              <a:gd name="connsiteX2" fmla="*/ 67141 w 511553"/>
              <a:gd name="connsiteY2" fmla="*/ 143874 h 182240"/>
              <a:gd name="connsiteX3" fmla="*/ 115099 w 511553"/>
              <a:gd name="connsiteY3" fmla="*/ 166254 h 182240"/>
              <a:gd name="connsiteX4" fmla="*/ 169452 w 511553"/>
              <a:gd name="connsiteY4" fmla="*/ 179043 h 182240"/>
              <a:gd name="connsiteX5" fmla="*/ 227001 w 511553"/>
              <a:gd name="connsiteY5" fmla="*/ 182240 h 182240"/>
              <a:gd name="connsiteX6" fmla="*/ 255778 w 511553"/>
              <a:gd name="connsiteY6" fmla="*/ 179043 h 182240"/>
              <a:gd name="connsiteX7" fmla="*/ 294143 w 511553"/>
              <a:gd name="connsiteY7" fmla="*/ 169452 h 182240"/>
              <a:gd name="connsiteX8" fmla="*/ 338904 w 511553"/>
              <a:gd name="connsiteY8" fmla="*/ 150268 h 182240"/>
              <a:gd name="connsiteX9" fmla="*/ 406045 w 511553"/>
              <a:gd name="connsiteY9" fmla="*/ 102310 h 182240"/>
              <a:gd name="connsiteX10" fmla="*/ 450806 w 511553"/>
              <a:gd name="connsiteY10" fmla="*/ 67141 h 182240"/>
              <a:gd name="connsiteX11" fmla="*/ 511553 w 511553"/>
              <a:gd name="connsiteY11" fmla="*/ 0 h 182240"/>
              <a:gd name="connsiteX12" fmla="*/ 511553 w 511553"/>
              <a:gd name="connsiteY12" fmla="*/ 0 h 182240"/>
              <a:gd name="connsiteX0" fmla="*/ 0 w 511553"/>
              <a:gd name="connsiteY0" fmla="*/ 47958 h 182240"/>
              <a:gd name="connsiteX1" fmla="*/ 22380 w 511553"/>
              <a:gd name="connsiteY1" fmla="*/ 95916 h 182240"/>
              <a:gd name="connsiteX2" fmla="*/ 67141 w 511553"/>
              <a:gd name="connsiteY2" fmla="*/ 143874 h 182240"/>
              <a:gd name="connsiteX3" fmla="*/ 115099 w 511553"/>
              <a:gd name="connsiteY3" fmla="*/ 166254 h 182240"/>
              <a:gd name="connsiteX4" fmla="*/ 169452 w 511553"/>
              <a:gd name="connsiteY4" fmla="*/ 179043 h 182240"/>
              <a:gd name="connsiteX5" fmla="*/ 227001 w 511553"/>
              <a:gd name="connsiteY5" fmla="*/ 182240 h 182240"/>
              <a:gd name="connsiteX6" fmla="*/ 255778 w 511553"/>
              <a:gd name="connsiteY6" fmla="*/ 179043 h 182240"/>
              <a:gd name="connsiteX7" fmla="*/ 294143 w 511553"/>
              <a:gd name="connsiteY7" fmla="*/ 169452 h 182240"/>
              <a:gd name="connsiteX8" fmla="*/ 338904 w 511553"/>
              <a:gd name="connsiteY8" fmla="*/ 150268 h 182240"/>
              <a:gd name="connsiteX9" fmla="*/ 383665 w 511553"/>
              <a:gd name="connsiteY9" fmla="*/ 118297 h 182240"/>
              <a:gd name="connsiteX10" fmla="*/ 406045 w 511553"/>
              <a:gd name="connsiteY10" fmla="*/ 102310 h 182240"/>
              <a:gd name="connsiteX11" fmla="*/ 450806 w 511553"/>
              <a:gd name="connsiteY11" fmla="*/ 67141 h 182240"/>
              <a:gd name="connsiteX12" fmla="*/ 511553 w 511553"/>
              <a:gd name="connsiteY12" fmla="*/ 0 h 182240"/>
              <a:gd name="connsiteX13" fmla="*/ 511553 w 511553"/>
              <a:gd name="connsiteY13" fmla="*/ 0 h 182240"/>
              <a:gd name="connsiteX0" fmla="*/ 0 w 511553"/>
              <a:gd name="connsiteY0" fmla="*/ 47958 h 182240"/>
              <a:gd name="connsiteX1" fmla="*/ 22380 w 511553"/>
              <a:gd name="connsiteY1" fmla="*/ 95916 h 182240"/>
              <a:gd name="connsiteX2" fmla="*/ 67141 w 511553"/>
              <a:gd name="connsiteY2" fmla="*/ 143874 h 182240"/>
              <a:gd name="connsiteX3" fmla="*/ 115099 w 511553"/>
              <a:gd name="connsiteY3" fmla="*/ 166254 h 182240"/>
              <a:gd name="connsiteX4" fmla="*/ 169452 w 511553"/>
              <a:gd name="connsiteY4" fmla="*/ 179043 h 182240"/>
              <a:gd name="connsiteX5" fmla="*/ 227001 w 511553"/>
              <a:gd name="connsiteY5" fmla="*/ 182240 h 182240"/>
              <a:gd name="connsiteX6" fmla="*/ 255778 w 511553"/>
              <a:gd name="connsiteY6" fmla="*/ 179043 h 182240"/>
              <a:gd name="connsiteX7" fmla="*/ 294143 w 511553"/>
              <a:gd name="connsiteY7" fmla="*/ 169452 h 182240"/>
              <a:gd name="connsiteX8" fmla="*/ 338904 w 511553"/>
              <a:gd name="connsiteY8" fmla="*/ 150268 h 182240"/>
              <a:gd name="connsiteX9" fmla="*/ 383665 w 511553"/>
              <a:gd name="connsiteY9" fmla="*/ 118297 h 182240"/>
              <a:gd name="connsiteX10" fmla="*/ 412440 w 511553"/>
              <a:gd name="connsiteY10" fmla="*/ 108705 h 182240"/>
              <a:gd name="connsiteX11" fmla="*/ 450806 w 511553"/>
              <a:gd name="connsiteY11" fmla="*/ 67141 h 182240"/>
              <a:gd name="connsiteX12" fmla="*/ 511553 w 511553"/>
              <a:gd name="connsiteY12" fmla="*/ 0 h 182240"/>
              <a:gd name="connsiteX13" fmla="*/ 511553 w 511553"/>
              <a:gd name="connsiteY13" fmla="*/ 0 h 182240"/>
              <a:gd name="connsiteX0" fmla="*/ 0 w 511553"/>
              <a:gd name="connsiteY0" fmla="*/ 47958 h 182240"/>
              <a:gd name="connsiteX1" fmla="*/ 22380 w 511553"/>
              <a:gd name="connsiteY1" fmla="*/ 95916 h 182240"/>
              <a:gd name="connsiteX2" fmla="*/ 67141 w 511553"/>
              <a:gd name="connsiteY2" fmla="*/ 143874 h 182240"/>
              <a:gd name="connsiteX3" fmla="*/ 115099 w 511553"/>
              <a:gd name="connsiteY3" fmla="*/ 166254 h 182240"/>
              <a:gd name="connsiteX4" fmla="*/ 169452 w 511553"/>
              <a:gd name="connsiteY4" fmla="*/ 179043 h 182240"/>
              <a:gd name="connsiteX5" fmla="*/ 227001 w 511553"/>
              <a:gd name="connsiteY5" fmla="*/ 182240 h 182240"/>
              <a:gd name="connsiteX6" fmla="*/ 255778 w 511553"/>
              <a:gd name="connsiteY6" fmla="*/ 179043 h 182240"/>
              <a:gd name="connsiteX7" fmla="*/ 294143 w 511553"/>
              <a:gd name="connsiteY7" fmla="*/ 169452 h 182240"/>
              <a:gd name="connsiteX8" fmla="*/ 338904 w 511553"/>
              <a:gd name="connsiteY8" fmla="*/ 150268 h 182240"/>
              <a:gd name="connsiteX9" fmla="*/ 383665 w 511553"/>
              <a:gd name="connsiteY9" fmla="*/ 118297 h 182240"/>
              <a:gd name="connsiteX10" fmla="*/ 412440 w 511553"/>
              <a:gd name="connsiteY10" fmla="*/ 99113 h 182240"/>
              <a:gd name="connsiteX11" fmla="*/ 450806 w 511553"/>
              <a:gd name="connsiteY11" fmla="*/ 67141 h 182240"/>
              <a:gd name="connsiteX12" fmla="*/ 511553 w 511553"/>
              <a:gd name="connsiteY12" fmla="*/ 0 h 182240"/>
              <a:gd name="connsiteX13" fmla="*/ 511553 w 511553"/>
              <a:gd name="connsiteY13" fmla="*/ 0 h 182240"/>
              <a:gd name="connsiteX0" fmla="*/ 0 w 511553"/>
              <a:gd name="connsiteY0" fmla="*/ 47958 h 182240"/>
              <a:gd name="connsiteX1" fmla="*/ 22380 w 511553"/>
              <a:gd name="connsiteY1" fmla="*/ 95916 h 182240"/>
              <a:gd name="connsiteX2" fmla="*/ 67141 w 511553"/>
              <a:gd name="connsiteY2" fmla="*/ 143874 h 182240"/>
              <a:gd name="connsiteX3" fmla="*/ 115099 w 511553"/>
              <a:gd name="connsiteY3" fmla="*/ 166254 h 182240"/>
              <a:gd name="connsiteX4" fmla="*/ 169452 w 511553"/>
              <a:gd name="connsiteY4" fmla="*/ 179043 h 182240"/>
              <a:gd name="connsiteX5" fmla="*/ 227001 w 511553"/>
              <a:gd name="connsiteY5" fmla="*/ 182240 h 182240"/>
              <a:gd name="connsiteX6" fmla="*/ 255778 w 511553"/>
              <a:gd name="connsiteY6" fmla="*/ 179043 h 182240"/>
              <a:gd name="connsiteX7" fmla="*/ 294143 w 511553"/>
              <a:gd name="connsiteY7" fmla="*/ 169452 h 182240"/>
              <a:gd name="connsiteX8" fmla="*/ 338904 w 511553"/>
              <a:gd name="connsiteY8" fmla="*/ 150268 h 182240"/>
              <a:gd name="connsiteX9" fmla="*/ 386862 w 511553"/>
              <a:gd name="connsiteY9" fmla="*/ 127889 h 182240"/>
              <a:gd name="connsiteX10" fmla="*/ 412440 w 511553"/>
              <a:gd name="connsiteY10" fmla="*/ 99113 h 182240"/>
              <a:gd name="connsiteX11" fmla="*/ 450806 w 511553"/>
              <a:gd name="connsiteY11" fmla="*/ 67141 h 182240"/>
              <a:gd name="connsiteX12" fmla="*/ 511553 w 511553"/>
              <a:gd name="connsiteY12" fmla="*/ 0 h 182240"/>
              <a:gd name="connsiteX13" fmla="*/ 511553 w 511553"/>
              <a:gd name="connsiteY13" fmla="*/ 0 h 182240"/>
              <a:gd name="connsiteX0" fmla="*/ 0 w 511553"/>
              <a:gd name="connsiteY0" fmla="*/ 47958 h 182240"/>
              <a:gd name="connsiteX1" fmla="*/ 22380 w 511553"/>
              <a:gd name="connsiteY1" fmla="*/ 95916 h 182240"/>
              <a:gd name="connsiteX2" fmla="*/ 67141 w 511553"/>
              <a:gd name="connsiteY2" fmla="*/ 143874 h 182240"/>
              <a:gd name="connsiteX3" fmla="*/ 115099 w 511553"/>
              <a:gd name="connsiteY3" fmla="*/ 166254 h 182240"/>
              <a:gd name="connsiteX4" fmla="*/ 169452 w 511553"/>
              <a:gd name="connsiteY4" fmla="*/ 179043 h 182240"/>
              <a:gd name="connsiteX5" fmla="*/ 227001 w 511553"/>
              <a:gd name="connsiteY5" fmla="*/ 182240 h 182240"/>
              <a:gd name="connsiteX6" fmla="*/ 255778 w 511553"/>
              <a:gd name="connsiteY6" fmla="*/ 179043 h 182240"/>
              <a:gd name="connsiteX7" fmla="*/ 294143 w 511553"/>
              <a:gd name="connsiteY7" fmla="*/ 169452 h 182240"/>
              <a:gd name="connsiteX8" fmla="*/ 338904 w 511553"/>
              <a:gd name="connsiteY8" fmla="*/ 150268 h 182240"/>
              <a:gd name="connsiteX9" fmla="*/ 386862 w 511553"/>
              <a:gd name="connsiteY9" fmla="*/ 127889 h 182240"/>
              <a:gd name="connsiteX10" fmla="*/ 412440 w 511553"/>
              <a:gd name="connsiteY10" fmla="*/ 99113 h 182240"/>
              <a:gd name="connsiteX11" fmla="*/ 450806 w 511553"/>
              <a:gd name="connsiteY11" fmla="*/ 67141 h 182240"/>
              <a:gd name="connsiteX12" fmla="*/ 511553 w 511553"/>
              <a:gd name="connsiteY12" fmla="*/ 0 h 182240"/>
              <a:gd name="connsiteX13" fmla="*/ 511553 w 511553"/>
              <a:gd name="connsiteY13" fmla="*/ 0 h 182240"/>
              <a:gd name="connsiteX0" fmla="*/ 0 w 511553"/>
              <a:gd name="connsiteY0" fmla="*/ 47958 h 182240"/>
              <a:gd name="connsiteX1" fmla="*/ 22380 w 511553"/>
              <a:gd name="connsiteY1" fmla="*/ 95916 h 182240"/>
              <a:gd name="connsiteX2" fmla="*/ 67141 w 511553"/>
              <a:gd name="connsiteY2" fmla="*/ 143874 h 182240"/>
              <a:gd name="connsiteX3" fmla="*/ 115099 w 511553"/>
              <a:gd name="connsiteY3" fmla="*/ 166254 h 182240"/>
              <a:gd name="connsiteX4" fmla="*/ 169452 w 511553"/>
              <a:gd name="connsiteY4" fmla="*/ 179043 h 182240"/>
              <a:gd name="connsiteX5" fmla="*/ 227001 w 511553"/>
              <a:gd name="connsiteY5" fmla="*/ 182240 h 182240"/>
              <a:gd name="connsiteX6" fmla="*/ 255778 w 511553"/>
              <a:gd name="connsiteY6" fmla="*/ 179043 h 182240"/>
              <a:gd name="connsiteX7" fmla="*/ 294143 w 511553"/>
              <a:gd name="connsiteY7" fmla="*/ 169452 h 182240"/>
              <a:gd name="connsiteX8" fmla="*/ 338904 w 511553"/>
              <a:gd name="connsiteY8" fmla="*/ 150268 h 182240"/>
              <a:gd name="connsiteX9" fmla="*/ 383665 w 511553"/>
              <a:gd name="connsiteY9" fmla="*/ 124692 h 182240"/>
              <a:gd name="connsiteX10" fmla="*/ 412440 w 511553"/>
              <a:gd name="connsiteY10" fmla="*/ 99113 h 182240"/>
              <a:gd name="connsiteX11" fmla="*/ 450806 w 511553"/>
              <a:gd name="connsiteY11" fmla="*/ 67141 h 182240"/>
              <a:gd name="connsiteX12" fmla="*/ 511553 w 511553"/>
              <a:gd name="connsiteY12" fmla="*/ 0 h 182240"/>
              <a:gd name="connsiteX13" fmla="*/ 511553 w 511553"/>
              <a:gd name="connsiteY13" fmla="*/ 0 h 182240"/>
              <a:gd name="connsiteX0" fmla="*/ 0 w 511553"/>
              <a:gd name="connsiteY0" fmla="*/ 47958 h 182240"/>
              <a:gd name="connsiteX1" fmla="*/ 22380 w 511553"/>
              <a:gd name="connsiteY1" fmla="*/ 95916 h 182240"/>
              <a:gd name="connsiteX2" fmla="*/ 67141 w 511553"/>
              <a:gd name="connsiteY2" fmla="*/ 143874 h 182240"/>
              <a:gd name="connsiteX3" fmla="*/ 115099 w 511553"/>
              <a:gd name="connsiteY3" fmla="*/ 166254 h 182240"/>
              <a:gd name="connsiteX4" fmla="*/ 169452 w 511553"/>
              <a:gd name="connsiteY4" fmla="*/ 179043 h 182240"/>
              <a:gd name="connsiteX5" fmla="*/ 227001 w 511553"/>
              <a:gd name="connsiteY5" fmla="*/ 182240 h 182240"/>
              <a:gd name="connsiteX6" fmla="*/ 255778 w 511553"/>
              <a:gd name="connsiteY6" fmla="*/ 179043 h 182240"/>
              <a:gd name="connsiteX7" fmla="*/ 294143 w 511553"/>
              <a:gd name="connsiteY7" fmla="*/ 169452 h 182240"/>
              <a:gd name="connsiteX8" fmla="*/ 338904 w 511553"/>
              <a:gd name="connsiteY8" fmla="*/ 150268 h 182240"/>
              <a:gd name="connsiteX9" fmla="*/ 383665 w 511553"/>
              <a:gd name="connsiteY9" fmla="*/ 124692 h 182240"/>
              <a:gd name="connsiteX10" fmla="*/ 412440 w 511553"/>
              <a:gd name="connsiteY10" fmla="*/ 102311 h 182240"/>
              <a:gd name="connsiteX11" fmla="*/ 450806 w 511553"/>
              <a:gd name="connsiteY11" fmla="*/ 67141 h 182240"/>
              <a:gd name="connsiteX12" fmla="*/ 511553 w 511553"/>
              <a:gd name="connsiteY12" fmla="*/ 0 h 182240"/>
              <a:gd name="connsiteX13" fmla="*/ 511553 w 511553"/>
              <a:gd name="connsiteY13" fmla="*/ 0 h 18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1553" h="182240">
                <a:moveTo>
                  <a:pt x="0" y="47958"/>
                </a:moveTo>
                <a:cubicBezTo>
                  <a:pt x="3197" y="53820"/>
                  <a:pt x="11723" y="84193"/>
                  <a:pt x="22380" y="95916"/>
                </a:cubicBezTo>
                <a:cubicBezTo>
                  <a:pt x="33037" y="107639"/>
                  <a:pt x="51688" y="132151"/>
                  <a:pt x="67141" y="143874"/>
                </a:cubicBezTo>
                <a:cubicBezTo>
                  <a:pt x="82594" y="155597"/>
                  <a:pt x="98047" y="160393"/>
                  <a:pt x="115099" y="166254"/>
                </a:cubicBezTo>
                <a:cubicBezTo>
                  <a:pt x="132151" y="172115"/>
                  <a:pt x="150802" y="176379"/>
                  <a:pt x="169452" y="179043"/>
                </a:cubicBezTo>
                <a:cubicBezTo>
                  <a:pt x="188102" y="181707"/>
                  <a:pt x="212613" y="182240"/>
                  <a:pt x="227001" y="182240"/>
                </a:cubicBezTo>
                <a:cubicBezTo>
                  <a:pt x="241389" y="182240"/>
                  <a:pt x="244588" y="181707"/>
                  <a:pt x="255778" y="179043"/>
                </a:cubicBezTo>
                <a:cubicBezTo>
                  <a:pt x="266968" y="176379"/>
                  <a:pt x="280289" y="174248"/>
                  <a:pt x="294143" y="169452"/>
                </a:cubicBezTo>
                <a:cubicBezTo>
                  <a:pt x="307997" y="164656"/>
                  <a:pt x="323984" y="157728"/>
                  <a:pt x="338904" y="150268"/>
                </a:cubicBezTo>
                <a:cubicBezTo>
                  <a:pt x="353824" y="142808"/>
                  <a:pt x="372475" y="132685"/>
                  <a:pt x="383665" y="124692"/>
                </a:cubicBezTo>
                <a:cubicBezTo>
                  <a:pt x="394855" y="116699"/>
                  <a:pt x="401250" y="111903"/>
                  <a:pt x="412440" y="102311"/>
                </a:cubicBezTo>
                <a:cubicBezTo>
                  <a:pt x="423630" y="92719"/>
                  <a:pt x="434287" y="84193"/>
                  <a:pt x="450806" y="67141"/>
                </a:cubicBezTo>
                <a:cubicBezTo>
                  <a:pt x="467325" y="50089"/>
                  <a:pt x="491304" y="22380"/>
                  <a:pt x="511553" y="0"/>
                </a:cubicBezTo>
                <a:lnTo>
                  <a:pt x="511553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5" name="Freeform 44"/>
          <p:cNvSpPr/>
          <p:nvPr/>
        </p:nvSpPr>
        <p:spPr>
          <a:xfrm>
            <a:off x="9239994" y="2933748"/>
            <a:ext cx="290946" cy="553116"/>
          </a:xfrm>
          <a:custGeom>
            <a:avLst/>
            <a:gdLst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3058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402848 w 687399"/>
              <a:gd name="connsiteY6" fmla="*/ 384687 h 1238340"/>
              <a:gd name="connsiteX7" fmla="*/ 466792 w 687399"/>
              <a:gd name="connsiteY7" fmla="*/ 240813 h 1238340"/>
              <a:gd name="connsiteX8" fmla="*/ 540328 w 687399"/>
              <a:gd name="connsiteY8" fmla="*/ 116122 h 1238340"/>
              <a:gd name="connsiteX9" fmla="*/ 652230 w 687399"/>
              <a:gd name="connsiteY9" fmla="*/ 13811 h 1238340"/>
              <a:gd name="connsiteX10" fmla="*/ 687399 w 687399"/>
              <a:gd name="connsiteY10" fmla="*/ 1023 h 1238340"/>
              <a:gd name="connsiteX11" fmla="*/ 687399 w 687399"/>
              <a:gd name="connsiteY11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402848 w 687399"/>
              <a:gd name="connsiteY6" fmla="*/ 384687 h 1238340"/>
              <a:gd name="connsiteX7" fmla="*/ 466792 w 687399"/>
              <a:gd name="connsiteY7" fmla="*/ 240813 h 1238340"/>
              <a:gd name="connsiteX8" fmla="*/ 540328 w 687399"/>
              <a:gd name="connsiteY8" fmla="*/ 116122 h 1238340"/>
              <a:gd name="connsiteX9" fmla="*/ 652230 w 687399"/>
              <a:gd name="connsiteY9" fmla="*/ 13811 h 1238340"/>
              <a:gd name="connsiteX10" fmla="*/ 687399 w 687399"/>
              <a:gd name="connsiteY10" fmla="*/ 1023 h 1238340"/>
              <a:gd name="connsiteX11" fmla="*/ 687399 w 687399"/>
              <a:gd name="connsiteY11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402848 w 687399"/>
              <a:gd name="connsiteY6" fmla="*/ 384687 h 1238340"/>
              <a:gd name="connsiteX7" fmla="*/ 438017 w 687399"/>
              <a:gd name="connsiteY7" fmla="*/ 311151 h 1238340"/>
              <a:gd name="connsiteX8" fmla="*/ 466792 w 687399"/>
              <a:gd name="connsiteY8" fmla="*/ 240813 h 1238340"/>
              <a:gd name="connsiteX9" fmla="*/ 540328 w 687399"/>
              <a:gd name="connsiteY9" fmla="*/ 116122 h 1238340"/>
              <a:gd name="connsiteX10" fmla="*/ 652230 w 687399"/>
              <a:gd name="connsiteY10" fmla="*/ 13811 h 1238340"/>
              <a:gd name="connsiteX11" fmla="*/ 687399 w 687399"/>
              <a:gd name="connsiteY11" fmla="*/ 1023 h 1238340"/>
              <a:gd name="connsiteX12" fmla="*/ 687399 w 687399"/>
              <a:gd name="connsiteY12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0059 w 687399"/>
              <a:gd name="connsiteY6" fmla="*/ 410265 h 1238340"/>
              <a:gd name="connsiteX7" fmla="*/ 402848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40328 w 687399"/>
              <a:gd name="connsiteY10" fmla="*/ 116122 h 1238340"/>
              <a:gd name="connsiteX11" fmla="*/ 652230 w 687399"/>
              <a:gd name="connsiteY11" fmla="*/ 13811 h 1238340"/>
              <a:gd name="connsiteX12" fmla="*/ 687399 w 687399"/>
              <a:gd name="connsiteY12" fmla="*/ 1023 h 1238340"/>
              <a:gd name="connsiteX13" fmla="*/ 687399 w 687399"/>
              <a:gd name="connsiteY13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0059 w 687399"/>
              <a:gd name="connsiteY6" fmla="*/ 410265 h 1238340"/>
              <a:gd name="connsiteX7" fmla="*/ 402848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40328 w 687399"/>
              <a:gd name="connsiteY10" fmla="*/ 116122 h 1238340"/>
              <a:gd name="connsiteX11" fmla="*/ 652230 w 687399"/>
              <a:gd name="connsiteY11" fmla="*/ 13811 h 1238340"/>
              <a:gd name="connsiteX12" fmla="*/ 687399 w 687399"/>
              <a:gd name="connsiteY12" fmla="*/ 1023 h 1238340"/>
              <a:gd name="connsiteX13" fmla="*/ 687399 w 687399"/>
              <a:gd name="connsiteY13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3257 w 687399"/>
              <a:gd name="connsiteY6" fmla="*/ 419857 h 1238340"/>
              <a:gd name="connsiteX7" fmla="*/ 402848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40328 w 687399"/>
              <a:gd name="connsiteY10" fmla="*/ 116122 h 1238340"/>
              <a:gd name="connsiteX11" fmla="*/ 652230 w 687399"/>
              <a:gd name="connsiteY11" fmla="*/ 13811 h 1238340"/>
              <a:gd name="connsiteX12" fmla="*/ 687399 w 687399"/>
              <a:gd name="connsiteY12" fmla="*/ 1023 h 1238340"/>
              <a:gd name="connsiteX13" fmla="*/ 687399 w 687399"/>
              <a:gd name="connsiteY13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3257 w 687399"/>
              <a:gd name="connsiteY6" fmla="*/ 419857 h 1238340"/>
              <a:gd name="connsiteX7" fmla="*/ 402848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40328 w 687399"/>
              <a:gd name="connsiteY10" fmla="*/ 116122 h 1238340"/>
              <a:gd name="connsiteX11" fmla="*/ 652230 w 687399"/>
              <a:gd name="connsiteY11" fmla="*/ 13811 h 1238340"/>
              <a:gd name="connsiteX12" fmla="*/ 687399 w 687399"/>
              <a:gd name="connsiteY12" fmla="*/ 1023 h 1238340"/>
              <a:gd name="connsiteX13" fmla="*/ 687399 w 687399"/>
              <a:gd name="connsiteY13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3257 w 687399"/>
              <a:gd name="connsiteY6" fmla="*/ 419857 h 1238340"/>
              <a:gd name="connsiteX7" fmla="*/ 409243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40328 w 687399"/>
              <a:gd name="connsiteY10" fmla="*/ 116122 h 1238340"/>
              <a:gd name="connsiteX11" fmla="*/ 652230 w 687399"/>
              <a:gd name="connsiteY11" fmla="*/ 13811 h 1238340"/>
              <a:gd name="connsiteX12" fmla="*/ 687399 w 687399"/>
              <a:gd name="connsiteY12" fmla="*/ 1023 h 1238340"/>
              <a:gd name="connsiteX13" fmla="*/ 687399 w 687399"/>
              <a:gd name="connsiteY13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3257 w 687399"/>
              <a:gd name="connsiteY6" fmla="*/ 419857 h 1238340"/>
              <a:gd name="connsiteX7" fmla="*/ 409243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40328 w 687399"/>
              <a:gd name="connsiteY10" fmla="*/ 116122 h 1238340"/>
              <a:gd name="connsiteX11" fmla="*/ 652230 w 687399"/>
              <a:gd name="connsiteY11" fmla="*/ 13811 h 1238340"/>
              <a:gd name="connsiteX12" fmla="*/ 687399 w 687399"/>
              <a:gd name="connsiteY12" fmla="*/ 1023 h 1238340"/>
              <a:gd name="connsiteX13" fmla="*/ 687399 w 687399"/>
              <a:gd name="connsiteY13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3257 w 687399"/>
              <a:gd name="connsiteY6" fmla="*/ 419857 h 1238340"/>
              <a:gd name="connsiteX7" fmla="*/ 409243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27539 w 687399"/>
              <a:gd name="connsiteY10" fmla="*/ 151291 h 1238340"/>
              <a:gd name="connsiteX11" fmla="*/ 540328 w 687399"/>
              <a:gd name="connsiteY11" fmla="*/ 116122 h 1238340"/>
              <a:gd name="connsiteX12" fmla="*/ 652230 w 687399"/>
              <a:gd name="connsiteY12" fmla="*/ 13811 h 1238340"/>
              <a:gd name="connsiteX13" fmla="*/ 687399 w 687399"/>
              <a:gd name="connsiteY13" fmla="*/ 1023 h 1238340"/>
              <a:gd name="connsiteX14" fmla="*/ 687399 w 687399"/>
              <a:gd name="connsiteY14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3257 w 687399"/>
              <a:gd name="connsiteY6" fmla="*/ 419857 h 1238340"/>
              <a:gd name="connsiteX7" fmla="*/ 409243 w 687399"/>
              <a:gd name="connsiteY7" fmla="*/ 384687 h 1238340"/>
              <a:gd name="connsiteX8" fmla="*/ 438017 w 687399"/>
              <a:gd name="connsiteY8" fmla="*/ 311151 h 1238340"/>
              <a:gd name="connsiteX9" fmla="*/ 469989 w 687399"/>
              <a:gd name="connsiteY9" fmla="*/ 244010 h 1238340"/>
              <a:gd name="connsiteX10" fmla="*/ 527539 w 687399"/>
              <a:gd name="connsiteY10" fmla="*/ 151291 h 1238340"/>
              <a:gd name="connsiteX11" fmla="*/ 540328 w 687399"/>
              <a:gd name="connsiteY11" fmla="*/ 116122 h 1238340"/>
              <a:gd name="connsiteX12" fmla="*/ 652230 w 687399"/>
              <a:gd name="connsiteY12" fmla="*/ 13811 h 1238340"/>
              <a:gd name="connsiteX13" fmla="*/ 687399 w 687399"/>
              <a:gd name="connsiteY13" fmla="*/ 1023 h 1238340"/>
              <a:gd name="connsiteX14" fmla="*/ 687399 w 687399"/>
              <a:gd name="connsiteY14" fmla="*/ 1023 h 1238340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7539 w 687399"/>
              <a:gd name="connsiteY10" fmla="*/ 151448 h 1238497"/>
              <a:gd name="connsiteX11" fmla="*/ 540328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7539 w 687399"/>
              <a:gd name="connsiteY10" fmla="*/ 151448 h 1238497"/>
              <a:gd name="connsiteX11" fmla="*/ 540328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4342 w 687399"/>
              <a:gd name="connsiteY10" fmla="*/ 148251 h 1238497"/>
              <a:gd name="connsiteX11" fmla="*/ 540328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4342 w 687399"/>
              <a:gd name="connsiteY10" fmla="*/ 148251 h 1238497"/>
              <a:gd name="connsiteX11" fmla="*/ 540328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4342 w 687399"/>
              <a:gd name="connsiteY10" fmla="*/ 148251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7539 w 687399"/>
              <a:gd name="connsiteY10" fmla="*/ 148251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7539 w 687399"/>
              <a:gd name="connsiteY10" fmla="*/ 148251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4342 w 687399"/>
              <a:gd name="connsiteY10" fmla="*/ 145054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4342 w 687399"/>
              <a:gd name="connsiteY10" fmla="*/ 145054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30736 w 687399"/>
              <a:gd name="connsiteY10" fmla="*/ 151449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4342 w 687399"/>
              <a:gd name="connsiteY10" fmla="*/ 148251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660 h 1238660"/>
              <a:gd name="connsiteX1" fmla="*/ 105508 w 687399"/>
              <a:gd name="connsiteY1" fmla="*/ 1097983 h 1238660"/>
              <a:gd name="connsiteX2" fmla="*/ 166256 w 687399"/>
              <a:gd name="connsiteY2" fmla="*/ 982884 h 1238660"/>
              <a:gd name="connsiteX3" fmla="*/ 223805 w 687399"/>
              <a:gd name="connsiteY3" fmla="*/ 848601 h 1238660"/>
              <a:gd name="connsiteX4" fmla="*/ 290946 w 687399"/>
              <a:gd name="connsiteY4" fmla="*/ 685544 h 1238660"/>
              <a:gd name="connsiteX5" fmla="*/ 354890 w 687399"/>
              <a:gd name="connsiteY5" fmla="*/ 522487 h 1238660"/>
              <a:gd name="connsiteX6" fmla="*/ 393257 w 687399"/>
              <a:gd name="connsiteY6" fmla="*/ 420177 h 1238660"/>
              <a:gd name="connsiteX7" fmla="*/ 409243 w 687399"/>
              <a:gd name="connsiteY7" fmla="*/ 385007 h 1238660"/>
              <a:gd name="connsiteX8" fmla="*/ 438017 w 687399"/>
              <a:gd name="connsiteY8" fmla="*/ 311471 h 1238660"/>
              <a:gd name="connsiteX9" fmla="*/ 469989 w 687399"/>
              <a:gd name="connsiteY9" fmla="*/ 244330 h 1238660"/>
              <a:gd name="connsiteX10" fmla="*/ 524342 w 687399"/>
              <a:gd name="connsiteY10" fmla="*/ 148414 h 1238660"/>
              <a:gd name="connsiteX11" fmla="*/ 549919 w 687399"/>
              <a:gd name="connsiteY11" fmla="*/ 122836 h 1238660"/>
              <a:gd name="connsiteX12" fmla="*/ 652230 w 687399"/>
              <a:gd name="connsiteY12" fmla="*/ 14131 h 1238660"/>
              <a:gd name="connsiteX13" fmla="*/ 687399 w 687399"/>
              <a:gd name="connsiteY13" fmla="*/ 1343 h 1238660"/>
              <a:gd name="connsiteX14" fmla="*/ 687399 w 687399"/>
              <a:gd name="connsiteY14" fmla="*/ 1343 h 1238660"/>
              <a:gd name="connsiteX0" fmla="*/ 0 w 687399"/>
              <a:gd name="connsiteY0" fmla="*/ 1238660 h 1238660"/>
              <a:gd name="connsiteX1" fmla="*/ 105508 w 687399"/>
              <a:gd name="connsiteY1" fmla="*/ 1097983 h 1238660"/>
              <a:gd name="connsiteX2" fmla="*/ 166256 w 687399"/>
              <a:gd name="connsiteY2" fmla="*/ 982884 h 1238660"/>
              <a:gd name="connsiteX3" fmla="*/ 223805 w 687399"/>
              <a:gd name="connsiteY3" fmla="*/ 848601 h 1238660"/>
              <a:gd name="connsiteX4" fmla="*/ 290946 w 687399"/>
              <a:gd name="connsiteY4" fmla="*/ 685544 h 1238660"/>
              <a:gd name="connsiteX5" fmla="*/ 354890 w 687399"/>
              <a:gd name="connsiteY5" fmla="*/ 522487 h 1238660"/>
              <a:gd name="connsiteX6" fmla="*/ 393257 w 687399"/>
              <a:gd name="connsiteY6" fmla="*/ 420177 h 1238660"/>
              <a:gd name="connsiteX7" fmla="*/ 409243 w 687399"/>
              <a:gd name="connsiteY7" fmla="*/ 385007 h 1238660"/>
              <a:gd name="connsiteX8" fmla="*/ 438017 w 687399"/>
              <a:gd name="connsiteY8" fmla="*/ 311471 h 1238660"/>
              <a:gd name="connsiteX9" fmla="*/ 469989 w 687399"/>
              <a:gd name="connsiteY9" fmla="*/ 244330 h 1238660"/>
              <a:gd name="connsiteX10" fmla="*/ 524342 w 687399"/>
              <a:gd name="connsiteY10" fmla="*/ 148414 h 1238660"/>
              <a:gd name="connsiteX11" fmla="*/ 543525 w 687399"/>
              <a:gd name="connsiteY11" fmla="*/ 122836 h 1238660"/>
              <a:gd name="connsiteX12" fmla="*/ 652230 w 687399"/>
              <a:gd name="connsiteY12" fmla="*/ 14131 h 1238660"/>
              <a:gd name="connsiteX13" fmla="*/ 687399 w 687399"/>
              <a:gd name="connsiteY13" fmla="*/ 1343 h 1238660"/>
              <a:gd name="connsiteX14" fmla="*/ 687399 w 687399"/>
              <a:gd name="connsiteY14" fmla="*/ 1343 h 1238660"/>
              <a:gd name="connsiteX0" fmla="*/ 0 w 687399"/>
              <a:gd name="connsiteY0" fmla="*/ 1238660 h 1238660"/>
              <a:gd name="connsiteX1" fmla="*/ 105508 w 687399"/>
              <a:gd name="connsiteY1" fmla="*/ 1097983 h 1238660"/>
              <a:gd name="connsiteX2" fmla="*/ 166256 w 687399"/>
              <a:gd name="connsiteY2" fmla="*/ 982884 h 1238660"/>
              <a:gd name="connsiteX3" fmla="*/ 223805 w 687399"/>
              <a:gd name="connsiteY3" fmla="*/ 848601 h 1238660"/>
              <a:gd name="connsiteX4" fmla="*/ 290946 w 687399"/>
              <a:gd name="connsiteY4" fmla="*/ 685544 h 1238660"/>
              <a:gd name="connsiteX5" fmla="*/ 354890 w 687399"/>
              <a:gd name="connsiteY5" fmla="*/ 522487 h 1238660"/>
              <a:gd name="connsiteX6" fmla="*/ 393257 w 687399"/>
              <a:gd name="connsiteY6" fmla="*/ 420177 h 1238660"/>
              <a:gd name="connsiteX7" fmla="*/ 409243 w 687399"/>
              <a:gd name="connsiteY7" fmla="*/ 385007 h 1238660"/>
              <a:gd name="connsiteX8" fmla="*/ 438017 w 687399"/>
              <a:gd name="connsiteY8" fmla="*/ 311471 h 1238660"/>
              <a:gd name="connsiteX9" fmla="*/ 469989 w 687399"/>
              <a:gd name="connsiteY9" fmla="*/ 244330 h 1238660"/>
              <a:gd name="connsiteX10" fmla="*/ 524342 w 687399"/>
              <a:gd name="connsiteY10" fmla="*/ 148414 h 1238660"/>
              <a:gd name="connsiteX11" fmla="*/ 543525 w 687399"/>
              <a:gd name="connsiteY11" fmla="*/ 122836 h 1238660"/>
              <a:gd name="connsiteX12" fmla="*/ 652230 w 687399"/>
              <a:gd name="connsiteY12" fmla="*/ 14131 h 1238660"/>
              <a:gd name="connsiteX13" fmla="*/ 687399 w 687399"/>
              <a:gd name="connsiteY13" fmla="*/ 1343 h 1238660"/>
              <a:gd name="connsiteX14" fmla="*/ 687399 w 687399"/>
              <a:gd name="connsiteY14" fmla="*/ 1343 h 1238660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4342 w 687399"/>
              <a:gd name="connsiteY10" fmla="*/ 147071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4342 w 687399"/>
              <a:gd name="connsiteY10" fmla="*/ 147071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4342 w 687399"/>
              <a:gd name="connsiteY10" fmla="*/ 153466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1145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1145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1145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30737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4343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1145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1145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4342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4342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0" fmla="*/ 0 w 652230"/>
              <a:gd name="connsiteY0" fmla="*/ 1224529 h 1224529"/>
              <a:gd name="connsiteX1" fmla="*/ 105508 w 652230"/>
              <a:gd name="connsiteY1" fmla="*/ 1083852 h 1224529"/>
              <a:gd name="connsiteX2" fmla="*/ 166256 w 652230"/>
              <a:gd name="connsiteY2" fmla="*/ 968753 h 1224529"/>
              <a:gd name="connsiteX3" fmla="*/ 223805 w 652230"/>
              <a:gd name="connsiteY3" fmla="*/ 834470 h 1224529"/>
              <a:gd name="connsiteX4" fmla="*/ 290946 w 652230"/>
              <a:gd name="connsiteY4" fmla="*/ 671413 h 1224529"/>
              <a:gd name="connsiteX5" fmla="*/ 354890 w 652230"/>
              <a:gd name="connsiteY5" fmla="*/ 508356 h 1224529"/>
              <a:gd name="connsiteX6" fmla="*/ 393257 w 652230"/>
              <a:gd name="connsiteY6" fmla="*/ 406046 h 1224529"/>
              <a:gd name="connsiteX7" fmla="*/ 409243 w 652230"/>
              <a:gd name="connsiteY7" fmla="*/ 370876 h 1224529"/>
              <a:gd name="connsiteX8" fmla="*/ 438017 w 652230"/>
              <a:gd name="connsiteY8" fmla="*/ 297340 h 1224529"/>
              <a:gd name="connsiteX9" fmla="*/ 469989 w 652230"/>
              <a:gd name="connsiteY9" fmla="*/ 230199 h 1224529"/>
              <a:gd name="connsiteX10" fmla="*/ 524342 w 652230"/>
              <a:gd name="connsiteY10" fmla="*/ 137481 h 1224529"/>
              <a:gd name="connsiteX11" fmla="*/ 543525 w 652230"/>
              <a:gd name="connsiteY11" fmla="*/ 108705 h 1224529"/>
              <a:gd name="connsiteX12" fmla="*/ 601075 w 652230"/>
              <a:gd name="connsiteY12" fmla="*/ 44762 h 1224529"/>
              <a:gd name="connsiteX13" fmla="*/ 652230 w 652230"/>
              <a:gd name="connsiteY13" fmla="*/ 0 h 1224529"/>
              <a:gd name="connsiteX0" fmla="*/ 0 w 601075"/>
              <a:gd name="connsiteY0" fmla="*/ 1179767 h 1179767"/>
              <a:gd name="connsiteX1" fmla="*/ 105508 w 601075"/>
              <a:gd name="connsiteY1" fmla="*/ 1039090 h 1179767"/>
              <a:gd name="connsiteX2" fmla="*/ 166256 w 601075"/>
              <a:gd name="connsiteY2" fmla="*/ 923991 h 1179767"/>
              <a:gd name="connsiteX3" fmla="*/ 223805 w 601075"/>
              <a:gd name="connsiteY3" fmla="*/ 789708 h 1179767"/>
              <a:gd name="connsiteX4" fmla="*/ 290946 w 601075"/>
              <a:gd name="connsiteY4" fmla="*/ 626651 h 1179767"/>
              <a:gd name="connsiteX5" fmla="*/ 354890 w 601075"/>
              <a:gd name="connsiteY5" fmla="*/ 463594 h 1179767"/>
              <a:gd name="connsiteX6" fmla="*/ 393257 w 601075"/>
              <a:gd name="connsiteY6" fmla="*/ 361284 h 1179767"/>
              <a:gd name="connsiteX7" fmla="*/ 409243 w 601075"/>
              <a:gd name="connsiteY7" fmla="*/ 326114 h 1179767"/>
              <a:gd name="connsiteX8" fmla="*/ 438017 w 601075"/>
              <a:gd name="connsiteY8" fmla="*/ 252578 h 1179767"/>
              <a:gd name="connsiteX9" fmla="*/ 469989 w 601075"/>
              <a:gd name="connsiteY9" fmla="*/ 185437 h 1179767"/>
              <a:gd name="connsiteX10" fmla="*/ 524342 w 601075"/>
              <a:gd name="connsiteY10" fmla="*/ 92719 h 1179767"/>
              <a:gd name="connsiteX11" fmla="*/ 543525 w 601075"/>
              <a:gd name="connsiteY11" fmla="*/ 63943 h 1179767"/>
              <a:gd name="connsiteX12" fmla="*/ 601075 w 601075"/>
              <a:gd name="connsiteY12" fmla="*/ 0 h 1179767"/>
              <a:gd name="connsiteX0" fmla="*/ 0 w 543525"/>
              <a:gd name="connsiteY0" fmla="*/ 1115824 h 1115824"/>
              <a:gd name="connsiteX1" fmla="*/ 105508 w 543525"/>
              <a:gd name="connsiteY1" fmla="*/ 975147 h 1115824"/>
              <a:gd name="connsiteX2" fmla="*/ 166256 w 543525"/>
              <a:gd name="connsiteY2" fmla="*/ 860048 h 1115824"/>
              <a:gd name="connsiteX3" fmla="*/ 223805 w 543525"/>
              <a:gd name="connsiteY3" fmla="*/ 725765 h 1115824"/>
              <a:gd name="connsiteX4" fmla="*/ 290946 w 543525"/>
              <a:gd name="connsiteY4" fmla="*/ 562708 h 1115824"/>
              <a:gd name="connsiteX5" fmla="*/ 354890 w 543525"/>
              <a:gd name="connsiteY5" fmla="*/ 399651 h 1115824"/>
              <a:gd name="connsiteX6" fmla="*/ 393257 w 543525"/>
              <a:gd name="connsiteY6" fmla="*/ 297341 h 1115824"/>
              <a:gd name="connsiteX7" fmla="*/ 409243 w 543525"/>
              <a:gd name="connsiteY7" fmla="*/ 262171 h 1115824"/>
              <a:gd name="connsiteX8" fmla="*/ 438017 w 543525"/>
              <a:gd name="connsiteY8" fmla="*/ 188635 h 1115824"/>
              <a:gd name="connsiteX9" fmla="*/ 469989 w 543525"/>
              <a:gd name="connsiteY9" fmla="*/ 121494 h 1115824"/>
              <a:gd name="connsiteX10" fmla="*/ 524342 w 543525"/>
              <a:gd name="connsiteY10" fmla="*/ 28776 h 1115824"/>
              <a:gd name="connsiteX11" fmla="*/ 543525 w 543525"/>
              <a:gd name="connsiteY11" fmla="*/ 0 h 1115824"/>
              <a:gd name="connsiteX0" fmla="*/ 0 w 524342"/>
              <a:gd name="connsiteY0" fmla="*/ 1087048 h 1087048"/>
              <a:gd name="connsiteX1" fmla="*/ 105508 w 524342"/>
              <a:gd name="connsiteY1" fmla="*/ 946371 h 1087048"/>
              <a:gd name="connsiteX2" fmla="*/ 166256 w 524342"/>
              <a:gd name="connsiteY2" fmla="*/ 831272 h 1087048"/>
              <a:gd name="connsiteX3" fmla="*/ 223805 w 524342"/>
              <a:gd name="connsiteY3" fmla="*/ 696989 h 1087048"/>
              <a:gd name="connsiteX4" fmla="*/ 290946 w 524342"/>
              <a:gd name="connsiteY4" fmla="*/ 533932 h 1087048"/>
              <a:gd name="connsiteX5" fmla="*/ 354890 w 524342"/>
              <a:gd name="connsiteY5" fmla="*/ 370875 h 1087048"/>
              <a:gd name="connsiteX6" fmla="*/ 393257 w 524342"/>
              <a:gd name="connsiteY6" fmla="*/ 268565 h 1087048"/>
              <a:gd name="connsiteX7" fmla="*/ 409243 w 524342"/>
              <a:gd name="connsiteY7" fmla="*/ 233395 h 1087048"/>
              <a:gd name="connsiteX8" fmla="*/ 438017 w 524342"/>
              <a:gd name="connsiteY8" fmla="*/ 159859 h 1087048"/>
              <a:gd name="connsiteX9" fmla="*/ 469989 w 524342"/>
              <a:gd name="connsiteY9" fmla="*/ 92718 h 1087048"/>
              <a:gd name="connsiteX10" fmla="*/ 524342 w 524342"/>
              <a:gd name="connsiteY10" fmla="*/ 0 h 1087048"/>
              <a:gd name="connsiteX0" fmla="*/ 0 w 469989"/>
              <a:gd name="connsiteY0" fmla="*/ 994330 h 994330"/>
              <a:gd name="connsiteX1" fmla="*/ 105508 w 469989"/>
              <a:gd name="connsiteY1" fmla="*/ 853653 h 994330"/>
              <a:gd name="connsiteX2" fmla="*/ 166256 w 469989"/>
              <a:gd name="connsiteY2" fmla="*/ 738554 h 994330"/>
              <a:gd name="connsiteX3" fmla="*/ 223805 w 469989"/>
              <a:gd name="connsiteY3" fmla="*/ 604271 h 994330"/>
              <a:gd name="connsiteX4" fmla="*/ 290946 w 469989"/>
              <a:gd name="connsiteY4" fmla="*/ 441214 h 994330"/>
              <a:gd name="connsiteX5" fmla="*/ 354890 w 469989"/>
              <a:gd name="connsiteY5" fmla="*/ 278157 h 994330"/>
              <a:gd name="connsiteX6" fmla="*/ 393257 w 469989"/>
              <a:gd name="connsiteY6" fmla="*/ 175847 h 994330"/>
              <a:gd name="connsiteX7" fmla="*/ 409243 w 469989"/>
              <a:gd name="connsiteY7" fmla="*/ 140677 h 994330"/>
              <a:gd name="connsiteX8" fmla="*/ 438017 w 469989"/>
              <a:gd name="connsiteY8" fmla="*/ 67141 h 994330"/>
              <a:gd name="connsiteX9" fmla="*/ 469989 w 469989"/>
              <a:gd name="connsiteY9" fmla="*/ 0 h 994330"/>
              <a:gd name="connsiteX0" fmla="*/ 0 w 438017"/>
              <a:gd name="connsiteY0" fmla="*/ 927189 h 927189"/>
              <a:gd name="connsiteX1" fmla="*/ 105508 w 438017"/>
              <a:gd name="connsiteY1" fmla="*/ 786512 h 927189"/>
              <a:gd name="connsiteX2" fmla="*/ 166256 w 438017"/>
              <a:gd name="connsiteY2" fmla="*/ 671413 h 927189"/>
              <a:gd name="connsiteX3" fmla="*/ 223805 w 438017"/>
              <a:gd name="connsiteY3" fmla="*/ 537130 h 927189"/>
              <a:gd name="connsiteX4" fmla="*/ 290946 w 438017"/>
              <a:gd name="connsiteY4" fmla="*/ 374073 h 927189"/>
              <a:gd name="connsiteX5" fmla="*/ 354890 w 438017"/>
              <a:gd name="connsiteY5" fmla="*/ 211016 h 927189"/>
              <a:gd name="connsiteX6" fmla="*/ 393257 w 438017"/>
              <a:gd name="connsiteY6" fmla="*/ 108706 h 927189"/>
              <a:gd name="connsiteX7" fmla="*/ 409243 w 438017"/>
              <a:gd name="connsiteY7" fmla="*/ 73536 h 927189"/>
              <a:gd name="connsiteX8" fmla="*/ 438017 w 438017"/>
              <a:gd name="connsiteY8" fmla="*/ 0 h 927189"/>
              <a:gd name="connsiteX0" fmla="*/ 0 w 409243"/>
              <a:gd name="connsiteY0" fmla="*/ 853653 h 853653"/>
              <a:gd name="connsiteX1" fmla="*/ 105508 w 409243"/>
              <a:gd name="connsiteY1" fmla="*/ 712976 h 853653"/>
              <a:gd name="connsiteX2" fmla="*/ 166256 w 409243"/>
              <a:gd name="connsiteY2" fmla="*/ 597877 h 853653"/>
              <a:gd name="connsiteX3" fmla="*/ 223805 w 409243"/>
              <a:gd name="connsiteY3" fmla="*/ 463594 h 853653"/>
              <a:gd name="connsiteX4" fmla="*/ 290946 w 409243"/>
              <a:gd name="connsiteY4" fmla="*/ 300537 h 853653"/>
              <a:gd name="connsiteX5" fmla="*/ 354890 w 409243"/>
              <a:gd name="connsiteY5" fmla="*/ 137480 h 853653"/>
              <a:gd name="connsiteX6" fmla="*/ 393257 w 409243"/>
              <a:gd name="connsiteY6" fmla="*/ 35170 h 853653"/>
              <a:gd name="connsiteX7" fmla="*/ 409243 w 409243"/>
              <a:gd name="connsiteY7" fmla="*/ 0 h 853653"/>
              <a:gd name="connsiteX0" fmla="*/ 0 w 393257"/>
              <a:gd name="connsiteY0" fmla="*/ 818483 h 818483"/>
              <a:gd name="connsiteX1" fmla="*/ 105508 w 393257"/>
              <a:gd name="connsiteY1" fmla="*/ 677806 h 818483"/>
              <a:gd name="connsiteX2" fmla="*/ 166256 w 393257"/>
              <a:gd name="connsiteY2" fmla="*/ 562707 h 818483"/>
              <a:gd name="connsiteX3" fmla="*/ 223805 w 393257"/>
              <a:gd name="connsiteY3" fmla="*/ 428424 h 818483"/>
              <a:gd name="connsiteX4" fmla="*/ 290946 w 393257"/>
              <a:gd name="connsiteY4" fmla="*/ 265367 h 818483"/>
              <a:gd name="connsiteX5" fmla="*/ 354890 w 393257"/>
              <a:gd name="connsiteY5" fmla="*/ 102310 h 818483"/>
              <a:gd name="connsiteX6" fmla="*/ 393257 w 393257"/>
              <a:gd name="connsiteY6" fmla="*/ 0 h 818483"/>
              <a:gd name="connsiteX0" fmla="*/ 0 w 354890"/>
              <a:gd name="connsiteY0" fmla="*/ 716173 h 716173"/>
              <a:gd name="connsiteX1" fmla="*/ 105508 w 354890"/>
              <a:gd name="connsiteY1" fmla="*/ 575496 h 716173"/>
              <a:gd name="connsiteX2" fmla="*/ 166256 w 354890"/>
              <a:gd name="connsiteY2" fmla="*/ 460397 h 716173"/>
              <a:gd name="connsiteX3" fmla="*/ 223805 w 354890"/>
              <a:gd name="connsiteY3" fmla="*/ 326114 h 716173"/>
              <a:gd name="connsiteX4" fmla="*/ 290946 w 354890"/>
              <a:gd name="connsiteY4" fmla="*/ 163057 h 716173"/>
              <a:gd name="connsiteX5" fmla="*/ 354890 w 354890"/>
              <a:gd name="connsiteY5" fmla="*/ 0 h 716173"/>
              <a:gd name="connsiteX0" fmla="*/ 0 w 290946"/>
              <a:gd name="connsiteY0" fmla="*/ 553116 h 553116"/>
              <a:gd name="connsiteX1" fmla="*/ 105508 w 290946"/>
              <a:gd name="connsiteY1" fmla="*/ 412439 h 553116"/>
              <a:gd name="connsiteX2" fmla="*/ 166256 w 290946"/>
              <a:gd name="connsiteY2" fmla="*/ 297340 h 553116"/>
              <a:gd name="connsiteX3" fmla="*/ 223805 w 290946"/>
              <a:gd name="connsiteY3" fmla="*/ 163057 h 553116"/>
              <a:gd name="connsiteX4" fmla="*/ 290946 w 290946"/>
              <a:gd name="connsiteY4" fmla="*/ 0 h 553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946" h="553116">
                <a:moveTo>
                  <a:pt x="0" y="553116"/>
                </a:moveTo>
                <a:cubicBezTo>
                  <a:pt x="39166" y="504092"/>
                  <a:pt x="77799" y="455068"/>
                  <a:pt x="105508" y="412439"/>
                </a:cubicBezTo>
                <a:cubicBezTo>
                  <a:pt x="133217" y="369810"/>
                  <a:pt x="146540" y="338904"/>
                  <a:pt x="166256" y="297340"/>
                </a:cubicBezTo>
                <a:cubicBezTo>
                  <a:pt x="185972" y="255776"/>
                  <a:pt x="203023" y="212614"/>
                  <a:pt x="223805" y="163057"/>
                </a:cubicBezTo>
                <a:cubicBezTo>
                  <a:pt x="244587" y="113500"/>
                  <a:pt x="269099" y="54352"/>
                  <a:pt x="290946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46" name="Picture 2" descr="Green and Blue Pencils in the Sun clipart. Free download transparent .PNG | 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285">
            <a:off x="7706252" y="1810891"/>
            <a:ext cx="833262" cy="11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12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0.02786 -0.10902 C 0.0276 -0.05856 0.02734 -0.00787 0.02708 0.0426 L 0.02864 0.07385 L 0.03984 0.10371 L 0.05494 0.1051 L 0.07174 0.09653 L 0.09244 0.04537 L 0.11159 -0.03402 L 0.11328 -0.10764 L 0.11159 0.06389 L 0.11562 0.09514 L 0.12994 0.1051 L 0.1444 0.09514 L 0.16276 0.04977 L 0.2026 -0.10764 C 0.20286 -0.05856 0.20312 -0.00949 0.20338 0.03982 L 0.20338 0.06968 L 0.21054 0.09074 L 0.22174 0.10371 L 0.23606 0.10371 L 0.25052 0.08658 L 0.26484 0.05255 L 0.29036 -0.04537 L 0.28958 -0.10764 L 0.28802 0.29792 L 0.2832 0.35324 L 0.27044 0.41273 L 0.25768 0.42709 L 0.24492 0.42408 L 0.2345 0.40996 L 0.22968 0.36042 L 0.23932 0.27662 L 0.25599 0.21273 L 0.31914 -2.96296E-6 L 0.31914 0.00023 " pathEditMode="relative" rAng="0" ptsTypes="AAAAAAAAAAAAAAAAAAAAAAAAAAAAAAAAAAAA">
                                      <p:cBhvr>
                                        <p:cTn id="10" dur="2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51" y="1590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8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3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39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grpId="0" nodeType="withEffect">
                                  <p:stCondLst>
                                    <p:cond delay="16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1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9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3" fill="hold" grpId="0" nodeType="withEffect">
                                  <p:stCondLst>
                                    <p:cond delay="178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3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21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21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0" presetClass="path" presetSubtype="0" fill="hold" nodeType="withEffect">
                                  <p:stCondLst>
                                    <p:cond delay="21500"/>
                                  </p:stCondLst>
                                  <p:childTnLst>
                                    <p:animMotion origin="layout" path="M -0.00157 0.00116 L 0.06627 -0.08264 L 0.04869 -0.09537 L 0.03515 -0.09537 L 0.02552 -0.0868 L 0.01276 -0.06273 L 0.00481 -0.03588 L -0.00079 -0.01157 L -0.00469 0.01667 L -0.00157 0.03218 L 0.00481 0.06204 L 0.01601 0.09468 L 0.03033 0.10602 L 0.04635 0.11042 L 0.06224 0.09884 L 0.07825 0.06204 L 0.08463 0.02662 L 0.08619 -0.01018 L 0.08307 -0.04583 L 0.0694 -0.07407 L 0.08698 -0.10092 C 0.08671 -0.05092 0.08645 -0.00069 0.08619 0.04931 L 0.08541 0.07917 L 0.08776 0.09607 L 0.09817 0.1088 L 0.11015 0.10602 L 0.12213 0.09051 L 0.13724 0.06644 L 0.15169 0.0081 " pathEditMode="relative" rAng="0" ptsTypes="AAAAAAAAAAAAAAAAAAAAAAAAAAAAA">
                                      <p:cBhvr>
                                        <p:cTn id="58" dur="7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347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22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226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23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7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24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259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27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278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7" presetClass="exit" presetSubtype="0" fill="hold" nodeType="withEffect">
                                  <p:stCondLst>
                                    <p:cond delay="29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2466662" y="498386"/>
            <a:ext cx="8030697" cy="2274447"/>
            <a:chOff x="759441" y="1821142"/>
            <a:chExt cx="5668976" cy="1436408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2"/>
            <a:srcRect l="41375" t="55314" r="39071" b="34105"/>
            <a:stretch/>
          </p:blipFill>
          <p:spPr>
            <a:xfrm>
              <a:off x="5556840" y="1829540"/>
              <a:ext cx="865817" cy="217208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2"/>
            <a:srcRect l="41375" t="55314" r="39071" b="34105"/>
            <a:stretch/>
          </p:blipFill>
          <p:spPr>
            <a:xfrm>
              <a:off x="4753906" y="1837706"/>
              <a:ext cx="865817" cy="217208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2"/>
            <a:srcRect l="41375" t="55314" r="39071" b="34105"/>
            <a:stretch/>
          </p:blipFill>
          <p:spPr>
            <a:xfrm>
              <a:off x="3962400" y="1838681"/>
              <a:ext cx="865817" cy="217208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41375" t="55314" r="39071" b="34105"/>
            <a:stretch/>
          </p:blipFill>
          <p:spPr>
            <a:xfrm>
              <a:off x="3151810" y="1839656"/>
              <a:ext cx="865817" cy="217208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41375" t="55314" r="39071" b="34105"/>
            <a:stretch/>
          </p:blipFill>
          <p:spPr>
            <a:xfrm>
              <a:off x="2362200" y="1830399"/>
              <a:ext cx="865817" cy="217208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2"/>
            <a:srcRect l="41375" t="55314" r="39071" b="34105"/>
            <a:stretch/>
          </p:blipFill>
          <p:spPr>
            <a:xfrm>
              <a:off x="1549714" y="1821142"/>
              <a:ext cx="865817" cy="217208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2"/>
            <a:srcRect l="41375" t="55314" r="39071" b="34105"/>
            <a:stretch/>
          </p:blipFill>
          <p:spPr>
            <a:xfrm>
              <a:off x="759441" y="1821142"/>
              <a:ext cx="865817" cy="217208"/>
            </a:xfrm>
            <a:prstGeom prst="rect">
              <a:avLst/>
            </a:prstGeom>
          </p:spPr>
        </p:pic>
        <p:grpSp>
          <p:nvGrpSpPr>
            <p:cNvPr id="52" name="Group 51"/>
            <p:cNvGrpSpPr/>
            <p:nvPr/>
          </p:nvGrpSpPr>
          <p:grpSpPr>
            <a:xfrm>
              <a:off x="762000" y="2029093"/>
              <a:ext cx="865817" cy="1228457"/>
              <a:chOff x="9069273" y="1187554"/>
              <a:chExt cx="3076973" cy="5342634"/>
            </a:xfrm>
          </p:grpSpPr>
          <p:pic>
            <p:nvPicPr>
              <p:cNvPr id="71" name="Picture 70"/>
              <p:cNvPicPr>
                <a:picLocks noChangeAspect="1"/>
              </p:cNvPicPr>
              <p:nvPr/>
            </p:nvPicPr>
            <p:blipFill rotWithShape="1">
              <a:blip r:embed="rId2"/>
              <a:srcRect l="41506" t="39665" r="39071" b="25263"/>
              <a:stretch/>
            </p:blipFill>
            <p:spPr>
              <a:xfrm>
                <a:off x="9069273" y="1187554"/>
                <a:ext cx="3056503" cy="3131280"/>
              </a:xfrm>
              <a:prstGeom prst="rect">
                <a:avLst/>
              </a:prstGeom>
            </p:spPr>
          </p:pic>
          <p:pic>
            <p:nvPicPr>
              <p:cNvPr id="72" name="Picture 71"/>
              <p:cNvPicPr>
                <a:picLocks noChangeAspect="1"/>
              </p:cNvPicPr>
              <p:nvPr/>
            </p:nvPicPr>
            <p:blipFill rotWithShape="1">
              <a:blip r:embed="rId2"/>
              <a:srcRect l="41375" t="40463" r="39071" b="34105"/>
              <a:stretch/>
            </p:blipFill>
            <p:spPr>
              <a:xfrm>
                <a:off x="9069273" y="4259556"/>
                <a:ext cx="3076973" cy="2270632"/>
              </a:xfrm>
              <a:prstGeom prst="rect">
                <a:avLst/>
              </a:prstGeom>
            </p:spPr>
          </p:pic>
        </p:grpSp>
        <p:grpSp>
          <p:nvGrpSpPr>
            <p:cNvPr id="53" name="Group 52"/>
            <p:cNvGrpSpPr/>
            <p:nvPr/>
          </p:nvGrpSpPr>
          <p:grpSpPr>
            <a:xfrm>
              <a:off x="1551618" y="2029093"/>
              <a:ext cx="861069" cy="1228457"/>
              <a:chOff x="5274449" y="1187554"/>
              <a:chExt cx="3060099" cy="5342635"/>
            </a:xfrm>
          </p:grpSpPr>
          <p:pic>
            <p:nvPicPr>
              <p:cNvPr id="69" name="Picture 68"/>
              <p:cNvPicPr>
                <a:picLocks noChangeAspect="1"/>
              </p:cNvPicPr>
              <p:nvPr/>
            </p:nvPicPr>
            <p:blipFill rotWithShape="1">
              <a:blip r:embed="rId2"/>
              <a:srcRect l="41889" t="39665" r="39071" b="25263"/>
              <a:stretch/>
            </p:blipFill>
            <p:spPr>
              <a:xfrm>
                <a:off x="5338407" y="1187554"/>
                <a:ext cx="2996141" cy="3131281"/>
              </a:xfrm>
              <a:prstGeom prst="rect">
                <a:avLst/>
              </a:prstGeom>
            </p:spPr>
          </p:pic>
          <p:pic>
            <p:nvPicPr>
              <p:cNvPr id="70" name="Picture 69"/>
              <p:cNvPicPr>
                <a:picLocks noChangeAspect="1"/>
              </p:cNvPicPr>
              <p:nvPr/>
            </p:nvPicPr>
            <p:blipFill rotWithShape="1">
              <a:blip r:embed="rId2"/>
              <a:srcRect l="41506" t="40463" r="39071" b="34105"/>
              <a:stretch/>
            </p:blipFill>
            <p:spPr>
              <a:xfrm>
                <a:off x="5274449" y="4259557"/>
                <a:ext cx="3056503" cy="2270632"/>
              </a:xfrm>
              <a:prstGeom prst="rect">
                <a:avLst/>
              </a:prstGeom>
            </p:spPr>
          </p:pic>
        </p:grpSp>
        <p:grpSp>
          <p:nvGrpSpPr>
            <p:cNvPr id="54" name="Group 53"/>
            <p:cNvGrpSpPr/>
            <p:nvPr/>
          </p:nvGrpSpPr>
          <p:grpSpPr>
            <a:xfrm>
              <a:off x="2362200" y="2029093"/>
              <a:ext cx="865817" cy="1228457"/>
              <a:chOff x="9069273" y="1187554"/>
              <a:chExt cx="3076973" cy="5342634"/>
            </a:xfrm>
          </p:grpSpPr>
          <p:pic>
            <p:nvPicPr>
              <p:cNvPr id="67" name="Picture 66"/>
              <p:cNvPicPr>
                <a:picLocks noChangeAspect="1"/>
              </p:cNvPicPr>
              <p:nvPr/>
            </p:nvPicPr>
            <p:blipFill rotWithShape="1">
              <a:blip r:embed="rId2"/>
              <a:srcRect l="41506" t="39665" r="39071" b="25263"/>
              <a:stretch/>
            </p:blipFill>
            <p:spPr>
              <a:xfrm>
                <a:off x="9069273" y="1187554"/>
                <a:ext cx="3056503" cy="3131280"/>
              </a:xfrm>
              <a:prstGeom prst="rect">
                <a:avLst/>
              </a:prstGeom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 rotWithShape="1">
              <a:blip r:embed="rId2"/>
              <a:srcRect l="41375" t="40463" r="39071" b="34105"/>
              <a:stretch/>
            </p:blipFill>
            <p:spPr>
              <a:xfrm>
                <a:off x="9069273" y="4259556"/>
                <a:ext cx="3076973" cy="2270632"/>
              </a:xfrm>
              <a:prstGeom prst="rect">
                <a:avLst/>
              </a:prstGeom>
            </p:spPr>
          </p:pic>
        </p:grpSp>
        <p:grpSp>
          <p:nvGrpSpPr>
            <p:cNvPr id="55" name="Group 54"/>
            <p:cNvGrpSpPr/>
            <p:nvPr/>
          </p:nvGrpSpPr>
          <p:grpSpPr>
            <a:xfrm>
              <a:off x="3151818" y="2029093"/>
              <a:ext cx="861069" cy="1228457"/>
              <a:chOff x="5274449" y="1187554"/>
              <a:chExt cx="3060099" cy="5342635"/>
            </a:xfrm>
          </p:grpSpPr>
          <p:pic>
            <p:nvPicPr>
              <p:cNvPr id="65" name="Picture 64"/>
              <p:cNvPicPr>
                <a:picLocks noChangeAspect="1"/>
              </p:cNvPicPr>
              <p:nvPr/>
            </p:nvPicPr>
            <p:blipFill rotWithShape="1">
              <a:blip r:embed="rId2"/>
              <a:srcRect l="41889" t="39665" r="39071" b="25263"/>
              <a:stretch/>
            </p:blipFill>
            <p:spPr>
              <a:xfrm>
                <a:off x="5338407" y="1187554"/>
                <a:ext cx="2996141" cy="3131281"/>
              </a:xfrm>
              <a:prstGeom prst="rect">
                <a:avLst/>
              </a:prstGeom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 rotWithShape="1">
              <a:blip r:embed="rId2"/>
              <a:srcRect l="41506" t="40463" r="39071" b="34105"/>
              <a:stretch/>
            </p:blipFill>
            <p:spPr>
              <a:xfrm>
                <a:off x="5274449" y="4259557"/>
                <a:ext cx="3056503" cy="2270632"/>
              </a:xfrm>
              <a:prstGeom prst="rect">
                <a:avLst/>
              </a:prstGeom>
            </p:spPr>
          </p:pic>
        </p:grpSp>
        <p:grpSp>
          <p:nvGrpSpPr>
            <p:cNvPr id="56" name="Group 55"/>
            <p:cNvGrpSpPr/>
            <p:nvPr/>
          </p:nvGrpSpPr>
          <p:grpSpPr>
            <a:xfrm>
              <a:off x="3962400" y="2029093"/>
              <a:ext cx="865817" cy="1228457"/>
              <a:chOff x="9069273" y="1187554"/>
              <a:chExt cx="3076973" cy="5342634"/>
            </a:xfrm>
          </p:grpSpPr>
          <p:pic>
            <p:nvPicPr>
              <p:cNvPr id="63" name="Picture 62"/>
              <p:cNvPicPr>
                <a:picLocks noChangeAspect="1"/>
              </p:cNvPicPr>
              <p:nvPr/>
            </p:nvPicPr>
            <p:blipFill rotWithShape="1">
              <a:blip r:embed="rId2"/>
              <a:srcRect l="41506" t="39665" r="39071" b="25263"/>
              <a:stretch/>
            </p:blipFill>
            <p:spPr>
              <a:xfrm>
                <a:off x="9069273" y="1187554"/>
                <a:ext cx="3056503" cy="3131280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 rotWithShape="1">
              <a:blip r:embed="rId2"/>
              <a:srcRect l="41375" t="40463" r="39071" b="34105"/>
              <a:stretch/>
            </p:blipFill>
            <p:spPr>
              <a:xfrm>
                <a:off x="9069273" y="4259556"/>
                <a:ext cx="3076973" cy="2270632"/>
              </a:xfrm>
              <a:prstGeom prst="rect">
                <a:avLst/>
              </a:prstGeom>
            </p:spPr>
          </p:pic>
        </p:grpSp>
        <p:grpSp>
          <p:nvGrpSpPr>
            <p:cNvPr id="57" name="Group 56"/>
            <p:cNvGrpSpPr/>
            <p:nvPr/>
          </p:nvGrpSpPr>
          <p:grpSpPr>
            <a:xfrm>
              <a:off x="4752018" y="2029093"/>
              <a:ext cx="861069" cy="1228457"/>
              <a:chOff x="5274449" y="1187554"/>
              <a:chExt cx="3060099" cy="5342635"/>
            </a:xfrm>
          </p:grpSpPr>
          <p:pic>
            <p:nvPicPr>
              <p:cNvPr id="61" name="Picture 60"/>
              <p:cNvPicPr>
                <a:picLocks noChangeAspect="1"/>
              </p:cNvPicPr>
              <p:nvPr/>
            </p:nvPicPr>
            <p:blipFill rotWithShape="1">
              <a:blip r:embed="rId2"/>
              <a:srcRect l="41889" t="39665" r="39071" b="25263"/>
              <a:stretch/>
            </p:blipFill>
            <p:spPr>
              <a:xfrm>
                <a:off x="5338407" y="1187554"/>
                <a:ext cx="2996141" cy="3131281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 rotWithShape="1">
              <a:blip r:embed="rId2"/>
              <a:srcRect l="41506" t="40463" r="39071" b="34105"/>
              <a:stretch/>
            </p:blipFill>
            <p:spPr>
              <a:xfrm>
                <a:off x="5274449" y="4259557"/>
                <a:ext cx="3056503" cy="2270632"/>
              </a:xfrm>
              <a:prstGeom prst="rect">
                <a:avLst/>
              </a:prstGeom>
            </p:spPr>
          </p:pic>
        </p:grpSp>
        <p:grpSp>
          <p:nvGrpSpPr>
            <p:cNvPr id="58" name="Group 57"/>
            <p:cNvGrpSpPr/>
            <p:nvPr/>
          </p:nvGrpSpPr>
          <p:grpSpPr>
            <a:xfrm>
              <a:off x="5562600" y="2029093"/>
              <a:ext cx="865817" cy="1228457"/>
              <a:chOff x="9069273" y="1187554"/>
              <a:chExt cx="3076973" cy="5342634"/>
            </a:xfrm>
          </p:grpSpPr>
          <p:pic>
            <p:nvPicPr>
              <p:cNvPr id="59" name="Picture 58"/>
              <p:cNvPicPr>
                <a:picLocks noChangeAspect="1"/>
              </p:cNvPicPr>
              <p:nvPr/>
            </p:nvPicPr>
            <p:blipFill rotWithShape="1">
              <a:blip r:embed="rId2"/>
              <a:srcRect l="41506" t="39665" r="39071" b="25263"/>
              <a:stretch/>
            </p:blipFill>
            <p:spPr>
              <a:xfrm>
                <a:off x="9069273" y="1187554"/>
                <a:ext cx="3056503" cy="3131280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 rotWithShape="1">
              <a:blip r:embed="rId2"/>
              <a:srcRect l="41375" t="40463" r="39071" b="34105"/>
              <a:stretch/>
            </p:blipFill>
            <p:spPr>
              <a:xfrm>
                <a:off x="9069273" y="4259556"/>
                <a:ext cx="3076973" cy="2270632"/>
              </a:xfrm>
              <a:prstGeom prst="rect">
                <a:avLst/>
              </a:prstGeom>
            </p:spPr>
          </p:pic>
        </p:grpSp>
      </p:grpSp>
      <p:sp>
        <p:nvSpPr>
          <p:cNvPr id="37" name="TextBox 36"/>
          <p:cNvSpPr txBox="1"/>
          <p:nvPr/>
        </p:nvSpPr>
        <p:spPr>
          <a:xfrm>
            <a:off x="3403286" y="820185"/>
            <a:ext cx="841976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15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hu⌐ h</a:t>
            </a:r>
            <a:r>
              <a:rPr lang="el-GR" sz="115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Θ</a:t>
            </a:r>
            <a:r>
              <a:rPr lang="vi-VN" sz="115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İu</a:t>
            </a:r>
            <a:r>
              <a:rPr lang="vi-VN" sz="90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5 hàng" panose="020B0603050302020204" pitchFamily="34" charset="-93"/>
              </a:rPr>
              <a:t> </a:t>
            </a:r>
            <a:endParaRPr lang="vi-VN" sz="9000" dirty="0">
              <a:ln>
                <a:solidFill>
                  <a:schemeClr val="bg1">
                    <a:lumMod val="85000"/>
                  </a:schemeClr>
                </a:solidFill>
              </a:ln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94902" y="3268644"/>
            <a:ext cx="8900575" cy="2274447"/>
            <a:chOff x="1328844" y="3268644"/>
            <a:chExt cx="8900575" cy="2274447"/>
          </a:xfrm>
        </p:grpSpPr>
        <p:grpSp>
          <p:nvGrpSpPr>
            <p:cNvPr id="4" name="Group 3"/>
            <p:cNvGrpSpPr/>
            <p:nvPr/>
          </p:nvGrpSpPr>
          <p:grpSpPr>
            <a:xfrm>
              <a:off x="4181301" y="3268644"/>
              <a:ext cx="5665707" cy="2274447"/>
              <a:chOff x="759441" y="1821142"/>
              <a:chExt cx="4068776" cy="1436408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3962400" y="1838681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3151810" y="1839656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2362200" y="1830399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1549714" y="1821142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759441" y="1821142"/>
                <a:ext cx="865817" cy="217208"/>
              </a:xfrm>
              <a:prstGeom prst="rect">
                <a:avLst/>
              </a:prstGeom>
            </p:spPr>
          </p:pic>
          <p:grpSp>
            <p:nvGrpSpPr>
              <p:cNvPr id="13" name="Group 12"/>
              <p:cNvGrpSpPr/>
              <p:nvPr/>
            </p:nvGrpSpPr>
            <p:grpSpPr>
              <a:xfrm>
                <a:off x="7620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4" name="Group 13"/>
              <p:cNvGrpSpPr/>
              <p:nvPr/>
            </p:nvGrpSpPr>
            <p:grpSpPr>
              <a:xfrm>
                <a:off x="15516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5" name="Group 14"/>
              <p:cNvGrpSpPr/>
              <p:nvPr/>
            </p:nvGrpSpPr>
            <p:grpSpPr>
              <a:xfrm>
                <a:off x="23622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32" name="Picture 31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6" name="Group 15"/>
              <p:cNvGrpSpPr/>
              <p:nvPr/>
            </p:nvGrpSpPr>
            <p:grpSpPr>
              <a:xfrm>
                <a:off x="31518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7" name="Group 16"/>
              <p:cNvGrpSpPr/>
              <p:nvPr/>
            </p:nvGrpSpPr>
            <p:grpSpPr>
              <a:xfrm>
                <a:off x="39624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05" name="Group 104"/>
            <p:cNvGrpSpPr/>
            <p:nvPr/>
          </p:nvGrpSpPr>
          <p:grpSpPr>
            <a:xfrm>
              <a:off x="1328844" y="3279663"/>
              <a:ext cx="7365640" cy="2263428"/>
              <a:chOff x="1138850" y="1828101"/>
              <a:chExt cx="5289567" cy="1429449"/>
            </a:xfrm>
          </p:grpSpPr>
          <p:pic>
            <p:nvPicPr>
              <p:cNvPr id="106" name="Picture 105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5556840" y="1829540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07" name="Picture 106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4753906" y="1837706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08" name="Picture 107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3962400" y="1838681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09" name="Picture 108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3151810" y="1839656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10" name="Picture 109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2362200" y="1830399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11" name="Picture 110"/>
              <p:cNvPicPr>
                <a:picLocks noChangeAspect="1"/>
              </p:cNvPicPr>
              <p:nvPr/>
            </p:nvPicPr>
            <p:blipFill rotWithShape="1">
              <a:blip r:embed="rId2"/>
              <a:srcRect l="32096" t="55314" r="39071" b="34075"/>
              <a:stretch/>
            </p:blipFill>
            <p:spPr>
              <a:xfrm>
                <a:off x="1138850" y="1828101"/>
                <a:ext cx="1276682" cy="217811"/>
              </a:xfrm>
              <a:prstGeom prst="rect">
                <a:avLst/>
              </a:prstGeom>
            </p:spPr>
          </p:pic>
          <p:grpSp>
            <p:nvGrpSpPr>
              <p:cNvPr id="114" name="Group 113"/>
              <p:cNvGrpSpPr/>
              <p:nvPr/>
            </p:nvGrpSpPr>
            <p:grpSpPr>
              <a:xfrm>
                <a:off x="1146761" y="2029093"/>
                <a:ext cx="1265927" cy="1228457"/>
                <a:chOff x="3835653" y="1187554"/>
                <a:chExt cx="4498898" cy="5342635"/>
              </a:xfrm>
            </p:grpSpPr>
            <p:pic>
              <p:nvPicPr>
                <p:cNvPr id="130" name="Picture 129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32339" t="39665" r="39072" b="25263"/>
                <a:stretch/>
              </p:blipFill>
              <p:spPr>
                <a:xfrm>
                  <a:off x="3835656" y="1187554"/>
                  <a:ext cx="4498895" cy="3131282"/>
                </a:xfrm>
                <a:prstGeom prst="rect">
                  <a:avLst/>
                </a:prstGeom>
              </p:spPr>
            </p:pic>
            <p:pic>
              <p:nvPicPr>
                <p:cNvPr id="131" name="Picture 130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32363" t="40463" r="39071" b="34105"/>
                <a:stretch/>
              </p:blipFill>
              <p:spPr>
                <a:xfrm>
                  <a:off x="3835653" y="4259556"/>
                  <a:ext cx="4495299" cy="2270633"/>
                </a:xfrm>
                <a:prstGeom prst="rect">
                  <a:avLst/>
                </a:prstGeom>
              </p:spPr>
            </p:pic>
          </p:grpSp>
          <p:grpSp>
            <p:nvGrpSpPr>
              <p:cNvPr id="115" name="Group 114"/>
              <p:cNvGrpSpPr/>
              <p:nvPr/>
            </p:nvGrpSpPr>
            <p:grpSpPr>
              <a:xfrm>
                <a:off x="23622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128" name="Picture 127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129" name="Picture 128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16" name="Group 115"/>
              <p:cNvGrpSpPr/>
              <p:nvPr/>
            </p:nvGrpSpPr>
            <p:grpSpPr>
              <a:xfrm>
                <a:off x="31518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126" name="Picture 125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127" name="Picture 126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17" name="Group 116"/>
              <p:cNvGrpSpPr/>
              <p:nvPr/>
            </p:nvGrpSpPr>
            <p:grpSpPr>
              <a:xfrm>
                <a:off x="39624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124" name="Picture 123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125" name="Picture 124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18" name="Group 117"/>
              <p:cNvGrpSpPr/>
              <p:nvPr/>
            </p:nvGrpSpPr>
            <p:grpSpPr>
              <a:xfrm>
                <a:off x="47520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122" name="Picture 121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123" name="Picture 122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19" name="Group 118"/>
              <p:cNvGrpSpPr/>
              <p:nvPr/>
            </p:nvGrpSpPr>
            <p:grpSpPr>
              <a:xfrm>
                <a:off x="55626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120" name="Picture 119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121" name="Picture 120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</p:grpSp>
        <p:sp>
          <p:nvSpPr>
            <p:cNvPr id="135" name="TextBox 134"/>
            <p:cNvSpPr txBox="1"/>
            <p:nvPr/>
          </p:nvSpPr>
          <p:spPr>
            <a:xfrm>
              <a:off x="2005441" y="3403214"/>
              <a:ext cx="8223978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1500" b="1" dirty="0" smtClean="0">
                  <a:ln>
                    <a:solidFill>
                      <a:schemeClr val="bg1">
                        <a:lumMod val="85000"/>
                      </a:schemeClr>
                    </a:solidFill>
                  </a:ln>
                  <a:latin typeface="HP001 5 hàng" panose="020B0603050302020204" pitchFamily="34" charset="-93"/>
                </a:rPr>
                <a:t>Α</a:t>
              </a:r>
              <a:r>
                <a:rPr lang="vi-VN" sz="11500" b="1" dirty="0" smtClean="0">
                  <a:ln>
                    <a:solidFill>
                      <a:schemeClr val="bg1">
                        <a:lumMod val="85000"/>
                      </a:schemeClr>
                    </a:solidFill>
                  </a:ln>
                  <a:latin typeface="HP001 5 hàng" panose="020B0603050302020204" pitchFamily="34" charset="-93"/>
                </a:rPr>
                <a:t>łm khuya</a:t>
              </a:r>
              <a:endParaRPr lang="vi-VN" sz="11500" dirty="0">
                <a:ln>
                  <a:solidFill>
                    <a:schemeClr val="bg1">
                      <a:lumMod val="85000"/>
                    </a:schemeClr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823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9002" t="18591" r="34793" b="26536"/>
          <a:stretch/>
        </p:blipFill>
        <p:spPr>
          <a:xfrm>
            <a:off x="2278251" y="0"/>
            <a:ext cx="83225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02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238" t="17327" r="33958" b="3980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89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l="34238" t="17327" r="33958" b="39809"/>
          <a:stretch/>
        </p:blipFill>
        <p:spPr>
          <a:xfrm>
            <a:off x="1484526" y="678107"/>
            <a:ext cx="8976829" cy="3289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3633472" y="0"/>
            <a:ext cx="5046072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vạn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tuế</a:t>
            </a:r>
            <a:endParaRPr lang="en-US" sz="32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1884" y="3967566"/>
            <a:ext cx="11876260" cy="25545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hiên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Thủy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vạn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tuế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to.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Lá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mọc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vòng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tựa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chim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xòe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đuôi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Ông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Thủy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quý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lắm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lúc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ngắm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nghía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chút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Ông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bàn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trà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đêm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ông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ngồi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lặng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lẽ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ngắm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tận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khuya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Cloud Callout 33"/>
          <p:cNvSpPr/>
          <p:nvPr/>
        </p:nvSpPr>
        <p:spPr>
          <a:xfrm>
            <a:off x="413285" y="584775"/>
            <a:ext cx="4312947" cy="1382172"/>
          </a:xfrm>
          <a:prstGeom prst="cloudCallout">
            <a:avLst>
              <a:gd name="adj1" fmla="val 31111"/>
              <a:gd name="adj2" fmla="val 25440"/>
            </a:avLst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956398" y="798807"/>
            <a:ext cx="3226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vạn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tuế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31271" y="3978076"/>
            <a:ext cx="6543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uy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792801" y="5920057"/>
            <a:ext cx="9348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uya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415580" y="3978076"/>
            <a:ext cx="7008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uê</a:t>
            </a:r>
            <a:endParaRPr lang="vi-VN" sz="3200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828083" y="4459009"/>
            <a:ext cx="8206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415580" y="4469034"/>
            <a:ext cx="54244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439187" y="6413625"/>
            <a:ext cx="11938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256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3" grpId="0"/>
      <p:bldP spid="23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8808" t="29051" r="35684" b="16551"/>
          <a:stretch/>
        </p:blipFill>
        <p:spPr>
          <a:xfrm>
            <a:off x="1879600" y="0"/>
            <a:ext cx="863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948" b="60807" l="51391" r="54466"/>
                    </a14:imgEffect>
                  </a14:imgLayer>
                </a14:imgProps>
              </a:ext>
            </a:extLst>
          </a:blip>
          <a:srcRect l="52277" t="54596" r="45487" b="41664"/>
          <a:stretch/>
        </p:blipFill>
        <p:spPr>
          <a:xfrm>
            <a:off x="10284" y="-67237"/>
            <a:ext cx="1044295" cy="9816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4579" y="28715"/>
            <a:ext cx="2738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nghe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757713" y="2402114"/>
            <a:ext cx="8420427" cy="4744454"/>
            <a:chOff x="2249715" y="2107237"/>
            <a:chExt cx="7001782" cy="441806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5527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9715" y="2248580"/>
              <a:ext cx="7001782" cy="4276725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5123541" y="2107237"/>
              <a:ext cx="3387725" cy="4276725"/>
              <a:chOff x="6516913" y="583238"/>
              <a:chExt cx="3387725" cy="4276725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7537223" y="2147718"/>
                <a:ext cx="1268639" cy="11477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800" b="97105" l="42173" r="9984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184"/>
              <a:stretch/>
            </p:blipFill>
            <p:spPr>
              <a:xfrm>
                <a:off x="6516913" y="583238"/>
                <a:ext cx="3387725" cy="4276725"/>
              </a:xfrm>
              <a:prstGeom prst="rect">
                <a:avLst/>
              </a:prstGeom>
            </p:spPr>
          </p:pic>
        </p:grpSp>
      </p:grpSp>
      <p:sp>
        <p:nvSpPr>
          <p:cNvPr id="11" name="Rectangle 10"/>
          <p:cNvSpPr/>
          <p:nvPr/>
        </p:nvSpPr>
        <p:spPr>
          <a:xfrm>
            <a:off x="532431" y="1405043"/>
            <a:ext cx="1171302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 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Đố</a:t>
            </a:r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Cây</a:t>
            </a:r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rễ</a:t>
            </a:r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buông</a:t>
            </a:r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mành</a:t>
            </a:r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en-US" sz="4400" b="1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46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Friends Hello GIF - Find &amp; Share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0" y="8704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riends Hello GIF - Find &amp; Share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1708643">
            <a:off x="5704794" y="387037"/>
            <a:ext cx="6658787" cy="4525235"/>
          </a:xfrm>
          <a:prstGeom prst="rect">
            <a:avLst/>
          </a:prstGeom>
          <a:noFill/>
        </p:spPr>
        <p:txBody>
          <a:bodyPr wrap="none" rtlCol="0">
            <a:prstTxWarp prst="textArchUpPour">
              <a:avLst>
                <a:gd name="adj1" fmla="val 10836382"/>
                <a:gd name="adj2" fmla="val 37967"/>
              </a:avLst>
            </a:prstTxWarp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GIỎI!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GIF umbrella minion minions - animated GIF on GIF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0687">
            <a:off x="5867057" y="1878487"/>
            <a:ext cx="4683711" cy="24784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75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7 mẫu câu chào hỏi tiếng anh cho trẻ em thông dụng dễ nhớ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Premium Vector | Frame with happy boy and girl in gard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t="1531" r="1270" b="2076"/>
          <a:stretch/>
        </p:blipFill>
        <p:spPr bwMode="auto">
          <a:xfrm>
            <a:off x="-631370" y="0"/>
            <a:ext cx="136506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Premium Vector | Frame with happy boy and girl in gard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t="1531" r="1270" b="2076"/>
          <a:stretch/>
        </p:blipFill>
        <p:spPr bwMode="auto">
          <a:xfrm>
            <a:off x="-631370" y="0"/>
            <a:ext cx="136506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01111" y="811989"/>
            <a:ext cx="504016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 </a:t>
            </a:r>
            <a:r>
              <a:rPr lang="en-US" sz="66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66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93:</a:t>
            </a:r>
            <a:r>
              <a:rPr lang="en-US" sz="88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</a:t>
            </a:r>
            <a:endParaRPr lang="vi-VN" sz="9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17913" y="2767280"/>
            <a:ext cx="80467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êu</a:t>
            </a:r>
            <a:r>
              <a:rPr lang="en-US" sz="80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</a:t>
            </a:r>
            <a:r>
              <a:rPr lang="en-US" sz="80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uy</a:t>
            </a:r>
            <a:r>
              <a:rPr lang="en-US" sz="80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</a:t>
            </a:r>
            <a:r>
              <a:rPr lang="en-US" sz="80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uya</a:t>
            </a:r>
            <a:endParaRPr lang="vi-VN" sz="8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0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1417" y="1854926"/>
            <a:ext cx="96711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Khám</a:t>
            </a:r>
            <a:r>
              <a:rPr lang="en-US" sz="138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3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phá</a:t>
            </a:r>
            <a:endParaRPr lang="vi-VN" sz="13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11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28147" y="2942408"/>
            <a:ext cx="36253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hoa</a:t>
            </a:r>
            <a:r>
              <a:rPr lang="en-US" sz="4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uệ</a:t>
            </a:r>
            <a:r>
              <a:rPr lang="en-US" sz="4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49856" y="3780429"/>
            <a:ext cx="27048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uệ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3519" y="4651825"/>
            <a:ext cx="18864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uê</a:t>
            </a:r>
            <a:r>
              <a:rPr lang="en-US" sz="4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49005" y="5921362"/>
            <a:ext cx="3450585" cy="629690"/>
            <a:chOff x="701023" y="5373786"/>
            <a:chExt cx="3906414" cy="806364"/>
          </a:xfrm>
        </p:grpSpPr>
        <p:sp>
          <p:nvSpPr>
            <p:cNvPr id="13" name="Rectangle 12"/>
            <p:cNvSpPr/>
            <p:nvPr/>
          </p:nvSpPr>
          <p:spPr>
            <a:xfrm>
              <a:off x="701023" y="5373862"/>
              <a:ext cx="851281" cy="806288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u</a:t>
              </a:r>
              <a:endParaRPr lang="vi-VN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988369" y="5373786"/>
              <a:ext cx="814463" cy="80386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ê</a:t>
              </a:r>
              <a:endParaRPr lang="vi-VN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" name="Straight Connector 14"/>
            <p:cNvCxnSpPr>
              <a:stCxn id="13" idx="3"/>
            </p:cNvCxnSpPr>
            <p:nvPr/>
          </p:nvCxnSpPr>
          <p:spPr>
            <a:xfrm flipV="1">
              <a:off x="1552304" y="5775718"/>
              <a:ext cx="421265" cy="128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3284651" y="5373786"/>
              <a:ext cx="1322786" cy="80386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uê</a:t>
              </a:r>
              <a:endParaRPr lang="vi-VN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2794059" y="5775718"/>
              <a:ext cx="521964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2378945" y="4652545"/>
            <a:ext cx="995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uê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37105" y="4654849"/>
            <a:ext cx="8027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ê</a:t>
            </a:r>
            <a:endParaRPr lang="vi-VN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75866" y="4651959"/>
            <a:ext cx="900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</a:t>
            </a:r>
            <a:endParaRPr lang="vi-VN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AutoShape 4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 sz="1600" dirty="0"/>
          </a:p>
        </p:txBody>
      </p:sp>
      <p:sp>
        <p:nvSpPr>
          <p:cNvPr id="31" name="AutoShape 6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 sz="1600" dirty="0"/>
          </a:p>
        </p:txBody>
      </p:sp>
      <p:sp>
        <p:nvSpPr>
          <p:cNvPr id="32" name="AutoShape 8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 sz="1600" dirty="0"/>
          </a:p>
        </p:txBody>
      </p:sp>
      <p:sp>
        <p:nvSpPr>
          <p:cNvPr id="33" name="AutoShape 12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 sz="1600" dirty="0"/>
          </a:p>
        </p:txBody>
      </p:sp>
      <p:sp>
        <p:nvSpPr>
          <p:cNvPr id="60" name="TextBox 59"/>
          <p:cNvSpPr txBox="1"/>
          <p:nvPr/>
        </p:nvSpPr>
        <p:spPr>
          <a:xfrm>
            <a:off x="4939435" y="4189659"/>
            <a:ext cx="20714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uy</a:t>
            </a:r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122605" y="4930402"/>
            <a:ext cx="1451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uy</a:t>
            </a:r>
            <a:r>
              <a:rPr lang="en-US" sz="4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4430003" y="5921361"/>
            <a:ext cx="3503072" cy="631771"/>
            <a:chOff x="543667" y="5373786"/>
            <a:chExt cx="4399496" cy="806364"/>
          </a:xfrm>
        </p:grpSpPr>
        <p:sp>
          <p:nvSpPr>
            <p:cNvPr id="63" name="Rectangle 62"/>
            <p:cNvSpPr/>
            <p:nvPr/>
          </p:nvSpPr>
          <p:spPr>
            <a:xfrm>
              <a:off x="543667" y="5373863"/>
              <a:ext cx="1008638" cy="806287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u</a:t>
              </a:r>
              <a:endParaRPr lang="vi-VN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077811" y="5373786"/>
              <a:ext cx="796468" cy="80386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y</a:t>
              </a:r>
              <a:endParaRPr lang="vi-VN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5" name="Straight Connector 64"/>
            <p:cNvCxnSpPr>
              <a:stCxn id="63" idx="3"/>
              <a:endCxn id="64" idx="1"/>
            </p:cNvCxnSpPr>
            <p:nvPr/>
          </p:nvCxnSpPr>
          <p:spPr>
            <a:xfrm flipV="1">
              <a:off x="1552304" y="5775718"/>
              <a:ext cx="525507" cy="128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3457191" y="5373786"/>
              <a:ext cx="1485972" cy="80386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uy</a:t>
              </a:r>
              <a:endParaRPr lang="vi-VN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7" name="Straight Arrow Connector 66"/>
            <p:cNvCxnSpPr>
              <a:stCxn id="64" idx="3"/>
              <a:endCxn id="66" idx="1"/>
            </p:cNvCxnSpPr>
            <p:nvPr/>
          </p:nvCxnSpPr>
          <p:spPr>
            <a:xfrm>
              <a:off x="2874279" y="5775718"/>
              <a:ext cx="582912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8" name="TextBox 67"/>
          <p:cNvSpPr txBox="1"/>
          <p:nvPr/>
        </p:nvSpPr>
        <p:spPr>
          <a:xfrm>
            <a:off x="5312258" y="4932694"/>
            <a:ext cx="14376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uy</a:t>
            </a:r>
            <a:r>
              <a:rPr lang="en-US" sz="4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305973" y="4931557"/>
            <a:ext cx="900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</a:t>
            </a:r>
            <a:endParaRPr lang="vi-VN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663798" y="4932051"/>
            <a:ext cx="605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y</a:t>
            </a:r>
            <a:endParaRPr lang="vi-VN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927578" y="3413222"/>
            <a:ext cx="37164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uy</a:t>
            </a:r>
            <a:r>
              <a:rPr lang="en-US" sz="4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hiệu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AutoShape 4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4250497" y="-8654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 sz="1600" dirty="0"/>
          </a:p>
        </p:txBody>
      </p:sp>
      <p:sp>
        <p:nvSpPr>
          <p:cNvPr id="74" name="AutoShape 6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4402897" y="6585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 sz="1600" dirty="0"/>
          </a:p>
        </p:txBody>
      </p:sp>
      <p:sp>
        <p:nvSpPr>
          <p:cNvPr id="75" name="AutoShape 8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4555297" y="21825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 sz="1600" dirty="0"/>
          </a:p>
        </p:txBody>
      </p:sp>
      <p:sp>
        <p:nvSpPr>
          <p:cNvPr id="78" name="TextBox 77"/>
          <p:cNvSpPr txBox="1"/>
          <p:nvPr/>
        </p:nvSpPr>
        <p:spPr>
          <a:xfrm>
            <a:off x="8656653" y="3009588"/>
            <a:ext cx="3565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đê</a:t>
            </a:r>
            <a:r>
              <a:rPr lang="en-US" sz="4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m</a:t>
            </a:r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kh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uya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0859156" y="4607584"/>
            <a:ext cx="17972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uya</a:t>
            </a:r>
            <a:r>
              <a:rPr lang="en-US" sz="4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0513342" y="4607028"/>
            <a:ext cx="17697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uya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8505916" y="5921361"/>
            <a:ext cx="3443802" cy="627739"/>
            <a:chOff x="751862" y="5373786"/>
            <a:chExt cx="4038734" cy="806364"/>
          </a:xfrm>
        </p:grpSpPr>
        <p:sp>
          <p:nvSpPr>
            <p:cNvPr id="84" name="Rectangle 83"/>
            <p:cNvSpPr/>
            <p:nvPr/>
          </p:nvSpPr>
          <p:spPr>
            <a:xfrm>
              <a:off x="751862" y="5373862"/>
              <a:ext cx="811121" cy="806288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u</a:t>
              </a:r>
              <a:endParaRPr lang="vi-VN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975974" y="5373786"/>
              <a:ext cx="953081" cy="803863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ya</a:t>
              </a:r>
              <a:endParaRPr lang="vi-VN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6" name="Straight Connector 85"/>
            <p:cNvCxnSpPr>
              <a:stCxn id="84" idx="3"/>
              <a:endCxn id="85" idx="1"/>
            </p:cNvCxnSpPr>
            <p:nvPr/>
          </p:nvCxnSpPr>
          <p:spPr>
            <a:xfrm flipV="1">
              <a:off x="1562984" y="5775717"/>
              <a:ext cx="412990" cy="128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7" name="Rectangle 86"/>
            <p:cNvSpPr/>
            <p:nvPr/>
          </p:nvSpPr>
          <p:spPr>
            <a:xfrm>
              <a:off x="3363572" y="5373786"/>
              <a:ext cx="1427024" cy="803863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uya</a:t>
              </a:r>
              <a:endParaRPr lang="vi-VN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8" name="Straight Arrow Connector 87"/>
            <p:cNvCxnSpPr/>
            <p:nvPr/>
          </p:nvCxnSpPr>
          <p:spPr>
            <a:xfrm>
              <a:off x="2935498" y="5775717"/>
              <a:ext cx="444573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2" name="TextBox 81"/>
          <p:cNvSpPr txBox="1"/>
          <p:nvPr/>
        </p:nvSpPr>
        <p:spPr>
          <a:xfrm>
            <a:off x="11218613" y="4606472"/>
            <a:ext cx="12449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ya</a:t>
            </a:r>
            <a:endParaRPr lang="vi-VN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0855436" y="4596522"/>
            <a:ext cx="922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</a:t>
            </a:r>
            <a:endParaRPr lang="vi-VN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132083" y="3753073"/>
            <a:ext cx="20714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kh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uya</a:t>
            </a:r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2"/>
          <a:srcRect l="37841" t="17609" r="41634" b="60367"/>
          <a:stretch/>
        </p:blipFill>
        <p:spPr>
          <a:xfrm>
            <a:off x="206239" y="114302"/>
            <a:ext cx="3596805" cy="2852161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3"/>
          <a:srcRect l="40909" t="16121" r="45147" b="59674"/>
          <a:stretch/>
        </p:blipFill>
        <p:spPr>
          <a:xfrm>
            <a:off x="4250497" y="856831"/>
            <a:ext cx="3607094" cy="2618798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4"/>
          <a:srcRect l="23116" t="16815" r="49554" b="52034"/>
          <a:stretch/>
        </p:blipFill>
        <p:spPr>
          <a:xfrm>
            <a:off x="8345419" y="75483"/>
            <a:ext cx="3710296" cy="2932993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6" name="Picture 2" descr="Hoa huệ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66" y="-19584"/>
            <a:ext cx="12207665" cy="687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36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11412 L -2.91667E-6 0.00371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path" presetSubtype="0" decel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-0.12338 L -1.25E-6 7.40741E-7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0463 L 0.15976 -0.67037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82" y="-3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4 -0.10972 L -1.45833E-6 4.07407E-6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0.11343 L -4.375E-6 -7.40741E-7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0.00463 L 0.01953 -0.70741 " pathEditMode="relative" rAng="0" ptsTypes="AA">
                                      <p:cBhvr>
                                        <p:cTn id="10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7" y="-3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4 -0.10972 L 2.70833E-6 -3.7037E-6 " pathEditMode="relative" rAng="0" ptsTypes="AA">
                                      <p:cBhvr>
                                        <p:cTn id="12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12385 L 4.58333E-6 -1.11111E-6 " pathEditMode="relative" rAng="0" ptsTypes="AA">
                                      <p:cBhvr>
                                        <p:cTn id="12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0.00463 L -0.35052 -0.65996 " pathEditMode="relative" rAng="0" ptsTypes="AA">
                                      <p:cBhvr>
                                        <p:cTn id="14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26" y="-3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10" grpId="0"/>
      <p:bldP spid="10" grpId="1"/>
      <p:bldP spid="24" grpId="0"/>
      <p:bldP spid="24" grpId="1"/>
      <p:bldP spid="26" grpId="0"/>
      <p:bldP spid="26" grpId="1"/>
      <p:bldP spid="27" grpId="0"/>
      <p:bldP spid="27" grpId="1"/>
      <p:bldP spid="60" grpId="0"/>
      <p:bldP spid="60" grpId="1"/>
      <p:bldP spid="61" grpId="0"/>
      <p:bldP spid="61" grpId="1"/>
      <p:bldP spid="68" grpId="0"/>
      <p:bldP spid="68" grpId="1"/>
      <p:bldP spid="69" grpId="0"/>
      <p:bldP spid="69" grpId="1"/>
      <p:bldP spid="70" grpId="0"/>
      <p:bldP spid="70" grpId="1"/>
      <p:bldP spid="71" grpId="0"/>
      <p:bldP spid="78" grpId="0"/>
      <p:bldP spid="79" grpId="0"/>
      <p:bldP spid="79" grpId="1"/>
      <p:bldP spid="80" grpId="0"/>
      <p:bldP spid="80" grpId="1"/>
      <p:bldP spid="82" grpId="0"/>
      <p:bldP spid="82" grpId="1"/>
      <p:bldP spid="81" grpId="0"/>
      <p:bldP spid="81" grpId="1"/>
      <p:bldP spid="50" grpId="0"/>
      <p:bldP spid="5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74468" y="1097280"/>
            <a:ext cx="7443063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Đọc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từ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ứng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dụng</a:t>
            </a:r>
            <a:endParaRPr lang="vi-VN" sz="115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38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290" y="2635003"/>
            <a:ext cx="40222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Khuê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98052" y="2665769"/>
            <a:ext cx="3237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hủy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thủ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41523" y="6047645"/>
            <a:ext cx="22926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k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huy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áo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76884" y="6003377"/>
            <a:ext cx="3898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p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héc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mơ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tuya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6" descr="CON LẬT ĐẬT LUÔN BIẾT ĐỨNG DẬY MỖI KHI BỊ VẤP NGÃ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31315" t="17510" r="28303" b="34673"/>
          <a:stretch/>
        </p:blipFill>
        <p:spPr>
          <a:xfrm>
            <a:off x="803638" y="160337"/>
            <a:ext cx="4386847" cy="2474665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28916" t="18006" r="27913" b="34574"/>
          <a:stretch/>
        </p:blipFill>
        <p:spPr>
          <a:xfrm>
            <a:off x="7342095" y="160337"/>
            <a:ext cx="4293530" cy="2505432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l="35443" t="19692" r="30311" b="35863"/>
          <a:stretch/>
        </p:blipFill>
        <p:spPr>
          <a:xfrm>
            <a:off x="1011879" y="3550024"/>
            <a:ext cx="4293530" cy="2497621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/>
          <a:srcRect l="29029" t="20188" r="29251" b="36359"/>
          <a:stretch/>
        </p:blipFill>
        <p:spPr>
          <a:xfrm>
            <a:off x="7302403" y="3579897"/>
            <a:ext cx="4373381" cy="2467748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50" name="Picture 2" descr="Vị tổng trấn cho xây Khuê Văn Các, chợ Đồng Xuân - VnExpres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896" y="8345"/>
            <a:ext cx="12230895" cy="683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85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899290" y="2635003"/>
            <a:ext cx="40222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Khuê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98052" y="2665769"/>
            <a:ext cx="3237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hủy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thủ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41523" y="6047645"/>
            <a:ext cx="22926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k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huy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áo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76884" y="6003377"/>
            <a:ext cx="3898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p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héc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mơ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tuya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AutoShape 6" descr="CON LẬT ĐẬT LUÔN BIẾT ĐỨNG DẬY MỖI KHI BỊ VẤP NGÃ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/>
          <a:srcRect l="31315" t="17510" r="28303" b="34673"/>
          <a:stretch/>
        </p:blipFill>
        <p:spPr>
          <a:xfrm>
            <a:off x="803638" y="160337"/>
            <a:ext cx="4386847" cy="2474665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/>
          <a:srcRect l="28916" t="18006" r="27913" b="34574"/>
          <a:stretch/>
        </p:blipFill>
        <p:spPr>
          <a:xfrm>
            <a:off x="7342095" y="160337"/>
            <a:ext cx="4293530" cy="2505432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5"/>
          <a:srcRect l="35443" t="19692" r="30311" b="35863"/>
          <a:stretch/>
        </p:blipFill>
        <p:spPr>
          <a:xfrm>
            <a:off x="1011879" y="3550024"/>
            <a:ext cx="4293530" cy="2497621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6"/>
          <a:srcRect l="29029" t="20188" r="29251" b="36359"/>
          <a:stretch/>
        </p:blipFill>
        <p:spPr>
          <a:xfrm>
            <a:off x="7302403" y="3579897"/>
            <a:ext cx="4373381" cy="2467748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4" name="Picture 2" descr="Vị tổng trấn cho xây Khuê Văn Các, chợ Đồng Xuân - VnExpres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896" y="8345"/>
            <a:ext cx="12230895" cy="683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43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899290" y="2635003"/>
            <a:ext cx="40222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Khuê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398052" y="2665769"/>
            <a:ext cx="3237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hủy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thủ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041523" y="6047645"/>
            <a:ext cx="22926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k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huy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áo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776884" y="6003377"/>
            <a:ext cx="3898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p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héc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mơ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tuya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Picture 41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AutoShape 6" descr="CON LẬT ĐẬT LUÔN BIẾT ĐỨNG DẬY MỖI KHI BỊ VẤP NGÃ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3"/>
          <a:srcRect l="31315" t="17510" r="28303" b="34673"/>
          <a:stretch/>
        </p:blipFill>
        <p:spPr>
          <a:xfrm>
            <a:off x="803638" y="160337"/>
            <a:ext cx="4386847" cy="2474665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4"/>
          <a:srcRect l="28916" t="18006" r="27913" b="34574"/>
          <a:stretch/>
        </p:blipFill>
        <p:spPr>
          <a:xfrm>
            <a:off x="7342095" y="160337"/>
            <a:ext cx="4293530" cy="2505432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5"/>
          <a:srcRect l="35443" t="19692" r="30311" b="35863"/>
          <a:stretch/>
        </p:blipFill>
        <p:spPr>
          <a:xfrm>
            <a:off x="1011879" y="3550024"/>
            <a:ext cx="4293530" cy="2497621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6"/>
          <a:srcRect l="29029" t="20188" r="29251" b="36359"/>
          <a:stretch/>
        </p:blipFill>
        <p:spPr>
          <a:xfrm>
            <a:off x="7302403" y="3579897"/>
            <a:ext cx="4373381" cy="2467748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4" name="TextBox 53"/>
          <p:cNvSpPr txBox="1"/>
          <p:nvPr/>
        </p:nvSpPr>
        <p:spPr>
          <a:xfrm>
            <a:off x="1577332" y="2626592"/>
            <a:ext cx="8418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uê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896660" y="2665769"/>
            <a:ext cx="805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uy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655706" y="6047645"/>
            <a:ext cx="805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uy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429580" y="6009628"/>
            <a:ext cx="11657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uya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011879" y="3221501"/>
            <a:ext cx="124722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525435" y="3275654"/>
            <a:ext cx="104887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178424" y="6644028"/>
            <a:ext cx="108921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408024" y="6603687"/>
            <a:ext cx="102197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35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4" grpId="1"/>
      <p:bldP spid="54" grpId="2"/>
      <p:bldP spid="54" grpId="3"/>
      <p:bldP spid="55" grpId="0"/>
      <p:bldP spid="55" grpId="1"/>
      <p:bldP spid="55" grpId="2"/>
      <p:bldP spid="56" grpId="0"/>
      <p:bldP spid="56" grpId="1"/>
      <p:bldP spid="56" grpId="2"/>
      <p:bldP spid="5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225</Words>
  <Application>Microsoft Office PowerPoint</Application>
  <PresentationFormat>Widescreen</PresentationFormat>
  <Paragraphs>91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.VnArabia</vt:lpstr>
      <vt:lpstr>Arial</vt:lpstr>
      <vt:lpstr>Calibri</vt:lpstr>
      <vt:lpstr>Calibri Light</vt:lpstr>
      <vt:lpstr>HP001 4 hàng</vt:lpstr>
      <vt:lpstr>HP001 5 hàng</vt:lpstr>
      <vt:lpstr>Times New Roman</vt:lpstr>
      <vt:lpstr>UTM Avo</vt:lpstr>
      <vt:lpstr>Windsor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00000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MyPC</cp:lastModifiedBy>
  <cp:revision>68</cp:revision>
  <dcterms:created xsi:type="dcterms:W3CDTF">2021-01-11T12:41:36Z</dcterms:created>
  <dcterms:modified xsi:type="dcterms:W3CDTF">2021-02-02T13:39:49Z</dcterms:modified>
</cp:coreProperties>
</file>