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80" r:id="rId13"/>
    <p:sldId id="281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124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70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14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1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0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90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3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60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82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5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02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10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97B4-9F81-4318-9EC6-ABE2CD54B55B}" type="datetimeFigureOut">
              <a:rPr lang="vi-VN" smtClean="0"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252B-2954-4192-8B17-C976CD149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5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300631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3181362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87867"/>
              </p:ext>
            </p:extLst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03237"/>
              </p:ext>
            </p:extLst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94204" y="2043169"/>
            <a:ext cx="5977106" cy="3178063"/>
            <a:chOff x="104454" y="2429689"/>
            <a:chExt cx="5977106" cy="31780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7738" t="39665" r="39071" b="25263"/>
            <a:stretch/>
          </p:blipFill>
          <p:spPr>
            <a:xfrm>
              <a:off x="104454" y="2459299"/>
              <a:ext cx="5222922" cy="3131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8152" t="46208" r="47216" b="22174"/>
            <a:stretch/>
          </p:blipFill>
          <p:spPr>
            <a:xfrm>
              <a:off x="5269717" y="2429689"/>
              <a:ext cx="811843" cy="317806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flipH="1" flipV="1">
              <a:off x="2674534" y="4171000"/>
              <a:ext cx="112333" cy="1139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24943" y="1844286"/>
            <a:ext cx="34687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76749" y="3704651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805446" y="3749565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810989" y="4514334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420588" y="4446595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664427" y="3799439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5715338" y="3877025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773979" y="3903033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6498755" y="3714407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01636" y="3827127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Freeform 20"/>
          <p:cNvSpPr/>
          <p:nvPr/>
        </p:nvSpPr>
        <p:spPr>
          <a:xfrm>
            <a:off x="6561009" y="4856627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7107367" y="3772775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Freeform 22"/>
          <p:cNvSpPr/>
          <p:nvPr/>
        </p:nvSpPr>
        <p:spPr>
          <a:xfrm>
            <a:off x="7391439" y="3648083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Freeform 23"/>
          <p:cNvSpPr/>
          <p:nvPr/>
        </p:nvSpPr>
        <p:spPr>
          <a:xfrm>
            <a:off x="7408267" y="4917373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Freeform 24"/>
          <p:cNvSpPr/>
          <p:nvPr/>
        </p:nvSpPr>
        <p:spPr>
          <a:xfrm>
            <a:off x="7887846" y="4402625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802029" y="275261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093 L -0.01198 -0.01597 L -0.02253 -0.02176 L -0.03542 -0.0206 L -0.04948 -0.01273 L -0.06003 0.00278 L -0.0681 0.025 L -0.07474 0.0581 L -0.07631 0.08866 L -0.07474 0.11505 L -0.06901 0.14051 L -0.05977 0.16065 L -0.04818 0.17083 L -0.03724 0.17824 L -0.02605 0.18287 L -0.0142 0.17824 L -0.00013 0.1669 L 0.01106 0.1412 L 0.01849 0.10764 L 0.01914 0.07847 L 0.01627 0.04259 L 0.01171 0.02222 L 0.00625 0.00787 L 0.00312 0.00509 L -0.00235 0.01991 L -0.00105 0.03056 L 0.00468 0.0375 L 0.01523 0.03981 L 0.02838 0.04213 L 0.06171 0.00787 L 0.11458 -0.0081 L 0.1069 -0.01667 L 0.09283 -0.01782 L 0.07773 -0.01204 L 0.06367 0.00741 L 0.05312 0.03634 L 0.04661 0.075 L 0.04726 0.12292 L 0.05533 0.14514 L 0.0694 0.1662 L 0.08281 0.17593 L 0.0944 0.18056 L 0.10664 0.1787 L 0.12161 0.15833 L 0.1306 0.13264 L 0.13737 0.09051 L 0.13606 0.06597 L 0.13281 0.04329 L 0.12617 0.01296 L 0.11588 -0.00648 L 0.13737 -0.02847 L 0.13567 0.14907 L 0.13802 0.1662 L 0.1431 0.17431 L 0.15052 0.1787 L 0.15911 0.1794 L 0.16966 0.17014 L 0.18086 0.15208 L 0.18854 0.1287 L 0.20052 0.08032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94204" y="2043169"/>
            <a:ext cx="5977106" cy="3178063"/>
            <a:chOff x="104454" y="2429689"/>
            <a:chExt cx="5977106" cy="31780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7738" t="39665" r="39071" b="25263"/>
            <a:stretch/>
          </p:blipFill>
          <p:spPr>
            <a:xfrm>
              <a:off x="104454" y="2459299"/>
              <a:ext cx="5222922" cy="3131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8152" t="46208" r="47216" b="22174"/>
            <a:stretch/>
          </p:blipFill>
          <p:spPr>
            <a:xfrm>
              <a:off x="5269717" y="2429689"/>
              <a:ext cx="811843" cy="317806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flipH="1" flipV="1">
              <a:off x="2674534" y="4171000"/>
              <a:ext cx="112333" cy="1139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24943" y="1844286"/>
            <a:ext cx="34687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φψ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76749" y="3704651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4805446" y="3749565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4810989" y="4514334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5420588" y="4446595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5664427" y="3799439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6896385" y="4115049"/>
            <a:ext cx="258792" cy="3393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92060"/>
              <a:gd name="connsiteY0" fmla="*/ 2610929 h 2610929"/>
              <a:gd name="connsiteX1" fmla="*/ 51758 w 1892060"/>
              <a:gd name="connsiteY1" fmla="*/ 2352136 h 2610929"/>
              <a:gd name="connsiteX2" fmla="*/ 132271 w 1892060"/>
              <a:gd name="connsiteY2" fmla="*/ 2053087 h 2610929"/>
              <a:gd name="connsiteX3" fmla="*/ 247290 w 1892060"/>
              <a:gd name="connsiteY3" fmla="*/ 1748287 h 2610929"/>
              <a:gd name="connsiteX4" fmla="*/ 362309 w 1892060"/>
              <a:gd name="connsiteY4" fmla="*/ 1524000 h 2610929"/>
              <a:gd name="connsiteX5" fmla="*/ 483079 w 1892060"/>
              <a:gd name="connsiteY5" fmla="*/ 1328468 h 2610929"/>
              <a:gd name="connsiteX6" fmla="*/ 603849 w 1892060"/>
              <a:gd name="connsiteY6" fmla="*/ 1155940 h 2610929"/>
              <a:gd name="connsiteX7" fmla="*/ 776377 w 1892060"/>
              <a:gd name="connsiteY7" fmla="*/ 966159 h 2610929"/>
              <a:gd name="connsiteX8" fmla="*/ 948905 w 1892060"/>
              <a:gd name="connsiteY8" fmla="*/ 810883 h 2610929"/>
              <a:gd name="connsiteX9" fmla="*/ 1103883 w 1892060"/>
              <a:gd name="connsiteY9" fmla="*/ 705996 h 2610929"/>
              <a:gd name="connsiteX10" fmla="*/ 1203974 w 1892060"/>
              <a:gd name="connsiteY10" fmla="*/ 638355 h 2610929"/>
              <a:gd name="connsiteX11" fmla="*/ 1449238 w 1892060"/>
              <a:gd name="connsiteY11" fmla="*/ 471578 h 2610929"/>
              <a:gd name="connsiteX12" fmla="*/ 1633268 w 1892060"/>
              <a:gd name="connsiteY12" fmla="*/ 339306 h 2610929"/>
              <a:gd name="connsiteX13" fmla="*/ 1726296 w 1892060"/>
              <a:gd name="connsiteY13" fmla="*/ 254055 h 2610929"/>
              <a:gd name="connsiteX14" fmla="*/ 1828800 w 1892060"/>
              <a:gd name="connsiteY14" fmla="*/ 132272 h 2610929"/>
              <a:gd name="connsiteX15" fmla="*/ 1892060 w 1892060"/>
              <a:gd name="connsiteY15" fmla="*/ 0 h 2610929"/>
              <a:gd name="connsiteX0" fmla="*/ 0 w 1840302"/>
              <a:gd name="connsiteY0" fmla="*/ 2352136 h 2352136"/>
              <a:gd name="connsiteX1" fmla="*/ 80513 w 1840302"/>
              <a:gd name="connsiteY1" fmla="*/ 2053087 h 2352136"/>
              <a:gd name="connsiteX2" fmla="*/ 195532 w 1840302"/>
              <a:gd name="connsiteY2" fmla="*/ 1748287 h 2352136"/>
              <a:gd name="connsiteX3" fmla="*/ 310551 w 1840302"/>
              <a:gd name="connsiteY3" fmla="*/ 1524000 h 2352136"/>
              <a:gd name="connsiteX4" fmla="*/ 431321 w 1840302"/>
              <a:gd name="connsiteY4" fmla="*/ 1328468 h 2352136"/>
              <a:gd name="connsiteX5" fmla="*/ 552091 w 1840302"/>
              <a:gd name="connsiteY5" fmla="*/ 1155940 h 2352136"/>
              <a:gd name="connsiteX6" fmla="*/ 724619 w 1840302"/>
              <a:gd name="connsiteY6" fmla="*/ 966159 h 2352136"/>
              <a:gd name="connsiteX7" fmla="*/ 897147 w 1840302"/>
              <a:gd name="connsiteY7" fmla="*/ 810883 h 2352136"/>
              <a:gd name="connsiteX8" fmla="*/ 1052125 w 1840302"/>
              <a:gd name="connsiteY8" fmla="*/ 705996 h 2352136"/>
              <a:gd name="connsiteX9" fmla="*/ 1152216 w 1840302"/>
              <a:gd name="connsiteY9" fmla="*/ 638355 h 2352136"/>
              <a:gd name="connsiteX10" fmla="*/ 1397480 w 1840302"/>
              <a:gd name="connsiteY10" fmla="*/ 471578 h 2352136"/>
              <a:gd name="connsiteX11" fmla="*/ 1581510 w 1840302"/>
              <a:gd name="connsiteY11" fmla="*/ 339306 h 2352136"/>
              <a:gd name="connsiteX12" fmla="*/ 1674538 w 1840302"/>
              <a:gd name="connsiteY12" fmla="*/ 254055 h 2352136"/>
              <a:gd name="connsiteX13" fmla="*/ 1777042 w 1840302"/>
              <a:gd name="connsiteY13" fmla="*/ 132272 h 2352136"/>
              <a:gd name="connsiteX14" fmla="*/ 1840302 w 1840302"/>
              <a:gd name="connsiteY14" fmla="*/ 0 h 2352136"/>
              <a:gd name="connsiteX0" fmla="*/ 0 w 1759789"/>
              <a:gd name="connsiteY0" fmla="*/ 2053087 h 2053087"/>
              <a:gd name="connsiteX1" fmla="*/ 115019 w 1759789"/>
              <a:gd name="connsiteY1" fmla="*/ 1748287 h 2053087"/>
              <a:gd name="connsiteX2" fmla="*/ 230038 w 1759789"/>
              <a:gd name="connsiteY2" fmla="*/ 1524000 h 2053087"/>
              <a:gd name="connsiteX3" fmla="*/ 350808 w 1759789"/>
              <a:gd name="connsiteY3" fmla="*/ 1328468 h 2053087"/>
              <a:gd name="connsiteX4" fmla="*/ 471578 w 1759789"/>
              <a:gd name="connsiteY4" fmla="*/ 1155940 h 2053087"/>
              <a:gd name="connsiteX5" fmla="*/ 644106 w 1759789"/>
              <a:gd name="connsiteY5" fmla="*/ 966159 h 2053087"/>
              <a:gd name="connsiteX6" fmla="*/ 816634 w 1759789"/>
              <a:gd name="connsiteY6" fmla="*/ 810883 h 2053087"/>
              <a:gd name="connsiteX7" fmla="*/ 971612 w 1759789"/>
              <a:gd name="connsiteY7" fmla="*/ 705996 h 2053087"/>
              <a:gd name="connsiteX8" fmla="*/ 1071703 w 1759789"/>
              <a:gd name="connsiteY8" fmla="*/ 638355 h 2053087"/>
              <a:gd name="connsiteX9" fmla="*/ 1316967 w 1759789"/>
              <a:gd name="connsiteY9" fmla="*/ 471578 h 2053087"/>
              <a:gd name="connsiteX10" fmla="*/ 1500997 w 1759789"/>
              <a:gd name="connsiteY10" fmla="*/ 339306 h 2053087"/>
              <a:gd name="connsiteX11" fmla="*/ 1594025 w 1759789"/>
              <a:gd name="connsiteY11" fmla="*/ 254055 h 2053087"/>
              <a:gd name="connsiteX12" fmla="*/ 1696529 w 1759789"/>
              <a:gd name="connsiteY12" fmla="*/ 132272 h 2053087"/>
              <a:gd name="connsiteX13" fmla="*/ 1759789 w 1759789"/>
              <a:gd name="connsiteY13" fmla="*/ 0 h 2053087"/>
              <a:gd name="connsiteX0" fmla="*/ 0 w 1644770"/>
              <a:gd name="connsiteY0" fmla="*/ 1748287 h 1748287"/>
              <a:gd name="connsiteX1" fmla="*/ 115019 w 1644770"/>
              <a:gd name="connsiteY1" fmla="*/ 1524000 h 1748287"/>
              <a:gd name="connsiteX2" fmla="*/ 235789 w 1644770"/>
              <a:gd name="connsiteY2" fmla="*/ 1328468 h 1748287"/>
              <a:gd name="connsiteX3" fmla="*/ 356559 w 1644770"/>
              <a:gd name="connsiteY3" fmla="*/ 1155940 h 1748287"/>
              <a:gd name="connsiteX4" fmla="*/ 529087 w 1644770"/>
              <a:gd name="connsiteY4" fmla="*/ 966159 h 1748287"/>
              <a:gd name="connsiteX5" fmla="*/ 701615 w 1644770"/>
              <a:gd name="connsiteY5" fmla="*/ 810883 h 1748287"/>
              <a:gd name="connsiteX6" fmla="*/ 856593 w 1644770"/>
              <a:gd name="connsiteY6" fmla="*/ 705996 h 1748287"/>
              <a:gd name="connsiteX7" fmla="*/ 956684 w 1644770"/>
              <a:gd name="connsiteY7" fmla="*/ 638355 h 1748287"/>
              <a:gd name="connsiteX8" fmla="*/ 1201948 w 1644770"/>
              <a:gd name="connsiteY8" fmla="*/ 471578 h 1748287"/>
              <a:gd name="connsiteX9" fmla="*/ 1385978 w 1644770"/>
              <a:gd name="connsiteY9" fmla="*/ 339306 h 1748287"/>
              <a:gd name="connsiteX10" fmla="*/ 1479006 w 1644770"/>
              <a:gd name="connsiteY10" fmla="*/ 254055 h 1748287"/>
              <a:gd name="connsiteX11" fmla="*/ 1581510 w 1644770"/>
              <a:gd name="connsiteY11" fmla="*/ 132272 h 1748287"/>
              <a:gd name="connsiteX12" fmla="*/ 1644770 w 1644770"/>
              <a:gd name="connsiteY12" fmla="*/ 0 h 1748287"/>
              <a:gd name="connsiteX0" fmla="*/ 0 w 1529751"/>
              <a:gd name="connsiteY0" fmla="*/ 1524000 h 1524000"/>
              <a:gd name="connsiteX1" fmla="*/ 120770 w 1529751"/>
              <a:gd name="connsiteY1" fmla="*/ 1328468 h 1524000"/>
              <a:gd name="connsiteX2" fmla="*/ 241540 w 1529751"/>
              <a:gd name="connsiteY2" fmla="*/ 1155940 h 1524000"/>
              <a:gd name="connsiteX3" fmla="*/ 414068 w 1529751"/>
              <a:gd name="connsiteY3" fmla="*/ 966159 h 1524000"/>
              <a:gd name="connsiteX4" fmla="*/ 586596 w 1529751"/>
              <a:gd name="connsiteY4" fmla="*/ 810883 h 1524000"/>
              <a:gd name="connsiteX5" fmla="*/ 741574 w 1529751"/>
              <a:gd name="connsiteY5" fmla="*/ 705996 h 1524000"/>
              <a:gd name="connsiteX6" fmla="*/ 841665 w 1529751"/>
              <a:gd name="connsiteY6" fmla="*/ 638355 h 1524000"/>
              <a:gd name="connsiteX7" fmla="*/ 1086929 w 1529751"/>
              <a:gd name="connsiteY7" fmla="*/ 471578 h 1524000"/>
              <a:gd name="connsiteX8" fmla="*/ 1270959 w 1529751"/>
              <a:gd name="connsiteY8" fmla="*/ 339306 h 1524000"/>
              <a:gd name="connsiteX9" fmla="*/ 1363987 w 1529751"/>
              <a:gd name="connsiteY9" fmla="*/ 254055 h 1524000"/>
              <a:gd name="connsiteX10" fmla="*/ 1466491 w 1529751"/>
              <a:gd name="connsiteY10" fmla="*/ 132272 h 1524000"/>
              <a:gd name="connsiteX11" fmla="*/ 1529751 w 1529751"/>
              <a:gd name="connsiteY11" fmla="*/ 0 h 1524000"/>
              <a:gd name="connsiteX0" fmla="*/ 0 w 1408981"/>
              <a:gd name="connsiteY0" fmla="*/ 1328468 h 1328468"/>
              <a:gd name="connsiteX1" fmla="*/ 120770 w 1408981"/>
              <a:gd name="connsiteY1" fmla="*/ 1155940 h 1328468"/>
              <a:gd name="connsiteX2" fmla="*/ 293298 w 1408981"/>
              <a:gd name="connsiteY2" fmla="*/ 966159 h 1328468"/>
              <a:gd name="connsiteX3" fmla="*/ 465826 w 1408981"/>
              <a:gd name="connsiteY3" fmla="*/ 810883 h 1328468"/>
              <a:gd name="connsiteX4" fmla="*/ 620804 w 1408981"/>
              <a:gd name="connsiteY4" fmla="*/ 705996 h 1328468"/>
              <a:gd name="connsiteX5" fmla="*/ 720895 w 1408981"/>
              <a:gd name="connsiteY5" fmla="*/ 638355 h 1328468"/>
              <a:gd name="connsiteX6" fmla="*/ 966159 w 1408981"/>
              <a:gd name="connsiteY6" fmla="*/ 471578 h 1328468"/>
              <a:gd name="connsiteX7" fmla="*/ 1150189 w 1408981"/>
              <a:gd name="connsiteY7" fmla="*/ 339306 h 1328468"/>
              <a:gd name="connsiteX8" fmla="*/ 1243217 w 1408981"/>
              <a:gd name="connsiteY8" fmla="*/ 254055 h 1328468"/>
              <a:gd name="connsiteX9" fmla="*/ 1345721 w 1408981"/>
              <a:gd name="connsiteY9" fmla="*/ 132272 h 1328468"/>
              <a:gd name="connsiteX10" fmla="*/ 1408981 w 1408981"/>
              <a:gd name="connsiteY10" fmla="*/ 0 h 1328468"/>
              <a:gd name="connsiteX0" fmla="*/ 0 w 1288211"/>
              <a:gd name="connsiteY0" fmla="*/ 1155940 h 1155940"/>
              <a:gd name="connsiteX1" fmla="*/ 172528 w 1288211"/>
              <a:gd name="connsiteY1" fmla="*/ 966159 h 1155940"/>
              <a:gd name="connsiteX2" fmla="*/ 345056 w 1288211"/>
              <a:gd name="connsiteY2" fmla="*/ 810883 h 1155940"/>
              <a:gd name="connsiteX3" fmla="*/ 500034 w 1288211"/>
              <a:gd name="connsiteY3" fmla="*/ 705996 h 1155940"/>
              <a:gd name="connsiteX4" fmla="*/ 600125 w 1288211"/>
              <a:gd name="connsiteY4" fmla="*/ 638355 h 1155940"/>
              <a:gd name="connsiteX5" fmla="*/ 845389 w 1288211"/>
              <a:gd name="connsiteY5" fmla="*/ 471578 h 1155940"/>
              <a:gd name="connsiteX6" fmla="*/ 1029419 w 1288211"/>
              <a:gd name="connsiteY6" fmla="*/ 339306 h 1155940"/>
              <a:gd name="connsiteX7" fmla="*/ 1122447 w 1288211"/>
              <a:gd name="connsiteY7" fmla="*/ 254055 h 1155940"/>
              <a:gd name="connsiteX8" fmla="*/ 1224951 w 1288211"/>
              <a:gd name="connsiteY8" fmla="*/ 132272 h 1155940"/>
              <a:gd name="connsiteX9" fmla="*/ 1288211 w 1288211"/>
              <a:gd name="connsiteY9" fmla="*/ 0 h 1155940"/>
              <a:gd name="connsiteX0" fmla="*/ 0 w 1115683"/>
              <a:gd name="connsiteY0" fmla="*/ 966159 h 966159"/>
              <a:gd name="connsiteX1" fmla="*/ 172528 w 1115683"/>
              <a:gd name="connsiteY1" fmla="*/ 810883 h 966159"/>
              <a:gd name="connsiteX2" fmla="*/ 327506 w 1115683"/>
              <a:gd name="connsiteY2" fmla="*/ 705996 h 966159"/>
              <a:gd name="connsiteX3" fmla="*/ 427597 w 1115683"/>
              <a:gd name="connsiteY3" fmla="*/ 638355 h 966159"/>
              <a:gd name="connsiteX4" fmla="*/ 672861 w 1115683"/>
              <a:gd name="connsiteY4" fmla="*/ 471578 h 966159"/>
              <a:gd name="connsiteX5" fmla="*/ 856891 w 1115683"/>
              <a:gd name="connsiteY5" fmla="*/ 339306 h 966159"/>
              <a:gd name="connsiteX6" fmla="*/ 949919 w 1115683"/>
              <a:gd name="connsiteY6" fmla="*/ 254055 h 966159"/>
              <a:gd name="connsiteX7" fmla="*/ 1052423 w 1115683"/>
              <a:gd name="connsiteY7" fmla="*/ 132272 h 966159"/>
              <a:gd name="connsiteX8" fmla="*/ 1115683 w 1115683"/>
              <a:gd name="connsiteY8" fmla="*/ 0 h 966159"/>
              <a:gd name="connsiteX0" fmla="*/ 0 w 943155"/>
              <a:gd name="connsiteY0" fmla="*/ 810883 h 810883"/>
              <a:gd name="connsiteX1" fmla="*/ 154978 w 943155"/>
              <a:gd name="connsiteY1" fmla="*/ 705996 h 810883"/>
              <a:gd name="connsiteX2" fmla="*/ 255069 w 943155"/>
              <a:gd name="connsiteY2" fmla="*/ 638355 h 810883"/>
              <a:gd name="connsiteX3" fmla="*/ 500333 w 943155"/>
              <a:gd name="connsiteY3" fmla="*/ 471578 h 810883"/>
              <a:gd name="connsiteX4" fmla="*/ 684363 w 943155"/>
              <a:gd name="connsiteY4" fmla="*/ 339306 h 810883"/>
              <a:gd name="connsiteX5" fmla="*/ 777391 w 943155"/>
              <a:gd name="connsiteY5" fmla="*/ 254055 h 810883"/>
              <a:gd name="connsiteX6" fmla="*/ 879895 w 943155"/>
              <a:gd name="connsiteY6" fmla="*/ 132272 h 810883"/>
              <a:gd name="connsiteX7" fmla="*/ 943155 w 943155"/>
              <a:gd name="connsiteY7" fmla="*/ 0 h 810883"/>
              <a:gd name="connsiteX0" fmla="*/ 0 w 788177"/>
              <a:gd name="connsiteY0" fmla="*/ 705996 h 705996"/>
              <a:gd name="connsiteX1" fmla="*/ 100091 w 788177"/>
              <a:gd name="connsiteY1" fmla="*/ 638355 h 705996"/>
              <a:gd name="connsiteX2" fmla="*/ 345355 w 788177"/>
              <a:gd name="connsiteY2" fmla="*/ 471578 h 705996"/>
              <a:gd name="connsiteX3" fmla="*/ 529385 w 788177"/>
              <a:gd name="connsiteY3" fmla="*/ 339306 h 705996"/>
              <a:gd name="connsiteX4" fmla="*/ 622413 w 788177"/>
              <a:gd name="connsiteY4" fmla="*/ 254055 h 705996"/>
              <a:gd name="connsiteX5" fmla="*/ 724917 w 788177"/>
              <a:gd name="connsiteY5" fmla="*/ 132272 h 705996"/>
              <a:gd name="connsiteX6" fmla="*/ 788177 w 788177"/>
              <a:gd name="connsiteY6" fmla="*/ 0 h 705996"/>
              <a:gd name="connsiteX0" fmla="*/ 0 w 688086"/>
              <a:gd name="connsiteY0" fmla="*/ 638355 h 638355"/>
              <a:gd name="connsiteX1" fmla="*/ 245264 w 688086"/>
              <a:gd name="connsiteY1" fmla="*/ 471578 h 638355"/>
              <a:gd name="connsiteX2" fmla="*/ 429294 w 688086"/>
              <a:gd name="connsiteY2" fmla="*/ 339306 h 638355"/>
              <a:gd name="connsiteX3" fmla="*/ 522322 w 688086"/>
              <a:gd name="connsiteY3" fmla="*/ 254055 h 638355"/>
              <a:gd name="connsiteX4" fmla="*/ 624826 w 688086"/>
              <a:gd name="connsiteY4" fmla="*/ 132272 h 638355"/>
              <a:gd name="connsiteX5" fmla="*/ 688086 w 688086"/>
              <a:gd name="connsiteY5" fmla="*/ 0 h 638355"/>
              <a:gd name="connsiteX0" fmla="*/ 0 w 442822"/>
              <a:gd name="connsiteY0" fmla="*/ 471578 h 471578"/>
              <a:gd name="connsiteX1" fmla="*/ 184030 w 442822"/>
              <a:gd name="connsiteY1" fmla="*/ 339306 h 471578"/>
              <a:gd name="connsiteX2" fmla="*/ 277058 w 442822"/>
              <a:gd name="connsiteY2" fmla="*/ 254055 h 471578"/>
              <a:gd name="connsiteX3" fmla="*/ 379562 w 442822"/>
              <a:gd name="connsiteY3" fmla="*/ 132272 h 471578"/>
              <a:gd name="connsiteX4" fmla="*/ 442822 w 442822"/>
              <a:gd name="connsiteY4" fmla="*/ 0 h 471578"/>
              <a:gd name="connsiteX0" fmla="*/ 0 w 464337"/>
              <a:gd name="connsiteY0" fmla="*/ 460821 h 460821"/>
              <a:gd name="connsiteX1" fmla="*/ 205545 w 464337"/>
              <a:gd name="connsiteY1" fmla="*/ 339306 h 460821"/>
              <a:gd name="connsiteX2" fmla="*/ 298573 w 464337"/>
              <a:gd name="connsiteY2" fmla="*/ 254055 h 460821"/>
              <a:gd name="connsiteX3" fmla="*/ 401077 w 464337"/>
              <a:gd name="connsiteY3" fmla="*/ 132272 h 460821"/>
              <a:gd name="connsiteX4" fmla="*/ 464337 w 464337"/>
              <a:gd name="connsiteY4" fmla="*/ 0 h 460821"/>
              <a:gd name="connsiteX0" fmla="*/ 0 w 258792"/>
              <a:gd name="connsiteY0" fmla="*/ 339306 h 339306"/>
              <a:gd name="connsiteX1" fmla="*/ 93028 w 258792"/>
              <a:gd name="connsiteY1" fmla="*/ 254055 h 339306"/>
              <a:gd name="connsiteX2" fmla="*/ 195532 w 258792"/>
              <a:gd name="connsiteY2" fmla="*/ 132272 h 339306"/>
              <a:gd name="connsiteX3" fmla="*/ 258792 w 258792"/>
              <a:gd name="connsiteY3" fmla="*/ 0 h 33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92" h="339306">
                <a:moveTo>
                  <a:pt x="0" y="339306"/>
                </a:moveTo>
                <a:cubicBezTo>
                  <a:pt x="49762" y="304845"/>
                  <a:pt x="60439" y="288561"/>
                  <a:pt x="93028" y="254055"/>
                </a:cubicBezTo>
                <a:cubicBezTo>
                  <a:pt x="125617" y="219549"/>
                  <a:pt x="167905" y="174614"/>
                  <a:pt x="195532" y="132272"/>
                </a:cubicBezTo>
                <a:cubicBezTo>
                  <a:pt x="223159" y="89930"/>
                  <a:pt x="240581" y="44570"/>
                  <a:pt x="25879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881624" y="3686726"/>
            <a:ext cx="292404" cy="226351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2874 w 242874"/>
              <a:gd name="connsiteY0" fmla="*/ 215251 h 215251"/>
              <a:gd name="connsiteX1" fmla="*/ 200721 w 242874"/>
              <a:gd name="connsiteY1" fmla="*/ 102921 h 215251"/>
              <a:gd name="connsiteX2" fmla="*/ 173959 w 242874"/>
              <a:gd name="connsiteY2" fmla="*/ 67238 h 215251"/>
              <a:gd name="connsiteX3" fmla="*/ 133815 w 242874"/>
              <a:gd name="connsiteY3" fmla="*/ 31553 h 215251"/>
              <a:gd name="connsiteX4" fmla="*/ 75828 w 242874"/>
              <a:gd name="connsiteY4" fmla="*/ 9251 h 215251"/>
              <a:gd name="connsiteX5" fmla="*/ 57986 w 242874"/>
              <a:gd name="connsiteY5" fmla="*/ 4790 h 215251"/>
              <a:gd name="connsiteX6" fmla="*/ 13381 w 242874"/>
              <a:gd name="connsiteY6" fmla="*/ 330 h 215251"/>
              <a:gd name="connsiteX7" fmla="*/ 0 w 242874"/>
              <a:gd name="connsiteY7" fmla="*/ 330 h 215251"/>
              <a:gd name="connsiteX8" fmla="*/ 0 w 242874"/>
              <a:gd name="connsiteY8" fmla="*/ 330 h 215251"/>
              <a:gd name="connsiteX0" fmla="*/ 242874 w 242874"/>
              <a:gd name="connsiteY0" fmla="*/ 215251 h 215251"/>
              <a:gd name="connsiteX1" fmla="*/ 223563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0849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27206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80974 w 280974"/>
              <a:gd name="connsiteY0" fmla="*/ 202551 h 202551"/>
              <a:gd name="connsiteX1" fmla="*/ 234492 w 280974"/>
              <a:gd name="connsiteY1" fmla="*/ 171142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545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10387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10637 h 210637"/>
              <a:gd name="connsiteX1" fmla="*/ 264125 w 280974"/>
              <a:gd name="connsiteY1" fmla="*/ 158062 h 210637"/>
              <a:gd name="connsiteX2" fmla="*/ 221887 w 280974"/>
              <a:gd name="connsiteY2" fmla="*/ 94074 h 210637"/>
              <a:gd name="connsiteX3" fmla="*/ 173959 w 280974"/>
              <a:gd name="connsiteY3" fmla="*/ 45690 h 210637"/>
              <a:gd name="connsiteX4" fmla="*/ 133815 w 280974"/>
              <a:gd name="connsiteY4" fmla="*/ 18473 h 210637"/>
              <a:gd name="connsiteX5" fmla="*/ 75828 w 280974"/>
              <a:gd name="connsiteY5" fmla="*/ 17337 h 210637"/>
              <a:gd name="connsiteX6" fmla="*/ 49519 w 280974"/>
              <a:gd name="connsiteY6" fmla="*/ 176 h 210637"/>
              <a:gd name="connsiteX7" fmla="*/ 13381 w 280974"/>
              <a:gd name="connsiteY7" fmla="*/ 8416 h 210637"/>
              <a:gd name="connsiteX8" fmla="*/ 0 w 280974"/>
              <a:gd name="connsiteY8" fmla="*/ 8416 h 210637"/>
              <a:gd name="connsiteX9" fmla="*/ 0 w 280974"/>
              <a:gd name="connsiteY9" fmla="*/ 8416 h 210637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4688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0 w 280974"/>
              <a:gd name="connsiteY7" fmla="*/ 12700 h 214921"/>
              <a:gd name="connsiteX8" fmla="*/ 0 w 280974"/>
              <a:gd name="connsiteY8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7045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59488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92404 w 292404"/>
              <a:gd name="connsiteY0" fmla="*/ 214921 h 214921"/>
              <a:gd name="connsiteX1" fmla="*/ 264125 w 292404"/>
              <a:gd name="connsiteY1" fmla="*/ 159488 h 214921"/>
              <a:gd name="connsiteX2" fmla="*/ 221887 w 292404"/>
              <a:gd name="connsiteY2" fmla="*/ 98358 h 214921"/>
              <a:gd name="connsiteX3" fmla="*/ 173959 w 292404"/>
              <a:gd name="connsiteY3" fmla="*/ 49974 h 214921"/>
              <a:gd name="connsiteX4" fmla="*/ 128100 w 292404"/>
              <a:gd name="connsiteY4" fmla="*/ 31330 h 214921"/>
              <a:gd name="connsiteX5" fmla="*/ 75828 w 292404"/>
              <a:gd name="connsiteY5" fmla="*/ 21621 h 214921"/>
              <a:gd name="connsiteX6" fmla="*/ 0 w 292404"/>
              <a:gd name="connsiteY6" fmla="*/ 12700 h 214921"/>
              <a:gd name="connsiteX7" fmla="*/ 0 w 292404"/>
              <a:gd name="connsiteY7" fmla="*/ 0 h 21492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8358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18763 h 226351"/>
              <a:gd name="connsiteX6" fmla="*/ 0 w 292404"/>
              <a:gd name="connsiteY6" fmla="*/ 12700 h 226351"/>
              <a:gd name="connsiteX7" fmla="*/ 0 w 292404"/>
              <a:gd name="connsiteY7" fmla="*/ 0 h 2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404" h="226351">
                <a:moveTo>
                  <a:pt x="292404" y="226351"/>
                </a:moveTo>
                <a:cubicBezTo>
                  <a:pt x="288578" y="217178"/>
                  <a:pt x="275878" y="181773"/>
                  <a:pt x="264125" y="159488"/>
                </a:cubicBezTo>
                <a:cubicBezTo>
                  <a:pt x="252372" y="137203"/>
                  <a:pt x="236915" y="110895"/>
                  <a:pt x="221887" y="92643"/>
                </a:cubicBezTo>
                <a:cubicBezTo>
                  <a:pt x="206859" y="74391"/>
                  <a:pt x="189590" y="60193"/>
                  <a:pt x="173959" y="49974"/>
                </a:cubicBezTo>
                <a:cubicBezTo>
                  <a:pt x="158328" y="39755"/>
                  <a:pt x="144455" y="36532"/>
                  <a:pt x="128100" y="31330"/>
                </a:cubicBezTo>
                <a:cubicBezTo>
                  <a:pt x="111745" y="26128"/>
                  <a:pt x="97178" y="21868"/>
                  <a:pt x="75828" y="18763"/>
                </a:cubicBezTo>
                <a:cubicBezTo>
                  <a:pt x="54478" y="15658"/>
                  <a:pt x="12638" y="16304"/>
                  <a:pt x="0" y="1270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6296495" y="3703886"/>
            <a:ext cx="607804" cy="941163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4779 w 607804"/>
              <a:gd name="connsiteY3" fmla="*/ 59293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7636 w 607804"/>
              <a:gd name="connsiteY3" fmla="*/ 65008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452920 w 607804"/>
              <a:gd name="connsiteY3" fmla="*/ 39491 h 946930"/>
              <a:gd name="connsiteX4" fmla="*/ 387636 w 607804"/>
              <a:gd name="connsiteY4" fmla="*/ 65008 h 946930"/>
              <a:gd name="connsiteX5" fmla="*/ 291109 w 607804"/>
              <a:gd name="connsiteY5" fmla="*/ 130661 h 946930"/>
              <a:gd name="connsiteX6" fmla="*/ 210820 w 607804"/>
              <a:gd name="connsiteY6" fmla="*/ 215410 h 946930"/>
              <a:gd name="connsiteX7" fmla="*/ 134992 w 607804"/>
              <a:gd name="connsiteY7" fmla="*/ 326922 h 946930"/>
              <a:gd name="connsiteX8" fmla="*/ 77006 w 607804"/>
              <a:gd name="connsiteY8" fmla="*/ 447356 h 946930"/>
              <a:gd name="connsiteX9" fmla="*/ 36862 w 607804"/>
              <a:gd name="connsiteY9" fmla="*/ 558868 h 946930"/>
              <a:gd name="connsiteX10" fmla="*/ 14559 w 607804"/>
              <a:gd name="connsiteY10" fmla="*/ 683762 h 946930"/>
              <a:gd name="connsiteX11" fmla="*/ 1177 w 607804"/>
              <a:gd name="connsiteY11" fmla="*/ 808655 h 946930"/>
              <a:gd name="connsiteX12" fmla="*/ 1177 w 607804"/>
              <a:gd name="connsiteY12" fmla="*/ 897865 h 946930"/>
              <a:gd name="connsiteX13" fmla="*/ 5638 w 607804"/>
              <a:gd name="connsiteY13" fmla="*/ 933549 h 946930"/>
              <a:gd name="connsiteX14" fmla="*/ 14559 w 607804"/>
              <a:gd name="connsiteY14" fmla="*/ 946930 h 946930"/>
              <a:gd name="connsiteX0" fmla="*/ 607804 w 607804"/>
              <a:gd name="connsiteY0" fmla="*/ 5236 h 946399"/>
              <a:gd name="connsiteX1" fmla="*/ 554278 w 607804"/>
              <a:gd name="connsiteY1" fmla="*/ 776 h 946399"/>
              <a:gd name="connsiteX2" fmla="*/ 478450 w 607804"/>
              <a:gd name="connsiteY2" fmla="*/ 24334 h 946399"/>
              <a:gd name="connsiteX3" fmla="*/ 452920 w 607804"/>
              <a:gd name="connsiteY3" fmla="*/ 38960 h 946399"/>
              <a:gd name="connsiteX4" fmla="*/ 387636 w 607804"/>
              <a:gd name="connsiteY4" fmla="*/ 64477 h 946399"/>
              <a:gd name="connsiteX5" fmla="*/ 291109 w 607804"/>
              <a:gd name="connsiteY5" fmla="*/ 130130 h 946399"/>
              <a:gd name="connsiteX6" fmla="*/ 210820 w 607804"/>
              <a:gd name="connsiteY6" fmla="*/ 214879 h 946399"/>
              <a:gd name="connsiteX7" fmla="*/ 134992 w 607804"/>
              <a:gd name="connsiteY7" fmla="*/ 326391 h 946399"/>
              <a:gd name="connsiteX8" fmla="*/ 77006 w 607804"/>
              <a:gd name="connsiteY8" fmla="*/ 446825 h 946399"/>
              <a:gd name="connsiteX9" fmla="*/ 36862 w 607804"/>
              <a:gd name="connsiteY9" fmla="*/ 558337 h 946399"/>
              <a:gd name="connsiteX10" fmla="*/ 14559 w 607804"/>
              <a:gd name="connsiteY10" fmla="*/ 683231 h 946399"/>
              <a:gd name="connsiteX11" fmla="*/ 1177 w 607804"/>
              <a:gd name="connsiteY11" fmla="*/ 808124 h 946399"/>
              <a:gd name="connsiteX12" fmla="*/ 1177 w 607804"/>
              <a:gd name="connsiteY12" fmla="*/ 897334 h 946399"/>
              <a:gd name="connsiteX13" fmla="*/ 5638 w 607804"/>
              <a:gd name="connsiteY13" fmla="*/ 933018 h 946399"/>
              <a:gd name="connsiteX14" fmla="*/ 14559 w 607804"/>
              <a:gd name="connsiteY14" fmla="*/ 946399 h 946399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19098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64956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1956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04" h="941163">
                <a:moveTo>
                  <a:pt x="607804" y="0"/>
                </a:moveTo>
                <a:cubicBezTo>
                  <a:pt x="598883" y="0"/>
                  <a:pt x="575837" y="454"/>
                  <a:pt x="554278" y="4113"/>
                </a:cubicBezTo>
                <a:cubicBezTo>
                  <a:pt x="532719" y="7772"/>
                  <a:pt x="495819" y="17497"/>
                  <a:pt x="478450" y="21956"/>
                </a:cubicBezTo>
                <a:cubicBezTo>
                  <a:pt x="461081" y="26415"/>
                  <a:pt x="465674" y="25605"/>
                  <a:pt x="450062" y="30867"/>
                </a:cubicBezTo>
                <a:cubicBezTo>
                  <a:pt x="434450" y="36129"/>
                  <a:pt x="414128" y="43570"/>
                  <a:pt x="387636" y="59241"/>
                </a:cubicBezTo>
                <a:cubicBezTo>
                  <a:pt x="361144" y="74912"/>
                  <a:pt x="320578" y="99827"/>
                  <a:pt x="291109" y="124894"/>
                </a:cubicBezTo>
                <a:cubicBezTo>
                  <a:pt x="261640" y="149961"/>
                  <a:pt x="236839" y="176933"/>
                  <a:pt x="210820" y="209643"/>
                </a:cubicBezTo>
                <a:cubicBezTo>
                  <a:pt x="184801" y="242353"/>
                  <a:pt x="157294" y="282497"/>
                  <a:pt x="134992" y="321155"/>
                </a:cubicBezTo>
                <a:cubicBezTo>
                  <a:pt x="112690" y="359813"/>
                  <a:pt x="93361" y="402931"/>
                  <a:pt x="77006" y="441589"/>
                </a:cubicBezTo>
                <a:cubicBezTo>
                  <a:pt x="60651" y="480247"/>
                  <a:pt x="47270" y="513700"/>
                  <a:pt x="36862" y="553101"/>
                </a:cubicBezTo>
                <a:cubicBezTo>
                  <a:pt x="26454" y="592502"/>
                  <a:pt x="20506" y="636364"/>
                  <a:pt x="14559" y="677995"/>
                </a:cubicBezTo>
                <a:cubicBezTo>
                  <a:pt x="8612" y="719626"/>
                  <a:pt x="3407" y="767204"/>
                  <a:pt x="1177" y="802888"/>
                </a:cubicBezTo>
                <a:cubicBezTo>
                  <a:pt x="-1053" y="838572"/>
                  <a:pt x="434" y="871282"/>
                  <a:pt x="1177" y="892098"/>
                </a:cubicBezTo>
                <a:cubicBezTo>
                  <a:pt x="1920" y="912914"/>
                  <a:pt x="3408" y="919605"/>
                  <a:pt x="5638" y="927782"/>
                </a:cubicBezTo>
                <a:cubicBezTo>
                  <a:pt x="7868" y="935959"/>
                  <a:pt x="10842" y="938561"/>
                  <a:pt x="14559" y="94116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6302133" y="4618285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6926598" y="4802509"/>
            <a:ext cx="437390" cy="279670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71664 w 990228"/>
              <a:gd name="connsiteY8" fmla="*/ 334536 h 1364909"/>
              <a:gd name="connsiteX9" fmla="*/ 892097 w 990228"/>
              <a:gd name="connsiteY9" fmla="*/ 111513 h 1364909"/>
              <a:gd name="connsiteX10" fmla="*/ 936702 w 990228"/>
              <a:gd name="connsiteY10" fmla="*/ 49066 h 1364909"/>
              <a:gd name="connsiteX11" fmla="*/ 990228 w 990228"/>
              <a:gd name="connsiteY11" fmla="*/ 0 h 1364909"/>
              <a:gd name="connsiteX0" fmla="*/ 0 w 936702"/>
              <a:gd name="connsiteY0" fmla="*/ 1315843 h 1315843"/>
              <a:gd name="connsiteX1" fmla="*/ 75828 w 936702"/>
              <a:gd name="connsiteY1" fmla="*/ 1289080 h 1315843"/>
              <a:gd name="connsiteX2" fmla="*/ 173959 w 936702"/>
              <a:gd name="connsiteY2" fmla="*/ 1235554 h 1315843"/>
              <a:gd name="connsiteX3" fmla="*/ 272090 w 936702"/>
              <a:gd name="connsiteY3" fmla="*/ 1164187 h 1315843"/>
              <a:gd name="connsiteX4" fmla="*/ 383602 w 936702"/>
              <a:gd name="connsiteY4" fmla="*/ 1066056 h 1315843"/>
              <a:gd name="connsiteX5" fmla="*/ 481732 w 936702"/>
              <a:gd name="connsiteY5" fmla="*/ 941162 h 1315843"/>
              <a:gd name="connsiteX6" fmla="*/ 593245 w 936702"/>
              <a:gd name="connsiteY6" fmla="*/ 735980 h 1315843"/>
              <a:gd name="connsiteX7" fmla="*/ 686915 w 936702"/>
              <a:gd name="connsiteY7" fmla="*/ 508495 h 1315843"/>
              <a:gd name="connsiteX8" fmla="*/ 771664 w 936702"/>
              <a:gd name="connsiteY8" fmla="*/ 285470 h 1315843"/>
              <a:gd name="connsiteX9" fmla="*/ 892097 w 936702"/>
              <a:gd name="connsiteY9" fmla="*/ 62447 h 1315843"/>
              <a:gd name="connsiteX10" fmla="*/ 936702 w 936702"/>
              <a:gd name="connsiteY10" fmla="*/ 0 h 1315843"/>
              <a:gd name="connsiteX0" fmla="*/ 0 w 892097"/>
              <a:gd name="connsiteY0" fmla="*/ 1253396 h 1253396"/>
              <a:gd name="connsiteX1" fmla="*/ 75828 w 892097"/>
              <a:gd name="connsiteY1" fmla="*/ 1226633 h 1253396"/>
              <a:gd name="connsiteX2" fmla="*/ 173959 w 892097"/>
              <a:gd name="connsiteY2" fmla="*/ 1173107 h 1253396"/>
              <a:gd name="connsiteX3" fmla="*/ 272090 w 892097"/>
              <a:gd name="connsiteY3" fmla="*/ 1101740 h 1253396"/>
              <a:gd name="connsiteX4" fmla="*/ 383602 w 892097"/>
              <a:gd name="connsiteY4" fmla="*/ 1003609 h 1253396"/>
              <a:gd name="connsiteX5" fmla="*/ 481732 w 892097"/>
              <a:gd name="connsiteY5" fmla="*/ 878715 h 1253396"/>
              <a:gd name="connsiteX6" fmla="*/ 593245 w 892097"/>
              <a:gd name="connsiteY6" fmla="*/ 673533 h 1253396"/>
              <a:gd name="connsiteX7" fmla="*/ 686915 w 892097"/>
              <a:gd name="connsiteY7" fmla="*/ 446048 h 1253396"/>
              <a:gd name="connsiteX8" fmla="*/ 771664 w 892097"/>
              <a:gd name="connsiteY8" fmla="*/ 223023 h 1253396"/>
              <a:gd name="connsiteX9" fmla="*/ 892097 w 892097"/>
              <a:gd name="connsiteY9" fmla="*/ 0 h 1253396"/>
              <a:gd name="connsiteX0" fmla="*/ 0 w 771664"/>
              <a:gd name="connsiteY0" fmla="*/ 1030373 h 1030373"/>
              <a:gd name="connsiteX1" fmla="*/ 75828 w 771664"/>
              <a:gd name="connsiteY1" fmla="*/ 1003610 h 1030373"/>
              <a:gd name="connsiteX2" fmla="*/ 173959 w 771664"/>
              <a:gd name="connsiteY2" fmla="*/ 950084 h 1030373"/>
              <a:gd name="connsiteX3" fmla="*/ 272090 w 771664"/>
              <a:gd name="connsiteY3" fmla="*/ 878717 h 1030373"/>
              <a:gd name="connsiteX4" fmla="*/ 383602 w 771664"/>
              <a:gd name="connsiteY4" fmla="*/ 780586 h 1030373"/>
              <a:gd name="connsiteX5" fmla="*/ 481732 w 771664"/>
              <a:gd name="connsiteY5" fmla="*/ 655692 h 1030373"/>
              <a:gd name="connsiteX6" fmla="*/ 593245 w 771664"/>
              <a:gd name="connsiteY6" fmla="*/ 450510 h 1030373"/>
              <a:gd name="connsiteX7" fmla="*/ 686915 w 771664"/>
              <a:gd name="connsiteY7" fmla="*/ 223025 h 1030373"/>
              <a:gd name="connsiteX8" fmla="*/ 771664 w 771664"/>
              <a:gd name="connsiteY8" fmla="*/ 0 h 1030373"/>
              <a:gd name="connsiteX0" fmla="*/ 0 w 686915"/>
              <a:gd name="connsiteY0" fmla="*/ 807348 h 807348"/>
              <a:gd name="connsiteX1" fmla="*/ 75828 w 686915"/>
              <a:gd name="connsiteY1" fmla="*/ 780585 h 807348"/>
              <a:gd name="connsiteX2" fmla="*/ 173959 w 686915"/>
              <a:gd name="connsiteY2" fmla="*/ 727059 h 807348"/>
              <a:gd name="connsiteX3" fmla="*/ 272090 w 686915"/>
              <a:gd name="connsiteY3" fmla="*/ 655692 h 807348"/>
              <a:gd name="connsiteX4" fmla="*/ 383602 w 686915"/>
              <a:gd name="connsiteY4" fmla="*/ 557561 h 807348"/>
              <a:gd name="connsiteX5" fmla="*/ 481732 w 686915"/>
              <a:gd name="connsiteY5" fmla="*/ 432667 h 807348"/>
              <a:gd name="connsiteX6" fmla="*/ 593245 w 686915"/>
              <a:gd name="connsiteY6" fmla="*/ 227485 h 807348"/>
              <a:gd name="connsiteX7" fmla="*/ 686915 w 686915"/>
              <a:gd name="connsiteY7" fmla="*/ 0 h 807348"/>
              <a:gd name="connsiteX0" fmla="*/ 0 w 593245"/>
              <a:gd name="connsiteY0" fmla="*/ 579863 h 579863"/>
              <a:gd name="connsiteX1" fmla="*/ 75828 w 593245"/>
              <a:gd name="connsiteY1" fmla="*/ 553100 h 579863"/>
              <a:gd name="connsiteX2" fmla="*/ 173959 w 593245"/>
              <a:gd name="connsiteY2" fmla="*/ 499574 h 579863"/>
              <a:gd name="connsiteX3" fmla="*/ 272090 w 593245"/>
              <a:gd name="connsiteY3" fmla="*/ 428207 h 579863"/>
              <a:gd name="connsiteX4" fmla="*/ 383602 w 593245"/>
              <a:gd name="connsiteY4" fmla="*/ 330076 h 579863"/>
              <a:gd name="connsiteX5" fmla="*/ 481732 w 593245"/>
              <a:gd name="connsiteY5" fmla="*/ 205182 h 579863"/>
              <a:gd name="connsiteX6" fmla="*/ 593245 w 593245"/>
              <a:gd name="connsiteY6" fmla="*/ 0 h 579863"/>
              <a:gd name="connsiteX0" fmla="*/ 0 w 481732"/>
              <a:gd name="connsiteY0" fmla="*/ 374681 h 374681"/>
              <a:gd name="connsiteX1" fmla="*/ 75828 w 481732"/>
              <a:gd name="connsiteY1" fmla="*/ 347918 h 374681"/>
              <a:gd name="connsiteX2" fmla="*/ 173959 w 481732"/>
              <a:gd name="connsiteY2" fmla="*/ 294392 h 374681"/>
              <a:gd name="connsiteX3" fmla="*/ 272090 w 481732"/>
              <a:gd name="connsiteY3" fmla="*/ 223025 h 374681"/>
              <a:gd name="connsiteX4" fmla="*/ 383602 w 481732"/>
              <a:gd name="connsiteY4" fmla="*/ 124894 h 374681"/>
              <a:gd name="connsiteX5" fmla="*/ 481732 w 481732"/>
              <a:gd name="connsiteY5" fmla="*/ 0 h 374681"/>
              <a:gd name="connsiteX0" fmla="*/ 0 w 383602"/>
              <a:gd name="connsiteY0" fmla="*/ 249787 h 249787"/>
              <a:gd name="connsiteX1" fmla="*/ 75828 w 383602"/>
              <a:gd name="connsiteY1" fmla="*/ 223024 h 249787"/>
              <a:gd name="connsiteX2" fmla="*/ 173959 w 383602"/>
              <a:gd name="connsiteY2" fmla="*/ 169498 h 249787"/>
              <a:gd name="connsiteX3" fmla="*/ 272090 w 383602"/>
              <a:gd name="connsiteY3" fmla="*/ 98131 h 249787"/>
              <a:gd name="connsiteX4" fmla="*/ 383602 w 383602"/>
              <a:gd name="connsiteY4" fmla="*/ 0 h 249787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72090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39967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9936 w 437390"/>
              <a:gd name="connsiteY2" fmla="*/ 211334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205357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390" h="279670">
                <a:moveTo>
                  <a:pt x="0" y="279670"/>
                </a:moveTo>
                <a:cubicBezTo>
                  <a:pt x="23417" y="272979"/>
                  <a:pt x="46835" y="265292"/>
                  <a:pt x="75828" y="252907"/>
                </a:cubicBezTo>
                <a:cubicBezTo>
                  <a:pt x="104821" y="240522"/>
                  <a:pt x="139257" y="226172"/>
                  <a:pt x="173959" y="205357"/>
                </a:cubicBezTo>
                <a:cubicBezTo>
                  <a:pt x="208661" y="184542"/>
                  <a:pt x="240138" y="162240"/>
                  <a:pt x="284043" y="128014"/>
                </a:cubicBezTo>
                <a:cubicBezTo>
                  <a:pt x="327948" y="93788"/>
                  <a:pt x="402450" y="37171"/>
                  <a:pt x="43739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7148146" y="3892378"/>
            <a:ext cx="27526" cy="239570"/>
          </a:xfrm>
          <a:custGeom>
            <a:avLst/>
            <a:gdLst>
              <a:gd name="connsiteX0" fmla="*/ 0 w 29497"/>
              <a:gd name="connsiteY0" fmla="*/ 213852 h 213852"/>
              <a:gd name="connsiteX1" fmla="*/ 22123 w 29497"/>
              <a:gd name="connsiteY1" fmla="*/ 88490 h 213852"/>
              <a:gd name="connsiteX2" fmla="*/ 29497 w 29497"/>
              <a:gd name="connsiteY2" fmla="*/ 0 h 213852"/>
              <a:gd name="connsiteX3" fmla="*/ 29497 w 29497"/>
              <a:gd name="connsiteY3" fmla="*/ 0 h 213852"/>
              <a:gd name="connsiteX0" fmla="*/ 0 w 29579"/>
              <a:gd name="connsiteY0" fmla="*/ 220406 h 220406"/>
              <a:gd name="connsiteX1" fmla="*/ 22123 w 29579"/>
              <a:gd name="connsiteY1" fmla="*/ 95044 h 220406"/>
              <a:gd name="connsiteX2" fmla="*/ 29497 w 29579"/>
              <a:gd name="connsiteY2" fmla="*/ 6554 h 220406"/>
              <a:gd name="connsiteX3" fmla="*/ 25854 w 29579"/>
              <a:gd name="connsiteY3" fmla="*/ 6554 h 220406"/>
              <a:gd name="connsiteX0" fmla="*/ 0 w 29579"/>
              <a:gd name="connsiteY0" fmla="*/ 220406 h 220406"/>
              <a:gd name="connsiteX1" fmla="*/ 14837 w 29579"/>
              <a:gd name="connsiteY1" fmla="*/ 178217 h 220406"/>
              <a:gd name="connsiteX2" fmla="*/ 22123 w 29579"/>
              <a:gd name="connsiteY2" fmla="*/ 95044 h 220406"/>
              <a:gd name="connsiteX3" fmla="*/ 29497 w 29579"/>
              <a:gd name="connsiteY3" fmla="*/ 6554 h 220406"/>
              <a:gd name="connsiteX4" fmla="*/ 25854 w 29579"/>
              <a:gd name="connsiteY4" fmla="*/ 6554 h 220406"/>
              <a:gd name="connsiteX0" fmla="*/ 0 w 29497"/>
              <a:gd name="connsiteY0" fmla="*/ 220406 h 220406"/>
              <a:gd name="connsiteX1" fmla="*/ 14837 w 29497"/>
              <a:gd name="connsiteY1" fmla="*/ 178217 h 220406"/>
              <a:gd name="connsiteX2" fmla="*/ 25766 w 29497"/>
              <a:gd name="connsiteY2" fmla="*/ 95044 h 220406"/>
              <a:gd name="connsiteX3" fmla="*/ 29497 w 29497"/>
              <a:gd name="connsiteY3" fmla="*/ 6554 h 220406"/>
              <a:gd name="connsiteX4" fmla="*/ 25854 w 29497"/>
              <a:gd name="connsiteY4" fmla="*/ 6554 h 220406"/>
              <a:gd name="connsiteX0" fmla="*/ 0 w 29497"/>
              <a:gd name="connsiteY0" fmla="*/ 220676 h 220676"/>
              <a:gd name="connsiteX1" fmla="*/ 14837 w 29497"/>
              <a:gd name="connsiteY1" fmla="*/ 178487 h 220676"/>
              <a:gd name="connsiteX2" fmla="*/ 25766 w 29497"/>
              <a:gd name="connsiteY2" fmla="*/ 98957 h 220676"/>
              <a:gd name="connsiteX3" fmla="*/ 29497 w 29497"/>
              <a:gd name="connsiteY3" fmla="*/ 6824 h 220676"/>
              <a:gd name="connsiteX4" fmla="*/ 25854 w 29497"/>
              <a:gd name="connsiteY4" fmla="*/ 6824 h 220676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20139 w 29497"/>
              <a:gd name="connsiteY4" fmla="*/ 13715 h 218994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11566 w 29497"/>
              <a:gd name="connsiteY4" fmla="*/ 13715 h 218994"/>
              <a:gd name="connsiteX0" fmla="*/ 0 w 29497"/>
              <a:gd name="connsiteY0" fmla="*/ 213852 h 213852"/>
              <a:gd name="connsiteX1" fmla="*/ 14837 w 29497"/>
              <a:gd name="connsiteY1" fmla="*/ 171663 h 213852"/>
              <a:gd name="connsiteX2" fmla="*/ 25766 w 29497"/>
              <a:gd name="connsiteY2" fmla="*/ 92133 h 213852"/>
              <a:gd name="connsiteX3" fmla="*/ 29497 w 29497"/>
              <a:gd name="connsiteY3" fmla="*/ 0 h 213852"/>
              <a:gd name="connsiteX0" fmla="*/ 0 w 25791"/>
              <a:gd name="connsiteY0" fmla="*/ 213852 h 213852"/>
              <a:gd name="connsiteX1" fmla="*/ 14837 w 25791"/>
              <a:gd name="connsiteY1" fmla="*/ 171663 h 213852"/>
              <a:gd name="connsiteX2" fmla="*/ 25766 w 25791"/>
              <a:gd name="connsiteY2" fmla="*/ 92133 h 213852"/>
              <a:gd name="connsiteX3" fmla="*/ 18067 w 25791"/>
              <a:gd name="connsiteY3" fmla="*/ 0 h 213852"/>
              <a:gd name="connsiteX0" fmla="*/ 0 w 25883"/>
              <a:gd name="connsiteY0" fmla="*/ 228140 h 228140"/>
              <a:gd name="connsiteX1" fmla="*/ 14837 w 25883"/>
              <a:gd name="connsiteY1" fmla="*/ 185951 h 228140"/>
              <a:gd name="connsiteX2" fmla="*/ 25766 w 25883"/>
              <a:gd name="connsiteY2" fmla="*/ 106421 h 228140"/>
              <a:gd name="connsiteX3" fmla="*/ 20925 w 25883"/>
              <a:gd name="connsiteY3" fmla="*/ 0 h 228140"/>
              <a:gd name="connsiteX0" fmla="*/ 0 w 25883"/>
              <a:gd name="connsiteY0" fmla="*/ 236712 h 236712"/>
              <a:gd name="connsiteX1" fmla="*/ 14837 w 25883"/>
              <a:gd name="connsiteY1" fmla="*/ 194523 h 236712"/>
              <a:gd name="connsiteX2" fmla="*/ 25766 w 25883"/>
              <a:gd name="connsiteY2" fmla="*/ 114993 h 236712"/>
              <a:gd name="connsiteX3" fmla="*/ 20925 w 25883"/>
              <a:gd name="connsiteY3" fmla="*/ 0 h 236712"/>
              <a:gd name="connsiteX0" fmla="*/ 0 w 25883"/>
              <a:gd name="connsiteY0" fmla="*/ 239570 h 239570"/>
              <a:gd name="connsiteX1" fmla="*/ 14837 w 25883"/>
              <a:gd name="connsiteY1" fmla="*/ 197381 h 239570"/>
              <a:gd name="connsiteX2" fmla="*/ 25766 w 25883"/>
              <a:gd name="connsiteY2" fmla="*/ 117851 h 239570"/>
              <a:gd name="connsiteX3" fmla="*/ 20925 w 25883"/>
              <a:gd name="connsiteY3" fmla="*/ 0 h 239570"/>
              <a:gd name="connsiteX0" fmla="*/ 0 w 27526"/>
              <a:gd name="connsiteY0" fmla="*/ 239570 h 239570"/>
              <a:gd name="connsiteX1" fmla="*/ 14837 w 27526"/>
              <a:gd name="connsiteY1" fmla="*/ 197381 h 239570"/>
              <a:gd name="connsiteX2" fmla="*/ 25766 w 27526"/>
              <a:gd name="connsiteY2" fmla="*/ 117851 h 239570"/>
              <a:gd name="connsiteX3" fmla="*/ 27038 w 27526"/>
              <a:gd name="connsiteY3" fmla="*/ 56687 h 239570"/>
              <a:gd name="connsiteX4" fmla="*/ 20925 w 27526"/>
              <a:gd name="connsiteY4" fmla="*/ 0 h 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6" h="239570">
                <a:moveTo>
                  <a:pt x="0" y="239570"/>
                </a:moveTo>
                <a:cubicBezTo>
                  <a:pt x="1258" y="231324"/>
                  <a:pt x="11150" y="218275"/>
                  <a:pt x="14837" y="197381"/>
                </a:cubicBezTo>
                <a:cubicBezTo>
                  <a:pt x="18524" y="176487"/>
                  <a:pt x="23733" y="141300"/>
                  <a:pt x="25766" y="117851"/>
                </a:cubicBezTo>
                <a:cubicBezTo>
                  <a:pt x="27799" y="94402"/>
                  <a:pt x="27845" y="76329"/>
                  <a:pt x="27038" y="56687"/>
                </a:cubicBezTo>
                <a:cubicBezTo>
                  <a:pt x="26231" y="37045"/>
                  <a:pt x="20991" y="9448"/>
                  <a:pt x="2092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5777345" y="3878207"/>
            <a:ext cx="169452" cy="591483"/>
          </a:xfrm>
          <a:custGeom>
            <a:avLst/>
            <a:gdLst>
              <a:gd name="connsiteX0" fmla="*/ 9592 w 169452"/>
              <a:gd name="connsiteY0" fmla="*/ 0 h 591483"/>
              <a:gd name="connsiteX1" fmla="*/ 0 w 169452"/>
              <a:gd name="connsiteY1" fmla="*/ 153466 h 591483"/>
              <a:gd name="connsiteX2" fmla="*/ 9592 w 169452"/>
              <a:gd name="connsiteY2" fmla="*/ 281354 h 591483"/>
              <a:gd name="connsiteX3" fmla="*/ 47958 w 169452"/>
              <a:gd name="connsiteY3" fmla="*/ 406045 h 591483"/>
              <a:gd name="connsiteX4" fmla="*/ 99114 w 169452"/>
              <a:gd name="connsiteY4" fmla="*/ 511552 h 591483"/>
              <a:gd name="connsiteX5" fmla="*/ 169452 w 169452"/>
              <a:gd name="connsiteY5" fmla="*/ 591483 h 5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52" h="591483">
                <a:moveTo>
                  <a:pt x="9592" y="0"/>
                </a:moveTo>
                <a:cubicBezTo>
                  <a:pt x="4796" y="53287"/>
                  <a:pt x="0" y="106574"/>
                  <a:pt x="0" y="153466"/>
                </a:cubicBezTo>
                <a:cubicBezTo>
                  <a:pt x="0" y="200358"/>
                  <a:pt x="1599" y="239258"/>
                  <a:pt x="9592" y="281354"/>
                </a:cubicBezTo>
                <a:cubicBezTo>
                  <a:pt x="17585" y="323451"/>
                  <a:pt x="33038" y="367679"/>
                  <a:pt x="47958" y="406045"/>
                </a:cubicBezTo>
                <a:cubicBezTo>
                  <a:pt x="62878" y="444411"/>
                  <a:pt x="78865" y="480646"/>
                  <a:pt x="99114" y="511552"/>
                </a:cubicBezTo>
                <a:cubicBezTo>
                  <a:pt x="119363" y="542458"/>
                  <a:pt x="144407" y="566970"/>
                  <a:pt x="169452" y="59148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5956389" y="4440915"/>
            <a:ext cx="955963" cy="131572"/>
          </a:xfrm>
          <a:custGeom>
            <a:avLst/>
            <a:gdLst>
              <a:gd name="connsiteX0" fmla="*/ 0 w 955963"/>
              <a:gd name="connsiteY0" fmla="*/ 28775 h 131572"/>
              <a:gd name="connsiteX1" fmla="*/ 79930 w 955963"/>
              <a:gd name="connsiteY1" fmla="*/ 79930 h 131572"/>
              <a:gd name="connsiteX2" fmla="*/ 191832 w 955963"/>
              <a:gd name="connsiteY2" fmla="*/ 118296 h 131572"/>
              <a:gd name="connsiteX3" fmla="*/ 316523 w 955963"/>
              <a:gd name="connsiteY3" fmla="*/ 127888 h 131572"/>
              <a:gd name="connsiteX4" fmla="*/ 466791 w 955963"/>
              <a:gd name="connsiteY4" fmla="*/ 131085 h 131572"/>
              <a:gd name="connsiteX5" fmla="*/ 607468 w 955963"/>
              <a:gd name="connsiteY5" fmla="*/ 118296 h 131572"/>
              <a:gd name="connsiteX6" fmla="*/ 776920 w 955963"/>
              <a:gd name="connsiteY6" fmla="*/ 86324 h 131572"/>
              <a:gd name="connsiteX7" fmla="*/ 955963 w 955963"/>
              <a:gd name="connsiteY7" fmla="*/ 0 h 1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63" h="131572">
                <a:moveTo>
                  <a:pt x="0" y="28775"/>
                </a:moveTo>
                <a:cubicBezTo>
                  <a:pt x="23979" y="46892"/>
                  <a:pt x="47958" y="65010"/>
                  <a:pt x="79930" y="79930"/>
                </a:cubicBezTo>
                <a:cubicBezTo>
                  <a:pt x="111902" y="94850"/>
                  <a:pt x="152400" y="110303"/>
                  <a:pt x="191832" y="118296"/>
                </a:cubicBezTo>
                <a:cubicBezTo>
                  <a:pt x="231264" y="126289"/>
                  <a:pt x="270697" y="125757"/>
                  <a:pt x="316523" y="127888"/>
                </a:cubicBezTo>
                <a:cubicBezTo>
                  <a:pt x="362349" y="130019"/>
                  <a:pt x="418300" y="132684"/>
                  <a:pt x="466791" y="131085"/>
                </a:cubicBezTo>
                <a:cubicBezTo>
                  <a:pt x="515282" y="129486"/>
                  <a:pt x="555780" y="125756"/>
                  <a:pt x="607468" y="118296"/>
                </a:cubicBezTo>
                <a:cubicBezTo>
                  <a:pt x="659156" y="110836"/>
                  <a:pt x="718838" y="106040"/>
                  <a:pt x="776920" y="86324"/>
                </a:cubicBezTo>
                <a:cubicBezTo>
                  <a:pt x="835002" y="66608"/>
                  <a:pt x="895482" y="33304"/>
                  <a:pt x="95596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802029" y="275261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 L -0.01537 -0.01806 L -0.02852 -0.02199 L -0.04323 -0.01736 L -0.06055 -0.00208 L -0.07188 0.02685 L -0.07748 0.06574 L -0.07748 0.10324 L -0.0711 0.13657 L -0.05977 0.16412 L -0.04584 0.17546 L -0.03086 0.18032 L -0.01615 0.17685 L 0.00273 0.15486 L 0.01445 0.1213 L 0.01849 0.08241 L 0.01666 0.05023 L 0.01106 0.01875 L 0.00312 0.00463 L 0.00117 0.02685 L 0.0039 0.05093 L 0.00768 0.07106 L 0.0151 0.08634 L 0.02539 0.09722 L 0.03815 0.10116 L 0.05546 0.10255 L 0.07356 0.10116 L 0.09921 0.08032 L 0.10976 0.0537 L 0.11575 0.03009 L 0.11731 0.00602 L 0.11198 -0.00995 L 0.10104 -0.02083 L 0.09049 -0.02083 L 0.07877 -0.01551 L 0.06796 -0.00463 L 0.05846 0.01481 L 0.05208 0.03681 L 0.04713 0.06019 L 0.04492 0.0838 L 0.04453 0.10926 L 0.04713 0.13056 L 0.0513 0.15139 L 0.0608 0.16875 L 0.0694 0.17407 L 0.08112 0.17824 L 0.09687 0.17894 L 0.1082 0.16944 L 0.13203 0.13727 " pathEditMode="relative" rAng="0" ptsTypes="AAAAAAAAAAAAAAAAAAAAAAAAAAAAAAAAAAAAAAAAAAAAAAAAA">
                                      <p:cBhvr>
                                        <p:cTn id="10" dur="1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7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4566323" y="804687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hĲ ǧź </a:t>
            </a:r>
            <a:r>
              <a:rPr lang="vi-VN" sz="9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9187056" cy="2274447"/>
            <a:chOff x="1900966" y="3268644"/>
            <a:chExt cx="9187056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864044" y="3378618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júa x</a:t>
              </a:r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φ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ǩ 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808" t="29051" r="35684" b="16551"/>
          <a:stretch/>
        </p:blipFill>
        <p:spPr>
          <a:xfrm>
            <a:off x="1879600" y="0"/>
            <a:ext cx="863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898" t="26042" r="13039" b="33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41649" y="415636"/>
            <a:ext cx="584297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57" y="2007187"/>
            <a:ext cx="11551146" cy="3970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cam.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hoe.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hòe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thẫm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7392503" y="301851"/>
            <a:ext cx="4799497" cy="1892374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723499" y="709429"/>
            <a:ext cx="4137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51683" y="3104147"/>
            <a:ext cx="1070810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9021" y="3645569"/>
            <a:ext cx="757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8116" y="3645569"/>
            <a:ext cx="806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960768" y="3645569"/>
            <a:ext cx="782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1262" y="5835316"/>
            <a:ext cx="63767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34273" y="3116179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7145" y="3121540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085640" y="3116179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88564" y="2577835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9230" y="5307110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6" grpId="0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532431" y="1161329"/>
            <a:ext cx="11713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92: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4730" y="2446472"/>
            <a:ext cx="67524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1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116" y="2892643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ọa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187" y="3652677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ọa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637" y="4382532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1128" y="4376165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07682" y="5460192"/>
            <a:ext cx="3850112" cy="806364"/>
            <a:chOff x="701023" y="5373786"/>
            <a:chExt cx="3850112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oe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2" idx="3"/>
              <a:endCxn id="14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906837" y="4367067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9110" y="4375337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13695" y="4373751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937592" y="2922416"/>
            <a:ext cx="320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múa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òe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2895" y="3633036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òe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0477" y="4382532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3367" y="4383604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0760" y="438388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9942" y="5461518"/>
            <a:ext cx="4007737" cy="821075"/>
            <a:chOff x="917574" y="5604011"/>
            <a:chExt cx="4007737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917574" y="5604011"/>
              <a:ext cx="2788726" cy="821075"/>
              <a:chOff x="701023" y="5373862"/>
              <a:chExt cx="2697571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990120" y="5391073"/>
                <a:ext cx="840937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a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2876630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3689600" y="5617433"/>
              <a:ext cx="123571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34644" t="19097" r="39718" b="50347"/>
          <a:stretch/>
        </p:blipFill>
        <p:spPr>
          <a:xfrm>
            <a:off x="307975" y="98949"/>
            <a:ext cx="4602692" cy="27923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8677" t="19097" r="39589" b="50347"/>
          <a:stretch/>
        </p:blipFill>
        <p:spPr>
          <a:xfrm>
            <a:off x="7307682" y="124739"/>
            <a:ext cx="4562585" cy="276516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Họa sĩ già&quot; đi bán tranh - Báo Đồng Nai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óng Sự Tây Bắc 2017 : Điệu múa xoè Thái trên vùng cao Tây Bắc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4 -0.00139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4.16667E-6 2.96296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24675 -0.553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0394 L 1.3314E-16 7.40741E-7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-8.33333E-7 3.7037E-7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44 L -0.29623 -0.54907 " pathEditMode="relative" rAng="0" ptsTypes="AA">
                                      <p:cBhvr>
                                        <p:cTn id="10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795" y="2635003"/>
            <a:ext cx="333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kèn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516" y="2665769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327" y="6030713"/>
            <a:ext cx="316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hỏa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868" y="6003378"/>
            <a:ext cx="357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hích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314" t="26968" r="32040" b="29514"/>
          <a:stretch/>
        </p:blipFill>
        <p:spPr>
          <a:xfrm>
            <a:off x="7366000" y="3438775"/>
            <a:ext cx="4405089" cy="25646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040" t="25810" r="31259" b="30904"/>
          <a:stretch/>
        </p:blipFill>
        <p:spPr>
          <a:xfrm>
            <a:off x="1212321" y="160339"/>
            <a:ext cx="4392615" cy="2505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567" t="23958" r="28526" b="33681"/>
          <a:stretch/>
        </p:blipFill>
        <p:spPr>
          <a:xfrm>
            <a:off x="7366000" y="160337"/>
            <a:ext cx="4405089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7354" t="24653" r="30218" b="31134"/>
          <a:stretch/>
        </p:blipFill>
        <p:spPr>
          <a:xfrm>
            <a:off x="1203153" y="3438775"/>
            <a:ext cx="4401783" cy="25789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58980" t="24421" r="5881" b="22569"/>
          <a:stretch/>
        </p:blipFill>
        <p:spPr>
          <a:xfrm>
            <a:off x="0" y="-15299"/>
            <a:ext cx="12192000" cy="6859444"/>
          </a:xfrm>
          <a:prstGeom prst="rect">
            <a:avLst/>
          </a:prstGeom>
        </p:spPr>
      </p:pic>
      <p:pic>
        <p:nvPicPr>
          <p:cNvPr id="4098" name="Picture 2" descr="Xe cứu hỏa – Wikipedia tiếng Việ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99"/>
            <a:ext cx="12192000" cy="68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í kíp nuôi chim Chích chòe lửa khoa học nhấ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24795" y="2635003"/>
            <a:ext cx="333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kèn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3516" y="2665769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8327" y="6030713"/>
            <a:ext cx="316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hỏa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07868" y="6003378"/>
            <a:ext cx="357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hích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26314" t="26968" r="32040" b="29514"/>
          <a:stretch/>
        </p:blipFill>
        <p:spPr>
          <a:xfrm>
            <a:off x="7366000" y="3438775"/>
            <a:ext cx="4405089" cy="25646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32040" t="25810" r="31259" b="30904"/>
          <a:stretch/>
        </p:blipFill>
        <p:spPr>
          <a:xfrm>
            <a:off x="1212321" y="160339"/>
            <a:ext cx="4392615" cy="2505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l="29567" t="23958" r="28526" b="33681"/>
          <a:stretch/>
        </p:blipFill>
        <p:spPr>
          <a:xfrm>
            <a:off x="7366000" y="160337"/>
            <a:ext cx="4405089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27354" t="24653" r="30218" b="31134"/>
          <a:stretch/>
        </p:blipFill>
        <p:spPr>
          <a:xfrm>
            <a:off x="1203153" y="3438775"/>
            <a:ext cx="4401783" cy="25789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/>
          <a:srcRect l="58980" t="24421" r="5881" b="22569"/>
          <a:stretch/>
        </p:blipFill>
        <p:spPr>
          <a:xfrm>
            <a:off x="0" y="-15299"/>
            <a:ext cx="12192000" cy="6859444"/>
          </a:xfrm>
          <a:prstGeom prst="rect">
            <a:avLst/>
          </a:prstGeom>
        </p:spPr>
      </p:pic>
      <p:pic>
        <p:nvPicPr>
          <p:cNvPr id="54" name="Picture 2" descr="Xe cứu hỏa – Wikipedia tiếng Việ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99"/>
            <a:ext cx="12192000" cy="68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Bí kíp nuôi chim Chích chòe lửa khoa học nhấ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24795" y="2584204"/>
            <a:ext cx="333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kèn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3516" y="2581104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8327" y="6030713"/>
            <a:ext cx="316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hỏa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7868" y="6003378"/>
            <a:ext cx="357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hích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26314" t="26968" r="32040" b="29514"/>
          <a:stretch/>
        </p:blipFill>
        <p:spPr>
          <a:xfrm>
            <a:off x="7366000" y="3438775"/>
            <a:ext cx="4405089" cy="25646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32040" t="25810" r="31259" b="30904"/>
          <a:stretch/>
        </p:blipFill>
        <p:spPr>
          <a:xfrm>
            <a:off x="1212321" y="126473"/>
            <a:ext cx="4392615" cy="2505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29567" t="23958" r="28526" b="33681"/>
          <a:stretch/>
        </p:blipFill>
        <p:spPr>
          <a:xfrm>
            <a:off x="7366000" y="126471"/>
            <a:ext cx="4405089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7354" t="24653" r="30218" b="31134"/>
          <a:stretch/>
        </p:blipFill>
        <p:spPr>
          <a:xfrm>
            <a:off x="1203153" y="3438775"/>
            <a:ext cx="4401783" cy="25789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TextBox 36"/>
          <p:cNvSpPr txBox="1"/>
          <p:nvPr/>
        </p:nvSpPr>
        <p:spPr>
          <a:xfrm>
            <a:off x="2065293" y="2571225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1043" y="2581104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5030" y="6026759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94214" y="2581104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69235" y="6003378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03838" y="3170459"/>
            <a:ext cx="1015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14136" y="3170459"/>
            <a:ext cx="78746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677281" y="3170459"/>
            <a:ext cx="78746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86267" y="6626599"/>
            <a:ext cx="1015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94214" y="6587067"/>
            <a:ext cx="1143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3203" y="1868322"/>
            <a:ext cx="10018439" cy="830997"/>
            <a:chOff x="2888351" y="1871495"/>
            <a:chExt cx="10040791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888351" y="1871495"/>
              <a:ext cx="1670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đóa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đóa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9755" y="3087046"/>
            <a:ext cx="28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istoteH" panose="020B7200000000000000" pitchFamily="34" charset="0"/>
                <a:cs typeface="Times New Roman" panose="02020603050405020304" pitchFamily="18" charset="0"/>
              </a:rPr>
              <a:t>'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212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.VnAristoteH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63</cp:revision>
  <dcterms:created xsi:type="dcterms:W3CDTF">2021-01-10T14:13:37Z</dcterms:created>
  <dcterms:modified xsi:type="dcterms:W3CDTF">2021-01-11T12:07:27Z</dcterms:modified>
</cp:coreProperties>
</file>