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27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5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00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442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2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10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1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01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90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944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47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D2F18-3D38-4981-8CA5-F9C9307288C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E559-AEE0-4B48-917A-139DC0AB54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24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865" y="982131"/>
            <a:ext cx="10505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</a:rPr>
              <a:t>3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tên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hai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con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vật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biết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bay?</a:t>
            </a:r>
            <a:endParaRPr lang="vi-VN" sz="4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665" y="2590796"/>
            <a:ext cx="2783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dơi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7064" y="2590797"/>
            <a:ext cx="29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ong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7467" y="155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cher Teaching Students In Classroom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9765"/>
          <a:stretch/>
        </p:blipFill>
        <p:spPr bwMode="auto">
          <a:xfrm>
            <a:off x="0" y="-56169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6731" y="-117565"/>
            <a:ext cx="4673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90:</a:t>
            </a:r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2894" y="1103058"/>
            <a:ext cx="7176965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1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9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58" t="19018" r="29988" b="15982"/>
          <a:stretch/>
        </p:blipFill>
        <p:spPr>
          <a:xfrm>
            <a:off x="1" y="-26125"/>
            <a:ext cx="12192000" cy="68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195" y="74762"/>
            <a:ext cx="220124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817" y="881994"/>
            <a:ext cx="11429999" cy="5632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Meo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meo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A,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ạ!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ạ!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Ồ,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ra.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endParaRPr lang="en-US" sz="3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351864" y="4147179"/>
            <a:ext cx="778933" cy="5859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351865" y="898814"/>
            <a:ext cx="778933" cy="5859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514195" y="122374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6596" y="835321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6596" y="1614885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b.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bánh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596" y="2394449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Buộc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tóc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4195" y="3307246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6913" y="4086810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Meo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meo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6913" y="4866374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b.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ngheo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0134" y="5645938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c.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miu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861730" y="5247596"/>
            <a:ext cx="778933" cy="5859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2726264" y="793499"/>
            <a:ext cx="778933" cy="5859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207614" y="0"/>
            <a:ext cx="847023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3118" y="713965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0155" y="1493529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b.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0155" y="2273093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650" y="3041558"/>
            <a:ext cx="847023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Theo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2485" y="3736865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5092" y="4472632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b.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bế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6087" y="5189050"/>
            <a:ext cx="579922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c.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3081" y="5835381"/>
            <a:ext cx="940379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34" t="24653" r="26444" b="18866"/>
          <a:stretch/>
        </p:blipFill>
        <p:spPr>
          <a:xfrm>
            <a:off x="5537200" y="660400"/>
            <a:ext cx="6451600" cy="552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64084" y="1762527"/>
            <a:ext cx="5345650" cy="2800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Rì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rì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rà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tối</a:t>
            </a:r>
            <a:endParaRPr lang="en-US" sz="4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Úp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224595" y="-417273"/>
            <a:ext cx="875074" cy="109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796" y="0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1.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: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41" y="45065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</a:rPr>
              <a:t>a.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hay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227" y="2881036"/>
            <a:ext cx="258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</a:rPr>
              <a:t>đàn</a:t>
            </a:r>
            <a:r>
              <a:rPr lang="en-US" sz="3200" b="1" dirty="0" smtClean="0">
                <a:latin typeface="UTM Avo" panose="02040603050506020204" pitchFamily="18" charset="0"/>
              </a:rPr>
              <a:t>      an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11769" y="2898704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t</a:t>
            </a:r>
            <a:r>
              <a:rPr lang="en-US" sz="3200" b="1" dirty="0" smtClean="0">
                <a:latin typeface="UTM Avo" panose="02040603050506020204" pitchFamily="18" charset="0"/>
              </a:rPr>
              <a:t>ai       e</a:t>
            </a:r>
            <a:endParaRPr lang="vi-V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5441" y="3486351"/>
            <a:ext cx="235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UTM Avo" panose="02040603050506020204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ai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hay</a:t>
            </a:r>
            <a:r>
              <a:rPr lang="en-US" sz="2800" b="1" dirty="0" smtClean="0">
                <a:latin typeface="UTM Avo" panose="0204060305050602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ay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567" y="6128038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</a:rPr>
              <a:t> m     </a:t>
            </a:r>
            <a:r>
              <a:rPr lang="en-US" sz="3200" b="1" dirty="0" err="1" smtClean="0">
                <a:latin typeface="UTM Avo" panose="02040603050506020204" pitchFamily="18" charset="0"/>
              </a:rPr>
              <a:t>nhà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79396" y="6106751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</a:rPr>
              <a:t>n</a:t>
            </a:r>
            <a:r>
              <a:rPr lang="en-US" sz="3200" b="1" dirty="0" err="1" smtClean="0">
                <a:latin typeface="UTM Avo" panose="02040603050506020204" pitchFamily="18" charset="0"/>
              </a:rPr>
              <a:t>hà</a:t>
            </a:r>
            <a:r>
              <a:rPr lang="en-US" sz="3200" b="1" dirty="0" smtClean="0">
                <a:latin typeface="UTM Avo" panose="02040603050506020204" pitchFamily="18" charset="0"/>
              </a:rPr>
              <a:t> m</a:t>
            </a:r>
            <a:endParaRPr lang="vi-VN" sz="3200" b="1" dirty="0"/>
          </a:p>
        </p:txBody>
      </p:sp>
      <p:sp>
        <p:nvSpPr>
          <p:cNvPr id="12" name="Rectangle 11"/>
          <p:cNvSpPr/>
          <p:nvPr/>
        </p:nvSpPr>
        <p:spPr>
          <a:xfrm flipH="1">
            <a:off x="3975143" y="3009409"/>
            <a:ext cx="588293" cy="3081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3" name="Rectangle 12"/>
          <p:cNvSpPr/>
          <p:nvPr/>
        </p:nvSpPr>
        <p:spPr>
          <a:xfrm flipH="1">
            <a:off x="9059331" y="3041579"/>
            <a:ext cx="536827" cy="29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4" name="Rectangle 13"/>
          <p:cNvSpPr/>
          <p:nvPr/>
        </p:nvSpPr>
        <p:spPr>
          <a:xfrm flipH="1">
            <a:off x="3652961" y="6259208"/>
            <a:ext cx="490491" cy="3293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5" name="Rectangle 14"/>
          <p:cNvSpPr/>
          <p:nvPr/>
        </p:nvSpPr>
        <p:spPr>
          <a:xfrm flipH="1">
            <a:off x="9528425" y="6274470"/>
            <a:ext cx="468795" cy="2830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       </a:t>
            </a:r>
            <a:endParaRPr lang="vi-V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87947" y="2869253"/>
            <a:ext cx="880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4041" y="2881034"/>
            <a:ext cx="108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5956" y="6123605"/>
            <a:ext cx="883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ai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6325" y="6106750"/>
            <a:ext cx="79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ay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35815" t="25811" r="39458" b="33449"/>
          <a:stretch/>
        </p:blipFill>
        <p:spPr>
          <a:xfrm>
            <a:off x="7367263" y="973869"/>
            <a:ext cx="3266870" cy="187287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33342" t="23959" r="30348" b="33449"/>
          <a:stretch/>
        </p:blipFill>
        <p:spPr>
          <a:xfrm>
            <a:off x="3407026" y="783408"/>
            <a:ext cx="3247307" cy="185386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31780" t="28588" r="30869" b="32986"/>
          <a:stretch/>
        </p:blipFill>
        <p:spPr>
          <a:xfrm>
            <a:off x="2304650" y="4144163"/>
            <a:ext cx="3228657" cy="18341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8" name="Rectangle 37"/>
          <p:cNvSpPr/>
          <p:nvPr/>
        </p:nvSpPr>
        <p:spPr>
          <a:xfrm>
            <a:off x="3538394" y="6060884"/>
            <a:ext cx="70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 smtClean="0"/>
              <a:t>́</a:t>
            </a:r>
            <a:endParaRPr lang="vi-VN" sz="5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/>
          <a:srcRect l="32146" t="27083" r="31649" b="35995"/>
          <a:stretch/>
        </p:blipFill>
        <p:spPr>
          <a:xfrm>
            <a:off x="7367263" y="4139375"/>
            <a:ext cx="3266870" cy="185377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3" name="Rectangle 42"/>
          <p:cNvSpPr/>
          <p:nvPr/>
        </p:nvSpPr>
        <p:spPr>
          <a:xfrm>
            <a:off x="9419767" y="6070339"/>
            <a:ext cx="70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 smtClean="0"/>
              <a:t>́</a:t>
            </a:r>
            <a:endParaRPr lang="vi-VN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31022" t="22093" r="29621" b="34336"/>
          <a:stretch/>
        </p:blipFill>
        <p:spPr>
          <a:xfrm>
            <a:off x="4881533" y="2324178"/>
            <a:ext cx="2783530" cy="1732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36967" t="21318" r="36379" b="35923"/>
          <a:stretch/>
        </p:blipFill>
        <p:spPr>
          <a:xfrm>
            <a:off x="4970883" y="3830103"/>
            <a:ext cx="2273979" cy="2050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38956" t="21637" r="36647" b="32649"/>
          <a:stretch/>
        </p:blipFill>
        <p:spPr>
          <a:xfrm>
            <a:off x="7224531" y="-417273"/>
            <a:ext cx="2348207" cy="2473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38689" t="22767" r="34806" b="35268"/>
          <a:stretch/>
        </p:blipFill>
        <p:spPr>
          <a:xfrm>
            <a:off x="7566476" y="289785"/>
            <a:ext cx="2542602" cy="226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l="34706" t="22114" r="31661" b="29672"/>
          <a:stretch/>
        </p:blipFill>
        <p:spPr>
          <a:xfrm>
            <a:off x="712074" y="1398917"/>
            <a:ext cx="3118317" cy="251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/>
          <a:srcRect l="36948" t="22709" r="36747" b="29970"/>
          <a:stretch/>
        </p:blipFill>
        <p:spPr>
          <a:xfrm>
            <a:off x="-1031054" y="1722173"/>
            <a:ext cx="2268188" cy="2294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717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63" y="169331"/>
            <a:ext cx="673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2.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Ghép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tạo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21063" y="1913466"/>
            <a:ext cx="1874601" cy="89746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</a:rPr>
              <a:t>chăm</a:t>
            </a:r>
            <a:endParaRPr lang="vi-VN" sz="40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34670" y="1456268"/>
            <a:ext cx="0" cy="392853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471864" y="3606798"/>
            <a:ext cx="1874601" cy="89746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</a:rPr>
              <a:t>thật</a:t>
            </a:r>
            <a:endParaRPr lang="vi-VN" sz="4000" b="1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3880462" y="1913466"/>
            <a:ext cx="1874601" cy="8974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</a:rPr>
              <a:t>thà</a:t>
            </a:r>
            <a:endParaRPr lang="vi-VN" sz="4000" b="1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3880462" y="3606798"/>
            <a:ext cx="1874601" cy="8974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</a:rPr>
              <a:t>hỉ</a:t>
            </a:r>
            <a:endParaRPr lang="vi-VN" sz="4000" b="1" dirty="0"/>
          </a:p>
        </p:txBody>
      </p:sp>
      <p:cxnSp>
        <p:nvCxnSpPr>
          <p:cNvPr id="15" name="Straight Arrow Connector 14"/>
          <p:cNvCxnSpPr>
            <a:stCxn id="11" idx="3"/>
            <a:endCxn id="12" idx="1"/>
          </p:cNvCxnSpPr>
          <p:nvPr/>
        </p:nvCxnSpPr>
        <p:spPr>
          <a:xfrm flipV="1">
            <a:off x="2346465" y="2362200"/>
            <a:ext cx="1533997" cy="1693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3" idx="1"/>
          </p:cNvCxnSpPr>
          <p:nvPr/>
        </p:nvCxnSpPr>
        <p:spPr>
          <a:xfrm>
            <a:off x="2295664" y="2362200"/>
            <a:ext cx="1584798" cy="1693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6705599" y="1913466"/>
            <a:ext cx="1874601" cy="89746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</a:rPr>
              <a:t>dũng</a:t>
            </a:r>
            <a:endParaRPr lang="vi-VN" sz="4000" b="1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6705600" y="3606798"/>
            <a:ext cx="1874601" cy="89746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</a:rPr>
              <a:t>ễ</a:t>
            </a:r>
            <a:endParaRPr lang="vi-VN" sz="4000" b="1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10046466" y="1913466"/>
            <a:ext cx="1874601" cy="8974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</a:rPr>
              <a:t>ảm</a:t>
            </a:r>
            <a:endParaRPr lang="vi-VN" sz="4000" b="1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10046466" y="3606798"/>
            <a:ext cx="1874601" cy="8974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</a:rPr>
              <a:t>phép</a:t>
            </a:r>
            <a:endParaRPr lang="vi-VN" sz="4000" b="1" dirty="0"/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>
            <a:off x="8580201" y="4055532"/>
            <a:ext cx="14662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>
            <a:off x="8580200" y="2362200"/>
            <a:ext cx="146626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321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40</cp:revision>
  <dcterms:created xsi:type="dcterms:W3CDTF">2021-01-05T13:59:38Z</dcterms:created>
  <dcterms:modified xsi:type="dcterms:W3CDTF">2021-02-18T14:33:54Z</dcterms:modified>
</cp:coreProperties>
</file>