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>
      <p:cViewPr>
        <p:scale>
          <a:sx n="69" d="100"/>
          <a:sy n="69" d="100"/>
        </p:scale>
        <p:origin x="29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587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18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697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8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69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9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06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71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373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52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10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5929-23ED-49D1-9E69-A797E485E0F1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051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9161" y="1931081"/>
            <a:ext cx="7020423" cy="536096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556693" y="1469416"/>
            <a:ext cx="7705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xét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con.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7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0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64717"/>
              </p:ext>
            </p:extLst>
          </p:nvPr>
        </p:nvGraphicFramePr>
        <p:xfrm>
          <a:off x="3983003" y="2130547"/>
          <a:ext cx="6100356" cy="4139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25089">
                  <a:extLst>
                    <a:ext uri="{9D8B030D-6E8A-4147-A177-3AD203B41FA5}">
                      <a16:colId xmlns:a16="http://schemas.microsoft.com/office/drawing/2014/main" val="3722424133"/>
                    </a:ext>
                  </a:extLst>
                </a:gridCol>
                <a:gridCol w="1525089">
                  <a:extLst>
                    <a:ext uri="{9D8B030D-6E8A-4147-A177-3AD203B41FA5}">
                      <a16:colId xmlns:a16="http://schemas.microsoft.com/office/drawing/2014/main" val="2194381150"/>
                    </a:ext>
                  </a:extLst>
                </a:gridCol>
                <a:gridCol w="1525089">
                  <a:extLst>
                    <a:ext uri="{9D8B030D-6E8A-4147-A177-3AD203B41FA5}">
                      <a16:colId xmlns:a16="http://schemas.microsoft.com/office/drawing/2014/main" val="265595235"/>
                    </a:ext>
                  </a:extLst>
                </a:gridCol>
                <a:gridCol w="1525089">
                  <a:extLst>
                    <a:ext uri="{9D8B030D-6E8A-4147-A177-3AD203B41FA5}">
                      <a16:colId xmlns:a16="http://schemas.microsoft.com/office/drawing/2014/main" val="611262958"/>
                    </a:ext>
                  </a:extLst>
                </a:gridCol>
              </a:tblGrid>
              <a:tr h="1034760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84879"/>
                  </a:ext>
                </a:extLst>
              </a:tr>
              <a:tr h="1034760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20464"/>
                  </a:ext>
                </a:extLst>
              </a:tr>
              <a:tr h="1034760"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05323"/>
                  </a:ext>
                </a:extLst>
              </a:tr>
              <a:tr h="1034760"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331570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2537219" y="30959"/>
            <a:ext cx="8871045" cy="208271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5995750" y="3142860"/>
            <a:ext cx="2373382" cy="956591"/>
            <a:chOff x="5108642" y="3156505"/>
            <a:chExt cx="2373382" cy="956591"/>
          </a:xfrm>
        </p:grpSpPr>
        <p:sp>
          <p:nvSpPr>
            <p:cNvPr id="6" name="TextBox 5"/>
            <p:cNvSpPr txBox="1"/>
            <p:nvPr/>
          </p:nvSpPr>
          <p:spPr>
            <a:xfrm>
              <a:off x="5108642" y="3156505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58612" y="3189766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UỘ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58211" y="3142860"/>
            <a:ext cx="684803" cy="2008961"/>
            <a:chOff x="8071103" y="3156505"/>
            <a:chExt cx="684803" cy="2008961"/>
          </a:xfrm>
        </p:grpSpPr>
        <p:sp>
          <p:nvSpPr>
            <p:cNvPr id="9" name="TextBox 8"/>
            <p:cNvSpPr txBox="1"/>
            <p:nvPr/>
          </p:nvSpPr>
          <p:spPr>
            <a:xfrm>
              <a:off x="8076720" y="3156505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Ệ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1103" y="4242136"/>
              <a:ext cx="6848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5830" y="4244558"/>
            <a:ext cx="1603104" cy="1935643"/>
            <a:chOff x="3628722" y="4258203"/>
            <a:chExt cx="1603104" cy="1935643"/>
          </a:xfrm>
        </p:grpSpPr>
        <p:sp>
          <p:nvSpPr>
            <p:cNvPr id="13" name="TextBox 12"/>
            <p:cNvSpPr txBox="1"/>
            <p:nvPr/>
          </p:nvSpPr>
          <p:spPr>
            <a:xfrm>
              <a:off x="3628722" y="4258203"/>
              <a:ext cx="16031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3263" y="5270516"/>
              <a:ext cx="6848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35768" y="2156673"/>
            <a:ext cx="5386779" cy="4001484"/>
            <a:chOff x="3648660" y="2170318"/>
            <a:chExt cx="5386779" cy="4001484"/>
          </a:xfrm>
        </p:grpSpPr>
        <p:sp>
          <p:nvSpPr>
            <p:cNvPr id="16" name="TextBox 15"/>
            <p:cNvSpPr txBox="1"/>
            <p:nvPr/>
          </p:nvSpPr>
          <p:spPr>
            <a:xfrm>
              <a:off x="6325168" y="2170318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12027" y="2170318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48660" y="3156505"/>
              <a:ext cx="519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957" y="4213712"/>
              <a:ext cx="453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Ị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36076" y="4213712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5091" y="5248472"/>
              <a:ext cx="8386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75058" y="5245641"/>
            <a:ext cx="2306428" cy="923885"/>
            <a:chOff x="6487950" y="5259286"/>
            <a:chExt cx="2306428" cy="923885"/>
          </a:xfrm>
        </p:grpSpPr>
        <p:sp>
          <p:nvSpPr>
            <p:cNvPr id="23" name="TextBox 22"/>
            <p:cNvSpPr txBox="1"/>
            <p:nvPr/>
          </p:nvSpPr>
          <p:spPr>
            <a:xfrm>
              <a:off x="6487950" y="5259286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È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71103" y="5259841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57769" y="2219530"/>
            <a:ext cx="2399474" cy="923330"/>
            <a:chOff x="3670661" y="2233175"/>
            <a:chExt cx="2399474" cy="923330"/>
          </a:xfrm>
        </p:grpSpPr>
        <p:sp>
          <p:nvSpPr>
            <p:cNvPr id="26" name="TextBox 25"/>
            <p:cNvSpPr txBox="1"/>
            <p:nvPr/>
          </p:nvSpPr>
          <p:spPr>
            <a:xfrm>
              <a:off x="4846723" y="2233175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70661" y="2233175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Flowchart: Terminator 27"/>
          <p:cNvSpPr/>
          <p:nvPr/>
        </p:nvSpPr>
        <p:spPr>
          <a:xfrm>
            <a:off x="4278235" y="2321841"/>
            <a:ext cx="2728569" cy="685364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lowchart: Terminator 28"/>
          <p:cNvSpPr/>
          <p:nvPr/>
        </p:nvSpPr>
        <p:spPr>
          <a:xfrm>
            <a:off x="4266062" y="4303093"/>
            <a:ext cx="4019201" cy="822714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lowchart: Terminator 29"/>
          <p:cNvSpPr/>
          <p:nvPr/>
        </p:nvSpPr>
        <p:spPr>
          <a:xfrm>
            <a:off x="5789569" y="5279318"/>
            <a:ext cx="4132977" cy="760778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Flowchart: Terminator 30"/>
          <p:cNvSpPr/>
          <p:nvPr/>
        </p:nvSpPr>
        <p:spPr>
          <a:xfrm rot="5400000">
            <a:off x="7861266" y="2997902"/>
            <a:ext cx="2899148" cy="1196937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lowchart: Terminator 31"/>
          <p:cNvSpPr/>
          <p:nvPr/>
        </p:nvSpPr>
        <p:spPr>
          <a:xfrm rot="5400000">
            <a:off x="6306504" y="3060772"/>
            <a:ext cx="2937523" cy="1187732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3" name="Group 32"/>
          <p:cNvGrpSpPr/>
          <p:nvPr/>
        </p:nvGrpSpPr>
        <p:grpSpPr>
          <a:xfrm>
            <a:off x="285546" y="-10319"/>
            <a:ext cx="2031623" cy="864268"/>
            <a:chOff x="258247" y="36063"/>
            <a:chExt cx="2480357" cy="826643"/>
          </a:xfrm>
        </p:grpSpPr>
        <p:sp>
          <p:nvSpPr>
            <p:cNvPr id="34" name="TextBox 33"/>
            <p:cNvSpPr txBox="1"/>
            <p:nvPr/>
          </p:nvSpPr>
          <p:spPr>
            <a:xfrm>
              <a:off x="1176474" y="36063"/>
              <a:ext cx="1562130" cy="79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endPara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469" b="58594" l="25110" r="26940"/>
                      </a14:imgEffect>
                    </a14:imgLayer>
                  </a14:imgProps>
                </a:ext>
              </a:extLst>
            </a:blip>
            <a:srcRect l="25340" t="55263" r="73027" b="41713"/>
            <a:stretch/>
          </p:blipFill>
          <p:spPr>
            <a:xfrm>
              <a:off x="258247" y="64457"/>
              <a:ext cx="918226" cy="798249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" y="3489053"/>
            <a:ext cx="2640083" cy="34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/>
        </p:blipFill>
        <p:spPr>
          <a:xfrm>
            <a:off x="-224595" y="-417273"/>
            <a:ext cx="875074" cy="109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796" y="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: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41" y="45065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</a:rPr>
              <a:t>a.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</a:rPr>
              <a:t>hay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703" y="2888912"/>
            <a:ext cx="258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iểm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tra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41645" y="2918176"/>
            <a:ext cx="192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</a:rPr>
              <a:t>c</a:t>
            </a:r>
            <a:r>
              <a:rPr lang="en-US" sz="3200" b="1" dirty="0" err="1" smtClean="0">
                <a:latin typeface="UTM Avo" panose="02040603050506020204" pitchFamily="18" charset="0"/>
              </a:rPr>
              <a:t>ồn</a:t>
            </a:r>
            <a:r>
              <a:rPr lang="en-US" sz="3200" b="1" dirty="0" smtClean="0">
                <a:latin typeface="UTM Avo" panose="02040603050506020204" pitchFamily="18" charset="0"/>
              </a:rPr>
              <a:t>    </a:t>
            </a:r>
            <a:r>
              <a:rPr lang="en-US" sz="3200" b="1" dirty="0" err="1" smtClean="0">
                <a:latin typeface="UTM Avo" panose="02040603050506020204" pitchFamily="18" charset="0"/>
              </a:rPr>
              <a:t>át</a:t>
            </a:r>
            <a:endParaRPr lang="vi-VN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4874" y="3549596"/>
            <a:ext cx="225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</a:rPr>
              <a:t>b.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</a:rPr>
              <a:t>hay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2299" y="6113097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</a:rPr>
              <a:t>c</a:t>
            </a:r>
            <a:r>
              <a:rPr lang="en-US" sz="3200" b="1" dirty="0" err="1" smtClean="0">
                <a:latin typeface="UTM Avo" panose="02040603050506020204" pitchFamily="18" charset="0"/>
              </a:rPr>
              <a:t>anh</a:t>
            </a:r>
            <a:r>
              <a:rPr lang="en-US" sz="3200" b="1" dirty="0" smtClean="0">
                <a:latin typeface="UTM Avo" panose="02040603050506020204" pitchFamily="18" charset="0"/>
              </a:rPr>
              <a:t>    </a:t>
            </a:r>
            <a:r>
              <a:rPr lang="en-US" sz="3200" b="1" dirty="0" err="1" smtClean="0">
                <a:latin typeface="UTM Avo" panose="02040603050506020204" pitchFamily="18" charset="0"/>
              </a:rPr>
              <a:t>ác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25230" y="6083117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ọn</a:t>
            </a:r>
            <a:r>
              <a:rPr lang="en-US" sz="3200" b="1" dirty="0" smtClean="0">
                <a:latin typeface="UTM Avo" panose="02040603050506020204" pitchFamily="18" charset="0"/>
              </a:rPr>
              <a:t>    </a:t>
            </a:r>
            <a:r>
              <a:rPr lang="en-US" sz="3200" b="1" dirty="0" err="1" smtClean="0">
                <a:latin typeface="UTM Avo" panose="02040603050506020204" pitchFamily="18" charset="0"/>
              </a:rPr>
              <a:t>àng</a:t>
            </a:r>
            <a:endParaRPr lang="vi-VN" sz="3200" b="1" dirty="0"/>
          </a:p>
        </p:txBody>
      </p:sp>
      <p:sp>
        <p:nvSpPr>
          <p:cNvPr id="12" name="Rectangle 11"/>
          <p:cNvSpPr/>
          <p:nvPr/>
        </p:nvSpPr>
        <p:spPr>
          <a:xfrm flipH="1">
            <a:off x="1889338" y="3039268"/>
            <a:ext cx="319315" cy="3081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3" name="Rectangle 12"/>
          <p:cNvSpPr/>
          <p:nvPr/>
        </p:nvSpPr>
        <p:spPr>
          <a:xfrm flipH="1">
            <a:off x="6777866" y="3080776"/>
            <a:ext cx="331379" cy="2813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4" name="Rectangle 13"/>
          <p:cNvSpPr/>
          <p:nvPr/>
        </p:nvSpPr>
        <p:spPr>
          <a:xfrm flipH="1">
            <a:off x="3019646" y="6270681"/>
            <a:ext cx="402576" cy="3061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5" name="Rectangle 14"/>
          <p:cNvSpPr/>
          <p:nvPr/>
        </p:nvSpPr>
        <p:spPr>
          <a:xfrm flipH="1">
            <a:off x="5444476" y="6224416"/>
            <a:ext cx="361508" cy="3311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       </a:t>
            </a:r>
            <a:endParaRPr lang="vi-V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62691" y="2892507"/>
            <a:ext cx="409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9905" y="2910176"/>
            <a:ext cx="46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2176" y="6131378"/>
            <a:ext cx="88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5255" y="6083117"/>
            <a:ext cx="79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69156" y="2964821"/>
            <a:ext cx="258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smtClean="0">
                <a:latin typeface="UTM Avo" panose="02040603050506020204" pitchFamily="18" charset="0"/>
              </a:rPr>
              <a:t>  </a:t>
            </a:r>
            <a:r>
              <a:rPr lang="en-US" sz="3200" b="1" dirty="0" err="1" smtClean="0">
                <a:latin typeface="UTM Avo" panose="02040603050506020204" pitchFamily="18" charset="0"/>
              </a:rPr>
              <a:t>ái</a:t>
            </a:r>
            <a:r>
              <a:rPr lang="en-US" sz="3200" b="1" dirty="0" smtClean="0">
                <a:latin typeface="UTM Avo" panose="02040603050506020204" pitchFamily="18" charset="0"/>
              </a:rPr>
              <a:t>    </a:t>
            </a:r>
            <a:r>
              <a:rPr lang="en-US" sz="3200" b="1" dirty="0" err="1" smtClean="0">
                <a:latin typeface="UTM Avo" panose="02040603050506020204" pitchFamily="18" charset="0"/>
              </a:rPr>
              <a:t>im</a:t>
            </a:r>
            <a:endParaRPr lang="vi-VN" sz="3200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9563893" y="3131176"/>
            <a:ext cx="331379" cy="2813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5" name="TextBox 24"/>
          <p:cNvSpPr txBox="1"/>
          <p:nvPr/>
        </p:nvSpPr>
        <p:spPr>
          <a:xfrm>
            <a:off x="9553472" y="2961659"/>
            <a:ext cx="49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27021" y="6109857"/>
            <a:ext cx="21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</a:rPr>
              <a:t>ềnh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đá</a:t>
            </a:r>
            <a:r>
              <a:rPr lang="en-US" sz="3200" b="1" dirty="0" smtClean="0">
                <a:latin typeface="UTM Avo" panose="02040603050506020204" pitchFamily="18" charset="0"/>
              </a:rPr>
              <a:t>    </a:t>
            </a:r>
            <a:endParaRPr lang="vi-VN" sz="3200" b="1" dirty="0"/>
          </a:p>
        </p:txBody>
      </p:sp>
      <p:sp>
        <p:nvSpPr>
          <p:cNvPr id="30" name="Rectangle 29"/>
          <p:cNvSpPr/>
          <p:nvPr/>
        </p:nvSpPr>
        <p:spPr>
          <a:xfrm flipH="1">
            <a:off x="9484336" y="6249416"/>
            <a:ext cx="490491" cy="3293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1" name="TextBox 30"/>
          <p:cNvSpPr txBox="1"/>
          <p:nvPr/>
        </p:nvSpPr>
        <p:spPr>
          <a:xfrm>
            <a:off x="9378494" y="6104381"/>
            <a:ext cx="103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10490247" y="3135039"/>
            <a:ext cx="331379" cy="2813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4" name="TextBox 33"/>
          <p:cNvSpPr txBox="1"/>
          <p:nvPr/>
        </p:nvSpPr>
        <p:spPr>
          <a:xfrm>
            <a:off x="10489359" y="2971157"/>
            <a:ext cx="49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6489228" y="6227960"/>
            <a:ext cx="354343" cy="3276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       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495931" y="6088845"/>
            <a:ext cx="79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36633" t="27022" r="34842" b="31801"/>
          <a:stretch/>
        </p:blipFill>
        <p:spPr>
          <a:xfrm>
            <a:off x="8828199" y="4209281"/>
            <a:ext cx="3009292" cy="18360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35083" t="26104" r="36909" b="33087"/>
          <a:stretch/>
        </p:blipFill>
        <p:spPr>
          <a:xfrm>
            <a:off x="5047395" y="1029346"/>
            <a:ext cx="3008671" cy="184189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36220" t="24265" r="36082" b="32905"/>
          <a:stretch/>
        </p:blipFill>
        <p:spPr>
          <a:xfrm>
            <a:off x="1266591" y="4145130"/>
            <a:ext cx="3042944" cy="190787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l="37564" t="26288" r="34222" b="34558"/>
          <a:stretch/>
        </p:blipFill>
        <p:spPr>
          <a:xfrm>
            <a:off x="8828199" y="1029346"/>
            <a:ext cx="3009291" cy="185979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/>
          <a:srcRect l="34463" t="27206" r="36185" b="31066"/>
          <a:stretch/>
        </p:blipFill>
        <p:spPr>
          <a:xfrm>
            <a:off x="5047395" y="4090893"/>
            <a:ext cx="3008671" cy="195441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/>
          <a:srcRect l="36324" t="23897" r="36082" b="34743"/>
          <a:stretch/>
        </p:blipFill>
        <p:spPr>
          <a:xfrm>
            <a:off x="1266591" y="1015165"/>
            <a:ext cx="3042944" cy="185546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53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4" grpId="0" animBg="1"/>
      <p:bldP spid="25" grpId="0"/>
      <p:bldP spid="30" grpId="0" animBg="1"/>
      <p:bldP spid="31" grpId="0"/>
      <p:bldP spid="32" grpId="0" animBg="1"/>
      <p:bldP spid="34" grpId="0"/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0392" y="3704326"/>
            <a:ext cx="5969917" cy="1856937"/>
            <a:chOff x="759441" y="1821142"/>
            <a:chExt cx="4068776" cy="14364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3029781" y="691054"/>
            <a:ext cx="5800528" cy="1856937"/>
            <a:chOff x="2339787" y="1081792"/>
            <a:chExt cx="6144141" cy="1856937"/>
          </a:xfrm>
        </p:grpSpPr>
        <p:grpSp>
          <p:nvGrpSpPr>
            <p:cNvPr id="26" name="Group 25"/>
            <p:cNvGrpSpPr/>
            <p:nvPr/>
          </p:nvGrpSpPr>
          <p:grpSpPr>
            <a:xfrm>
              <a:off x="2339787" y="1081792"/>
              <a:ext cx="6144141" cy="1856937"/>
              <a:chOff x="759441" y="1821142"/>
              <a:chExt cx="4068776" cy="143640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3962400" y="2029093"/>
                <a:ext cx="865817" cy="1228456"/>
                <a:chOff x="9069273" y="1187554"/>
                <a:chExt cx="3076973" cy="534263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5"/>
                  <a:ext cx="3076973" cy="2270629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TextBox 26"/>
            <p:cNvSpPr txBox="1"/>
            <p:nvPr/>
          </p:nvSpPr>
          <p:spPr>
            <a:xfrm>
              <a:off x="4059878" y="1290702"/>
              <a:ext cx="23765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Ή</a:t>
              </a:r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Ğ 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628564" y="916149"/>
            <a:ext cx="2696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g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ỗ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90608" y="3893525"/>
            <a:ext cx="3210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co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11088" y="3893525"/>
            <a:ext cx="1644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Γ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˛o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348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908" t="20144" r="32683" b="40048"/>
          <a:stretch/>
        </p:blipFill>
        <p:spPr>
          <a:xfrm>
            <a:off x="1744394" y="0"/>
            <a:ext cx="1044760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746" t="19471" r="31007" b="35529"/>
          <a:stretch/>
        </p:blipFill>
        <p:spPr>
          <a:xfrm>
            <a:off x="0" y="1"/>
            <a:ext cx="3108960" cy="225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197" t="19695" r="32286" b="37036"/>
          <a:stretch/>
        </p:blipFill>
        <p:spPr>
          <a:xfrm>
            <a:off x="0" y="2405574"/>
            <a:ext cx="2955466" cy="2053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6053" t="19343" r="35836" b="30849"/>
          <a:stretch/>
        </p:blipFill>
        <p:spPr>
          <a:xfrm>
            <a:off x="0" y="4614203"/>
            <a:ext cx="2955466" cy="2243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48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9741" y="409283"/>
            <a:ext cx="542007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819" y="1398827"/>
            <a:ext cx="11429999" cy="49552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sốt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ruột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đem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gieo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vội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nhổ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héo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rũ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i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hạ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65" y="478558"/>
            <a:ext cx="101120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591" y="1323686"/>
            <a:ext cx="11404469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591" y="2875394"/>
            <a:ext cx="1008160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8982" y="4073236"/>
            <a:ext cx="2466109" cy="15932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068451" y="4177374"/>
            <a:ext cx="2201220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endParaRPr lang="en-US" sz="28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34560" y="4044601"/>
            <a:ext cx="2466109" cy="15932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3799449" y="4579626"/>
            <a:ext cx="220122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héo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rũ</a:t>
            </a:r>
            <a:endParaRPr lang="en-US" sz="28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98002" y="4073236"/>
            <a:ext cx="2466109" cy="15932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6530446" y="4328847"/>
            <a:ext cx="220122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82142" y="4073234"/>
            <a:ext cx="2466109" cy="15932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9377713" y="4162594"/>
            <a:ext cx="2201220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endParaRPr lang="en-US" sz="28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67056" y="5944299"/>
            <a:ext cx="706581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77765" y="5989420"/>
            <a:ext cx="706581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125032" y="5989416"/>
            <a:ext cx="706581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4323" y="5944299"/>
            <a:ext cx="706581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231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33</cp:revision>
  <dcterms:created xsi:type="dcterms:W3CDTF">2021-01-05T13:11:49Z</dcterms:created>
  <dcterms:modified xsi:type="dcterms:W3CDTF">2021-01-05T13:55:39Z</dcterms:modified>
</cp:coreProperties>
</file>