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64" r:id="rId6"/>
    <p:sldId id="261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6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4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34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484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34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783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12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77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40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214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975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02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AEA6-6181-43ED-9E44-A8DE30802FA7}" type="datetimeFigureOut">
              <a:rPr lang="vi-VN" smtClean="0"/>
              <a:t>03/01/2021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6B72-09F0-47F9-A358-E476D758E5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6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4.png"/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4579" y="3191661"/>
            <a:ext cx="4883741" cy="3666339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-320890" y="1881403"/>
            <a:ext cx="7705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bên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318" b="40495" l="35798" r="57028"/>
                    </a14:imgEffect>
                  </a14:imgLayer>
                </a14:imgProps>
              </a:ext>
            </a:extLst>
          </a:blip>
          <a:srcRect l="41064" t="18527" r="42556" b="59033"/>
          <a:stretch/>
        </p:blipFill>
        <p:spPr>
          <a:xfrm>
            <a:off x="6833064" y="816227"/>
            <a:ext cx="2939646" cy="2264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490" b="55339" l="40337" r="61347"/>
                    </a14:imgEffect>
                  </a14:imgLayer>
                </a14:imgProps>
              </a:ext>
            </a:extLst>
          </a:blip>
          <a:srcRect l="40476" t="19313" r="39247" b="46875"/>
          <a:stretch/>
        </p:blipFill>
        <p:spPr>
          <a:xfrm>
            <a:off x="9438145" y="704870"/>
            <a:ext cx="2652576" cy="248679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032105" y="3596786"/>
            <a:ext cx="3539732" cy="2784183"/>
            <a:chOff x="7597203" y="4492208"/>
            <a:chExt cx="2338466" cy="1888761"/>
          </a:xfrm>
        </p:grpSpPr>
        <p:sp>
          <p:nvSpPr>
            <p:cNvPr id="16" name="Oval 15"/>
            <p:cNvSpPr/>
            <p:nvPr/>
          </p:nvSpPr>
          <p:spPr>
            <a:xfrm>
              <a:off x="7747171" y="4533818"/>
              <a:ext cx="1381839" cy="13940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8490" b="41797" l="42167" r="61347"/>
                      </a14:imgEffect>
                    </a14:imgLayer>
                  </a14:imgProps>
                </a:ext>
              </a:extLst>
            </a:blip>
            <a:srcRect l="43817" t="18699" r="38210" b="55481"/>
            <a:stretch/>
          </p:blipFill>
          <p:spPr>
            <a:xfrm>
              <a:off x="7597203" y="4492208"/>
              <a:ext cx="2338466" cy="188876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9772710" y="3472246"/>
            <a:ext cx="2580444" cy="2683238"/>
            <a:chOff x="9654959" y="4160059"/>
            <a:chExt cx="1740430" cy="1867584"/>
          </a:xfrm>
        </p:grpSpPr>
        <p:sp>
          <p:nvSpPr>
            <p:cNvPr id="18" name="Oval 17"/>
            <p:cNvSpPr/>
            <p:nvPr/>
          </p:nvSpPr>
          <p:spPr>
            <a:xfrm>
              <a:off x="9759845" y="4486501"/>
              <a:ext cx="1276954" cy="13146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96" b="51432" l="41581" r="61127"/>
                      </a14:imgEffect>
                    </a14:imgLayer>
                  </a14:imgProps>
                </a:ext>
              </a:extLst>
            </a:blip>
            <a:srcRect l="44412" t="15676" r="42212" b="58794"/>
            <a:stretch/>
          </p:blipFill>
          <p:spPr>
            <a:xfrm>
              <a:off x="9654959" y="4160059"/>
              <a:ext cx="1740430" cy="1867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84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6173" y="5733875"/>
            <a:ext cx="843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8" b="40495" l="35798" r="57028"/>
                    </a14:imgEffect>
                  </a14:imgLayer>
                </a14:imgProps>
              </a:ext>
            </a:extLst>
          </a:blip>
          <a:srcRect l="41064" t="18527" r="42556" b="59033"/>
          <a:stretch/>
        </p:blipFill>
        <p:spPr>
          <a:xfrm>
            <a:off x="1647731" y="0"/>
            <a:ext cx="9250120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6173" y="5733875"/>
            <a:ext cx="843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chiều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90" b="55339" l="40337" r="61347"/>
                    </a14:imgEffect>
                  </a14:imgLayer>
                </a14:imgProps>
              </a:ext>
            </a:extLst>
          </a:blip>
          <a:srcRect l="40476" t="19313" r="39247" b="46875"/>
          <a:stretch/>
        </p:blipFill>
        <p:spPr>
          <a:xfrm>
            <a:off x="3522688" y="0"/>
            <a:ext cx="5764872" cy="54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6744" y="5733875"/>
            <a:ext cx="843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rẽ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3201" y="263899"/>
            <a:ext cx="8803601" cy="6487933"/>
            <a:chOff x="3612630" y="263899"/>
            <a:chExt cx="8803601" cy="6487933"/>
          </a:xfrm>
        </p:grpSpPr>
        <p:grpSp>
          <p:nvGrpSpPr>
            <p:cNvPr id="10" name="Group 9"/>
            <p:cNvGrpSpPr/>
            <p:nvPr/>
          </p:nvGrpSpPr>
          <p:grpSpPr>
            <a:xfrm>
              <a:off x="3612630" y="263899"/>
              <a:ext cx="8803601" cy="6487933"/>
              <a:chOff x="3884170" y="898556"/>
              <a:chExt cx="3539732" cy="278418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111176" y="959892"/>
                <a:ext cx="2091687" cy="20549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8490" b="41797" l="42167" r="61347"/>
                        </a14:imgEffect>
                      </a14:imgLayer>
                    </a14:imgProps>
                  </a:ext>
                </a:extLst>
              </a:blip>
              <a:srcRect l="43817" t="18699" r="38210" b="55481"/>
              <a:stretch/>
            </p:blipFill>
            <p:spPr>
              <a:xfrm>
                <a:off x="3884170" y="898556"/>
                <a:ext cx="3539732" cy="2784183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39785" t="39600" r="55492" b="52203"/>
            <a:stretch/>
          </p:blipFill>
          <p:spPr>
            <a:xfrm rot="924477">
              <a:off x="5066177" y="4284879"/>
              <a:ext cx="1762011" cy="90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92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6309" y="5733875"/>
            <a:ext cx="843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rẽ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77038" y="-554635"/>
            <a:ext cx="6896352" cy="6642454"/>
            <a:chOff x="3177038" y="-353943"/>
            <a:chExt cx="6896352" cy="6441761"/>
          </a:xfrm>
        </p:grpSpPr>
        <p:grpSp>
          <p:nvGrpSpPr>
            <p:cNvPr id="10" name="Group 9"/>
            <p:cNvGrpSpPr/>
            <p:nvPr/>
          </p:nvGrpSpPr>
          <p:grpSpPr>
            <a:xfrm>
              <a:off x="3177038" y="-353943"/>
              <a:ext cx="6896352" cy="6441761"/>
              <a:chOff x="9654959" y="4160059"/>
              <a:chExt cx="1740430" cy="186758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759845" y="4486501"/>
                <a:ext cx="1276954" cy="131469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896" b="51432" l="41581" r="61127"/>
                        </a14:imgEffect>
                      </a14:imgLayer>
                    </a14:imgProps>
                  </a:ext>
                </a:extLst>
              </a:blip>
              <a:srcRect l="44412" t="15676" r="42212" b="58794"/>
              <a:stretch/>
            </p:blipFill>
            <p:spPr>
              <a:xfrm>
                <a:off x="9654959" y="4160059"/>
                <a:ext cx="1740430" cy="186758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39785" t="39600" r="55492" b="52203"/>
            <a:stretch/>
          </p:blipFill>
          <p:spPr>
            <a:xfrm rot="21033230">
              <a:off x="6295371" y="4477386"/>
              <a:ext cx="1762011" cy="90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4882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7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90" b="88021" l="30088" r="56955"/>
                    </a14:imgEffect>
                  </a14:imgLayer>
                </a14:imgProps>
              </a:ext>
            </a:extLst>
          </a:blip>
          <a:srcRect l="29251" t="45089" r="43642" b="12947"/>
          <a:stretch/>
        </p:blipFill>
        <p:spPr>
          <a:xfrm>
            <a:off x="5875183" y="3075149"/>
            <a:ext cx="4346317" cy="382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90" b="88021" l="30088" r="56955"/>
                    </a14:imgEffect>
                  </a14:imgLayer>
                </a14:imgProps>
              </a:ext>
            </a:extLst>
          </a:blip>
          <a:srcRect l="29251" t="45089" r="43642" b="12947"/>
          <a:stretch/>
        </p:blipFill>
        <p:spPr>
          <a:xfrm>
            <a:off x="3907045" y="2456584"/>
            <a:ext cx="4124988" cy="3827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90" b="88021" l="30088" r="56955"/>
                    </a14:imgEffect>
                  </a14:imgLayer>
                </a14:imgProps>
              </a:ext>
            </a:extLst>
          </a:blip>
          <a:srcRect l="29251" t="45089" r="43642" b="12947"/>
          <a:stretch/>
        </p:blipFill>
        <p:spPr>
          <a:xfrm flipH="1">
            <a:off x="9289541" y="2886891"/>
            <a:ext cx="3657601" cy="4101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90" b="88021" l="30088" r="56955"/>
                    </a14:imgEffect>
                  </a14:imgLayer>
                </a14:imgProps>
              </a:ext>
            </a:extLst>
          </a:blip>
          <a:srcRect l="29251" t="45089" r="43642" b="12947"/>
          <a:stretch/>
        </p:blipFill>
        <p:spPr>
          <a:xfrm>
            <a:off x="-784512" y="2886891"/>
            <a:ext cx="4346317" cy="3827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90" b="88021" l="30088" r="56955"/>
                    </a14:imgEffect>
                  </a14:imgLayer>
                </a14:imgProps>
              </a:ext>
            </a:extLst>
          </a:blip>
          <a:srcRect l="29251" t="45089" r="43642" b="12947"/>
          <a:stretch/>
        </p:blipFill>
        <p:spPr>
          <a:xfrm>
            <a:off x="1966991" y="1303980"/>
            <a:ext cx="4346317" cy="382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24" b="47917" l="69839" r="82943"/>
                    </a14:imgEffect>
                  </a14:imgLayer>
                </a14:imgProps>
              </a:ext>
            </a:extLst>
          </a:blip>
          <a:srcRect l="69350" t="20375" r="15329" b="51125"/>
          <a:stretch/>
        </p:blipFill>
        <p:spPr>
          <a:xfrm>
            <a:off x="-401082" y="2628040"/>
            <a:ext cx="3907045" cy="40862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24" b="47917" l="69839" r="82943"/>
                    </a14:imgEffect>
                  </a14:imgLayer>
                </a14:imgProps>
              </a:ext>
            </a:extLst>
          </a:blip>
          <a:srcRect l="69350" t="20375" r="15329" b="51125"/>
          <a:stretch/>
        </p:blipFill>
        <p:spPr>
          <a:xfrm>
            <a:off x="2237037" y="1128475"/>
            <a:ext cx="3907045" cy="40862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24" b="47917" l="69839" r="82943"/>
                    </a14:imgEffect>
                  </a14:imgLayer>
                </a14:imgProps>
              </a:ext>
            </a:extLst>
          </a:blip>
          <a:srcRect l="69350" t="20375" r="15329" b="51125"/>
          <a:stretch/>
        </p:blipFill>
        <p:spPr>
          <a:xfrm>
            <a:off x="3976355" y="2168584"/>
            <a:ext cx="3907045" cy="4086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24" b="47917" l="69839" r="82943"/>
                    </a14:imgEffect>
                  </a14:imgLayer>
                </a14:imgProps>
              </a:ext>
            </a:extLst>
          </a:blip>
          <a:srcRect l="69350" t="20375" r="15329" b="51125"/>
          <a:stretch/>
        </p:blipFill>
        <p:spPr>
          <a:xfrm>
            <a:off x="6111268" y="2816298"/>
            <a:ext cx="3907045" cy="40862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24" b="47917" l="69839" r="82943"/>
                    </a14:imgEffect>
                  </a14:imgLayer>
                </a14:imgProps>
              </a:ext>
            </a:extLst>
          </a:blip>
          <a:srcRect l="69350" t="20375" r="15329" b="51125"/>
          <a:stretch/>
        </p:blipFill>
        <p:spPr>
          <a:xfrm flipH="1">
            <a:off x="8799917" y="2730236"/>
            <a:ext cx="3910367" cy="40862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5784" y="3679652"/>
            <a:ext cx="1509159" cy="1309205"/>
            <a:chOff x="1295784" y="3679652"/>
            <a:chExt cx="1509159" cy="1309205"/>
          </a:xfrm>
        </p:grpSpPr>
        <p:sp>
          <p:nvSpPr>
            <p:cNvPr id="12" name="Oval 11"/>
            <p:cNvSpPr/>
            <p:nvPr/>
          </p:nvSpPr>
          <p:spPr>
            <a:xfrm>
              <a:off x="1388646" y="3679652"/>
              <a:ext cx="1316736" cy="13092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5784" y="3691141"/>
              <a:ext cx="1509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UTM Avo" panose="02040603050506020204" pitchFamily="18" charset="0"/>
                </a:rPr>
                <a:t>quả</a:t>
              </a:r>
              <a:r>
                <a:rPr lang="en-US" sz="3200" b="1" dirty="0" smtClean="0"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latin typeface="UTM Avo" panose="02040603050506020204" pitchFamily="18" charset="0"/>
                </a:rPr>
                <a:t>chuối</a:t>
              </a:r>
              <a:r>
                <a:rPr lang="en-US" sz="3200" b="1" dirty="0" smtClean="0">
                  <a:latin typeface="UTM Avo" panose="02040603050506020204" pitchFamily="18" charset="0"/>
                </a:rPr>
                <a:t> </a:t>
              </a:r>
              <a:endParaRPr lang="vi-VN" sz="32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38798" y="2060831"/>
            <a:ext cx="1509159" cy="1309205"/>
            <a:chOff x="1295784" y="3679652"/>
            <a:chExt cx="1509159" cy="1309205"/>
          </a:xfrm>
        </p:grpSpPr>
        <p:sp>
          <p:nvSpPr>
            <p:cNvPr id="23" name="Oval 22"/>
            <p:cNvSpPr/>
            <p:nvPr/>
          </p:nvSpPr>
          <p:spPr>
            <a:xfrm>
              <a:off x="1388646" y="3679652"/>
              <a:ext cx="1316736" cy="13092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5784" y="3800869"/>
              <a:ext cx="1509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UTM Avo" panose="02040603050506020204" pitchFamily="18" charset="0"/>
                </a:rPr>
                <a:t>đồng</a:t>
              </a:r>
              <a:r>
                <a:rPr lang="en-US" sz="3200" b="1" dirty="0" smtClean="0">
                  <a:latin typeface="UTM Avo" panose="020406030505060202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</a:rPr>
                <a:t>muối</a:t>
              </a:r>
              <a:endParaRPr lang="vi-VN" sz="32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31584" y="3259266"/>
            <a:ext cx="1509159" cy="1309205"/>
            <a:chOff x="1295784" y="3679652"/>
            <a:chExt cx="1509159" cy="1309205"/>
          </a:xfrm>
        </p:grpSpPr>
        <p:sp>
          <p:nvSpPr>
            <p:cNvPr id="26" name="Oval 25"/>
            <p:cNvSpPr/>
            <p:nvPr/>
          </p:nvSpPr>
          <p:spPr>
            <a:xfrm>
              <a:off x="1388646" y="3679652"/>
              <a:ext cx="1316736" cy="13092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5784" y="3800869"/>
              <a:ext cx="1509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UTM Avo" panose="02040603050506020204" pitchFamily="18" charset="0"/>
                </a:rPr>
                <a:t>tưới</a:t>
              </a:r>
              <a:r>
                <a:rPr lang="en-US" sz="3200" b="1" dirty="0" smtClean="0">
                  <a:latin typeface="UTM Avo" panose="020406030505060202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</a:rPr>
                <a:t>cây</a:t>
              </a:r>
              <a:endParaRPr lang="vi-VN" sz="32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34008" y="3803098"/>
            <a:ext cx="1509159" cy="1309205"/>
            <a:chOff x="1295784" y="3679652"/>
            <a:chExt cx="1509159" cy="1309205"/>
          </a:xfrm>
        </p:grpSpPr>
        <p:sp>
          <p:nvSpPr>
            <p:cNvPr id="29" name="Oval 28"/>
            <p:cNvSpPr/>
            <p:nvPr/>
          </p:nvSpPr>
          <p:spPr>
            <a:xfrm>
              <a:off x="1388646" y="3679652"/>
              <a:ext cx="1316736" cy="13092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95784" y="3800869"/>
              <a:ext cx="1509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UTM Avo" panose="02040603050506020204" pitchFamily="18" charset="0"/>
                </a:rPr>
                <a:t>c</a:t>
              </a:r>
              <a:r>
                <a:rPr lang="en-US" sz="3200" b="1" dirty="0" smtClean="0">
                  <a:latin typeface="UTM Avo" panose="02040603050506020204" pitchFamily="18" charset="0"/>
                </a:rPr>
                <a:t>on </a:t>
              </a:r>
              <a:r>
                <a:rPr lang="en-US" sz="3200" b="1" dirty="0" err="1" smtClean="0">
                  <a:latin typeface="UTM Avo" panose="02040603050506020204" pitchFamily="18" charset="0"/>
                </a:rPr>
                <a:t>muỗi</a:t>
              </a:r>
              <a:endParaRPr lang="vi-VN" sz="32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751387" y="3823034"/>
            <a:ext cx="1509159" cy="1309205"/>
            <a:chOff x="1295784" y="3679652"/>
            <a:chExt cx="1509159" cy="1309205"/>
          </a:xfrm>
        </p:grpSpPr>
        <p:sp>
          <p:nvSpPr>
            <p:cNvPr id="32" name="Oval 31"/>
            <p:cNvSpPr/>
            <p:nvPr/>
          </p:nvSpPr>
          <p:spPr>
            <a:xfrm>
              <a:off x="1388646" y="3679652"/>
              <a:ext cx="1316736" cy="13092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95784" y="3800869"/>
              <a:ext cx="1509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UTM Avo" panose="02040603050506020204" pitchFamily="18" charset="0"/>
                </a:rPr>
                <a:t>b</a:t>
              </a:r>
              <a:r>
                <a:rPr lang="en-US" sz="3200" b="1" dirty="0" err="1" smtClean="0">
                  <a:latin typeface="UTM Avo" panose="02040603050506020204" pitchFamily="18" charset="0"/>
                </a:rPr>
                <a:t>uổi</a:t>
              </a:r>
              <a:r>
                <a:rPr lang="en-US" sz="3200" b="1" dirty="0" smtClean="0">
                  <a:latin typeface="UTM Avo" panose="020406030505060202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</a:rPr>
                <a:t>sáng</a:t>
              </a:r>
              <a:endParaRPr lang="vi-VN" sz="32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55569" y="365841"/>
            <a:ext cx="67049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CHĂM SÓC HOA</a:t>
            </a:r>
            <a:endParaRPr lang="vi-VN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14517" y="14514"/>
            <a:ext cx="12250059" cy="6647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softEdge rad="1524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59801" y="806522"/>
            <a:ext cx="1848111" cy="177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2276" y="827740"/>
            <a:ext cx="1848111" cy="868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2276" y="1747586"/>
            <a:ext cx="1848111" cy="838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t</a:t>
            </a:r>
            <a:endParaRPr lang="vi-VN" sz="48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44751" y="845492"/>
            <a:ext cx="1927180" cy="852147"/>
            <a:chOff x="4315968" y="1700784"/>
            <a:chExt cx="1536192" cy="6959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0094" t="41875" r="32759" b="49125"/>
            <a:stretch/>
          </p:blipFill>
          <p:spPr>
            <a:xfrm>
              <a:off x="4315968" y="1700784"/>
              <a:ext cx="1536192" cy="6949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8633" y="1718058"/>
              <a:ext cx="802705" cy="67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UTM Avo" panose="02040603050506020204" pitchFamily="18" charset="0"/>
                </a:rPr>
                <a:t>an</a:t>
              </a:r>
              <a:endParaRPr lang="vi-VN" sz="48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0094" t="41875" r="32759" b="49125"/>
          <a:stretch/>
        </p:blipFill>
        <p:spPr>
          <a:xfrm>
            <a:off x="3944751" y="1741010"/>
            <a:ext cx="1916881" cy="8452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5057" y="171876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…</a:t>
            </a:r>
            <a:endParaRPr lang="vi-VN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60693" y="1717500"/>
            <a:ext cx="833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at</a:t>
            </a:r>
            <a:endParaRPr lang="vi-VN" sz="4800" b="1" dirty="0"/>
          </a:p>
        </p:txBody>
      </p:sp>
      <p:sp>
        <p:nvSpPr>
          <p:cNvPr id="16" name="Rectangle 15"/>
          <p:cNvSpPr/>
          <p:nvPr/>
        </p:nvSpPr>
        <p:spPr>
          <a:xfrm>
            <a:off x="6349158" y="827740"/>
            <a:ext cx="1848111" cy="177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41633" y="848958"/>
            <a:ext cx="1848111" cy="868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m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41633" y="1768804"/>
            <a:ext cx="1848111" cy="838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p</a:t>
            </a:r>
            <a:endParaRPr lang="vi-VN" sz="480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34108" y="866710"/>
            <a:ext cx="1927180" cy="852147"/>
            <a:chOff x="4315968" y="1700784"/>
            <a:chExt cx="1536192" cy="69597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50094" t="41875" r="32759" b="49125"/>
            <a:stretch/>
          </p:blipFill>
          <p:spPr>
            <a:xfrm>
              <a:off x="4315968" y="1700784"/>
              <a:ext cx="1536192" cy="69494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658633" y="1718058"/>
              <a:ext cx="967538" cy="67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UTM Avo" panose="02040603050506020204" pitchFamily="18" charset="0"/>
                </a:rPr>
                <a:t>am</a:t>
              </a:r>
              <a:endParaRPr lang="vi-VN" sz="4800" b="1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0094" t="41875" r="32759" b="49125"/>
          <a:stretch/>
        </p:blipFill>
        <p:spPr>
          <a:xfrm>
            <a:off x="10134108" y="1762228"/>
            <a:ext cx="1916881" cy="8452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694414" y="173998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…</a:t>
            </a:r>
            <a:endParaRPr lang="vi-VN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650050" y="1738718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</a:rPr>
              <a:t>ap</a:t>
            </a:r>
            <a:endParaRPr lang="vi-VN" sz="4800" b="1" dirty="0"/>
          </a:p>
        </p:txBody>
      </p:sp>
      <p:sp>
        <p:nvSpPr>
          <p:cNvPr id="25" name="Rectangle 24"/>
          <p:cNvSpPr/>
          <p:nvPr/>
        </p:nvSpPr>
        <p:spPr>
          <a:xfrm>
            <a:off x="159801" y="3955568"/>
            <a:ext cx="1848111" cy="177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2276" y="3976786"/>
            <a:ext cx="1848111" cy="868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ng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2276" y="4896632"/>
            <a:ext cx="1848111" cy="838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c</a:t>
            </a:r>
            <a:endParaRPr lang="vi-VN" sz="4800" b="1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44751" y="3994538"/>
            <a:ext cx="1927180" cy="852147"/>
            <a:chOff x="4315968" y="1700784"/>
            <a:chExt cx="1536192" cy="69597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50094" t="41875" r="32759" b="49125"/>
            <a:stretch/>
          </p:blipFill>
          <p:spPr>
            <a:xfrm>
              <a:off x="4315968" y="1700784"/>
              <a:ext cx="1536192" cy="69494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577646" y="1718058"/>
              <a:ext cx="1142595" cy="67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latin typeface="UTM Avo" panose="02040603050506020204" pitchFamily="18" charset="0"/>
                </a:rPr>
                <a:t>ang</a:t>
              </a:r>
              <a:endParaRPr lang="vi-VN" sz="4800" b="1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50094" t="41875" r="32759" b="49125"/>
          <a:stretch/>
        </p:blipFill>
        <p:spPr>
          <a:xfrm>
            <a:off x="3944751" y="4890056"/>
            <a:ext cx="1916881" cy="84521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05057" y="486781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…</a:t>
            </a:r>
            <a:endParaRPr lang="vi-VN" sz="4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60693" y="4866546"/>
            <a:ext cx="1018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ac</a:t>
            </a:r>
            <a:endParaRPr lang="vi-VN" sz="4800" b="1" dirty="0"/>
          </a:p>
        </p:txBody>
      </p:sp>
      <p:sp>
        <p:nvSpPr>
          <p:cNvPr id="34" name="Rectangle 33"/>
          <p:cNvSpPr/>
          <p:nvPr/>
        </p:nvSpPr>
        <p:spPr>
          <a:xfrm>
            <a:off x="6335875" y="3994470"/>
            <a:ext cx="1848111" cy="177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8350" y="4015688"/>
            <a:ext cx="1848111" cy="868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nh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28350" y="4935534"/>
            <a:ext cx="1848111" cy="838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ch</a:t>
            </a:r>
            <a:endParaRPr lang="vi-VN" sz="4800" b="1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120825" y="4033440"/>
            <a:ext cx="1927180" cy="852147"/>
            <a:chOff x="4315968" y="1700784"/>
            <a:chExt cx="1536192" cy="69597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50094" t="41875" r="32759" b="49125"/>
            <a:stretch/>
          </p:blipFill>
          <p:spPr>
            <a:xfrm>
              <a:off x="4315968" y="1700784"/>
              <a:ext cx="1536192" cy="69494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589216" y="1718058"/>
              <a:ext cx="1113206" cy="67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latin typeface="UTM Avo" panose="02040603050506020204" pitchFamily="18" charset="0"/>
                </a:rPr>
                <a:t>anh</a:t>
              </a:r>
              <a:endParaRPr lang="vi-VN" sz="4800" b="1" dirty="0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50094" t="41875" r="32759" b="49125"/>
          <a:stretch/>
        </p:blipFill>
        <p:spPr>
          <a:xfrm>
            <a:off x="10120825" y="4928958"/>
            <a:ext cx="1916881" cy="84521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681131" y="490671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…</a:t>
            </a:r>
            <a:endParaRPr lang="vi-VN" sz="4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0433571" y="4905448"/>
            <a:ext cx="1407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ach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7002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  <p:bldP spid="32" grpId="0"/>
      <p:bldP spid="33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/>
        </p:blipFill>
        <p:spPr>
          <a:xfrm>
            <a:off x="-224595" y="-417273"/>
            <a:ext cx="875074" cy="109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796" y="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: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41" y="45065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</a:rPr>
              <a:t>a.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</a:rPr>
              <a:t>hay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5867" y="2871244"/>
            <a:ext cx="258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</a:rPr>
              <a:t>con    </a:t>
            </a:r>
            <a:r>
              <a:rPr lang="en-US" sz="3200" b="1" dirty="0" err="1" smtClean="0">
                <a:latin typeface="UTM Avo" panose="02040603050506020204" pitchFamily="18" charset="0"/>
              </a:rPr>
              <a:t>ứa</a:t>
            </a:r>
            <a:r>
              <a:rPr lang="en-US" sz="3200" b="1" dirty="0" smtClean="0">
                <a:latin typeface="UTM Avo" panose="02040603050506020204" pitchFamily="18" charset="0"/>
              </a:rPr>
              <a:t>  </a:t>
            </a:r>
            <a:endParaRPr lang="vi-VN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13675" y="2888912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</a:rPr>
              <a:t>ẻ </a:t>
            </a:r>
            <a:r>
              <a:rPr lang="en-US" sz="3200" b="1" dirty="0" err="1" smtClean="0">
                <a:latin typeface="UTM Avo" panose="02040603050506020204" pitchFamily="18" charset="0"/>
              </a:rPr>
              <a:t>gỗ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4874" y="3549596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</a:rPr>
              <a:t>b.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</a:rPr>
              <a:t>hay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âu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949" y="6113097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</a:rPr>
              <a:t>b</a:t>
            </a:r>
            <a:r>
              <a:rPr lang="en-US" sz="3200" b="1" dirty="0" err="1" smtClean="0">
                <a:latin typeface="UTM Avo" panose="02040603050506020204" pitchFamily="18" charset="0"/>
              </a:rPr>
              <a:t>ộ</a:t>
            </a:r>
            <a:r>
              <a:rPr lang="en-US" sz="3200" b="1" dirty="0" smtClean="0">
                <a:latin typeface="UTM Avo" panose="02040603050506020204" pitchFamily="18" charset="0"/>
              </a:rPr>
              <a:t> r</a:t>
            </a:r>
            <a:endParaRPr lang="vi-VN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25230" y="6083117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</a:rPr>
              <a:t>h</a:t>
            </a:r>
            <a:r>
              <a:rPr lang="en-US" sz="3200" b="1" dirty="0" err="1" smtClean="0">
                <a:latin typeface="UTM Avo" panose="02040603050506020204" pitchFamily="18" charset="0"/>
              </a:rPr>
              <a:t>àng</a:t>
            </a:r>
            <a:r>
              <a:rPr lang="en-US" sz="3200" b="1" dirty="0" smtClean="0">
                <a:latin typeface="UTM Avo" panose="02040603050506020204" pitchFamily="18" charset="0"/>
              </a:rPr>
              <a:t> c </a:t>
            </a:r>
            <a:endParaRPr lang="vi-VN" sz="3200" b="1" dirty="0"/>
          </a:p>
        </p:txBody>
      </p:sp>
      <p:sp>
        <p:nvSpPr>
          <p:cNvPr id="21" name="Rectangle 20"/>
          <p:cNvSpPr/>
          <p:nvPr/>
        </p:nvSpPr>
        <p:spPr>
          <a:xfrm flipH="1">
            <a:off x="2791392" y="3018367"/>
            <a:ext cx="319315" cy="3081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3" name="Rectangle 22"/>
          <p:cNvSpPr/>
          <p:nvPr/>
        </p:nvSpPr>
        <p:spPr>
          <a:xfrm flipH="1">
            <a:off x="6161173" y="3052689"/>
            <a:ext cx="331379" cy="2813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5" name="Rectangle 24"/>
          <p:cNvSpPr/>
          <p:nvPr/>
        </p:nvSpPr>
        <p:spPr>
          <a:xfrm flipH="1">
            <a:off x="2946867" y="6279396"/>
            <a:ext cx="490491" cy="3293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7" name="Rectangle 26"/>
          <p:cNvSpPr/>
          <p:nvPr/>
        </p:nvSpPr>
        <p:spPr>
          <a:xfrm flipH="1">
            <a:off x="7208560" y="6249416"/>
            <a:ext cx="468795" cy="2830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       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788063" y="2871243"/>
            <a:ext cx="409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6152" y="2888912"/>
            <a:ext cx="46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8394" y="6124880"/>
            <a:ext cx="88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âu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01354" y="6083559"/>
            <a:ext cx="79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/>
          <a:srcRect l="42749" t="27530" r="41410" b="36756"/>
          <a:stretch/>
        </p:blipFill>
        <p:spPr>
          <a:xfrm>
            <a:off x="1266591" y="1035425"/>
            <a:ext cx="3042944" cy="185348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/>
          <a:srcRect l="33936" t="25942" r="32041" b="34574"/>
          <a:stretch/>
        </p:blipFill>
        <p:spPr>
          <a:xfrm>
            <a:off x="5047395" y="1025633"/>
            <a:ext cx="3042944" cy="184561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33167" t="28126" r="35007" b="34553"/>
          <a:stretch/>
        </p:blipFill>
        <p:spPr>
          <a:xfrm>
            <a:off x="8828199" y="1035425"/>
            <a:ext cx="3095356" cy="183581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TextBox 25"/>
          <p:cNvSpPr txBox="1"/>
          <p:nvPr/>
        </p:nvSpPr>
        <p:spPr>
          <a:xfrm>
            <a:off x="9396328" y="2888912"/>
            <a:ext cx="258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</a:rPr>
              <a:t>chim</a:t>
            </a:r>
            <a:r>
              <a:rPr lang="en-US" sz="3200" b="1" dirty="0" smtClean="0">
                <a:latin typeface="UTM Avo" panose="02040603050506020204" pitchFamily="18" charset="0"/>
              </a:rPr>
              <a:t>    ẻ  </a:t>
            </a:r>
            <a:endParaRPr lang="vi-VN" sz="3200" b="1" dirty="0"/>
          </a:p>
        </p:txBody>
      </p:sp>
      <p:sp>
        <p:nvSpPr>
          <p:cNvPr id="29" name="Rectangle 28"/>
          <p:cNvSpPr/>
          <p:nvPr/>
        </p:nvSpPr>
        <p:spPr>
          <a:xfrm flipH="1">
            <a:off x="10649679" y="3045209"/>
            <a:ext cx="331379" cy="2813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8" name="TextBox 27"/>
          <p:cNvSpPr txBox="1"/>
          <p:nvPr/>
        </p:nvSpPr>
        <p:spPr>
          <a:xfrm>
            <a:off x="10681520" y="2871242"/>
            <a:ext cx="49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5637" t="25871" r="36712" b="35399"/>
          <a:stretch/>
        </p:blipFill>
        <p:spPr>
          <a:xfrm>
            <a:off x="1266591" y="4193565"/>
            <a:ext cx="3008672" cy="186033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33103" t="24231" r="31067" b="32326"/>
          <a:stretch/>
        </p:blipFill>
        <p:spPr>
          <a:xfrm>
            <a:off x="5047395" y="4134371"/>
            <a:ext cx="3008672" cy="184526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34831" t="22387" r="34984" b="35400"/>
          <a:stretch/>
        </p:blipFill>
        <p:spPr>
          <a:xfrm>
            <a:off x="8868876" y="4193565"/>
            <a:ext cx="3007433" cy="190419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" name="TextBox 29"/>
          <p:cNvSpPr txBox="1"/>
          <p:nvPr/>
        </p:nvSpPr>
        <p:spPr>
          <a:xfrm>
            <a:off x="9756901" y="6109857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c</a:t>
            </a:r>
            <a:r>
              <a:rPr lang="en-US" sz="3200" b="1" dirty="0" smtClean="0">
                <a:latin typeface="UTM Avo" panose="02040603050506020204" pitchFamily="18" charset="0"/>
              </a:rPr>
              <a:t>     </a:t>
            </a:r>
            <a:r>
              <a:rPr lang="en-US" sz="3200" b="1" dirty="0" err="1" smtClean="0">
                <a:latin typeface="UTM Avo" panose="02040603050506020204" pitchFamily="18" charset="0"/>
              </a:rPr>
              <a:t>cá</a:t>
            </a:r>
            <a:endParaRPr lang="vi-VN" sz="3200" b="1" dirty="0"/>
          </a:p>
        </p:txBody>
      </p:sp>
      <p:sp>
        <p:nvSpPr>
          <p:cNvPr id="32" name="Rectangle 31"/>
          <p:cNvSpPr/>
          <p:nvPr/>
        </p:nvSpPr>
        <p:spPr>
          <a:xfrm flipH="1">
            <a:off x="10127346" y="6226286"/>
            <a:ext cx="490491" cy="3293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1" name="TextBox 30"/>
          <p:cNvSpPr txBox="1"/>
          <p:nvPr/>
        </p:nvSpPr>
        <p:spPr>
          <a:xfrm>
            <a:off x="10026173" y="6109856"/>
            <a:ext cx="79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âu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33" grpId="0"/>
      <p:bldP spid="35" grpId="0"/>
      <p:bldP spid="37" grpId="0"/>
      <p:bldP spid="39" grpId="0"/>
      <p:bldP spid="29" grpId="0" animBg="1"/>
      <p:bldP spid="28" grpId="0"/>
      <p:bldP spid="32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0392" y="3704326"/>
            <a:ext cx="5969917" cy="1856937"/>
            <a:chOff x="759441" y="1821142"/>
            <a:chExt cx="4068776" cy="14364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3029781" y="691054"/>
            <a:ext cx="5800528" cy="1856937"/>
            <a:chOff x="2339787" y="1081792"/>
            <a:chExt cx="6144141" cy="1856937"/>
          </a:xfrm>
        </p:grpSpPr>
        <p:grpSp>
          <p:nvGrpSpPr>
            <p:cNvPr id="26" name="Group 25"/>
            <p:cNvGrpSpPr/>
            <p:nvPr/>
          </p:nvGrpSpPr>
          <p:grpSpPr>
            <a:xfrm>
              <a:off x="2339787" y="1081792"/>
              <a:ext cx="6144141" cy="1856937"/>
              <a:chOff x="759441" y="1821142"/>
              <a:chExt cx="4068776" cy="143640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3962400" y="2029093"/>
                <a:ext cx="865817" cy="1228456"/>
                <a:chOff x="9069273" y="1187554"/>
                <a:chExt cx="3076973" cy="534263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5"/>
                  <a:ext cx="3076973" cy="2270629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TextBox 26"/>
            <p:cNvSpPr txBox="1"/>
            <p:nvPr/>
          </p:nvSpPr>
          <p:spPr>
            <a:xfrm>
              <a:off x="2925177" y="1290702"/>
              <a:ext cx="34522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s</a:t>
              </a:r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ách 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98710" y="899964"/>
            <a:ext cx="2696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v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ở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23036" y="3882345"/>
            <a:ext cx="3210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xách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51717" y="3905070"/>
            <a:ext cx="1644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Ǉúi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096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81" t="18904" r="36482" b="5056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8811" y="-6354"/>
            <a:ext cx="481734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14417"/>
            <a:ext cx="12336905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vỉa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giỡn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ở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- Qua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cộ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dắt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thò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481" t="18904" r="36482" b="50564"/>
          <a:stretch/>
        </p:blipFill>
        <p:spPr>
          <a:xfrm>
            <a:off x="1738859" y="793639"/>
            <a:ext cx="8874177" cy="296711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02253" y="521821"/>
            <a:ext cx="5358170" cy="1960816"/>
          </a:xfrm>
          <a:prstGeom prst="cloudCallout">
            <a:avLst>
              <a:gd name="adj1" fmla="val 34994"/>
              <a:gd name="adj2" fmla="val 1851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96219" y="985093"/>
            <a:ext cx="4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196</Words>
  <Application>Microsoft Office PowerPoint</Application>
  <PresentationFormat>Widescreen</PresentationFormat>
  <Paragraphs>69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50</cp:revision>
  <dcterms:created xsi:type="dcterms:W3CDTF">2021-01-03T11:51:23Z</dcterms:created>
  <dcterms:modified xsi:type="dcterms:W3CDTF">2021-01-03T13:33:04Z</dcterms:modified>
</cp:coreProperties>
</file>