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77" r:id="rId9"/>
    <p:sldId id="264" r:id="rId10"/>
    <p:sldId id="265" r:id="rId11"/>
    <p:sldId id="266" r:id="rId12"/>
    <p:sldId id="281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7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B890-D787-41AB-8ED5-E901C0628083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8A2F6-6A50-4229-8666-0101AFE145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18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148A-8CE1-400A-867D-D84E00703DD1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56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62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4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705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575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74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154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961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31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10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501F-2AF4-40FF-97E4-7C7F93F29AE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4FD8-6CAF-423C-A1E9-6C8ED191D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26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791326" y="1699776"/>
            <a:ext cx="171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uôi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26" y="4054646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ươi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924928" y="1699776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743420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24928" y="4044392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3088036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4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72477" y="1422090"/>
            <a:ext cx="7931694" cy="3818363"/>
            <a:chOff x="2423886" y="1511764"/>
            <a:chExt cx="8656266" cy="3902316"/>
          </a:xfrm>
        </p:grpSpPr>
        <p:grpSp>
          <p:nvGrpSpPr>
            <p:cNvPr id="5" name="Group 4"/>
            <p:cNvGrpSpPr/>
            <p:nvPr/>
          </p:nvGrpSpPr>
          <p:grpSpPr>
            <a:xfrm>
              <a:off x="4533568" y="1511764"/>
              <a:ext cx="6546584" cy="3902316"/>
              <a:chOff x="1983167" y="700610"/>
              <a:chExt cx="7008806" cy="390231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983167" y="700610"/>
                <a:ext cx="5226518" cy="3902316"/>
                <a:chOff x="6899258" y="1187554"/>
                <a:chExt cx="5226518" cy="390231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39071" b="25263"/>
                <a:stretch/>
              </p:blipFill>
              <p:spPr>
                <a:xfrm>
                  <a:off x="6902854" y="1187554"/>
                  <a:ext cx="5222922" cy="3131280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39071" b="50237"/>
                <a:stretch/>
              </p:blipFill>
              <p:spPr>
                <a:xfrm>
                  <a:off x="6899258" y="4259555"/>
                  <a:ext cx="5222922" cy="830315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7150879" y="700610"/>
                <a:ext cx="1841094" cy="3888870"/>
                <a:chOff x="6984999" y="284705"/>
                <a:chExt cx="1841094" cy="388887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28" t="39665" r="47119" b="25263"/>
                <a:stretch/>
              </p:blipFill>
              <p:spPr>
                <a:xfrm>
                  <a:off x="6997697" y="284705"/>
                  <a:ext cx="1790295" cy="313128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773" t="40463" r="46860" b="50388"/>
                <a:stretch/>
              </p:blipFill>
              <p:spPr>
                <a:xfrm>
                  <a:off x="6984999" y="3356707"/>
                  <a:ext cx="1841094" cy="8168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423886" y="1511764"/>
              <a:ext cx="3454400" cy="3902316"/>
              <a:chOff x="2423886" y="1511764"/>
              <a:chExt cx="3454400" cy="390231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37208" t="39665" r="39487" b="25263"/>
              <a:stretch/>
            </p:blipFill>
            <p:spPr>
              <a:xfrm>
                <a:off x="2452914" y="1511764"/>
                <a:ext cx="3425372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37033" t="40463" r="39563" b="50237"/>
              <a:stretch/>
            </p:blipFill>
            <p:spPr>
              <a:xfrm>
                <a:off x="2423886" y="4583765"/>
                <a:ext cx="3439885" cy="830315"/>
              </a:xfrm>
              <a:prstGeom prst="rect">
                <a:avLst/>
              </a:prstGeom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4103358" y="1316789"/>
            <a:ext cx="51783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Ďċ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687887" y="2990194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6316584" y="3035108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6322127" y="3799877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6931726" y="3732138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reeform 20"/>
          <p:cNvSpPr/>
          <p:nvPr/>
        </p:nvSpPr>
        <p:spPr>
          <a:xfrm>
            <a:off x="7175565" y="3084982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reeform 21"/>
          <p:cNvSpPr/>
          <p:nvPr/>
        </p:nvSpPr>
        <p:spPr>
          <a:xfrm>
            <a:off x="7239568" y="3162569"/>
            <a:ext cx="48000" cy="239054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  <a:gd name="connsiteX0" fmla="*/ 48261 w 75971"/>
              <a:gd name="connsiteY0" fmla="*/ 0 h 221673"/>
              <a:gd name="connsiteX1" fmla="*/ 9469 w 75971"/>
              <a:gd name="connsiteY1" fmla="*/ 99753 h 221673"/>
              <a:gd name="connsiteX2" fmla="*/ 2353 w 75971"/>
              <a:gd name="connsiteY2" fmla="*/ 173371 h 221673"/>
              <a:gd name="connsiteX3" fmla="*/ 42720 w 75971"/>
              <a:gd name="connsiteY3" fmla="*/ 210590 h 221673"/>
              <a:gd name="connsiteX4" fmla="*/ 75971 w 75971"/>
              <a:gd name="connsiteY4" fmla="*/ 221673 h 221673"/>
              <a:gd name="connsiteX5" fmla="*/ 75971 w 75971"/>
              <a:gd name="connsiteY5" fmla="*/ 221673 h 221673"/>
              <a:gd name="connsiteX0" fmla="*/ 48001 w 75711"/>
              <a:gd name="connsiteY0" fmla="*/ 0 h 224554"/>
              <a:gd name="connsiteX1" fmla="*/ 9209 w 75711"/>
              <a:gd name="connsiteY1" fmla="*/ 99753 h 224554"/>
              <a:gd name="connsiteX2" fmla="*/ 2093 w 75711"/>
              <a:gd name="connsiteY2" fmla="*/ 173371 h 224554"/>
              <a:gd name="connsiteX3" fmla="*/ 38902 w 75711"/>
              <a:gd name="connsiteY3" fmla="*/ 221264 h 224554"/>
              <a:gd name="connsiteX4" fmla="*/ 75711 w 75711"/>
              <a:gd name="connsiteY4" fmla="*/ 221673 h 224554"/>
              <a:gd name="connsiteX5" fmla="*/ 75711 w 75711"/>
              <a:gd name="connsiteY5" fmla="*/ 221673 h 224554"/>
              <a:gd name="connsiteX0" fmla="*/ 48001 w 75711"/>
              <a:gd name="connsiteY0" fmla="*/ 0 h 225231"/>
              <a:gd name="connsiteX1" fmla="*/ 9209 w 75711"/>
              <a:gd name="connsiteY1" fmla="*/ 99753 h 225231"/>
              <a:gd name="connsiteX2" fmla="*/ 2093 w 75711"/>
              <a:gd name="connsiteY2" fmla="*/ 173371 h 225231"/>
              <a:gd name="connsiteX3" fmla="*/ 38902 w 75711"/>
              <a:gd name="connsiteY3" fmla="*/ 221264 h 225231"/>
              <a:gd name="connsiteX4" fmla="*/ 75711 w 75711"/>
              <a:gd name="connsiteY4" fmla="*/ 221673 h 225231"/>
              <a:gd name="connsiteX5" fmla="*/ 65037 w 75711"/>
              <a:gd name="connsiteY5" fmla="*/ 225231 h 225231"/>
              <a:gd name="connsiteX0" fmla="*/ 48001 w 75711"/>
              <a:gd name="connsiteY0" fmla="*/ 0 h 224554"/>
              <a:gd name="connsiteX1" fmla="*/ 9209 w 75711"/>
              <a:gd name="connsiteY1" fmla="*/ 99753 h 224554"/>
              <a:gd name="connsiteX2" fmla="*/ 2093 w 75711"/>
              <a:gd name="connsiteY2" fmla="*/ 173371 h 224554"/>
              <a:gd name="connsiteX3" fmla="*/ 38902 w 75711"/>
              <a:gd name="connsiteY3" fmla="*/ 221264 h 224554"/>
              <a:gd name="connsiteX4" fmla="*/ 75711 w 75711"/>
              <a:gd name="connsiteY4" fmla="*/ 221673 h 224554"/>
              <a:gd name="connsiteX0" fmla="*/ 48001 w 48001"/>
              <a:gd name="connsiteY0" fmla="*/ 0 h 221264"/>
              <a:gd name="connsiteX1" fmla="*/ 9209 w 48001"/>
              <a:gd name="connsiteY1" fmla="*/ 99753 h 221264"/>
              <a:gd name="connsiteX2" fmla="*/ 2093 w 48001"/>
              <a:gd name="connsiteY2" fmla="*/ 173371 h 221264"/>
              <a:gd name="connsiteX3" fmla="*/ 38902 w 48001"/>
              <a:gd name="connsiteY3" fmla="*/ 221264 h 221264"/>
              <a:gd name="connsiteX0" fmla="*/ 47482 w 47482"/>
              <a:gd name="connsiteY0" fmla="*/ 0 h 235496"/>
              <a:gd name="connsiteX1" fmla="*/ 8690 w 47482"/>
              <a:gd name="connsiteY1" fmla="*/ 99753 h 235496"/>
              <a:gd name="connsiteX2" fmla="*/ 1574 w 47482"/>
              <a:gd name="connsiteY2" fmla="*/ 173371 h 235496"/>
              <a:gd name="connsiteX3" fmla="*/ 31267 w 47482"/>
              <a:gd name="connsiteY3" fmla="*/ 235496 h 235496"/>
              <a:gd name="connsiteX0" fmla="*/ 48000 w 48000"/>
              <a:gd name="connsiteY0" fmla="*/ 0 h 239054"/>
              <a:gd name="connsiteX1" fmla="*/ 9208 w 48000"/>
              <a:gd name="connsiteY1" fmla="*/ 99753 h 239054"/>
              <a:gd name="connsiteX2" fmla="*/ 2092 w 48000"/>
              <a:gd name="connsiteY2" fmla="*/ 173371 h 239054"/>
              <a:gd name="connsiteX3" fmla="*/ 38901 w 48000"/>
              <a:gd name="connsiteY3" fmla="*/ 239054 h 2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0" h="239054">
                <a:moveTo>
                  <a:pt x="48000" y="0"/>
                </a:moveTo>
                <a:cubicBezTo>
                  <a:pt x="31836" y="36022"/>
                  <a:pt x="16859" y="70858"/>
                  <a:pt x="9208" y="99753"/>
                </a:cubicBezTo>
                <a:cubicBezTo>
                  <a:pt x="1557" y="128648"/>
                  <a:pt x="-2857" y="150154"/>
                  <a:pt x="2092" y="173371"/>
                </a:cubicBezTo>
                <a:cubicBezTo>
                  <a:pt x="7041" y="196588"/>
                  <a:pt x="26631" y="231004"/>
                  <a:pt x="38901" y="239054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6597607" y="2489511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6894626" y="2510996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4209579" y="2910296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496460" y="2904927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4514050" y="4161159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074553" y="2922321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5538592" y="2932778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5542512" y="4121797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5994332" y="3669976"/>
            <a:ext cx="333487" cy="580913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87" h="580913">
                <a:moveTo>
                  <a:pt x="0" y="580913"/>
                </a:moveTo>
                <a:cubicBezTo>
                  <a:pt x="6932" y="573401"/>
                  <a:pt x="28309" y="555397"/>
                  <a:pt x="48031" y="529399"/>
                </a:cubicBezTo>
                <a:cubicBezTo>
                  <a:pt x="67753" y="503401"/>
                  <a:pt x="94066" y="463854"/>
                  <a:pt x="118334" y="424927"/>
                </a:cubicBezTo>
                <a:cubicBezTo>
                  <a:pt x="142602" y="386000"/>
                  <a:pt x="170330" y="337969"/>
                  <a:pt x="193638" y="295835"/>
                </a:cubicBezTo>
                <a:cubicBezTo>
                  <a:pt x="216946" y="253701"/>
                  <a:pt x="237565" y="213360"/>
                  <a:pt x="258184" y="172122"/>
                </a:cubicBezTo>
                <a:cubicBezTo>
                  <a:pt x="278803" y="130884"/>
                  <a:pt x="304801" y="77097"/>
                  <a:pt x="317351" y="48410"/>
                </a:cubicBezTo>
                <a:cubicBezTo>
                  <a:pt x="329901" y="19723"/>
                  <a:pt x="330798" y="8068"/>
                  <a:pt x="333487" y="0"/>
                </a:cubicBezTo>
                <a:lnTo>
                  <a:pt x="333487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/>
          <p:cNvSpPr/>
          <p:nvPr/>
        </p:nvSpPr>
        <p:spPr>
          <a:xfrm flipH="1" flipV="1">
            <a:off x="4143056" y="3580602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3" name="Freeform 32"/>
          <p:cNvSpPr/>
          <p:nvPr/>
        </p:nvSpPr>
        <p:spPr>
          <a:xfrm>
            <a:off x="7269229" y="2919768"/>
            <a:ext cx="610799" cy="539784"/>
          </a:xfrm>
          <a:custGeom>
            <a:avLst/>
            <a:gdLst>
              <a:gd name="connsiteX0" fmla="*/ 0 w 747656"/>
              <a:gd name="connsiteY0" fmla="*/ 424927 h 454892"/>
              <a:gd name="connsiteX1" fmla="*/ 80682 w 747656"/>
              <a:gd name="connsiteY1" fmla="*/ 451821 h 454892"/>
              <a:gd name="connsiteX2" fmla="*/ 199016 w 747656"/>
              <a:gd name="connsiteY2" fmla="*/ 446442 h 454892"/>
              <a:gd name="connsiteX3" fmla="*/ 376518 w 747656"/>
              <a:gd name="connsiteY3" fmla="*/ 381896 h 454892"/>
              <a:gd name="connsiteX4" fmla="*/ 580913 w 747656"/>
              <a:gd name="connsiteY4" fmla="*/ 225910 h 454892"/>
              <a:gd name="connsiteX5" fmla="*/ 715383 w 747656"/>
              <a:gd name="connsiteY5" fmla="*/ 80682 h 454892"/>
              <a:gd name="connsiteX6" fmla="*/ 747656 w 747656"/>
              <a:gd name="connsiteY6" fmla="*/ 0 h 454892"/>
              <a:gd name="connsiteX7" fmla="*/ 747656 w 747656"/>
              <a:gd name="connsiteY7" fmla="*/ 0 h 454892"/>
              <a:gd name="connsiteX0" fmla="*/ 0 w 763793"/>
              <a:gd name="connsiteY0" fmla="*/ 419549 h 455259"/>
              <a:gd name="connsiteX1" fmla="*/ 96819 w 763793"/>
              <a:gd name="connsiteY1" fmla="*/ 451821 h 455259"/>
              <a:gd name="connsiteX2" fmla="*/ 215153 w 763793"/>
              <a:gd name="connsiteY2" fmla="*/ 446442 h 455259"/>
              <a:gd name="connsiteX3" fmla="*/ 392655 w 763793"/>
              <a:gd name="connsiteY3" fmla="*/ 381896 h 455259"/>
              <a:gd name="connsiteX4" fmla="*/ 597050 w 763793"/>
              <a:gd name="connsiteY4" fmla="*/ 225910 h 455259"/>
              <a:gd name="connsiteX5" fmla="*/ 731520 w 763793"/>
              <a:gd name="connsiteY5" fmla="*/ 80682 h 455259"/>
              <a:gd name="connsiteX6" fmla="*/ 763793 w 763793"/>
              <a:gd name="connsiteY6" fmla="*/ 0 h 455259"/>
              <a:gd name="connsiteX7" fmla="*/ 763793 w 763793"/>
              <a:gd name="connsiteY7" fmla="*/ 0 h 455259"/>
              <a:gd name="connsiteX0" fmla="*/ 0 w 763793"/>
              <a:gd name="connsiteY0" fmla="*/ 419549 h 455259"/>
              <a:gd name="connsiteX1" fmla="*/ 96819 w 763793"/>
              <a:gd name="connsiteY1" fmla="*/ 451821 h 455259"/>
              <a:gd name="connsiteX2" fmla="*/ 215153 w 763793"/>
              <a:gd name="connsiteY2" fmla="*/ 446442 h 455259"/>
              <a:gd name="connsiteX3" fmla="*/ 392655 w 763793"/>
              <a:gd name="connsiteY3" fmla="*/ 381896 h 455259"/>
              <a:gd name="connsiteX4" fmla="*/ 597050 w 763793"/>
              <a:gd name="connsiteY4" fmla="*/ 225910 h 455259"/>
              <a:gd name="connsiteX5" fmla="*/ 731520 w 763793"/>
              <a:gd name="connsiteY5" fmla="*/ 80682 h 455259"/>
              <a:gd name="connsiteX6" fmla="*/ 763793 w 763793"/>
              <a:gd name="connsiteY6" fmla="*/ 0 h 455259"/>
              <a:gd name="connsiteX7" fmla="*/ 763793 w 763793"/>
              <a:gd name="connsiteY7" fmla="*/ 0 h 455259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5910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5910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5910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0531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0531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86292 w 763793"/>
              <a:gd name="connsiteY4" fmla="*/ 215152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86292 w 763793"/>
              <a:gd name="connsiteY4" fmla="*/ 220531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86292 w 763793"/>
              <a:gd name="connsiteY4" fmla="*/ 220531 h 455871"/>
              <a:gd name="connsiteX5" fmla="*/ 715383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7378"/>
              <a:gd name="connsiteY0" fmla="*/ 427128 h 463450"/>
              <a:gd name="connsiteX1" fmla="*/ 96819 w 767378"/>
              <a:gd name="connsiteY1" fmla="*/ 459400 h 463450"/>
              <a:gd name="connsiteX2" fmla="*/ 215153 w 767378"/>
              <a:gd name="connsiteY2" fmla="*/ 454021 h 463450"/>
              <a:gd name="connsiteX3" fmla="*/ 381897 w 767378"/>
              <a:gd name="connsiteY3" fmla="*/ 378717 h 463450"/>
              <a:gd name="connsiteX4" fmla="*/ 586292 w 767378"/>
              <a:gd name="connsiteY4" fmla="*/ 228110 h 463450"/>
              <a:gd name="connsiteX5" fmla="*/ 715383 w 767378"/>
              <a:gd name="connsiteY5" fmla="*/ 88261 h 463450"/>
              <a:gd name="connsiteX6" fmla="*/ 763793 w 767378"/>
              <a:gd name="connsiteY6" fmla="*/ 7579 h 463450"/>
              <a:gd name="connsiteX7" fmla="*/ 763793 w 767378"/>
              <a:gd name="connsiteY7" fmla="*/ 2200 h 463450"/>
              <a:gd name="connsiteX0" fmla="*/ 0 w 766006"/>
              <a:gd name="connsiteY0" fmla="*/ 427128 h 463450"/>
              <a:gd name="connsiteX1" fmla="*/ 96819 w 766006"/>
              <a:gd name="connsiteY1" fmla="*/ 459400 h 463450"/>
              <a:gd name="connsiteX2" fmla="*/ 215153 w 766006"/>
              <a:gd name="connsiteY2" fmla="*/ 454021 h 463450"/>
              <a:gd name="connsiteX3" fmla="*/ 381897 w 766006"/>
              <a:gd name="connsiteY3" fmla="*/ 378717 h 463450"/>
              <a:gd name="connsiteX4" fmla="*/ 586292 w 766006"/>
              <a:gd name="connsiteY4" fmla="*/ 228110 h 463450"/>
              <a:gd name="connsiteX5" fmla="*/ 715383 w 766006"/>
              <a:gd name="connsiteY5" fmla="*/ 88261 h 463450"/>
              <a:gd name="connsiteX6" fmla="*/ 763793 w 766006"/>
              <a:gd name="connsiteY6" fmla="*/ 7579 h 463450"/>
              <a:gd name="connsiteX7" fmla="*/ 758415 w 766006"/>
              <a:gd name="connsiteY7" fmla="*/ 2200 h 463450"/>
              <a:gd name="connsiteX0" fmla="*/ 0 w 766006"/>
              <a:gd name="connsiteY0" fmla="*/ 427128 h 485620"/>
              <a:gd name="connsiteX1" fmla="*/ 101316 w 766006"/>
              <a:gd name="connsiteY1" fmla="*/ 484916 h 485620"/>
              <a:gd name="connsiteX2" fmla="*/ 215153 w 766006"/>
              <a:gd name="connsiteY2" fmla="*/ 454021 h 485620"/>
              <a:gd name="connsiteX3" fmla="*/ 381897 w 766006"/>
              <a:gd name="connsiteY3" fmla="*/ 378717 h 485620"/>
              <a:gd name="connsiteX4" fmla="*/ 586292 w 766006"/>
              <a:gd name="connsiteY4" fmla="*/ 228110 h 485620"/>
              <a:gd name="connsiteX5" fmla="*/ 715383 w 766006"/>
              <a:gd name="connsiteY5" fmla="*/ 88261 h 485620"/>
              <a:gd name="connsiteX6" fmla="*/ 763793 w 766006"/>
              <a:gd name="connsiteY6" fmla="*/ 7579 h 485620"/>
              <a:gd name="connsiteX7" fmla="*/ 758415 w 766006"/>
              <a:gd name="connsiteY7" fmla="*/ 2200 h 485620"/>
              <a:gd name="connsiteX0" fmla="*/ 0 w 766006"/>
              <a:gd name="connsiteY0" fmla="*/ 427128 h 488911"/>
              <a:gd name="connsiteX1" fmla="*/ 101316 w 766006"/>
              <a:gd name="connsiteY1" fmla="*/ 484916 h 488911"/>
              <a:gd name="connsiteX2" fmla="*/ 224146 w 766006"/>
              <a:gd name="connsiteY2" fmla="*/ 472247 h 488911"/>
              <a:gd name="connsiteX3" fmla="*/ 381897 w 766006"/>
              <a:gd name="connsiteY3" fmla="*/ 378717 h 488911"/>
              <a:gd name="connsiteX4" fmla="*/ 586292 w 766006"/>
              <a:gd name="connsiteY4" fmla="*/ 228110 h 488911"/>
              <a:gd name="connsiteX5" fmla="*/ 715383 w 766006"/>
              <a:gd name="connsiteY5" fmla="*/ 88261 h 488911"/>
              <a:gd name="connsiteX6" fmla="*/ 763793 w 766006"/>
              <a:gd name="connsiteY6" fmla="*/ 7579 h 488911"/>
              <a:gd name="connsiteX7" fmla="*/ 758415 w 766006"/>
              <a:gd name="connsiteY7" fmla="*/ 2200 h 488911"/>
              <a:gd name="connsiteX0" fmla="*/ 0 w 766006"/>
              <a:gd name="connsiteY0" fmla="*/ 427128 h 487842"/>
              <a:gd name="connsiteX1" fmla="*/ 101316 w 766006"/>
              <a:gd name="connsiteY1" fmla="*/ 484916 h 487842"/>
              <a:gd name="connsiteX2" fmla="*/ 224146 w 766006"/>
              <a:gd name="connsiteY2" fmla="*/ 472247 h 487842"/>
              <a:gd name="connsiteX3" fmla="*/ 408876 w 766006"/>
              <a:gd name="connsiteY3" fmla="*/ 411522 h 487842"/>
              <a:gd name="connsiteX4" fmla="*/ 586292 w 766006"/>
              <a:gd name="connsiteY4" fmla="*/ 228110 h 487842"/>
              <a:gd name="connsiteX5" fmla="*/ 715383 w 766006"/>
              <a:gd name="connsiteY5" fmla="*/ 88261 h 487842"/>
              <a:gd name="connsiteX6" fmla="*/ 763793 w 766006"/>
              <a:gd name="connsiteY6" fmla="*/ 7579 h 487842"/>
              <a:gd name="connsiteX7" fmla="*/ 758415 w 766006"/>
              <a:gd name="connsiteY7" fmla="*/ 2200 h 487842"/>
              <a:gd name="connsiteX0" fmla="*/ 0 w 766006"/>
              <a:gd name="connsiteY0" fmla="*/ 427128 h 502625"/>
              <a:gd name="connsiteX1" fmla="*/ 101316 w 766006"/>
              <a:gd name="connsiteY1" fmla="*/ 484916 h 502625"/>
              <a:gd name="connsiteX2" fmla="*/ 228641 w 766006"/>
              <a:gd name="connsiteY2" fmla="*/ 497763 h 502625"/>
              <a:gd name="connsiteX3" fmla="*/ 408876 w 766006"/>
              <a:gd name="connsiteY3" fmla="*/ 411522 h 502625"/>
              <a:gd name="connsiteX4" fmla="*/ 586292 w 766006"/>
              <a:gd name="connsiteY4" fmla="*/ 228110 h 502625"/>
              <a:gd name="connsiteX5" fmla="*/ 715383 w 766006"/>
              <a:gd name="connsiteY5" fmla="*/ 88261 h 502625"/>
              <a:gd name="connsiteX6" fmla="*/ 763793 w 766006"/>
              <a:gd name="connsiteY6" fmla="*/ 7579 h 502625"/>
              <a:gd name="connsiteX7" fmla="*/ 758415 w 766006"/>
              <a:gd name="connsiteY7" fmla="*/ 2200 h 502625"/>
              <a:gd name="connsiteX0" fmla="*/ 0 w 766006"/>
              <a:gd name="connsiteY0" fmla="*/ 427128 h 496874"/>
              <a:gd name="connsiteX1" fmla="*/ 101316 w 766006"/>
              <a:gd name="connsiteY1" fmla="*/ 484916 h 496874"/>
              <a:gd name="connsiteX2" fmla="*/ 219649 w 766006"/>
              <a:gd name="connsiteY2" fmla="*/ 490473 h 496874"/>
              <a:gd name="connsiteX3" fmla="*/ 408876 w 766006"/>
              <a:gd name="connsiteY3" fmla="*/ 411522 h 496874"/>
              <a:gd name="connsiteX4" fmla="*/ 586292 w 766006"/>
              <a:gd name="connsiteY4" fmla="*/ 228110 h 496874"/>
              <a:gd name="connsiteX5" fmla="*/ 715383 w 766006"/>
              <a:gd name="connsiteY5" fmla="*/ 88261 h 496874"/>
              <a:gd name="connsiteX6" fmla="*/ 763793 w 766006"/>
              <a:gd name="connsiteY6" fmla="*/ 7579 h 496874"/>
              <a:gd name="connsiteX7" fmla="*/ 758415 w 766006"/>
              <a:gd name="connsiteY7" fmla="*/ 2200 h 496874"/>
              <a:gd name="connsiteX0" fmla="*/ 0 w 766006"/>
              <a:gd name="connsiteY0" fmla="*/ 427128 h 496874"/>
              <a:gd name="connsiteX1" fmla="*/ 101316 w 766006"/>
              <a:gd name="connsiteY1" fmla="*/ 484916 h 496874"/>
              <a:gd name="connsiteX2" fmla="*/ 219649 w 766006"/>
              <a:gd name="connsiteY2" fmla="*/ 490473 h 496874"/>
              <a:gd name="connsiteX3" fmla="*/ 404380 w 766006"/>
              <a:gd name="connsiteY3" fmla="*/ 411522 h 496874"/>
              <a:gd name="connsiteX4" fmla="*/ 586292 w 766006"/>
              <a:gd name="connsiteY4" fmla="*/ 228110 h 496874"/>
              <a:gd name="connsiteX5" fmla="*/ 715383 w 766006"/>
              <a:gd name="connsiteY5" fmla="*/ 88261 h 496874"/>
              <a:gd name="connsiteX6" fmla="*/ 763793 w 766006"/>
              <a:gd name="connsiteY6" fmla="*/ 7579 h 496874"/>
              <a:gd name="connsiteX7" fmla="*/ 758415 w 766006"/>
              <a:gd name="connsiteY7" fmla="*/ 2200 h 496874"/>
              <a:gd name="connsiteX0" fmla="*/ 0 w 766006"/>
              <a:gd name="connsiteY0" fmla="*/ 427128 h 496874"/>
              <a:gd name="connsiteX1" fmla="*/ 101316 w 766006"/>
              <a:gd name="connsiteY1" fmla="*/ 484916 h 496874"/>
              <a:gd name="connsiteX2" fmla="*/ 219649 w 766006"/>
              <a:gd name="connsiteY2" fmla="*/ 490473 h 496874"/>
              <a:gd name="connsiteX3" fmla="*/ 404380 w 766006"/>
              <a:gd name="connsiteY3" fmla="*/ 411522 h 496874"/>
              <a:gd name="connsiteX4" fmla="*/ 599780 w 766006"/>
              <a:gd name="connsiteY4" fmla="*/ 242690 h 496874"/>
              <a:gd name="connsiteX5" fmla="*/ 715383 w 766006"/>
              <a:gd name="connsiteY5" fmla="*/ 88261 h 496874"/>
              <a:gd name="connsiteX6" fmla="*/ 763793 w 766006"/>
              <a:gd name="connsiteY6" fmla="*/ 7579 h 496874"/>
              <a:gd name="connsiteX7" fmla="*/ 758415 w 766006"/>
              <a:gd name="connsiteY7" fmla="*/ 2200 h 496874"/>
              <a:gd name="connsiteX0" fmla="*/ 0 w 766006"/>
              <a:gd name="connsiteY0" fmla="*/ 427128 h 496874"/>
              <a:gd name="connsiteX1" fmla="*/ 101316 w 766006"/>
              <a:gd name="connsiteY1" fmla="*/ 484916 h 496874"/>
              <a:gd name="connsiteX2" fmla="*/ 219649 w 766006"/>
              <a:gd name="connsiteY2" fmla="*/ 490473 h 496874"/>
              <a:gd name="connsiteX3" fmla="*/ 404380 w 766006"/>
              <a:gd name="connsiteY3" fmla="*/ 411522 h 496874"/>
              <a:gd name="connsiteX4" fmla="*/ 599780 w 766006"/>
              <a:gd name="connsiteY4" fmla="*/ 242690 h 496874"/>
              <a:gd name="connsiteX5" fmla="*/ 715383 w 766006"/>
              <a:gd name="connsiteY5" fmla="*/ 88261 h 496874"/>
              <a:gd name="connsiteX6" fmla="*/ 763793 w 766006"/>
              <a:gd name="connsiteY6" fmla="*/ 7579 h 496874"/>
              <a:gd name="connsiteX7" fmla="*/ 758415 w 766006"/>
              <a:gd name="connsiteY7" fmla="*/ 2200 h 496874"/>
              <a:gd name="connsiteX0" fmla="*/ 0 w 766006"/>
              <a:gd name="connsiteY0" fmla="*/ 435863 h 505609"/>
              <a:gd name="connsiteX1" fmla="*/ 101316 w 766006"/>
              <a:gd name="connsiteY1" fmla="*/ 493651 h 505609"/>
              <a:gd name="connsiteX2" fmla="*/ 219649 w 766006"/>
              <a:gd name="connsiteY2" fmla="*/ 499208 h 505609"/>
              <a:gd name="connsiteX3" fmla="*/ 404380 w 766006"/>
              <a:gd name="connsiteY3" fmla="*/ 420257 h 505609"/>
              <a:gd name="connsiteX4" fmla="*/ 599780 w 766006"/>
              <a:gd name="connsiteY4" fmla="*/ 251425 h 505609"/>
              <a:gd name="connsiteX5" fmla="*/ 715383 w 766006"/>
              <a:gd name="connsiteY5" fmla="*/ 96996 h 505609"/>
              <a:gd name="connsiteX6" fmla="*/ 763793 w 766006"/>
              <a:gd name="connsiteY6" fmla="*/ 16314 h 505609"/>
              <a:gd name="connsiteX7" fmla="*/ 758415 w 766006"/>
              <a:gd name="connsiteY7" fmla="*/ 0 h 505609"/>
              <a:gd name="connsiteX0" fmla="*/ 0 w 766006"/>
              <a:gd name="connsiteY0" fmla="*/ 446798 h 516544"/>
              <a:gd name="connsiteX1" fmla="*/ 101316 w 766006"/>
              <a:gd name="connsiteY1" fmla="*/ 504586 h 516544"/>
              <a:gd name="connsiteX2" fmla="*/ 219649 w 766006"/>
              <a:gd name="connsiteY2" fmla="*/ 510143 h 516544"/>
              <a:gd name="connsiteX3" fmla="*/ 404380 w 766006"/>
              <a:gd name="connsiteY3" fmla="*/ 431192 h 516544"/>
              <a:gd name="connsiteX4" fmla="*/ 599780 w 766006"/>
              <a:gd name="connsiteY4" fmla="*/ 262360 h 516544"/>
              <a:gd name="connsiteX5" fmla="*/ 715383 w 766006"/>
              <a:gd name="connsiteY5" fmla="*/ 107931 h 516544"/>
              <a:gd name="connsiteX6" fmla="*/ 763793 w 766006"/>
              <a:gd name="connsiteY6" fmla="*/ 27249 h 516544"/>
              <a:gd name="connsiteX7" fmla="*/ 758415 w 766006"/>
              <a:gd name="connsiteY7" fmla="*/ 0 h 516544"/>
              <a:gd name="connsiteX0" fmla="*/ 0 w 766006"/>
              <a:gd name="connsiteY0" fmla="*/ 457733 h 527479"/>
              <a:gd name="connsiteX1" fmla="*/ 101316 w 766006"/>
              <a:gd name="connsiteY1" fmla="*/ 515521 h 527479"/>
              <a:gd name="connsiteX2" fmla="*/ 219649 w 766006"/>
              <a:gd name="connsiteY2" fmla="*/ 521078 h 527479"/>
              <a:gd name="connsiteX3" fmla="*/ 404380 w 766006"/>
              <a:gd name="connsiteY3" fmla="*/ 442127 h 527479"/>
              <a:gd name="connsiteX4" fmla="*/ 599780 w 766006"/>
              <a:gd name="connsiteY4" fmla="*/ 273295 h 527479"/>
              <a:gd name="connsiteX5" fmla="*/ 715383 w 766006"/>
              <a:gd name="connsiteY5" fmla="*/ 118866 h 527479"/>
              <a:gd name="connsiteX6" fmla="*/ 763793 w 766006"/>
              <a:gd name="connsiteY6" fmla="*/ 38184 h 527479"/>
              <a:gd name="connsiteX7" fmla="*/ 758415 w 766006"/>
              <a:gd name="connsiteY7" fmla="*/ 0 h 527479"/>
              <a:gd name="connsiteX0" fmla="*/ 0 w 771904"/>
              <a:gd name="connsiteY0" fmla="*/ 468667 h 538413"/>
              <a:gd name="connsiteX1" fmla="*/ 101316 w 771904"/>
              <a:gd name="connsiteY1" fmla="*/ 526455 h 538413"/>
              <a:gd name="connsiteX2" fmla="*/ 219649 w 771904"/>
              <a:gd name="connsiteY2" fmla="*/ 532012 h 538413"/>
              <a:gd name="connsiteX3" fmla="*/ 404380 w 771904"/>
              <a:gd name="connsiteY3" fmla="*/ 453061 h 538413"/>
              <a:gd name="connsiteX4" fmla="*/ 599780 w 771904"/>
              <a:gd name="connsiteY4" fmla="*/ 284229 h 538413"/>
              <a:gd name="connsiteX5" fmla="*/ 715383 w 771904"/>
              <a:gd name="connsiteY5" fmla="*/ 129800 h 538413"/>
              <a:gd name="connsiteX6" fmla="*/ 763793 w 771904"/>
              <a:gd name="connsiteY6" fmla="*/ 49118 h 538413"/>
              <a:gd name="connsiteX7" fmla="*/ 771904 w 771904"/>
              <a:gd name="connsiteY7" fmla="*/ 0 h 538413"/>
              <a:gd name="connsiteX0" fmla="*/ 0 w 771904"/>
              <a:gd name="connsiteY0" fmla="*/ 483247 h 552993"/>
              <a:gd name="connsiteX1" fmla="*/ 101316 w 771904"/>
              <a:gd name="connsiteY1" fmla="*/ 541035 h 552993"/>
              <a:gd name="connsiteX2" fmla="*/ 219649 w 771904"/>
              <a:gd name="connsiteY2" fmla="*/ 546592 h 552993"/>
              <a:gd name="connsiteX3" fmla="*/ 404380 w 771904"/>
              <a:gd name="connsiteY3" fmla="*/ 467641 h 552993"/>
              <a:gd name="connsiteX4" fmla="*/ 599780 w 771904"/>
              <a:gd name="connsiteY4" fmla="*/ 298809 h 552993"/>
              <a:gd name="connsiteX5" fmla="*/ 715383 w 771904"/>
              <a:gd name="connsiteY5" fmla="*/ 144380 h 552993"/>
              <a:gd name="connsiteX6" fmla="*/ 763793 w 771904"/>
              <a:gd name="connsiteY6" fmla="*/ 63698 h 552993"/>
              <a:gd name="connsiteX7" fmla="*/ 771904 w 771904"/>
              <a:gd name="connsiteY7" fmla="*/ 0 h 55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904" h="552993">
                <a:moveTo>
                  <a:pt x="0" y="483247"/>
                </a:moveTo>
                <a:cubicBezTo>
                  <a:pt x="23756" y="494901"/>
                  <a:pt x="64708" y="530478"/>
                  <a:pt x="101316" y="541035"/>
                </a:cubicBezTo>
                <a:cubicBezTo>
                  <a:pt x="137924" y="551592"/>
                  <a:pt x="169138" y="558824"/>
                  <a:pt x="219649" y="546592"/>
                </a:cubicBezTo>
                <a:cubicBezTo>
                  <a:pt x="270160" y="534360"/>
                  <a:pt x="341025" y="508938"/>
                  <a:pt x="404380" y="467641"/>
                </a:cubicBezTo>
                <a:cubicBezTo>
                  <a:pt x="467735" y="426344"/>
                  <a:pt x="547947" y="359976"/>
                  <a:pt x="599780" y="298809"/>
                </a:cubicBezTo>
                <a:cubicBezTo>
                  <a:pt x="651613" y="237642"/>
                  <a:pt x="688048" y="183565"/>
                  <a:pt x="715383" y="144380"/>
                </a:cubicBezTo>
                <a:cubicBezTo>
                  <a:pt x="742718" y="105195"/>
                  <a:pt x="756621" y="78041"/>
                  <a:pt x="763793" y="63698"/>
                </a:cubicBezTo>
                <a:cubicBezTo>
                  <a:pt x="770965" y="49355"/>
                  <a:pt x="771904" y="1793"/>
                  <a:pt x="771904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7878642" y="2904927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7880875" y="4081686"/>
            <a:ext cx="245036" cy="288641"/>
          </a:xfrm>
          <a:custGeom>
            <a:avLst/>
            <a:gdLst>
              <a:gd name="connsiteX0" fmla="*/ 0 w 239059"/>
              <a:gd name="connsiteY0" fmla="*/ 0 h 264735"/>
              <a:gd name="connsiteX1" fmla="*/ 11953 w 239059"/>
              <a:gd name="connsiteY1" fmla="*/ 101600 h 264735"/>
              <a:gd name="connsiteX2" fmla="*/ 53788 w 239059"/>
              <a:gd name="connsiteY2" fmla="*/ 185271 h 264735"/>
              <a:gd name="connsiteX3" fmla="*/ 107577 w 239059"/>
              <a:gd name="connsiteY3" fmla="*/ 239059 h 264735"/>
              <a:gd name="connsiteX4" fmla="*/ 173318 w 239059"/>
              <a:gd name="connsiteY4" fmla="*/ 262965 h 264735"/>
              <a:gd name="connsiteX5" fmla="*/ 239059 w 239059"/>
              <a:gd name="connsiteY5" fmla="*/ 262965 h 264735"/>
              <a:gd name="connsiteX6" fmla="*/ 239059 w 239059"/>
              <a:gd name="connsiteY6" fmla="*/ 262965 h 264735"/>
              <a:gd name="connsiteX0" fmla="*/ 0 w 245036"/>
              <a:gd name="connsiteY0" fmla="*/ 0 h 264735"/>
              <a:gd name="connsiteX1" fmla="*/ 17930 w 245036"/>
              <a:gd name="connsiteY1" fmla="*/ 101600 h 264735"/>
              <a:gd name="connsiteX2" fmla="*/ 59765 w 245036"/>
              <a:gd name="connsiteY2" fmla="*/ 185271 h 264735"/>
              <a:gd name="connsiteX3" fmla="*/ 113554 w 245036"/>
              <a:gd name="connsiteY3" fmla="*/ 239059 h 264735"/>
              <a:gd name="connsiteX4" fmla="*/ 179295 w 245036"/>
              <a:gd name="connsiteY4" fmla="*/ 262965 h 264735"/>
              <a:gd name="connsiteX5" fmla="*/ 245036 w 245036"/>
              <a:gd name="connsiteY5" fmla="*/ 262965 h 264735"/>
              <a:gd name="connsiteX6" fmla="*/ 245036 w 245036"/>
              <a:gd name="connsiteY6" fmla="*/ 262965 h 264735"/>
              <a:gd name="connsiteX0" fmla="*/ 0 w 245036"/>
              <a:gd name="connsiteY0" fmla="*/ 0 h 288641"/>
              <a:gd name="connsiteX1" fmla="*/ 17930 w 245036"/>
              <a:gd name="connsiteY1" fmla="*/ 125506 h 288641"/>
              <a:gd name="connsiteX2" fmla="*/ 59765 w 245036"/>
              <a:gd name="connsiteY2" fmla="*/ 209177 h 288641"/>
              <a:gd name="connsiteX3" fmla="*/ 113554 w 245036"/>
              <a:gd name="connsiteY3" fmla="*/ 262965 h 288641"/>
              <a:gd name="connsiteX4" fmla="*/ 179295 w 245036"/>
              <a:gd name="connsiteY4" fmla="*/ 286871 h 288641"/>
              <a:gd name="connsiteX5" fmla="*/ 245036 w 245036"/>
              <a:gd name="connsiteY5" fmla="*/ 286871 h 288641"/>
              <a:gd name="connsiteX6" fmla="*/ 245036 w 245036"/>
              <a:gd name="connsiteY6" fmla="*/ 286871 h 28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6" h="288641">
                <a:moveTo>
                  <a:pt x="0" y="0"/>
                </a:moveTo>
                <a:cubicBezTo>
                  <a:pt x="1494" y="35361"/>
                  <a:pt x="7969" y="90643"/>
                  <a:pt x="17930" y="125506"/>
                </a:cubicBezTo>
                <a:cubicBezTo>
                  <a:pt x="27891" y="160369"/>
                  <a:pt x="43828" y="186267"/>
                  <a:pt x="59765" y="209177"/>
                </a:cubicBezTo>
                <a:cubicBezTo>
                  <a:pt x="75702" y="232087"/>
                  <a:pt x="93632" y="250016"/>
                  <a:pt x="113554" y="262965"/>
                </a:cubicBezTo>
                <a:cubicBezTo>
                  <a:pt x="133476" y="275914"/>
                  <a:pt x="157381" y="282887"/>
                  <a:pt x="179295" y="286871"/>
                </a:cubicBezTo>
                <a:cubicBezTo>
                  <a:pt x="201209" y="290855"/>
                  <a:pt x="245036" y="286871"/>
                  <a:pt x="245036" y="286871"/>
                </a:cubicBezTo>
                <a:lnTo>
                  <a:pt x="245036" y="28687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8108947" y="3676647"/>
            <a:ext cx="546360" cy="694979"/>
          </a:xfrm>
          <a:custGeom>
            <a:avLst/>
            <a:gdLst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9247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5689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9626"/>
              <a:gd name="connsiteY0" fmla="*/ 726300 h 726300"/>
              <a:gd name="connsiteX1" fmla="*/ 96065 w 539626"/>
              <a:gd name="connsiteY1" fmla="*/ 701394 h 726300"/>
              <a:gd name="connsiteX2" fmla="*/ 192131 w 539626"/>
              <a:gd name="connsiteY2" fmla="*/ 640908 h 726300"/>
              <a:gd name="connsiteX3" fmla="*/ 309544 w 539626"/>
              <a:gd name="connsiteY3" fmla="*/ 498589 h 726300"/>
              <a:gd name="connsiteX4" fmla="*/ 412725 w 539626"/>
              <a:gd name="connsiteY4" fmla="*/ 310016 h 726300"/>
              <a:gd name="connsiteX5" fmla="*/ 483885 w 539626"/>
              <a:gd name="connsiteY5" fmla="*/ 157023 h 726300"/>
              <a:gd name="connsiteX6" fmla="*/ 505233 w 539626"/>
              <a:gd name="connsiteY6" fmla="*/ 96538 h 726300"/>
              <a:gd name="connsiteX7" fmla="*/ 537254 w 539626"/>
              <a:gd name="connsiteY7" fmla="*/ 7588 h 726300"/>
              <a:gd name="connsiteX8" fmla="*/ 537254 w 539626"/>
              <a:gd name="connsiteY8" fmla="*/ 4030 h 726300"/>
              <a:gd name="connsiteX0" fmla="*/ 0 w 538718"/>
              <a:gd name="connsiteY0" fmla="*/ 720353 h 720353"/>
              <a:gd name="connsiteX1" fmla="*/ 96065 w 538718"/>
              <a:gd name="connsiteY1" fmla="*/ 695447 h 720353"/>
              <a:gd name="connsiteX2" fmla="*/ 192131 w 538718"/>
              <a:gd name="connsiteY2" fmla="*/ 634961 h 720353"/>
              <a:gd name="connsiteX3" fmla="*/ 309544 w 538718"/>
              <a:gd name="connsiteY3" fmla="*/ 492642 h 720353"/>
              <a:gd name="connsiteX4" fmla="*/ 412725 w 538718"/>
              <a:gd name="connsiteY4" fmla="*/ 304069 h 720353"/>
              <a:gd name="connsiteX5" fmla="*/ 483885 w 538718"/>
              <a:gd name="connsiteY5" fmla="*/ 151076 h 720353"/>
              <a:gd name="connsiteX6" fmla="*/ 505233 w 538718"/>
              <a:gd name="connsiteY6" fmla="*/ 90591 h 720353"/>
              <a:gd name="connsiteX7" fmla="*/ 537254 w 538718"/>
              <a:gd name="connsiteY7" fmla="*/ 1641 h 720353"/>
              <a:gd name="connsiteX8" fmla="*/ 533696 w 538718"/>
              <a:gd name="connsiteY8" fmla="*/ 30105 h 720353"/>
              <a:gd name="connsiteX0" fmla="*/ 0 w 538718"/>
              <a:gd name="connsiteY0" fmla="*/ 719353 h 719353"/>
              <a:gd name="connsiteX1" fmla="*/ 96065 w 538718"/>
              <a:gd name="connsiteY1" fmla="*/ 694447 h 719353"/>
              <a:gd name="connsiteX2" fmla="*/ 192131 w 538718"/>
              <a:gd name="connsiteY2" fmla="*/ 633961 h 719353"/>
              <a:gd name="connsiteX3" fmla="*/ 309544 w 538718"/>
              <a:gd name="connsiteY3" fmla="*/ 491642 h 719353"/>
              <a:gd name="connsiteX4" fmla="*/ 412725 w 538718"/>
              <a:gd name="connsiteY4" fmla="*/ 303069 h 719353"/>
              <a:gd name="connsiteX5" fmla="*/ 483885 w 538718"/>
              <a:gd name="connsiteY5" fmla="*/ 150076 h 719353"/>
              <a:gd name="connsiteX6" fmla="*/ 505233 w 538718"/>
              <a:gd name="connsiteY6" fmla="*/ 89591 h 719353"/>
              <a:gd name="connsiteX7" fmla="*/ 537254 w 538718"/>
              <a:gd name="connsiteY7" fmla="*/ 641 h 719353"/>
              <a:gd name="connsiteX8" fmla="*/ 533696 w 538718"/>
              <a:gd name="connsiteY8" fmla="*/ 46895 h 719353"/>
              <a:gd name="connsiteX0" fmla="*/ 0 w 537825"/>
              <a:gd name="connsiteY0" fmla="*/ 719666 h 719666"/>
              <a:gd name="connsiteX1" fmla="*/ 96065 w 537825"/>
              <a:gd name="connsiteY1" fmla="*/ 694760 h 719666"/>
              <a:gd name="connsiteX2" fmla="*/ 192131 w 537825"/>
              <a:gd name="connsiteY2" fmla="*/ 634274 h 719666"/>
              <a:gd name="connsiteX3" fmla="*/ 309544 w 537825"/>
              <a:gd name="connsiteY3" fmla="*/ 491955 h 719666"/>
              <a:gd name="connsiteX4" fmla="*/ 412725 w 537825"/>
              <a:gd name="connsiteY4" fmla="*/ 303382 h 719666"/>
              <a:gd name="connsiteX5" fmla="*/ 483885 w 537825"/>
              <a:gd name="connsiteY5" fmla="*/ 150389 h 719666"/>
              <a:gd name="connsiteX6" fmla="*/ 505233 w 537825"/>
              <a:gd name="connsiteY6" fmla="*/ 89904 h 719666"/>
              <a:gd name="connsiteX7" fmla="*/ 537254 w 537825"/>
              <a:gd name="connsiteY7" fmla="*/ 954 h 719666"/>
              <a:gd name="connsiteX8" fmla="*/ 526580 w 537825"/>
              <a:gd name="connsiteY8" fmla="*/ 40092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825" h="719666">
                <a:moveTo>
                  <a:pt x="0" y="719666"/>
                </a:moveTo>
                <a:cubicBezTo>
                  <a:pt x="31428" y="714329"/>
                  <a:pt x="64043" y="708992"/>
                  <a:pt x="96065" y="694760"/>
                </a:cubicBezTo>
                <a:cubicBezTo>
                  <a:pt x="128087" y="680528"/>
                  <a:pt x="152993" y="668075"/>
                  <a:pt x="192131" y="634274"/>
                </a:cubicBezTo>
                <a:cubicBezTo>
                  <a:pt x="231269" y="600473"/>
                  <a:pt x="272778" y="547104"/>
                  <a:pt x="309544" y="491955"/>
                </a:cubicBezTo>
                <a:cubicBezTo>
                  <a:pt x="346310" y="436806"/>
                  <a:pt x="383668" y="360309"/>
                  <a:pt x="412725" y="303382"/>
                </a:cubicBezTo>
                <a:cubicBezTo>
                  <a:pt x="441782" y="246455"/>
                  <a:pt x="468467" y="185969"/>
                  <a:pt x="483885" y="150389"/>
                </a:cubicBezTo>
                <a:cubicBezTo>
                  <a:pt x="499303" y="114809"/>
                  <a:pt x="496338" y="114810"/>
                  <a:pt x="505233" y="89904"/>
                </a:cubicBezTo>
                <a:cubicBezTo>
                  <a:pt x="514128" y="64998"/>
                  <a:pt x="533696" y="9256"/>
                  <a:pt x="537254" y="954"/>
                </a:cubicBezTo>
                <a:cubicBezTo>
                  <a:pt x="540812" y="-7348"/>
                  <a:pt x="526580" y="41278"/>
                  <a:pt x="526580" y="4009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798364" y="2477228"/>
            <a:ext cx="148347" cy="1459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254145" y="253772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5.55112E-17 L 0.02644 -0.10718 C 0.02631 -0.04815 0.02617 0.01088 0.02591 0.06968 L 0.03203 0.09329 L 0.04584 0.1088 L 0.06068 0.10509 L 0.07448 0.08958 L 0.0862 0.07245 L 0.10039 0.01157 L 0.1086 -0.02269 L 0.10912 -0.0463 L 0.11068 -0.10255 L 0.11068 0.06875 L 0.11211 0.08611 L 0.11732 0.09861 L 0.12344 0.10324 L 0.13464 0.10417 L 0.1474 0.09514 L 0.15808 0.07153 L 0.1668 0.04699 L 0.17644 0.01088 L 0.24935 -0.07361 L 0.2418 -0.08981 L 0.22995 -0.09352 L 0.21719 -0.09352 L 0.20248 -0.08634 L 0.18711 -0.06366 L 0.17995 -0.03356 L 0.17292 0.00718 L 0.17644 0.04074 L 0.18568 0.07778 L 0.20756 0.1088 L 0.22435 0.1088 L 0.2392 0.10324 L 0.253 0.08681 L 0.26211 0.0625 L 0.26979 0.0162 L 0.26875 -0.01736 L 0.26367 -0.0463 L 0.25599 -0.06898 L 0.25144 -0.07269 L 0.25039 -0.0581 L 0.24987 -0.04282 L 0.25352 -0.03102 L 0.26211 -0.02731 L 0.27591 -0.03102 L 0.28659 -0.05 L 0.29636 -0.07361 L 0.29987 -0.08889 L 0.30144 -0.0963 L 0.30144 -0.10532 L 0.30144 0.06968 L 0.30651 0.09606 L 0.31628 0.10509 L 0.32943 0.10509 L 0.34219 0.08426 L 0.35196 0.06597 L 0.36107 0.02708 L 0.36628 0.00162 L 0.19792 -0.12523 L 0.22487 -0.16319 L 0.24987 -0.12708 L 0.30039 -0.15972 L 0.30039 -0.15949 " pathEditMode="relative" rAng="0" ptsTypes="AAAAAAAAAAAAAAAAAAAAAAAAAAAAAAAAAAAAAAAAAAAAAAAAAAAAAAAAAAAAAAAA">
                                      <p:cBhvr>
                                        <p:cTn id="10" dur="2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-27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6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2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23886" y="1346615"/>
            <a:ext cx="8476343" cy="4616648"/>
            <a:chOff x="2423886" y="1434630"/>
            <a:chExt cx="8656266" cy="4718153"/>
          </a:xfrm>
        </p:grpSpPr>
        <p:grpSp>
          <p:nvGrpSpPr>
            <p:cNvPr id="5" name="Group 4"/>
            <p:cNvGrpSpPr/>
            <p:nvPr/>
          </p:nvGrpSpPr>
          <p:grpSpPr>
            <a:xfrm>
              <a:off x="4533568" y="1511764"/>
              <a:ext cx="6546584" cy="3902316"/>
              <a:chOff x="1983167" y="700610"/>
              <a:chExt cx="7008806" cy="390231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983167" y="700610"/>
                <a:ext cx="5226518" cy="3902316"/>
                <a:chOff x="6899258" y="1187554"/>
                <a:chExt cx="5226518" cy="390231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39071" b="25263"/>
                <a:stretch/>
              </p:blipFill>
              <p:spPr>
                <a:xfrm>
                  <a:off x="6902854" y="1187554"/>
                  <a:ext cx="5222922" cy="3131280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39071" b="50237"/>
                <a:stretch/>
              </p:blipFill>
              <p:spPr>
                <a:xfrm>
                  <a:off x="6899258" y="4259555"/>
                  <a:ext cx="5222922" cy="830315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7150879" y="700610"/>
                <a:ext cx="1841094" cy="3888870"/>
                <a:chOff x="6984999" y="284705"/>
                <a:chExt cx="1841094" cy="388887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28" t="39665" r="47119" b="25263"/>
                <a:stretch/>
              </p:blipFill>
              <p:spPr>
                <a:xfrm>
                  <a:off x="6997697" y="284705"/>
                  <a:ext cx="1790295" cy="313128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773" t="40463" r="46860" b="50388"/>
                <a:stretch/>
              </p:blipFill>
              <p:spPr>
                <a:xfrm>
                  <a:off x="6984999" y="3356707"/>
                  <a:ext cx="1841094" cy="8168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423886" y="1434630"/>
              <a:ext cx="8007488" cy="4718153"/>
              <a:chOff x="2423886" y="1434630"/>
              <a:chExt cx="8007488" cy="471815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37208" t="39665" r="39487" b="25263"/>
              <a:stretch/>
            </p:blipFill>
            <p:spPr>
              <a:xfrm>
                <a:off x="2452914" y="1511764"/>
                <a:ext cx="3425372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37033" t="40463" r="39563" b="50237"/>
              <a:stretch/>
            </p:blipFill>
            <p:spPr>
              <a:xfrm>
                <a:off x="2423886" y="4583765"/>
                <a:ext cx="3439885" cy="83031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416112" y="1434630"/>
                <a:ext cx="7015262" cy="471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4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75000"/>
                      </a:schemeClr>
                    </a:solidFill>
                    <a:latin typeface="HP001 4 hàng" panose="020B0603050302020204" pitchFamily="34" charset="-93"/>
                  </a:rPr>
                  <a:t>Ŕ</a:t>
                </a:r>
                <a:r>
                  <a:rPr lang="el-GR" sz="294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75000"/>
                      </a:schemeClr>
                    </a:solidFill>
                    <a:latin typeface="HP001 4 hàng" panose="020B0603050302020204" pitchFamily="34" charset="-93"/>
                  </a:rPr>
                  <a:t>Π</a:t>
                </a:r>
                <a:endParaRPr lang="vi-VN" sz="2940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6" name="Oval 15"/>
          <p:cNvSpPr/>
          <p:nvPr/>
        </p:nvSpPr>
        <p:spPr>
          <a:xfrm flipH="1" flipV="1">
            <a:off x="3425575" y="3606513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3795269" y="2926334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3812859" y="4182566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373362" y="2943728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4835570" y="4143204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reeform 20"/>
          <p:cNvSpPr/>
          <p:nvPr/>
        </p:nvSpPr>
        <p:spPr>
          <a:xfrm>
            <a:off x="5293141" y="3691383"/>
            <a:ext cx="333487" cy="580913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87" h="580913">
                <a:moveTo>
                  <a:pt x="0" y="580913"/>
                </a:moveTo>
                <a:cubicBezTo>
                  <a:pt x="6932" y="573401"/>
                  <a:pt x="28309" y="555397"/>
                  <a:pt x="48031" y="529399"/>
                </a:cubicBezTo>
                <a:cubicBezTo>
                  <a:pt x="67753" y="503401"/>
                  <a:pt x="94066" y="463854"/>
                  <a:pt x="118334" y="424927"/>
                </a:cubicBezTo>
                <a:cubicBezTo>
                  <a:pt x="142602" y="386000"/>
                  <a:pt x="170330" y="337969"/>
                  <a:pt x="193638" y="295835"/>
                </a:cubicBezTo>
                <a:cubicBezTo>
                  <a:pt x="216946" y="253701"/>
                  <a:pt x="237565" y="213360"/>
                  <a:pt x="258184" y="172122"/>
                </a:cubicBezTo>
                <a:cubicBezTo>
                  <a:pt x="278803" y="130884"/>
                  <a:pt x="304801" y="77097"/>
                  <a:pt x="317351" y="48410"/>
                </a:cubicBezTo>
                <a:cubicBezTo>
                  <a:pt x="329901" y="19723"/>
                  <a:pt x="330798" y="8068"/>
                  <a:pt x="333487" y="0"/>
                </a:cubicBezTo>
                <a:lnTo>
                  <a:pt x="333487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reeform 21"/>
          <p:cNvSpPr/>
          <p:nvPr/>
        </p:nvSpPr>
        <p:spPr>
          <a:xfrm>
            <a:off x="3485518" y="2954184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822630" y="2758956"/>
            <a:ext cx="282643" cy="137761"/>
          </a:xfrm>
          <a:custGeom>
            <a:avLst/>
            <a:gdLst>
              <a:gd name="connsiteX0" fmla="*/ 0 w 269311"/>
              <a:gd name="connsiteY0" fmla="*/ 47628 h 144904"/>
              <a:gd name="connsiteX1" fmla="*/ 77821 w 269311"/>
              <a:gd name="connsiteY1" fmla="*/ 3853 h 144904"/>
              <a:gd name="connsiteX2" fmla="*/ 155642 w 269311"/>
              <a:gd name="connsiteY2" fmla="*/ 3853 h 144904"/>
              <a:gd name="connsiteX3" fmla="*/ 204280 w 269311"/>
              <a:gd name="connsiteY3" fmla="*/ 18445 h 144904"/>
              <a:gd name="connsiteX4" fmla="*/ 243191 w 269311"/>
              <a:gd name="connsiteY4" fmla="*/ 52492 h 144904"/>
              <a:gd name="connsiteX5" fmla="*/ 267510 w 269311"/>
              <a:gd name="connsiteY5" fmla="*/ 86538 h 144904"/>
              <a:gd name="connsiteX6" fmla="*/ 267510 w 269311"/>
              <a:gd name="connsiteY6" fmla="*/ 144904 h 144904"/>
              <a:gd name="connsiteX7" fmla="*/ 267510 w 269311"/>
              <a:gd name="connsiteY7" fmla="*/ 144904 h 144904"/>
              <a:gd name="connsiteX0" fmla="*/ 0 w 274174"/>
              <a:gd name="connsiteY0" fmla="*/ 58063 h 145611"/>
              <a:gd name="connsiteX1" fmla="*/ 82684 w 274174"/>
              <a:gd name="connsiteY1" fmla="*/ 4560 h 145611"/>
              <a:gd name="connsiteX2" fmla="*/ 160505 w 274174"/>
              <a:gd name="connsiteY2" fmla="*/ 4560 h 145611"/>
              <a:gd name="connsiteX3" fmla="*/ 209143 w 274174"/>
              <a:gd name="connsiteY3" fmla="*/ 19152 h 145611"/>
              <a:gd name="connsiteX4" fmla="*/ 248054 w 274174"/>
              <a:gd name="connsiteY4" fmla="*/ 53199 h 145611"/>
              <a:gd name="connsiteX5" fmla="*/ 272373 w 274174"/>
              <a:gd name="connsiteY5" fmla="*/ 87245 h 145611"/>
              <a:gd name="connsiteX6" fmla="*/ 272373 w 274174"/>
              <a:gd name="connsiteY6" fmla="*/ 145611 h 145611"/>
              <a:gd name="connsiteX7" fmla="*/ 272373 w 274174"/>
              <a:gd name="connsiteY7" fmla="*/ 145611 h 145611"/>
              <a:gd name="connsiteX0" fmla="*/ 0 w 279038"/>
              <a:gd name="connsiteY0" fmla="*/ 63282 h 145967"/>
              <a:gd name="connsiteX1" fmla="*/ 87548 w 279038"/>
              <a:gd name="connsiteY1" fmla="*/ 4916 h 145967"/>
              <a:gd name="connsiteX2" fmla="*/ 165369 w 279038"/>
              <a:gd name="connsiteY2" fmla="*/ 4916 h 145967"/>
              <a:gd name="connsiteX3" fmla="*/ 214007 w 279038"/>
              <a:gd name="connsiteY3" fmla="*/ 19508 h 145967"/>
              <a:gd name="connsiteX4" fmla="*/ 252918 w 279038"/>
              <a:gd name="connsiteY4" fmla="*/ 53555 h 145967"/>
              <a:gd name="connsiteX5" fmla="*/ 277237 w 279038"/>
              <a:gd name="connsiteY5" fmla="*/ 87601 h 145967"/>
              <a:gd name="connsiteX6" fmla="*/ 277237 w 279038"/>
              <a:gd name="connsiteY6" fmla="*/ 145967 h 145967"/>
              <a:gd name="connsiteX7" fmla="*/ 277237 w 279038"/>
              <a:gd name="connsiteY7" fmla="*/ 145967 h 145967"/>
              <a:gd name="connsiteX0" fmla="*/ 0 w 279038"/>
              <a:gd name="connsiteY0" fmla="*/ 63282 h 145967"/>
              <a:gd name="connsiteX1" fmla="*/ 87548 w 279038"/>
              <a:gd name="connsiteY1" fmla="*/ 4916 h 145967"/>
              <a:gd name="connsiteX2" fmla="*/ 165369 w 279038"/>
              <a:gd name="connsiteY2" fmla="*/ 4916 h 145967"/>
              <a:gd name="connsiteX3" fmla="*/ 214007 w 279038"/>
              <a:gd name="connsiteY3" fmla="*/ 19508 h 145967"/>
              <a:gd name="connsiteX4" fmla="*/ 252918 w 279038"/>
              <a:gd name="connsiteY4" fmla="*/ 53555 h 145967"/>
              <a:gd name="connsiteX5" fmla="*/ 277237 w 279038"/>
              <a:gd name="connsiteY5" fmla="*/ 87601 h 145967"/>
              <a:gd name="connsiteX6" fmla="*/ 277237 w 279038"/>
              <a:gd name="connsiteY6" fmla="*/ 145967 h 145967"/>
              <a:gd name="connsiteX7" fmla="*/ 277237 w 279038"/>
              <a:gd name="connsiteY7" fmla="*/ 145967 h 145967"/>
              <a:gd name="connsiteX0" fmla="*/ 0 w 279038"/>
              <a:gd name="connsiteY0" fmla="*/ 58604 h 141289"/>
              <a:gd name="connsiteX1" fmla="*/ 87548 w 279038"/>
              <a:gd name="connsiteY1" fmla="*/ 9966 h 141289"/>
              <a:gd name="connsiteX2" fmla="*/ 165369 w 279038"/>
              <a:gd name="connsiteY2" fmla="*/ 238 h 141289"/>
              <a:gd name="connsiteX3" fmla="*/ 214007 w 279038"/>
              <a:gd name="connsiteY3" fmla="*/ 14830 h 141289"/>
              <a:gd name="connsiteX4" fmla="*/ 252918 w 279038"/>
              <a:gd name="connsiteY4" fmla="*/ 48877 h 141289"/>
              <a:gd name="connsiteX5" fmla="*/ 277237 w 279038"/>
              <a:gd name="connsiteY5" fmla="*/ 82923 h 141289"/>
              <a:gd name="connsiteX6" fmla="*/ 277237 w 279038"/>
              <a:gd name="connsiteY6" fmla="*/ 141289 h 141289"/>
              <a:gd name="connsiteX7" fmla="*/ 277237 w 279038"/>
              <a:gd name="connsiteY7" fmla="*/ 141289 h 141289"/>
              <a:gd name="connsiteX0" fmla="*/ 0 w 279038"/>
              <a:gd name="connsiteY0" fmla="*/ 58604 h 141289"/>
              <a:gd name="connsiteX1" fmla="*/ 87548 w 279038"/>
              <a:gd name="connsiteY1" fmla="*/ 9966 h 141289"/>
              <a:gd name="connsiteX2" fmla="*/ 165369 w 279038"/>
              <a:gd name="connsiteY2" fmla="*/ 238 h 141289"/>
              <a:gd name="connsiteX3" fmla="*/ 214007 w 279038"/>
              <a:gd name="connsiteY3" fmla="*/ 14830 h 141289"/>
              <a:gd name="connsiteX4" fmla="*/ 252918 w 279038"/>
              <a:gd name="connsiteY4" fmla="*/ 53741 h 141289"/>
              <a:gd name="connsiteX5" fmla="*/ 277237 w 279038"/>
              <a:gd name="connsiteY5" fmla="*/ 82923 h 141289"/>
              <a:gd name="connsiteX6" fmla="*/ 277237 w 279038"/>
              <a:gd name="connsiteY6" fmla="*/ 141289 h 141289"/>
              <a:gd name="connsiteX7" fmla="*/ 277237 w 279038"/>
              <a:gd name="connsiteY7" fmla="*/ 141289 h 141289"/>
              <a:gd name="connsiteX0" fmla="*/ 0 w 278317"/>
              <a:gd name="connsiteY0" fmla="*/ 58604 h 141289"/>
              <a:gd name="connsiteX1" fmla="*/ 87548 w 278317"/>
              <a:gd name="connsiteY1" fmla="*/ 9966 h 141289"/>
              <a:gd name="connsiteX2" fmla="*/ 165369 w 278317"/>
              <a:gd name="connsiteY2" fmla="*/ 238 h 141289"/>
              <a:gd name="connsiteX3" fmla="*/ 214007 w 278317"/>
              <a:gd name="connsiteY3" fmla="*/ 14830 h 141289"/>
              <a:gd name="connsiteX4" fmla="*/ 262645 w 278317"/>
              <a:gd name="connsiteY4" fmla="*/ 53741 h 141289"/>
              <a:gd name="connsiteX5" fmla="*/ 277237 w 278317"/>
              <a:gd name="connsiteY5" fmla="*/ 82923 h 141289"/>
              <a:gd name="connsiteX6" fmla="*/ 277237 w 278317"/>
              <a:gd name="connsiteY6" fmla="*/ 141289 h 141289"/>
              <a:gd name="connsiteX7" fmla="*/ 277237 w 278317"/>
              <a:gd name="connsiteY7" fmla="*/ 141289 h 141289"/>
              <a:gd name="connsiteX0" fmla="*/ 0 w 278317"/>
              <a:gd name="connsiteY0" fmla="*/ 58604 h 141289"/>
              <a:gd name="connsiteX1" fmla="*/ 87548 w 278317"/>
              <a:gd name="connsiteY1" fmla="*/ 9966 h 141289"/>
              <a:gd name="connsiteX2" fmla="*/ 165369 w 278317"/>
              <a:gd name="connsiteY2" fmla="*/ 238 h 141289"/>
              <a:gd name="connsiteX3" fmla="*/ 214007 w 278317"/>
              <a:gd name="connsiteY3" fmla="*/ 14830 h 141289"/>
              <a:gd name="connsiteX4" fmla="*/ 262645 w 278317"/>
              <a:gd name="connsiteY4" fmla="*/ 53741 h 141289"/>
              <a:gd name="connsiteX5" fmla="*/ 277237 w 278317"/>
              <a:gd name="connsiteY5" fmla="*/ 82923 h 141289"/>
              <a:gd name="connsiteX6" fmla="*/ 277237 w 278317"/>
              <a:gd name="connsiteY6" fmla="*/ 141289 h 141289"/>
              <a:gd name="connsiteX7" fmla="*/ 277237 w 278317"/>
              <a:gd name="connsiteY7" fmla="*/ 141289 h 141289"/>
              <a:gd name="connsiteX0" fmla="*/ 0 w 287327"/>
              <a:gd name="connsiteY0" fmla="*/ 58604 h 141289"/>
              <a:gd name="connsiteX1" fmla="*/ 87548 w 287327"/>
              <a:gd name="connsiteY1" fmla="*/ 9966 h 141289"/>
              <a:gd name="connsiteX2" fmla="*/ 165369 w 287327"/>
              <a:gd name="connsiteY2" fmla="*/ 238 h 141289"/>
              <a:gd name="connsiteX3" fmla="*/ 214007 w 287327"/>
              <a:gd name="connsiteY3" fmla="*/ 14830 h 141289"/>
              <a:gd name="connsiteX4" fmla="*/ 262645 w 287327"/>
              <a:gd name="connsiteY4" fmla="*/ 53741 h 141289"/>
              <a:gd name="connsiteX5" fmla="*/ 286965 w 287327"/>
              <a:gd name="connsiteY5" fmla="*/ 87787 h 141289"/>
              <a:gd name="connsiteX6" fmla="*/ 277237 w 287327"/>
              <a:gd name="connsiteY6" fmla="*/ 141289 h 141289"/>
              <a:gd name="connsiteX7" fmla="*/ 277237 w 287327"/>
              <a:gd name="connsiteY7" fmla="*/ 141289 h 141289"/>
              <a:gd name="connsiteX0" fmla="*/ 0 w 282643"/>
              <a:gd name="connsiteY0" fmla="*/ 58604 h 141289"/>
              <a:gd name="connsiteX1" fmla="*/ 87548 w 282643"/>
              <a:gd name="connsiteY1" fmla="*/ 9966 h 141289"/>
              <a:gd name="connsiteX2" fmla="*/ 165369 w 282643"/>
              <a:gd name="connsiteY2" fmla="*/ 238 h 141289"/>
              <a:gd name="connsiteX3" fmla="*/ 214007 w 282643"/>
              <a:gd name="connsiteY3" fmla="*/ 14830 h 141289"/>
              <a:gd name="connsiteX4" fmla="*/ 262645 w 282643"/>
              <a:gd name="connsiteY4" fmla="*/ 53741 h 141289"/>
              <a:gd name="connsiteX5" fmla="*/ 282101 w 282643"/>
              <a:gd name="connsiteY5" fmla="*/ 97515 h 141289"/>
              <a:gd name="connsiteX6" fmla="*/ 277237 w 282643"/>
              <a:gd name="connsiteY6" fmla="*/ 141289 h 141289"/>
              <a:gd name="connsiteX7" fmla="*/ 277237 w 282643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2428 h 135113"/>
              <a:gd name="connsiteX1" fmla="*/ 87548 w 282927"/>
              <a:gd name="connsiteY1" fmla="*/ 3790 h 135113"/>
              <a:gd name="connsiteX2" fmla="*/ 165369 w 282927"/>
              <a:gd name="connsiteY2" fmla="*/ 3790 h 135113"/>
              <a:gd name="connsiteX3" fmla="*/ 214007 w 282927"/>
              <a:gd name="connsiteY3" fmla="*/ 8654 h 135113"/>
              <a:gd name="connsiteX4" fmla="*/ 257781 w 282927"/>
              <a:gd name="connsiteY4" fmla="*/ 62156 h 135113"/>
              <a:gd name="connsiteX5" fmla="*/ 282101 w 282927"/>
              <a:gd name="connsiteY5" fmla="*/ 91339 h 135113"/>
              <a:gd name="connsiteX6" fmla="*/ 277237 w 282927"/>
              <a:gd name="connsiteY6" fmla="*/ 135113 h 135113"/>
              <a:gd name="connsiteX7" fmla="*/ 277237 w 282927"/>
              <a:gd name="connsiteY7" fmla="*/ 135113 h 135113"/>
              <a:gd name="connsiteX0" fmla="*/ 0 w 282927"/>
              <a:gd name="connsiteY0" fmla="*/ 52428 h 135113"/>
              <a:gd name="connsiteX1" fmla="*/ 87548 w 282927"/>
              <a:gd name="connsiteY1" fmla="*/ 3790 h 135113"/>
              <a:gd name="connsiteX2" fmla="*/ 165369 w 282927"/>
              <a:gd name="connsiteY2" fmla="*/ 3790 h 135113"/>
              <a:gd name="connsiteX3" fmla="*/ 214007 w 282927"/>
              <a:gd name="connsiteY3" fmla="*/ 8654 h 135113"/>
              <a:gd name="connsiteX4" fmla="*/ 257781 w 282927"/>
              <a:gd name="connsiteY4" fmla="*/ 62156 h 135113"/>
              <a:gd name="connsiteX5" fmla="*/ 282101 w 282927"/>
              <a:gd name="connsiteY5" fmla="*/ 91339 h 135113"/>
              <a:gd name="connsiteX6" fmla="*/ 277237 w 282927"/>
              <a:gd name="connsiteY6" fmla="*/ 135113 h 135113"/>
              <a:gd name="connsiteX7" fmla="*/ 277237 w 282927"/>
              <a:gd name="connsiteY7" fmla="*/ 135113 h 135113"/>
              <a:gd name="connsiteX0" fmla="*/ 0 w 282927"/>
              <a:gd name="connsiteY0" fmla="*/ 54744 h 137429"/>
              <a:gd name="connsiteX1" fmla="*/ 87548 w 282927"/>
              <a:gd name="connsiteY1" fmla="*/ 6106 h 137429"/>
              <a:gd name="connsiteX2" fmla="*/ 165369 w 282927"/>
              <a:gd name="connsiteY2" fmla="*/ 1242 h 137429"/>
              <a:gd name="connsiteX3" fmla="*/ 214007 w 282927"/>
              <a:gd name="connsiteY3" fmla="*/ 10970 h 137429"/>
              <a:gd name="connsiteX4" fmla="*/ 257781 w 282927"/>
              <a:gd name="connsiteY4" fmla="*/ 64472 h 137429"/>
              <a:gd name="connsiteX5" fmla="*/ 282101 w 282927"/>
              <a:gd name="connsiteY5" fmla="*/ 93655 h 137429"/>
              <a:gd name="connsiteX6" fmla="*/ 277237 w 282927"/>
              <a:gd name="connsiteY6" fmla="*/ 137429 h 137429"/>
              <a:gd name="connsiteX7" fmla="*/ 277237 w 282927"/>
              <a:gd name="connsiteY7" fmla="*/ 137429 h 137429"/>
              <a:gd name="connsiteX0" fmla="*/ 0 w 282927"/>
              <a:gd name="connsiteY0" fmla="*/ 58603 h 141288"/>
              <a:gd name="connsiteX1" fmla="*/ 87548 w 282927"/>
              <a:gd name="connsiteY1" fmla="*/ 9965 h 141288"/>
              <a:gd name="connsiteX2" fmla="*/ 165369 w 282927"/>
              <a:gd name="connsiteY2" fmla="*/ 237 h 141288"/>
              <a:gd name="connsiteX3" fmla="*/ 214007 w 282927"/>
              <a:gd name="connsiteY3" fmla="*/ 14829 h 141288"/>
              <a:gd name="connsiteX4" fmla="*/ 257781 w 282927"/>
              <a:gd name="connsiteY4" fmla="*/ 68331 h 141288"/>
              <a:gd name="connsiteX5" fmla="*/ 282101 w 282927"/>
              <a:gd name="connsiteY5" fmla="*/ 97514 h 141288"/>
              <a:gd name="connsiteX6" fmla="*/ 277237 w 282927"/>
              <a:gd name="connsiteY6" fmla="*/ 141288 h 141288"/>
              <a:gd name="connsiteX7" fmla="*/ 277237 w 282927"/>
              <a:gd name="connsiteY7" fmla="*/ 141288 h 141288"/>
              <a:gd name="connsiteX0" fmla="*/ 0 w 282927"/>
              <a:gd name="connsiteY0" fmla="*/ 58913 h 141598"/>
              <a:gd name="connsiteX1" fmla="*/ 87548 w 282927"/>
              <a:gd name="connsiteY1" fmla="*/ 10275 h 141598"/>
              <a:gd name="connsiteX2" fmla="*/ 165369 w 282927"/>
              <a:gd name="connsiteY2" fmla="*/ 547 h 141598"/>
              <a:gd name="connsiteX3" fmla="*/ 209143 w 282927"/>
              <a:gd name="connsiteY3" fmla="*/ 20003 h 141598"/>
              <a:gd name="connsiteX4" fmla="*/ 257781 w 282927"/>
              <a:gd name="connsiteY4" fmla="*/ 68641 h 141598"/>
              <a:gd name="connsiteX5" fmla="*/ 282101 w 282927"/>
              <a:gd name="connsiteY5" fmla="*/ 97824 h 141598"/>
              <a:gd name="connsiteX6" fmla="*/ 277237 w 282927"/>
              <a:gd name="connsiteY6" fmla="*/ 141598 h 141598"/>
              <a:gd name="connsiteX7" fmla="*/ 277237 w 282927"/>
              <a:gd name="connsiteY7" fmla="*/ 141598 h 141598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09143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09143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14006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18870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643"/>
              <a:gd name="connsiteY0" fmla="*/ 55076 h 137761"/>
              <a:gd name="connsiteX1" fmla="*/ 87548 w 282643"/>
              <a:gd name="connsiteY1" fmla="*/ 6438 h 137761"/>
              <a:gd name="connsiteX2" fmla="*/ 170233 w 282643"/>
              <a:gd name="connsiteY2" fmla="*/ 1574 h 137761"/>
              <a:gd name="connsiteX3" fmla="*/ 218870 w 282643"/>
              <a:gd name="connsiteY3" fmla="*/ 16166 h 137761"/>
              <a:gd name="connsiteX4" fmla="*/ 262645 w 282643"/>
              <a:gd name="connsiteY4" fmla="*/ 55076 h 137761"/>
              <a:gd name="connsiteX5" fmla="*/ 282101 w 282643"/>
              <a:gd name="connsiteY5" fmla="*/ 93987 h 137761"/>
              <a:gd name="connsiteX6" fmla="*/ 277237 w 282643"/>
              <a:gd name="connsiteY6" fmla="*/ 137761 h 137761"/>
              <a:gd name="connsiteX7" fmla="*/ 277237 w 282643"/>
              <a:gd name="connsiteY7" fmla="*/ 137761 h 137761"/>
              <a:gd name="connsiteX0" fmla="*/ 0 w 282643"/>
              <a:gd name="connsiteY0" fmla="*/ 55076 h 137761"/>
              <a:gd name="connsiteX1" fmla="*/ 87548 w 282643"/>
              <a:gd name="connsiteY1" fmla="*/ 6438 h 137761"/>
              <a:gd name="connsiteX2" fmla="*/ 170233 w 282643"/>
              <a:gd name="connsiteY2" fmla="*/ 1574 h 137761"/>
              <a:gd name="connsiteX3" fmla="*/ 218870 w 282643"/>
              <a:gd name="connsiteY3" fmla="*/ 16166 h 137761"/>
              <a:gd name="connsiteX4" fmla="*/ 262645 w 282643"/>
              <a:gd name="connsiteY4" fmla="*/ 55076 h 137761"/>
              <a:gd name="connsiteX5" fmla="*/ 282101 w 282643"/>
              <a:gd name="connsiteY5" fmla="*/ 93987 h 137761"/>
              <a:gd name="connsiteX6" fmla="*/ 277237 w 282643"/>
              <a:gd name="connsiteY6" fmla="*/ 137761 h 137761"/>
              <a:gd name="connsiteX7" fmla="*/ 277237 w 282643"/>
              <a:gd name="connsiteY7" fmla="*/ 137761 h 1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43" h="137761">
                <a:moveTo>
                  <a:pt x="0" y="55076"/>
                </a:moveTo>
                <a:cubicBezTo>
                  <a:pt x="25940" y="36836"/>
                  <a:pt x="59176" y="15355"/>
                  <a:pt x="87548" y="6438"/>
                </a:cubicBezTo>
                <a:cubicBezTo>
                  <a:pt x="115920" y="-2479"/>
                  <a:pt x="148346" y="-47"/>
                  <a:pt x="170233" y="1574"/>
                </a:cubicBezTo>
                <a:cubicBezTo>
                  <a:pt x="192120" y="3195"/>
                  <a:pt x="203468" y="7249"/>
                  <a:pt x="218870" y="16166"/>
                </a:cubicBezTo>
                <a:cubicBezTo>
                  <a:pt x="234272" y="25083"/>
                  <a:pt x="252107" y="42106"/>
                  <a:pt x="262645" y="55076"/>
                </a:cubicBezTo>
                <a:cubicBezTo>
                  <a:pt x="273183" y="68046"/>
                  <a:pt x="279669" y="80206"/>
                  <a:pt x="282101" y="93987"/>
                </a:cubicBezTo>
                <a:cubicBezTo>
                  <a:pt x="284533" y="107768"/>
                  <a:pt x="278048" y="130465"/>
                  <a:pt x="277237" y="137761"/>
                </a:cubicBezTo>
                <a:lnTo>
                  <a:pt x="277237" y="13776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867701" y="2861786"/>
            <a:ext cx="241896" cy="277277"/>
          </a:xfrm>
          <a:custGeom>
            <a:avLst/>
            <a:gdLst>
              <a:gd name="connsiteX0" fmla="*/ 237032 w 237032"/>
              <a:gd name="connsiteY0" fmla="*/ 0 h 282141"/>
              <a:gd name="connsiteX1" fmla="*/ 217577 w 237032"/>
              <a:gd name="connsiteY1" fmla="*/ 111868 h 282141"/>
              <a:gd name="connsiteX2" fmla="*/ 168938 w 237032"/>
              <a:gd name="connsiteY2" fmla="*/ 165370 h 282141"/>
              <a:gd name="connsiteX3" fmla="*/ 13296 w 237032"/>
              <a:gd name="connsiteY3" fmla="*/ 272374 h 282141"/>
              <a:gd name="connsiteX4" fmla="*/ 8432 w 237032"/>
              <a:gd name="connsiteY4" fmla="*/ 277238 h 282141"/>
              <a:gd name="connsiteX5" fmla="*/ 8432 w 237032"/>
              <a:gd name="connsiteY5" fmla="*/ 277238 h 282141"/>
              <a:gd name="connsiteX0" fmla="*/ 237032 w 237032"/>
              <a:gd name="connsiteY0" fmla="*/ 0 h 282141"/>
              <a:gd name="connsiteX1" fmla="*/ 232168 w 237032"/>
              <a:gd name="connsiteY1" fmla="*/ 72957 h 282141"/>
              <a:gd name="connsiteX2" fmla="*/ 217577 w 237032"/>
              <a:gd name="connsiteY2" fmla="*/ 111868 h 282141"/>
              <a:gd name="connsiteX3" fmla="*/ 168938 w 237032"/>
              <a:gd name="connsiteY3" fmla="*/ 165370 h 282141"/>
              <a:gd name="connsiteX4" fmla="*/ 13296 w 237032"/>
              <a:gd name="connsiteY4" fmla="*/ 272374 h 282141"/>
              <a:gd name="connsiteX5" fmla="*/ 8432 w 237032"/>
              <a:gd name="connsiteY5" fmla="*/ 277238 h 282141"/>
              <a:gd name="connsiteX6" fmla="*/ 8432 w 237032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41896 w 241896"/>
              <a:gd name="connsiteY0" fmla="*/ 0 h 282141"/>
              <a:gd name="connsiteX1" fmla="*/ 237032 w 241896"/>
              <a:gd name="connsiteY1" fmla="*/ 72957 h 282141"/>
              <a:gd name="connsiteX2" fmla="*/ 217577 w 241896"/>
              <a:gd name="connsiteY2" fmla="*/ 111868 h 282141"/>
              <a:gd name="connsiteX3" fmla="*/ 168938 w 241896"/>
              <a:gd name="connsiteY3" fmla="*/ 165370 h 282141"/>
              <a:gd name="connsiteX4" fmla="*/ 13296 w 241896"/>
              <a:gd name="connsiteY4" fmla="*/ 272374 h 282141"/>
              <a:gd name="connsiteX5" fmla="*/ 8432 w 241896"/>
              <a:gd name="connsiteY5" fmla="*/ 277238 h 282141"/>
              <a:gd name="connsiteX6" fmla="*/ 8432 w 241896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41896 w 241896"/>
              <a:gd name="connsiteY0" fmla="*/ 0 h 277277"/>
              <a:gd name="connsiteX1" fmla="*/ 237032 w 241896"/>
              <a:gd name="connsiteY1" fmla="*/ 68093 h 277277"/>
              <a:gd name="connsiteX2" fmla="*/ 217577 w 241896"/>
              <a:gd name="connsiteY2" fmla="*/ 107004 h 277277"/>
              <a:gd name="connsiteX3" fmla="*/ 168938 w 241896"/>
              <a:gd name="connsiteY3" fmla="*/ 160506 h 277277"/>
              <a:gd name="connsiteX4" fmla="*/ 13296 w 241896"/>
              <a:gd name="connsiteY4" fmla="*/ 267510 h 277277"/>
              <a:gd name="connsiteX5" fmla="*/ 8432 w 241896"/>
              <a:gd name="connsiteY5" fmla="*/ 272374 h 277277"/>
              <a:gd name="connsiteX6" fmla="*/ 8432 w 241896"/>
              <a:gd name="connsiteY6" fmla="*/ 272374 h 2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96" h="277277">
                <a:moveTo>
                  <a:pt x="241896" y="0"/>
                </a:moveTo>
                <a:cubicBezTo>
                  <a:pt x="239464" y="12159"/>
                  <a:pt x="240274" y="49448"/>
                  <a:pt x="237032" y="68093"/>
                </a:cubicBezTo>
                <a:cubicBezTo>
                  <a:pt x="233790" y="86738"/>
                  <a:pt x="228926" y="91602"/>
                  <a:pt x="217577" y="107004"/>
                </a:cubicBezTo>
                <a:cubicBezTo>
                  <a:pt x="206228" y="122406"/>
                  <a:pt x="202985" y="133755"/>
                  <a:pt x="168938" y="160506"/>
                </a:cubicBezTo>
                <a:cubicBezTo>
                  <a:pt x="134891" y="187257"/>
                  <a:pt x="13296" y="267510"/>
                  <a:pt x="13296" y="267510"/>
                </a:cubicBezTo>
                <a:cubicBezTo>
                  <a:pt x="-13455" y="286155"/>
                  <a:pt x="8432" y="272374"/>
                  <a:pt x="8432" y="272374"/>
                </a:cubicBezTo>
                <a:lnTo>
                  <a:pt x="8432" y="27237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4829883" y="2945821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5980217" y="3009857"/>
            <a:ext cx="546013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Freeform 26"/>
          <p:cNvSpPr/>
          <p:nvPr/>
        </p:nvSpPr>
        <p:spPr>
          <a:xfrm>
            <a:off x="5620110" y="3051039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Freeform 27"/>
          <p:cNvSpPr/>
          <p:nvPr/>
        </p:nvSpPr>
        <p:spPr>
          <a:xfrm>
            <a:off x="5625653" y="3815808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Freeform 28"/>
          <p:cNvSpPr/>
          <p:nvPr/>
        </p:nvSpPr>
        <p:spPr>
          <a:xfrm>
            <a:off x="6220324" y="3748069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Freeform 29"/>
          <p:cNvSpPr/>
          <p:nvPr/>
        </p:nvSpPr>
        <p:spPr>
          <a:xfrm>
            <a:off x="6464163" y="3100913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Freeform 31"/>
          <p:cNvSpPr/>
          <p:nvPr/>
        </p:nvSpPr>
        <p:spPr>
          <a:xfrm>
            <a:off x="6580855" y="2800802"/>
            <a:ext cx="197904" cy="58783"/>
          </a:xfrm>
          <a:custGeom>
            <a:avLst/>
            <a:gdLst>
              <a:gd name="connsiteX0" fmla="*/ 0 w 195015"/>
              <a:gd name="connsiteY0" fmla="*/ 58782 h 58782"/>
              <a:gd name="connsiteX1" fmla="*/ 43337 w 195015"/>
              <a:gd name="connsiteY1" fmla="*/ 24112 h 58782"/>
              <a:gd name="connsiteX2" fmla="*/ 108342 w 195015"/>
              <a:gd name="connsiteY2" fmla="*/ 2444 h 58782"/>
              <a:gd name="connsiteX3" fmla="*/ 156012 w 195015"/>
              <a:gd name="connsiteY3" fmla="*/ 2444 h 58782"/>
              <a:gd name="connsiteX4" fmla="*/ 195015 w 195015"/>
              <a:gd name="connsiteY4" fmla="*/ 19779 h 58782"/>
              <a:gd name="connsiteX5" fmla="*/ 195015 w 195015"/>
              <a:gd name="connsiteY5" fmla="*/ 19779 h 58782"/>
              <a:gd name="connsiteX0" fmla="*/ 0 w 195015"/>
              <a:gd name="connsiteY0" fmla="*/ 58782 h 58782"/>
              <a:gd name="connsiteX1" fmla="*/ 43337 w 195015"/>
              <a:gd name="connsiteY1" fmla="*/ 24112 h 58782"/>
              <a:gd name="connsiteX2" fmla="*/ 108342 w 195015"/>
              <a:gd name="connsiteY2" fmla="*/ 2444 h 58782"/>
              <a:gd name="connsiteX3" fmla="*/ 156012 w 195015"/>
              <a:gd name="connsiteY3" fmla="*/ 2444 h 58782"/>
              <a:gd name="connsiteX4" fmla="*/ 195015 w 195015"/>
              <a:gd name="connsiteY4" fmla="*/ 19779 h 58782"/>
              <a:gd name="connsiteX5" fmla="*/ 195015 w 195015"/>
              <a:gd name="connsiteY5" fmla="*/ 19779 h 58782"/>
              <a:gd name="connsiteX0" fmla="*/ 0 w 195015"/>
              <a:gd name="connsiteY0" fmla="*/ 70025 h 70025"/>
              <a:gd name="connsiteX1" fmla="*/ 43337 w 195015"/>
              <a:gd name="connsiteY1" fmla="*/ 35355 h 70025"/>
              <a:gd name="connsiteX2" fmla="*/ 108342 w 195015"/>
              <a:gd name="connsiteY2" fmla="*/ 686 h 70025"/>
              <a:gd name="connsiteX3" fmla="*/ 156012 w 195015"/>
              <a:gd name="connsiteY3" fmla="*/ 13687 h 70025"/>
              <a:gd name="connsiteX4" fmla="*/ 195015 w 195015"/>
              <a:gd name="connsiteY4" fmla="*/ 31022 h 70025"/>
              <a:gd name="connsiteX5" fmla="*/ 195015 w 195015"/>
              <a:gd name="connsiteY5" fmla="*/ 31022 h 70025"/>
              <a:gd name="connsiteX0" fmla="*/ 0 w 195015"/>
              <a:gd name="connsiteY0" fmla="*/ 58783 h 58783"/>
              <a:gd name="connsiteX1" fmla="*/ 43337 w 195015"/>
              <a:gd name="connsiteY1" fmla="*/ 24113 h 58783"/>
              <a:gd name="connsiteX2" fmla="*/ 108342 w 195015"/>
              <a:gd name="connsiteY2" fmla="*/ 2445 h 58783"/>
              <a:gd name="connsiteX3" fmla="*/ 156012 w 195015"/>
              <a:gd name="connsiteY3" fmla="*/ 2445 h 58783"/>
              <a:gd name="connsiteX4" fmla="*/ 195015 w 195015"/>
              <a:gd name="connsiteY4" fmla="*/ 19780 h 58783"/>
              <a:gd name="connsiteX5" fmla="*/ 195015 w 195015"/>
              <a:gd name="connsiteY5" fmla="*/ 19780 h 58783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63657 h 63657"/>
              <a:gd name="connsiteX1" fmla="*/ 43337 w 195015"/>
              <a:gd name="connsiteY1" fmla="*/ 28987 h 63657"/>
              <a:gd name="connsiteX2" fmla="*/ 104008 w 195015"/>
              <a:gd name="connsiteY2" fmla="*/ 2985 h 63657"/>
              <a:gd name="connsiteX3" fmla="*/ 156012 w 195015"/>
              <a:gd name="connsiteY3" fmla="*/ 2985 h 63657"/>
              <a:gd name="connsiteX4" fmla="*/ 195015 w 195015"/>
              <a:gd name="connsiteY4" fmla="*/ 24654 h 63657"/>
              <a:gd name="connsiteX5" fmla="*/ 195015 w 195015"/>
              <a:gd name="connsiteY5" fmla="*/ 24654 h 63657"/>
              <a:gd name="connsiteX0" fmla="*/ 0 w 195015"/>
              <a:gd name="connsiteY0" fmla="*/ 60941 h 60941"/>
              <a:gd name="connsiteX1" fmla="*/ 43337 w 195015"/>
              <a:gd name="connsiteY1" fmla="*/ 26271 h 60941"/>
              <a:gd name="connsiteX2" fmla="*/ 104008 w 195015"/>
              <a:gd name="connsiteY2" fmla="*/ 269 h 60941"/>
              <a:gd name="connsiteX3" fmla="*/ 156012 w 195015"/>
              <a:gd name="connsiteY3" fmla="*/ 13270 h 60941"/>
              <a:gd name="connsiteX4" fmla="*/ 195015 w 195015"/>
              <a:gd name="connsiteY4" fmla="*/ 21938 h 60941"/>
              <a:gd name="connsiteX5" fmla="*/ 195015 w 195015"/>
              <a:gd name="connsiteY5" fmla="*/ 21938 h 60941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58783 h 58783"/>
              <a:gd name="connsiteX1" fmla="*/ 43337 w 195015"/>
              <a:gd name="connsiteY1" fmla="*/ 24113 h 58783"/>
              <a:gd name="connsiteX2" fmla="*/ 104008 w 195015"/>
              <a:gd name="connsiteY2" fmla="*/ 2445 h 58783"/>
              <a:gd name="connsiteX3" fmla="*/ 156012 w 195015"/>
              <a:gd name="connsiteY3" fmla="*/ 2445 h 58783"/>
              <a:gd name="connsiteX4" fmla="*/ 195015 w 195015"/>
              <a:gd name="connsiteY4" fmla="*/ 19780 h 58783"/>
              <a:gd name="connsiteX5" fmla="*/ 195015 w 195015"/>
              <a:gd name="connsiteY5" fmla="*/ 19780 h 58783"/>
              <a:gd name="connsiteX0" fmla="*/ 0 w 195015"/>
              <a:gd name="connsiteY0" fmla="*/ 58783 h 58783"/>
              <a:gd name="connsiteX1" fmla="*/ 43337 w 195015"/>
              <a:gd name="connsiteY1" fmla="*/ 24113 h 58783"/>
              <a:gd name="connsiteX2" fmla="*/ 104008 w 195015"/>
              <a:gd name="connsiteY2" fmla="*/ 2445 h 58783"/>
              <a:gd name="connsiteX3" fmla="*/ 156012 w 195015"/>
              <a:gd name="connsiteY3" fmla="*/ 2445 h 58783"/>
              <a:gd name="connsiteX4" fmla="*/ 195015 w 195015"/>
              <a:gd name="connsiteY4" fmla="*/ 19780 h 58783"/>
              <a:gd name="connsiteX5" fmla="*/ 195015 w 195015"/>
              <a:gd name="connsiteY5" fmla="*/ 19780 h 58783"/>
              <a:gd name="connsiteX0" fmla="*/ 0 w 197904"/>
              <a:gd name="connsiteY0" fmla="*/ 58783 h 58783"/>
              <a:gd name="connsiteX1" fmla="*/ 43337 w 197904"/>
              <a:gd name="connsiteY1" fmla="*/ 24113 h 58783"/>
              <a:gd name="connsiteX2" fmla="*/ 104008 w 197904"/>
              <a:gd name="connsiteY2" fmla="*/ 2445 h 58783"/>
              <a:gd name="connsiteX3" fmla="*/ 156012 w 197904"/>
              <a:gd name="connsiteY3" fmla="*/ 2445 h 58783"/>
              <a:gd name="connsiteX4" fmla="*/ 195015 w 197904"/>
              <a:gd name="connsiteY4" fmla="*/ 19780 h 58783"/>
              <a:gd name="connsiteX5" fmla="*/ 195015 w 197904"/>
              <a:gd name="connsiteY5" fmla="*/ 15446 h 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04" h="58783">
                <a:moveTo>
                  <a:pt x="0" y="58783"/>
                </a:moveTo>
                <a:cubicBezTo>
                  <a:pt x="12640" y="46143"/>
                  <a:pt x="26002" y="33503"/>
                  <a:pt x="43337" y="24113"/>
                </a:cubicBezTo>
                <a:cubicBezTo>
                  <a:pt x="60672" y="14723"/>
                  <a:pt x="85229" y="6056"/>
                  <a:pt x="104008" y="2445"/>
                </a:cubicBezTo>
                <a:cubicBezTo>
                  <a:pt x="122787" y="-1166"/>
                  <a:pt x="140844" y="-444"/>
                  <a:pt x="156012" y="2445"/>
                </a:cubicBezTo>
                <a:cubicBezTo>
                  <a:pt x="171180" y="5334"/>
                  <a:pt x="188515" y="17613"/>
                  <a:pt x="195015" y="19780"/>
                </a:cubicBezTo>
                <a:cubicBezTo>
                  <a:pt x="201516" y="21947"/>
                  <a:pt x="195015" y="16891"/>
                  <a:pt x="195015" y="1544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3" name="Freeform 32"/>
          <p:cNvSpPr/>
          <p:nvPr/>
        </p:nvSpPr>
        <p:spPr>
          <a:xfrm>
            <a:off x="6628525" y="2803247"/>
            <a:ext cx="217731" cy="394363"/>
          </a:xfrm>
          <a:custGeom>
            <a:avLst/>
            <a:gdLst>
              <a:gd name="connsiteX0" fmla="*/ 147344 w 222374"/>
              <a:gd name="connsiteY0" fmla="*/ 0 h 377028"/>
              <a:gd name="connsiteX1" fmla="*/ 199348 w 222374"/>
              <a:gd name="connsiteY1" fmla="*/ 43337 h 377028"/>
              <a:gd name="connsiteX2" fmla="*/ 216682 w 222374"/>
              <a:gd name="connsiteY2" fmla="*/ 86673 h 377028"/>
              <a:gd name="connsiteX3" fmla="*/ 221016 w 222374"/>
              <a:gd name="connsiteY3" fmla="*/ 138677 h 377028"/>
              <a:gd name="connsiteX4" fmla="*/ 195014 w 222374"/>
              <a:gd name="connsiteY4" fmla="*/ 203682 h 377028"/>
              <a:gd name="connsiteX5" fmla="*/ 130009 w 222374"/>
              <a:gd name="connsiteY5" fmla="*/ 268687 h 377028"/>
              <a:gd name="connsiteX6" fmla="*/ 52004 w 222374"/>
              <a:gd name="connsiteY6" fmla="*/ 333691 h 377028"/>
              <a:gd name="connsiteX7" fmla="*/ 0 w 222374"/>
              <a:gd name="connsiteY7" fmla="*/ 377028 h 377028"/>
              <a:gd name="connsiteX8" fmla="*/ 0 w 222374"/>
              <a:gd name="connsiteY8" fmla="*/ 377028 h 377028"/>
              <a:gd name="connsiteX0" fmla="*/ 147344 w 222374"/>
              <a:gd name="connsiteY0" fmla="*/ 0 h 377028"/>
              <a:gd name="connsiteX1" fmla="*/ 199348 w 222374"/>
              <a:gd name="connsiteY1" fmla="*/ 43337 h 377028"/>
              <a:gd name="connsiteX2" fmla="*/ 216682 w 222374"/>
              <a:gd name="connsiteY2" fmla="*/ 86673 h 377028"/>
              <a:gd name="connsiteX3" fmla="*/ 221016 w 222374"/>
              <a:gd name="connsiteY3" fmla="*/ 138677 h 377028"/>
              <a:gd name="connsiteX4" fmla="*/ 195014 w 222374"/>
              <a:gd name="connsiteY4" fmla="*/ 203682 h 377028"/>
              <a:gd name="connsiteX5" fmla="*/ 134342 w 222374"/>
              <a:gd name="connsiteY5" fmla="*/ 277354 h 377028"/>
              <a:gd name="connsiteX6" fmla="*/ 52004 w 222374"/>
              <a:gd name="connsiteY6" fmla="*/ 333691 h 377028"/>
              <a:gd name="connsiteX7" fmla="*/ 0 w 222374"/>
              <a:gd name="connsiteY7" fmla="*/ 377028 h 377028"/>
              <a:gd name="connsiteX8" fmla="*/ 0 w 222374"/>
              <a:gd name="connsiteY8" fmla="*/ 377028 h 377028"/>
              <a:gd name="connsiteX0" fmla="*/ 147344 w 222374"/>
              <a:gd name="connsiteY0" fmla="*/ 0 h 377028"/>
              <a:gd name="connsiteX1" fmla="*/ 199348 w 222374"/>
              <a:gd name="connsiteY1" fmla="*/ 43337 h 377028"/>
              <a:gd name="connsiteX2" fmla="*/ 216682 w 222374"/>
              <a:gd name="connsiteY2" fmla="*/ 86673 h 377028"/>
              <a:gd name="connsiteX3" fmla="*/ 221016 w 222374"/>
              <a:gd name="connsiteY3" fmla="*/ 138677 h 377028"/>
              <a:gd name="connsiteX4" fmla="*/ 195014 w 222374"/>
              <a:gd name="connsiteY4" fmla="*/ 203682 h 377028"/>
              <a:gd name="connsiteX5" fmla="*/ 134342 w 222374"/>
              <a:gd name="connsiteY5" fmla="*/ 277354 h 377028"/>
              <a:gd name="connsiteX6" fmla="*/ 56338 w 222374"/>
              <a:gd name="connsiteY6" fmla="*/ 338025 h 377028"/>
              <a:gd name="connsiteX7" fmla="*/ 0 w 222374"/>
              <a:gd name="connsiteY7" fmla="*/ 377028 h 377028"/>
              <a:gd name="connsiteX8" fmla="*/ 0 w 222374"/>
              <a:gd name="connsiteY8" fmla="*/ 377028 h 377028"/>
              <a:gd name="connsiteX0" fmla="*/ 147344 w 222065"/>
              <a:gd name="connsiteY0" fmla="*/ 0 h 377028"/>
              <a:gd name="connsiteX1" fmla="*/ 199348 w 222065"/>
              <a:gd name="connsiteY1" fmla="*/ 43337 h 377028"/>
              <a:gd name="connsiteX2" fmla="*/ 216682 w 222065"/>
              <a:gd name="connsiteY2" fmla="*/ 86673 h 377028"/>
              <a:gd name="connsiteX3" fmla="*/ 221016 w 222065"/>
              <a:gd name="connsiteY3" fmla="*/ 138677 h 377028"/>
              <a:gd name="connsiteX4" fmla="*/ 199348 w 222065"/>
              <a:gd name="connsiteY4" fmla="*/ 208015 h 377028"/>
              <a:gd name="connsiteX5" fmla="*/ 134342 w 222065"/>
              <a:gd name="connsiteY5" fmla="*/ 277354 h 377028"/>
              <a:gd name="connsiteX6" fmla="*/ 56338 w 222065"/>
              <a:gd name="connsiteY6" fmla="*/ 338025 h 377028"/>
              <a:gd name="connsiteX7" fmla="*/ 0 w 222065"/>
              <a:gd name="connsiteY7" fmla="*/ 377028 h 377028"/>
              <a:gd name="connsiteX8" fmla="*/ 0 w 222065"/>
              <a:gd name="connsiteY8" fmla="*/ 377028 h 377028"/>
              <a:gd name="connsiteX0" fmla="*/ 138677 w 222065"/>
              <a:gd name="connsiteY0" fmla="*/ 0 h 381362"/>
              <a:gd name="connsiteX1" fmla="*/ 199348 w 222065"/>
              <a:gd name="connsiteY1" fmla="*/ 47671 h 381362"/>
              <a:gd name="connsiteX2" fmla="*/ 216682 w 222065"/>
              <a:gd name="connsiteY2" fmla="*/ 91007 h 381362"/>
              <a:gd name="connsiteX3" fmla="*/ 221016 w 222065"/>
              <a:gd name="connsiteY3" fmla="*/ 143011 h 381362"/>
              <a:gd name="connsiteX4" fmla="*/ 199348 w 222065"/>
              <a:gd name="connsiteY4" fmla="*/ 212349 h 381362"/>
              <a:gd name="connsiteX5" fmla="*/ 134342 w 222065"/>
              <a:gd name="connsiteY5" fmla="*/ 281688 h 381362"/>
              <a:gd name="connsiteX6" fmla="*/ 56338 w 222065"/>
              <a:gd name="connsiteY6" fmla="*/ 342359 h 381362"/>
              <a:gd name="connsiteX7" fmla="*/ 0 w 222065"/>
              <a:gd name="connsiteY7" fmla="*/ 381362 h 381362"/>
              <a:gd name="connsiteX8" fmla="*/ 0 w 222065"/>
              <a:gd name="connsiteY8" fmla="*/ 381362 h 381362"/>
              <a:gd name="connsiteX0" fmla="*/ 130009 w 222065"/>
              <a:gd name="connsiteY0" fmla="*/ 0 h 390029"/>
              <a:gd name="connsiteX1" fmla="*/ 199348 w 222065"/>
              <a:gd name="connsiteY1" fmla="*/ 56338 h 390029"/>
              <a:gd name="connsiteX2" fmla="*/ 216682 w 222065"/>
              <a:gd name="connsiteY2" fmla="*/ 99674 h 390029"/>
              <a:gd name="connsiteX3" fmla="*/ 221016 w 222065"/>
              <a:gd name="connsiteY3" fmla="*/ 151678 h 390029"/>
              <a:gd name="connsiteX4" fmla="*/ 199348 w 222065"/>
              <a:gd name="connsiteY4" fmla="*/ 221016 h 390029"/>
              <a:gd name="connsiteX5" fmla="*/ 134342 w 222065"/>
              <a:gd name="connsiteY5" fmla="*/ 290355 h 390029"/>
              <a:gd name="connsiteX6" fmla="*/ 56338 w 222065"/>
              <a:gd name="connsiteY6" fmla="*/ 351026 h 390029"/>
              <a:gd name="connsiteX7" fmla="*/ 0 w 222065"/>
              <a:gd name="connsiteY7" fmla="*/ 390029 h 390029"/>
              <a:gd name="connsiteX8" fmla="*/ 0 w 222065"/>
              <a:gd name="connsiteY8" fmla="*/ 390029 h 390029"/>
              <a:gd name="connsiteX0" fmla="*/ 130009 w 221413"/>
              <a:gd name="connsiteY0" fmla="*/ 0 h 390029"/>
              <a:gd name="connsiteX1" fmla="*/ 199348 w 221413"/>
              <a:gd name="connsiteY1" fmla="*/ 56338 h 390029"/>
              <a:gd name="connsiteX2" fmla="*/ 212349 w 221413"/>
              <a:gd name="connsiteY2" fmla="*/ 99674 h 390029"/>
              <a:gd name="connsiteX3" fmla="*/ 221016 w 221413"/>
              <a:gd name="connsiteY3" fmla="*/ 151678 h 390029"/>
              <a:gd name="connsiteX4" fmla="*/ 199348 w 221413"/>
              <a:gd name="connsiteY4" fmla="*/ 221016 h 390029"/>
              <a:gd name="connsiteX5" fmla="*/ 134342 w 221413"/>
              <a:gd name="connsiteY5" fmla="*/ 290355 h 390029"/>
              <a:gd name="connsiteX6" fmla="*/ 56338 w 221413"/>
              <a:gd name="connsiteY6" fmla="*/ 351026 h 390029"/>
              <a:gd name="connsiteX7" fmla="*/ 0 w 221413"/>
              <a:gd name="connsiteY7" fmla="*/ 390029 h 390029"/>
              <a:gd name="connsiteX8" fmla="*/ 0 w 221413"/>
              <a:gd name="connsiteY8" fmla="*/ 390029 h 390029"/>
              <a:gd name="connsiteX0" fmla="*/ 130009 w 221446"/>
              <a:gd name="connsiteY0" fmla="*/ 0 h 390029"/>
              <a:gd name="connsiteX1" fmla="*/ 195015 w 221446"/>
              <a:gd name="connsiteY1" fmla="*/ 60672 h 390029"/>
              <a:gd name="connsiteX2" fmla="*/ 212349 w 221446"/>
              <a:gd name="connsiteY2" fmla="*/ 99674 h 390029"/>
              <a:gd name="connsiteX3" fmla="*/ 221016 w 221446"/>
              <a:gd name="connsiteY3" fmla="*/ 151678 h 390029"/>
              <a:gd name="connsiteX4" fmla="*/ 199348 w 221446"/>
              <a:gd name="connsiteY4" fmla="*/ 221016 h 390029"/>
              <a:gd name="connsiteX5" fmla="*/ 134342 w 221446"/>
              <a:gd name="connsiteY5" fmla="*/ 290355 h 390029"/>
              <a:gd name="connsiteX6" fmla="*/ 56338 w 221446"/>
              <a:gd name="connsiteY6" fmla="*/ 351026 h 390029"/>
              <a:gd name="connsiteX7" fmla="*/ 0 w 221446"/>
              <a:gd name="connsiteY7" fmla="*/ 390029 h 390029"/>
              <a:gd name="connsiteX8" fmla="*/ 0 w 221446"/>
              <a:gd name="connsiteY8" fmla="*/ 390029 h 390029"/>
              <a:gd name="connsiteX0" fmla="*/ 130009 w 221155"/>
              <a:gd name="connsiteY0" fmla="*/ 0 h 390029"/>
              <a:gd name="connsiteX1" fmla="*/ 195015 w 221155"/>
              <a:gd name="connsiteY1" fmla="*/ 60672 h 390029"/>
              <a:gd name="connsiteX2" fmla="*/ 208015 w 221155"/>
              <a:gd name="connsiteY2" fmla="*/ 99674 h 390029"/>
              <a:gd name="connsiteX3" fmla="*/ 221016 w 221155"/>
              <a:gd name="connsiteY3" fmla="*/ 151678 h 390029"/>
              <a:gd name="connsiteX4" fmla="*/ 199348 w 221155"/>
              <a:gd name="connsiteY4" fmla="*/ 221016 h 390029"/>
              <a:gd name="connsiteX5" fmla="*/ 134342 w 221155"/>
              <a:gd name="connsiteY5" fmla="*/ 290355 h 390029"/>
              <a:gd name="connsiteX6" fmla="*/ 56338 w 221155"/>
              <a:gd name="connsiteY6" fmla="*/ 351026 h 390029"/>
              <a:gd name="connsiteX7" fmla="*/ 0 w 221155"/>
              <a:gd name="connsiteY7" fmla="*/ 390029 h 390029"/>
              <a:gd name="connsiteX8" fmla="*/ 0 w 221155"/>
              <a:gd name="connsiteY8" fmla="*/ 390029 h 390029"/>
              <a:gd name="connsiteX0" fmla="*/ 130009 w 216887"/>
              <a:gd name="connsiteY0" fmla="*/ 0 h 390029"/>
              <a:gd name="connsiteX1" fmla="*/ 195015 w 216887"/>
              <a:gd name="connsiteY1" fmla="*/ 60672 h 390029"/>
              <a:gd name="connsiteX2" fmla="*/ 208015 w 216887"/>
              <a:gd name="connsiteY2" fmla="*/ 99674 h 390029"/>
              <a:gd name="connsiteX3" fmla="*/ 216682 w 216887"/>
              <a:gd name="connsiteY3" fmla="*/ 151678 h 390029"/>
              <a:gd name="connsiteX4" fmla="*/ 199348 w 216887"/>
              <a:gd name="connsiteY4" fmla="*/ 221016 h 390029"/>
              <a:gd name="connsiteX5" fmla="*/ 134342 w 216887"/>
              <a:gd name="connsiteY5" fmla="*/ 290355 h 390029"/>
              <a:gd name="connsiteX6" fmla="*/ 56338 w 216887"/>
              <a:gd name="connsiteY6" fmla="*/ 351026 h 390029"/>
              <a:gd name="connsiteX7" fmla="*/ 0 w 216887"/>
              <a:gd name="connsiteY7" fmla="*/ 390029 h 390029"/>
              <a:gd name="connsiteX8" fmla="*/ 0 w 216887"/>
              <a:gd name="connsiteY8" fmla="*/ 390029 h 390029"/>
              <a:gd name="connsiteX0" fmla="*/ 130009 w 217428"/>
              <a:gd name="connsiteY0" fmla="*/ 0 h 390029"/>
              <a:gd name="connsiteX1" fmla="*/ 195015 w 217428"/>
              <a:gd name="connsiteY1" fmla="*/ 60672 h 390029"/>
              <a:gd name="connsiteX2" fmla="*/ 212349 w 217428"/>
              <a:gd name="connsiteY2" fmla="*/ 99674 h 390029"/>
              <a:gd name="connsiteX3" fmla="*/ 216682 w 217428"/>
              <a:gd name="connsiteY3" fmla="*/ 151678 h 390029"/>
              <a:gd name="connsiteX4" fmla="*/ 199348 w 217428"/>
              <a:gd name="connsiteY4" fmla="*/ 221016 h 390029"/>
              <a:gd name="connsiteX5" fmla="*/ 134342 w 217428"/>
              <a:gd name="connsiteY5" fmla="*/ 290355 h 390029"/>
              <a:gd name="connsiteX6" fmla="*/ 56338 w 217428"/>
              <a:gd name="connsiteY6" fmla="*/ 351026 h 390029"/>
              <a:gd name="connsiteX7" fmla="*/ 0 w 217428"/>
              <a:gd name="connsiteY7" fmla="*/ 390029 h 390029"/>
              <a:gd name="connsiteX8" fmla="*/ 0 w 217428"/>
              <a:gd name="connsiteY8" fmla="*/ 390029 h 390029"/>
              <a:gd name="connsiteX0" fmla="*/ 130009 w 217428"/>
              <a:gd name="connsiteY0" fmla="*/ 0 h 390029"/>
              <a:gd name="connsiteX1" fmla="*/ 195015 w 217428"/>
              <a:gd name="connsiteY1" fmla="*/ 52005 h 390029"/>
              <a:gd name="connsiteX2" fmla="*/ 212349 w 217428"/>
              <a:gd name="connsiteY2" fmla="*/ 99674 h 390029"/>
              <a:gd name="connsiteX3" fmla="*/ 216682 w 217428"/>
              <a:gd name="connsiteY3" fmla="*/ 151678 h 390029"/>
              <a:gd name="connsiteX4" fmla="*/ 199348 w 217428"/>
              <a:gd name="connsiteY4" fmla="*/ 221016 h 390029"/>
              <a:gd name="connsiteX5" fmla="*/ 134342 w 217428"/>
              <a:gd name="connsiteY5" fmla="*/ 290355 h 390029"/>
              <a:gd name="connsiteX6" fmla="*/ 56338 w 217428"/>
              <a:gd name="connsiteY6" fmla="*/ 351026 h 390029"/>
              <a:gd name="connsiteX7" fmla="*/ 0 w 217428"/>
              <a:gd name="connsiteY7" fmla="*/ 390029 h 390029"/>
              <a:gd name="connsiteX8" fmla="*/ 0 w 217428"/>
              <a:gd name="connsiteY8" fmla="*/ 390029 h 390029"/>
              <a:gd name="connsiteX0" fmla="*/ 130009 w 217428"/>
              <a:gd name="connsiteY0" fmla="*/ 0 h 390029"/>
              <a:gd name="connsiteX1" fmla="*/ 195015 w 217428"/>
              <a:gd name="connsiteY1" fmla="*/ 52005 h 390029"/>
              <a:gd name="connsiteX2" fmla="*/ 212349 w 217428"/>
              <a:gd name="connsiteY2" fmla="*/ 99674 h 390029"/>
              <a:gd name="connsiteX3" fmla="*/ 216682 w 217428"/>
              <a:gd name="connsiteY3" fmla="*/ 151678 h 390029"/>
              <a:gd name="connsiteX4" fmla="*/ 199348 w 217428"/>
              <a:gd name="connsiteY4" fmla="*/ 221016 h 390029"/>
              <a:gd name="connsiteX5" fmla="*/ 134342 w 217428"/>
              <a:gd name="connsiteY5" fmla="*/ 290355 h 390029"/>
              <a:gd name="connsiteX6" fmla="*/ 56338 w 217428"/>
              <a:gd name="connsiteY6" fmla="*/ 351026 h 390029"/>
              <a:gd name="connsiteX7" fmla="*/ 0 w 217428"/>
              <a:gd name="connsiteY7" fmla="*/ 390029 h 390029"/>
              <a:gd name="connsiteX8" fmla="*/ 0 w 217428"/>
              <a:gd name="connsiteY8" fmla="*/ 390029 h 390029"/>
              <a:gd name="connsiteX0" fmla="*/ 134342 w 217428"/>
              <a:gd name="connsiteY0" fmla="*/ 0 h 385695"/>
              <a:gd name="connsiteX1" fmla="*/ 195015 w 217428"/>
              <a:gd name="connsiteY1" fmla="*/ 47671 h 385695"/>
              <a:gd name="connsiteX2" fmla="*/ 212349 w 217428"/>
              <a:gd name="connsiteY2" fmla="*/ 95340 h 385695"/>
              <a:gd name="connsiteX3" fmla="*/ 216682 w 217428"/>
              <a:gd name="connsiteY3" fmla="*/ 147344 h 385695"/>
              <a:gd name="connsiteX4" fmla="*/ 199348 w 217428"/>
              <a:gd name="connsiteY4" fmla="*/ 216682 h 385695"/>
              <a:gd name="connsiteX5" fmla="*/ 134342 w 217428"/>
              <a:gd name="connsiteY5" fmla="*/ 286021 h 385695"/>
              <a:gd name="connsiteX6" fmla="*/ 56338 w 217428"/>
              <a:gd name="connsiteY6" fmla="*/ 346692 h 385695"/>
              <a:gd name="connsiteX7" fmla="*/ 0 w 217428"/>
              <a:gd name="connsiteY7" fmla="*/ 385695 h 385695"/>
              <a:gd name="connsiteX8" fmla="*/ 0 w 217428"/>
              <a:gd name="connsiteY8" fmla="*/ 385695 h 385695"/>
              <a:gd name="connsiteX0" fmla="*/ 134342 w 217428"/>
              <a:gd name="connsiteY0" fmla="*/ 0 h 394363"/>
              <a:gd name="connsiteX1" fmla="*/ 195015 w 217428"/>
              <a:gd name="connsiteY1" fmla="*/ 56339 h 394363"/>
              <a:gd name="connsiteX2" fmla="*/ 212349 w 217428"/>
              <a:gd name="connsiteY2" fmla="*/ 104008 h 394363"/>
              <a:gd name="connsiteX3" fmla="*/ 216682 w 217428"/>
              <a:gd name="connsiteY3" fmla="*/ 156012 h 394363"/>
              <a:gd name="connsiteX4" fmla="*/ 199348 w 217428"/>
              <a:gd name="connsiteY4" fmla="*/ 225350 h 394363"/>
              <a:gd name="connsiteX5" fmla="*/ 134342 w 217428"/>
              <a:gd name="connsiteY5" fmla="*/ 294689 h 394363"/>
              <a:gd name="connsiteX6" fmla="*/ 56338 w 217428"/>
              <a:gd name="connsiteY6" fmla="*/ 355360 h 394363"/>
              <a:gd name="connsiteX7" fmla="*/ 0 w 217428"/>
              <a:gd name="connsiteY7" fmla="*/ 394363 h 394363"/>
              <a:gd name="connsiteX8" fmla="*/ 0 w 217428"/>
              <a:gd name="connsiteY8" fmla="*/ 394363 h 394363"/>
              <a:gd name="connsiteX0" fmla="*/ 134342 w 217428"/>
              <a:gd name="connsiteY0" fmla="*/ 0 h 394363"/>
              <a:gd name="connsiteX1" fmla="*/ 195015 w 217428"/>
              <a:gd name="connsiteY1" fmla="*/ 56339 h 394363"/>
              <a:gd name="connsiteX2" fmla="*/ 212349 w 217428"/>
              <a:gd name="connsiteY2" fmla="*/ 104008 h 394363"/>
              <a:gd name="connsiteX3" fmla="*/ 216682 w 217428"/>
              <a:gd name="connsiteY3" fmla="*/ 156012 h 394363"/>
              <a:gd name="connsiteX4" fmla="*/ 199348 w 217428"/>
              <a:gd name="connsiteY4" fmla="*/ 225350 h 394363"/>
              <a:gd name="connsiteX5" fmla="*/ 134342 w 217428"/>
              <a:gd name="connsiteY5" fmla="*/ 294689 h 394363"/>
              <a:gd name="connsiteX6" fmla="*/ 56338 w 217428"/>
              <a:gd name="connsiteY6" fmla="*/ 355360 h 394363"/>
              <a:gd name="connsiteX7" fmla="*/ 0 w 217428"/>
              <a:gd name="connsiteY7" fmla="*/ 394363 h 394363"/>
              <a:gd name="connsiteX8" fmla="*/ 0 w 217428"/>
              <a:gd name="connsiteY8" fmla="*/ 394363 h 394363"/>
              <a:gd name="connsiteX0" fmla="*/ 125675 w 217428"/>
              <a:gd name="connsiteY0" fmla="*/ 0 h 394363"/>
              <a:gd name="connsiteX1" fmla="*/ 195015 w 217428"/>
              <a:gd name="connsiteY1" fmla="*/ 56339 h 394363"/>
              <a:gd name="connsiteX2" fmla="*/ 212349 w 217428"/>
              <a:gd name="connsiteY2" fmla="*/ 104008 h 394363"/>
              <a:gd name="connsiteX3" fmla="*/ 216682 w 217428"/>
              <a:gd name="connsiteY3" fmla="*/ 156012 h 394363"/>
              <a:gd name="connsiteX4" fmla="*/ 199348 w 217428"/>
              <a:gd name="connsiteY4" fmla="*/ 225350 h 394363"/>
              <a:gd name="connsiteX5" fmla="*/ 134342 w 217428"/>
              <a:gd name="connsiteY5" fmla="*/ 294689 h 394363"/>
              <a:gd name="connsiteX6" fmla="*/ 56338 w 217428"/>
              <a:gd name="connsiteY6" fmla="*/ 355360 h 394363"/>
              <a:gd name="connsiteX7" fmla="*/ 0 w 217428"/>
              <a:gd name="connsiteY7" fmla="*/ 394363 h 394363"/>
              <a:gd name="connsiteX8" fmla="*/ 0 w 217428"/>
              <a:gd name="connsiteY8" fmla="*/ 394363 h 394363"/>
              <a:gd name="connsiteX0" fmla="*/ 125675 w 217731"/>
              <a:gd name="connsiteY0" fmla="*/ 0 h 394363"/>
              <a:gd name="connsiteX1" fmla="*/ 195015 w 217731"/>
              <a:gd name="connsiteY1" fmla="*/ 56339 h 394363"/>
              <a:gd name="connsiteX2" fmla="*/ 212349 w 217731"/>
              <a:gd name="connsiteY2" fmla="*/ 104008 h 394363"/>
              <a:gd name="connsiteX3" fmla="*/ 216682 w 217731"/>
              <a:gd name="connsiteY3" fmla="*/ 156012 h 394363"/>
              <a:gd name="connsiteX4" fmla="*/ 195014 w 217731"/>
              <a:gd name="connsiteY4" fmla="*/ 225350 h 394363"/>
              <a:gd name="connsiteX5" fmla="*/ 134342 w 217731"/>
              <a:gd name="connsiteY5" fmla="*/ 294689 h 394363"/>
              <a:gd name="connsiteX6" fmla="*/ 56338 w 217731"/>
              <a:gd name="connsiteY6" fmla="*/ 355360 h 394363"/>
              <a:gd name="connsiteX7" fmla="*/ 0 w 217731"/>
              <a:gd name="connsiteY7" fmla="*/ 394363 h 394363"/>
              <a:gd name="connsiteX8" fmla="*/ 0 w 217731"/>
              <a:gd name="connsiteY8" fmla="*/ 394363 h 39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31" h="394363">
                <a:moveTo>
                  <a:pt x="125675" y="0"/>
                </a:moveTo>
                <a:cubicBezTo>
                  <a:pt x="145899" y="14446"/>
                  <a:pt x="180569" y="39004"/>
                  <a:pt x="195015" y="56339"/>
                </a:cubicBezTo>
                <a:cubicBezTo>
                  <a:pt x="209461" y="73674"/>
                  <a:pt x="208738" y="87396"/>
                  <a:pt x="212349" y="104008"/>
                </a:cubicBezTo>
                <a:cubicBezTo>
                  <a:pt x="215960" y="120620"/>
                  <a:pt x="219571" y="135788"/>
                  <a:pt x="216682" y="156012"/>
                </a:cubicBezTo>
                <a:cubicBezTo>
                  <a:pt x="213793" y="176236"/>
                  <a:pt x="208737" y="202237"/>
                  <a:pt x="195014" y="225350"/>
                </a:cubicBezTo>
                <a:cubicBezTo>
                  <a:pt x="181291" y="248463"/>
                  <a:pt x="157455" y="273021"/>
                  <a:pt x="134342" y="294689"/>
                </a:cubicBezTo>
                <a:cubicBezTo>
                  <a:pt x="111229" y="316357"/>
                  <a:pt x="78728" y="338748"/>
                  <a:pt x="56338" y="355360"/>
                </a:cubicBezTo>
                <a:cubicBezTo>
                  <a:pt x="33948" y="371972"/>
                  <a:pt x="9390" y="387863"/>
                  <a:pt x="0" y="394363"/>
                </a:cubicBezTo>
                <a:lnTo>
                  <a:pt x="0" y="3943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Freeform 40"/>
          <p:cNvSpPr/>
          <p:nvPr/>
        </p:nvSpPr>
        <p:spPr>
          <a:xfrm>
            <a:off x="6533707" y="3186635"/>
            <a:ext cx="48000" cy="239054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  <a:gd name="connsiteX0" fmla="*/ 48261 w 75971"/>
              <a:gd name="connsiteY0" fmla="*/ 0 h 221673"/>
              <a:gd name="connsiteX1" fmla="*/ 9469 w 75971"/>
              <a:gd name="connsiteY1" fmla="*/ 99753 h 221673"/>
              <a:gd name="connsiteX2" fmla="*/ 2353 w 75971"/>
              <a:gd name="connsiteY2" fmla="*/ 173371 h 221673"/>
              <a:gd name="connsiteX3" fmla="*/ 42720 w 75971"/>
              <a:gd name="connsiteY3" fmla="*/ 210590 h 221673"/>
              <a:gd name="connsiteX4" fmla="*/ 75971 w 75971"/>
              <a:gd name="connsiteY4" fmla="*/ 221673 h 221673"/>
              <a:gd name="connsiteX5" fmla="*/ 75971 w 75971"/>
              <a:gd name="connsiteY5" fmla="*/ 221673 h 221673"/>
              <a:gd name="connsiteX0" fmla="*/ 48001 w 75711"/>
              <a:gd name="connsiteY0" fmla="*/ 0 h 224554"/>
              <a:gd name="connsiteX1" fmla="*/ 9209 w 75711"/>
              <a:gd name="connsiteY1" fmla="*/ 99753 h 224554"/>
              <a:gd name="connsiteX2" fmla="*/ 2093 w 75711"/>
              <a:gd name="connsiteY2" fmla="*/ 173371 h 224554"/>
              <a:gd name="connsiteX3" fmla="*/ 38902 w 75711"/>
              <a:gd name="connsiteY3" fmla="*/ 221264 h 224554"/>
              <a:gd name="connsiteX4" fmla="*/ 75711 w 75711"/>
              <a:gd name="connsiteY4" fmla="*/ 221673 h 224554"/>
              <a:gd name="connsiteX5" fmla="*/ 75711 w 75711"/>
              <a:gd name="connsiteY5" fmla="*/ 221673 h 224554"/>
              <a:gd name="connsiteX0" fmla="*/ 48001 w 75711"/>
              <a:gd name="connsiteY0" fmla="*/ 0 h 225231"/>
              <a:gd name="connsiteX1" fmla="*/ 9209 w 75711"/>
              <a:gd name="connsiteY1" fmla="*/ 99753 h 225231"/>
              <a:gd name="connsiteX2" fmla="*/ 2093 w 75711"/>
              <a:gd name="connsiteY2" fmla="*/ 173371 h 225231"/>
              <a:gd name="connsiteX3" fmla="*/ 38902 w 75711"/>
              <a:gd name="connsiteY3" fmla="*/ 221264 h 225231"/>
              <a:gd name="connsiteX4" fmla="*/ 75711 w 75711"/>
              <a:gd name="connsiteY4" fmla="*/ 221673 h 225231"/>
              <a:gd name="connsiteX5" fmla="*/ 65037 w 75711"/>
              <a:gd name="connsiteY5" fmla="*/ 225231 h 225231"/>
              <a:gd name="connsiteX0" fmla="*/ 48001 w 75711"/>
              <a:gd name="connsiteY0" fmla="*/ 0 h 224554"/>
              <a:gd name="connsiteX1" fmla="*/ 9209 w 75711"/>
              <a:gd name="connsiteY1" fmla="*/ 99753 h 224554"/>
              <a:gd name="connsiteX2" fmla="*/ 2093 w 75711"/>
              <a:gd name="connsiteY2" fmla="*/ 173371 h 224554"/>
              <a:gd name="connsiteX3" fmla="*/ 38902 w 75711"/>
              <a:gd name="connsiteY3" fmla="*/ 221264 h 224554"/>
              <a:gd name="connsiteX4" fmla="*/ 75711 w 75711"/>
              <a:gd name="connsiteY4" fmla="*/ 221673 h 224554"/>
              <a:gd name="connsiteX0" fmla="*/ 48001 w 48001"/>
              <a:gd name="connsiteY0" fmla="*/ 0 h 221264"/>
              <a:gd name="connsiteX1" fmla="*/ 9209 w 48001"/>
              <a:gd name="connsiteY1" fmla="*/ 99753 h 221264"/>
              <a:gd name="connsiteX2" fmla="*/ 2093 w 48001"/>
              <a:gd name="connsiteY2" fmla="*/ 173371 h 221264"/>
              <a:gd name="connsiteX3" fmla="*/ 38902 w 48001"/>
              <a:gd name="connsiteY3" fmla="*/ 221264 h 221264"/>
              <a:gd name="connsiteX0" fmla="*/ 47482 w 47482"/>
              <a:gd name="connsiteY0" fmla="*/ 0 h 235496"/>
              <a:gd name="connsiteX1" fmla="*/ 8690 w 47482"/>
              <a:gd name="connsiteY1" fmla="*/ 99753 h 235496"/>
              <a:gd name="connsiteX2" fmla="*/ 1574 w 47482"/>
              <a:gd name="connsiteY2" fmla="*/ 173371 h 235496"/>
              <a:gd name="connsiteX3" fmla="*/ 31267 w 47482"/>
              <a:gd name="connsiteY3" fmla="*/ 235496 h 235496"/>
              <a:gd name="connsiteX0" fmla="*/ 48000 w 48000"/>
              <a:gd name="connsiteY0" fmla="*/ 0 h 239054"/>
              <a:gd name="connsiteX1" fmla="*/ 9208 w 48000"/>
              <a:gd name="connsiteY1" fmla="*/ 99753 h 239054"/>
              <a:gd name="connsiteX2" fmla="*/ 2092 w 48000"/>
              <a:gd name="connsiteY2" fmla="*/ 173371 h 239054"/>
              <a:gd name="connsiteX3" fmla="*/ 38901 w 48000"/>
              <a:gd name="connsiteY3" fmla="*/ 239054 h 2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0" h="239054">
                <a:moveTo>
                  <a:pt x="48000" y="0"/>
                </a:moveTo>
                <a:cubicBezTo>
                  <a:pt x="31836" y="36022"/>
                  <a:pt x="16859" y="70858"/>
                  <a:pt x="9208" y="99753"/>
                </a:cubicBezTo>
                <a:cubicBezTo>
                  <a:pt x="1557" y="128648"/>
                  <a:pt x="-2857" y="150154"/>
                  <a:pt x="2092" y="173371"/>
                </a:cubicBezTo>
                <a:cubicBezTo>
                  <a:pt x="7041" y="196588"/>
                  <a:pt x="26631" y="231004"/>
                  <a:pt x="38901" y="239054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Freeform 41"/>
          <p:cNvSpPr/>
          <p:nvPr/>
        </p:nvSpPr>
        <p:spPr>
          <a:xfrm>
            <a:off x="6563368" y="2943728"/>
            <a:ext cx="609205" cy="539890"/>
          </a:xfrm>
          <a:custGeom>
            <a:avLst/>
            <a:gdLst>
              <a:gd name="connsiteX0" fmla="*/ 0 w 747656"/>
              <a:gd name="connsiteY0" fmla="*/ 424927 h 454892"/>
              <a:gd name="connsiteX1" fmla="*/ 80682 w 747656"/>
              <a:gd name="connsiteY1" fmla="*/ 451821 h 454892"/>
              <a:gd name="connsiteX2" fmla="*/ 199016 w 747656"/>
              <a:gd name="connsiteY2" fmla="*/ 446442 h 454892"/>
              <a:gd name="connsiteX3" fmla="*/ 376518 w 747656"/>
              <a:gd name="connsiteY3" fmla="*/ 381896 h 454892"/>
              <a:gd name="connsiteX4" fmla="*/ 580913 w 747656"/>
              <a:gd name="connsiteY4" fmla="*/ 225910 h 454892"/>
              <a:gd name="connsiteX5" fmla="*/ 715383 w 747656"/>
              <a:gd name="connsiteY5" fmla="*/ 80682 h 454892"/>
              <a:gd name="connsiteX6" fmla="*/ 747656 w 747656"/>
              <a:gd name="connsiteY6" fmla="*/ 0 h 454892"/>
              <a:gd name="connsiteX7" fmla="*/ 747656 w 747656"/>
              <a:gd name="connsiteY7" fmla="*/ 0 h 454892"/>
              <a:gd name="connsiteX0" fmla="*/ 0 w 763793"/>
              <a:gd name="connsiteY0" fmla="*/ 419549 h 455259"/>
              <a:gd name="connsiteX1" fmla="*/ 96819 w 763793"/>
              <a:gd name="connsiteY1" fmla="*/ 451821 h 455259"/>
              <a:gd name="connsiteX2" fmla="*/ 215153 w 763793"/>
              <a:gd name="connsiteY2" fmla="*/ 446442 h 455259"/>
              <a:gd name="connsiteX3" fmla="*/ 392655 w 763793"/>
              <a:gd name="connsiteY3" fmla="*/ 381896 h 455259"/>
              <a:gd name="connsiteX4" fmla="*/ 597050 w 763793"/>
              <a:gd name="connsiteY4" fmla="*/ 225910 h 455259"/>
              <a:gd name="connsiteX5" fmla="*/ 731520 w 763793"/>
              <a:gd name="connsiteY5" fmla="*/ 80682 h 455259"/>
              <a:gd name="connsiteX6" fmla="*/ 763793 w 763793"/>
              <a:gd name="connsiteY6" fmla="*/ 0 h 455259"/>
              <a:gd name="connsiteX7" fmla="*/ 763793 w 763793"/>
              <a:gd name="connsiteY7" fmla="*/ 0 h 455259"/>
              <a:gd name="connsiteX0" fmla="*/ 0 w 763793"/>
              <a:gd name="connsiteY0" fmla="*/ 419549 h 455259"/>
              <a:gd name="connsiteX1" fmla="*/ 96819 w 763793"/>
              <a:gd name="connsiteY1" fmla="*/ 451821 h 455259"/>
              <a:gd name="connsiteX2" fmla="*/ 215153 w 763793"/>
              <a:gd name="connsiteY2" fmla="*/ 446442 h 455259"/>
              <a:gd name="connsiteX3" fmla="*/ 392655 w 763793"/>
              <a:gd name="connsiteY3" fmla="*/ 381896 h 455259"/>
              <a:gd name="connsiteX4" fmla="*/ 597050 w 763793"/>
              <a:gd name="connsiteY4" fmla="*/ 225910 h 455259"/>
              <a:gd name="connsiteX5" fmla="*/ 731520 w 763793"/>
              <a:gd name="connsiteY5" fmla="*/ 80682 h 455259"/>
              <a:gd name="connsiteX6" fmla="*/ 763793 w 763793"/>
              <a:gd name="connsiteY6" fmla="*/ 0 h 455259"/>
              <a:gd name="connsiteX7" fmla="*/ 763793 w 763793"/>
              <a:gd name="connsiteY7" fmla="*/ 0 h 455259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5910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5910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5910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0531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0531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86292 w 763793"/>
              <a:gd name="connsiteY4" fmla="*/ 215152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86292 w 763793"/>
              <a:gd name="connsiteY4" fmla="*/ 220531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86292 w 763793"/>
              <a:gd name="connsiteY4" fmla="*/ 220531 h 455871"/>
              <a:gd name="connsiteX5" fmla="*/ 715383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7378"/>
              <a:gd name="connsiteY0" fmla="*/ 427128 h 463450"/>
              <a:gd name="connsiteX1" fmla="*/ 96819 w 767378"/>
              <a:gd name="connsiteY1" fmla="*/ 459400 h 463450"/>
              <a:gd name="connsiteX2" fmla="*/ 215153 w 767378"/>
              <a:gd name="connsiteY2" fmla="*/ 454021 h 463450"/>
              <a:gd name="connsiteX3" fmla="*/ 381897 w 767378"/>
              <a:gd name="connsiteY3" fmla="*/ 378717 h 463450"/>
              <a:gd name="connsiteX4" fmla="*/ 586292 w 767378"/>
              <a:gd name="connsiteY4" fmla="*/ 228110 h 463450"/>
              <a:gd name="connsiteX5" fmla="*/ 715383 w 767378"/>
              <a:gd name="connsiteY5" fmla="*/ 88261 h 463450"/>
              <a:gd name="connsiteX6" fmla="*/ 763793 w 767378"/>
              <a:gd name="connsiteY6" fmla="*/ 7579 h 463450"/>
              <a:gd name="connsiteX7" fmla="*/ 763793 w 767378"/>
              <a:gd name="connsiteY7" fmla="*/ 2200 h 463450"/>
              <a:gd name="connsiteX0" fmla="*/ 0 w 766006"/>
              <a:gd name="connsiteY0" fmla="*/ 427128 h 463450"/>
              <a:gd name="connsiteX1" fmla="*/ 96819 w 766006"/>
              <a:gd name="connsiteY1" fmla="*/ 459400 h 463450"/>
              <a:gd name="connsiteX2" fmla="*/ 215153 w 766006"/>
              <a:gd name="connsiteY2" fmla="*/ 454021 h 463450"/>
              <a:gd name="connsiteX3" fmla="*/ 381897 w 766006"/>
              <a:gd name="connsiteY3" fmla="*/ 378717 h 463450"/>
              <a:gd name="connsiteX4" fmla="*/ 586292 w 766006"/>
              <a:gd name="connsiteY4" fmla="*/ 228110 h 463450"/>
              <a:gd name="connsiteX5" fmla="*/ 715383 w 766006"/>
              <a:gd name="connsiteY5" fmla="*/ 88261 h 463450"/>
              <a:gd name="connsiteX6" fmla="*/ 763793 w 766006"/>
              <a:gd name="connsiteY6" fmla="*/ 7579 h 463450"/>
              <a:gd name="connsiteX7" fmla="*/ 758415 w 766006"/>
              <a:gd name="connsiteY7" fmla="*/ 2200 h 463450"/>
              <a:gd name="connsiteX0" fmla="*/ 0 w 766006"/>
              <a:gd name="connsiteY0" fmla="*/ 427128 h 485620"/>
              <a:gd name="connsiteX1" fmla="*/ 101316 w 766006"/>
              <a:gd name="connsiteY1" fmla="*/ 484916 h 485620"/>
              <a:gd name="connsiteX2" fmla="*/ 215153 w 766006"/>
              <a:gd name="connsiteY2" fmla="*/ 454021 h 485620"/>
              <a:gd name="connsiteX3" fmla="*/ 381897 w 766006"/>
              <a:gd name="connsiteY3" fmla="*/ 378717 h 485620"/>
              <a:gd name="connsiteX4" fmla="*/ 586292 w 766006"/>
              <a:gd name="connsiteY4" fmla="*/ 228110 h 485620"/>
              <a:gd name="connsiteX5" fmla="*/ 715383 w 766006"/>
              <a:gd name="connsiteY5" fmla="*/ 88261 h 485620"/>
              <a:gd name="connsiteX6" fmla="*/ 763793 w 766006"/>
              <a:gd name="connsiteY6" fmla="*/ 7579 h 485620"/>
              <a:gd name="connsiteX7" fmla="*/ 758415 w 766006"/>
              <a:gd name="connsiteY7" fmla="*/ 2200 h 485620"/>
              <a:gd name="connsiteX0" fmla="*/ 0 w 766006"/>
              <a:gd name="connsiteY0" fmla="*/ 427128 h 488911"/>
              <a:gd name="connsiteX1" fmla="*/ 101316 w 766006"/>
              <a:gd name="connsiteY1" fmla="*/ 484916 h 488911"/>
              <a:gd name="connsiteX2" fmla="*/ 224146 w 766006"/>
              <a:gd name="connsiteY2" fmla="*/ 472247 h 488911"/>
              <a:gd name="connsiteX3" fmla="*/ 381897 w 766006"/>
              <a:gd name="connsiteY3" fmla="*/ 378717 h 488911"/>
              <a:gd name="connsiteX4" fmla="*/ 586292 w 766006"/>
              <a:gd name="connsiteY4" fmla="*/ 228110 h 488911"/>
              <a:gd name="connsiteX5" fmla="*/ 715383 w 766006"/>
              <a:gd name="connsiteY5" fmla="*/ 88261 h 488911"/>
              <a:gd name="connsiteX6" fmla="*/ 763793 w 766006"/>
              <a:gd name="connsiteY6" fmla="*/ 7579 h 488911"/>
              <a:gd name="connsiteX7" fmla="*/ 758415 w 766006"/>
              <a:gd name="connsiteY7" fmla="*/ 2200 h 488911"/>
              <a:gd name="connsiteX0" fmla="*/ 0 w 766006"/>
              <a:gd name="connsiteY0" fmla="*/ 427128 h 487842"/>
              <a:gd name="connsiteX1" fmla="*/ 101316 w 766006"/>
              <a:gd name="connsiteY1" fmla="*/ 484916 h 487842"/>
              <a:gd name="connsiteX2" fmla="*/ 224146 w 766006"/>
              <a:gd name="connsiteY2" fmla="*/ 472247 h 487842"/>
              <a:gd name="connsiteX3" fmla="*/ 408876 w 766006"/>
              <a:gd name="connsiteY3" fmla="*/ 411522 h 487842"/>
              <a:gd name="connsiteX4" fmla="*/ 586292 w 766006"/>
              <a:gd name="connsiteY4" fmla="*/ 228110 h 487842"/>
              <a:gd name="connsiteX5" fmla="*/ 715383 w 766006"/>
              <a:gd name="connsiteY5" fmla="*/ 88261 h 487842"/>
              <a:gd name="connsiteX6" fmla="*/ 763793 w 766006"/>
              <a:gd name="connsiteY6" fmla="*/ 7579 h 487842"/>
              <a:gd name="connsiteX7" fmla="*/ 758415 w 766006"/>
              <a:gd name="connsiteY7" fmla="*/ 2200 h 487842"/>
              <a:gd name="connsiteX0" fmla="*/ 0 w 766006"/>
              <a:gd name="connsiteY0" fmla="*/ 427128 h 502625"/>
              <a:gd name="connsiteX1" fmla="*/ 101316 w 766006"/>
              <a:gd name="connsiteY1" fmla="*/ 484916 h 502625"/>
              <a:gd name="connsiteX2" fmla="*/ 228641 w 766006"/>
              <a:gd name="connsiteY2" fmla="*/ 497763 h 502625"/>
              <a:gd name="connsiteX3" fmla="*/ 408876 w 766006"/>
              <a:gd name="connsiteY3" fmla="*/ 411522 h 502625"/>
              <a:gd name="connsiteX4" fmla="*/ 586292 w 766006"/>
              <a:gd name="connsiteY4" fmla="*/ 228110 h 502625"/>
              <a:gd name="connsiteX5" fmla="*/ 715383 w 766006"/>
              <a:gd name="connsiteY5" fmla="*/ 88261 h 502625"/>
              <a:gd name="connsiteX6" fmla="*/ 763793 w 766006"/>
              <a:gd name="connsiteY6" fmla="*/ 7579 h 502625"/>
              <a:gd name="connsiteX7" fmla="*/ 758415 w 766006"/>
              <a:gd name="connsiteY7" fmla="*/ 2200 h 502625"/>
              <a:gd name="connsiteX0" fmla="*/ 0 w 766006"/>
              <a:gd name="connsiteY0" fmla="*/ 427128 h 496874"/>
              <a:gd name="connsiteX1" fmla="*/ 101316 w 766006"/>
              <a:gd name="connsiteY1" fmla="*/ 484916 h 496874"/>
              <a:gd name="connsiteX2" fmla="*/ 219649 w 766006"/>
              <a:gd name="connsiteY2" fmla="*/ 490473 h 496874"/>
              <a:gd name="connsiteX3" fmla="*/ 408876 w 766006"/>
              <a:gd name="connsiteY3" fmla="*/ 411522 h 496874"/>
              <a:gd name="connsiteX4" fmla="*/ 586292 w 766006"/>
              <a:gd name="connsiteY4" fmla="*/ 228110 h 496874"/>
              <a:gd name="connsiteX5" fmla="*/ 715383 w 766006"/>
              <a:gd name="connsiteY5" fmla="*/ 88261 h 496874"/>
              <a:gd name="connsiteX6" fmla="*/ 763793 w 766006"/>
              <a:gd name="connsiteY6" fmla="*/ 7579 h 496874"/>
              <a:gd name="connsiteX7" fmla="*/ 758415 w 766006"/>
              <a:gd name="connsiteY7" fmla="*/ 2200 h 496874"/>
              <a:gd name="connsiteX0" fmla="*/ 0 w 766006"/>
              <a:gd name="connsiteY0" fmla="*/ 427128 h 496874"/>
              <a:gd name="connsiteX1" fmla="*/ 101316 w 766006"/>
              <a:gd name="connsiteY1" fmla="*/ 484916 h 496874"/>
              <a:gd name="connsiteX2" fmla="*/ 219649 w 766006"/>
              <a:gd name="connsiteY2" fmla="*/ 490473 h 496874"/>
              <a:gd name="connsiteX3" fmla="*/ 404380 w 766006"/>
              <a:gd name="connsiteY3" fmla="*/ 411522 h 496874"/>
              <a:gd name="connsiteX4" fmla="*/ 586292 w 766006"/>
              <a:gd name="connsiteY4" fmla="*/ 228110 h 496874"/>
              <a:gd name="connsiteX5" fmla="*/ 715383 w 766006"/>
              <a:gd name="connsiteY5" fmla="*/ 88261 h 496874"/>
              <a:gd name="connsiteX6" fmla="*/ 763793 w 766006"/>
              <a:gd name="connsiteY6" fmla="*/ 7579 h 496874"/>
              <a:gd name="connsiteX7" fmla="*/ 758415 w 766006"/>
              <a:gd name="connsiteY7" fmla="*/ 2200 h 496874"/>
              <a:gd name="connsiteX0" fmla="*/ 0 w 766006"/>
              <a:gd name="connsiteY0" fmla="*/ 427128 h 496874"/>
              <a:gd name="connsiteX1" fmla="*/ 101316 w 766006"/>
              <a:gd name="connsiteY1" fmla="*/ 484916 h 496874"/>
              <a:gd name="connsiteX2" fmla="*/ 219649 w 766006"/>
              <a:gd name="connsiteY2" fmla="*/ 490473 h 496874"/>
              <a:gd name="connsiteX3" fmla="*/ 404380 w 766006"/>
              <a:gd name="connsiteY3" fmla="*/ 411522 h 496874"/>
              <a:gd name="connsiteX4" fmla="*/ 599780 w 766006"/>
              <a:gd name="connsiteY4" fmla="*/ 242690 h 496874"/>
              <a:gd name="connsiteX5" fmla="*/ 715383 w 766006"/>
              <a:gd name="connsiteY5" fmla="*/ 88261 h 496874"/>
              <a:gd name="connsiteX6" fmla="*/ 763793 w 766006"/>
              <a:gd name="connsiteY6" fmla="*/ 7579 h 496874"/>
              <a:gd name="connsiteX7" fmla="*/ 758415 w 766006"/>
              <a:gd name="connsiteY7" fmla="*/ 2200 h 496874"/>
              <a:gd name="connsiteX0" fmla="*/ 0 w 766006"/>
              <a:gd name="connsiteY0" fmla="*/ 427128 h 496874"/>
              <a:gd name="connsiteX1" fmla="*/ 101316 w 766006"/>
              <a:gd name="connsiteY1" fmla="*/ 484916 h 496874"/>
              <a:gd name="connsiteX2" fmla="*/ 219649 w 766006"/>
              <a:gd name="connsiteY2" fmla="*/ 490473 h 496874"/>
              <a:gd name="connsiteX3" fmla="*/ 404380 w 766006"/>
              <a:gd name="connsiteY3" fmla="*/ 411522 h 496874"/>
              <a:gd name="connsiteX4" fmla="*/ 599780 w 766006"/>
              <a:gd name="connsiteY4" fmla="*/ 242690 h 496874"/>
              <a:gd name="connsiteX5" fmla="*/ 715383 w 766006"/>
              <a:gd name="connsiteY5" fmla="*/ 88261 h 496874"/>
              <a:gd name="connsiteX6" fmla="*/ 763793 w 766006"/>
              <a:gd name="connsiteY6" fmla="*/ 7579 h 496874"/>
              <a:gd name="connsiteX7" fmla="*/ 758415 w 766006"/>
              <a:gd name="connsiteY7" fmla="*/ 2200 h 496874"/>
              <a:gd name="connsiteX0" fmla="*/ 0 w 766006"/>
              <a:gd name="connsiteY0" fmla="*/ 435863 h 505609"/>
              <a:gd name="connsiteX1" fmla="*/ 101316 w 766006"/>
              <a:gd name="connsiteY1" fmla="*/ 493651 h 505609"/>
              <a:gd name="connsiteX2" fmla="*/ 219649 w 766006"/>
              <a:gd name="connsiteY2" fmla="*/ 499208 h 505609"/>
              <a:gd name="connsiteX3" fmla="*/ 404380 w 766006"/>
              <a:gd name="connsiteY3" fmla="*/ 420257 h 505609"/>
              <a:gd name="connsiteX4" fmla="*/ 599780 w 766006"/>
              <a:gd name="connsiteY4" fmla="*/ 251425 h 505609"/>
              <a:gd name="connsiteX5" fmla="*/ 715383 w 766006"/>
              <a:gd name="connsiteY5" fmla="*/ 96996 h 505609"/>
              <a:gd name="connsiteX6" fmla="*/ 763793 w 766006"/>
              <a:gd name="connsiteY6" fmla="*/ 16314 h 505609"/>
              <a:gd name="connsiteX7" fmla="*/ 758415 w 766006"/>
              <a:gd name="connsiteY7" fmla="*/ 0 h 505609"/>
              <a:gd name="connsiteX0" fmla="*/ 0 w 766006"/>
              <a:gd name="connsiteY0" fmla="*/ 446798 h 516544"/>
              <a:gd name="connsiteX1" fmla="*/ 101316 w 766006"/>
              <a:gd name="connsiteY1" fmla="*/ 504586 h 516544"/>
              <a:gd name="connsiteX2" fmla="*/ 219649 w 766006"/>
              <a:gd name="connsiteY2" fmla="*/ 510143 h 516544"/>
              <a:gd name="connsiteX3" fmla="*/ 404380 w 766006"/>
              <a:gd name="connsiteY3" fmla="*/ 431192 h 516544"/>
              <a:gd name="connsiteX4" fmla="*/ 599780 w 766006"/>
              <a:gd name="connsiteY4" fmla="*/ 262360 h 516544"/>
              <a:gd name="connsiteX5" fmla="*/ 715383 w 766006"/>
              <a:gd name="connsiteY5" fmla="*/ 107931 h 516544"/>
              <a:gd name="connsiteX6" fmla="*/ 763793 w 766006"/>
              <a:gd name="connsiteY6" fmla="*/ 27249 h 516544"/>
              <a:gd name="connsiteX7" fmla="*/ 758415 w 766006"/>
              <a:gd name="connsiteY7" fmla="*/ 0 h 516544"/>
              <a:gd name="connsiteX0" fmla="*/ 0 w 766006"/>
              <a:gd name="connsiteY0" fmla="*/ 457733 h 527479"/>
              <a:gd name="connsiteX1" fmla="*/ 101316 w 766006"/>
              <a:gd name="connsiteY1" fmla="*/ 515521 h 527479"/>
              <a:gd name="connsiteX2" fmla="*/ 219649 w 766006"/>
              <a:gd name="connsiteY2" fmla="*/ 521078 h 527479"/>
              <a:gd name="connsiteX3" fmla="*/ 404380 w 766006"/>
              <a:gd name="connsiteY3" fmla="*/ 442127 h 527479"/>
              <a:gd name="connsiteX4" fmla="*/ 599780 w 766006"/>
              <a:gd name="connsiteY4" fmla="*/ 273295 h 527479"/>
              <a:gd name="connsiteX5" fmla="*/ 715383 w 766006"/>
              <a:gd name="connsiteY5" fmla="*/ 118866 h 527479"/>
              <a:gd name="connsiteX6" fmla="*/ 763793 w 766006"/>
              <a:gd name="connsiteY6" fmla="*/ 38184 h 527479"/>
              <a:gd name="connsiteX7" fmla="*/ 758415 w 766006"/>
              <a:gd name="connsiteY7" fmla="*/ 0 h 527479"/>
              <a:gd name="connsiteX0" fmla="*/ 0 w 771904"/>
              <a:gd name="connsiteY0" fmla="*/ 468667 h 538413"/>
              <a:gd name="connsiteX1" fmla="*/ 101316 w 771904"/>
              <a:gd name="connsiteY1" fmla="*/ 526455 h 538413"/>
              <a:gd name="connsiteX2" fmla="*/ 219649 w 771904"/>
              <a:gd name="connsiteY2" fmla="*/ 532012 h 538413"/>
              <a:gd name="connsiteX3" fmla="*/ 404380 w 771904"/>
              <a:gd name="connsiteY3" fmla="*/ 453061 h 538413"/>
              <a:gd name="connsiteX4" fmla="*/ 599780 w 771904"/>
              <a:gd name="connsiteY4" fmla="*/ 284229 h 538413"/>
              <a:gd name="connsiteX5" fmla="*/ 715383 w 771904"/>
              <a:gd name="connsiteY5" fmla="*/ 129800 h 538413"/>
              <a:gd name="connsiteX6" fmla="*/ 763793 w 771904"/>
              <a:gd name="connsiteY6" fmla="*/ 49118 h 538413"/>
              <a:gd name="connsiteX7" fmla="*/ 771904 w 771904"/>
              <a:gd name="connsiteY7" fmla="*/ 0 h 538413"/>
              <a:gd name="connsiteX0" fmla="*/ 0 w 771904"/>
              <a:gd name="connsiteY0" fmla="*/ 483247 h 552993"/>
              <a:gd name="connsiteX1" fmla="*/ 101316 w 771904"/>
              <a:gd name="connsiteY1" fmla="*/ 541035 h 552993"/>
              <a:gd name="connsiteX2" fmla="*/ 219649 w 771904"/>
              <a:gd name="connsiteY2" fmla="*/ 546592 h 552993"/>
              <a:gd name="connsiteX3" fmla="*/ 404380 w 771904"/>
              <a:gd name="connsiteY3" fmla="*/ 467641 h 552993"/>
              <a:gd name="connsiteX4" fmla="*/ 599780 w 771904"/>
              <a:gd name="connsiteY4" fmla="*/ 298809 h 552993"/>
              <a:gd name="connsiteX5" fmla="*/ 715383 w 771904"/>
              <a:gd name="connsiteY5" fmla="*/ 144380 h 552993"/>
              <a:gd name="connsiteX6" fmla="*/ 763793 w 771904"/>
              <a:gd name="connsiteY6" fmla="*/ 63698 h 552993"/>
              <a:gd name="connsiteX7" fmla="*/ 771904 w 771904"/>
              <a:gd name="connsiteY7" fmla="*/ 0 h 55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904" h="552993">
                <a:moveTo>
                  <a:pt x="0" y="483247"/>
                </a:moveTo>
                <a:cubicBezTo>
                  <a:pt x="23756" y="494901"/>
                  <a:pt x="64708" y="530478"/>
                  <a:pt x="101316" y="541035"/>
                </a:cubicBezTo>
                <a:cubicBezTo>
                  <a:pt x="137924" y="551592"/>
                  <a:pt x="169138" y="558824"/>
                  <a:pt x="219649" y="546592"/>
                </a:cubicBezTo>
                <a:cubicBezTo>
                  <a:pt x="270160" y="534360"/>
                  <a:pt x="341025" y="508938"/>
                  <a:pt x="404380" y="467641"/>
                </a:cubicBezTo>
                <a:cubicBezTo>
                  <a:pt x="467735" y="426344"/>
                  <a:pt x="547947" y="359976"/>
                  <a:pt x="599780" y="298809"/>
                </a:cubicBezTo>
                <a:cubicBezTo>
                  <a:pt x="651613" y="237642"/>
                  <a:pt x="688048" y="183565"/>
                  <a:pt x="715383" y="144380"/>
                </a:cubicBezTo>
                <a:cubicBezTo>
                  <a:pt x="742718" y="105195"/>
                  <a:pt x="756621" y="78041"/>
                  <a:pt x="763793" y="63698"/>
                </a:cubicBezTo>
                <a:cubicBezTo>
                  <a:pt x="770965" y="49355"/>
                  <a:pt x="771904" y="1793"/>
                  <a:pt x="771904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Freeform 42"/>
          <p:cNvSpPr/>
          <p:nvPr/>
        </p:nvSpPr>
        <p:spPr>
          <a:xfrm>
            <a:off x="7172781" y="2928993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Freeform 43"/>
          <p:cNvSpPr/>
          <p:nvPr/>
        </p:nvSpPr>
        <p:spPr>
          <a:xfrm>
            <a:off x="7175014" y="4105752"/>
            <a:ext cx="245036" cy="288641"/>
          </a:xfrm>
          <a:custGeom>
            <a:avLst/>
            <a:gdLst>
              <a:gd name="connsiteX0" fmla="*/ 0 w 239059"/>
              <a:gd name="connsiteY0" fmla="*/ 0 h 264735"/>
              <a:gd name="connsiteX1" fmla="*/ 11953 w 239059"/>
              <a:gd name="connsiteY1" fmla="*/ 101600 h 264735"/>
              <a:gd name="connsiteX2" fmla="*/ 53788 w 239059"/>
              <a:gd name="connsiteY2" fmla="*/ 185271 h 264735"/>
              <a:gd name="connsiteX3" fmla="*/ 107577 w 239059"/>
              <a:gd name="connsiteY3" fmla="*/ 239059 h 264735"/>
              <a:gd name="connsiteX4" fmla="*/ 173318 w 239059"/>
              <a:gd name="connsiteY4" fmla="*/ 262965 h 264735"/>
              <a:gd name="connsiteX5" fmla="*/ 239059 w 239059"/>
              <a:gd name="connsiteY5" fmla="*/ 262965 h 264735"/>
              <a:gd name="connsiteX6" fmla="*/ 239059 w 239059"/>
              <a:gd name="connsiteY6" fmla="*/ 262965 h 264735"/>
              <a:gd name="connsiteX0" fmla="*/ 0 w 245036"/>
              <a:gd name="connsiteY0" fmla="*/ 0 h 264735"/>
              <a:gd name="connsiteX1" fmla="*/ 17930 w 245036"/>
              <a:gd name="connsiteY1" fmla="*/ 101600 h 264735"/>
              <a:gd name="connsiteX2" fmla="*/ 59765 w 245036"/>
              <a:gd name="connsiteY2" fmla="*/ 185271 h 264735"/>
              <a:gd name="connsiteX3" fmla="*/ 113554 w 245036"/>
              <a:gd name="connsiteY3" fmla="*/ 239059 h 264735"/>
              <a:gd name="connsiteX4" fmla="*/ 179295 w 245036"/>
              <a:gd name="connsiteY4" fmla="*/ 262965 h 264735"/>
              <a:gd name="connsiteX5" fmla="*/ 245036 w 245036"/>
              <a:gd name="connsiteY5" fmla="*/ 262965 h 264735"/>
              <a:gd name="connsiteX6" fmla="*/ 245036 w 245036"/>
              <a:gd name="connsiteY6" fmla="*/ 262965 h 264735"/>
              <a:gd name="connsiteX0" fmla="*/ 0 w 245036"/>
              <a:gd name="connsiteY0" fmla="*/ 0 h 288641"/>
              <a:gd name="connsiteX1" fmla="*/ 17930 w 245036"/>
              <a:gd name="connsiteY1" fmla="*/ 125506 h 288641"/>
              <a:gd name="connsiteX2" fmla="*/ 59765 w 245036"/>
              <a:gd name="connsiteY2" fmla="*/ 209177 h 288641"/>
              <a:gd name="connsiteX3" fmla="*/ 113554 w 245036"/>
              <a:gd name="connsiteY3" fmla="*/ 262965 h 288641"/>
              <a:gd name="connsiteX4" fmla="*/ 179295 w 245036"/>
              <a:gd name="connsiteY4" fmla="*/ 286871 h 288641"/>
              <a:gd name="connsiteX5" fmla="*/ 245036 w 245036"/>
              <a:gd name="connsiteY5" fmla="*/ 286871 h 288641"/>
              <a:gd name="connsiteX6" fmla="*/ 245036 w 245036"/>
              <a:gd name="connsiteY6" fmla="*/ 286871 h 28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6" h="288641">
                <a:moveTo>
                  <a:pt x="0" y="0"/>
                </a:moveTo>
                <a:cubicBezTo>
                  <a:pt x="1494" y="35361"/>
                  <a:pt x="7969" y="90643"/>
                  <a:pt x="17930" y="125506"/>
                </a:cubicBezTo>
                <a:cubicBezTo>
                  <a:pt x="27891" y="160369"/>
                  <a:pt x="43828" y="186267"/>
                  <a:pt x="59765" y="209177"/>
                </a:cubicBezTo>
                <a:cubicBezTo>
                  <a:pt x="75702" y="232087"/>
                  <a:pt x="93632" y="250016"/>
                  <a:pt x="113554" y="262965"/>
                </a:cubicBezTo>
                <a:cubicBezTo>
                  <a:pt x="133476" y="275914"/>
                  <a:pt x="157381" y="282887"/>
                  <a:pt x="179295" y="286871"/>
                </a:cubicBezTo>
                <a:cubicBezTo>
                  <a:pt x="201209" y="290855"/>
                  <a:pt x="245036" y="286871"/>
                  <a:pt x="245036" y="286871"/>
                </a:cubicBezTo>
                <a:lnTo>
                  <a:pt x="245036" y="28687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 44"/>
          <p:cNvSpPr/>
          <p:nvPr/>
        </p:nvSpPr>
        <p:spPr>
          <a:xfrm>
            <a:off x="7403086" y="3700713"/>
            <a:ext cx="546360" cy="694979"/>
          </a:xfrm>
          <a:custGeom>
            <a:avLst/>
            <a:gdLst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9247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5689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9626"/>
              <a:gd name="connsiteY0" fmla="*/ 726300 h 726300"/>
              <a:gd name="connsiteX1" fmla="*/ 96065 w 539626"/>
              <a:gd name="connsiteY1" fmla="*/ 701394 h 726300"/>
              <a:gd name="connsiteX2" fmla="*/ 192131 w 539626"/>
              <a:gd name="connsiteY2" fmla="*/ 640908 h 726300"/>
              <a:gd name="connsiteX3" fmla="*/ 309544 w 539626"/>
              <a:gd name="connsiteY3" fmla="*/ 498589 h 726300"/>
              <a:gd name="connsiteX4" fmla="*/ 412725 w 539626"/>
              <a:gd name="connsiteY4" fmla="*/ 310016 h 726300"/>
              <a:gd name="connsiteX5" fmla="*/ 483885 w 539626"/>
              <a:gd name="connsiteY5" fmla="*/ 157023 h 726300"/>
              <a:gd name="connsiteX6" fmla="*/ 505233 w 539626"/>
              <a:gd name="connsiteY6" fmla="*/ 96538 h 726300"/>
              <a:gd name="connsiteX7" fmla="*/ 537254 w 539626"/>
              <a:gd name="connsiteY7" fmla="*/ 7588 h 726300"/>
              <a:gd name="connsiteX8" fmla="*/ 537254 w 539626"/>
              <a:gd name="connsiteY8" fmla="*/ 4030 h 726300"/>
              <a:gd name="connsiteX0" fmla="*/ 0 w 538718"/>
              <a:gd name="connsiteY0" fmla="*/ 720353 h 720353"/>
              <a:gd name="connsiteX1" fmla="*/ 96065 w 538718"/>
              <a:gd name="connsiteY1" fmla="*/ 695447 h 720353"/>
              <a:gd name="connsiteX2" fmla="*/ 192131 w 538718"/>
              <a:gd name="connsiteY2" fmla="*/ 634961 h 720353"/>
              <a:gd name="connsiteX3" fmla="*/ 309544 w 538718"/>
              <a:gd name="connsiteY3" fmla="*/ 492642 h 720353"/>
              <a:gd name="connsiteX4" fmla="*/ 412725 w 538718"/>
              <a:gd name="connsiteY4" fmla="*/ 304069 h 720353"/>
              <a:gd name="connsiteX5" fmla="*/ 483885 w 538718"/>
              <a:gd name="connsiteY5" fmla="*/ 151076 h 720353"/>
              <a:gd name="connsiteX6" fmla="*/ 505233 w 538718"/>
              <a:gd name="connsiteY6" fmla="*/ 90591 h 720353"/>
              <a:gd name="connsiteX7" fmla="*/ 537254 w 538718"/>
              <a:gd name="connsiteY7" fmla="*/ 1641 h 720353"/>
              <a:gd name="connsiteX8" fmla="*/ 533696 w 538718"/>
              <a:gd name="connsiteY8" fmla="*/ 30105 h 720353"/>
              <a:gd name="connsiteX0" fmla="*/ 0 w 538718"/>
              <a:gd name="connsiteY0" fmla="*/ 719353 h 719353"/>
              <a:gd name="connsiteX1" fmla="*/ 96065 w 538718"/>
              <a:gd name="connsiteY1" fmla="*/ 694447 h 719353"/>
              <a:gd name="connsiteX2" fmla="*/ 192131 w 538718"/>
              <a:gd name="connsiteY2" fmla="*/ 633961 h 719353"/>
              <a:gd name="connsiteX3" fmla="*/ 309544 w 538718"/>
              <a:gd name="connsiteY3" fmla="*/ 491642 h 719353"/>
              <a:gd name="connsiteX4" fmla="*/ 412725 w 538718"/>
              <a:gd name="connsiteY4" fmla="*/ 303069 h 719353"/>
              <a:gd name="connsiteX5" fmla="*/ 483885 w 538718"/>
              <a:gd name="connsiteY5" fmla="*/ 150076 h 719353"/>
              <a:gd name="connsiteX6" fmla="*/ 505233 w 538718"/>
              <a:gd name="connsiteY6" fmla="*/ 89591 h 719353"/>
              <a:gd name="connsiteX7" fmla="*/ 537254 w 538718"/>
              <a:gd name="connsiteY7" fmla="*/ 641 h 719353"/>
              <a:gd name="connsiteX8" fmla="*/ 533696 w 538718"/>
              <a:gd name="connsiteY8" fmla="*/ 46895 h 719353"/>
              <a:gd name="connsiteX0" fmla="*/ 0 w 537825"/>
              <a:gd name="connsiteY0" fmla="*/ 719666 h 719666"/>
              <a:gd name="connsiteX1" fmla="*/ 96065 w 537825"/>
              <a:gd name="connsiteY1" fmla="*/ 694760 h 719666"/>
              <a:gd name="connsiteX2" fmla="*/ 192131 w 537825"/>
              <a:gd name="connsiteY2" fmla="*/ 634274 h 719666"/>
              <a:gd name="connsiteX3" fmla="*/ 309544 w 537825"/>
              <a:gd name="connsiteY3" fmla="*/ 491955 h 719666"/>
              <a:gd name="connsiteX4" fmla="*/ 412725 w 537825"/>
              <a:gd name="connsiteY4" fmla="*/ 303382 h 719666"/>
              <a:gd name="connsiteX5" fmla="*/ 483885 w 537825"/>
              <a:gd name="connsiteY5" fmla="*/ 150389 h 719666"/>
              <a:gd name="connsiteX6" fmla="*/ 505233 w 537825"/>
              <a:gd name="connsiteY6" fmla="*/ 89904 h 719666"/>
              <a:gd name="connsiteX7" fmla="*/ 537254 w 537825"/>
              <a:gd name="connsiteY7" fmla="*/ 954 h 719666"/>
              <a:gd name="connsiteX8" fmla="*/ 526580 w 537825"/>
              <a:gd name="connsiteY8" fmla="*/ 40092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825" h="719666">
                <a:moveTo>
                  <a:pt x="0" y="719666"/>
                </a:moveTo>
                <a:cubicBezTo>
                  <a:pt x="31428" y="714329"/>
                  <a:pt x="64043" y="708992"/>
                  <a:pt x="96065" y="694760"/>
                </a:cubicBezTo>
                <a:cubicBezTo>
                  <a:pt x="128087" y="680528"/>
                  <a:pt x="152993" y="668075"/>
                  <a:pt x="192131" y="634274"/>
                </a:cubicBezTo>
                <a:cubicBezTo>
                  <a:pt x="231269" y="600473"/>
                  <a:pt x="272778" y="547104"/>
                  <a:pt x="309544" y="491955"/>
                </a:cubicBezTo>
                <a:cubicBezTo>
                  <a:pt x="346310" y="436806"/>
                  <a:pt x="383668" y="360309"/>
                  <a:pt x="412725" y="303382"/>
                </a:cubicBezTo>
                <a:cubicBezTo>
                  <a:pt x="441782" y="246455"/>
                  <a:pt x="468467" y="185969"/>
                  <a:pt x="483885" y="150389"/>
                </a:cubicBezTo>
                <a:cubicBezTo>
                  <a:pt x="499303" y="114809"/>
                  <a:pt x="496338" y="114810"/>
                  <a:pt x="505233" y="89904"/>
                </a:cubicBezTo>
                <a:cubicBezTo>
                  <a:pt x="514128" y="64998"/>
                  <a:pt x="533696" y="9256"/>
                  <a:pt x="537254" y="954"/>
                </a:cubicBezTo>
                <a:cubicBezTo>
                  <a:pt x="540812" y="-7348"/>
                  <a:pt x="526580" y="41278"/>
                  <a:pt x="526580" y="4009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/>
          <p:cNvSpPr/>
          <p:nvPr/>
        </p:nvSpPr>
        <p:spPr>
          <a:xfrm>
            <a:off x="7104536" y="2489261"/>
            <a:ext cx="148347" cy="1459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561088" y="255835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0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02812 -0.10532 L 0.02995 0.06898 L 0.03125 0.08542 L 0.0388 0.10023 L 0.04974 0.10579 L 0.06745 0.10023 L 0.08555 0.07361 L 0.10234 0.02176 L 0.1138 -0.03866 L 0.1138 -0.1037 L 0.1151 0.08079 L 0.11823 0.09954 L 0.12916 0.11065 L 0.14206 0.10278 L 0.15664 0.07986 L 0.16758 0.04699 L 0.17995 0.0007 L 0.24974 -0.08102 L 0.23685 -0.09259 L 0.22409 -0.09421 L 0.2056 -0.08171 L 0.19271 -0.06921 L 0.18659 -0.03935 L 0.17995 -0.00555 L 0.17995 0.03056 L 0.18476 0.05648 L 0.19232 0.08218 L 0.20469 0.09954 L 0.21966 0.1081 L 0.23242 0.10903 L 0.24831 0.09884 L 0.2625 0.07361 L 0.26914 0.04236 L 0.27135 0.01945 L 0.27174 -0.00162 L 0.26953 -0.02199 L 0.2651 -0.0456 L 0.26068 -0.06366 L 0.25013 -0.08009 L 0.25768 -0.0669 L 0.25325 -0.05417 L 0.25325 -0.04005 L 0.25898 -0.02824 L 0.27044 -0.02824 L 0.2806 -0.03935 L 0.29557 -0.0669 L 0.3026 -0.09028 L 0.30612 -0.10532 L 0.30534 0.05324 L 0.30612 0.07847 L 0.31185 0.0963 L 0.3194 0.10347 L 0.33138 0.10185 L 0.34101 0.09167 L 0.35156 0.0713 L 0.36172 0.03843 L 0.37109 -7.40741E-7 L 0.11328 -0.12477 L 0.12174 -0.13194 L 0.13008 -0.13125 L 0.13411 -0.12014 L 0.13411 -0.1044 L 0.13008 -0.09421 L 0.1164 -0.07454 L 0.25846 -0.11713 L 0.26601 -0.12477 L 0.27435 -0.12014 L 0.27708 -0.10208 L 0.27213 -0.08565 L 0.25989 -0.06528 L 0.30794 -0.16319 L 0.30794 -0.16296 " pathEditMode="relative" rAng="0" ptsTypes="AAAAAAAAAAAAAAAAAAAAAAAAAAAAAAAAAAAAAAAAAAAAAAAAAAAAAAAAAAAAAAAAAAAAAAAAA">
                                      <p:cBhvr>
                                        <p:cTn id="10" dur="2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-26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6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2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860392" y="3704326"/>
            <a:ext cx="5969917" cy="1856937"/>
            <a:chOff x="759441" y="1821142"/>
            <a:chExt cx="4068776" cy="143640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3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3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3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3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3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3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3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3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3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3029781" y="691054"/>
            <a:ext cx="5800528" cy="1856937"/>
            <a:chOff x="2339787" y="1081792"/>
            <a:chExt cx="6144141" cy="1856937"/>
          </a:xfrm>
        </p:grpSpPr>
        <p:grpSp>
          <p:nvGrpSpPr>
            <p:cNvPr id="60" name="Group 59"/>
            <p:cNvGrpSpPr/>
            <p:nvPr/>
          </p:nvGrpSpPr>
          <p:grpSpPr>
            <a:xfrm>
              <a:off x="2339787" y="1081792"/>
              <a:ext cx="6144141" cy="1856937"/>
              <a:chOff x="759441" y="1821142"/>
              <a:chExt cx="4068776" cy="143640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89" name="Group 88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 93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/>
              <p:cNvGrpSpPr/>
              <p:nvPr/>
            </p:nvGrpSpPr>
            <p:grpSpPr>
              <a:xfrm>
                <a:off x="3962400" y="2029093"/>
                <a:ext cx="865817" cy="1228456"/>
                <a:chOff x="9069273" y="1187554"/>
                <a:chExt cx="3076973" cy="5342630"/>
              </a:xfrm>
            </p:grpSpPr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5"/>
                  <a:ext cx="3076973" cy="2270629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TextBox 60"/>
            <p:cNvSpPr txBox="1"/>
            <p:nvPr/>
          </p:nvSpPr>
          <p:spPr>
            <a:xfrm>
              <a:off x="3433087" y="1290702"/>
              <a:ext cx="23589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wải</a:t>
              </a:r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 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134131" y="899964"/>
            <a:ext cx="2696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c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huĒ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19540" y="3923562"/>
            <a:ext cx="2168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b</a:t>
            </a:r>
            <a:r>
              <a:rPr lang="el-GR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ΰ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▫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06872" y="3929301"/>
            <a:ext cx="1644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Ďả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11974" y="3894131"/>
            <a:ext cx="592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q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099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099" t="29086" r="36709" b="16827"/>
          <a:stretch/>
        </p:blipFill>
        <p:spPr>
          <a:xfrm>
            <a:off x="228600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771" t="19231" r="21169" b="18990"/>
          <a:stretch/>
        </p:blipFill>
        <p:spPr>
          <a:xfrm>
            <a:off x="1" y="14464"/>
            <a:ext cx="12192000" cy="68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4771" t="19231" r="21169" b="18990"/>
          <a:stretch/>
        </p:blipFill>
        <p:spPr>
          <a:xfrm>
            <a:off x="1863969" y="3776870"/>
            <a:ext cx="9179169" cy="294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122394" y="-6354"/>
            <a:ext cx="227017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260379" y="2738716"/>
            <a:ext cx="4237851" cy="1716939"/>
          </a:xfrm>
          <a:prstGeom prst="cloudCallout">
            <a:avLst>
              <a:gd name="adj1" fmla="val 34994"/>
              <a:gd name="adj2" fmla="val 1851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60379" y="2958112"/>
            <a:ext cx="4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54334"/>
              </p:ext>
            </p:extLst>
          </p:nvPr>
        </p:nvGraphicFramePr>
        <p:xfrm>
          <a:off x="1582614" y="699664"/>
          <a:ext cx="9597294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8647">
                  <a:extLst>
                    <a:ext uri="{9D8B030D-6E8A-4147-A177-3AD203B41FA5}">
                      <a16:colId xmlns:a16="http://schemas.microsoft.com/office/drawing/2014/main" val="2829030541"/>
                    </a:ext>
                  </a:extLst>
                </a:gridCol>
                <a:gridCol w="4798647">
                  <a:extLst>
                    <a:ext uri="{9D8B030D-6E8A-4147-A177-3AD203B41FA5}">
                      <a16:colId xmlns:a16="http://schemas.microsoft.com/office/drawing/2014/main" val="3980588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UTM Avo" panose="02040603050506020204" pitchFamily="18" charset="0"/>
                        </a:rPr>
                        <a:t>Qu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ả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chuối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ngọt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ngọt</a:t>
                      </a:r>
                      <a:endParaRPr lang="en-US" sz="3200" baseline="0" dirty="0" smtClean="0">
                        <a:latin typeface="UTM Avo" panose="02040603050506020204" pitchFamily="18" charset="0"/>
                      </a:endParaRPr>
                    </a:p>
                    <a:p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Quả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bưởi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chua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chua</a:t>
                      </a:r>
                      <a:endParaRPr lang="en-US" sz="3200" baseline="0" dirty="0" smtClean="0">
                        <a:latin typeface="UTM Avo" panose="0204060305050602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UTM Avo" panose="02040603050506020204" pitchFamily="18" charset="0"/>
                        </a:rPr>
                        <a:t>Qu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ả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chuối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cong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cong</a:t>
                      </a:r>
                      <a:endParaRPr lang="en-US" sz="3200" baseline="0" dirty="0" smtClean="0">
                        <a:latin typeface="UTM Avo" panose="0204060305050602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Quả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bưởi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tròn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tròn</a:t>
                      </a:r>
                      <a:endParaRPr lang="en-US" sz="3200" baseline="0" dirty="0" smtClean="0">
                        <a:latin typeface="UTM Avo" panose="02040603050506020204" pitchFamily="18" charset="0"/>
                      </a:endParaRPr>
                    </a:p>
                    <a:p>
                      <a:endParaRPr lang="vi-VN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UTM Avo" panose="02040603050506020204" pitchFamily="18" charset="0"/>
                        </a:rPr>
                        <a:t>Mẹ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bảo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bé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con: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Nhìn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này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thật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lạ</a:t>
                      </a:r>
                      <a:endParaRPr lang="en-US" sz="3200" baseline="0" dirty="0" smtClean="0">
                        <a:latin typeface="+mn-lt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chuối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bên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bưởi</a:t>
                      </a:r>
                      <a:endParaRPr lang="en-US" sz="3200" baseline="0" dirty="0" smtClean="0">
                        <a:latin typeface="UTM Avo" panose="020406030505060202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Giống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mặt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cười</a:t>
                      </a:r>
                      <a:endParaRPr lang="en-US" sz="3200" baseline="0" dirty="0" smtClean="0">
                        <a:latin typeface="UTM Avo" panose="020406030505060202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Bé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thích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chí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quá</a:t>
                      </a:r>
                      <a:endParaRPr lang="en-US" sz="3200" baseline="0" dirty="0" smtClean="0">
                        <a:latin typeface="UTM Avo" panose="020406030505060202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Cười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rõ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thật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Avo" panose="02040603050506020204" pitchFamily="18" charset="0"/>
                        </a:rPr>
                        <a:t>tươi</a:t>
                      </a:r>
                      <a:r>
                        <a:rPr lang="en-US" sz="3200" baseline="0" dirty="0" smtClean="0"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69332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88438" y="699664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525" y="1185578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ươi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70451" y="3128580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ươi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23503" y="2156853"/>
            <a:ext cx="938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ươi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8887" y="1185705"/>
            <a:ext cx="10476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28791" y="1668027"/>
            <a:ext cx="778084" cy="3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696660" y="2642716"/>
            <a:ext cx="8252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963130" y="3627455"/>
            <a:ext cx="7335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6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7" grpId="0"/>
      <p:bldP spid="7" grpId="1"/>
      <p:bldP spid="7" grpId="2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31066" y="1998133"/>
            <a:ext cx="6994610" cy="5091559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2675690" y="1371692"/>
            <a:ext cx="7705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90" t="27678" r="53179" b="13839"/>
          <a:stretch/>
        </p:blipFill>
        <p:spPr>
          <a:xfrm>
            <a:off x="2302330" y="0"/>
            <a:ext cx="7592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87: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9653" y="2421032"/>
            <a:ext cx="801228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uôi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ươi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6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0438" y="2904323"/>
            <a:ext cx="402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ải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uố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6294" y="4480262"/>
            <a:ext cx="1856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906871" y="5445678"/>
            <a:ext cx="3896152" cy="820878"/>
            <a:chOff x="976822" y="5359272"/>
            <a:chExt cx="3717437" cy="820878"/>
          </a:xfrm>
        </p:grpSpPr>
        <p:sp>
          <p:nvSpPr>
            <p:cNvPr id="15" name="Rectangle 14"/>
            <p:cNvSpPr/>
            <p:nvPr/>
          </p:nvSpPr>
          <p:spPr>
            <a:xfrm>
              <a:off x="976822" y="5373862"/>
              <a:ext cx="1004848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ươ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6839" y="5373786"/>
              <a:ext cx="57998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981670" y="5775718"/>
              <a:ext cx="455169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42677" y="5359272"/>
              <a:ext cx="1251582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ươi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 flipV="1">
              <a:off x="3016823" y="5761204"/>
              <a:ext cx="425855" cy="145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268109" y="4473444"/>
            <a:ext cx="155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56294" y="4459496"/>
            <a:ext cx="108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46998" y="4459496"/>
            <a:ext cx="64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203017" y="2906249"/>
            <a:ext cx="329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ởi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31772" y="3723679"/>
            <a:ext cx="163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ưởi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5175" y="5498809"/>
            <a:ext cx="4023408" cy="806288"/>
            <a:chOff x="1376652" y="5615734"/>
            <a:chExt cx="4023408" cy="806288"/>
          </a:xfrm>
        </p:grpSpPr>
        <p:grpSp>
          <p:nvGrpSpPr>
            <p:cNvPr id="8" name="Group 7"/>
            <p:cNvGrpSpPr/>
            <p:nvPr/>
          </p:nvGrpSpPr>
          <p:grpSpPr>
            <a:xfrm>
              <a:off x="1376652" y="5615734"/>
              <a:ext cx="2808306" cy="806288"/>
              <a:chOff x="1145094" y="5385585"/>
              <a:chExt cx="2716513" cy="80628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45094" y="5385585"/>
                <a:ext cx="1080889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uô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endCxn id="12" idx="1"/>
              </p:cNvCxnSpPr>
              <p:nvPr/>
            </p:nvCxnSpPr>
            <p:spPr>
              <a:xfrm flipV="1">
                <a:off x="2225983" y="5787517"/>
                <a:ext cx="485507" cy="164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2711490" y="5385585"/>
                <a:ext cx="601873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i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12" idx="3"/>
                <a:endCxn id="39" idx="1"/>
              </p:cNvCxnSpPr>
              <p:nvPr/>
            </p:nvCxnSpPr>
            <p:spPr>
              <a:xfrm>
                <a:off x="3313364" y="5787517"/>
                <a:ext cx="548243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4184958" y="5615734"/>
              <a:ext cx="1215102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uôi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985657" y="4480632"/>
            <a:ext cx="197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80618" y="4480632"/>
            <a:ext cx="180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2999" y="4487820"/>
            <a:ext cx="1216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68450" y="4473444"/>
            <a:ext cx="632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13947" y="3709802"/>
            <a:ext cx="245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ối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017" t="21518" r="35911" b="55089"/>
          <a:stretch/>
        </p:blipFill>
        <p:spPr>
          <a:xfrm>
            <a:off x="412161" y="78325"/>
            <a:ext cx="4419325" cy="276494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46801" t="20914" r="38738" b="55769"/>
          <a:stretch/>
        </p:blipFill>
        <p:spPr>
          <a:xfrm>
            <a:off x="7412725" y="72051"/>
            <a:ext cx="4494612" cy="284072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6" name="Picture 4" descr="Quả Bưởi | Từ Điển Dược Liệu &amp; Cây Thuố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4"/>
            <a:ext cx="12244021" cy="692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p 14 bài văn tả cây chuối hay nhất - Toplist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4"/>
          <a:stretch/>
        </p:blipFill>
        <p:spPr bwMode="auto">
          <a:xfrm>
            <a:off x="-41289" y="-69254"/>
            <a:ext cx="12285309" cy="692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11435 L 4.79167E-6 1.11111E-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-1.25E-6 1.1111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6003 -0.50625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3032 L 2.70833E-6 -2.22222E-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0857 L 2.29167E-6 2.22222E-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0.00208 L -0.328 -0.50764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727" y="2625820"/>
            <a:ext cx="303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2421" y="2625820"/>
            <a:ext cx="290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3805" y="5979241"/>
            <a:ext cx="235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on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ruồi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4205" y="5979241"/>
            <a:ext cx="302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uăng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lưới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502" t="20433" r="29141" b="34134"/>
          <a:stretch/>
        </p:blipFill>
        <p:spPr>
          <a:xfrm>
            <a:off x="1225977" y="105510"/>
            <a:ext cx="4448908" cy="247943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0178" t="23077" r="28331" b="33173"/>
          <a:stretch/>
        </p:blipFill>
        <p:spPr>
          <a:xfrm>
            <a:off x="7270188" y="3502765"/>
            <a:ext cx="4448908" cy="252031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2747" t="18992" r="31304" b="34374"/>
          <a:stretch/>
        </p:blipFill>
        <p:spPr>
          <a:xfrm>
            <a:off x="7155889" y="105509"/>
            <a:ext cx="4563207" cy="25203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9908" t="22356" r="30088" b="33894"/>
          <a:stretch/>
        </p:blipFill>
        <p:spPr>
          <a:xfrm>
            <a:off x="1225977" y="3421631"/>
            <a:ext cx="4617319" cy="256248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Ngỡ ngàng với vẻ đẹp của những cánh đồng muối Việt Nam | Báo Dân tr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ước tiến mới trong cuộc chiến chống lại dịch ruồi trâu hút máu cừu | Tin  Tứ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86"/>
            <a:ext cx="12192000" cy="68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ề Hội An quăng lưới, lắc thúng ch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86"/>
            <a:ext cx="12192000" cy="68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727" y="2625820"/>
            <a:ext cx="303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2421" y="2625820"/>
            <a:ext cx="290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3805" y="5979241"/>
            <a:ext cx="235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on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ruồi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4205" y="5979241"/>
            <a:ext cx="302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uăng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lưới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9502" t="20433" r="29141" b="34134"/>
          <a:stretch/>
        </p:blipFill>
        <p:spPr>
          <a:xfrm>
            <a:off x="1225977" y="87925"/>
            <a:ext cx="4448908" cy="247943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0178" t="23077" r="28331" b="33173"/>
          <a:stretch/>
        </p:blipFill>
        <p:spPr>
          <a:xfrm>
            <a:off x="7270188" y="3502765"/>
            <a:ext cx="4448908" cy="252031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2747" t="18992" r="31304" b="34374"/>
          <a:stretch/>
        </p:blipFill>
        <p:spPr>
          <a:xfrm>
            <a:off x="7155889" y="105509"/>
            <a:ext cx="4563207" cy="25203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9908" t="22356" r="30088" b="33894"/>
          <a:stretch/>
        </p:blipFill>
        <p:spPr>
          <a:xfrm>
            <a:off x="1225977" y="3421631"/>
            <a:ext cx="4617319" cy="256248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4072865" y="2620851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2048" y="5979241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4153" y="2623852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23786" y="5992711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10353" y="3193464"/>
            <a:ext cx="1178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10044" y="6576647"/>
            <a:ext cx="97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188983" y="3193464"/>
            <a:ext cx="937432" cy="17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46079" y="6570787"/>
            <a:ext cx="97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7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9" grpId="0"/>
      <p:bldP spid="19" grpId="1"/>
      <p:bldP spid="19" grpId="2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1955450" y="1972163"/>
            <a:ext cx="2992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uổi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4558" y="1993901"/>
            <a:ext cx="92634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0546" y="1993901"/>
            <a:ext cx="122946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uôi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730900" y="2373812"/>
            <a:ext cx="619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210470" y="2007756"/>
            <a:ext cx="1892357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uổ</a:t>
            </a:r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94352" y="2387666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81931" y="3359681"/>
            <a:ext cx="506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uổi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68824" y="1993896"/>
            <a:ext cx="655797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65712" y="2387662"/>
            <a:ext cx="6196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39891" y="4562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7323014" y="2217861"/>
            <a:ext cx="44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latin typeface="Windsor" panose="00000400000000000000" pitchFamily="2" charset="-93"/>
                <a:ea typeface="Windsor" panose="00000400000000000000" pitchFamily="2" charset="-93"/>
                <a:cs typeface="Windsor" panose="00000400000000000000" pitchFamily="2" charset="-93"/>
              </a:rPr>
              <a:t>̉</a:t>
            </a:r>
            <a:endParaRPr lang="vi-VN" sz="6000" b="1" dirty="0"/>
          </a:p>
        </p:txBody>
      </p:sp>
    </p:spTree>
    <p:extLst>
      <p:ext uri="{BB962C8B-B14F-4D97-AF65-F5344CB8AC3E}">
        <p14:creationId xmlns:p14="http://schemas.microsoft.com/office/powerpoint/2010/main" val="11838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163</Words>
  <Application>Microsoft Office PowerPoint</Application>
  <PresentationFormat>Widescreen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Times New Roman</vt:lpstr>
      <vt:lpstr>UTM Avo</vt:lpstr>
      <vt:lpstr>Windsor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55</cp:revision>
  <dcterms:created xsi:type="dcterms:W3CDTF">2021-01-03T10:22:49Z</dcterms:created>
  <dcterms:modified xsi:type="dcterms:W3CDTF">2021-01-03T11:42:31Z</dcterms:modified>
</cp:coreProperties>
</file>