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78" r:id="rId7"/>
    <p:sldId id="265" r:id="rId8"/>
    <p:sldId id="266" r:id="rId9"/>
    <p:sldId id="267" r:id="rId10"/>
    <p:sldId id="268" r:id="rId11"/>
    <p:sldId id="279" r:id="rId12"/>
    <p:sldId id="28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5E6A-CE44-40A6-A087-15771B24E9C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A4659-B0AE-469F-B1A1-218E649339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61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148A-8CE1-400A-867D-D84E00703DD1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61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15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61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19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2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9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6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17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63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29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8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7EC0-211C-4908-B663-095640CFB63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DF28-419E-469A-B17B-C3ACA3701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29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7738" t="39665" r="39071" b="25263"/>
          <a:stretch/>
        </p:blipFill>
        <p:spPr>
          <a:xfrm>
            <a:off x="3635810" y="2060098"/>
            <a:ext cx="5222922" cy="31312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0664" y="2033192"/>
            <a:ext cx="37514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Ďt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4101229" y="4309360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4150140" y="3640280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5496942" y="3625688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497571" y="4856237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449837" y="3629715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4467427" y="4885947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38758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027930" y="3647109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2086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7654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2275 w 467958"/>
              <a:gd name="connsiteY7" fmla="*/ 844475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35686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24928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8285" y="931937"/>
                  <a:pt x="286138" y="914399"/>
                </a:cubicBezTo>
                <a:cubicBezTo>
                  <a:pt x="293991" y="896861"/>
                  <a:pt x="300659" y="880334"/>
                  <a:pt x="313033" y="849854"/>
                </a:cubicBezTo>
                <a:cubicBezTo>
                  <a:pt x="325407" y="819374"/>
                  <a:pt x="348692" y="760252"/>
                  <a:pt x="360381" y="731520"/>
                </a:cubicBezTo>
                <a:cubicBezTo>
                  <a:pt x="372070" y="702788"/>
                  <a:pt x="373305" y="706152"/>
                  <a:pt x="383166" y="677465"/>
                </a:cubicBezTo>
                <a:cubicBezTo>
                  <a:pt x="393027" y="648778"/>
                  <a:pt x="412589" y="598797"/>
                  <a:pt x="424928" y="559397"/>
                </a:cubicBezTo>
                <a:cubicBezTo>
                  <a:pt x="437267" y="519997"/>
                  <a:pt x="450925" y="480508"/>
                  <a:pt x="457200" y="441063"/>
                </a:cubicBezTo>
                <a:cubicBezTo>
                  <a:pt x="463475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5685200" y="3647109"/>
            <a:ext cx="787409" cy="1457184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94496 w 753893"/>
              <a:gd name="connsiteY3" fmla="*/ 1295262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66459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81031 w 753893"/>
              <a:gd name="connsiteY5" fmla="*/ 946411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766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3893" h="1464013">
                <a:moveTo>
                  <a:pt x="0" y="1464013"/>
                </a:moveTo>
                <a:cubicBezTo>
                  <a:pt x="30804" y="1457933"/>
                  <a:pt x="80079" y="1455052"/>
                  <a:pt x="116732" y="1439694"/>
                </a:cubicBezTo>
                <a:cubicBezTo>
                  <a:pt x="153385" y="1424336"/>
                  <a:pt x="192007" y="1395034"/>
                  <a:pt x="219918" y="1371863"/>
                </a:cubicBezTo>
                <a:cubicBezTo>
                  <a:pt x="247829" y="1348692"/>
                  <a:pt x="266740" y="1321299"/>
                  <a:pt x="284195" y="1300666"/>
                </a:cubicBezTo>
                <a:cubicBezTo>
                  <a:pt x="301650" y="1280033"/>
                  <a:pt x="309120" y="1271822"/>
                  <a:pt x="324649" y="1248064"/>
                </a:cubicBezTo>
                <a:cubicBezTo>
                  <a:pt x="340178" y="1224306"/>
                  <a:pt x="356453" y="1208396"/>
                  <a:pt x="382517" y="1158120"/>
                </a:cubicBezTo>
                <a:cubicBezTo>
                  <a:pt x="408581" y="1107845"/>
                  <a:pt x="448415" y="1024209"/>
                  <a:pt x="481031" y="946411"/>
                </a:cubicBezTo>
                <a:cubicBezTo>
                  <a:pt x="513647" y="868613"/>
                  <a:pt x="549235" y="774126"/>
                  <a:pt x="578212" y="691330"/>
                </a:cubicBezTo>
                <a:cubicBezTo>
                  <a:pt x="607189" y="608534"/>
                  <a:pt x="629665" y="543508"/>
                  <a:pt x="654892" y="449632"/>
                </a:cubicBezTo>
                <a:cubicBezTo>
                  <a:pt x="680119" y="355756"/>
                  <a:pt x="713884" y="224906"/>
                  <a:pt x="729574" y="160506"/>
                </a:cubicBezTo>
                <a:cubicBezTo>
                  <a:pt x="745264" y="96106"/>
                  <a:pt x="744978" y="89981"/>
                  <a:pt x="749031" y="63230"/>
                </a:cubicBezTo>
                <a:cubicBezTo>
                  <a:pt x="753084" y="36479"/>
                  <a:pt x="753083" y="10538"/>
                  <a:pt x="753893" y="0"/>
                </a:cubicBezTo>
                <a:lnTo>
                  <a:pt x="75389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462669" y="3630105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6468913" y="4806864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6709018" y="4401825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6398435" y="3202406"/>
            <a:ext cx="148347" cy="145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185652" y="32690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263 -0.10857 C 0.02604 -0.05301 0.02578 0.00277 0.02552 0.05856 L 0.03138 0.08773 L 0.04245 0.10139 L 0.05339 0.10416 L 0.06836 0.09421 L 0.08229 0.07014 L 0.09297 0.03449 L 0.10391 -0.01111 L 0.1112 -0.04746 L 0.11198 -0.10926 L 0.11198 0.07477 L 0.11602 0.09305 L 0.12513 0.10347 L 0.13646 0.10208 L 0.14818 0.08912 L 0.15807 0.06574 L 0.17162 0.01365 L 0.18216 -0.03704 L 0.19245 -0.09699 L 0.1918 -0.10857 C 0.19167 -0.04977 0.19154 0.00926 0.19141 0.06828 L 0.19505 0.09027 L 0.20339 0.10139 L 0.21042 0.10139 L 0.22396 0.09629 L 0.2375 0.07338 L 0.2474 0.04282 L 0.25768 -0.00209 L 0.1918 -0.1632 L 0.1918 -0.16297 " pathEditMode="relative" rAng="0" ptsTypes="AAAAAAAAAAAAAAAAAAAAAAAAAAAAAAAA">
                                      <p:cBhvr>
                                        <p:cTn id="10" dur="1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2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38" t="39665" r="39071" b="25263"/>
          <a:stretch/>
        </p:blipFill>
        <p:spPr>
          <a:xfrm>
            <a:off x="3635810" y="2060098"/>
            <a:ext cx="5222922" cy="31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0664" y="2033192"/>
            <a:ext cx="37514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Ŕi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55682" y="3462337"/>
            <a:ext cx="282643" cy="137761"/>
          </a:xfrm>
          <a:custGeom>
            <a:avLst/>
            <a:gdLst>
              <a:gd name="connsiteX0" fmla="*/ 0 w 269311"/>
              <a:gd name="connsiteY0" fmla="*/ 47628 h 144904"/>
              <a:gd name="connsiteX1" fmla="*/ 77821 w 269311"/>
              <a:gd name="connsiteY1" fmla="*/ 3853 h 144904"/>
              <a:gd name="connsiteX2" fmla="*/ 155642 w 269311"/>
              <a:gd name="connsiteY2" fmla="*/ 3853 h 144904"/>
              <a:gd name="connsiteX3" fmla="*/ 204280 w 269311"/>
              <a:gd name="connsiteY3" fmla="*/ 18445 h 144904"/>
              <a:gd name="connsiteX4" fmla="*/ 243191 w 269311"/>
              <a:gd name="connsiteY4" fmla="*/ 52492 h 144904"/>
              <a:gd name="connsiteX5" fmla="*/ 267510 w 269311"/>
              <a:gd name="connsiteY5" fmla="*/ 86538 h 144904"/>
              <a:gd name="connsiteX6" fmla="*/ 267510 w 269311"/>
              <a:gd name="connsiteY6" fmla="*/ 144904 h 144904"/>
              <a:gd name="connsiteX7" fmla="*/ 267510 w 269311"/>
              <a:gd name="connsiteY7" fmla="*/ 144904 h 144904"/>
              <a:gd name="connsiteX0" fmla="*/ 0 w 274174"/>
              <a:gd name="connsiteY0" fmla="*/ 58063 h 145611"/>
              <a:gd name="connsiteX1" fmla="*/ 82684 w 274174"/>
              <a:gd name="connsiteY1" fmla="*/ 4560 h 145611"/>
              <a:gd name="connsiteX2" fmla="*/ 160505 w 274174"/>
              <a:gd name="connsiteY2" fmla="*/ 4560 h 145611"/>
              <a:gd name="connsiteX3" fmla="*/ 209143 w 274174"/>
              <a:gd name="connsiteY3" fmla="*/ 19152 h 145611"/>
              <a:gd name="connsiteX4" fmla="*/ 248054 w 274174"/>
              <a:gd name="connsiteY4" fmla="*/ 53199 h 145611"/>
              <a:gd name="connsiteX5" fmla="*/ 272373 w 274174"/>
              <a:gd name="connsiteY5" fmla="*/ 87245 h 145611"/>
              <a:gd name="connsiteX6" fmla="*/ 272373 w 274174"/>
              <a:gd name="connsiteY6" fmla="*/ 145611 h 145611"/>
              <a:gd name="connsiteX7" fmla="*/ 272373 w 274174"/>
              <a:gd name="connsiteY7" fmla="*/ 145611 h 145611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48877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53741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87327"/>
              <a:gd name="connsiteY0" fmla="*/ 58604 h 141289"/>
              <a:gd name="connsiteX1" fmla="*/ 87548 w 287327"/>
              <a:gd name="connsiteY1" fmla="*/ 9966 h 141289"/>
              <a:gd name="connsiteX2" fmla="*/ 165369 w 287327"/>
              <a:gd name="connsiteY2" fmla="*/ 238 h 141289"/>
              <a:gd name="connsiteX3" fmla="*/ 214007 w 287327"/>
              <a:gd name="connsiteY3" fmla="*/ 14830 h 141289"/>
              <a:gd name="connsiteX4" fmla="*/ 262645 w 287327"/>
              <a:gd name="connsiteY4" fmla="*/ 53741 h 141289"/>
              <a:gd name="connsiteX5" fmla="*/ 286965 w 287327"/>
              <a:gd name="connsiteY5" fmla="*/ 87787 h 141289"/>
              <a:gd name="connsiteX6" fmla="*/ 277237 w 287327"/>
              <a:gd name="connsiteY6" fmla="*/ 141289 h 141289"/>
              <a:gd name="connsiteX7" fmla="*/ 277237 w 287327"/>
              <a:gd name="connsiteY7" fmla="*/ 141289 h 141289"/>
              <a:gd name="connsiteX0" fmla="*/ 0 w 282643"/>
              <a:gd name="connsiteY0" fmla="*/ 58604 h 141289"/>
              <a:gd name="connsiteX1" fmla="*/ 87548 w 282643"/>
              <a:gd name="connsiteY1" fmla="*/ 9966 h 141289"/>
              <a:gd name="connsiteX2" fmla="*/ 165369 w 282643"/>
              <a:gd name="connsiteY2" fmla="*/ 238 h 141289"/>
              <a:gd name="connsiteX3" fmla="*/ 214007 w 282643"/>
              <a:gd name="connsiteY3" fmla="*/ 14830 h 141289"/>
              <a:gd name="connsiteX4" fmla="*/ 262645 w 282643"/>
              <a:gd name="connsiteY4" fmla="*/ 53741 h 141289"/>
              <a:gd name="connsiteX5" fmla="*/ 282101 w 282643"/>
              <a:gd name="connsiteY5" fmla="*/ 97515 h 141289"/>
              <a:gd name="connsiteX6" fmla="*/ 277237 w 282643"/>
              <a:gd name="connsiteY6" fmla="*/ 141289 h 141289"/>
              <a:gd name="connsiteX7" fmla="*/ 277237 w 282643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4744 h 137429"/>
              <a:gd name="connsiteX1" fmla="*/ 87548 w 282927"/>
              <a:gd name="connsiteY1" fmla="*/ 6106 h 137429"/>
              <a:gd name="connsiteX2" fmla="*/ 165369 w 282927"/>
              <a:gd name="connsiteY2" fmla="*/ 1242 h 137429"/>
              <a:gd name="connsiteX3" fmla="*/ 214007 w 282927"/>
              <a:gd name="connsiteY3" fmla="*/ 10970 h 137429"/>
              <a:gd name="connsiteX4" fmla="*/ 257781 w 282927"/>
              <a:gd name="connsiteY4" fmla="*/ 64472 h 137429"/>
              <a:gd name="connsiteX5" fmla="*/ 282101 w 282927"/>
              <a:gd name="connsiteY5" fmla="*/ 93655 h 137429"/>
              <a:gd name="connsiteX6" fmla="*/ 277237 w 282927"/>
              <a:gd name="connsiteY6" fmla="*/ 137429 h 137429"/>
              <a:gd name="connsiteX7" fmla="*/ 277237 w 282927"/>
              <a:gd name="connsiteY7" fmla="*/ 137429 h 137429"/>
              <a:gd name="connsiteX0" fmla="*/ 0 w 282927"/>
              <a:gd name="connsiteY0" fmla="*/ 58603 h 141288"/>
              <a:gd name="connsiteX1" fmla="*/ 87548 w 282927"/>
              <a:gd name="connsiteY1" fmla="*/ 9965 h 141288"/>
              <a:gd name="connsiteX2" fmla="*/ 165369 w 282927"/>
              <a:gd name="connsiteY2" fmla="*/ 237 h 141288"/>
              <a:gd name="connsiteX3" fmla="*/ 214007 w 282927"/>
              <a:gd name="connsiteY3" fmla="*/ 14829 h 141288"/>
              <a:gd name="connsiteX4" fmla="*/ 257781 w 282927"/>
              <a:gd name="connsiteY4" fmla="*/ 68331 h 141288"/>
              <a:gd name="connsiteX5" fmla="*/ 282101 w 282927"/>
              <a:gd name="connsiteY5" fmla="*/ 97514 h 141288"/>
              <a:gd name="connsiteX6" fmla="*/ 277237 w 282927"/>
              <a:gd name="connsiteY6" fmla="*/ 141288 h 141288"/>
              <a:gd name="connsiteX7" fmla="*/ 277237 w 282927"/>
              <a:gd name="connsiteY7" fmla="*/ 141288 h 141288"/>
              <a:gd name="connsiteX0" fmla="*/ 0 w 282927"/>
              <a:gd name="connsiteY0" fmla="*/ 58913 h 141598"/>
              <a:gd name="connsiteX1" fmla="*/ 87548 w 282927"/>
              <a:gd name="connsiteY1" fmla="*/ 10275 h 141598"/>
              <a:gd name="connsiteX2" fmla="*/ 165369 w 282927"/>
              <a:gd name="connsiteY2" fmla="*/ 547 h 141598"/>
              <a:gd name="connsiteX3" fmla="*/ 209143 w 282927"/>
              <a:gd name="connsiteY3" fmla="*/ 20003 h 141598"/>
              <a:gd name="connsiteX4" fmla="*/ 257781 w 282927"/>
              <a:gd name="connsiteY4" fmla="*/ 68641 h 141598"/>
              <a:gd name="connsiteX5" fmla="*/ 282101 w 282927"/>
              <a:gd name="connsiteY5" fmla="*/ 97824 h 141598"/>
              <a:gd name="connsiteX6" fmla="*/ 277237 w 282927"/>
              <a:gd name="connsiteY6" fmla="*/ 141598 h 141598"/>
              <a:gd name="connsiteX7" fmla="*/ 277237 w 282927"/>
              <a:gd name="connsiteY7" fmla="*/ 141598 h 141598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4006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8870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43" h="137761">
                <a:moveTo>
                  <a:pt x="0" y="55076"/>
                </a:moveTo>
                <a:cubicBezTo>
                  <a:pt x="25940" y="36836"/>
                  <a:pt x="59176" y="15355"/>
                  <a:pt x="87548" y="6438"/>
                </a:cubicBezTo>
                <a:cubicBezTo>
                  <a:pt x="115920" y="-2479"/>
                  <a:pt x="148346" y="-47"/>
                  <a:pt x="170233" y="1574"/>
                </a:cubicBezTo>
                <a:cubicBezTo>
                  <a:pt x="192120" y="3195"/>
                  <a:pt x="203468" y="7249"/>
                  <a:pt x="218870" y="16166"/>
                </a:cubicBezTo>
                <a:cubicBezTo>
                  <a:pt x="234272" y="25083"/>
                  <a:pt x="252107" y="42106"/>
                  <a:pt x="262645" y="55076"/>
                </a:cubicBezTo>
                <a:cubicBezTo>
                  <a:pt x="273183" y="68046"/>
                  <a:pt x="279669" y="80206"/>
                  <a:pt x="282101" y="93987"/>
                </a:cubicBezTo>
                <a:cubicBezTo>
                  <a:pt x="284533" y="107768"/>
                  <a:pt x="278048" y="130465"/>
                  <a:pt x="277237" y="137761"/>
                </a:cubicBezTo>
                <a:lnTo>
                  <a:pt x="277237" y="13776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00753" y="3565167"/>
            <a:ext cx="241896" cy="277277"/>
          </a:xfrm>
          <a:custGeom>
            <a:avLst/>
            <a:gdLst>
              <a:gd name="connsiteX0" fmla="*/ 237032 w 237032"/>
              <a:gd name="connsiteY0" fmla="*/ 0 h 282141"/>
              <a:gd name="connsiteX1" fmla="*/ 217577 w 237032"/>
              <a:gd name="connsiteY1" fmla="*/ 111868 h 282141"/>
              <a:gd name="connsiteX2" fmla="*/ 168938 w 237032"/>
              <a:gd name="connsiteY2" fmla="*/ 165370 h 282141"/>
              <a:gd name="connsiteX3" fmla="*/ 13296 w 237032"/>
              <a:gd name="connsiteY3" fmla="*/ 272374 h 282141"/>
              <a:gd name="connsiteX4" fmla="*/ 8432 w 237032"/>
              <a:gd name="connsiteY4" fmla="*/ 277238 h 282141"/>
              <a:gd name="connsiteX5" fmla="*/ 8432 w 237032"/>
              <a:gd name="connsiteY5" fmla="*/ 277238 h 282141"/>
              <a:gd name="connsiteX0" fmla="*/ 237032 w 237032"/>
              <a:gd name="connsiteY0" fmla="*/ 0 h 282141"/>
              <a:gd name="connsiteX1" fmla="*/ 232168 w 237032"/>
              <a:gd name="connsiteY1" fmla="*/ 72957 h 282141"/>
              <a:gd name="connsiteX2" fmla="*/ 217577 w 237032"/>
              <a:gd name="connsiteY2" fmla="*/ 111868 h 282141"/>
              <a:gd name="connsiteX3" fmla="*/ 168938 w 237032"/>
              <a:gd name="connsiteY3" fmla="*/ 165370 h 282141"/>
              <a:gd name="connsiteX4" fmla="*/ 13296 w 237032"/>
              <a:gd name="connsiteY4" fmla="*/ 272374 h 282141"/>
              <a:gd name="connsiteX5" fmla="*/ 8432 w 237032"/>
              <a:gd name="connsiteY5" fmla="*/ 277238 h 282141"/>
              <a:gd name="connsiteX6" fmla="*/ 8432 w 237032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82141"/>
              <a:gd name="connsiteX1" fmla="*/ 237032 w 241896"/>
              <a:gd name="connsiteY1" fmla="*/ 72957 h 282141"/>
              <a:gd name="connsiteX2" fmla="*/ 217577 w 241896"/>
              <a:gd name="connsiteY2" fmla="*/ 111868 h 282141"/>
              <a:gd name="connsiteX3" fmla="*/ 168938 w 241896"/>
              <a:gd name="connsiteY3" fmla="*/ 165370 h 282141"/>
              <a:gd name="connsiteX4" fmla="*/ 13296 w 241896"/>
              <a:gd name="connsiteY4" fmla="*/ 272374 h 282141"/>
              <a:gd name="connsiteX5" fmla="*/ 8432 w 241896"/>
              <a:gd name="connsiteY5" fmla="*/ 277238 h 282141"/>
              <a:gd name="connsiteX6" fmla="*/ 8432 w 241896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77277"/>
              <a:gd name="connsiteX1" fmla="*/ 237032 w 241896"/>
              <a:gd name="connsiteY1" fmla="*/ 68093 h 277277"/>
              <a:gd name="connsiteX2" fmla="*/ 217577 w 241896"/>
              <a:gd name="connsiteY2" fmla="*/ 107004 h 277277"/>
              <a:gd name="connsiteX3" fmla="*/ 168938 w 241896"/>
              <a:gd name="connsiteY3" fmla="*/ 160506 h 277277"/>
              <a:gd name="connsiteX4" fmla="*/ 13296 w 241896"/>
              <a:gd name="connsiteY4" fmla="*/ 267510 h 277277"/>
              <a:gd name="connsiteX5" fmla="*/ 8432 w 241896"/>
              <a:gd name="connsiteY5" fmla="*/ 272374 h 277277"/>
              <a:gd name="connsiteX6" fmla="*/ 8432 w 241896"/>
              <a:gd name="connsiteY6" fmla="*/ 272374 h 2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96" h="277277">
                <a:moveTo>
                  <a:pt x="241896" y="0"/>
                </a:moveTo>
                <a:cubicBezTo>
                  <a:pt x="239464" y="12159"/>
                  <a:pt x="240274" y="49448"/>
                  <a:pt x="237032" y="68093"/>
                </a:cubicBezTo>
                <a:cubicBezTo>
                  <a:pt x="233790" y="86738"/>
                  <a:pt x="228926" y="91602"/>
                  <a:pt x="217577" y="107004"/>
                </a:cubicBezTo>
                <a:cubicBezTo>
                  <a:pt x="206228" y="122406"/>
                  <a:pt x="202985" y="133755"/>
                  <a:pt x="168938" y="160506"/>
                </a:cubicBezTo>
                <a:cubicBezTo>
                  <a:pt x="134891" y="187257"/>
                  <a:pt x="13296" y="267510"/>
                  <a:pt x="13296" y="267510"/>
                </a:cubicBezTo>
                <a:cubicBezTo>
                  <a:pt x="-13455" y="286155"/>
                  <a:pt x="8432" y="272374"/>
                  <a:pt x="8432" y="272374"/>
                </a:cubicBezTo>
                <a:lnTo>
                  <a:pt x="8432" y="27237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 flipH="1" flipV="1">
            <a:off x="4101229" y="4309360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Freeform 8"/>
          <p:cNvSpPr/>
          <p:nvPr/>
        </p:nvSpPr>
        <p:spPr>
          <a:xfrm>
            <a:off x="4150140" y="3640280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496942" y="3625688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5497571" y="4856237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449837" y="3629715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467427" y="4885947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38758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27930" y="3647109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2086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7654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2275 w 467958"/>
              <a:gd name="connsiteY7" fmla="*/ 844475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35686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24928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8285" y="931937"/>
                  <a:pt x="286138" y="914399"/>
                </a:cubicBezTo>
                <a:cubicBezTo>
                  <a:pt x="293991" y="896861"/>
                  <a:pt x="300659" y="880334"/>
                  <a:pt x="313033" y="849854"/>
                </a:cubicBezTo>
                <a:cubicBezTo>
                  <a:pt x="325407" y="819374"/>
                  <a:pt x="348692" y="760252"/>
                  <a:pt x="360381" y="731520"/>
                </a:cubicBezTo>
                <a:cubicBezTo>
                  <a:pt x="372070" y="702788"/>
                  <a:pt x="373305" y="706152"/>
                  <a:pt x="383166" y="677465"/>
                </a:cubicBezTo>
                <a:cubicBezTo>
                  <a:pt x="393027" y="648778"/>
                  <a:pt x="412589" y="598797"/>
                  <a:pt x="424928" y="559397"/>
                </a:cubicBezTo>
                <a:cubicBezTo>
                  <a:pt x="437267" y="519997"/>
                  <a:pt x="450925" y="480508"/>
                  <a:pt x="457200" y="441063"/>
                </a:cubicBezTo>
                <a:cubicBezTo>
                  <a:pt x="463475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685200" y="3647109"/>
            <a:ext cx="787409" cy="1457184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94496 w 753893"/>
              <a:gd name="connsiteY3" fmla="*/ 1295262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66459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81031 w 753893"/>
              <a:gd name="connsiteY5" fmla="*/ 946411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766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3893" h="1464013">
                <a:moveTo>
                  <a:pt x="0" y="1464013"/>
                </a:moveTo>
                <a:cubicBezTo>
                  <a:pt x="30804" y="1457933"/>
                  <a:pt x="80079" y="1455052"/>
                  <a:pt x="116732" y="1439694"/>
                </a:cubicBezTo>
                <a:cubicBezTo>
                  <a:pt x="153385" y="1424336"/>
                  <a:pt x="192007" y="1395034"/>
                  <a:pt x="219918" y="1371863"/>
                </a:cubicBezTo>
                <a:cubicBezTo>
                  <a:pt x="247829" y="1348692"/>
                  <a:pt x="266740" y="1321299"/>
                  <a:pt x="284195" y="1300666"/>
                </a:cubicBezTo>
                <a:cubicBezTo>
                  <a:pt x="301650" y="1280033"/>
                  <a:pt x="309120" y="1271822"/>
                  <a:pt x="324649" y="1248064"/>
                </a:cubicBezTo>
                <a:cubicBezTo>
                  <a:pt x="340178" y="1224306"/>
                  <a:pt x="356453" y="1208396"/>
                  <a:pt x="382517" y="1158120"/>
                </a:cubicBezTo>
                <a:cubicBezTo>
                  <a:pt x="408581" y="1107845"/>
                  <a:pt x="448415" y="1024209"/>
                  <a:pt x="481031" y="946411"/>
                </a:cubicBezTo>
                <a:cubicBezTo>
                  <a:pt x="513647" y="868613"/>
                  <a:pt x="549235" y="774126"/>
                  <a:pt x="578212" y="691330"/>
                </a:cubicBezTo>
                <a:cubicBezTo>
                  <a:pt x="607189" y="608534"/>
                  <a:pt x="629665" y="543508"/>
                  <a:pt x="654892" y="449632"/>
                </a:cubicBezTo>
                <a:cubicBezTo>
                  <a:pt x="680119" y="355756"/>
                  <a:pt x="713884" y="224906"/>
                  <a:pt x="729574" y="160506"/>
                </a:cubicBezTo>
                <a:cubicBezTo>
                  <a:pt x="745264" y="96106"/>
                  <a:pt x="744978" y="89981"/>
                  <a:pt x="749031" y="63230"/>
                </a:cubicBezTo>
                <a:cubicBezTo>
                  <a:pt x="753084" y="36479"/>
                  <a:pt x="753083" y="10538"/>
                  <a:pt x="753893" y="0"/>
                </a:cubicBezTo>
                <a:lnTo>
                  <a:pt x="75389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6462669" y="3630105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468913" y="4806864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6709018" y="4401825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6398435" y="3202406"/>
            <a:ext cx="148347" cy="145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185652" y="32690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565567" y="215466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263 -0.10857 C 0.02604 -0.05301 0.02578 0.00277 0.02552 0.05856 L 0.03138 0.08773 L 0.04245 0.10139 L 0.05339 0.10416 L 0.06836 0.09421 L 0.08229 0.07014 L 0.09297 0.03449 L 0.10391 -0.01111 L 0.1112 -0.04746 L 0.11198 -0.10926 L 0.11198 0.07477 L 0.11602 0.09305 L 0.12513 0.10347 L 0.13646 0.10208 L 0.14818 0.08912 L 0.15807 0.06574 L 0.17162 0.01365 L 0.18216 -0.03704 L 0.19245 -0.09699 L 0.1918 -0.10857 C 0.19167 -0.04977 0.19154 0.00926 0.19141 0.06828 L 0.19505 0.09027 L 0.20339 0.10139 L 0.21042 0.10139 L 0.22396 0.09629 L 0.2375 0.07338 L 0.2474 0.04282 L 0.25768 -0.00209 L 0.1918 -0.1632 L 0.1918 -0.16297 " pathEditMode="relative" rAng="0" ptsTypes="AAAAAAAAAAAAAAAAAAAAAAAAAAAAAAAA">
                                      <p:cBhvr>
                                        <p:cTn id="10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2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6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Motion origin="layout" path="M -3.125E-6 4.44444E-6 L -0.08007 0.02916 L -0.07396 0.02546 L -0.06367 0.02546 L -0.05859 0.04004 L -0.05963 0.05833 L -0.06784 0.07291 L -0.07916 0.08402 L -0.07916 0.08425 " pathEditMode="relative" rAng="0" ptsTypes="AAAAAAAAA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42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860392" y="3731058"/>
            <a:ext cx="5969917" cy="1856937"/>
            <a:chOff x="759441" y="1821142"/>
            <a:chExt cx="4068776" cy="143640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3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3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3029781" y="691054"/>
            <a:ext cx="5800528" cy="1856937"/>
            <a:chOff x="2339787" y="1081792"/>
            <a:chExt cx="6144141" cy="1856937"/>
          </a:xfrm>
        </p:grpSpPr>
        <p:grpSp>
          <p:nvGrpSpPr>
            <p:cNvPr id="60" name="Group 59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2916286" y="1287839"/>
              <a:ext cx="1760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đē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21659" y="899964"/>
            <a:ext cx="2025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wúi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5905" y="3955423"/>
            <a:ext cx="216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Ǉhư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0772" y="3936586"/>
            <a:ext cx="1669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Ƒňi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3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90" t="27678" r="53179" b="13839"/>
          <a:stretch/>
        </p:blipFill>
        <p:spPr>
          <a:xfrm>
            <a:off x="2302330" y="0"/>
            <a:ext cx="759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64" t="27307" r="38705" b="35863"/>
          <a:stretch/>
        </p:blipFill>
        <p:spPr>
          <a:xfrm>
            <a:off x="2850987" y="3174139"/>
            <a:ext cx="4104109" cy="356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683" t="32367" r="37869" b="33705"/>
          <a:stretch/>
        </p:blipFill>
        <p:spPr>
          <a:xfrm rot="747540">
            <a:off x="6121626" y="456120"/>
            <a:ext cx="5784655" cy="4491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116" t="30059" r="38287" b="34673"/>
          <a:stretch/>
        </p:blipFill>
        <p:spPr>
          <a:xfrm>
            <a:off x="48987" y="26264"/>
            <a:ext cx="3807863" cy="338001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56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1711" y="46401"/>
            <a:ext cx="257153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551" y="4079308"/>
            <a:ext cx="1169704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gặm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hỏng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Bon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Bon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húi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nướng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sập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Bon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0964" t="27307" r="38705" b="35863"/>
          <a:stretch/>
        </p:blipFill>
        <p:spPr>
          <a:xfrm>
            <a:off x="3731818" y="1502229"/>
            <a:ext cx="3392764" cy="2345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3683" t="32367" r="37869" b="33705"/>
          <a:stretch/>
        </p:blipFill>
        <p:spPr>
          <a:xfrm rot="534964">
            <a:off x="7087485" y="877176"/>
            <a:ext cx="4094011" cy="301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7116" t="30059" r="38287" b="34673"/>
          <a:stretch/>
        </p:blipFill>
        <p:spPr>
          <a:xfrm>
            <a:off x="649653" y="107289"/>
            <a:ext cx="3021450" cy="268196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Cloud Callout 28"/>
          <p:cNvSpPr/>
          <p:nvPr/>
        </p:nvSpPr>
        <p:spPr>
          <a:xfrm>
            <a:off x="6763014" y="521821"/>
            <a:ext cx="5358170" cy="1960816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156980" y="985093"/>
            <a:ext cx="4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nhử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bẫy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69015" y="5062849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2707" y="5551715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3249" y="5057132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3240" y="4565476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2133" y="4565475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439" y="5067180"/>
            <a:ext cx="66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20884" y="5064192"/>
            <a:ext cx="424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4028" y="5064192"/>
            <a:ext cx="481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8270" y="5568043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45929" y="5551715"/>
            <a:ext cx="823245" cy="16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55568" y="6041571"/>
            <a:ext cx="653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8859" y="5568043"/>
            <a:ext cx="9042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" grpId="0"/>
      <p:bldP spid="2" grpId="1"/>
      <p:bldP spid="2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15306" y="1908442"/>
            <a:ext cx="6994610" cy="509155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054579" y="1606432"/>
            <a:ext cx="770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323856" y="48608"/>
            <a:ext cx="4721317" cy="2846992"/>
          </a:xfrm>
          <a:prstGeom prst="cloudCallout">
            <a:avLst>
              <a:gd name="adj1" fmla="val -54670"/>
              <a:gd name="adj2" fmla="val 4742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85469" y="770628"/>
            <a:ext cx="4570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gai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86: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5231" y="2359453"/>
            <a:ext cx="80122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r>
              <a:rPr lang="en-US" sz="15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15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1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5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761" y="2918191"/>
            <a:ext cx="402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ồi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úi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6353" y="4426647"/>
            <a:ext cx="10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39491" y="5445678"/>
            <a:ext cx="3320477" cy="820878"/>
            <a:chOff x="1198772" y="5359272"/>
            <a:chExt cx="3168168" cy="820878"/>
          </a:xfrm>
        </p:grpSpPr>
        <p:sp>
          <p:nvSpPr>
            <p:cNvPr id="15" name="Rectangle 14"/>
            <p:cNvSpPr/>
            <p:nvPr/>
          </p:nvSpPr>
          <p:spPr>
            <a:xfrm>
              <a:off x="1198772" y="5373862"/>
              <a:ext cx="782898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6839" y="5373786"/>
              <a:ext cx="57998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81670" y="5775718"/>
              <a:ext cx="455169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924263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ưi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5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948734" y="4434843"/>
            <a:ext cx="98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6353" y="4434842"/>
            <a:ext cx="63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9456" y="4425788"/>
            <a:ext cx="6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505640" y="2905711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ửi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39491" y="3713006"/>
            <a:ext cx="163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ửi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5176" y="5498809"/>
            <a:ext cx="3474099" cy="809352"/>
            <a:chOff x="1376653" y="5615734"/>
            <a:chExt cx="3474099" cy="809352"/>
          </a:xfrm>
        </p:grpSpPr>
        <p:grpSp>
          <p:nvGrpSpPr>
            <p:cNvPr id="8" name="Group 7"/>
            <p:cNvGrpSpPr/>
            <p:nvPr/>
          </p:nvGrpSpPr>
          <p:grpSpPr>
            <a:xfrm>
              <a:off x="1376653" y="5615734"/>
              <a:ext cx="2442507" cy="809352"/>
              <a:chOff x="1145095" y="5385585"/>
              <a:chExt cx="2362670" cy="8093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45095" y="5385585"/>
                <a:ext cx="86222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  <a:endCxn id="12" idx="1"/>
              </p:cNvCxnSpPr>
              <p:nvPr/>
            </p:nvCxnSpPr>
            <p:spPr>
              <a:xfrm>
                <a:off x="2007315" y="5788729"/>
                <a:ext cx="358552" cy="42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365873" y="5391073"/>
                <a:ext cx="60187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i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985801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856715" y="5621222"/>
              <a:ext cx="994037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78081" y="4480632"/>
            <a:ext cx="76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90645" y="4480631"/>
            <a:ext cx="75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83593" y="4480630"/>
            <a:ext cx="375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69737" y="4487654"/>
            <a:ext cx="6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31245" y="3720195"/>
            <a:ext cx="178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úi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0671" t="22545" r="36865" b="53571"/>
          <a:stretch/>
        </p:blipFill>
        <p:spPr>
          <a:xfrm>
            <a:off x="341220" y="78325"/>
            <a:ext cx="4419325" cy="276494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40755" t="21577" r="42554" b="53200"/>
          <a:stretch/>
        </p:blipFill>
        <p:spPr>
          <a:xfrm>
            <a:off x="7369686" y="78325"/>
            <a:ext cx="4582828" cy="283986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Tỉnh nào miền Bắc không có núi?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" y="-18966"/>
            <a:ext cx="12193955" cy="68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3.33333E-6 7.40741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2.29167E-6 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8359 -0.51389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13032 L 4.79167E-6 -1.85185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10255 L -2.08333E-6 1.48148E-6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0208 L -0.22617 -0.50718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727" y="2625820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xách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2421" y="2625820"/>
            <a:ext cx="29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cửi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3805" y="597924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chùi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4205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ầm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gửi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5777" t="24553" r="33351" b="33036"/>
          <a:stretch/>
        </p:blipFill>
        <p:spPr>
          <a:xfrm>
            <a:off x="1110209" y="68601"/>
            <a:ext cx="4118722" cy="255721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9377" t="22991" r="30088" b="31027"/>
          <a:stretch/>
        </p:blipFill>
        <p:spPr>
          <a:xfrm>
            <a:off x="7303452" y="54227"/>
            <a:ext cx="4134571" cy="25715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3141" t="22098" r="30339" b="31027"/>
          <a:stretch/>
        </p:blipFill>
        <p:spPr>
          <a:xfrm>
            <a:off x="1096005" y="3448009"/>
            <a:ext cx="4147130" cy="25401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9753" t="20536" r="30213" b="31473"/>
          <a:stretch/>
        </p:blipFill>
        <p:spPr>
          <a:xfrm>
            <a:off x="7303452" y="3399022"/>
            <a:ext cx="4134571" cy="25642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2" descr="khung cửi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ÔN DỤNG VÀ ĐỊA CHỈ MUA CÂY TẦM GỬ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057727" y="2625820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xách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2421" y="2625820"/>
            <a:ext cx="29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cửi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3805" y="597924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chùi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14205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ầm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gửi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5777" t="24553" r="33351" b="33036"/>
          <a:stretch/>
        </p:blipFill>
        <p:spPr>
          <a:xfrm>
            <a:off x="1110209" y="68601"/>
            <a:ext cx="4118722" cy="255721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29377" t="22991" r="30088" b="31027"/>
          <a:stretch/>
        </p:blipFill>
        <p:spPr>
          <a:xfrm>
            <a:off x="7303452" y="54227"/>
            <a:ext cx="4134571" cy="25715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33141" t="22098" r="30339" b="31027"/>
          <a:stretch/>
        </p:blipFill>
        <p:spPr>
          <a:xfrm>
            <a:off x="1096005" y="3448009"/>
            <a:ext cx="4147130" cy="25401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/>
          <a:srcRect l="29753" t="20536" r="30213" b="31473"/>
          <a:stretch/>
        </p:blipFill>
        <p:spPr>
          <a:xfrm>
            <a:off x="7303452" y="3399022"/>
            <a:ext cx="4134571" cy="25642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TextBox 43"/>
          <p:cNvSpPr txBox="1"/>
          <p:nvPr/>
        </p:nvSpPr>
        <p:spPr>
          <a:xfrm>
            <a:off x="2229409" y="2608372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8801" y="597924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48761" y="263383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54208" y="5987673"/>
            <a:ext cx="80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55370" y="3218284"/>
            <a:ext cx="614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93085" y="3218284"/>
            <a:ext cx="669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67537" y="6569373"/>
            <a:ext cx="1152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15500" y="6572824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  <p:bldP spid="45" grpId="1"/>
      <p:bldP spid="45" grpId="2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955450" y="1972163"/>
            <a:ext cx="299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ụi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558" y="1993901"/>
            <a:ext cx="92634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6" y="1993901"/>
            <a:ext cx="98098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900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10470" y="2007756"/>
            <a:ext cx="189235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ụi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94352" y="2387666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1931" y="3359681"/>
            <a:ext cx="50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bụi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cỏ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8824" y="1993896"/>
            <a:ext cx="65579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65712" y="2387662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094411" y="1672738"/>
            <a:ext cx="44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․</a:t>
            </a:r>
            <a:endParaRPr lang="vi-VN" sz="6000" b="1" dirty="0"/>
          </a:p>
        </p:txBody>
      </p:sp>
    </p:spTree>
    <p:extLst>
      <p:ext uri="{BB962C8B-B14F-4D97-AF65-F5344CB8AC3E}">
        <p14:creationId xmlns:p14="http://schemas.microsoft.com/office/powerpoint/2010/main" val="37311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699776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ui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4054646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ưi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699776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743420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4044392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3088036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187</Words>
  <Application>Microsoft Office PowerPoint</Application>
  <PresentationFormat>Widescreen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55</cp:revision>
  <dcterms:created xsi:type="dcterms:W3CDTF">2021-01-03T08:53:35Z</dcterms:created>
  <dcterms:modified xsi:type="dcterms:W3CDTF">2021-09-05T12:43:57Z</dcterms:modified>
</cp:coreProperties>
</file>