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4" r:id="rId3"/>
    <p:sldId id="286" r:id="rId4"/>
    <p:sldId id="276" r:id="rId5"/>
    <p:sldId id="277" r:id="rId6"/>
    <p:sldId id="278" r:id="rId7"/>
    <p:sldId id="279" r:id="rId8"/>
    <p:sldId id="280" r:id="rId9"/>
    <p:sldId id="257" r:id="rId10"/>
    <p:sldId id="258" r:id="rId11"/>
    <p:sldId id="259" r:id="rId12"/>
    <p:sldId id="260" r:id="rId13"/>
    <p:sldId id="261" r:id="rId14"/>
    <p:sldId id="262" r:id="rId15"/>
    <p:sldId id="264" r:id="rId16"/>
    <p:sldId id="263" r:id="rId17"/>
    <p:sldId id="265" r:id="rId18"/>
    <p:sldId id="266" r:id="rId19"/>
    <p:sldId id="290" r:id="rId20"/>
    <p:sldId id="268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30/12/2020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38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30/12/2020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030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30/12/2020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525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30/12/2020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551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30/12/2020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369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30/12/2020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956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30/12/2020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13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30/12/2020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644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30/12/2020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91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30/12/2020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77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30/12/2020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157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E57D4-2DDD-4C4D-8729-9DA7156F8FE0}" type="datetimeFigureOut">
              <a:rPr lang="vi-VN" smtClean="0"/>
              <a:t>30/12/2020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000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ọc Sinh đi Học Trên Nền Quảng Cáo đường, Nền Quảng Cáo, Nét đẹp, Đồng Cỏ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5942" y="1274565"/>
            <a:ext cx="105230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85: ÔN TẬP</a:t>
            </a:r>
            <a:endParaRPr lang="vi-VN" sz="11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81481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335" t="20281" r="20649" b="21630"/>
          <a:stretch/>
        </p:blipFill>
        <p:spPr>
          <a:xfrm>
            <a:off x="464457" y="275885"/>
            <a:ext cx="11176000" cy="5515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27667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517" t="19792" r="20782" b="21708"/>
          <a:stretch/>
        </p:blipFill>
        <p:spPr>
          <a:xfrm>
            <a:off x="580572" y="159767"/>
            <a:ext cx="11103427" cy="5602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244543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475" t="20588" r="20993" b="20404"/>
          <a:stretch/>
        </p:blipFill>
        <p:spPr>
          <a:xfrm>
            <a:off x="972458" y="218143"/>
            <a:ext cx="10551884" cy="5805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595252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854" t="20343" r="21027" b="21017"/>
          <a:stretch/>
        </p:blipFill>
        <p:spPr>
          <a:xfrm>
            <a:off x="1219200" y="188628"/>
            <a:ext cx="10102005" cy="6070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869174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4312" y="2447284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2340" y="2493450"/>
            <a:ext cx="4847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cam?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713" y="5862352"/>
            <a:ext cx="4392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1787" y="5876865"/>
            <a:ext cx="4168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3335" t="20281" r="20649" b="21630"/>
          <a:stretch/>
        </p:blipFill>
        <p:spPr>
          <a:xfrm>
            <a:off x="1138309" y="62108"/>
            <a:ext cx="4113958" cy="2330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3517" t="19792" r="20782" b="21708"/>
          <a:stretch/>
        </p:blipFill>
        <p:spPr>
          <a:xfrm>
            <a:off x="7169706" y="4347"/>
            <a:ext cx="4108710" cy="2386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2475" t="20588" r="20993" b="20404"/>
          <a:stretch/>
        </p:blipFill>
        <p:spPr>
          <a:xfrm>
            <a:off x="1066787" y="3484061"/>
            <a:ext cx="4073498" cy="2423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22854" t="20343" r="21027" b="21017"/>
          <a:stretch/>
        </p:blipFill>
        <p:spPr>
          <a:xfrm>
            <a:off x="7169706" y="3511800"/>
            <a:ext cx="4032352" cy="2423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05868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37112" y="6061341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3335" t="20281" r="20649" b="21630"/>
          <a:stretch/>
        </p:blipFill>
        <p:spPr>
          <a:xfrm>
            <a:off x="1332163" y="134680"/>
            <a:ext cx="10182834" cy="5768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16840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3258" y="6049036"/>
            <a:ext cx="6530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cam?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3517" t="19792" r="20782" b="21708"/>
          <a:stretch/>
        </p:blipFill>
        <p:spPr>
          <a:xfrm>
            <a:off x="1030516" y="207548"/>
            <a:ext cx="10551884" cy="5647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55485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6485" y="6094581"/>
            <a:ext cx="699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2475" t="20588" r="20993" b="20404"/>
          <a:stretch/>
        </p:blipFill>
        <p:spPr>
          <a:xfrm>
            <a:off x="696685" y="203198"/>
            <a:ext cx="10838783" cy="5631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73466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69029" y="6022008"/>
            <a:ext cx="691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2854" t="20343" r="21027" b="21017"/>
          <a:stretch/>
        </p:blipFill>
        <p:spPr>
          <a:xfrm>
            <a:off x="984737" y="159658"/>
            <a:ext cx="10345715" cy="5441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9548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5881" y="348507"/>
            <a:ext cx="5939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Avo"/>
                <a:cs typeface="Times New Roman" panose="02020603050405020304" pitchFamily="18" charset="0"/>
              </a:rPr>
              <a:t>Quả</a:t>
            </a:r>
            <a:r>
              <a:rPr lang="en-US" sz="4800" b="1" dirty="0" smtClean="0">
                <a:solidFill>
                  <a:srgbClr val="FF0000"/>
                </a:solidFill>
                <a:latin typeface="Avo"/>
                <a:cs typeface="Times New Roman" panose="02020603050405020304" pitchFamily="18" charset="0"/>
              </a:rPr>
              <a:t> cam </a:t>
            </a:r>
            <a:r>
              <a:rPr lang="en-US" sz="4800" b="1" dirty="0" err="1" smtClean="0">
                <a:solidFill>
                  <a:srgbClr val="FF0000"/>
                </a:solidFill>
                <a:latin typeface="Avo"/>
                <a:cs typeface="Times New Roman" panose="02020603050405020304" pitchFamily="18" charset="0"/>
              </a:rPr>
              <a:t>ngọt</a:t>
            </a:r>
            <a:r>
              <a:rPr lang="en-US" sz="4800" b="1" dirty="0" smtClean="0">
                <a:solidFill>
                  <a:srgbClr val="FF0000"/>
                </a:solidFill>
                <a:latin typeface="Avo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vo"/>
                <a:cs typeface="Times New Roman" panose="02020603050405020304" pitchFamily="18" charset="0"/>
              </a:rPr>
              <a:t>ngào</a:t>
            </a:r>
            <a:endParaRPr lang="vi-VN" sz="4800" b="1" dirty="0">
              <a:solidFill>
                <a:srgbClr val="FF0000"/>
              </a:solidFill>
              <a:latin typeface="Avo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3335" t="20281" r="20649" b="21630"/>
          <a:stretch/>
        </p:blipFill>
        <p:spPr>
          <a:xfrm>
            <a:off x="1278673" y="1451541"/>
            <a:ext cx="4113958" cy="2330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3517" t="19792" r="20782" b="21708"/>
          <a:stretch/>
        </p:blipFill>
        <p:spPr>
          <a:xfrm>
            <a:off x="6893180" y="1451540"/>
            <a:ext cx="4108710" cy="2386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22475" t="20588" r="20993" b="20404"/>
          <a:stretch/>
        </p:blipFill>
        <p:spPr>
          <a:xfrm>
            <a:off x="1319132" y="4126370"/>
            <a:ext cx="4073498" cy="2423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22854" t="20343" r="21027" b="21017"/>
          <a:stretch/>
        </p:blipFill>
        <p:spPr>
          <a:xfrm>
            <a:off x="6969539" y="4126370"/>
            <a:ext cx="4032352" cy="2423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Cloud 10"/>
          <p:cNvSpPr/>
          <p:nvPr/>
        </p:nvSpPr>
        <p:spPr>
          <a:xfrm>
            <a:off x="3598206" y="1977203"/>
            <a:ext cx="5208531" cy="3202496"/>
          </a:xfrm>
          <a:prstGeom prst="cloud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3598206" y="2679820"/>
            <a:ext cx="49562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20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811702" y="3121219"/>
            <a:ext cx="2855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5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tểu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ướng dẫn thay hình nền PowerPoint đẹp đúng 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36" b="13674"/>
          <a:stretch/>
        </p:blipFill>
        <p:spPr bwMode="auto">
          <a:xfrm>
            <a:off x="8294914" y="6993"/>
            <a:ext cx="3897086" cy="463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Quả táo đỏ thật to | Mamibabi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27" y="-373347"/>
            <a:ext cx="1796716" cy="20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Quả táo đỏ thật to | Mamibab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8" b="11804"/>
          <a:stretch/>
        </p:blipFill>
        <p:spPr bwMode="auto">
          <a:xfrm>
            <a:off x="-48127" y="4573746"/>
            <a:ext cx="1491915" cy="22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24417" y="3246810"/>
            <a:ext cx="2852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cái</a:t>
            </a:r>
            <a:r>
              <a:rPr lang="en-US" sz="5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kéo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073912" y="3240938"/>
            <a:ext cx="75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296660"/>
              </p:ext>
            </p:extLst>
          </p:nvPr>
        </p:nvGraphicFramePr>
        <p:xfrm>
          <a:off x="1519662" y="4791588"/>
          <a:ext cx="2778540" cy="16142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9270">
                  <a:extLst>
                    <a:ext uri="{9D8B030D-6E8A-4147-A177-3AD203B41FA5}">
                      <a16:colId xmlns:a16="http://schemas.microsoft.com/office/drawing/2014/main" val="4173711720"/>
                    </a:ext>
                  </a:extLst>
                </a:gridCol>
                <a:gridCol w="1389270">
                  <a:extLst>
                    <a:ext uri="{9D8B030D-6E8A-4147-A177-3AD203B41FA5}">
                      <a16:colId xmlns:a16="http://schemas.microsoft.com/office/drawing/2014/main" val="1755243988"/>
                    </a:ext>
                  </a:extLst>
                </a:gridCol>
              </a:tblGrid>
              <a:tr h="807132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724176"/>
                  </a:ext>
                </a:extLst>
              </a:tr>
              <a:tr h="807132">
                <a:tc gridSpan="2">
                  <a:txBody>
                    <a:bodyPr/>
                    <a:lstStyle/>
                    <a:p>
                      <a:endParaRPr lang="vi-VN" b="0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261329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70291" y="3240562"/>
            <a:ext cx="109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eo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2048" y="5495426"/>
            <a:ext cx="109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eo</a:t>
            </a:r>
            <a:endParaRPr lang="vi-VN" sz="5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10310" y="3240358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02657"/>
              </p:ext>
            </p:extLst>
          </p:nvPr>
        </p:nvGraphicFramePr>
        <p:xfrm>
          <a:off x="7032652" y="4783805"/>
          <a:ext cx="2778540" cy="16142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9270">
                  <a:extLst>
                    <a:ext uri="{9D8B030D-6E8A-4147-A177-3AD203B41FA5}">
                      <a16:colId xmlns:a16="http://schemas.microsoft.com/office/drawing/2014/main" val="4173711720"/>
                    </a:ext>
                  </a:extLst>
                </a:gridCol>
                <a:gridCol w="1389270">
                  <a:extLst>
                    <a:ext uri="{9D8B030D-6E8A-4147-A177-3AD203B41FA5}">
                      <a16:colId xmlns:a16="http://schemas.microsoft.com/office/drawing/2014/main" val="1755243988"/>
                    </a:ext>
                  </a:extLst>
                </a:gridCol>
              </a:tblGrid>
              <a:tr h="807132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724176"/>
                  </a:ext>
                </a:extLst>
              </a:tr>
              <a:tr h="807132">
                <a:tc gridSpan="2">
                  <a:txBody>
                    <a:bodyPr/>
                    <a:lstStyle/>
                    <a:p>
                      <a:endParaRPr lang="vi-VN" b="0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261329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871031" y="5527145"/>
            <a:ext cx="1071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êu</a:t>
            </a:r>
            <a:endParaRPr lang="vi-VN" sz="5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79500" y="3122022"/>
            <a:ext cx="694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4806" y="3121219"/>
            <a:ext cx="1184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êu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24909" y="3107259"/>
            <a:ext cx="802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/>
          <a:srcRect l="22967" t="23624" r="48641" b="41626"/>
          <a:stretch/>
        </p:blipFill>
        <p:spPr>
          <a:xfrm>
            <a:off x="990916" y="617850"/>
            <a:ext cx="3694177" cy="2424425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/>
          <a:srcRect l="54872" t="20625" r="20389" b="23874"/>
          <a:stretch/>
        </p:blipFill>
        <p:spPr>
          <a:xfrm>
            <a:off x="6263567" y="617850"/>
            <a:ext cx="3752606" cy="2424425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769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09336 0.21575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4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01953 0.21575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162 L -0.09726 0.23241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267 0.22407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" grpId="0"/>
      <p:bldP spid="13" grpId="0"/>
      <p:bldP spid="13" grpId="1"/>
      <p:bldP spid="17" grpId="0"/>
      <p:bldP spid="18" grpId="0"/>
      <p:bldP spid="19" grpId="0"/>
      <p:bldP spid="19" grpId="1"/>
      <p:bldP spid="22" grpId="0"/>
      <p:bldP spid="23" grpId="0"/>
      <p:bldP spid="23" grpId="1"/>
      <p:bldP spid="24" grpId="0"/>
      <p:bldP spid="25" grpId="0"/>
      <p:bldP spid="2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1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Hướng dẫn thay hình nền PowerPoint đẹp đúng ý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020" y="17209"/>
            <a:ext cx="5356980" cy="39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Quả táo đỏ thật to | Mamibabi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857" y="-298258"/>
            <a:ext cx="1330337" cy="15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Quả táo đỏ thật to | Mamibab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8" b="11804"/>
          <a:stretch/>
        </p:blipFill>
        <p:spPr bwMode="auto">
          <a:xfrm>
            <a:off x="-28670" y="4796589"/>
            <a:ext cx="1279782" cy="204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90941" y="178204"/>
            <a:ext cx="1798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eo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4268" y="202349"/>
            <a:ext cx="18309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âu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2106" y="177353"/>
            <a:ext cx="17572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ây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4800" y="2278301"/>
            <a:ext cx="17604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êu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0941" y="2336357"/>
            <a:ext cx="17459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ưu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86507" y="4787776"/>
            <a:ext cx="1354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ơi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8534" y="2335914"/>
            <a:ext cx="16962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</a:t>
            </a:r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en-US" sz="9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59524" y="4787776"/>
            <a:ext cx="1354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oi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7080" y="4787776"/>
            <a:ext cx="1354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ôi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375601"/>
              </p:ext>
            </p:extLst>
          </p:nvPr>
        </p:nvGraphicFramePr>
        <p:xfrm>
          <a:off x="1547445" y="803683"/>
          <a:ext cx="9439424" cy="5859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59856">
                  <a:extLst>
                    <a:ext uri="{9D8B030D-6E8A-4147-A177-3AD203B41FA5}">
                      <a16:colId xmlns:a16="http://schemas.microsoft.com/office/drawing/2014/main" val="4191133793"/>
                    </a:ext>
                  </a:extLst>
                </a:gridCol>
                <a:gridCol w="2359856">
                  <a:extLst>
                    <a:ext uri="{9D8B030D-6E8A-4147-A177-3AD203B41FA5}">
                      <a16:colId xmlns:a16="http://schemas.microsoft.com/office/drawing/2014/main" val="13600927"/>
                    </a:ext>
                  </a:extLst>
                </a:gridCol>
                <a:gridCol w="2359856">
                  <a:extLst>
                    <a:ext uri="{9D8B030D-6E8A-4147-A177-3AD203B41FA5}">
                      <a16:colId xmlns:a16="http://schemas.microsoft.com/office/drawing/2014/main" val="50212494"/>
                    </a:ext>
                  </a:extLst>
                </a:gridCol>
                <a:gridCol w="2359856">
                  <a:extLst>
                    <a:ext uri="{9D8B030D-6E8A-4147-A177-3AD203B41FA5}">
                      <a16:colId xmlns:a16="http://schemas.microsoft.com/office/drawing/2014/main" val="2603445054"/>
                    </a:ext>
                  </a:extLst>
                </a:gridCol>
              </a:tblGrid>
              <a:tr h="5790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âu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97870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b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ây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726043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k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eo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976929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l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êu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35524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ch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iu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100536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ưu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901230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Avo"/>
                        </a:rPr>
                        <a:t>m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Av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oi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27163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Avo"/>
                        </a:rPr>
                        <a:t>c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Av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ôi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33573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Avo"/>
                        </a:rPr>
                        <a:t>r</a:t>
                      </a:r>
                      <a:endParaRPr lang="vi-VN" sz="32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Av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ơi</a:t>
                      </a:r>
                      <a:endParaRPr lang="vi-VN" sz="32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85548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55529" y="546803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ˊ</a:t>
            </a:r>
            <a:endParaRPr lang="vi-VN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77506" y="240407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̣</a:t>
            </a:r>
            <a:endParaRPr lang="vi-VN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527849" y="66921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552894" y="530355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527849" y="1943509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527849" y="131554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555671" y="3217805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553434" y="257147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552894" y="390058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565957" y="451046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313468" y="782908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ầu</a:t>
            </a:r>
            <a:endParaRPr lang="vi-VN" sz="32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44742" y="1475379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ẫy</a:t>
            </a:r>
            <a:endParaRPr lang="vi-VN" sz="32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36866" y="2142469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ẹo</a:t>
            </a:r>
            <a:endParaRPr lang="vi-VN" sz="32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77099" y="2800854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ều</a:t>
            </a:r>
            <a:endParaRPr lang="vi-VN" sz="32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77099" y="3400025"/>
            <a:ext cx="1114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chịu</a:t>
            </a:r>
            <a:endParaRPr lang="vi-VN" sz="32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77099" y="4083044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hưu</a:t>
            </a:r>
            <a:endParaRPr lang="vi-VN" sz="32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355160" y="4704382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ỏi</a:t>
            </a:r>
            <a:endParaRPr lang="vi-VN" sz="32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81975" y="5350374"/>
            <a:ext cx="861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ối</a:t>
            </a:r>
            <a:endParaRPr lang="vi-VN" sz="32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0"/>
            <a:ext cx="1763169" cy="766250"/>
            <a:chOff x="-91092" y="68549"/>
            <a:chExt cx="1763169" cy="85444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600" t="51076" r="87981" b="44621"/>
            <a:stretch/>
          </p:blipFill>
          <p:spPr>
            <a:xfrm>
              <a:off x="-91092" y="68549"/>
              <a:ext cx="854440" cy="8544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29804" y="68549"/>
              <a:ext cx="1042273" cy="652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Đọc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7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026" y="5229692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294659" y="796603"/>
            <a:ext cx="30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‘</a:t>
            </a:r>
            <a:endParaRPr lang="vi-VN" sz="3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409352" y="4864409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/>
              <a:t>̉</a:t>
            </a:r>
            <a:endParaRPr lang="vi-VN" sz="4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309707" y="1481672"/>
            <a:ext cx="69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˜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30021" y="2206940"/>
            <a:ext cx="57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̇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32712" y="2816963"/>
            <a:ext cx="30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‘</a:t>
            </a:r>
            <a:endParaRPr lang="vi-VN" sz="3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382265" y="3481527"/>
            <a:ext cx="57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̇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386248" y="5996367"/>
            <a:ext cx="742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rơi</a:t>
            </a:r>
            <a:endParaRPr lang="vi-VN" sz="32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65957" y="5845626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350176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0" grpId="0"/>
      <p:bldP spid="41" grpId="0"/>
      <p:bldP spid="38" grpId="0"/>
      <p:bldP spid="43" grpId="0"/>
      <p:bldP spid="44" grpId="0"/>
      <p:bldP spid="45" grpId="0"/>
      <p:bldP spid="46" grpId="0"/>
      <p:bldP spid="47" grpId="0"/>
      <p:bldP spid="4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97" b="58464" l="24744" r="27233"/>
                    </a14:imgEffect>
                  </a14:imgLayer>
                </a14:imgProps>
              </a:ext>
            </a:extLst>
          </a:blip>
          <a:srcRect l="25340" t="55263" r="73027" b="41713"/>
          <a:stretch/>
        </p:blipFill>
        <p:spPr>
          <a:xfrm>
            <a:off x="99224" y="12220"/>
            <a:ext cx="667950" cy="5538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902792" y="578843"/>
            <a:ext cx="2462460" cy="527189"/>
            <a:chOff x="2985246" y="64456"/>
            <a:chExt cx="1479281" cy="527189"/>
          </a:xfrm>
        </p:grpSpPr>
        <p:sp>
          <p:nvSpPr>
            <p:cNvPr id="8" name="Rounded Rectangle 7"/>
            <p:cNvSpPr/>
            <p:nvPr/>
          </p:nvSpPr>
          <p:spPr>
            <a:xfrm>
              <a:off x="2985246" y="64456"/>
              <a:ext cx="1479281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25864" y="66907"/>
              <a:ext cx="10132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uả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sấu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15937" y="2739334"/>
            <a:ext cx="2518023" cy="531125"/>
            <a:chOff x="2968443" y="60520"/>
            <a:chExt cx="1371770" cy="531125"/>
          </a:xfrm>
        </p:grpSpPr>
        <p:sp>
          <p:nvSpPr>
            <p:cNvPr id="11" name="Rounded Rectangle 10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68443" y="60520"/>
              <a:ext cx="1371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on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nghêu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56547" y="4903763"/>
            <a:ext cx="2445369" cy="532229"/>
            <a:chOff x="3056846" y="44360"/>
            <a:chExt cx="1342125" cy="532229"/>
          </a:xfrm>
        </p:grpSpPr>
        <p:sp>
          <p:nvSpPr>
            <p:cNvPr id="14" name="Rounded Rectangle 13"/>
            <p:cNvSpPr/>
            <p:nvPr/>
          </p:nvSpPr>
          <p:spPr>
            <a:xfrm>
              <a:off x="3056846" y="49400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65342" y="44360"/>
              <a:ext cx="1333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hợ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xây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46136" y="3799361"/>
            <a:ext cx="2545878" cy="532878"/>
            <a:chOff x="2985246" y="58767"/>
            <a:chExt cx="1375967" cy="532878"/>
          </a:xfrm>
        </p:grpSpPr>
        <p:sp>
          <p:nvSpPr>
            <p:cNvPr id="20" name="Rounded Rectangle 19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95673" y="58767"/>
              <a:ext cx="1265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ựu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trường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15937" y="1642839"/>
            <a:ext cx="2436678" cy="536387"/>
            <a:chOff x="2985246" y="55258"/>
            <a:chExt cx="1317813" cy="536387"/>
          </a:xfrm>
        </p:grpSpPr>
        <p:sp>
          <p:nvSpPr>
            <p:cNvPr id="23" name="Rounded Rectangle 22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55198" y="55258"/>
              <a:ext cx="1238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hói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chang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946138" y="5974519"/>
            <a:ext cx="2782982" cy="533302"/>
            <a:chOff x="2985246" y="58343"/>
            <a:chExt cx="1534730" cy="533302"/>
          </a:xfrm>
        </p:grpSpPr>
        <p:sp>
          <p:nvSpPr>
            <p:cNvPr id="44" name="Rounded Rectangle 43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02756" y="58343"/>
              <a:ext cx="13172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hơi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cờ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54" name="Straight Arrow Connector 153"/>
          <p:cNvCxnSpPr>
            <a:stCxn id="8" idx="3"/>
            <a:endCxn id="36" idx="2"/>
          </p:cNvCxnSpPr>
          <p:nvPr/>
        </p:nvCxnSpPr>
        <p:spPr>
          <a:xfrm>
            <a:off x="7365252" y="842438"/>
            <a:ext cx="1761664" cy="48506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endCxn id="42" idx="6"/>
          </p:cNvCxnSpPr>
          <p:nvPr/>
        </p:nvCxnSpPr>
        <p:spPr>
          <a:xfrm flipH="1" flipV="1">
            <a:off x="3719801" y="1107060"/>
            <a:ext cx="1233970" cy="8004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endCxn id="48" idx="2"/>
          </p:cNvCxnSpPr>
          <p:nvPr/>
        </p:nvCxnSpPr>
        <p:spPr>
          <a:xfrm>
            <a:off x="7357530" y="3011275"/>
            <a:ext cx="1473855" cy="4321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49" idx="6"/>
          </p:cNvCxnSpPr>
          <p:nvPr/>
        </p:nvCxnSpPr>
        <p:spPr>
          <a:xfrm flipH="1" flipV="1">
            <a:off x="3695422" y="3399447"/>
            <a:ext cx="1231794" cy="17613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l="28776" t="21458" r="26386" b="19042"/>
          <a:stretch/>
        </p:blipFill>
        <p:spPr>
          <a:xfrm>
            <a:off x="8824722" y="84523"/>
            <a:ext cx="2663200" cy="2052507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/>
          <a:srcRect l="26386" t="21208" r="23716" b="17792"/>
          <a:stretch/>
        </p:blipFill>
        <p:spPr>
          <a:xfrm>
            <a:off x="9126916" y="4694240"/>
            <a:ext cx="2533256" cy="1997713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l="27608" t="23041" r="25265" b="17958"/>
          <a:stretch/>
        </p:blipFill>
        <p:spPr>
          <a:xfrm>
            <a:off x="1167245" y="4617243"/>
            <a:ext cx="2517802" cy="2074711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/>
          <a:srcRect l="25028" t="23041" r="28307" b="20209"/>
          <a:stretch/>
        </p:blipFill>
        <p:spPr>
          <a:xfrm>
            <a:off x="1243188" y="77089"/>
            <a:ext cx="2476613" cy="2059942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8"/>
          <a:srcRect l="27417" t="29042" r="26199" b="16208"/>
          <a:stretch/>
        </p:blipFill>
        <p:spPr>
          <a:xfrm>
            <a:off x="8831385" y="2382516"/>
            <a:ext cx="2686427" cy="212187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9"/>
          <a:srcRect l="29994" t="24375" r="29525" b="16375"/>
          <a:stretch/>
        </p:blipFill>
        <p:spPr>
          <a:xfrm>
            <a:off x="1243188" y="2391278"/>
            <a:ext cx="2452234" cy="2016338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164" name="Straight Arrow Connector 163"/>
          <p:cNvCxnSpPr/>
          <p:nvPr/>
        </p:nvCxnSpPr>
        <p:spPr>
          <a:xfrm flipV="1">
            <a:off x="7352135" y="1142671"/>
            <a:ext cx="1472587" cy="51179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20" idx="1"/>
            <a:endCxn id="37" idx="6"/>
          </p:cNvCxnSpPr>
          <p:nvPr/>
        </p:nvCxnSpPr>
        <p:spPr>
          <a:xfrm flipH="1">
            <a:off x="3685047" y="4068645"/>
            <a:ext cx="1261089" cy="15859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9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13265" y="0"/>
            <a:ext cx="1676400" cy="607708"/>
            <a:chOff x="-2147758" y="235367"/>
            <a:chExt cx="2752199" cy="111975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946" t="79355" r="88211" b="16957"/>
            <a:stretch/>
          </p:blipFill>
          <p:spPr>
            <a:xfrm>
              <a:off x="-2147758" y="275827"/>
              <a:ext cx="959371" cy="1079298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-1024794" y="235367"/>
              <a:ext cx="1629235" cy="107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Viết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91541" y="1206340"/>
            <a:ext cx="6767418" cy="1793873"/>
            <a:chOff x="797278" y="2183814"/>
            <a:chExt cx="6289374" cy="1859243"/>
          </a:xfrm>
        </p:grpSpPr>
        <p:grpSp>
          <p:nvGrpSpPr>
            <p:cNvPr id="4" name="Group 3"/>
            <p:cNvGrpSpPr/>
            <p:nvPr/>
          </p:nvGrpSpPr>
          <p:grpSpPr>
            <a:xfrm>
              <a:off x="797278" y="2183814"/>
              <a:ext cx="6289374" cy="1859243"/>
              <a:chOff x="797277" y="2183814"/>
              <a:chExt cx="6538207" cy="1859243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797277" y="2186120"/>
                <a:ext cx="5614378" cy="1856937"/>
                <a:chOff x="759441" y="1821142"/>
                <a:chExt cx="4860282" cy="1436408"/>
              </a:xfrm>
            </p:grpSpPr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4753906" y="1837706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3962400" y="1838681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3151810" y="1839656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2362200" y="1830399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1549714" y="1821142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759441" y="1821142"/>
                  <a:ext cx="865817" cy="217208"/>
                </a:xfrm>
                <a:prstGeom prst="rect">
                  <a:avLst/>
                </a:prstGeom>
              </p:spPr>
            </p:pic>
            <p:grpSp>
              <p:nvGrpSpPr>
                <p:cNvPr id="69" name="Group 68"/>
                <p:cNvGrpSpPr/>
                <p:nvPr/>
              </p:nvGrpSpPr>
              <p:grpSpPr>
                <a:xfrm>
                  <a:off x="7620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85" name="Picture 8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86" name="Picture 8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15516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83" name="Picture 82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83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23622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81" name="Picture 80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82" name="Picture 8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31518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79" name="Picture 7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80" name="Picture 7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39624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77" name="Picture 7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78" name="Picture 7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47520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" name="Group 56"/>
              <p:cNvGrpSpPr/>
              <p:nvPr/>
            </p:nvGrpSpPr>
            <p:grpSpPr>
              <a:xfrm>
                <a:off x="5408156" y="2183814"/>
                <a:ext cx="1927328" cy="1856937"/>
                <a:chOff x="747072" y="1821142"/>
                <a:chExt cx="1668459" cy="1436408"/>
              </a:xfrm>
            </p:grpSpPr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1549714" y="1821142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747072" y="1821142"/>
                  <a:ext cx="865817" cy="217208"/>
                </a:xfrm>
                <a:prstGeom prst="rect">
                  <a:avLst/>
                </a:prstGeom>
              </p:spPr>
            </p:pic>
            <p:grpSp>
              <p:nvGrpSpPr>
                <p:cNvPr id="90" name="Group 89"/>
                <p:cNvGrpSpPr/>
                <p:nvPr/>
              </p:nvGrpSpPr>
              <p:grpSpPr>
                <a:xfrm>
                  <a:off x="7620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106" name="Picture 10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07" name="Picture 10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1" name="Group 90"/>
                <p:cNvGrpSpPr/>
                <p:nvPr/>
              </p:nvGrpSpPr>
              <p:grpSpPr>
                <a:xfrm>
                  <a:off x="15516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104" name="Picture 103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105" name="Picture 10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5" name="TextBox 54"/>
            <p:cNvSpPr txBox="1"/>
            <p:nvPr/>
          </p:nvSpPr>
          <p:spPr>
            <a:xfrm>
              <a:off x="1964171" y="2355295"/>
              <a:ext cx="2729448" cy="1531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90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εΠ</a:t>
              </a:r>
              <a:endParaRPr lang="vi-VN" sz="90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792186" y="3474413"/>
            <a:ext cx="7093628" cy="2322230"/>
            <a:chOff x="797277" y="2183814"/>
            <a:chExt cx="5628276" cy="1859243"/>
          </a:xfrm>
        </p:grpSpPr>
        <p:grpSp>
          <p:nvGrpSpPr>
            <p:cNvPr id="112" name="Group 111"/>
            <p:cNvGrpSpPr/>
            <p:nvPr/>
          </p:nvGrpSpPr>
          <p:grpSpPr>
            <a:xfrm>
              <a:off x="797277" y="2186120"/>
              <a:ext cx="5614378" cy="1856937"/>
              <a:chOff x="759441" y="1821142"/>
              <a:chExt cx="4860282" cy="1436408"/>
            </a:xfrm>
          </p:grpSpPr>
          <p:pic>
            <p:nvPicPr>
              <p:cNvPr id="122" name="Picture 121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4753906" y="183770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28" name="Group 127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44" name="Picture 14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45" name="Picture 14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29" name="Group 128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42" name="Picture 141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43" name="Picture 14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30" name="Group 129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40" name="Picture 13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41" name="Picture 14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31" name="Group 130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38" name="Picture 13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39" name="Picture 13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32" name="Group 131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36" name="Picture 13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37" name="Picture 13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33" name="Group 132"/>
              <p:cNvGrpSpPr/>
              <p:nvPr/>
            </p:nvGrpSpPr>
            <p:grpSpPr>
              <a:xfrm>
                <a:off x="47520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34" name="Picture 13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35" name="Picture 13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3" name="Group 112"/>
            <p:cNvGrpSpPr/>
            <p:nvPr/>
          </p:nvGrpSpPr>
          <p:grpSpPr>
            <a:xfrm>
              <a:off x="5408156" y="2183814"/>
              <a:ext cx="1017397" cy="1856937"/>
              <a:chOff x="747072" y="1821142"/>
              <a:chExt cx="880745" cy="1436408"/>
            </a:xfrm>
          </p:grpSpPr>
          <p:pic>
            <p:nvPicPr>
              <p:cNvPr id="115" name="Picture 114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747072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16" name="Group 115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08" name="TextBox 107"/>
          <p:cNvSpPr txBox="1"/>
          <p:nvPr/>
        </p:nvSpPr>
        <p:spPr>
          <a:xfrm>
            <a:off x="3271502" y="3962846"/>
            <a:ext cx="518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15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Ǉ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60375" y="3975984"/>
            <a:ext cx="2870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15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ǟ</a:t>
            </a:r>
            <a:r>
              <a:rPr lang="vi-VN" sz="9000" b="1" spc="-15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ưŊg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374964" y="1348444"/>
            <a:ext cx="1911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c</a:t>
            </a:r>
            <a:r>
              <a:rPr lang="en-US" sz="90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ờ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562822" y="3989278"/>
            <a:ext cx="726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0" b="1" spc="-15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ϔ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236783" y="3986682"/>
            <a:ext cx="712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0" b="1" spc="-15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π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669408" y="3976090"/>
            <a:ext cx="8936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15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Ǉ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804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8065" y="-73742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/>
          </a:blip>
          <a:srcRect l="9600" t="51076" r="87981" b="44621"/>
          <a:stretch/>
        </p:blipFill>
        <p:spPr>
          <a:xfrm>
            <a:off x="-13757" y="-38826"/>
            <a:ext cx="854440" cy="766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02252" y="117875"/>
            <a:ext cx="3733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Tai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tay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544" y="1010691"/>
            <a:ext cx="72426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-  Tai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-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hót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ríu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rít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kêu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uôm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uôm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ếch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mênh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mông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hả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-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ôm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01" b="73698" l="33163" r="67570">
                        <a14:foregroundMark x1="44656" y1="35938" x2="44656" y2="35938"/>
                        <a14:foregroundMark x1="45095" y1="29427" x2="45095" y2="29427"/>
                        <a14:foregroundMark x1="45754" y1="23047" x2="45754" y2="23047"/>
                        <a14:foregroundMark x1="46706" y1="40885" x2="46706" y2="40885"/>
                        <a14:foregroundMark x1="48609" y1="38411" x2="48609" y2="38411"/>
                        <a14:foregroundMark x1="46706" y1="31380" x2="46706" y2="31380"/>
                        <a14:foregroundMark x1="44802" y1="60286" x2="44802" y2="60286"/>
                        <a14:foregroundMark x1="40996" y1="44922" x2="40996" y2="44922"/>
                        <a14:foregroundMark x1="37555" y1="36458" x2="37555" y2="36458"/>
                        <a14:foregroundMark x1="48097" y1="29167" x2="48097" y2="29167"/>
                      </a14:backgroundRemoval>
                    </a14:imgEffect>
                  </a14:imgLayer>
                </a14:imgProps>
              </a:ext>
            </a:extLst>
          </a:blip>
          <a:srcRect l="28869" t="19124" r="28120" b="20126"/>
          <a:stretch/>
        </p:blipFill>
        <p:spPr>
          <a:xfrm>
            <a:off x="7717538" y="3527621"/>
            <a:ext cx="4255598" cy="33794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81" b="76563" l="33382" r="65227">
                        <a14:foregroundMark x1="59517" y1="37500" x2="59517" y2="37500"/>
                        <a14:foregroundMark x1="55857" y1="41276" x2="55857" y2="41276"/>
                        <a14:foregroundMark x1="52269" y1="28906" x2="52269" y2="28906"/>
                        <a14:foregroundMark x1="58785" y1="29167" x2="58785" y2="29167"/>
                        <a14:foregroundMark x1="56442" y1="55469" x2="56442" y2="55469"/>
                        <a14:foregroundMark x1="55857" y1="76563" x2="55857" y2="76563"/>
                      </a14:backgroundRemoval>
                    </a14:imgEffect>
                  </a14:imgLayer>
                </a14:imgProps>
              </a:ext>
            </a:extLst>
          </a:blip>
          <a:srcRect l="31809" t="19731" r="30984" b="18321"/>
          <a:stretch/>
        </p:blipFill>
        <p:spPr>
          <a:xfrm>
            <a:off x="7861537" y="187868"/>
            <a:ext cx="3966459" cy="346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40683" y="282388"/>
            <a:ext cx="5338048" cy="2774321"/>
          </a:xfrm>
          <a:prstGeom prst="cloudCallout">
            <a:avLst>
              <a:gd name="adj1" fmla="val 44561"/>
              <a:gd name="adj2" fmla="val 44632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71028" y="1071276"/>
            <a:ext cx="5107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Tay</a:t>
            </a:r>
            <a:r>
              <a:rPr lang="en-US" sz="5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81" b="76563" l="33382" r="65227">
                        <a14:foregroundMark x1="59517" y1="37500" x2="59517" y2="37500"/>
                        <a14:foregroundMark x1="55857" y1="41276" x2="55857" y2="41276"/>
                        <a14:foregroundMark x1="52269" y1="28906" x2="52269" y2="28906"/>
                        <a14:foregroundMark x1="58785" y1="29167" x2="58785" y2="29167"/>
                        <a14:foregroundMark x1="56442" y1="55469" x2="56442" y2="55469"/>
                        <a14:foregroundMark x1="55857" y1="76563" x2="55857" y2="76563"/>
                      </a14:backgroundRemoval>
                    </a14:imgEffect>
                  </a14:imgLayer>
                </a14:imgProps>
              </a:ext>
            </a:extLst>
          </a:blip>
          <a:srcRect l="31809" t="19731" r="30984" b="18321"/>
          <a:stretch/>
        </p:blipFill>
        <p:spPr>
          <a:xfrm>
            <a:off x="5564777" y="963721"/>
            <a:ext cx="7032171" cy="614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7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/>
          </a:blip>
          <a:srcRect l="52277" t="54596" r="45487" b="41664"/>
          <a:stretch/>
        </p:blipFill>
        <p:spPr>
          <a:xfrm>
            <a:off x="25626" y="-51766"/>
            <a:ext cx="923950" cy="868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6513" y="68629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5881" y="348507"/>
            <a:ext cx="5939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Avo"/>
                <a:cs typeface="Times New Roman" panose="02020603050405020304" pitchFamily="18" charset="0"/>
              </a:rPr>
              <a:t>Quả</a:t>
            </a:r>
            <a:r>
              <a:rPr lang="en-US" sz="4800" b="1" dirty="0" smtClean="0">
                <a:solidFill>
                  <a:srgbClr val="FF0000"/>
                </a:solidFill>
                <a:latin typeface="Avo"/>
                <a:cs typeface="Times New Roman" panose="02020603050405020304" pitchFamily="18" charset="0"/>
              </a:rPr>
              <a:t> cam </a:t>
            </a:r>
            <a:r>
              <a:rPr lang="en-US" sz="4800" b="1" dirty="0" err="1" smtClean="0">
                <a:solidFill>
                  <a:srgbClr val="FF0000"/>
                </a:solidFill>
                <a:latin typeface="Avo"/>
                <a:cs typeface="Times New Roman" panose="02020603050405020304" pitchFamily="18" charset="0"/>
              </a:rPr>
              <a:t>ngọt</a:t>
            </a:r>
            <a:r>
              <a:rPr lang="en-US" sz="4800" b="1" dirty="0" smtClean="0">
                <a:solidFill>
                  <a:srgbClr val="FF0000"/>
                </a:solidFill>
                <a:latin typeface="Avo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vo"/>
                <a:cs typeface="Times New Roman" panose="02020603050405020304" pitchFamily="18" charset="0"/>
              </a:rPr>
              <a:t>ngào</a:t>
            </a:r>
            <a:endParaRPr lang="vi-VN" sz="4800" b="1" dirty="0">
              <a:solidFill>
                <a:srgbClr val="FF0000"/>
              </a:solidFill>
              <a:latin typeface="Avo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3335" t="20281" r="20649" b="21630"/>
          <a:stretch/>
        </p:blipFill>
        <p:spPr>
          <a:xfrm>
            <a:off x="1278673" y="1451541"/>
            <a:ext cx="4113958" cy="2330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3517" t="19792" r="20782" b="21708"/>
          <a:stretch/>
        </p:blipFill>
        <p:spPr>
          <a:xfrm>
            <a:off x="6893180" y="1451540"/>
            <a:ext cx="4108710" cy="2386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22475" t="20588" r="20993" b="20404"/>
          <a:stretch/>
        </p:blipFill>
        <p:spPr>
          <a:xfrm>
            <a:off x="1319132" y="4126370"/>
            <a:ext cx="4073498" cy="2423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22854" t="20343" r="21027" b="21017"/>
          <a:stretch/>
        </p:blipFill>
        <p:spPr>
          <a:xfrm>
            <a:off x="6969539" y="4126370"/>
            <a:ext cx="4032352" cy="2423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0716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251</Words>
  <Application>Microsoft Office PowerPoint</Application>
  <PresentationFormat>Widescreen</PresentationFormat>
  <Paragraphs>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Avo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129</cp:revision>
  <dcterms:created xsi:type="dcterms:W3CDTF">2020-12-07T14:26:45Z</dcterms:created>
  <dcterms:modified xsi:type="dcterms:W3CDTF">2020-12-30T14:36:50Z</dcterms:modified>
</cp:coreProperties>
</file>