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361" r:id="rId3"/>
    <p:sldId id="258" r:id="rId4"/>
    <p:sldId id="260" r:id="rId5"/>
    <p:sldId id="261" r:id="rId6"/>
    <p:sldId id="262" r:id="rId7"/>
    <p:sldId id="264" r:id="rId8"/>
    <p:sldId id="354" r:id="rId9"/>
    <p:sldId id="353" r:id="rId10"/>
    <p:sldId id="265" r:id="rId11"/>
    <p:sldId id="355" r:id="rId12"/>
    <p:sldId id="266" r:id="rId13"/>
    <p:sldId id="358" r:id="rId14"/>
    <p:sldId id="360" r:id="rId15"/>
    <p:sldId id="342" r:id="rId16"/>
    <p:sldId id="356" r:id="rId17"/>
    <p:sldId id="270" r:id="rId18"/>
    <p:sldId id="315" r:id="rId19"/>
    <p:sldId id="351" r:id="rId20"/>
    <p:sldId id="274" r:id="rId21"/>
    <p:sldId id="275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B8D"/>
    <a:srgbClr val="A34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7" autoAdjust="0"/>
    <p:restoredTop sz="94364" autoAdjust="0"/>
  </p:normalViewPr>
  <p:slideViewPr>
    <p:cSldViewPr snapToGrid="0">
      <p:cViewPr>
        <p:scale>
          <a:sx n="208" d="100"/>
          <a:sy n="208" d="100"/>
        </p:scale>
        <p:origin x="-2742" y="-40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B22B0-8E66-4D62-BCA6-F3B32EE63961}" type="datetimeFigureOut">
              <a:rPr lang="vi-VN" smtClean="0"/>
              <a:t>29/12/2020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0148A-8CE1-400A-867D-D84E00703DD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527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0148A-8CE1-400A-867D-D84E00703DD1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9645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29/12/2020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893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29/12/2020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661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29/12/2020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52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29/12/2020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610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29/12/2020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6440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29/12/2020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102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29/12/2020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423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29/12/2020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4380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29/12/2020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1601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29/12/2020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775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29/12/2020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078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1DA03-A8EF-418C-A0D6-80D369E83D22}" type="datetimeFigureOut">
              <a:rPr lang="vi-VN" smtClean="0"/>
              <a:t>29/12/2020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494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7 mẫu câu chào hỏi tiếng anh cho trẻ em thông dụng dễ nh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04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9106"/>
            <a:ext cx="3322983" cy="769441"/>
            <a:chOff x="134912" y="70008"/>
            <a:chExt cx="3322983" cy="76944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4740" b="78516" l="9590" r="12006"/>
                      </a14:imgEffect>
                    </a14:imgLayer>
                  </a14:imgProps>
                </a:ext>
              </a:extLst>
            </a:blip>
            <a:srcRect l="9599" t="75256" r="87866" b="21465"/>
            <a:stretch/>
          </p:blipFill>
          <p:spPr>
            <a:xfrm>
              <a:off x="134912" y="218040"/>
              <a:ext cx="854440" cy="62140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62688" y="70008"/>
              <a:ext cx="23952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600" b="1" dirty="0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tiếng</a:t>
              </a:r>
              <a:endPara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 rot="10800000" flipV="1">
            <a:off x="1873805" y="1972163"/>
            <a:ext cx="29923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ịu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04558" y="1993901"/>
            <a:ext cx="926342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50546" y="1993901"/>
            <a:ext cx="980982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iu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>
            <a:stCxn id="9" idx="3"/>
            <a:endCxn id="10" idx="1"/>
          </p:cNvCxnSpPr>
          <p:nvPr/>
        </p:nvCxnSpPr>
        <p:spPr>
          <a:xfrm>
            <a:off x="4730900" y="2373812"/>
            <a:ext cx="6196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210470" y="2007756"/>
            <a:ext cx="1892357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dịu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494352" y="2387666"/>
            <a:ext cx="7100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6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042" y="456247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00286" y="3359681"/>
            <a:ext cx="5068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ịu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dàng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68824" y="1993896"/>
            <a:ext cx="655797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365712" y="2387662"/>
            <a:ext cx="6196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439891" y="45624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18" name="TextBox 17"/>
          <p:cNvSpPr txBox="1"/>
          <p:nvPr/>
        </p:nvSpPr>
        <p:spPr>
          <a:xfrm>
            <a:off x="7094411" y="1672738"/>
            <a:ext cx="448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․</a:t>
            </a:r>
            <a:endParaRPr lang="vi-VN" sz="6000" b="1" dirty="0"/>
          </a:p>
        </p:txBody>
      </p:sp>
    </p:spTree>
    <p:extLst>
      <p:ext uri="{BB962C8B-B14F-4D97-AF65-F5344CB8AC3E}">
        <p14:creationId xmlns:p14="http://schemas.microsoft.com/office/powerpoint/2010/main" val="399498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2" grpId="0" animBg="1"/>
      <p:bldP spid="15" grpId="0"/>
      <p:bldP spid="16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9106"/>
            <a:ext cx="3322983" cy="769441"/>
            <a:chOff x="134912" y="70008"/>
            <a:chExt cx="3322983" cy="7694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/>
            </a:blip>
            <a:srcRect l="9599" t="75256" r="87866" b="21465"/>
            <a:stretch/>
          </p:blipFill>
          <p:spPr>
            <a:xfrm>
              <a:off x="134912" y="218040"/>
              <a:ext cx="854440" cy="62140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62688" y="70008"/>
              <a:ext cx="23952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600" b="1" dirty="0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tiếng</a:t>
              </a:r>
              <a:endPara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 rot="10800000" flipV="1">
            <a:off x="2791326" y="1699776"/>
            <a:ext cx="17165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iu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042" y="456247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91326" y="4054646"/>
            <a:ext cx="1987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ưu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408594"/>
              </p:ext>
            </p:extLst>
          </p:nvPr>
        </p:nvGraphicFramePr>
        <p:xfrm>
          <a:off x="4924928" y="1699776"/>
          <a:ext cx="4684295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859">
                  <a:extLst>
                    <a:ext uri="{9D8B030D-6E8A-4147-A177-3AD203B41FA5}">
                      <a16:colId xmlns:a16="http://schemas.microsoft.com/office/drawing/2014/main" val="2665871083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364308589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254427494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794430112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2932342392"/>
                    </a:ext>
                  </a:extLst>
                </a:gridCol>
              </a:tblGrid>
              <a:tr h="850919">
                <a:tc>
                  <a:txBody>
                    <a:bodyPr/>
                    <a:lstStyle/>
                    <a:p>
                      <a:pPr algn="ctr"/>
                      <a:endParaRPr lang="vi-VN" sz="54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639486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5146252" y="743420"/>
            <a:ext cx="4332217" cy="2344616"/>
            <a:chOff x="5146252" y="743420"/>
            <a:chExt cx="4332217" cy="2344616"/>
          </a:xfrm>
        </p:grpSpPr>
        <p:sp>
          <p:nvSpPr>
            <p:cNvPr id="12" name="Rectangle 11"/>
            <p:cNvSpPr/>
            <p:nvPr/>
          </p:nvSpPr>
          <p:spPr>
            <a:xfrm>
              <a:off x="5146252" y="189983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/>
                <a:t>̀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72589" y="189983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/>
                <a:t>́</a:t>
              </a:r>
              <a:endParaRPr lang="vi-VN" sz="66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54527" y="198004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>
                  <a:latin typeface="Windsor" panose="00000400000000000000" pitchFamily="2" charset="-93"/>
                  <a:ea typeface="Windsor" panose="00000400000000000000" pitchFamily="2" charset="-93"/>
                  <a:cs typeface="Windsor" panose="00000400000000000000" pitchFamily="2" charset="-93"/>
                </a:rPr>
                <a:t>̉</a:t>
              </a:r>
              <a:endParaRPr lang="vi-VN" sz="66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175792" y="198004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>
                  <a:latin typeface="Windsor" panose="00000400000000000000" pitchFamily="2" charset="-93"/>
                  <a:ea typeface="Windsor" panose="00000400000000000000" pitchFamily="2" charset="-93"/>
                  <a:cs typeface="Windsor" panose="00000400000000000000" pitchFamily="2" charset="-93"/>
                </a:rPr>
                <a:t>̃</a:t>
              </a:r>
              <a:endParaRPr lang="vi-VN" sz="66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774301" y="743420"/>
              <a:ext cx="704168" cy="1862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11500" dirty="0" smtClean="0">
                  <a:latin typeface="+mj-lt"/>
                  <a:ea typeface="Windsor" panose="00000400000000000000" pitchFamily="2" charset="-93"/>
                  <a:cs typeface="Windsor" panose="00000400000000000000" pitchFamily="2" charset="-93"/>
                </a:rPr>
                <a:t>.</a:t>
              </a:r>
              <a:endParaRPr lang="vi-VN" sz="11500" dirty="0">
                <a:latin typeface="+mj-lt"/>
              </a:endParaRPr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822387"/>
              </p:ext>
            </p:extLst>
          </p:nvPr>
        </p:nvGraphicFramePr>
        <p:xfrm>
          <a:off x="4924928" y="4044392"/>
          <a:ext cx="4684295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859">
                  <a:extLst>
                    <a:ext uri="{9D8B030D-6E8A-4147-A177-3AD203B41FA5}">
                      <a16:colId xmlns:a16="http://schemas.microsoft.com/office/drawing/2014/main" val="2665871083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364308589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254427494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794430112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2932342392"/>
                    </a:ext>
                  </a:extLst>
                </a:gridCol>
              </a:tblGrid>
              <a:tr h="850919">
                <a:tc>
                  <a:txBody>
                    <a:bodyPr/>
                    <a:lstStyle/>
                    <a:p>
                      <a:pPr algn="ctr"/>
                      <a:endParaRPr lang="vi-VN" sz="54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639486"/>
                  </a:ext>
                </a:extLst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5146252" y="3088036"/>
            <a:ext cx="4332217" cy="2344616"/>
            <a:chOff x="5146252" y="743420"/>
            <a:chExt cx="4332217" cy="2344616"/>
          </a:xfrm>
        </p:grpSpPr>
        <p:sp>
          <p:nvSpPr>
            <p:cNvPr id="19" name="Rectangle 18"/>
            <p:cNvSpPr/>
            <p:nvPr/>
          </p:nvSpPr>
          <p:spPr>
            <a:xfrm>
              <a:off x="5146252" y="189983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/>
                <a:t>̀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72589" y="189983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/>
                <a:t>́</a:t>
              </a:r>
              <a:endParaRPr lang="vi-VN" sz="66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54527" y="198004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>
                  <a:latin typeface="Windsor" panose="00000400000000000000" pitchFamily="2" charset="-93"/>
                  <a:ea typeface="Windsor" panose="00000400000000000000" pitchFamily="2" charset="-93"/>
                  <a:cs typeface="Windsor" panose="00000400000000000000" pitchFamily="2" charset="-93"/>
                </a:rPr>
                <a:t>̉</a:t>
              </a:r>
              <a:endParaRPr lang="vi-VN" sz="66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175792" y="198004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>
                  <a:latin typeface="Windsor" panose="00000400000000000000" pitchFamily="2" charset="-93"/>
                  <a:ea typeface="Windsor" panose="00000400000000000000" pitchFamily="2" charset="-93"/>
                  <a:cs typeface="Windsor" panose="00000400000000000000" pitchFamily="2" charset="-93"/>
                </a:rPr>
                <a:t>̃</a:t>
              </a:r>
              <a:endParaRPr lang="vi-VN" sz="66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774301" y="743420"/>
              <a:ext cx="704168" cy="1862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11500" dirty="0" smtClean="0">
                  <a:latin typeface="+mj-lt"/>
                  <a:ea typeface="Windsor" panose="00000400000000000000" pitchFamily="2" charset="-93"/>
                  <a:cs typeface="Windsor" panose="00000400000000000000" pitchFamily="2" charset="-93"/>
                </a:rPr>
                <a:t>.</a:t>
              </a:r>
              <a:endParaRPr lang="vi-VN" sz="115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29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492370" y="1097280"/>
            <a:ext cx="5207259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9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Viết</a:t>
            </a:r>
            <a:endParaRPr lang="vi-VN" sz="199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6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738" t="39665" r="39071" b="25263"/>
          <a:stretch/>
        </p:blipFill>
        <p:spPr>
          <a:xfrm>
            <a:off x="3635810" y="2060098"/>
            <a:ext cx="5222922" cy="3131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2296" y="2052648"/>
            <a:ext cx="375141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4 hàng" panose="020B0603050302020204" pitchFamily="34" charset="-93"/>
              </a:rPr>
              <a:t>ŁĎ</a:t>
            </a:r>
            <a:r>
              <a:rPr lang="en-US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5 hàng" panose="020B0603050302020204" pitchFamily="34" charset="-93"/>
              </a:rPr>
              <a:t> </a:t>
            </a:r>
            <a:endParaRPr lang="vi-VN" sz="29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flipH="1" flipV="1">
            <a:off x="4063576" y="4303981"/>
            <a:ext cx="112333" cy="1139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1" name="Freeform 10"/>
          <p:cNvSpPr/>
          <p:nvPr/>
        </p:nvSpPr>
        <p:spPr>
          <a:xfrm>
            <a:off x="4128624" y="3640280"/>
            <a:ext cx="306421" cy="724711"/>
          </a:xfrm>
          <a:custGeom>
            <a:avLst/>
            <a:gdLst>
              <a:gd name="connsiteX0" fmla="*/ 0 w 306421"/>
              <a:gd name="connsiteY0" fmla="*/ 724711 h 724711"/>
              <a:gd name="connsiteX1" fmla="*/ 72957 w 306421"/>
              <a:gd name="connsiteY1" fmla="*/ 573932 h 724711"/>
              <a:gd name="connsiteX2" fmla="*/ 145915 w 306421"/>
              <a:gd name="connsiteY2" fmla="*/ 423153 h 724711"/>
              <a:gd name="connsiteX3" fmla="*/ 228600 w 306421"/>
              <a:gd name="connsiteY3" fmla="*/ 243191 h 724711"/>
              <a:gd name="connsiteX4" fmla="*/ 282102 w 306421"/>
              <a:gd name="connsiteY4" fmla="*/ 102140 h 724711"/>
              <a:gd name="connsiteX5" fmla="*/ 306421 w 306421"/>
              <a:gd name="connsiteY5" fmla="*/ 0 h 724711"/>
              <a:gd name="connsiteX6" fmla="*/ 306421 w 306421"/>
              <a:gd name="connsiteY6" fmla="*/ 0 h 724711"/>
              <a:gd name="connsiteX0" fmla="*/ 0 w 306421"/>
              <a:gd name="connsiteY0" fmla="*/ 724711 h 724711"/>
              <a:gd name="connsiteX1" fmla="*/ 72957 w 306421"/>
              <a:gd name="connsiteY1" fmla="*/ 573932 h 724711"/>
              <a:gd name="connsiteX2" fmla="*/ 145915 w 306421"/>
              <a:gd name="connsiteY2" fmla="*/ 423153 h 724711"/>
              <a:gd name="connsiteX3" fmla="*/ 228600 w 306421"/>
              <a:gd name="connsiteY3" fmla="*/ 243191 h 724711"/>
              <a:gd name="connsiteX4" fmla="*/ 282102 w 306421"/>
              <a:gd name="connsiteY4" fmla="*/ 102140 h 724711"/>
              <a:gd name="connsiteX5" fmla="*/ 306421 w 306421"/>
              <a:gd name="connsiteY5" fmla="*/ 0 h 724711"/>
              <a:gd name="connsiteX6" fmla="*/ 306421 w 306421"/>
              <a:gd name="connsiteY6" fmla="*/ 0 h 724711"/>
              <a:gd name="connsiteX0" fmla="*/ 0 w 306421"/>
              <a:gd name="connsiteY0" fmla="*/ 724711 h 724711"/>
              <a:gd name="connsiteX1" fmla="*/ 72957 w 306421"/>
              <a:gd name="connsiteY1" fmla="*/ 573932 h 724711"/>
              <a:gd name="connsiteX2" fmla="*/ 145915 w 306421"/>
              <a:gd name="connsiteY2" fmla="*/ 428017 h 724711"/>
              <a:gd name="connsiteX3" fmla="*/ 228600 w 306421"/>
              <a:gd name="connsiteY3" fmla="*/ 243191 h 724711"/>
              <a:gd name="connsiteX4" fmla="*/ 282102 w 306421"/>
              <a:gd name="connsiteY4" fmla="*/ 102140 h 724711"/>
              <a:gd name="connsiteX5" fmla="*/ 306421 w 306421"/>
              <a:gd name="connsiteY5" fmla="*/ 0 h 724711"/>
              <a:gd name="connsiteX6" fmla="*/ 306421 w 306421"/>
              <a:gd name="connsiteY6" fmla="*/ 0 h 724711"/>
              <a:gd name="connsiteX0" fmla="*/ 0 w 306421"/>
              <a:gd name="connsiteY0" fmla="*/ 724711 h 724711"/>
              <a:gd name="connsiteX1" fmla="*/ 72957 w 306421"/>
              <a:gd name="connsiteY1" fmla="*/ 573932 h 724711"/>
              <a:gd name="connsiteX2" fmla="*/ 145915 w 306421"/>
              <a:gd name="connsiteY2" fmla="*/ 428017 h 724711"/>
              <a:gd name="connsiteX3" fmla="*/ 228600 w 306421"/>
              <a:gd name="connsiteY3" fmla="*/ 243191 h 724711"/>
              <a:gd name="connsiteX4" fmla="*/ 282102 w 306421"/>
              <a:gd name="connsiteY4" fmla="*/ 102140 h 724711"/>
              <a:gd name="connsiteX5" fmla="*/ 306421 w 306421"/>
              <a:gd name="connsiteY5" fmla="*/ 0 h 724711"/>
              <a:gd name="connsiteX6" fmla="*/ 306421 w 306421"/>
              <a:gd name="connsiteY6" fmla="*/ 0 h 724711"/>
              <a:gd name="connsiteX0" fmla="*/ 0 w 306421"/>
              <a:gd name="connsiteY0" fmla="*/ 724711 h 724711"/>
              <a:gd name="connsiteX1" fmla="*/ 72957 w 306421"/>
              <a:gd name="connsiteY1" fmla="*/ 578796 h 724711"/>
              <a:gd name="connsiteX2" fmla="*/ 145915 w 306421"/>
              <a:gd name="connsiteY2" fmla="*/ 428017 h 724711"/>
              <a:gd name="connsiteX3" fmla="*/ 228600 w 306421"/>
              <a:gd name="connsiteY3" fmla="*/ 243191 h 724711"/>
              <a:gd name="connsiteX4" fmla="*/ 282102 w 306421"/>
              <a:gd name="connsiteY4" fmla="*/ 102140 h 724711"/>
              <a:gd name="connsiteX5" fmla="*/ 306421 w 306421"/>
              <a:gd name="connsiteY5" fmla="*/ 0 h 724711"/>
              <a:gd name="connsiteX6" fmla="*/ 306421 w 306421"/>
              <a:gd name="connsiteY6" fmla="*/ 0 h 72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421" h="724711">
                <a:moveTo>
                  <a:pt x="0" y="724711"/>
                </a:moveTo>
                <a:cubicBezTo>
                  <a:pt x="24319" y="674451"/>
                  <a:pt x="48638" y="628245"/>
                  <a:pt x="72957" y="578796"/>
                </a:cubicBezTo>
                <a:cubicBezTo>
                  <a:pt x="97276" y="529347"/>
                  <a:pt x="119975" y="483951"/>
                  <a:pt x="145915" y="428017"/>
                </a:cubicBezTo>
                <a:cubicBezTo>
                  <a:pt x="171855" y="372083"/>
                  <a:pt x="205902" y="297504"/>
                  <a:pt x="228600" y="243191"/>
                </a:cubicBezTo>
                <a:cubicBezTo>
                  <a:pt x="251298" y="188878"/>
                  <a:pt x="269132" y="142672"/>
                  <a:pt x="282102" y="102140"/>
                </a:cubicBezTo>
                <a:cubicBezTo>
                  <a:pt x="295072" y="61608"/>
                  <a:pt x="302368" y="17023"/>
                  <a:pt x="306421" y="0"/>
                </a:cubicBezTo>
                <a:lnTo>
                  <a:pt x="306421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Freeform 11"/>
          <p:cNvSpPr/>
          <p:nvPr/>
        </p:nvSpPr>
        <p:spPr>
          <a:xfrm>
            <a:off x="4434415" y="3625688"/>
            <a:ext cx="5494" cy="1240277"/>
          </a:xfrm>
          <a:custGeom>
            <a:avLst/>
            <a:gdLst>
              <a:gd name="connsiteX0" fmla="*/ 9728 w 9728"/>
              <a:gd name="connsiteY0" fmla="*/ 0 h 1240277"/>
              <a:gd name="connsiteX1" fmla="*/ 4864 w 9728"/>
              <a:gd name="connsiteY1" fmla="*/ 209145 h 1240277"/>
              <a:gd name="connsiteX2" fmla="*/ 4864 w 9728"/>
              <a:gd name="connsiteY2" fmla="*/ 398834 h 1240277"/>
              <a:gd name="connsiteX3" fmla="*/ 4864 w 9728"/>
              <a:gd name="connsiteY3" fmla="*/ 569069 h 1240277"/>
              <a:gd name="connsiteX4" fmla="*/ 0 w 9728"/>
              <a:gd name="connsiteY4" fmla="*/ 734439 h 1240277"/>
              <a:gd name="connsiteX5" fmla="*/ 4864 w 9728"/>
              <a:gd name="connsiteY5" fmla="*/ 987358 h 1240277"/>
              <a:gd name="connsiteX6" fmla="*/ 4864 w 9728"/>
              <a:gd name="connsiteY6" fmla="*/ 1181911 h 1240277"/>
              <a:gd name="connsiteX7" fmla="*/ 4864 w 9728"/>
              <a:gd name="connsiteY7" fmla="*/ 1240277 h 1240277"/>
              <a:gd name="connsiteX8" fmla="*/ 4864 w 9728"/>
              <a:gd name="connsiteY8" fmla="*/ 1240277 h 1240277"/>
              <a:gd name="connsiteX0" fmla="*/ 5648 w 5648"/>
              <a:gd name="connsiteY0" fmla="*/ 0 h 10000"/>
              <a:gd name="connsiteX1" fmla="*/ 648 w 5648"/>
              <a:gd name="connsiteY1" fmla="*/ 1686 h 10000"/>
              <a:gd name="connsiteX2" fmla="*/ 648 w 5648"/>
              <a:gd name="connsiteY2" fmla="*/ 3216 h 10000"/>
              <a:gd name="connsiteX3" fmla="*/ 648 w 5648"/>
              <a:gd name="connsiteY3" fmla="*/ 4588 h 10000"/>
              <a:gd name="connsiteX4" fmla="*/ 0 w 5648"/>
              <a:gd name="connsiteY4" fmla="*/ 5922 h 10000"/>
              <a:gd name="connsiteX5" fmla="*/ 648 w 5648"/>
              <a:gd name="connsiteY5" fmla="*/ 7961 h 10000"/>
              <a:gd name="connsiteX6" fmla="*/ 648 w 5648"/>
              <a:gd name="connsiteY6" fmla="*/ 9529 h 10000"/>
              <a:gd name="connsiteX7" fmla="*/ 648 w 5648"/>
              <a:gd name="connsiteY7" fmla="*/ 10000 h 10000"/>
              <a:gd name="connsiteX8" fmla="*/ 648 w 5648"/>
              <a:gd name="connsiteY8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48" h="10000">
                <a:moveTo>
                  <a:pt x="5648" y="0"/>
                </a:moveTo>
                <a:cubicBezTo>
                  <a:pt x="3564" y="575"/>
                  <a:pt x="1482" y="1150"/>
                  <a:pt x="648" y="1686"/>
                </a:cubicBezTo>
                <a:cubicBezTo>
                  <a:pt x="-186" y="2222"/>
                  <a:pt x="648" y="3216"/>
                  <a:pt x="648" y="3216"/>
                </a:cubicBezTo>
                <a:cubicBezTo>
                  <a:pt x="648" y="3699"/>
                  <a:pt x="756" y="4137"/>
                  <a:pt x="648" y="4588"/>
                </a:cubicBezTo>
                <a:cubicBezTo>
                  <a:pt x="540" y="5039"/>
                  <a:pt x="0" y="5359"/>
                  <a:pt x="0" y="5922"/>
                </a:cubicBezTo>
                <a:cubicBezTo>
                  <a:pt x="0" y="6484"/>
                  <a:pt x="540" y="7360"/>
                  <a:pt x="648" y="7961"/>
                </a:cubicBezTo>
                <a:cubicBezTo>
                  <a:pt x="756" y="8562"/>
                  <a:pt x="648" y="9529"/>
                  <a:pt x="648" y="9529"/>
                </a:cubicBezTo>
                <a:lnTo>
                  <a:pt x="648" y="10000"/>
                </a:lnTo>
                <a:lnTo>
                  <a:pt x="648" y="1000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Freeform 12"/>
          <p:cNvSpPr/>
          <p:nvPr/>
        </p:nvSpPr>
        <p:spPr>
          <a:xfrm>
            <a:off x="4435044" y="4856237"/>
            <a:ext cx="238329" cy="248056"/>
          </a:xfrm>
          <a:custGeom>
            <a:avLst/>
            <a:gdLst>
              <a:gd name="connsiteX0" fmla="*/ 0 w 243192"/>
              <a:gd name="connsiteY0" fmla="*/ 0 h 248056"/>
              <a:gd name="connsiteX1" fmla="*/ 14592 w 243192"/>
              <a:gd name="connsiteY1" fmla="*/ 82685 h 248056"/>
              <a:gd name="connsiteX2" fmla="*/ 58366 w 243192"/>
              <a:gd name="connsiteY2" fmla="*/ 165371 h 248056"/>
              <a:gd name="connsiteX3" fmla="*/ 111868 w 243192"/>
              <a:gd name="connsiteY3" fmla="*/ 214009 h 248056"/>
              <a:gd name="connsiteX4" fmla="*/ 155643 w 243192"/>
              <a:gd name="connsiteY4" fmla="*/ 233464 h 248056"/>
              <a:gd name="connsiteX5" fmla="*/ 243192 w 243192"/>
              <a:gd name="connsiteY5" fmla="*/ 248056 h 248056"/>
              <a:gd name="connsiteX6" fmla="*/ 243192 w 243192"/>
              <a:gd name="connsiteY6" fmla="*/ 248056 h 248056"/>
              <a:gd name="connsiteX0" fmla="*/ 0 w 238329"/>
              <a:gd name="connsiteY0" fmla="*/ 0 h 248056"/>
              <a:gd name="connsiteX1" fmla="*/ 9729 w 238329"/>
              <a:gd name="connsiteY1" fmla="*/ 82685 h 248056"/>
              <a:gd name="connsiteX2" fmla="*/ 53503 w 238329"/>
              <a:gd name="connsiteY2" fmla="*/ 165371 h 248056"/>
              <a:gd name="connsiteX3" fmla="*/ 107005 w 238329"/>
              <a:gd name="connsiteY3" fmla="*/ 214009 h 248056"/>
              <a:gd name="connsiteX4" fmla="*/ 150780 w 238329"/>
              <a:gd name="connsiteY4" fmla="*/ 233464 h 248056"/>
              <a:gd name="connsiteX5" fmla="*/ 238329 w 238329"/>
              <a:gd name="connsiteY5" fmla="*/ 248056 h 248056"/>
              <a:gd name="connsiteX6" fmla="*/ 238329 w 238329"/>
              <a:gd name="connsiteY6" fmla="*/ 248056 h 248056"/>
              <a:gd name="connsiteX0" fmla="*/ 0 w 238329"/>
              <a:gd name="connsiteY0" fmla="*/ 0 h 248056"/>
              <a:gd name="connsiteX1" fmla="*/ 9729 w 238329"/>
              <a:gd name="connsiteY1" fmla="*/ 82685 h 248056"/>
              <a:gd name="connsiteX2" fmla="*/ 53503 w 238329"/>
              <a:gd name="connsiteY2" fmla="*/ 165371 h 248056"/>
              <a:gd name="connsiteX3" fmla="*/ 107005 w 238329"/>
              <a:gd name="connsiteY3" fmla="*/ 214009 h 248056"/>
              <a:gd name="connsiteX4" fmla="*/ 150780 w 238329"/>
              <a:gd name="connsiteY4" fmla="*/ 233464 h 248056"/>
              <a:gd name="connsiteX5" fmla="*/ 238329 w 238329"/>
              <a:gd name="connsiteY5" fmla="*/ 248056 h 248056"/>
              <a:gd name="connsiteX6" fmla="*/ 238329 w 238329"/>
              <a:gd name="connsiteY6" fmla="*/ 248056 h 248056"/>
              <a:gd name="connsiteX0" fmla="*/ 0 w 238329"/>
              <a:gd name="connsiteY0" fmla="*/ 0 h 248056"/>
              <a:gd name="connsiteX1" fmla="*/ 9729 w 238329"/>
              <a:gd name="connsiteY1" fmla="*/ 82685 h 248056"/>
              <a:gd name="connsiteX2" fmla="*/ 53503 w 238329"/>
              <a:gd name="connsiteY2" fmla="*/ 165371 h 248056"/>
              <a:gd name="connsiteX3" fmla="*/ 107005 w 238329"/>
              <a:gd name="connsiteY3" fmla="*/ 214009 h 248056"/>
              <a:gd name="connsiteX4" fmla="*/ 150780 w 238329"/>
              <a:gd name="connsiteY4" fmla="*/ 243192 h 248056"/>
              <a:gd name="connsiteX5" fmla="*/ 238329 w 238329"/>
              <a:gd name="connsiteY5" fmla="*/ 248056 h 248056"/>
              <a:gd name="connsiteX6" fmla="*/ 238329 w 238329"/>
              <a:gd name="connsiteY6" fmla="*/ 248056 h 248056"/>
              <a:gd name="connsiteX0" fmla="*/ 0 w 238329"/>
              <a:gd name="connsiteY0" fmla="*/ 0 h 248056"/>
              <a:gd name="connsiteX1" fmla="*/ 9729 w 238329"/>
              <a:gd name="connsiteY1" fmla="*/ 82685 h 248056"/>
              <a:gd name="connsiteX2" fmla="*/ 53503 w 238329"/>
              <a:gd name="connsiteY2" fmla="*/ 165371 h 248056"/>
              <a:gd name="connsiteX3" fmla="*/ 107005 w 238329"/>
              <a:gd name="connsiteY3" fmla="*/ 214009 h 248056"/>
              <a:gd name="connsiteX4" fmla="*/ 150780 w 238329"/>
              <a:gd name="connsiteY4" fmla="*/ 233464 h 248056"/>
              <a:gd name="connsiteX5" fmla="*/ 238329 w 238329"/>
              <a:gd name="connsiteY5" fmla="*/ 248056 h 248056"/>
              <a:gd name="connsiteX6" fmla="*/ 238329 w 238329"/>
              <a:gd name="connsiteY6" fmla="*/ 248056 h 24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329" h="248056">
                <a:moveTo>
                  <a:pt x="0" y="0"/>
                </a:moveTo>
                <a:cubicBezTo>
                  <a:pt x="2432" y="27561"/>
                  <a:pt x="812" y="55123"/>
                  <a:pt x="9729" y="82685"/>
                </a:cubicBezTo>
                <a:cubicBezTo>
                  <a:pt x="18646" y="110247"/>
                  <a:pt x="37290" y="143484"/>
                  <a:pt x="53503" y="165371"/>
                </a:cubicBezTo>
                <a:cubicBezTo>
                  <a:pt x="69716" y="187258"/>
                  <a:pt x="90792" y="202660"/>
                  <a:pt x="107005" y="214009"/>
                </a:cubicBezTo>
                <a:cubicBezTo>
                  <a:pt x="123218" y="225358"/>
                  <a:pt x="128893" y="227790"/>
                  <a:pt x="150780" y="233464"/>
                </a:cubicBezTo>
                <a:cubicBezTo>
                  <a:pt x="172667" y="239138"/>
                  <a:pt x="223738" y="245624"/>
                  <a:pt x="238329" y="248056"/>
                </a:cubicBezTo>
                <a:lnTo>
                  <a:pt x="238329" y="248056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Freeform 13"/>
          <p:cNvSpPr/>
          <p:nvPr/>
        </p:nvSpPr>
        <p:spPr>
          <a:xfrm>
            <a:off x="4644189" y="3640280"/>
            <a:ext cx="893871" cy="1464013"/>
          </a:xfrm>
          <a:custGeom>
            <a:avLst/>
            <a:gdLst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6736 h 1468877"/>
              <a:gd name="connsiteX3" fmla="*/ 262647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6736 h 1468877"/>
              <a:gd name="connsiteX3" fmla="*/ 252919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6736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09145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09145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09145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09145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6736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49029"/>
              <a:gd name="connsiteY0" fmla="*/ 1459149 h 1459149"/>
              <a:gd name="connsiteX1" fmla="*/ 111868 w 749029"/>
              <a:gd name="connsiteY1" fmla="*/ 1439694 h 1459149"/>
              <a:gd name="connsiteX2" fmla="*/ 228600 w 749029"/>
              <a:gd name="connsiteY2" fmla="*/ 1366736 h 1459149"/>
              <a:gd name="connsiteX3" fmla="*/ 262646 w 749029"/>
              <a:gd name="connsiteY3" fmla="*/ 1332689 h 1459149"/>
              <a:gd name="connsiteX4" fmla="*/ 398834 w 749029"/>
              <a:gd name="connsiteY4" fmla="*/ 1157591 h 1459149"/>
              <a:gd name="connsiteX5" fmla="*/ 515566 w 749029"/>
              <a:gd name="connsiteY5" fmla="*/ 914400 h 1459149"/>
              <a:gd name="connsiteX6" fmla="*/ 593387 w 749029"/>
              <a:gd name="connsiteY6" fmla="*/ 680936 h 1459149"/>
              <a:gd name="connsiteX7" fmla="*/ 666344 w 749029"/>
              <a:gd name="connsiteY7" fmla="*/ 428017 h 1459149"/>
              <a:gd name="connsiteX8" fmla="*/ 724710 w 749029"/>
              <a:gd name="connsiteY8" fmla="*/ 160506 h 1459149"/>
              <a:gd name="connsiteX9" fmla="*/ 749029 w 749029"/>
              <a:gd name="connsiteY9" fmla="*/ 0 h 1459149"/>
              <a:gd name="connsiteX10" fmla="*/ 749029 w 749029"/>
              <a:gd name="connsiteY10" fmla="*/ 0 h 1459149"/>
              <a:gd name="connsiteX0" fmla="*/ 0 w 749029"/>
              <a:gd name="connsiteY0" fmla="*/ 1468877 h 1468877"/>
              <a:gd name="connsiteX1" fmla="*/ 111868 w 749029"/>
              <a:gd name="connsiteY1" fmla="*/ 1439694 h 1468877"/>
              <a:gd name="connsiteX2" fmla="*/ 228600 w 749029"/>
              <a:gd name="connsiteY2" fmla="*/ 1366736 h 1468877"/>
              <a:gd name="connsiteX3" fmla="*/ 262646 w 749029"/>
              <a:gd name="connsiteY3" fmla="*/ 1332689 h 1468877"/>
              <a:gd name="connsiteX4" fmla="*/ 398834 w 749029"/>
              <a:gd name="connsiteY4" fmla="*/ 1157591 h 1468877"/>
              <a:gd name="connsiteX5" fmla="*/ 515566 w 749029"/>
              <a:gd name="connsiteY5" fmla="*/ 914400 h 1468877"/>
              <a:gd name="connsiteX6" fmla="*/ 593387 w 749029"/>
              <a:gd name="connsiteY6" fmla="*/ 680936 h 1468877"/>
              <a:gd name="connsiteX7" fmla="*/ 666344 w 749029"/>
              <a:gd name="connsiteY7" fmla="*/ 428017 h 1468877"/>
              <a:gd name="connsiteX8" fmla="*/ 724710 w 749029"/>
              <a:gd name="connsiteY8" fmla="*/ 160506 h 1468877"/>
              <a:gd name="connsiteX9" fmla="*/ 749029 w 749029"/>
              <a:gd name="connsiteY9" fmla="*/ 0 h 1468877"/>
              <a:gd name="connsiteX10" fmla="*/ 749029 w 749029"/>
              <a:gd name="connsiteY10" fmla="*/ 0 h 1468877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403698 w 753893"/>
              <a:gd name="connsiteY4" fmla="*/ 1157591 h 1464013"/>
              <a:gd name="connsiteX5" fmla="*/ 520430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53893 w 753893"/>
              <a:gd name="connsiteY9" fmla="*/ 0 h 1464013"/>
              <a:gd name="connsiteX10" fmla="*/ 753893 w 753893"/>
              <a:gd name="connsiteY10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98834 w 753893"/>
              <a:gd name="connsiteY4" fmla="*/ 1147863 h 1464013"/>
              <a:gd name="connsiteX5" fmla="*/ 520430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53893 w 753893"/>
              <a:gd name="connsiteY9" fmla="*/ 0 h 1464013"/>
              <a:gd name="connsiteX10" fmla="*/ 753893 w 753893"/>
              <a:gd name="connsiteY10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98834 w 753893"/>
              <a:gd name="connsiteY4" fmla="*/ 1147863 h 1464013"/>
              <a:gd name="connsiteX5" fmla="*/ 520430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53893 w 753893"/>
              <a:gd name="connsiteY9" fmla="*/ 0 h 1464013"/>
              <a:gd name="connsiteX10" fmla="*/ 753893 w 753893"/>
              <a:gd name="connsiteY10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11286 w 753893"/>
              <a:gd name="connsiteY4" fmla="*/ 1279187 h 1464013"/>
              <a:gd name="connsiteX5" fmla="*/ 398834 w 753893"/>
              <a:gd name="connsiteY5" fmla="*/ 1147863 h 1464013"/>
              <a:gd name="connsiteX6" fmla="*/ 520430 w 753893"/>
              <a:gd name="connsiteY6" fmla="*/ 914400 h 1464013"/>
              <a:gd name="connsiteX7" fmla="*/ 598251 w 753893"/>
              <a:gd name="connsiteY7" fmla="*/ 680936 h 1464013"/>
              <a:gd name="connsiteX8" fmla="*/ 671208 w 753893"/>
              <a:gd name="connsiteY8" fmla="*/ 428017 h 1464013"/>
              <a:gd name="connsiteX9" fmla="*/ 729574 w 753893"/>
              <a:gd name="connsiteY9" fmla="*/ 160506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11286 w 753893"/>
              <a:gd name="connsiteY4" fmla="*/ 1279187 h 1464013"/>
              <a:gd name="connsiteX5" fmla="*/ 398834 w 753893"/>
              <a:gd name="connsiteY5" fmla="*/ 1147863 h 1464013"/>
              <a:gd name="connsiteX6" fmla="*/ 515567 w 753893"/>
              <a:gd name="connsiteY6" fmla="*/ 914400 h 1464013"/>
              <a:gd name="connsiteX7" fmla="*/ 598251 w 753893"/>
              <a:gd name="connsiteY7" fmla="*/ 680936 h 1464013"/>
              <a:gd name="connsiteX8" fmla="*/ 671208 w 753893"/>
              <a:gd name="connsiteY8" fmla="*/ 428017 h 1464013"/>
              <a:gd name="connsiteX9" fmla="*/ 729574 w 753893"/>
              <a:gd name="connsiteY9" fmla="*/ 160506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11286 w 753893"/>
              <a:gd name="connsiteY4" fmla="*/ 1279187 h 1464013"/>
              <a:gd name="connsiteX5" fmla="*/ 398834 w 753893"/>
              <a:gd name="connsiteY5" fmla="*/ 1147863 h 1464013"/>
              <a:gd name="connsiteX6" fmla="*/ 515567 w 753893"/>
              <a:gd name="connsiteY6" fmla="*/ 914400 h 1464013"/>
              <a:gd name="connsiteX7" fmla="*/ 598251 w 753893"/>
              <a:gd name="connsiteY7" fmla="*/ 680936 h 1464013"/>
              <a:gd name="connsiteX8" fmla="*/ 671208 w 753893"/>
              <a:gd name="connsiteY8" fmla="*/ 428017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11286 w 753893"/>
              <a:gd name="connsiteY4" fmla="*/ 1279187 h 1464013"/>
              <a:gd name="connsiteX5" fmla="*/ 356769 w 753893"/>
              <a:gd name="connsiteY5" fmla="*/ 1131237 h 1464013"/>
              <a:gd name="connsiteX6" fmla="*/ 515567 w 753893"/>
              <a:gd name="connsiteY6" fmla="*/ 914400 h 1464013"/>
              <a:gd name="connsiteX7" fmla="*/ 598251 w 753893"/>
              <a:gd name="connsiteY7" fmla="*/ 680936 h 1464013"/>
              <a:gd name="connsiteX8" fmla="*/ 671208 w 753893"/>
              <a:gd name="connsiteY8" fmla="*/ 428017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311286 w 753893"/>
              <a:gd name="connsiteY3" fmla="*/ 1279187 h 1464013"/>
              <a:gd name="connsiteX4" fmla="*/ 356769 w 753893"/>
              <a:gd name="connsiteY4" fmla="*/ 1131237 h 1464013"/>
              <a:gd name="connsiteX5" fmla="*/ 515567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311286 w 753893"/>
              <a:gd name="connsiteY3" fmla="*/ 1279187 h 1464013"/>
              <a:gd name="connsiteX4" fmla="*/ 356769 w 753893"/>
              <a:gd name="connsiteY4" fmla="*/ 1131237 h 1464013"/>
              <a:gd name="connsiteX5" fmla="*/ 515567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87917 w 753893"/>
              <a:gd name="connsiteY3" fmla="*/ 1273645 h 1464013"/>
              <a:gd name="connsiteX4" fmla="*/ 356769 w 753893"/>
              <a:gd name="connsiteY4" fmla="*/ 1131237 h 1464013"/>
              <a:gd name="connsiteX5" fmla="*/ 515567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515567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515567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46837 w 753893"/>
              <a:gd name="connsiteY6" fmla="*/ 664310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46837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55651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47421 w 753893"/>
              <a:gd name="connsiteY4" fmla="*/ 1125695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52095 w 753893"/>
              <a:gd name="connsiteY4" fmla="*/ 1125695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61443 w 753893"/>
              <a:gd name="connsiteY4" fmla="*/ 1131237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0131 w 753893"/>
              <a:gd name="connsiteY5" fmla="*/ 886691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0131 w 753893"/>
              <a:gd name="connsiteY5" fmla="*/ 886691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5650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4768 w 753893"/>
              <a:gd name="connsiteY2" fmla="*/ 1350109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4768 w 753893"/>
              <a:gd name="connsiteY2" fmla="*/ 1355650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3893" h="1464013">
                <a:moveTo>
                  <a:pt x="0" y="1464013"/>
                </a:moveTo>
                <a:cubicBezTo>
                  <a:pt x="30804" y="1457933"/>
                  <a:pt x="80937" y="1457755"/>
                  <a:pt x="116732" y="1439694"/>
                </a:cubicBezTo>
                <a:cubicBezTo>
                  <a:pt x="152527" y="1421633"/>
                  <a:pt x="188574" y="1383325"/>
                  <a:pt x="214768" y="1355650"/>
                </a:cubicBezTo>
                <a:cubicBezTo>
                  <a:pt x="240962" y="1327975"/>
                  <a:pt x="250228" y="1311971"/>
                  <a:pt x="273895" y="1273645"/>
                </a:cubicBezTo>
                <a:cubicBezTo>
                  <a:pt x="297562" y="1235319"/>
                  <a:pt x="327396" y="1188340"/>
                  <a:pt x="356769" y="1125695"/>
                </a:cubicBezTo>
                <a:cubicBezTo>
                  <a:pt x="386142" y="1063050"/>
                  <a:pt x="419232" y="974672"/>
                  <a:pt x="450131" y="897775"/>
                </a:cubicBezTo>
                <a:cubicBezTo>
                  <a:pt x="481030" y="820878"/>
                  <a:pt x="512329" y="742603"/>
                  <a:pt x="542164" y="664310"/>
                </a:cubicBezTo>
                <a:cubicBezTo>
                  <a:pt x="571999" y="586017"/>
                  <a:pt x="597908" y="511984"/>
                  <a:pt x="629143" y="428017"/>
                </a:cubicBezTo>
                <a:cubicBezTo>
                  <a:pt x="660378" y="344050"/>
                  <a:pt x="709593" y="221304"/>
                  <a:pt x="729574" y="160506"/>
                </a:cubicBezTo>
                <a:cubicBezTo>
                  <a:pt x="749555" y="99708"/>
                  <a:pt x="744978" y="89981"/>
                  <a:pt x="749031" y="63230"/>
                </a:cubicBezTo>
                <a:cubicBezTo>
                  <a:pt x="753084" y="36479"/>
                  <a:pt x="753083" y="10538"/>
                  <a:pt x="753893" y="0"/>
                </a:cubicBezTo>
                <a:lnTo>
                  <a:pt x="753893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/>
          <p:cNvSpPr/>
          <p:nvPr/>
        </p:nvSpPr>
        <p:spPr>
          <a:xfrm>
            <a:off x="4350990" y="3215892"/>
            <a:ext cx="148347" cy="1459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Freeform 17"/>
          <p:cNvSpPr/>
          <p:nvPr/>
        </p:nvSpPr>
        <p:spPr>
          <a:xfrm>
            <a:off x="5536572" y="3659006"/>
            <a:ext cx="4009" cy="1201783"/>
          </a:xfrm>
          <a:custGeom>
            <a:avLst/>
            <a:gdLst>
              <a:gd name="connsiteX0" fmla="*/ 276 w 4009"/>
              <a:gd name="connsiteY0" fmla="*/ 0 h 1201783"/>
              <a:gd name="connsiteX1" fmla="*/ 276 w 4009"/>
              <a:gd name="connsiteY1" fmla="*/ 548640 h 1201783"/>
              <a:gd name="connsiteX2" fmla="*/ 276 w 4009"/>
              <a:gd name="connsiteY2" fmla="*/ 817361 h 1201783"/>
              <a:gd name="connsiteX3" fmla="*/ 276 w 4009"/>
              <a:gd name="connsiteY3" fmla="*/ 1056225 h 1201783"/>
              <a:gd name="connsiteX4" fmla="*/ 4009 w 4009"/>
              <a:gd name="connsiteY4" fmla="*/ 1201783 h 1201783"/>
              <a:gd name="connsiteX5" fmla="*/ 4009 w 4009"/>
              <a:gd name="connsiteY5" fmla="*/ 1201783 h 120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9" h="1201783">
                <a:moveTo>
                  <a:pt x="276" y="0"/>
                </a:moveTo>
                <a:lnTo>
                  <a:pt x="276" y="548640"/>
                </a:lnTo>
                <a:lnTo>
                  <a:pt x="276" y="817361"/>
                </a:lnTo>
                <a:cubicBezTo>
                  <a:pt x="276" y="901958"/>
                  <a:pt x="-346" y="992155"/>
                  <a:pt x="276" y="1056225"/>
                </a:cubicBezTo>
                <a:cubicBezTo>
                  <a:pt x="898" y="1120295"/>
                  <a:pt x="4009" y="1201783"/>
                  <a:pt x="4009" y="1201783"/>
                </a:cubicBezTo>
                <a:lnTo>
                  <a:pt x="4009" y="120178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Freeform 18"/>
          <p:cNvSpPr/>
          <p:nvPr/>
        </p:nvSpPr>
        <p:spPr>
          <a:xfrm>
            <a:off x="5540581" y="4816734"/>
            <a:ext cx="358295" cy="298649"/>
          </a:xfrm>
          <a:custGeom>
            <a:avLst/>
            <a:gdLst>
              <a:gd name="connsiteX0" fmla="*/ 0 w 358295"/>
              <a:gd name="connsiteY0" fmla="*/ 0 h 272454"/>
              <a:gd name="connsiteX1" fmla="*/ 14929 w 358295"/>
              <a:gd name="connsiteY1" fmla="*/ 82110 h 272454"/>
              <a:gd name="connsiteX2" fmla="*/ 41054 w 358295"/>
              <a:gd name="connsiteY2" fmla="*/ 138093 h 272454"/>
              <a:gd name="connsiteX3" fmla="*/ 78377 w 358295"/>
              <a:gd name="connsiteY3" fmla="*/ 190345 h 272454"/>
              <a:gd name="connsiteX4" fmla="*/ 134360 w 358295"/>
              <a:gd name="connsiteY4" fmla="*/ 227667 h 272454"/>
              <a:gd name="connsiteX5" fmla="*/ 197809 w 358295"/>
              <a:gd name="connsiteY5" fmla="*/ 250061 h 272454"/>
              <a:gd name="connsiteX6" fmla="*/ 261257 w 358295"/>
              <a:gd name="connsiteY6" fmla="*/ 264990 h 272454"/>
              <a:gd name="connsiteX7" fmla="*/ 358295 w 358295"/>
              <a:gd name="connsiteY7" fmla="*/ 272454 h 272454"/>
              <a:gd name="connsiteX8" fmla="*/ 358295 w 358295"/>
              <a:gd name="connsiteY8" fmla="*/ 272454 h 272454"/>
              <a:gd name="connsiteX0" fmla="*/ 0 w 358295"/>
              <a:gd name="connsiteY0" fmla="*/ 0 h 294847"/>
              <a:gd name="connsiteX1" fmla="*/ 14929 w 358295"/>
              <a:gd name="connsiteY1" fmla="*/ 104503 h 294847"/>
              <a:gd name="connsiteX2" fmla="*/ 41054 w 358295"/>
              <a:gd name="connsiteY2" fmla="*/ 160486 h 294847"/>
              <a:gd name="connsiteX3" fmla="*/ 78377 w 358295"/>
              <a:gd name="connsiteY3" fmla="*/ 212738 h 294847"/>
              <a:gd name="connsiteX4" fmla="*/ 134360 w 358295"/>
              <a:gd name="connsiteY4" fmla="*/ 250060 h 294847"/>
              <a:gd name="connsiteX5" fmla="*/ 197809 w 358295"/>
              <a:gd name="connsiteY5" fmla="*/ 272454 h 294847"/>
              <a:gd name="connsiteX6" fmla="*/ 261257 w 358295"/>
              <a:gd name="connsiteY6" fmla="*/ 287383 h 294847"/>
              <a:gd name="connsiteX7" fmla="*/ 358295 w 358295"/>
              <a:gd name="connsiteY7" fmla="*/ 294847 h 294847"/>
              <a:gd name="connsiteX8" fmla="*/ 358295 w 358295"/>
              <a:gd name="connsiteY8" fmla="*/ 294847 h 294847"/>
              <a:gd name="connsiteX0" fmla="*/ 0 w 358295"/>
              <a:gd name="connsiteY0" fmla="*/ 0 h 294847"/>
              <a:gd name="connsiteX1" fmla="*/ 14929 w 358295"/>
              <a:gd name="connsiteY1" fmla="*/ 104503 h 294847"/>
              <a:gd name="connsiteX2" fmla="*/ 41054 w 358295"/>
              <a:gd name="connsiteY2" fmla="*/ 160486 h 294847"/>
              <a:gd name="connsiteX3" fmla="*/ 78377 w 358295"/>
              <a:gd name="connsiteY3" fmla="*/ 212738 h 294847"/>
              <a:gd name="connsiteX4" fmla="*/ 134360 w 358295"/>
              <a:gd name="connsiteY4" fmla="*/ 250060 h 294847"/>
              <a:gd name="connsiteX5" fmla="*/ 197809 w 358295"/>
              <a:gd name="connsiteY5" fmla="*/ 272454 h 294847"/>
              <a:gd name="connsiteX6" fmla="*/ 261257 w 358295"/>
              <a:gd name="connsiteY6" fmla="*/ 287383 h 294847"/>
              <a:gd name="connsiteX7" fmla="*/ 358295 w 358295"/>
              <a:gd name="connsiteY7" fmla="*/ 294847 h 294847"/>
              <a:gd name="connsiteX8" fmla="*/ 358295 w 358295"/>
              <a:gd name="connsiteY8" fmla="*/ 294847 h 294847"/>
              <a:gd name="connsiteX0" fmla="*/ 0 w 365759"/>
              <a:gd name="connsiteY0" fmla="*/ 0 h 298579"/>
              <a:gd name="connsiteX1" fmla="*/ 22393 w 365759"/>
              <a:gd name="connsiteY1" fmla="*/ 108235 h 298579"/>
              <a:gd name="connsiteX2" fmla="*/ 48518 w 365759"/>
              <a:gd name="connsiteY2" fmla="*/ 164218 h 298579"/>
              <a:gd name="connsiteX3" fmla="*/ 85841 w 365759"/>
              <a:gd name="connsiteY3" fmla="*/ 216470 h 298579"/>
              <a:gd name="connsiteX4" fmla="*/ 141824 w 365759"/>
              <a:gd name="connsiteY4" fmla="*/ 253792 h 298579"/>
              <a:gd name="connsiteX5" fmla="*/ 205273 w 365759"/>
              <a:gd name="connsiteY5" fmla="*/ 276186 h 298579"/>
              <a:gd name="connsiteX6" fmla="*/ 268721 w 365759"/>
              <a:gd name="connsiteY6" fmla="*/ 291115 h 298579"/>
              <a:gd name="connsiteX7" fmla="*/ 365759 w 365759"/>
              <a:gd name="connsiteY7" fmla="*/ 298579 h 298579"/>
              <a:gd name="connsiteX8" fmla="*/ 365759 w 365759"/>
              <a:gd name="connsiteY8" fmla="*/ 298579 h 298579"/>
              <a:gd name="connsiteX0" fmla="*/ 0 w 354562"/>
              <a:gd name="connsiteY0" fmla="*/ 0 h 294847"/>
              <a:gd name="connsiteX1" fmla="*/ 11196 w 354562"/>
              <a:gd name="connsiteY1" fmla="*/ 104503 h 294847"/>
              <a:gd name="connsiteX2" fmla="*/ 37321 w 354562"/>
              <a:gd name="connsiteY2" fmla="*/ 160486 h 294847"/>
              <a:gd name="connsiteX3" fmla="*/ 74644 w 354562"/>
              <a:gd name="connsiteY3" fmla="*/ 212738 h 294847"/>
              <a:gd name="connsiteX4" fmla="*/ 130627 w 354562"/>
              <a:gd name="connsiteY4" fmla="*/ 250060 h 294847"/>
              <a:gd name="connsiteX5" fmla="*/ 194076 w 354562"/>
              <a:gd name="connsiteY5" fmla="*/ 272454 h 294847"/>
              <a:gd name="connsiteX6" fmla="*/ 257524 w 354562"/>
              <a:gd name="connsiteY6" fmla="*/ 287383 h 294847"/>
              <a:gd name="connsiteX7" fmla="*/ 354562 w 354562"/>
              <a:gd name="connsiteY7" fmla="*/ 294847 h 294847"/>
              <a:gd name="connsiteX8" fmla="*/ 354562 w 354562"/>
              <a:gd name="connsiteY8" fmla="*/ 294847 h 294847"/>
              <a:gd name="connsiteX0" fmla="*/ 0 w 365759"/>
              <a:gd name="connsiteY0" fmla="*/ 0 h 294847"/>
              <a:gd name="connsiteX1" fmla="*/ 22393 w 365759"/>
              <a:gd name="connsiteY1" fmla="*/ 104503 h 294847"/>
              <a:gd name="connsiteX2" fmla="*/ 48518 w 365759"/>
              <a:gd name="connsiteY2" fmla="*/ 160486 h 294847"/>
              <a:gd name="connsiteX3" fmla="*/ 85841 w 365759"/>
              <a:gd name="connsiteY3" fmla="*/ 212738 h 294847"/>
              <a:gd name="connsiteX4" fmla="*/ 141824 w 365759"/>
              <a:gd name="connsiteY4" fmla="*/ 250060 h 294847"/>
              <a:gd name="connsiteX5" fmla="*/ 205273 w 365759"/>
              <a:gd name="connsiteY5" fmla="*/ 272454 h 294847"/>
              <a:gd name="connsiteX6" fmla="*/ 268721 w 365759"/>
              <a:gd name="connsiteY6" fmla="*/ 287383 h 294847"/>
              <a:gd name="connsiteX7" fmla="*/ 365759 w 365759"/>
              <a:gd name="connsiteY7" fmla="*/ 294847 h 294847"/>
              <a:gd name="connsiteX8" fmla="*/ 365759 w 365759"/>
              <a:gd name="connsiteY8" fmla="*/ 294847 h 294847"/>
              <a:gd name="connsiteX0" fmla="*/ 0 w 358295"/>
              <a:gd name="connsiteY0" fmla="*/ 0 h 294847"/>
              <a:gd name="connsiteX1" fmla="*/ 14929 w 358295"/>
              <a:gd name="connsiteY1" fmla="*/ 104503 h 294847"/>
              <a:gd name="connsiteX2" fmla="*/ 41054 w 358295"/>
              <a:gd name="connsiteY2" fmla="*/ 160486 h 294847"/>
              <a:gd name="connsiteX3" fmla="*/ 78377 w 358295"/>
              <a:gd name="connsiteY3" fmla="*/ 212738 h 294847"/>
              <a:gd name="connsiteX4" fmla="*/ 134360 w 358295"/>
              <a:gd name="connsiteY4" fmla="*/ 250060 h 294847"/>
              <a:gd name="connsiteX5" fmla="*/ 197809 w 358295"/>
              <a:gd name="connsiteY5" fmla="*/ 272454 h 294847"/>
              <a:gd name="connsiteX6" fmla="*/ 261257 w 358295"/>
              <a:gd name="connsiteY6" fmla="*/ 287383 h 294847"/>
              <a:gd name="connsiteX7" fmla="*/ 358295 w 358295"/>
              <a:gd name="connsiteY7" fmla="*/ 294847 h 294847"/>
              <a:gd name="connsiteX8" fmla="*/ 358295 w 358295"/>
              <a:gd name="connsiteY8" fmla="*/ 294847 h 294847"/>
              <a:gd name="connsiteX0" fmla="*/ 0 w 358295"/>
              <a:gd name="connsiteY0" fmla="*/ 0 h 294847"/>
              <a:gd name="connsiteX1" fmla="*/ 14929 w 358295"/>
              <a:gd name="connsiteY1" fmla="*/ 104503 h 294847"/>
              <a:gd name="connsiteX2" fmla="*/ 41054 w 358295"/>
              <a:gd name="connsiteY2" fmla="*/ 160486 h 294847"/>
              <a:gd name="connsiteX3" fmla="*/ 78377 w 358295"/>
              <a:gd name="connsiteY3" fmla="*/ 212738 h 294847"/>
              <a:gd name="connsiteX4" fmla="*/ 134360 w 358295"/>
              <a:gd name="connsiteY4" fmla="*/ 250060 h 294847"/>
              <a:gd name="connsiteX5" fmla="*/ 197809 w 358295"/>
              <a:gd name="connsiteY5" fmla="*/ 279918 h 294847"/>
              <a:gd name="connsiteX6" fmla="*/ 261257 w 358295"/>
              <a:gd name="connsiteY6" fmla="*/ 287383 h 294847"/>
              <a:gd name="connsiteX7" fmla="*/ 358295 w 358295"/>
              <a:gd name="connsiteY7" fmla="*/ 294847 h 294847"/>
              <a:gd name="connsiteX8" fmla="*/ 358295 w 358295"/>
              <a:gd name="connsiteY8" fmla="*/ 294847 h 294847"/>
              <a:gd name="connsiteX0" fmla="*/ 0 w 358295"/>
              <a:gd name="connsiteY0" fmla="*/ 0 h 294847"/>
              <a:gd name="connsiteX1" fmla="*/ 14929 w 358295"/>
              <a:gd name="connsiteY1" fmla="*/ 104503 h 294847"/>
              <a:gd name="connsiteX2" fmla="*/ 41054 w 358295"/>
              <a:gd name="connsiteY2" fmla="*/ 160486 h 294847"/>
              <a:gd name="connsiteX3" fmla="*/ 78377 w 358295"/>
              <a:gd name="connsiteY3" fmla="*/ 212738 h 294847"/>
              <a:gd name="connsiteX4" fmla="*/ 134360 w 358295"/>
              <a:gd name="connsiteY4" fmla="*/ 250060 h 294847"/>
              <a:gd name="connsiteX5" fmla="*/ 197809 w 358295"/>
              <a:gd name="connsiteY5" fmla="*/ 276186 h 294847"/>
              <a:gd name="connsiteX6" fmla="*/ 261257 w 358295"/>
              <a:gd name="connsiteY6" fmla="*/ 287383 h 294847"/>
              <a:gd name="connsiteX7" fmla="*/ 358295 w 358295"/>
              <a:gd name="connsiteY7" fmla="*/ 294847 h 294847"/>
              <a:gd name="connsiteX8" fmla="*/ 358295 w 358295"/>
              <a:gd name="connsiteY8" fmla="*/ 294847 h 294847"/>
              <a:gd name="connsiteX0" fmla="*/ 0 w 358295"/>
              <a:gd name="connsiteY0" fmla="*/ 0 h 294847"/>
              <a:gd name="connsiteX1" fmla="*/ 14929 w 358295"/>
              <a:gd name="connsiteY1" fmla="*/ 104503 h 294847"/>
              <a:gd name="connsiteX2" fmla="*/ 41054 w 358295"/>
              <a:gd name="connsiteY2" fmla="*/ 160486 h 294847"/>
              <a:gd name="connsiteX3" fmla="*/ 78377 w 358295"/>
              <a:gd name="connsiteY3" fmla="*/ 212738 h 294847"/>
              <a:gd name="connsiteX4" fmla="*/ 134360 w 358295"/>
              <a:gd name="connsiteY4" fmla="*/ 250060 h 294847"/>
              <a:gd name="connsiteX5" fmla="*/ 197809 w 358295"/>
              <a:gd name="connsiteY5" fmla="*/ 276186 h 294847"/>
              <a:gd name="connsiteX6" fmla="*/ 261257 w 358295"/>
              <a:gd name="connsiteY6" fmla="*/ 291115 h 294847"/>
              <a:gd name="connsiteX7" fmla="*/ 358295 w 358295"/>
              <a:gd name="connsiteY7" fmla="*/ 294847 h 294847"/>
              <a:gd name="connsiteX8" fmla="*/ 358295 w 358295"/>
              <a:gd name="connsiteY8" fmla="*/ 294847 h 294847"/>
              <a:gd name="connsiteX0" fmla="*/ 0 w 358295"/>
              <a:gd name="connsiteY0" fmla="*/ 0 h 294847"/>
              <a:gd name="connsiteX1" fmla="*/ 14929 w 358295"/>
              <a:gd name="connsiteY1" fmla="*/ 104503 h 294847"/>
              <a:gd name="connsiteX2" fmla="*/ 41054 w 358295"/>
              <a:gd name="connsiteY2" fmla="*/ 160486 h 294847"/>
              <a:gd name="connsiteX3" fmla="*/ 78377 w 358295"/>
              <a:gd name="connsiteY3" fmla="*/ 216470 h 294847"/>
              <a:gd name="connsiteX4" fmla="*/ 134360 w 358295"/>
              <a:gd name="connsiteY4" fmla="*/ 250060 h 294847"/>
              <a:gd name="connsiteX5" fmla="*/ 197809 w 358295"/>
              <a:gd name="connsiteY5" fmla="*/ 276186 h 294847"/>
              <a:gd name="connsiteX6" fmla="*/ 261257 w 358295"/>
              <a:gd name="connsiteY6" fmla="*/ 291115 h 294847"/>
              <a:gd name="connsiteX7" fmla="*/ 358295 w 358295"/>
              <a:gd name="connsiteY7" fmla="*/ 294847 h 294847"/>
              <a:gd name="connsiteX8" fmla="*/ 358295 w 358295"/>
              <a:gd name="connsiteY8" fmla="*/ 294847 h 294847"/>
              <a:gd name="connsiteX0" fmla="*/ 0 w 358295"/>
              <a:gd name="connsiteY0" fmla="*/ 0 h 294847"/>
              <a:gd name="connsiteX1" fmla="*/ 14929 w 358295"/>
              <a:gd name="connsiteY1" fmla="*/ 104503 h 294847"/>
              <a:gd name="connsiteX2" fmla="*/ 41054 w 358295"/>
              <a:gd name="connsiteY2" fmla="*/ 160486 h 294847"/>
              <a:gd name="connsiteX3" fmla="*/ 78377 w 358295"/>
              <a:gd name="connsiteY3" fmla="*/ 216470 h 294847"/>
              <a:gd name="connsiteX4" fmla="*/ 134360 w 358295"/>
              <a:gd name="connsiteY4" fmla="*/ 257525 h 294847"/>
              <a:gd name="connsiteX5" fmla="*/ 197809 w 358295"/>
              <a:gd name="connsiteY5" fmla="*/ 276186 h 294847"/>
              <a:gd name="connsiteX6" fmla="*/ 261257 w 358295"/>
              <a:gd name="connsiteY6" fmla="*/ 291115 h 294847"/>
              <a:gd name="connsiteX7" fmla="*/ 358295 w 358295"/>
              <a:gd name="connsiteY7" fmla="*/ 294847 h 294847"/>
              <a:gd name="connsiteX8" fmla="*/ 358295 w 358295"/>
              <a:gd name="connsiteY8" fmla="*/ 294847 h 294847"/>
              <a:gd name="connsiteX0" fmla="*/ 0 w 358295"/>
              <a:gd name="connsiteY0" fmla="*/ 0 h 294847"/>
              <a:gd name="connsiteX1" fmla="*/ 14929 w 358295"/>
              <a:gd name="connsiteY1" fmla="*/ 104503 h 294847"/>
              <a:gd name="connsiteX2" fmla="*/ 41054 w 358295"/>
              <a:gd name="connsiteY2" fmla="*/ 160486 h 294847"/>
              <a:gd name="connsiteX3" fmla="*/ 78377 w 358295"/>
              <a:gd name="connsiteY3" fmla="*/ 216470 h 294847"/>
              <a:gd name="connsiteX4" fmla="*/ 134360 w 358295"/>
              <a:gd name="connsiteY4" fmla="*/ 268721 h 294847"/>
              <a:gd name="connsiteX5" fmla="*/ 197809 w 358295"/>
              <a:gd name="connsiteY5" fmla="*/ 276186 h 294847"/>
              <a:gd name="connsiteX6" fmla="*/ 261257 w 358295"/>
              <a:gd name="connsiteY6" fmla="*/ 291115 h 294847"/>
              <a:gd name="connsiteX7" fmla="*/ 358295 w 358295"/>
              <a:gd name="connsiteY7" fmla="*/ 294847 h 294847"/>
              <a:gd name="connsiteX8" fmla="*/ 358295 w 358295"/>
              <a:gd name="connsiteY8" fmla="*/ 294847 h 294847"/>
              <a:gd name="connsiteX0" fmla="*/ 0 w 358295"/>
              <a:gd name="connsiteY0" fmla="*/ 0 h 294847"/>
              <a:gd name="connsiteX1" fmla="*/ 14929 w 358295"/>
              <a:gd name="connsiteY1" fmla="*/ 104503 h 294847"/>
              <a:gd name="connsiteX2" fmla="*/ 41054 w 358295"/>
              <a:gd name="connsiteY2" fmla="*/ 160486 h 294847"/>
              <a:gd name="connsiteX3" fmla="*/ 78377 w 358295"/>
              <a:gd name="connsiteY3" fmla="*/ 216470 h 294847"/>
              <a:gd name="connsiteX4" fmla="*/ 134360 w 358295"/>
              <a:gd name="connsiteY4" fmla="*/ 268721 h 294847"/>
              <a:gd name="connsiteX5" fmla="*/ 197809 w 358295"/>
              <a:gd name="connsiteY5" fmla="*/ 291115 h 294847"/>
              <a:gd name="connsiteX6" fmla="*/ 261257 w 358295"/>
              <a:gd name="connsiteY6" fmla="*/ 291115 h 294847"/>
              <a:gd name="connsiteX7" fmla="*/ 358295 w 358295"/>
              <a:gd name="connsiteY7" fmla="*/ 294847 h 294847"/>
              <a:gd name="connsiteX8" fmla="*/ 358295 w 358295"/>
              <a:gd name="connsiteY8" fmla="*/ 294847 h 294847"/>
              <a:gd name="connsiteX0" fmla="*/ 0 w 358295"/>
              <a:gd name="connsiteY0" fmla="*/ 0 h 294847"/>
              <a:gd name="connsiteX1" fmla="*/ 14929 w 358295"/>
              <a:gd name="connsiteY1" fmla="*/ 104503 h 294847"/>
              <a:gd name="connsiteX2" fmla="*/ 41054 w 358295"/>
              <a:gd name="connsiteY2" fmla="*/ 160486 h 294847"/>
              <a:gd name="connsiteX3" fmla="*/ 78377 w 358295"/>
              <a:gd name="connsiteY3" fmla="*/ 216470 h 294847"/>
              <a:gd name="connsiteX4" fmla="*/ 134360 w 358295"/>
              <a:gd name="connsiteY4" fmla="*/ 261257 h 294847"/>
              <a:gd name="connsiteX5" fmla="*/ 197809 w 358295"/>
              <a:gd name="connsiteY5" fmla="*/ 291115 h 294847"/>
              <a:gd name="connsiteX6" fmla="*/ 261257 w 358295"/>
              <a:gd name="connsiteY6" fmla="*/ 291115 h 294847"/>
              <a:gd name="connsiteX7" fmla="*/ 358295 w 358295"/>
              <a:gd name="connsiteY7" fmla="*/ 294847 h 294847"/>
              <a:gd name="connsiteX8" fmla="*/ 358295 w 358295"/>
              <a:gd name="connsiteY8" fmla="*/ 294847 h 294847"/>
              <a:gd name="connsiteX0" fmla="*/ 0 w 358295"/>
              <a:gd name="connsiteY0" fmla="*/ 0 h 294847"/>
              <a:gd name="connsiteX1" fmla="*/ 14929 w 358295"/>
              <a:gd name="connsiteY1" fmla="*/ 104503 h 294847"/>
              <a:gd name="connsiteX2" fmla="*/ 41054 w 358295"/>
              <a:gd name="connsiteY2" fmla="*/ 160486 h 294847"/>
              <a:gd name="connsiteX3" fmla="*/ 78377 w 358295"/>
              <a:gd name="connsiteY3" fmla="*/ 216470 h 294847"/>
              <a:gd name="connsiteX4" fmla="*/ 134360 w 358295"/>
              <a:gd name="connsiteY4" fmla="*/ 261257 h 294847"/>
              <a:gd name="connsiteX5" fmla="*/ 197809 w 358295"/>
              <a:gd name="connsiteY5" fmla="*/ 291115 h 294847"/>
              <a:gd name="connsiteX6" fmla="*/ 261257 w 358295"/>
              <a:gd name="connsiteY6" fmla="*/ 291115 h 294847"/>
              <a:gd name="connsiteX7" fmla="*/ 358295 w 358295"/>
              <a:gd name="connsiteY7" fmla="*/ 294847 h 294847"/>
              <a:gd name="connsiteX8" fmla="*/ 358295 w 358295"/>
              <a:gd name="connsiteY8" fmla="*/ 294847 h 294847"/>
              <a:gd name="connsiteX0" fmla="*/ 0 w 358295"/>
              <a:gd name="connsiteY0" fmla="*/ 0 h 294847"/>
              <a:gd name="connsiteX1" fmla="*/ 14929 w 358295"/>
              <a:gd name="connsiteY1" fmla="*/ 104503 h 294847"/>
              <a:gd name="connsiteX2" fmla="*/ 41054 w 358295"/>
              <a:gd name="connsiteY2" fmla="*/ 160486 h 294847"/>
              <a:gd name="connsiteX3" fmla="*/ 78377 w 358295"/>
              <a:gd name="connsiteY3" fmla="*/ 216470 h 294847"/>
              <a:gd name="connsiteX4" fmla="*/ 134360 w 358295"/>
              <a:gd name="connsiteY4" fmla="*/ 261257 h 294847"/>
              <a:gd name="connsiteX5" fmla="*/ 197809 w 358295"/>
              <a:gd name="connsiteY5" fmla="*/ 291115 h 294847"/>
              <a:gd name="connsiteX6" fmla="*/ 261257 w 358295"/>
              <a:gd name="connsiteY6" fmla="*/ 291115 h 294847"/>
              <a:gd name="connsiteX7" fmla="*/ 358295 w 358295"/>
              <a:gd name="connsiteY7" fmla="*/ 294847 h 294847"/>
              <a:gd name="connsiteX8" fmla="*/ 358295 w 358295"/>
              <a:gd name="connsiteY8" fmla="*/ 294847 h 294847"/>
              <a:gd name="connsiteX0" fmla="*/ 0 w 358295"/>
              <a:gd name="connsiteY0" fmla="*/ 0 h 294847"/>
              <a:gd name="connsiteX1" fmla="*/ 14929 w 358295"/>
              <a:gd name="connsiteY1" fmla="*/ 104503 h 294847"/>
              <a:gd name="connsiteX2" fmla="*/ 41054 w 358295"/>
              <a:gd name="connsiteY2" fmla="*/ 160486 h 294847"/>
              <a:gd name="connsiteX3" fmla="*/ 78377 w 358295"/>
              <a:gd name="connsiteY3" fmla="*/ 216470 h 294847"/>
              <a:gd name="connsiteX4" fmla="*/ 134360 w 358295"/>
              <a:gd name="connsiteY4" fmla="*/ 261257 h 294847"/>
              <a:gd name="connsiteX5" fmla="*/ 197809 w 358295"/>
              <a:gd name="connsiteY5" fmla="*/ 287383 h 294847"/>
              <a:gd name="connsiteX6" fmla="*/ 261257 w 358295"/>
              <a:gd name="connsiteY6" fmla="*/ 291115 h 294847"/>
              <a:gd name="connsiteX7" fmla="*/ 358295 w 358295"/>
              <a:gd name="connsiteY7" fmla="*/ 294847 h 294847"/>
              <a:gd name="connsiteX8" fmla="*/ 358295 w 358295"/>
              <a:gd name="connsiteY8" fmla="*/ 294847 h 294847"/>
              <a:gd name="connsiteX0" fmla="*/ 0 w 358295"/>
              <a:gd name="connsiteY0" fmla="*/ 0 h 294847"/>
              <a:gd name="connsiteX1" fmla="*/ 14929 w 358295"/>
              <a:gd name="connsiteY1" fmla="*/ 104503 h 294847"/>
              <a:gd name="connsiteX2" fmla="*/ 41054 w 358295"/>
              <a:gd name="connsiteY2" fmla="*/ 160486 h 294847"/>
              <a:gd name="connsiteX3" fmla="*/ 78377 w 358295"/>
              <a:gd name="connsiteY3" fmla="*/ 216470 h 294847"/>
              <a:gd name="connsiteX4" fmla="*/ 134360 w 358295"/>
              <a:gd name="connsiteY4" fmla="*/ 261257 h 294847"/>
              <a:gd name="connsiteX5" fmla="*/ 197809 w 358295"/>
              <a:gd name="connsiteY5" fmla="*/ 287383 h 294847"/>
              <a:gd name="connsiteX6" fmla="*/ 261257 w 358295"/>
              <a:gd name="connsiteY6" fmla="*/ 291115 h 294847"/>
              <a:gd name="connsiteX7" fmla="*/ 358295 w 358295"/>
              <a:gd name="connsiteY7" fmla="*/ 294847 h 294847"/>
              <a:gd name="connsiteX8" fmla="*/ 358295 w 358295"/>
              <a:gd name="connsiteY8" fmla="*/ 294847 h 294847"/>
              <a:gd name="connsiteX0" fmla="*/ 0 w 358295"/>
              <a:gd name="connsiteY0" fmla="*/ 0 h 294847"/>
              <a:gd name="connsiteX1" fmla="*/ 14929 w 358295"/>
              <a:gd name="connsiteY1" fmla="*/ 104503 h 294847"/>
              <a:gd name="connsiteX2" fmla="*/ 41054 w 358295"/>
              <a:gd name="connsiteY2" fmla="*/ 160486 h 294847"/>
              <a:gd name="connsiteX3" fmla="*/ 78377 w 358295"/>
              <a:gd name="connsiteY3" fmla="*/ 216470 h 294847"/>
              <a:gd name="connsiteX4" fmla="*/ 134360 w 358295"/>
              <a:gd name="connsiteY4" fmla="*/ 261257 h 294847"/>
              <a:gd name="connsiteX5" fmla="*/ 197809 w 358295"/>
              <a:gd name="connsiteY5" fmla="*/ 283651 h 294847"/>
              <a:gd name="connsiteX6" fmla="*/ 261257 w 358295"/>
              <a:gd name="connsiteY6" fmla="*/ 291115 h 294847"/>
              <a:gd name="connsiteX7" fmla="*/ 358295 w 358295"/>
              <a:gd name="connsiteY7" fmla="*/ 294847 h 294847"/>
              <a:gd name="connsiteX8" fmla="*/ 358295 w 358295"/>
              <a:gd name="connsiteY8" fmla="*/ 294847 h 294847"/>
              <a:gd name="connsiteX0" fmla="*/ 0 w 358295"/>
              <a:gd name="connsiteY0" fmla="*/ 0 h 298649"/>
              <a:gd name="connsiteX1" fmla="*/ 14929 w 358295"/>
              <a:gd name="connsiteY1" fmla="*/ 104503 h 298649"/>
              <a:gd name="connsiteX2" fmla="*/ 41054 w 358295"/>
              <a:gd name="connsiteY2" fmla="*/ 160486 h 298649"/>
              <a:gd name="connsiteX3" fmla="*/ 78377 w 358295"/>
              <a:gd name="connsiteY3" fmla="*/ 216470 h 298649"/>
              <a:gd name="connsiteX4" fmla="*/ 134360 w 358295"/>
              <a:gd name="connsiteY4" fmla="*/ 261257 h 298649"/>
              <a:gd name="connsiteX5" fmla="*/ 197809 w 358295"/>
              <a:gd name="connsiteY5" fmla="*/ 283651 h 298649"/>
              <a:gd name="connsiteX6" fmla="*/ 261257 w 358295"/>
              <a:gd name="connsiteY6" fmla="*/ 291115 h 298649"/>
              <a:gd name="connsiteX7" fmla="*/ 291115 w 358295"/>
              <a:gd name="connsiteY7" fmla="*/ 298580 h 298649"/>
              <a:gd name="connsiteX8" fmla="*/ 358295 w 358295"/>
              <a:gd name="connsiteY8" fmla="*/ 294847 h 298649"/>
              <a:gd name="connsiteX9" fmla="*/ 358295 w 358295"/>
              <a:gd name="connsiteY9" fmla="*/ 294847 h 298649"/>
              <a:gd name="connsiteX0" fmla="*/ 0 w 358295"/>
              <a:gd name="connsiteY0" fmla="*/ 0 h 298649"/>
              <a:gd name="connsiteX1" fmla="*/ 14929 w 358295"/>
              <a:gd name="connsiteY1" fmla="*/ 104503 h 298649"/>
              <a:gd name="connsiteX2" fmla="*/ 41054 w 358295"/>
              <a:gd name="connsiteY2" fmla="*/ 160486 h 298649"/>
              <a:gd name="connsiteX3" fmla="*/ 78377 w 358295"/>
              <a:gd name="connsiteY3" fmla="*/ 216470 h 298649"/>
              <a:gd name="connsiteX4" fmla="*/ 134360 w 358295"/>
              <a:gd name="connsiteY4" fmla="*/ 261257 h 298649"/>
              <a:gd name="connsiteX5" fmla="*/ 197809 w 358295"/>
              <a:gd name="connsiteY5" fmla="*/ 283651 h 298649"/>
              <a:gd name="connsiteX6" fmla="*/ 261257 w 358295"/>
              <a:gd name="connsiteY6" fmla="*/ 291115 h 298649"/>
              <a:gd name="connsiteX7" fmla="*/ 291115 w 358295"/>
              <a:gd name="connsiteY7" fmla="*/ 298580 h 298649"/>
              <a:gd name="connsiteX8" fmla="*/ 358295 w 358295"/>
              <a:gd name="connsiteY8" fmla="*/ 294847 h 298649"/>
              <a:gd name="connsiteX9" fmla="*/ 358295 w 358295"/>
              <a:gd name="connsiteY9" fmla="*/ 294847 h 298649"/>
              <a:gd name="connsiteX0" fmla="*/ 0 w 358295"/>
              <a:gd name="connsiteY0" fmla="*/ 0 h 298649"/>
              <a:gd name="connsiteX1" fmla="*/ 14929 w 358295"/>
              <a:gd name="connsiteY1" fmla="*/ 104503 h 298649"/>
              <a:gd name="connsiteX2" fmla="*/ 41054 w 358295"/>
              <a:gd name="connsiteY2" fmla="*/ 160486 h 298649"/>
              <a:gd name="connsiteX3" fmla="*/ 78377 w 358295"/>
              <a:gd name="connsiteY3" fmla="*/ 216470 h 298649"/>
              <a:gd name="connsiteX4" fmla="*/ 134360 w 358295"/>
              <a:gd name="connsiteY4" fmla="*/ 261257 h 298649"/>
              <a:gd name="connsiteX5" fmla="*/ 197809 w 358295"/>
              <a:gd name="connsiteY5" fmla="*/ 283651 h 298649"/>
              <a:gd name="connsiteX6" fmla="*/ 261257 w 358295"/>
              <a:gd name="connsiteY6" fmla="*/ 291115 h 298649"/>
              <a:gd name="connsiteX7" fmla="*/ 291115 w 358295"/>
              <a:gd name="connsiteY7" fmla="*/ 298580 h 298649"/>
              <a:gd name="connsiteX8" fmla="*/ 358295 w 358295"/>
              <a:gd name="connsiteY8" fmla="*/ 294847 h 298649"/>
              <a:gd name="connsiteX9" fmla="*/ 358295 w 358295"/>
              <a:gd name="connsiteY9" fmla="*/ 294847 h 298649"/>
              <a:gd name="connsiteX0" fmla="*/ 0 w 358295"/>
              <a:gd name="connsiteY0" fmla="*/ 0 h 298649"/>
              <a:gd name="connsiteX1" fmla="*/ 14929 w 358295"/>
              <a:gd name="connsiteY1" fmla="*/ 104503 h 298649"/>
              <a:gd name="connsiteX2" fmla="*/ 41054 w 358295"/>
              <a:gd name="connsiteY2" fmla="*/ 160486 h 298649"/>
              <a:gd name="connsiteX3" fmla="*/ 78377 w 358295"/>
              <a:gd name="connsiteY3" fmla="*/ 216470 h 298649"/>
              <a:gd name="connsiteX4" fmla="*/ 134360 w 358295"/>
              <a:gd name="connsiteY4" fmla="*/ 261257 h 298649"/>
              <a:gd name="connsiteX5" fmla="*/ 197809 w 358295"/>
              <a:gd name="connsiteY5" fmla="*/ 283651 h 298649"/>
              <a:gd name="connsiteX6" fmla="*/ 261257 w 358295"/>
              <a:gd name="connsiteY6" fmla="*/ 294847 h 298649"/>
              <a:gd name="connsiteX7" fmla="*/ 291115 w 358295"/>
              <a:gd name="connsiteY7" fmla="*/ 298580 h 298649"/>
              <a:gd name="connsiteX8" fmla="*/ 358295 w 358295"/>
              <a:gd name="connsiteY8" fmla="*/ 294847 h 298649"/>
              <a:gd name="connsiteX9" fmla="*/ 358295 w 358295"/>
              <a:gd name="connsiteY9" fmla="*/ 294847 h 298649"/>
              <a:gd name="connsiteX0" fmla="*/ 0 w 358295"/>
              <a:gd name="connsiteY0" fmla="*/ 0 h 298649"/>
              <a:gd name="connsiteX1" fmla="*/ 14929 w 358295"/>
              <a:gd name="connsiteY1" fmla="*/ 104503 h 298649"/>
              <a:gd name="connsiteX2" fmla="*/ 41054 w 358295"/>
              <a:gd name="connsiteY2" fmla="*/ 160486 h 298649"/>
              <a:gd name="connsiteX3" fmla="*/ 78377 w 358295"/>
              <a:gd name="connsiteY3" fmla="*/ 216470 h 298649"/>
              <a:gd name="connsiteX4" fmla="*/ 140337 w 358295"/>
              <a:gd name="connsiteY4" fmla="*/ 261257 h 298649"/>
              <a:gd name="connsiteX5" fmla="*/ 197809 w 358295"/>
              <a:gd name="connsiteY5" fmla="*/ 283651 h 298649"/>
              <a:gd name="connsiteX6" fmla="*/ 261257 w 358295"/>
              <a:gd name="connsiteY6" fmla="*/ 294847 h 298649"/>
              <a:gd name="connsiteX7" fmla="*/ 291115 w 358295"/>
              <a:gd name="connsiteY7" fmla="*/ 298580 h 298649"/>
              <a:gd name="connsiteX8" fmla="*/ 358295 w 358295"/>
              <a:gd name="connsiteY8" fmla="*/ 294847 h 298649"/>
              <a:gd name="connsiteX9" fmla="*/ 358295 w 358295"/>
              <a:gd name="connsiteY9" fmla="*/ 294847 h 29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295" h="298649">
                <a:moveTo>
                  <a:pt x="0" y="0"/>
                </a:moveTo>
                <a:cubicBezTo>
                  <a:pt x="4043" y="29547"/>
                  <a:pt x="8087" y="77756"/>
                  <a:pt x="14929" y="104503"/>
                </a:cubicBezTo>
                <a:cubicBezTo>
                  <a:pt x="21771" y="131250"/>
                  <a:pt x="30479" y="141825"/>
                  <a:pt x="41054" y="160486"/>
                </a:cubicBezTo>
                <a:cubicBezTo>
                  <a:pt x="51629" y="179147"/>
                  <a:pt x="61830" y="199675"/>
                  <a:pt x="78377" y="216470"/>
                </a:cubicBezTo>
                <a:cubicBezTo>
                  <a:pt x="94924" y="233265"/>
                  <a:pt x="120432" y="250060"/>
                  <a:pt x="140337" y="261257"/>
                </a:cubicBezTo>
                <a:cubicBezTo>
                  <a:pt x="160242" y="272454"/>
                  <a:pt x="177656" y="278053"/>
                  <a:pt x="197809" y="283651"/>
                </a:cubicBezTo>
                <a:cubicBezTo>
                  <a:pt x="217962" y="289249"/>
                  <a:pt x="245706" y="292359"/>
                  <a:pt x="261257" y="294847"/>
                </a:cubicBezTo>
                <a:cubicBezTo>
                  <a:pt x="276808" y="297335"/>
                  <a:pt x="274942" y="297958"/>
                  <a:pt x="291115" y="298580"/>
                </a:cubicBezTo>
                <a:cubicBezTo>
                  <a:pt x="307288" y="299202"/>
                  <a:pt x="347098" y="295469"/>
                  <a:pt x="358295" y="294847"/>
                </a:cubicBezTo>
                <a:lnTo>
                  <a:pt x="358295" y="294847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Freeform 19"/>
          <p:cNvSpPr/>
          <p:nvPr/>
        </p:nvSpPr>
        <p:spPr>
          <a:xfrm>
            <a:off x="5878656" y="4103945"/>
            <a:ext cx="671804" cy="1011438"/>
          </a:xfrm>
          <a:custGeom>
            <a:avLst/>
            <a:gdLst>
              <a:gd name="connsiteX0" fmla="*/ 0 w 656875"/>
              <a:gd name="connsiteY0" fmla="*/ 1011438 h 1011438"/>
              <a:gd name="connsiteX1" fmla="*/ 108235 w 656875"/>
              <a:gd name="connsiteY1" fmla="*/ 977848 h 1011438"/>
              <a:gd name="connsiteX2" fmla="*/ 190344 w 656875"/>
              <a:gd name="connsiteY2" fmla="*/ 918132 h 1011438"/>
              <a:gd name="connsiteX3" fmla="*/ 298579 w 656875"/>
              <a:gd name="connsiteY3" fmla="*/ 798701 h 1011438"/>
              <a:gd name="connsiteX4" fmla="*/ 395618 w 656875"/>
              <a:gd name="connsiteY4" fmla="*/ 653143 h 1011438"/>
              <a:gd name="connsiteX5" fmla="*/ 462798 w 656875"/>
              <a:gd name="connsiteY5" fmla="*/ 511318 h 1011438"/>
              <a:gd name="connsiteX6" fmla="*/ 537443 w 656875"/>
              <a:gd name="connsiteY6" fmla="*/ 343367 h 1011438"/>
              <a:gd name="connsiteX7" fmla="*/ 615820 w 656875"/>
              <a:gd name="connsiteY7" fmla="*/ 149290 h 1011438"/>
              <a:gd name="connsiteX8" fmla="*/ 656875 w 656875"/>
              <a:gd name="connsiteY8" fmla="*/ 0 h 1011438"/>
              <a:gd name="connsiteX9" fmla="*/ 656875 w 656875"/>
              <a:gd name="connsiteY9" fmla="*/ 0 h 1011438"/>
              <a:gd name="connsiteX0" fmla="*/ 0 w 668072"/>
              <a:gd name="connsiteY0" fmla="*/ 1011438 h 1011438"/>
              <a:gd name="connsiteX1" fmla="*/ 119432 w 668072"/>
              <a:gd name="connsiteY1" fmla="*/ 977848 h 1011438"/>
              <a:gd name="connsiteX2" fmla="*/ 201541 w 668072"/>
              <a:gd name="connsiteY2" fmla="*/ 918132 h 1011438"/>
              <a:gd name="connsiteX3" fmla="*/ 309776 w 668072"/>
              <a:gd name="connsiteY3" fmla="*/ 798701 h 1011438"/>
              <a:gd name="connsiteX4" fmla="*/ 406815 w 668072"/>
              <a:gd name="connsiteY4" fmla="*/ 653143 h 1011438"/>
              <a:gd name="connsiteX5" fmla="*/ 473995 w 668072"/>
              <a:gd name="connsiteY5" fmla="*/ 511318 h 1011438"/>
              <a:gd name="connsiteX6" fmla="*/ 548640 w 668072"/>
              <a:gd name="connsiteY6" fmla="*/ 343367 h 1011438"/>
              <a:gd name="connsiteX7" fmla="*/ 627017 w 668072"/>
              <a:gd name="connsiteY7" fmla="*/ 149290 h 1011438"/>
              <a:gd name="connsiteX8" fmla="*/ 668072 w 668072"/>
              <a:gd name="connsiteY8" fmla="*/ 0 h 1011438"/>
              <a:gd name="connsiteX9" fmla="*/ 668072 w 668072"/>
              <a:gd name="connsiteY9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77727 w 671804"/>
              <a:gd name="connsiteY5" fmla="*/ 511318 h 1011438"/>
              <a:gd name="connsiteX6" fmla="*/ 552372 w 671804"/>
              <a:gd name="connsiteY6" fmla="*/ 343367 h 1011438"/>
              <a:gd name="connsiteX7" fmla="*/ 630749 w 671804"/>
              <a:gd name="connsiteY7" fmla="*/ 149290 h 1011438"/>
              <a:gd name="connsiteX8" fmla="*/ 671804 w 671804"/>
              <a:gd name="connsiteY8" fmla="*/ 0 h 1011438"/>
              <a:gd name="connsiteX9" fmla="*/ 671804 w 671804"/>
              <a:gd name="connsiteY9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77727 w 671804"/>
              <a:gd name="connsiteY5" fmla="*/ 511318 h 1011438"/>
              <a:gd name="connsiteX6" fmla="*/ 552372 w 671804"/>
              <a:gd name="connsiteY6" fmla="*/ 343367 h 1011438"/>
              <a:gd name="connsiteX7" fmla="*/ 630749 w 671804"/>
              <a:gd name="connsiteY7" fmla="*/ 149290 h 1011438"/>
              <a:gd name="connsiteX8" fmla="*/ 671804 w 671804"/>
              <a:gd name="connsiteY8" fmla="*/ 0 h 1011438"/>
              <a:gd name="connsiteX9" fmla="*/ 671804 w 671804"/>
              <a:gd name="connsiteY9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55334 w 671804"/>
              <a:gd name="connsiteY5" fmla="*/ 563569 h 1011438"/>
              <a:gd name="connsiteX6" fmla="*/ 477727 w 671804"/>
              <a:gd name="connsiteY6" fmla="*/ 511318 h 1011438"/>
              <a:gd name="connsiteX7" fmla="*/ 552372 w 671804"/>
              <a:gd name="connsiteY7" fmla="*/ 343367 h 1011438"/>
              <a:gd name="connsiteX8" fmla="*/ 630749 w 671804"/>
              <a:gd name="connsiteY8" fmla="*/ 149290 h 1011438"/>
              <a:gd name="connsiteX9" fmla="*/ 671804 w 671804"/>
              <a:gd name="connsiteY9" fmla="*/ 0 h 1011438"/>
              <a:gd name="connsiteX10" fmla="*/ 671804 w 671804"/>
              <a:gd name="connsiteY10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55334 w 671804"/>
              <a:gd name="connsiteY5" fmla="*/ 563569 h 1011438"/>
              <a:gd name="connsiteX6" fmla="*/ 503853 w 671804"/>
              <a:gd name="connsiteY6" fmla="*/ 470263 h 1011438"/>
              <a:gd name="connsiteX7" fmla="*/ 552372 w 671804"/>
              <a:gd name="connsiteY7" fmla="*/ 343367 h 1011438"/>
              <a:gd name="connsiteX8" fmla="*/ 630749 w 671804"/>
              <a:gd name="connsiteY8" fmla="*/ 149290 h 1011438"/>
              <a:gd name="connsiteX9" fmla="*/ 671804 w 671804"/>
              <a:gd name="connsiteY9" fmla="*/ 0 h 1011438"/>
              <a:gd name="connsiteX10" fmla="*/ 671804 w 671804"/>
              <a:gd name="connsiteY10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55334 w 671804"/>
              <a:gd name="connsiteY5" fmla="*/ 563569 h 1011438"/>
              <a:gd name="connsiteX6" fmla="*/ 503853 w 671804"/>
              <a:gd name="connsiteY6" fmla="*/ 470263 h 1011438"/>
              <a:gd name="connsiteX7" fmla="*/ 552372 w 671804"/>
              <a:gd name="connsiteY7" fmla="*/ 343367 h 1011438"/>
              <a:gd name="connsiteX8" fmla="*/ 630749 w 671804"/>
              <a:gd name="connsiteY8" fmla="*/ 149290 h 1011438"/>
              <a:gd name="connsiteX9" fmla="*/ 671804 w 671804"/>
              <a:gd name="connsiteY9" fmla="*/ 0 h 1011438"/>
              <a:gd name="connsiteX10" fmla="*/ 671804 w 671804"/>
              <a:gd name="connsiteY10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55334 w 671804"/>
              <a:gd name="connsiteY5" fmla="*/ 563569 h 1011438"/>
              <a:gd name="connsiteX6" fmla="*/ 503853 w 671804"/>
              <a:gd name="connsiteY6" fmla="*/ 470263 h 1011438"/>
              <a:gd name="connsiteX7" fmla="*/ 552372 w 671804"/>
              <a:gd name="connsiteY7" fmla="*/ 343367 h 1011438"/>
              <a:gd name="connsiteX8" fmla="*/ 630749 w 671804"/>
              <a:gd name="connsiteY8" fmla="*/ 149290 h 1011438"/>
              <a:gd name="connsiteX9" fmla="*/ 671804 w 671804"/>
              <a:gd name="connsiteY9" fmla="*/ 0 h 1011438"/>
              <a:gd name="connsiteX10" fmla="*/ 671804 w 671804"/>
              <a:gd name="connsiteY10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55334 w 671804"/>
              <a:gd name="connsiteY5" fmla="*/ 578498 h 1011438"/>
              <a:gd name="connsiteX6" fmla="*/ 503853 w 671804"/>
              <a:gd name="connsiteY6" fmla="*/ 470263 h 1011438"/>
              <a:gd name="connsiteX7" fmla="*/ 552372 w 671804"/>
              <a:gd name="connsiteY7" fmla="*/ 343367 h 1011438"/>
              <a:gd name="connsiteX8" fmla="*/ 630749 w 671804"/>
              <a:gd name="connsiteY8" fmla="*/ 149290 h 1011438"/>
              <a:gd name="connsiteX9" fmla="*/ 671804 w 671804"/>
              <a:gd name="connsiteY9" fmla="*/ 0 h 1011438"/>
              <a:gd name="connsiteX10" fmla="*/ 671804 w 671804"/>
              <a:gd name="connsiteY10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55334 w 671804"/>
              <a:gd name="connsiteY5" fmla="*/ 567301 h 1011438"/>
              <a:gd name="connsiteX6" fmla="*/ 503853 w 671804"/>
              <a:gd name="connsiteY6" fmla="*/ 470263 h 1011438"/>
              <a:gd name="connsiteX7" fmla="*/ 552372 w 671804"/>
              <a:gd name="connsiteY7" fmla="*/ 343367 h 1011438"/>
              <a:gd name="connsiteX8" fmla="*/ 630749 w 671804"/>
              <a:gd name="connsiteY8" fmla="*/ 149290 h 1011438"/>
              <a:gd name="connsiteX9" fmla="*/ 671804 w 671804"/>
              <a:gd name="connsiteY9" fmla="*/ 0 h 1011438"/>
              <a:gd name="connsiteX10" fmla="*/ 671804 w 671804"/>
              <a:gd name="connsiteY10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47869 w 671804"/>
              <a:gd name="connsiteY5" fmla="*/ 559837 h 1011438"/>
              <a:gd name="connsiteX6" fmla="*/ 503853 w 671804"/>
              <a:gd name="connsiteY6" fmla="*/ 470263 h 1011438"/>
              <a:gd name="connsiteX7" fmla="*/ 552372 w 671804"/>
              <a:gd name="connsiteY7" fmla="*/ 343367 h 1011438"/>
              <a:gd name="connsiteX8" fmla="*/ 630749 w 671804"/>
              <a:gd name="connsiteY8" fmla="*/ 149290 h 1011438"/>
              <a:gd name="connsiteX9" fmla="*/ 671804 w 671804"/>
              <a:gd name="connsiteY9" fmla="*/ 0 h 1011438"/>
              <a:gd name="connsiteX10" fmla="*/ 671804 w 671804"/>
              <a:gd name="connsiteY10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55334 w 671804"/>
              <a:gd name="connsiteY5" fmla="*/ 563569 h 1011438"/>
              <a:gd name="connsiteX6" fmla="*/ 503853 w 671804"/>
              <a:gd name="connsiteY6" fmla="*/ 470263 h 1011438"/>
              <a:gd name="connsiteX7" fmla="*/ 552372 w 671804"/>
              <a:gd name="connsiteY7" fmla="*/ 343367 h 1011438"/>
              <a:gd name="connsiteX8" fmla="*/ 630749 w 671804"/>
              <a:gd name="connsiteY8" fmla="*/ 149290 h 1011438"/>
              <a:gd name="connsiteX9" fmla="*/ 671804 w 671804"/>
              <a:gd name="connsiteY9" fmla="*/ 0 h 1011438"/>
              <a:gd name="connsiteX10" fmla="*/ 671804 w 671804"/>
              <a:gd name="connsiteY10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55334 w 671804"/>
              <a:gd name="connsiteY5" fmla="*/ 567301 h 1011438"/>
              <a:gd name="connsiteX6" fmla="*/ 503853 w 671804"/>
              <a:gd name="connsiteY6" fmla="*/ 470263 h 1011438"/>
              <a:gd name="connsiteX7" fmla="*/ 552372 w 671804"/>
              <a:gd name="connsiteY7" fmla="*/ 343367 h 1011438"/>
              <a:gd name="connsiteX8" fmla="*/ 630749 w 671804"/>
              <a:gd name="connsiteY8" fmla="*/ 149290 h 1011438"/>
              <a:gd name="connsiteX9" fmla="*/ 671804 w 671804"/>
              <a:gd name="connsiteY9" fmla="*/ 0 h 1011438"/>
              <a:gd name="connsiteX10" fmla="*/ 671804 w 671804"/>
              <a:gd name="connsiteY10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55334 w 671804"/>
              <a:gd name="connsiteY5" fmla="*/ 567301 h 1011438"/>
              <a:gd name="connsiteX6" fmla="*/ 503853 w 671804"/>
              <a:gd name="connsiteY6" fmla="*/ 470263 h 1011438"/>
              <a:gd name="connsiteX7" fmla="*/ 552372 w 671804"/>
              <a:gd name="connsiteY7" fmla="*/ 343367 h 1011438"/>
              <a:gd name="connsiteX8" fmla="*/ 593427 w 671804"/>
              <a:gd name="connsiteY8" fmla="*/ 257525 h 1011438"/>
              <a:gd name="connsiteX9" fmla="*/ 630749 w 671804"/>
              <a:gd name="connsiteY9" fmla="*/ 149290 h 1011438"/>
              <a:gd name="connsiteX10" fmla="*/ 671804 w 671804"/>
              <a:gd name="connsiteY10" fmla="*/ 0 h 1011438"/>
              <a:gd name="connsiteX11" fmla="*/ 671804 w 671804"/>
              <a:gd name="connsiteY11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55334 w 671804"/>
              <a:gd name="connsiteY5" fmla="*/ 567301 h 1011438"/>
              <a:gd name="connsiteX6" fmla="*/ 503853 w 671804"/>
              <a:gd name="connsiteY6" fmla="*/ 470263 h 1011438"/>
              <a:gd name="connsiteX7" fmla="*/ 552372 w 671804"/>
              <a:gd name="connsiteY7" fmla="*/ 343367 h 1011438"/>
              <a:gd name="connsiteX8" fmla="*/ 585962 w 671804"/>
              <a:gd name="connsiteY8" fmla="*/ 253793 h 1011438"/>
              <a:gd name="connsiteX9" fmla="*/ 630749 w 671804"/>
              <a:gd name="connsiteY9" fmla="*/ 149290 h 1011438"/>
              <a:gd name="connsiteX10" fmla="*/ 671804 w 671804"/>
              <a:gd name="connsiteY10" fmla="*/ 0 h 1011438"/>
              <a:gd name="connsiteX11" fmla="*/ 671804 w 671804"/>
              <a:gd name="connsiteY11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55334 w 671804"/>
              <a:gd name="connsiteY5" fmla="*/ 567301 h 1011438"/>
              <a:gd name="connsiteX6" fmla="*/ 503853 w 671804"/>
              <a:gd name="connsiteY6" fmla="*/ 470263 h 1011438"/>
              <a:gd name="connsiteX7" fmla="*/ 552372 w 671804"/>
              <a:gd name="connsiteY7" fmla="*/ 343367 h 1011438"/>
              <a:gd name="connsiteX8" fmla="*/ 585962 w 671804"/>
              <a:gd name="connsiteY8" fmla="*/ 253793 h 1011438"/>
              <a:gd name="connsiteX9" fmla="*/ 630749 w 671804"/>
              <a:gd name="connsiteY9" fmla="*/ 149290 h 1011438"/>
              <a:gd name="connsiteX10" fmla="*/ 671804 w 671804"/>
              <a:gd name="connsiteY10" fmla="*/ 0 h 1011438"/>
              <a:gd name="connsiteX11" fmla="*/ 671804 w 671804"/>
              <a:gd name="connsiteY11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55334 w 671804"/>
              <a:gd name="connsiteY5" fmla="*/ 567301 h 1011438"/>
              <a:gd name="connsiteX6" fmla="*/ 503853 w 671804"/>
              <a:gd name="connsiteY6" fmla="*/ 470263 h 1011438"/>
              <a:gd name="connsiteX7" fmla="*/ 552372 w 671804"/>
              <a:gd name="connsiteY7" fmla="*/ 343367 h 1011438"/>
              <a:gd name="connsiteX8" fmla="*/ 589694 w 671804"/>
              <a:gd name="connsiteY8" fmla="*/ 264990 h 1011438"/>
              <a:gd name="connsiteX9" fmla="*/ 630749 w 671804"/>
              <a:gd name="connsiteY9" fmla="*/ 149290 h 1011438"/>
              <a:gd name="connsiteX10" fmla="*/ 671804 w 671804"/>
              <a:gd name="connsiteY10" fmla="*/ 0 h 1011438"/>
              <a:gd name="connsiteX11" fmla="*/ 671804 w 671804"/>
              <a:gd name="connsiteY11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55334 w 671804"/>
              <a:gd name="connsiteY5" fmla="*/ 567301 h 1011438"/>
              <a:gd name="connsiteX6" fmla="*/ 503853 w 671804"/>
              <a:gd name="connsiteY6" fmla="*/ 470263 h 1011438"/>
              <a:gd name="connsiteX7" fmla="*/ 552372 w 671804"/>
              <a:gd name="connsiteY7" fmla="*/ 343367 h 1011438"/>
              <a:gd name="connsiteX8" fmla="*/ 585962 w 671804"/>
              <a:gd name="connsiteY8" fmla="*/ 264990 h 1011438"/>
              <a:gd name="connsiteX9" fmla="*/ 630749 w 671804"/>
              <a:gd name="connsiteY9" fmla="*/ 149290 h 1011438"/>
              <a:gd name="connsiteX10" fmla="*/ 671804 w 671804"/>
              <a:gd name="connsiteY10" fmla="*/ 0 h 1011438"/>
              <a:gd name="connsiteX11" fmla="*/ 671804 w 671804"/>
              <a:gd name="connsiteY11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55334 w 671804"/>
              <a:gd name="connsiteY5" fmla="*/ 567301 h 1011438"/>
              <a:gd name="connsiteX6" fmla="*/ 503853 w 671804"/>
              <a:gd name="connsiteY6" fmla="*/ 470263 h 1011438"/>
              <a:gd name="connsiteX7" fmla="*/ 552372 w 671804"/>
              <a:gd name="connsiteY7" fmla="*/ 343367 h 1011438"/>
              <a:gd name="connsiteX8" fmla="*/ 585962 w 671804"/>
              <a:gd name="connsiteY8" fmla="*/ 264990 h 1011438"/>
              <a:gd name="connsiteX9" fmla="*/ 630749 w 671804"/>
              <a:gd name="connsiteY9" fmla="*/ 149290 h 1011438"/>
              <a:gd name="connsiteX10" fmla="*/ 671804 w 671804"/>
              <a:gd name="connsiteY10" fmla="*/ 0 h 1011438"/>
              <a:gd name="connsiteX11" fmla="*/ 671804 w 671804"/>
              <a:gd name="connsiteY11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55334 w 671804"/>
              <a:gd name="connsiteY5" fmla="*/ 567301 h 1011438"/>
              <a:gd name="connsiteX6" fmla="*/ 503853 w 671804"/>
              <a:gd name="connsiteY6" fmla="*/ 470263 h 1011438"/>
              <a:gd name="connsiteX7" fmla="*/ 541175 w 671804"/>
              <a:gd name="connsiteY7" fmla="*/ 380689 h 1011438"/>
              <a:gd name="connsiteX8" fmla="*/ 552372 w 671804"/>
              <a:gd name="connsiteY8" fmla="*/ 343367 h 1011438"/>
              <a:gd name="connsiteX9" fmla="*/ 585962 w 671804"/>
              <a:gd name="connsiteY9" fmla="*/ 264990 h 1011438"/>
              <a:gd name="connsiteX10" fmla="*/ 630749 w 671804"/>
              <a:gd name="connsiteY10" fmla="*/ 149290 h 1011438"/>
              <a:gd name="connsiteX11" fmla="*/ 671804 w 671804"/>
              <a:gd name="connsiteY11" fmla="*/ 0 h 1011438"/>
              <a:gd name="connsiteX12" fmla="*/ 671804 w 671804"/>
              <a:gd name="connsiteY12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55334 w 671804"/>
              <a:gd name="connsiteY5" fmla="*/ 567301 h 1011438"/>
              <a:gd name="connsiteX6" fmla="*/ 503853 w 671804"/>
              <a:gd name="connsiteY6" fmla="*/ 470263 h 1011438"/>
              <a:gd name="connsiteX7" fmla="*/ 541175 w 671804"/>
              <a:gd name="connsiteY7" fmla="*/ 380689 h 1011438"/>
              <a:gd name="connsiteX8" fmla="*/ 552372 w 671804"/>
              <a:gd name="connsiteY8" fmla="*/ 350832 h 1011438"/>
              <a:gd name="connsiteX9" fmla="*/ 585962 w 671804"/>
              <a:gd name="connsiteY9" fmla="*/ 264990 h 1011438"/>
              <a:gd name="connsiteX10" fmla="*/ 630749 w 671804"/>
              <a:gd name="connsiteY10" fmla="*/ 149290 h 1011438"/>
              <a:gd name="connsiteX11" fmla="*/ 671804 w 671804"/>
              <a:gd name="connsiteY11" fmla="*/ 0 h 1011438"/>
              <a:gd name="connsiteX12" fmla="*/ 671804 w 671804"/>
              <a:gd name="connsiteY12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55334 w 671804"/>
              <a:gd name="connsiteY5" fmla="*/ 567301 h 1011438"/>
              <a:gd name="connsiteX6" fmla="*/ 503853 w 671804"/>
              <a:gd name="connsiteY6" fmla="*/ 470263 h 1011438"/>
              <a:gd name="connsiteX7" fmla="*/ 541175 w 671804"/>
              <a:gd name="connsiteY7" fmla="*/ 380689 h 1011438"/>
              <a:gd name="connsiteX8" fmla="*/ 552372 w 671804"/>
              <a:gd name="connsiteY8" fmla="*/ 350832 h 1011438"/>
              <a:gd name="connsiteX9" fmla="*/ 585962 w 671804"/>
              <a:gd name="connsiteY9" fmla="*/ 264990 h 1011438"/>
              <a:gd name="connsiteX10" fmla="*/ 630749 w 671804"/>
              <a:gd name="connsiteY10" fmla="*/ 149290 h 1011438"/>
              <a:gd name="connsiteX11" fmla="*/ 656875 w 671804"/>
              <a:gd name="connsiteY11" fmla="*/ 67181 h 1011438"/>
              <a:gd name="connsiteX12" fmla="*/ 671804 w 671804"/>
              <a:gd name="connsiteY12" fmla="*/ 0 h 1011438"/>
              <a:gd name="connsiteX13" fmla="*/ 671804 w 671804"/>
              <a:gd name="connsiteY13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145557 w 671804"/>
              <a:gd name="connsiteY2" fmla="*/ 959187 h 1011438"/>
              <a:gd name="connsiteX3" fmla="*/ 205273 w 671804"/>
              <a:gd name="connsiteY3" fmla="*/ 918132 h 1011438"/>
              <a:gd name="connsiteX4" fmla="*/ 313508 w 671804"/>
              <a:gd name="connsiteY4" fmla="*/ 798701 h 1011438"/>
              <a:gd name="connsiteX5" fmla="*/ 410547 w 671804"/>
              <a:gd name="connsiteY5" fmla="*/ 653143 h 1011438"/>
              <a:gd name="connsiteX6" fmla="*/ 455334 w 671804"/>
              <a:gd name="connsiteY6" fmla="*/ 567301 h 1011438"/>
              <a:gd name="connsiteX7" fmla="*/ 503853 w 671804"/>
              <a:gd name="connsiteY7" fmla="*/ 470263 h 1011438"/>
              <a:gd name="connsiteX8" fmla="*/ 541175 w 671804"/>
              <a:gd name="connsiteY8" fmla="*/ 380689 h 1011438"/>
              <a:gd name="connsiteX9" fmla="*/ 552372 w 671804"/>
              <a:gd name="connsiteY9" fmla="*/ 350832 h 1011438"/>
              <a:gd name="connsiteX10" fmla="*/ 585962 w 671804"/>
              <a:gd name="connsiteY10" fmla="*/ 264990 h 1011438"/>
              <a:gd name="connsiteX11" fmla="*/ 630749 w 671804"/>
              <a:gd name="connsiteY11" fmla="*/ 149290 h 1011438"/>
              <a:gd name="connsiteX12" fmla="*/ 656875 w 671804"/>
              <a:gd name="connsiteY12" fmla="*/ 67181 h 1011438"/>
              <a:gd name="connsiteX13" fmla="*/ 671804 w 671804"/>
              <a:gd name="connsiteY13" fmla="*/ 0 h 1011438"/>
              <a:gd name="connsiteX14" fmla="*/ 671804 w 671804"/>
              <a:gd name="connsiteY14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145557 w 671804"/>
              <a:gd name="connsiteY2" fmla="*/ 959187 h 1011438"/>
              <a:gd name="connsiteX3" fmla="*/ 205273 w 671804"/>
              <a:gd name="connsiteY3" fmla="*/ 918132 h 1011438"/>
              <a:gd name="connsiteX4" fmla="*/ 313508 w 671804"/>
              <a:gd name="connsiteY4" fmla="*/ 798701 h 1011438"/>
              <a:gd name="connsiteX5" fmla="*/ 410547 w 671804"/>
              <a:gd name="connsiteY5" fmla="*/ 653143 h 1011438"/>
              <a:gd name="connsiteX6" fmla="*/ 455334 w 671804"/>
              <a:gd name="connsiteY6" fmla="*/ 567301 h 1011438"/>
              <a:gd name="connsiteX7" fmla="*/ 503853 w 671804"/>
              <a:gd name="connsiteY7" fmla="*/ 470263 h 1011438"/>
              <a:gd name="connsiteX8" fmla="*/ 541175 w 671804"/>
              <a:gd name="connsiteY8" fmla="*/ 380689 h 1011438"/>
              <a:gd name="connsiteX9" fmla="*/ 552372 w 671804"/>
              <a:gd name="connsiteY9" fmla="*/ 350832 h 1011438"/>
              <a:gd name="connsiteX10" fmla="*/ 585962 w 671804"/>
              <a:gd name="connsiteY10" fmla="*/ 264990 h 1011438"/>
              <a:gd name="connsiteX11" fmla="*/ 630749 w 671804"/>
              <a:gd name="connsiteY11" fmla="*/ 149290 h 1011438"/>
              <a:gd name="connsiteX12" fmla="*/ 656875 w 671804"/>
              <a:gd name="connsiteY12" fmla="*/ 67181 h 1011438"/>
              <a:gd name="connsiteX13" fmla="*/ 671804 w 671804"/>
              <a:gd name="connsiteY13" fmla="*/ 0 h 1011438"/>
              <a:gd name="connsiteX14" fmla="*/ 671804 w 671804"/>
              <a:gd name="connsiteY14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145557 w 671804"/>
              <a:gd name="connsiteY2" fmla="*/ 959187 h 1011438"/>
              <a:gd name="connsiteX3" fmla="*/ 205273 w 671804"/>
              <a:gd name="connsiteY3" fmla="*/ 918132 h 1011438"/>
              <a:gd name="connsiteX4" fmla="*/ 313508 w 671804"/>
              <a:gd name="connsiteY4" fmla="*/ 798701 h 1011438"/>
              <a:gd name="connsiteX5" fmla="*/ 410547 w 671804"/>
              <a:gd name="connsiteY5" fmla="*/ 653143 h 1011438"/>
              <a:gd name="connsiteX6" fmla="*/ 455334 w 671804"/>
              <a:gd name="connsiteY6" fmla="*/ 567301 h 1011438"/>
              <a:gd name="connsiteX7" fmla="*/ 503853 w 671804"/>
              <a:gd name="connsiteY7" fmla="*/ 470263 h 1011438"/>
              <a:gd name="connsiteX8" fmla="*/ 541175 w 671804"/>
              <a:gd name="connsiteY8" fmla="*/ 380689 h 1011438"/>
              <a:gd name="connsiteX9" fmla="*/ 552372 w 671804"/>
              <a:gd name="connsiteY9" fmla="*/ 350832 h 1011438"/>
              <a:gd name="connsiteX10" fmla="*/ 585962 w 671804"/>
              <a:gd name="connsiteY10" fmla="*/ 264990 h 1011438"/>
              <a:gd name="connsiteX11" fmla="*/ 630749 w 671804"/>
              <a:gd name="connsiteY11" fmla="*/ 149290 h 1011438"/>
              <a:gd name="connsiteX12" fmla="*/ 656875 w 671804"/>
              <a:gd name="connsiteY12" fmla="*/ 67181 h 1011438"/>
              <a:gd name="connsiteX13" fmla="*/ 671804 w 671804"/>
              <a:gd name="connsiteY13" fmla="*/ 0 h 1011438"/>
              <a:gd name="connsiteX14" fmla="*/ 671804 w 671804"/>
              <a:gd name="connsiteY14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145557 w 671804"/>
              <a:gd name="connsiteY2" fmla="*/ 959187 h 1011438"/>
              <a:gd name="connsiteX3" fmla="*/ 205273 w 671804"/>
              <a:gd name="connsiteY3" fmla="*/ 918132 h 1011438"/>
              <a:gd name="connsiteX4" fmla="*/ 313508 w 671804"/>
              <a:gd name="connsiteY4" fmla="*/ 798701 h 1011438"/>
              <a:gd name="connsiteX5" fmla="*/ 410547 w 671804"/>
              <a:gd name="connsiteY5" fmla="*/ 653143 h 1011438"/>
              <a:gd name="connsiteX6" fmla="*/ 455334 w 671804"/>
              <a:gd name="connsiteY6" fmla="*/ 567301 h 1011438"/>
              <a:gd name="connsiteX7" fmla="*/ 503853 w 671804"/>
              <a:gd name="connsiteY7" fmla="*/ 470263 h 1011438"/>
              <a:gd name="connsiteX8" fmla="*/ 541175 w 671804"/>
              <a:gd name="connsiteY8" fmla="*/ 380689 h 1011438"/>
              <a:gd name="connsiteX9" fmla="*/ 552372 w 671804"/>
              <a:gd name="connsiteY9" fmla="*/ 350832 h 1011438"/>
              <a:gd name="connsiteX10" fmla="*/ 585962 w 671804"/>
              <a:gd name="connsiteY10" fmla="*/ 264990 h 1011438"/>
              <a:gd name="connsiteX11" fmla="*/ 630749 w 671804"/>
              <a:gd name="connsiteY11" fmla="*/ 149290 h 1011438"/>
              <a:gd name="connsiteX12" fmla="*/ 656875 w 671804"/>
              <a:gd name="connsiteY12" fmla="*/ 67181 h 1011438"/>
              <a:gd name="connsiteX13" fmla="*/ 671804 w 671804"/>
              <a:gd name="connsiteY13" fmla="*/ 0 h 1011438"/>
              <a:gd name="connsiteX14" fmla="*/ 671804 w 671804"/>
              <a:gd name="connsiteY14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145557 w 671804"/>
              <a:gd name="connsiteY2" fmla="*/ 959187 h 1011438"/>
              <a:gd name="connsiteX3" fmla="*/ 205273 w 671804"/>
              <a:gd name="connsiteY3" fmla="*/ 918132 h 1011438"/>
              <a:gd name="connsiteX4" fmla="*/ 313508 w 671804"/>
              <a:gd name="connsiteY4" fmla="*/ 798701 h 1011438"/>
              <a:gd name="connsiteX5" fmla="*/ 410547 w 671804"/>
              <a:gd name="connsiteY5" fmla="*/ 653143 h 1011438"/>
              <a:gd name="connsiteX6" fmla="*/ 455334 w 671804"/>
              <a:gd name="connsiteY6" fmla="*/ 567301 h 1011438"/>
              <a:gd name="connsiteX7" fmla="*/ 503853 w 671804"/>
              <a:gd name="connsiteY7" fmla="*/ 470263 h 1011438"/>
              <a:gd name="connsiteX8" fmla="*/ 541175 w 671804"/>
              <a:gd name="connsiteY8" fmla="*/ 380689 h 1011438"/>
              <a:gd name="connsiteX9" fmla="*/ 552372 w 671804"/>
              <a:gd name="connsiteY9" fmla="*/ 350832 h 1011438"/>
              <a:gd name="connsiteX10" fmla="*/ 585962 w 671804"/>
              <a:gd name="connsiteY10" fmla="*/ 264990 h 1011438"/>
              <a:gd name="connsiteX11" fmla="*/ 630749 w 671804"/>
              <a:gd name="connsiteY11" fmla="*/ 149290 h 1011438"/>
              <a:gd name="connsiteX12" fmla="*/ 656875 w 671804"/>
              <a:gd name="connsiteY12" fmla="*/ 67181 h 1011438"/>
              <a:gd name="connsiteX13" fmla="*/ 671804 w 671804"/>
              <a:gd name="connsiteY13" fmla="*/ 0 h 1011438"/>
              <a:gd name="connsiteX14" fmla="*/ 671804 w 671804"/>
              <a:gd name="connsiteY14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145557 w 671804"/>
              <a:gd name="connsiteY2" fmla="*/ 966652 h 1011438"/>
              <a:gd name="connsiteX3" fmla="*/ 205273 w 671804"/>
              <a:gd name="connsiteY3" fmla="*/ 918132 h 1011438"/>
              <a:gd name="connsiteX4" fmla="*/ 313508 w 671804"/>
              <a:gd name="connsiteY4" fmla="*/ 798701 h 1011438"/>
              <a:gd name="connsiteX5" fmla="*/ 410547 w 671804"/>
              <a:gd name="connsiteY5" fmla="*/ 653143 h 1011438"/>
              <a:gd name="connsiteX6" fmla="*/ 455334 w 671804"/>
              <a:gd name="connsiteY6" fmla="*/ 567301 h 1011438"/>
              <a:gd name="connsiteX7" fmla="*/ 503853 w 671804"/>
              <a:gd name="connsiteY7" fmla="*/ 470263 h 1011438"/>
              <a:gd name="connsiteX8" fmla="*/ 541175 w 671804"/>
              <a:gd name="connsiteY8" fmla="*/ 380689 h 1011438"/>
              <a:gd name="connsiteX9" fmla="*/ 552372 w 671804"/>
              <a:gd name="connsiteY9" fmla="*/ 350832 h 1011438"/>
              <a:gd name="connsiteX10" fmla="*/ 585962 w 671804"/>
              <a:gd name="connsiteY10" fmla="*/ 264990 h 1011438"/>
              <a:gd name="connsiteX11" fmla="*/ 630749 w 671804"/>
              <a:gd name="connsiteY11" fmla="*/ 149290 h 1011438"/>
              <a:gd name="connsiteX12" fmla="*/ 656875 w 671804"/>
              <a:gd name="connsiteY12" fmla="*/ 67181 h 1011438"/>
              <a:gd name="connsiteX13" fmla="*/ 671804 w 671804"/>
              <a:gd name="connsiteY13" fmla="*/ 0 h 1011438"/>
              <a:gd name="connsiteX14" fmla="*/ 671804 w 671804"/>
              <a:gd name="connsiteY14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145557 w 671804"/>
              <a:gd name="connsiteY2" fmla="*/ 959187 h 1011438"/>
              <a:gd name="connsiteX3" fmla="*/ 205273 w 671804"/>
              <a:gd name="connsiteY3" fmla="*/ 918132 h 1011438"/>
              <a:gd name="connsiteX4" fmla="*/ 313508 w 671804"/>
              <a:gd name="connsiteY4" fmla="*/ 798701 h 1011438"/>
              <a:gd name="connsiteX5" fmla="*/ 410547 w 671804"/>
              <a:gd name="connsiteY5" fmla="*/ 653143 h 1011438"/>
              <a:gd name="connsiteX6" fmla="*/ 455334 w 671804"/>
              <a:gd name="connsiteY6" fmla="*/ 567301 h 1011438"/>
              <a:gd name="connsiteX7" fmla="*/ 503853 w 671804"/>
              <a:gd name="connsiteY7" fmla="*/ 470263 h 1011438"/>
              <a:gd name="connsiteX8" fmla="*/ 541175 w 671804"/>
              <a:gd name="connsiteY8" fmla="*/ 380689 h 1011438"/>
              <a:gd name="connsiteX9" fmla="*/ 552372 w 671804"/>
              <a:gd name="connsiteY9" fmla="*/ 350832 h 1011438"/>
              <a:gd name="connsiteX10" fmla="*/ 585962 w 671804"/>
              <a:gd name="connsiteY10" fmla="*/ 264990 h 1011438"/>
              <a:gd name="connsiteX11" fmla="*/ 630749 w 671804"/>
              <a:gd name="connsiteY11" fmla="*/ 149290 h 1011438"/>
              <a:gd name="connsiteX12" fmla="*/ 656875 w 671804"/>
              <a:gd name="connsiteY12" fmla="*/ 67181 h 1011438"/>
              <a:gd name="connsiteX13" fmla="*/ 671804 w 671804"/>
              <a:gd name="connsiteY13" fmla="*/ 0 h 1011438"/>
              <a:gd name="connsiteX14" fmla="*/ 671804 w 671804"/>
              <a:gd name="connsiteY14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145557 w 671804"/>
              <a:gd name="connsiteY2" fmla="*/ 947990 h 1011438"/>
              <a:gd name="connsiteX3" fmla="*/ 205273 w 671804"/>
              <a:gd name="connsiteY3" fmla="*/ 918132 h 1011438"/>
              <a:gd name="connsiteX4" fmla="*/ 313508 w 671804"/>
              <a:gd name="connsiteY4" fmla="*/ 798701 h 1011438"/>
              <a:gd name="connsiteX5" fmla="*/ 410547 w 671804"/>
              <a:gd name="connsiteY5" fmla="*/ 653143 h 1011438"/>
              <a:gd name="connsiteX6" fmla="*/ 455334 w 671804"/>
              <a:gd name="connsiteY6" fmla="*/ 567301 h 1011438"/>
              <a:gd name="connsiteX7" fmla="*/ 503853 w 671804"/>
              <a:gd name="connsiteY7" fmla="*/ 470263 h 1011438"/>
              <a:gd name="connsiteX8" fmla="*/ 541175 w 671804"/>
              <a:gd name="connsiteY8" fmla="*/ 380689 h 1011438"/>
              <a:gd name="connsiteX9" fmla="*/ 552372 w 671804"/>
              <a:gd name="connsiteY9" fmla="*/ 350832 h 1011438"/>
              <a:gd name="connsiteX10" fmla="*/ 585962 w 671804"/>
              <a:gd name="connsiteY10" fmla="*/ 264990 h 1011438"/>
              <a:gd name="connsiteX11" fmla="*/ 630749 w 671804"/>
              <a:gd name="connsiteY11" fmla="*/ 149290 h 1011438"/>
              <a:gd name="connsiteX12" fmla="*/ 656875 w 671804"/>
              <a:gd name="connsiteY12" fmla="*/ 67181 h 1011438"/>
              <a:gd name="connsiteX13" fmla="*/ 671804 w 671804"/>
              <a:gd name="connsiteY13" fmla="*/ 0 h 1011438"/>
              <a:gd name="connsiteX14" fmla="*/ 671804 w 671804"/>
              <a:gd name="connsiteY14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145557 w 671804"/>
              <a:gd name="connsiteY2" fmla="*/ 955454 h 1011438"/>
              <a:gd name="connsiteX3" fmla="*/ 205273 w 671804"/>
              <a:gd name="connsiteY3" fmla="*/ 918132 h 1011438"/>
              <a:gd name="connsiteX4" fmla="*/ 313508 w 671804"/>
              <a:gd name="connsiteY4" fmla="*/ 798701 h 1011438"/>
              <a:gd name="connsiteX5" fmla="*/ 410547 w 671804"/>
              <a:gd name="connsiteY5" fmla="*/ 653143 h 1011438"/>
              <a:gd name="connsiteX6" fmla="*/ 455334 w 671804"/>
              <a:gd name="connsiteY6" fmla="*/ 567301 h 1011438"/>
              <a:gd name="connsiteX7" fmla="*/ 503853 w 671804"/>
              <a:gd name="connsiteY7" fmla="*/ 470263 h 1011438"/>
              <a:gd name="connsiteX8" fmla="*/ 541175 w 671804"/>
              <a:gd name="connsiteY8" fmla="*/ 380689 h 1011438"/>
              <a:gd name="connsiteX9" fmla="*/ 552372 w 671804"/>
              <a:gd name="connsiteY9" fmla="*/ 350832 h 1011438"/>
              <a:gd name="connsiteX10" fmla="*/ 585962 w 671804"/>
              <a:gd name="connsiteY10" fmla="*/ 264990 h 1011438"/>
              <a:gd name="connsiteX11" fmla="*/ 630749 w 671804"/>
              <a:gd name="connsiteY11" fmla="*/ 149290 h 1011438"/>
              <a:gd name="connsiteX12" fmla="*/ 656875 w 671804"/>
              <a:gd name="connsiteY12" fmla="*/ 67181 h 1011438"/>
              <a:gd name="connsiteX13" fmla="*/ 671804 w 671804"/>
              <a:gd name="connsiteY13" fmla="*/ 0 h 1011438"/>
              <a:gd name="connsiteX14" fmla="*/ 671804 w 671804"/>
              <a:gd name="connsiteY14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145557 w 671804"/>
              <a:gd name="connsiteY2" fmla="*/ 959187 h 1011438"/>
              <a:gd name="connsiteX3" fmla="*/ 205273 w 671804"/>
              <a:gd name="connsiteY3" fmla="*/ 918132 h 1011438"/>
              <a:gd name="connsiteX4" fmla="*/ 313508 w 671804"/>
              <a:gd name="connsiteY4" fmla="*/ 798701 h 1011438"/>
              <a:gd name="connsiteX5" fmla="*/ 410547 w 671804"/>
              <a:gd name="connsiteY5" fmla="*/ 653143 h 1011438"/>
              <a:gd name="connsiteX6" fmla="*/ 455334 w 671804"/>
              <a:gd name="connsiteY6" fmla="*/ 567301 h 1011438"/>
              <a:gd name="connsiteX7" fmla="*/ 503853 w 671804"/>
              <a:gd name="connsiteY7" fmla="*/ 470263 h 1011438"/>
              <a:gd name="connsiteX8" fmla="*/ 541175 w 671804"/>
              <a:gd name="connsiteY8" fmla="*/ 380689 h 1011438"/>
              <a:gd name="connsiteX9" fmla="*/ 552372 w 671804"/>
              <a:gd name="connsiteY9" fmla="*/ 350832 h 1011438"/>
              <a:gd name="connsiteX10" fmla="*/ 585962 w 671804"/>
              <a:gd name="connsiteY10" fmla="*/ 264990 h 1011438"/>
              <a:gd name="connsiteX11" fmla="*/ 630749 w 671804"/>
              <a:gd name="connsiteY11" fmla="*/ 149290 h 1011438"/>
              <a:gd name="connsiteX12" fmla="*/ 656875 w 671804"/>
              <a:gd name="connsiteY12" fmla="*/ 67181 h 1011438"/>
              <a:gd name="connsiteX13" fmla="*/ 671804 w 671804"/>
              <a:gd name="connsiteY13" fmla="*/ 0 h 1011438"/>
              <a:gd name="connsiteX14" fmla="*/ 671804 w 671804"/>
              <a:gd name="connsiteY14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145557 w 671804"/>
              <a:gd name="connsiteY2" fmla="*/ 970383 h 1011438"/>
              <a:gd name="connsiteX3" fmla="*/ 205273 w 671804"/>
              <a:gd name="connsiteY3" fmla="*/ 918132 h 1011438"/>
              <a:gd name="connsiteX4" fmla="*/ 313508 w 671804"/>
              <a:gd name="connsiteY4" fmla="*/ 798701 h 1011438"/>
              <a:gd name="connsiteX5" fmla="*/ 410547 w 671804"/>
              <a:gd name="connsiteY5" fmla="*/ 653143 h 1011438"/>
              <a:gd name="connsiteX6" fmla="*/ 455334 w 671804"/>
              <a:gd name="connsiteY6" fmla="*/ 567301 h 1011438"/>
              <a:gd name="connsiteX7" fmla="*/ 503853 w 671804"/>
              <a:gd name="connsiteY7" fmla="*/ 470263 h 1011438"/>
              <a:gd name="connsiteX8" fmla="*/ 541175 w 671804"/>
              <a:gd name="connsiteY8" fmla="*/ 380689 h 1011438"/>
              <a:gd name="connsiteX9" fmla="*/ 552372 w 671804"/>
              <a:gd name="connsiteY9" fmla="*/ 350832 h 1011438"/>
              <a:gd name="connsiteX10" fmla="*/ 585962 w 671804"/>
              <a:gd name="connsiteY10" fmla="*/ 264990 h 1011438"/>
              <a:gd name="connsiteX11" fmla="*/ 630749 w 671804"/>
              <a:gd name="connsiteY11" fmla="*/ 149290 h 1011438"/>
              <a:gd name="connsiteX12" fmla="*/ 656875 w 671804"/>
              <a:gd name="connsiteY12" fmla="*/ 67181 h 1011438"/>
              <a:gd name="connsiteX13" fmla="*/ 671804 w 671804"/>
              <a:gd name="connsiteY13" fmla="*/ 0 h 1011438"/>
              <a:gd name="connsiteX14" fmla="*/ 671804 w 671804"/>
              <a:gd name="connsiteY14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145557 w 671804"/>
              <a:gd name="connsiteY2" fmla="*/ 966651 h 1011438"/>
              <a:gd name="connsiteX3" fmla="*/ 205273 w 671804"/>
              <a:gd name="connsiteY3" fmla="*/ 918132 h 1011438"/>
              <a:gd name="connsiteX4" fmla="*/ 313508 w 671804"/>
              <a:gd name="connsiteY4" fmla="*/ 798701 h 1011438"/>
              <a:gd name="connsiteX5" fmla="*/ 410547 w 671804"/>
              <a:gd name="connsiteY5" fmla="*/ 653143 h 1011438"/>
              <a:gd name="connsiteX6" fmla="*/ 455334 w 671804"/>
              <a:gd name="connsiteY6" fmla="*/ 567301 h 1011438"/>
              <a:gd name="connsiteX7" fmla="*/ 503853 w 671804"/>
              <a:gd name="connsiteY7" fmla="*/ 470263 h 1011438"/>
              <a:gd name="connsiteX8" fmla="*/ 541175 w 671804"/>
              <a:gd name="connsiteY8" fmla="*/ 380689 h 1011438"/>
              <a:gd name="connsiteX9" fmla="*/ 552372 w 671804"/>
              <a:gd name="connsiteY9" fmla="*/ 350832 h 1011438"/>
              <a:gd name="connsiteX10" fmla="*/ 585962 w 671804"/>
              <a:gd name="connsiteY10" fmla="*/ 264990 h 1011438"/>
              <a:gd name="connsiteX11" fmla="*/ 630749 w 671804"/>
              <a:gd name="connsiteY11" fmla="*/ 149290 h 1011438"/>
              <a:gd name="connsiteX12" fmla="*/ 656875 w 671804"/>
              <a:gd name="connsiteY12" fmla="*/ 67181 h 1011438"/>
              <a:gd name="connsiteX13" fmla="*/ 671804 w 671804"/>
              <a:gd name="connsiteY13" fmla="*/ 0 h 1011438"/>
              <a:gd name="connsiteX14" fmla="*/ 671804 w 671804"/>
              <a:gd name="connsiteY14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145557 w 671804"/>
              <a:gd name="connsiteY2" fmla="*/ 951722 h 1011438"/>
              <a:gd name="connsiteX3" fmla="*/ 205273 w 671804"/>
              <a:gd name="connsiteY3" fmla="*/ 918132 h 1011438"/>
              <a:gd name="connsiteX4" fmla="*/ 313508 w 671804"/>
              <a:gd name="connsiteY4" fmla="*/ 798701 h 1011438"/>
              <a:gd name="connsiteX5" fmla="*/ 410547 w 671804"/>
              <a:gd name="connsiteY5" fmla="*/ 653143 h 1011438"/>
              <a:gd name="connsiteX6" fmla="*/ 455334 w 671804"/>
              <a:gd name="connsiteY6" fmla="*/ 567301 h 1011438"/>
              <a:gd name="connsiteX7" fmla="*/ 503853 w 671804"/>
              <a:gd name="connsiteY7" fmla="*/ 470263 h 1011438"/>
              <a:gd name="connsiteX8" fmla="*/ 541175 w 671804"/>
              <a:gd name="connsiteY8" fmla="*/ 380689 h 1011438"/>
              <a:gd name="connsiteX9" fmla="*/ 552372 w 671804"/>
              <a:gd name="connsiteY9" fmla="*/ 350832 h 1011438"/>
              <a:gd name="connsiteX10" fmla="*/ 585962 w 671804"/>
              <a:gd name="connsiteY10" fmla="*/ 264990 h 1011438"/>
              <a:gd name="connsiteX11" fmla="*/ 630749 w 671804"/>
              <a:gd name="connsiteY11" fmla="*/ 149290 h 1011438"/>
              <a:gd name="connsiteX12" fmla="*/ 656875 w 671804"/>
              <a:gd name="connsiteY12" fmla="*/ 67181 h 1011438"/>
              <a:gd name="connsiteX13" fmla="*/ 671804 w 671804"/>
              <a:gd name="connsiteY13" fmla="*/ 0 h 1011438"/>
              <a:gd name="connsiteX14" fmla="*/ 671804 w 671804"/>
              <a:gd name="connsiteY14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145557 w 671804"/>
              <a:gd name="connsiteY2" fmla="*/ 951722 h 1011438"/>
              <a:gd name="connsiteX3" fmla="*/ 205273 w 671804"/>
              <a:gd name="connsiteY3" fmla="*/ 918132 h 1011438"/>
              <a:gd name="connsiteX4" fmla="*/ 313508 w 671804"/>
              <a:gd name="connsiteY4" fmla="*/ 798701 h 1011438"/>
              <a:gd name="connsiteX5" fmla="*/ 410547 w 671804"/>
              <a:gd name="connsiteY5" fmla="*/ 653143 h 1011438"/>
              <a:gd name="connsiteX6" fmla="*/ 455334 w 671804"/>
              <a:gd name="connsiteY6" fmla="*/ 567301 h 1011438"/>
              <a:gd name="connsiteX7" fmla="*/ 503853 w 671804"/>
              <a:gd name="connsiteY7" fmla="*/ 470263 h 1011438"/>
              <a:gd name="connsiteX8" fmla="*/ 541175 w 671804"/>
              <a:gd name="connsiteY8" fmla="*/ 380689 h 1011438"/>
              <a:gd name="connsiteX9" fmla="*/ 552372 w 671804"/>
              <a:gd name="connsiteY9" fmla="*/ 350832 h 1011438"/>
              <a:gd name="connsiteX10" fmla="*/ 585962 w 671804"/>
              <a:gd name="connsiteY10" fmla="*/ 264990 h 1011438"/>
              <a:gd name="connsiteX11" fmla="*/ 630749 w 671804"/>
              <a:gd name="connsiteY11" fmla="*/ 149290 h 1011438"/>
              <a:gd name="connsiteX12" fmla="*/ 656875 w 671804"/>
              <a:gd name="connsiteY12" fmla="*/ 67181 h 1011438"/>
              <a:gd name="connsiteX13" fmla="*/ 671804 w 671804"/>
              <a:gd name="connsiteY13" fmla="*/ 0 h 1011438"/>
              <a:gd name="connsiteX14" fmla="*/ 671804 w 671804"/>
              <a:gd name="connsiteY14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145557 w 671804"/>
              <a:gd name="connsiteY2" fmla="*/ 966651 h 1011438"/>
              <a:gd name="connsiteX3" fmla="*/ 205273 w 671804"/>
              <a:gd name="connsiteY3" fmla="*/ 918132 h 1011438"/>
              <a:gd name="connsiteX4" fmla="*/ 313508 w 671804"/>
              <a:gd name="connsiteY4" fmla="*/ 798701 h 1011438"/>
              <a:gd name="connsiteX5" fmla="*/ 410547 w 671804"/>
              <a:gd name="connsiteY5" fmla="*/ 653143 h 1011438"/>
              <a:gd name="connsiteX6" fmla="*/ 455334 w 671804"/>
              <a:gd name="connsiteY6" fmla="*/ 567301 h 1011438"/>
              <a:gd name="connsiteX7" fmla="*/ 503853 w 671804"/>
              <a:gd name="connsiteY7" fmla="*/ 470263 h 1011438"/>
              <a:gd name="connsiteX8" fmla="*/ 541175 w 671804"/>
              <a:gd name="connsiteY8" fmla="*/ 380689 h 1011438"/>
              <a:gd name="connsiteX9" fmla="*/ 552372 w 671804"/>
              <a:gd name="connsiteY9" fmla="*/ 350832 h 1011438"/>
              <a:gd name="connsiteX10" fmla="*/ 585962 w 671804"/>
              <a:gd name="connsiteY10" fmla="*/ 264990 h 1011438"/>
              <a:gd name="connsiteX11" fmla="*/ 630749 w 671804"/>
              <a:gd name="connsiteY11" fmla="*/ 149290 h 1011438"/>
              <a:gd name="connsiteX12" fmla="*/ 656875 w 671804"/>
              <a:gd name="connsiteY12" fmla="*/ 67181 h 1011438"/>
              <a:gd name="connsiteX13" fmla="*/ 671804 w 671804"/>
              <a:gd name="connsiteY13" fmla="*/ 0 h 1011438"/>
              <a:gd name="connsiteX14" fmla="*/ 671804 w 671804"/>
              <a:gd name="connsiteY14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145557 w 671804"/>
              <a:gd name="connsiteY2" fmla="*/ 970383 h 1011438"/>
              <a:gd name="connsiteX3" fmla="*/ 205273 w 671804"/>
              <a:gd name="connsiteY3" fmla="*/ 918132 h 1011438"/>
              <a:gd name="connsiteX4" fmla="*/ 313508 w 671804"/>
              <a:gd name="connsiteY4" fmla="*/ 798701 h 1011438"/>
              <a:gd name="connsiteX5" fmla="*/ 410547 w 671804"/>
              <a:gd name="connsiteY5" fmla="*/ 653143 h 1011438"/>
              <a:gd name="connsiteX6" fmla="*/ 455334 w 671804"/>
              <a:gd name="connsiteY6" fmla="*/ 567301 h 1011438"/>
              <a:gd name="connsiteX7" fmla="*/ 503853 w 671804"/>
              <a:gd name="connsiteY7" fmla="*/ 470263 h 1011438"/>
              <a:gd name="connsiteX8" fmla="*/ 541175 w 671804"/>
              <a:gd name="connsiteY8" fmla="*/ 380689 h 1011438"/>
              <a:gd name="connsiteX9" fmla="*/ 552372 w 671804"/>
              <a:gd name="connsiteY9" fmla="*/ 350832 h 1011438"/>
              <a:gd name="connsiteX10" fmla="*/ 585962 w 671804"/>
              <a:gd name="connsiteY10" fmla="*/ 264990 h 1011438"/>
              <a:gd name="connsiteX11" fmla="*/ 630749 w 671804"/>
              <a:gd name="connsiteY11" fmla="*/ 149290 h 1011438"/>
              <a:gd name="connsiteX12" fmla="*/ 656875 w 671804"/>
              <a:gd name="connsiteY12" fmla="*/ 67181 h 1011438"/>
              <a:gd name="connsiteX13" fmla="*/ 671804 w 671804"/>
              <a:gd name="connsiteY13" fmla="*/ 0 h 1011438"/>
              <a:gd name="connsiteX14" fmla="*/ 671804 w 671804"/>
              <a:gd name="connsiteY14" fmla="*/ 0 h 1011438"/>
              <a:gd name="connsiteX0" fmla="*/ 0 w 671804"/>
              <a:gd name="connsiteY0" fmla="*/ 1011438 h 1011438"/>
              <a:gd name="connsiteX1" fmla="*/ 85841 w 671804"/>
              <a:gd name="connsiteY1" fmla="*/ 996509 h 1011438"/>
              <a:gd name="connsiteX2" fmla="*/ 123164 w 671804"/>
              <a:gd name="connsiteY2" fmla="*/ 977848 h 1011438"/>
              <a:gd name="connsiteX3" fmla="*/ 145557 w 671804"/>
              <a:gd name="connsiteY3" fmla="*/ 970383 h 1011438"/>
              <a:gd name="connsiteX4" fmla="*/ 205273 w 671804"/>
              <a:gd name="connsiteY4" fmla="*/ 918132 h 1011438"/>
              <a:gd name="connsiteX5" fmla="*/ 313508 w 671804"/>
              <a:gd name="connsiteY5" fmla="*/ 798701 h 1011438"/>
              <a:gd name="connsiteX6" fmla="*/ 410547 w 671804"/>
              <a:gd name="connsiteY6" fmla="*/ 653143 h 1011438"/>
              <a:gd name="connsiteX7" fmla="*/ 455334 w 671804"/>
              <a:gd name="connsiteY7" fmla="*/ 567301 h 1011438"/>
              <a:gd name="connsiteX8" fmla="*/ 503853 w 671804"/>
              <a:gd name="connsiteY8" fmla="*/ 470263 h 1011438"/>
              <a:gd name="connsiteX9" fmla="*/ 541175 w 671804"/>
              <a:gd name="connsiteY9" fmla="*/ 380689 h 1011438"/>
              <a:gd name="connsiteX10" fmla="*/ 552372 w 671804"/>
              <a:gd name="connsiteY10" fmla="*/ 350832 h 1011438"/>
              <a:gd name="connsiteX11" fmla="*/ 585962 w 671804"/>
              <a:gd name="connsiteY11" fmla="*/ 264990 h 1011438"/>
              <a:gd name="connsiteX12" fmla="*/ 630749 w 671804"/>
              <a:gd name="connsiteY12" fmla="*/ 149290 h 1011438"/>
              <a:gd name="connsiteX13" fmla="*/ 656875 w 671804"/>
              <a:gd name="connsiteY13" fmla="*/ 67181 h 1011438"/>
              <a:gd name="connsiteX14" fmla="*/ 671804 w 671804"/>
              <a:gd name="connsiteY14" fmla="*/ 0 h 1011438"/>
              <a:gd name="connsiteX15" fmla="*/ 671804 w 671804"/>
              <a:gd name="connsiteY15" fmla="*/ 0 h 1011438"/>
              <a:gd name="connsiteX0" fmla="*/ 0 w 671804"/>
              <a:gd name="connsiteY0" fmla="*/ 1011438 h 1011438"/>
              <a:gd name="connsiteX1" fmla="*/ 85841 w 671804"/>
              <a:gd name="connsiteY1" fmla="*/ 996509 h 1011438"/>
              <a:gd name="connsiteX2" fmla="*/ 123164 w 671804"/>
              <a:gd name="connsiteY2" fmla="*/ 977848 h 1011438"/>
              <a:gd name="connsiteX3" fmla="*/ 145557 w 671804"/>
              <a:gd name="connsiteY3" fmla="*/ 970383 h 1011438"/>
              <a:gd name="connsiteX4" fmla="*/ 205273 w 671804"/>
              <a:gd name="connsiteY4" fmla="*/ 918132 h 1011438"/>
              <a:gd name="connsiteX5" fmla="*/ 313508 w 671804"/>
              <a:gd name="connsiteY5" fmla="*/ 798701 h 1011438"/>
              <a:gd name="connsiteX6" fmla="*/ 410547 w 671804"/>
              <a:gd name="connsiteY6" fmla="*/ 653143 h 1011438"/>
              <a:gd name="connsiteX7" fmla="*/ 455334 w 671804"/>
              <a:gd name="connsiteY7" fmla="*/ 567301 h 1011438"/>
              <a:gd name="connsiteX8" fmla="*/ 503853 w 671804"/>
              <a:gd name="connsiteY8" fmla="*/ 470263 h 1011438"/>
              <a:gd name="connsiteX9" fmla="*/ 541175 w 671804"/>
              <a:gd name="connsiteY9" fmla="*/ 380689 h 1011438"/>
              <a:gd name="connsiteX10" fmla="*/ 552372 w 671804"/>
              <a:gd name="connsiteY10" fmla="*/ 350832 h 1011438"/>
              <a:gd name="connsiteX11" fmla="*/ 585962 w 671804"/>
              <a:gd name="connsiteY11" fmla="*/ 264990 h 1011438"/>
              <a:gd name="connsiteX12" fmla="*/ 630749 w 671804"/>
              <a:gd name="connsiteY12" fmla="*/ 149290 h 1011438"/>
              <a:gd name="connsiteX13" fmla="*/ 656875 w 671804"/>
              <a:gd name="connsiteY13" fmla="*/ 67181 h 1011438"/>
              <a:gd name="connsiteX14" fmla="*/ 671804 w 671804"/>
              <a:gd name="connsiteY14" fmla="*/ 0 h 1011438"/>
              <a:gd name="connsiteX15" fmla="*/ 671804 w 671804"/>
              <a:gd name="connsiteY15" fmla="*/ 0 h 1011438"/>
              <a:gd name="connsiteX0" fmla="*/ 0 w 671804"/>
              <a:gd name="connsiteY0" fmla="*/ 1011438 h 1011438"/>
              <a:gd name="connsiteX1" fmla="*/ 85841 w 671804"/>
              <a:gd name="connsiteY1" fmla="*/ 996509 h 1011438"/>
              <a:gd name="connsiteX2" fmla="*/ 123164 w 671804"/>
              <a:gd name="connsiteY2" fmla="*/ 977848 h 1011438"/>
              <a:gd name="connsiteX3" fmla="*/ 145557 w 671804"/>
              <a:gd name="connsiteY3" fmla="*/ 977847 h 1011438"/>
              <a:gd name="connsiteX4" fmla="*/ 205273 w 671804"/>
              <a:gd name="connsiteY4" fmla="*/ 918132 h 1011438"/>
              <a:gd name="connsiteX5" fmla="*/ 313508 w 671804"/>
              <a:gd name="connsiteY5" fmla="*/ 798701 h 1011438"/>
              <a:gd name="connsiteX6" fmla="*/ 410547 w 671804"/>
              <a:gd name="connsiteY6" fmla="*/ 653143 h 1011438"/>
              <a:gd name="connsiteX7" fmla="*/ 455334 w 671804"/>
              <a:gd name="connsiteY7" fmla="*/ 567301 h 1011438"/>
              <a:gd name="connsiteX8" fmla="*/ 503853 w 671804"/>
              <a:gd name="connsiteY8" fmla="*/ 470263 h 1011438"/>
              <a:gd name="connsiteX9" fmla="*/ 541175 w 671804"/>
              <a:gd name="connsiteY9" fmla="*/ 380689 h 1011438"/>
              <a:gd name="connsiteX10" fmla="*/ 552372 w 671804"/>
              <a:gd name="connsiteY10" fmla="*/ 350832 h 1011438"/>
              <a:gd name="connsiteX11" fmla="*/ 585962 w 671804"/>
              <a:gd name="connsiteY11" fmla="*/ 264990 h 1011438"/>
              <a:gd name="connsiteX12" fmla="*/ 630749 w 671804"/>
              <a:gd name="connsiteY12" fmla="*/ 149290 h 1011438"/>
              <a:gd name="connsiteX13" fmla="*/ 656875 w 671804"/>
              <a:gd name="connsiteY13" fmla="*/ 67181 h 1011438"/>
              <a:gd name="connsiteX14" fmla="*/ 671804 w 671804"/>
              <a:gd name="connsiteY14" fmla="*/ 0 h 1011438"/>
              <a:gd name="connsiteX15" fmla="*/ 671804 w 671804"/>
              <a:gd name="connsiteY15" fmla="*/ 0 h 1011438"/>
              <a:gd name="connsiteX0" fmla="*/ 0 w 671804"/>
              <a:gd name="connsiteY0" fmla="*/ 1011438 h 1011438"/>
              <a:gd name="connsiteX1" fmla="*/ 85841 w 671804"/>
              <a:gd name="connsiteY1" fmla="*/ 996509 h 1011438"/>
              <a:gd name="connsiteX2" fmla="*/ 123164 w 671804"/>
              <a:gd name="connsiteY2" fmla="*/ 977848 h 1011438"/>
              <a:gd name="connsiteX3" fmla="*/ 138093 w 671804"/>
              <a:gd name="connsiteY3" fmla="*/ 970382 h 1011438"/>
              <a:gd name="connsiteX4" fmla="*/ 205273 w 671804"/>
              <a:gd name="connsiteY4" fmla="*/ 918132 h 1011438"/>
              <a:gd name="connsiteX5" fmla="*/ 313508 w 671804"/>
              <a:gd name="connsiteY5" fmla="*/ 798701 h 1011438"/>
              <a:gd name="connsiteX6" fmla="*/ 410547 w 671804"/>
              <a:gd name="connsiteY6" fmla="*/ 653143 h 1011438"/>
              <a:gd name="connsiteX7" fmla="*/ 455334 w 671804"/>
              <a:gd name="connsiteY7" fmla="*/ 567301 h 1011438"/>
              <a:gd name="connsiteX8" fmla="*/ 503853 w 671804"/>
              <a:gd name="connsiteY8" fmla="*/ 470263 h 1011438"/>
              <a:gd name="connsiteX9" fmla="*/ 541175 w 671804"/>
              <a:gd name="connsiteY9" fmla="*/ 380689 h 1011438"/>
              <a:gd name="connsiteX10" fmla="*/ 552372 w 671804"/>
              <a:gd name="connsiteY10" fmla="*/ 350832 h 1011438"/>
              <a:gd name="connsiteX11" fmla="*/ 585962 w 671804"/>
              <a:gd name="connsiteY11" fmla="*/ 264990 h 1011438"/>
              <a:gd name="connsiteX12" fmla="*/ 630749 w 671804"/>
              <a:gd name="connsiteY12" fmla="*/ 149290 h 1011438"/>
              <a:gd name="connsiteX13" fmla="*/ 656875 w 671804"/>
              <a:gd name="connsiteY13" fmla="*/ 67181 h 1011438"/>
              <a:gd name="connsiteX14" fmla="*/ 671804 w 671804"/>
              <a:gd name="connsiteY14" fmla="*/ 0 h 1011438"/>
              <a:gd name="connsiteX15" fmla="*/ 671804 w 671804"/>
              <a:gd name="connsiteY15" fmla="*/ 0 h 1011438"/>
              <a:gd name="connsiteX0" fmla="*/ 0 w 671804"/>
              <a:gd name="connsiteY0" fmla="*/ 1011438 h 1011438"/>
              <a:gd name="connsiteX1" fmla="*/ 85841 w 671804"/>
              <a:gd name="connsiteY1" fmla="*/ 996509 h 1011438"/>
              <a:gd name="connsiteX2" fmla="*/ 123164 w 671804"/>
              <a:gd name="connsiteY2" fmla="*/ 970384 h 1011438"/>
              <a:gd name="connsiteX3" fmla="*/ 138093 w 671804"/>
              <a:gd name="connsiteY3" fmla="*/ 970382 h 1011438"/>
              <a:gd name="connsiteX4" fmla="*/ 205273 w 671804"/>
              <a:gd name="connsiteY4" fmla="*/ 918132 h 1011438"/>
              <a:gd name="connsiteX5" fmla="*/ 313508 w 671804"/>
              <a:gd name="connsiteY5" fmla="*/ 798701 h 1011438"/>
              <a:gd name="connsiteX6" fmla="*/ 410547 w 671804"/>
              <a:gd name="connsiteY6" fmla="*/ 653143 h 1011438"/>
              <a:gd name="connsiteX7" fmla="*/ 455334 w 671804"/>
              <a:gd name="connsiteY7" fmla="*/ 567301 h 1011438"/>
              <a:gd name="connsiteX8" fmla="*/ 503853 w 671804"/>
              <a:gd name="connsiteY8" fmla="*/ 470263 h 1011438"/>
              <a:gd name="connsiteX9" fmla="*/ 541175 w 671804"/>
              <a:gd name="connsiteY9" fmla="*/ 380689 h 1011438"/>
              <a:gd name="connsiteX10" fmla="*/ 552372 w 671804"/>
              <a:gd name="connsiteY10" fmla="*/ 350832 h 1011438"/>
              <a:gd name="connsiteX11" fmla="*/ 585962 w 671804"/>
              <a:gd name="connsiteY11" fmla="*/ 264990 h 1011438"/>
              <a:gd name="connsiteX12" fmla="*/ 630749 w 671804"/>
              <a:gd name="connsiteY12" fmla="*/ 149290 h 1011438"/>
              <a:gd name="connsiteX13" fmla="*/ 656875 w 671804"/>
              <a:gd name="connsiteY13" fmla="*/ 67181 h 1011438"/>
              <a:gd name="connsiteX14" fmla="*/ 671804 w 671804"/>
              <a:gd name="connsiteY14" fmla="*/ 0 h 1011438"/>
              <a:gd name="connsiteX15" fmla="*/ 671804 w 671804"/>
              <a:gd name="connsiteY15" fmla="*/ 0 h 1011438"/>
              <a:gd name="connsiteX0" fmla="*/ 0 w 671804"/>
              <a:gd name="connsiteY0" fmla="*/ 1011438 h 1011438"/>
              <a:gd name="connsiteX1" fmla="*/ 85841 w 671804"/>
              <a:gd name="connsiteY1" fmla="*/ 996509 h 1011438"/>
              <a:gd name="connsiteX2" fmla="*/ 123164 w 671804"/>
              <a:gd name="connsiteY2" fmla="*/ 974116 h 1011438"/>
              <a:gd name="connsiteX3" fmla="*/ 138093 w 671804"/>
              <a:gd name="connsiteY3" fmla="*/ 970382 h 1011438"/>
              <a:gd name="connsiteX4" fmla="*/ 205273 w 671804"/>
              <a:gd name="connsiteY4" fmla="*/ 918132 h 1011438"/>
              <a:gd name="connsiteX5" fmla="*/ 313508 w 671804"/>
              <a:gd name="connsiteY5" fmla="*/ 798701 h 1011438"/>
              <a:gd name="connsiteX6" fmla="*/ 410547 w 671804"/>
              <a:gd name="connsiteY6" fmla="*/ 653143 h 1011438"/>
              <a:gd name="connsiteX7" fmla="*/ 455334 w 671804"/>
              <a:gd name="connsiteY7" fmla="*/ 567301 h 1011438"/>
              <a:gd name="connsiteX8" fmla="*/ 503853 w 671804"/>
              <a:gd name="connsiteY8" fmla="*/ 470263 h 1011438"/>
              <a:gd name="connsiteX9" fmla="*/ 541175 w 671804"/>
              <a:gd name="connsiteY9" fmla="*/ 380689 h 1011438"/>
              <a:gd name="connsiteX10" fmla="*/ 552372 w 671804"/>
              <a:gd name="connsiteY10" fmla="*/ 350832 h 1011438"/>
              <a:gd name="connsiteX11" fmla="*/ 585962 w 671804"/>
              <a:gd name="connsiteY11" fmla="*/ 264990 h 1011438"/>
              <a:gd name="connsiteX12" fmla="*/ 630749 w 671804"/>
              <a:gd name="connsiteY12" fmla="*/ 149290 h 1011438"/>
              <a:gd name="connsiteX13" fmla="*/ 656875 w 671804"/>
              <a:gd name="connsiteY13" fmla="*/ 67181 h 1011438"/>
              <a:gd name="connsiteX14" fmla="*/ 671804 w 671804"/>
              <a:gd name="connsiteY14" fmla="*/ 0 h 1011438"/>
              <a:gd name="connsiteX15" fmla="*/ 671804 w 671804"/>
              <a:gd name="connsiteY15" fmla="*/ 0 h 1011438"/>
              <a:gd name="connsiteX0" fmla="*/ 0 w 671804"/>
              <a:gd name="connsiteY0" fmla="*/ 1011438 h 1011438"/>
              <a:gd name="connsiteX1" fmla="*/ 85841 w 671804"/>
              <a:gd name="connsiteY1" fmla="*/ 996509 h 1011438"/>
              <a:gd name="connsiteX2" fmla="*/ 123164 w 671804"/>
              <a:gd name="connsiteY2" fmla="*/ 974116 h 1011438"/>
              <a:gd name="connsiteX3" fmla="*/ 138093 w 671804"/>
              <a:gd name="connsiteY3" fmla="*/ 970382 h 1011438"/>
              <a:gd name="connsiteX4" fmla="*/ 205273 w 671804"/>
              <a:gd name="connsiteY4" fmla="*/ 918132 h 1011438"/>
              <a:gd name="connsiteX5" fmla="*/ 313508 w 671804"/>
              <a:gd name="connsiteY5" fmla="*/ 798701 h 1011438"/>
              <a:gd name="connsiteX6" fmla="*/ 410547 w 671804"/>
              <a:gd name="connsiteY6" fmla="*/ 653143 h 1011438"/>
              <a:gd name="connsiteX7" fmla="*/ 455334 w 671804"/>
              <a:gd name="connsiteY7" fmla="*/ 567301 h 1011438"/>
              <a:gd name="connsiteX8" fmla="*/ 503853 w 671804"/>
              <a:gd name="connsiteY8" fmla="*/ 470263 h 1011438"/>
              <a:gd name="connsiteX9" fmla="*/ 541175 w 671804"/>
              <a:gd name="connsiteY9" fmla="*/ 380689 h 1011438"/>
              <a:gd name="connsiteX10" fmla="*/ 552372 w 671804"/>
              <a:gd name="connsiteY10" fmla="*/ 350832 h 1011438"/>
              <a:gd name="connsiteX11" fmla="*/ 585962 w 671804"/>
              <a:gd name="connsiteY11" fmla="*/ 264990 h 1011438"/>
              <a:gd name="connsiteX12" fmla="*/ 630749 w 671804"/>
              <a:gd name="connsiteY12" fmla="*/ 149290 h 1011438"/>
              <a:gd name="connsiteX13" fmla="*/ 656875 w 671804"/>
              <a:gd name="connsiteY13" fmla="*/ 67181 h 1011438"/>
              <a:gd name="connsiteX14" fmla="*/ 671804 w 671804"/>
              <a:gd name="connsiteY14" fmla="*/ 0 h 1011438"/>
              <a:gd name="connsiteX15" fmla="*/ 671804 w 671804"/>
              <a:gd name="connsiteY15" fmla="*/ 0 h 1011438"/>
              <a:gd name="connsiteX0" fmla="*/ 0 w 671804"/>
              <a:gd name="connsiteY0" fmla="*/ 1011438 h 1011438"/>
              <a:gd name="connsiteX1" fmla="*/ 85841 w 671804"/>
              <a:gd name="connsiteY1" fmla="*/ 996509 h 1011438"/>
              <a:gd name="connsiteX2" fmla="*/ 123164 w 671804"/>
              <a:gd name="connsiteY2" fmla="*/ 977848 h 1011438"/>
              <a:gd name="connsiteX3" fmla="*/ 138093 w 671804"/>
              <a:gd name="connsiteY3" fmla="*/ 970382 h 1011438"/>
              <a:gd name="connsiteX4" fmla="*/ 205273 w 671804"/>
              <a:gd name="connsiteY4" fmla="*/ 918132 h 1011438"/>
              <a:gd name="connsiteX5" fmla="*/ 313508 w 671804"/>
              <a:gd name="connsiteY5" fmla="*/ 798701 h 1011438"/>
              <a:gd name="connsiteX6" fmla="*/ 410547 w 671804"/>
              <a:gd name="connsiteY6" fmla="*/ 653143 h 1011438"/>
              <a:gd name="connsiteX7" fmla="*/ 455334 w 671804"/>
              <a:gd name="connsiteY7" fmla="*/ 567301 h 1011438"/>
              <a:gd name="connsiteX8" fmla="*/ 503853 w 671804"/>
              <a:gd name="connsiteY8" fmla="*/ 470263 h 1011438"/>
              <a:gd name="connsiteX9" fmla="*/ 541175 w 671804"/>
              <a:gd name="connsiteY9" fmla="*/ 380689 h 1011438"/>
              <a:gd name="connsiteX10" fmla="*/ 552372 w 671804"/>
              <a:gd name="connsiteY10" fmla="*/ 350832 h 1011438"/>
              <a:gd name="connsiteX11" fmla="*/ 585962 w 671804"/>
              <a:gd name="connsiteY11" fmla="*/ 264990 h 1011438"/>
              <a:gd name="connsiteX12" fmla="*/ 630749 w 671804"/>
              <a:gd name="connsiteY12" fmla="*/ 149290 h 1011438"/>
              <a:gd name="connsiteX13" fmla="*/ 656875 w 671804"/>
              <a:gd name="connsiteY13" fmla="*/ 67181 h 1011438"/>
              <a:gd name="connsiteX14" fmla="*/ 671804 w 671804"/>
              <a:gd name="connsiteY14" fmla="*/ 0 h 1011438"/>
              <a:gd name="connsiteX15" fmla="*/ 671804 w 671804"/>
              <a:gd name="connsiteY15" fmla="*/ 0 h 1011438"/>
              <a:gd name="connsiteX0" fmla="*/ 0 w 671804"/>
              <a:gd name="connsiteY0" fmla="*/ 1011438 h 1011438"/>
              <a:gd name="connsiteX1" fmla="*/ 85841 w 671804"/>
              <a:gd name="connsiteY1" fmla="*/ 996509 h 1011438"/>
              <a:gd name="connsiteX2" fmla="*/ 123164 w 671804"/>
              <a:gd name="connsiteY2" fmla="*/ 977848 h 1011438"/>
              <a:gd name="connsiteX3" fmla="*/ 132117 w 671804"/>
              <a:gd name="connsiteY3" fmla="*/ 964406 h 1011438"/>
              <a:gd name="connsiteX4" fmla="*/ 205273 w 671804"/>
              <a:gd name="connsiteY4" fmla="*/ 918132 h 1011438"/>
              <a:gd name="connsiteX5" fmla="*/ 313508 w 671804"/>
              <a:gd name="connsiteY5" fmla="*/ 798701 h 1011438"/>
              <a:gd name="connsiteX6" fmla="*/ 410547 w 671804"/>
              <a:gd name="connsiteY6" fmla="*/ 653143 h 1011438"/>
              <a:gd name="connsiteX7" fmla="*/ 455334 w 671804"/>
              <a:gd name="connsiteY7" fmla="*/ 567301 h 1011438"/>
              <a:gd name="connsiteX8" fmla="*/ 503853 w 671804"/>
              <a:gd name="connsiteY8" fmla="*/ 470263 h 1011438"/>
              <a:gd name="connsiteX9" fmla="*/ 541175 w 671804"/>
              <a:gd name="connsiteY9" fmla="*/ 380689 h 1011438"/>
              <a:gd name="connsiteX10" fmla="*/ 552372 w 671804"/>
              <a:gd name="connsiteY10" fmla="*/ 350832 h 1011438"/>
              <a:gd name="connsiteX11" fmla="*/ 585962 w 671804"/>
              <a:gd name="connsiteY11" fmla="*/ 264990 h 1011438"/>
              <a:gd name="connsiteX12" fmla="*/ 630749 w 671804"/>
              <a:gd name="connsiteY12" fmla="*/ 149290 h 1011438"/>
              <a:gd name="connsiteX13" fmla="*/ 656875 w 671804"/>
              <a:gd name="connsiteY13" fmla="*/ 67181 h 1011438"/>
              <a:gd name="connsiteX14" fmla="*/ 671804 w 671804"/>
              <a:gd name="connsiteY14" fmla="*/ 0 h 1011438"/>
              <a:gd name="connsiteX15" fmla="*/ 671804 w 671804"/>
              <a:gd name="connsiteY15" fmla="*/ 0 h 1011438"/>
              <a:gd name="connsiteX0" fmla="*/ 0 w 671804"/>
              <a:gd name="connsiteY0" fmla="*/ 1011438 h 1011438"/>
              <a:gd name="connsiteX1" fmla="*/ 85841 w 671804"/>
              <a:gd name="connsiteY1" fmla="*/ 996509 h 1011438"/>
              <a:gd name="connsiteX2" fmla="*/ 123164 w 671804"/>
              <a:gd name="connsiteY2" fmla="*/ 977848 h 1011438"/>
              <a:gd name="connsiteX3" fmla="*/ 132117 w 671804"/>
              <a:gd name="connsiteY3" fmla="*/ 970382 h 1011438"/>
              <a:gd name="connsiteX4" fmla="*/ 205273 w 671804"/>
              <a:gd name="connsiteY4" fmla="*/ 918132 h 1011438"/>
              <a:gd name="connsiteX5" fmla="*/ 313508 w 671804"/>
              <a:gd name="connsiteY5" fmla="*/ 798701 h 1011438"/>
              <a:gd name="connsiteX6" fmla="*/ 410547 w 671804"/>
              <a:gd name="connsiteY6" fmla="*/ 653143 h 1011438"/>
              <a:gd name="connsiteX7" fmla="*/ 455334 w 671804"/>
              <a:gd name="connsiteY7" fmla="*/ 567301 h 1011438"/>
              <a:gd name="connsiteX8" fmla="*/ 503853 w 671804"/>
              <a:gd name="connsiteY8" fmla="*/ 470263 h 1011438"/>
              <a:gd name="connsiteX9" fmla="*/ 541175 w 671804"/>
              <a:gd name="connsiteY9" fmla="*/ 380689 h 1011438"/>
              <a:gd name="connsiteX10" fmla="*/ 552372 w 671804"/>
              <a:gd name="connsiteY10" fmla="*/ 350832 h 1011438"/>
              <a:gd name="connsiteX11" fmla="*/ 585962 w 671804"/>
              <a:gd name="connsiteY11" fmla="*/ 264990 h 1011438"/>
              <a:gd name="connsiteX12" fmla="*/ 630749 w 671804"/>
              <a:gd name="connsiteY12" fmla="*/ 149290 h 1011438"/>
              <a:gd name="connsiteX13" fmla="*/ 656875 w 671804"/>
              <a:gd name="connsiteY13" fmla="*/ 67181 h 1011438"/>
              <a:gd name="connsiteX14" fmla="*/ 671804 w 671804"/>
              <a:gd name="connsiteY14" fmla="*/ 0 h 1011438"/>
              <a:gd name="connsiteX15" fmla="*/ 671804 w 671804"/>
              <a:gd name="connsiteY15" fmla="*/ 0 h 1011438"/>
              <a:gd name="connsiteX0" fmla="*/ 0 w 671804"/>
              <a:gd name="connsiteY0" fmla="*/ 1011438 h 1011438"/>
              <a:gd name="connsiteX1" fmla="*/ 85841 w 671804"/>
              <a:gd name="connsiteY1" fmla="*/ 990533 h 1011438"/>
              <a:gd name="connsiteX2" fmla="*/ 123164 w 671804"/>
              <a:gd name="connsiteY2" fmla="*/ 977848 h 1011438"/>
              <a:gd name="connsiteX3" fmla="*/ 132117 w 671804"/>
              <a:gd name="connsiteY3" fmla="*/ 970382 h 1011438"/>
              <a:gd name="connsiteX4" fmla="*/ 205273 w 671804"/>
              <a:gd name="connsiteY4" fmla="*/ 918132 h 1011438"/>
              <a:gd name="connsiteX5" fmla="*/ 313508 w 671804"/>
              <a:gd name="connsiteY5" fmla="*/ 798701 h 1011438"/>
              <a:gd name="connsiteX6" fmla="*/ 410547 w 671804"/>
              <a:gd name="connsiteY6" fmla="*/ 653143 h 1011438"/>
              <a:gd name="connsiteX7" fmla="*/ 455334 w 671804"/>
              <a:gd name="connsiteY7" fmla="*/ 567301 h 1011438"/>
              <a:gd name="connsiteX8" fmla="*/ 503853 w 671804"/>
              <a:gd name="connsiteY8" fmla="*/ 470263 h 1011438"/>
              <a:gd name="connsiteX9" fmla="*/ 541175 w 671804"/>
              <a:gd name="connsiteY9" fmla="*/ 380689 h 1011438"/>
              <a:gd name="connsiteX10" fmla="*/ 552372 w 671804"/>
              <a:gd name="connsiteY10" fmla="*/ 350832 h 1011438"/>
              <a:gd name="connsiteX11" fmla="*/ 585962 w 671804"/>
              <a:gd name="connsiteY11" fmla="*/ 264990 h 1011438"/>
              <a:gd name="connsiteX12" fmla="*/ 630749 w 671804"/>
              <a:gd name="connsiteY12" fmla="*/ 149290 h 1011438"/>
              <a:gd name="connsiteX13" fmla="*/ 656875 w 671804"/>
              <a:gd name="connsiteY13" fmla="*/ 67181 h 1011438"/>
              <a:gd name="connsiteX14" fmla="*/ 671804 w 671804"/>
              <a:gd name="connsiteY14" fmla="*/ 0 h 1011438"/>
              <a:gd name="connsiteX15" fmla="*/ 671804 w 671804"/>
              <a:gd name="connsiteY15" fmla="*/ 0 h 1011438"/>
              <a:gd name="connsiteX0" fmla="*/ 0 w 671804"/>
              <a:gd name="connsiteY0" fmla="*/ 1011438 h 1011438"/>
              <a:gd name="connsiteX1" fmla="*/ 85841 w 671804"/>
              <a:gd name="connsiteY1" fmla="*/ 990533 h 1011438"/>
              <a:gd name="connsiteX2" fmla="*/ 123164 w 671804"/>
              <a:gd name="connsiteY2" fmla="*/ 977848 h 1011438"/>
              <a:gd name="connsiteX3" fmla="*/ 132117 w 671804"/>
              <a:gd name="connsiteY3" fmla="*/ 970382 h 1011438"/>
              <a:gd name="connsiteX4" fmla="*/ 205273 w 671804"/>
              <a:gd name="connsiteY4" fmla="*/ 918132 h 1011438"/>
              <a:gd name="connsiteX5" fmla="*/ 313508 w 671804"/>
              <a:gd name="connsiteY5" fmla="*/ 798701 h 1011438"/>
              <a:gd name="connsiteX6" fmla="*/ 410547 w 671804"/>
              <a:gd name="connsiteY6" fmla="*/ 653143 h 1011438"/>
              <a:gd name="connsiteX7" fmla="*/ 455334 w 671804"/>
              <a:gd name="connsiteY7" fmla="*/ 567301 h 1011438"/>
              <a:gd name="connsiteX8" fmla="*/ 503853 w 671804"/>
              <a:gd name="connsiteY8" fmla="*/ 470263 h 1011438"/>
              <a:gd name="connsiteX9" fmla="*/ 541175 w 671804"/>
              <a:gd name="connsiteY9" fmla="*/ 380689 h 1011438"/>
              <a:gd name="connsiteX10" fmla="*/ 552372 w 671804"/>
              <a:gd name="connsiteY10" fmla="*/ 350832 h 1011438"/>
              <a:gd name="connsiteX11" fmla="*/ 585962 w 671804"/>
              <a:gd name="connsiteY11" fmla="*/ 264990 h 1011438"/>
              <a:gd name="connsiteX12" fmla="*/ 630749 w 671804"/>
              <a:gd name="connsiteY12" fmla="*/ 149290 h 1011438"/>
              <a:gd name="connsiteX13" fmla="*/ 656875 w 671804"/>
              <a:gd name="connsiteY13" fmla="*/ 67181 h 1011438"/>
              <a:gd name="connsiteX14" fmla="*/ 671804 w 671804"/>
              <a:gd name="connsiteY14" fmla="*/ 0 h 1011438"/>
              <a:gd name="connsiteX15" fmla="*/ 671804 w 671804"/>
              <a:gd name="connsiteY15" fmla="*/ 0 h 1011438"/>
              <a:gd name="connsiteX0" fmla="*/ 0 w 671804"/>
              <a:gd name="connsiteY0" fmla="*/ 1011438 h 1011438"/>
              <a:gd name="connsiteX1" fmla="*/ 85841 w 671804"/>
              <a:gd name="connsiteY1" fmla="*/ 990533 h 1011438"/>
              <a:gd name="connsiteX2" fmla="*/ 123164 w 671804"/>
              <a:gd name="connsiteY2" fmla="*/ 977848 h 1011438"/>
              <a:gd name="connsiteX3" fmla="*/ 132117 w 671804"/>
              <a:gd name="connsiteY3" fmla="*/ 970382 h 1011438"/>
              <a:gd name="connsiteX4" fmla="*/ 205273 w 671804"/>
              <a:gd name="connsiteY4" fmla="*/ 918132 h 1011438"/>
              <a:gd name="connsiteX5" fmla="*/ 313508 w 671804"/>
              <a:gd name="connsiteY5" fmla="*/ 798701 h 1011438"/>
              <a:gd name="connsiteX6" fmla="*/ 410547 w 671804"/>
              <a:gd name="connsiteY6" fmla="*/ 653143 h 1011438"/>
              <a:gd name="connsiteX7" fmla="*/ 455334 w 671804"/>
              <a:gd name="connsiteY7" fmla="*/ 567301 h 1011438"/>
              <a:gd name="connsiteX8" fmla="*/ 503853 w 671804"/>
              <a:gd name="connsiteY8" fmla="*/ 470263 h 1011438"/>
              <a:gd name="connsiteX9" fmla="*/ 541175 w 671804"/>
              <a:gd name="connsiteY9" fmla="*/ 380689 h 1011438"/>
              <a:gd name="connsiteX10" fmla="*/ 552372 w 671804"/>
              <a:gd name="connsiteY10" fmla="*/ 350832 h 1011438"/>
              <a:gd name="connsiteX11" fmla="*/ 585962 w 671804"/>
              <a:gd name="connsiteY11" fmla="*/ 264990 h 1011438"/>
              <a:gd name="connsiteX12" fmla="*/ 630749 w 671804"/>
              <a:gd name="connsiteY12" fmla="*/ 149290 h 1011438"/>
              <a:gd name="connsiteX13" fmla="*/ 656875 w 671804"/>
              <a:gd name="connsiteY13" fmla="*/ 67181 h 1011438"/>
              <a:gd name="connsiteX14" fmla="*/ 671804 w 671804"/>
              <a:gd name="connsiteY14" fmla="*/ 0 h 1011438"/>
              <a:gd name="connsiteX15" fmla="*/ 671804 w 671804"/>
              <a:gd name="connsiteY15" fmla="*/ 0 h 101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1804" h="1011438">
                <a:moveTo>
                  <a:pt x="0" y="1011438"/>
                </a:moveTo>
                <a:cubicBezTo>
                  <a:pt x="14307" y="1007706"/>
                  <a:pt x="65314" y="996131"/>
                  <a:pt x="85841" y="990533"/>
                </a:cubicBezTo>
                <a:cubicBezTo>
                  <a:pt x="106368" y="984935"/>
                  <a:pt x="115451" y="981206"/>
                  <a:pt x="123164" y="977848"/>
                </a:cubicBezTo>
                <a:cubicBezTo>
                  <a:pt x="130877" y="974490"/>
                  <a:pt x="118432" y="980335"/>
                  <a:pt x="132117" y="970382"/>
                </a:cubicBezTo>
                <a:cubicBezTo>
                  <a:pt x="145802" y="960429"/>
                  <a:pt x="175041" y="946745"/>
                  <a:pt x="205273" y="918132"/>
                </a:cubicBezTo>
                <a:cubicBezTo>
                  <a:pt x="235505" y="889519"/>
                  <a:pt x="279296" y="842866"/>
                  <a:pt x="313508" y="798701"/>
                </a:cubicBezTo>
                <a:cubicBezTo>
                  <a:pt x="347720" y="754536"/>
                  <a:pt x="386909" y="691710"/>
                  <a:pt x="410547" y="653143"/>
                </a:cubicBezTo>
                <a:cubicBezTo>
                  <a:pt x="434185" y="614576"/>
                  <a:pt x="444137" y="590938"/>
                  <a:pt x="455334" y="567301"/>
                </a:cubicBezTo>
                <a:cubicBezTo>
                  <a:pt x="466531" y="543664"/>
                  <a:pt x="489546" y="501365"/>
                  <a:pt x="503853" y="470263"/>
                </a:cubicBezTo>
                <a:cubicBezTo>
                  <a:pt x="518160" y="439161"/>
                  <a:pt x="533089" y="401838"/>
                  <a:pt x="541175" y="380689"/>
                </a:cubicBezTo>
                <a:cubicBezTo>
                  <a:pt x="549262" y="359540"/>
                  <a:pt x="544907" y="370115"/>
                  <a:pt x="552372" y="350832"/>
                </a:cubicBezTo>
                <a:cubicBezTo>
                  <a:pt x="559837" y="331549"/>
                  <a:pt x="572899" y="304801"/>
                  <a:pt x="585962" y="264990"/>
                </a:cubicBezTo>
                <a:cubicBezTo>
                  <a:pt x="599025" y="232644"/>
                  <a:pt x="618930" y="182258"/>
                  <a:pt x="630749" y="149290"/>
                </a:cubicBezTo>
                <a:cubicBezTo>
                  <a:pt x="642568" y="116322"/>
                  <a:pt x="650033" y="92063"/>
                  <a:pt x="656875" y="67181"/>
                </a:cubicBezTo>
                <a:cubicBezTo>
                  <a:pt x="663717" y="42299"/>
                  <a:pt x="669316" y="11197"/>
                  <a:pt x="671804" y="0"/>
                </a:cubicBezTo>
                <a:lnTo>
                  <a:pt x="671804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Freeform 20"/>
          <p:cNvSpPr/>
          <p:nvPr/>
        </p:nvSpPr>
        <p:spPr>
          <a:xfrm>
            <a:off x="6556594" y="3646242"/>
            <a:ext cx="4009" cy="1201783"/>
          </a:xfrm>
          <a:custGeom>
            <a:avLst/>
            <a:gdLst>
              <a:gd name="connsiteX0" fmla="*/ 276 w 4009"/>
              <a:gd name="connsiteY0" fmla="*/ 0 h 1201783"/>
              <a:gd name="connsiteX1" fmla="*/ 276 w 4009"/>
              <a:gd name="connsiteY1" fmla="*/ 548640 h 1201783"/>
              <a:gd name="connsiteX2" fmla="*/ 276 w 4009"/>
              <a:gd name="connsiteY2" fmla="*/ 817361 h 1201783"/>
              <a:gd name="connsiteX3" fmla="*/ 276 w 4009"/>
              <a:gd name="connsiteY3" fmla="*/ 1056225 h 1201783"/>
              <a:gd name="connsiteX4" fmla="*/ 4009 w 4009"/>
              <a:gd name="connsiteY4" fmla="*/ 1201783 h 1201783"/>
              <a:gd name="connsiteX5" fmla="*/ 4009 w 4009"/>
              <a:gd name="connsiteY5" fmla="*/ 1201783 h 120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9" h="1201783">
                <a:moveTo>
                  <a:pt x="276" y="0"/>
                </a:moveTo>
                <a:lnTo>
                  <a:pt x="276" y="548640"/>
                </a:lnTo>
                <a:lnTo>
                  <a:pt x="276" y="817361"/>
                </a:lnTo>
                <a:cubicBezTo>
                  <a:pt x="276" y="901958"/>
                  <a:pt x="-346" y="992155"/>
                  <a:pt x="276" y="1056225"/>
                </a:cubicBezTo>
                <a:cubicBezTo>
                  <a:pt x="898" y="1120295"/>
                  <a:pt x="4009" y="1201783"/>
                  <a:pt x="4009" y="1201783"/>
                </a:cubicBezTo>
                <a:lnTo>
                  <a:pt x="4009" y="120178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Freeform 21"/>
          <p:cNvSpPr/>
          <p:nvPr/>
        </p:nvSpPr>
        <p:spPr>
          <a:xfrm>
            <a:off x="6562838" y="4823001"/>
            <a:ext cx="245036" cy="288641"/>
          </a:xfrm>
          <a:custGeom>
            <a:avLst/>
            <a:gdLst>
              <a:gd name="connsiteX0" fmla="*/ 0 w 239059"/>
              <a:gd name="connsiteY0" fmla="*/ 0 h 264735"/>
              <a:gd name="connsiteX1" fmla="*/ 11953 w 239059"/>
              <a:gd name="connsiteY1" fmla="*/ 101600 h 264735"/>
              <a:gd name="connsiteX2" fmla="*/ 53788 w 239059"/>
              <a:gd name="connsiteY2" fmla="*/ 185271 h 264735"/>
              <a:gd name="connsiteX3" fmla="*/ 107577 w 239059"/>
              <a:gd name="connsiteY3" fmla="*/ 239059 h 264735"/>
              <a:gd name="connsiteX4" fmla="*/ 173318 w 239059"/>
              <a:gd name="connsiteY4" fmla="*/ 262965 h 264735"/>
              <a:gd name="connsiteX5" fmla="*/ 239059 w 239059"/>
              <a:gd name="connsiteY5" fmla="*/ 262965 h 264735"/>
              <a:gd name="connsiteX6" fmla="*/ 239059 w 239059"/>
              <a:gd name="connsiteY6" fmla="*/ 262965 h 264735"/>
              <a:gd name="connsiteX0" fmla="*/ 0 w 245036"/>
              <a:gd name="connsiteY0" fmla="*/ 0 h 264735"/>
              <a:gd name="connsiteX1" fmla="*/ 17930 w 245036"/>
              <a:gd name="connsiteY1" fmla="*/ 101600 h 264735"/>
              <a:gd name="connsiteX2" fmla="*/ 59765 w 245036"/>
              <a:gd name="connsiteY2" fmla="*/ 185271 h 264735"/>
              <a:gd name="connsiteX3" fmla="*/ 113554 w 245036"/>
              <a:gd name="connsiteY3" fmla="*/ 239059 h 264735"/>
              <a:gd name="connsiteX4" fmla="*/ 179295 w 245036"/>
              <a:gd name="connsiteY4" fmla="*/ 262965 h 264735"/>
              <a:gd name="connsiteX5" fmla="*/ 245036 w 245036"/>
              <a:gd name="connsiteY5" fmla="*/ 262965 h 264735"/>
              <a:gd name="connsiteX6" fmla="*/ 245036 w 245036"/>
              <a:gd name="connsiteY6" fmla="*/ 262965 h 264735"/>
              <a:gd name="connsiteX0" fmla="*/ 0 w 245036"/>
              <a:gd name="connsiteY0" fmla="*/ 0 h 288641"/>
              <a:gd name="connsiteX1" fmla="*/ 17930 w 245036"/>
              <a:gd name="connsiteY1" fmla="*/ 125506 h 288641"/>
              <a:gd name="connsiteX2" fmla="*/ 59765 w 245036"/>
              <a:gd name="connsiteY2" fmla="*/ 209177 h 288641"/>
              <a:gd name="connsiteX3" fmla="*/ 113554 w 245036"/>
              <a:gd name="connsiteY3" fmla="*/ 262965 h 288641"/>
              <a:gd name="connsiteX4" fmla="*/ 179295 w 245036"/>
              <a:gd name="connsiteY4" fmla="*/ 286871 h 288641"/>
              <a:gd name="connsiteX5" fmla="*/ 245036 w 245036"/>
              <a:gd name="connsiteY5" fmla="*/ 286871 h 288641"/>
              <a:gd name="connsiteX6" fmla="*/ 245036 w 245036"/>
              <a:gd name="connsiteY6" fmla="*/ 286871 h 28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036" h="288641">
                <a:moveTo>
                  <a:pt x="0" y="0"/>
                </a:moveTo>
                <a:cubicBezTo>
                  <a:pt x="1494" y="35361"/>
                  <a:pt x="7969" y="90643"/>
                  <a:pt x="17930" y="125506"/>
                </a:cubicBezTo>
                <a:cubicBezTo>
                  <a:pt x="27891" y="160369"/>
                  <a:pt x="43828" y="186267"/>
                  <a:pt x="59765" y="209177"/>
                </a:cubicBezTo>
                <a:cubicBezTo>
                  <a:pt x="75702" y="232087"/>
                  <a:pt x="93632" y="250016"/>
                  <a:pt x="113554" y="262965"/>
                </a:cubicBezTo>
                <a:cubicBezTo>
                  <a:pt x="133476" y="275914"/>
                  <a:pt x="157381" y="282887"/>
                  <a:pt x="179295" y="286871"/>
                </a:cubicBezTo>
                <a:cubicBezTo>
                  <a:pt x="201209" y="290855"/>
                  <a:pt x="245036" y="286871"/>
                  <a:pt x="245036" y="286871"/>
                </a:cubicBezTo>
                <a:lnTo>
                  <a:pt x="245036" y="286871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Freeform 22"/>
          <p:cNvSpPr/>
          <p:nvPr/>
        </p:nvSpPr>
        <p:spPr>
          <a:xfrm>
            <a:off x="6802943" y="4417962"/>
            <a:ext cx="546360" cy="694979"/>
          </a:xfrm>
          <a:custGeom>
            <a:avLst/>
            <a:gdLst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9247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37254 w 537254"/>
              <a:gd name="connsiteY6" fmla="*/ 0 h 718712"/>
              <a:gd name="connsiteX7" fmla="*/ 537254 w 537254"/>
              <a:gd name="connsiteY7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5689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37254 w 537254"/>
              <a:gd name="connsiteY6" fmla="*/ 0 h 718712"/>
              <a:gd name="connsiteX7" fmla="*/ 537254 w 537254"/>
              <a:gd name="connsiteY7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37254 w 537254"/>
              <a:gd name="connsiteY6" fmla="*/ 0 h 718712"/>
              <a:gd name="connsiteX7" fmla="*/ 537254 w 537254"/>
              <a:gd name="connsiteY7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37254 w 537254"/>
              <a:gd name="connsiteY6" fmla="*/ 0 h 718712"/>
              <a:gd name="connsiteX7" fmla="*/ 537254 w 537254"/>
              <a:gd name="connsiteY7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37254 w 537254"/>
              <a:gd name="connsiteY6" fmla="*/ 0 h 718712"/>
              <a:gd name="connsiteX7" fmla="*/ 537254 w 537254"/>
              <a:gd name="connsiteY7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37254 w 537254"/>
              <a:gd name="connsiteY6" fmla="*/ 0 h 718712"/>
              <a:gd name="connsiteX7" fmla="*/ 537254 w 537254"/>
              <a:gd name="connsiteY7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05233 w 537254"/>
              <a:gd name="connsiteY6" fmla="*/ 88950 h 718712"/>
              <a:gd name="connsiteX7" fmla="*/ 537254 w 537254"/>
              <a:gd name="connsiteY7" fmla="*/ 0 h 718712"/>
              <a:gd name="connsiteX8" fmla="*/ 537254 w 537254"/>
              <a:gd name="connsiteY8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05233 w 537254"/>
              <a:gd name="connsiteY6" fmla="*/ 88950 h 718712"/>
              <a:gd name="connsiteX7" fmla="*/ 537254 w 537254"/>
              <a:gd name="connsiteY7" fmla="*/ 0 h 718712"/>
              <a:gd name="connsiteX8" fmla="*/ 537254 w 537254"/>
              <a:gd name="connsiteY8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05233 w 537254"/>
              <a:gd name="connsiteY6" fmla="*/ 88950 h 718712"/>
              <a:gd name="connsiteX7" fmla="*/ 537254 w 537254"/>
              <a:gd name="connsiteY7" fmla="*/ 0 h 718712"/>
              <a:gd name="connsiteX8" fmla="*/ 537254 w 537254"/>
              <a:gd name="connsiteY8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05233 w 537254"/>
              <a:gd name="connsiteY6" fmla="*/ 88950 h 718712"/>
              <a:gd name="connsiteX7" fmla="*/ 537254 w 537254"/>
              <a:gd name="connsiteY7" fmla="*/ 0 h 718712"/>
              <a:gd name="connsiteX8" fmla="*/ 537254 w 537254"/>
              <a:gd name="connsiteY8" fmla="*/ 0 h 718712"/>
              <a:gd name="connsiteX0" fmla="*/ 0 w 539626"/>
              <a:gd name="connsiteY0" fmla="*/ 726300 h 726300"/>
              <a:gd name="connsiteX1" fmla="*/ 96065 w 539626"/>
              <a:gd name="connsiteY1" fmla="*/ 701394 h 726300"/>
              <a:gd name="connsiteX2" fmla="*/ 192131 w 539626"/>
              <a:gd name="connsiteY2" fmla="*/ 640908 h 726300"/>
              <a:gd name="connsiteX3" fmla="*/ 309544 w 539626"/>
              <a:gd name="connsiteY3" fmla="*/ 498589 h 726300"/>
              <a:gd name="connsiteX4" fmla="*/ 412725 w 539626"/>
              <a:gd name="connsiteY4" fmla="*/ 310016 h 726300"/>
              <a:gd name="connsiteX5" fmla="*/ 483885 w 539626"/>
              <a:gd name="connsiteY5" fmla="*/ 157023 h 726300"/>
              <a:gd name="connsiteX6" fmla="*/ 505233 w 539626"/>
              <a:gd name="connsiteY6" fmla="*/ 96538 h 726300"/>
              <a:gd name="connsiteX7" fmla="*/ 537254 w 539626"/>
              <a:gd name="connsiteY7" fmla="*/ 7588 h 726300"/>
              <a:gd name="connsiteX8" fmla="*/ 537254 w 539626"/>
              <a:gd name="connsiteY8" fmla="*/ 4030 h 726300"/>
              <a:gd name="connsiteX0" fmla="*/ 0 w 538718"/>
              <a:gd name="connsiteY0" fmla="*/ 720353 h 720353"/>
              <a:gd name="connsiteX1" fmla="*/ 96065 w 538718"/>
              <a:gd name="connsiteY1" fmla="*/ 695447 h 720353"/>
              <a:gd name="connsiteX2" fmla="*/ 192131 w 538718"/>
              <a:gd name="connsiteY2" fmla="*/ 634961 h 720353"/>
              <a:gd name="connsiteX3" fmla="*/ 309544 w 538718"/>
              <a:gd name="connsiteY3" fmla="*/ 492642 h 720353"/>
              <a:gd name="connsiteX4" fmla="*/ 412725 w 538718"/>
              <a:gd name="connsiteY4" fmla="*/ 304069 h 720353"/>
              <a:gd name="connsiteX5" fmla="*/ 483885 w 538718"/>
              <a:gd name="connsiteY5" fmla="*/ 151076 h 720353"/>
              <a:gd name="connsiteX6" fmla="*/ 505233 w 538718"/>
              <a:gd name="connsiteY6" fmla="*/ 90591 h 720353"/>
              <a:gd name="connsiteX7" fmla="*/ 537254 w 538718"/>
              <a:gd name="connsiteY7" fmla="*/ 1641 h 720353"/>
              <a:gd name="connsiteX8" fmla="*/ 533696 w 538718"/>
              <a:gd name="connsiteY8" fmla="*/ 30105 h 720353"/>
              <a:gd name="connsiteX0" fmla="*/ 0 w 538718"/>
              <a:gd name="connsiteY0" fmla="*/ 719353 h 719353"/>
              <a:gd name="connsiteX1" fmla="*/ 96065 w 538718"/>
              <a:gd name="connsiteY1" fmla="*/ 694447 h 719353"/>
              <a:gd name="connsiteX2" fmla="*/ 192131 w 538718"/>
              <a:gd name="connsiteY2" fmla="*/ 633961 h 719353"/>
              <a:gd name="connsiteX3" fmla="*/ 309544 w 538718"/>
              <a:gd name="connsiteY3" fmla="*/ 491642 h 719353"/>
              <a:gd name="connsiteX4" fmla="*/ 412725 w 538718"/>
              <a:gd name="connsiteY4" fmla="*/ 303069 h 719353"/>
              <a:gd name="connsiteX5" fmla="*/ 483885 w 538718"/>
              <a:gd name="connsiteY5" fmla="*/ 150076 h 719353"/>
              <a:gd name="connsiteX6" fmla="*/ 505233 w 538718"/>
              <a:gd name="connsiteY6" fmla="*/ 89591 h 719353"/>
              <a:gd name="connsiteX7" fmla="*/ 537254 w 538718"/>
              <a:gd name="connsiteY7" fmla="*/ 641 h 719353"/>
              <a:gd name="connsiteX8" fmla="*/ 533696 w 538718"/>
              <a:gd name="connsiteY8" fmla="*/ 46895 h 719353"/>
              <a:gd name="connsiteX0" fmla="*/ 0 w 537825"/>
              <a:gd name="connsiteY0" fmla="*/ 719666 h 719666"/>
              <a:gd name="connsiteX1" fmla="*/ 96065 w 537825"/>
              <a:gd name="connsiteY1" fmla="*/ 694760 h 719666"/>
              <a:gd name="connsiteX2" fmla="*/ 192131 w 537825"/>
              <a:gd name="connsiteY2" fmla="*/ 634274 h 719666"/>
              <a:gd name="connsiteX3" fmla="*/ 309544 w 537825"/>
              <a:gd name="connsiteY3" fmla="*/ 491955 h 719666"/>
              <a:gd name="connsiteX4" fmla="*/ 412725 w 537825"/>
              <a:gd name="connsiteY4" fmla="*/ 303382 h 719666"/>
              <a:gd name="connsiteX5" fmla="*/ 483885 w 537825"/>
              <a:gd name="connsiteY5" fmla="*/ 150389 h 719666"/>
              <a:gd name="connsiteX6" fmla="*/ 505233 w 537825"/>
              <a:gd name="connsiteY6" fmla="*/ 89904 h 719666"/>
              <a:gd name="connsiteX7" fmla="*/ 537254 w 537825"/>
              <a:gd name="connsiteY7" fmla="*/ 954 h 719666"/>
              <a:gd name="connsiteX8" fmla="*/ 526580 w 537825"/>
              <a:gd name="connsiteY8" fmla="*/ 40092 h 719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825" h="719666">
                <a:moveTo>
                  <a:pt x="0" y="719666"/>
                </a:moveTo>
                <a:cubicBezTo>
                  <a:pt x="31428" y="714329"/>
                  <a:pt x="64043" y="708992"/>
                  <a:pt x="96065" y="694760"/>
                </a:cubicBezTo>
                <a:cubicBezTo>
                  <a:pt x="128087" y="680528"/>
                  <a:pt x="152993" y="668075"/>
                  <a:pt x="192131" y="634274"/>
                </a:cubicBezTo>
                <a:cubicBezTo>
                  <a:pt x="231269" y="600473"/>
                  <a:pt x="272778" y="547104"/>
                  <a:pt x="309544" y="491955"/>
                </a:cubicBezTo>
                <a:cubicBezTo>
                  <a:pt x="346310" y="436806"/>
                  <a:pt x="383668" y="360309"/>
                  <a:pt x="412725" y="303382"/>
                </a:cubicBezTo>
                <a:cubicBezTo>
                  <a:pt x="441782" y="246455"/>
                  <a:pt x="468467" y="185969"/>
                  <a:pt x="483885" y="150389"/>
                </a:cubicBezTo>
                <a:cubicBezTo>
                  <a:pt x="499303" y="114809"/>
                  <a:pt x="496338" y="114810"/>
                  <a:pt x="505233" y="89904"/>
                </a:cubicBezTo>
                <a:cubicBezTo>
                  <a:pt x="514128" y="64998"/>
                  <a:pt x="533696" y="9256"/>
                  <a:pt x="537254" y="954"/>
                </a:cubicBezTo>
                <a:cubicBezTo>
                  <a:pt x="540812" y="-7348"/>
                  <a:pt x="526580" y="41278"/>
                  <a:pt x="526580" y="40092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7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4185652" y="3269050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38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0.02904 -0.11065 L 0.02722 0.04375 L 0.02852 0.08009 L 0.03399 0.09861 L 0.04362 0.1044 L 0.05495 0.10278 L 0.06719 0.08565 L 0.07852 0.05671 L 0.09037 0.01458 L 0.10677 -0.04745 L 0.11589 -0.08148 L 0.11719 -0.09514 L 0.11771 -0.10648 L 0.11901 0.05579 L 0.11993 0.07593 L 0.12396 0.09375 L 0.13269 0.10671 L 0.14454 0.11088 L 0.15534 0.10602 L 0.16537 0.09144 L 0.17539 0.06713 L 0.18724 0.02917 L 0.19584 -0.00879 L 0.20079 -0.03472 L 0.20261 -0.05231 L 0.20222 -0.10741 L 0.20261 0.06806 L 0.20586 0.09375 L 0.21537 0.10926 L 0.22813 0.10764 L 0.23816 0.09375 L 0.24896 0.07199 L 0.25625 0.04283 L 0.26862 -0.00162 L 0.02722 -0.15972 " pathEditMode="relative" rAng="0" ptsTypes="AAAAAAAAAAAAAAAAAAAAAAAAAAAAAAAAAAAA">
                                      <p:cBhvr>
                                        <p:cTn id="10" dur="17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24" y="-245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grpId="0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10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12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3" fill="hold" grpId="0" nodeType="withEffect">
                                  <p:stCondLst>
                                    <p:cond delay="13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17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xit" presetSubtype="0" fill="hold" nodeType="withEffect">
                                  <p:stCondLst>
                                    <p:cond delay="18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738" t="39665" r="39071" b="25263"/>
          <a:stretch/>
        </p:blipFill>
        <p:spPr>
          <a:xfrm>
            <a:off x="3635810" y="2060098"/>
            <a:ext cx="5222922" cy="3131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5445" y="2052648"/>
            <a:ext cx="704649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4 hàng" panose="020B0603050302020204" pitchFamily="34" charset="-93"/>
              </a:rPr>
              <a:t>ŔĎ</a:t>
            </a:r>
            <a:r>
              <a:rPr lang="en-US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5 hàng" panose="020B0603050302020204" pitchFamily="34" charset="-93"/>
              </a:rPr>
              <a:t> </a:t>
            </a:r>
            <a:endParaRPr lang="vi-VN" sz="29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 flipH="1" flipV="1">
            <a:off x="4063576" y="4303981"/>
            <a:ext cx="112333" cy="1139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7" name="Freeform 6"/>
          <p:cNvSpPr/>
          <p:nvPr/>
        </p:nvSpPr>
        <p:spPr>
          <a:xfrm>
            <a:off x="4128624" y="3640280"/>
            <a:ext cx="306421" cy="724711"/>
          </a:xfrm>
          <a:custGeom>
            <a:avLst/>
            <a:gdLst>
              <a:gd name="connsiteX0" fmla="*/ 0 w 306421"/>
              <a:gd name="connsiteY0" fmla="*/ 724711 h 724711"/>
              <a:gd name="connsiteX1" fmla="*/ 72957 w 306421"/>
              <a:gd name="connsiteY1" fmla="*/ 573932 h 724711"/>
              <a:gd name="connsiteX2" fmla="*/ 145915 w 306421"/>
              <a:gd name="connsiteY2" fmla="*/ 423153 h 724711"/>
              <a:gd name="connsiteX3" fmla="*/ 228600 w 306421"/>
              <a:gd name="connsiteY3" fmla="*/ 243191 h 724711"/>
              <a:gd name="connsiteX4" fmla="*/ 282102 w 306421"/>
              <a:gd name="connsiteY4" fmla="*/ 102140 h 724711"/>
              <a:gd name="connsiteX5" fmla="*/ 306421 w 306421"/>
              <a:gd name="connsiteY5" fmla="*/ 0 h 724711"/>
              <a:gd name="connsiteX6" fmla="*/ 306421 w 306421"/>
              <a:gd name="connsiteY6" fmla="*/ 0 h 724711"/>
              <a:gd name="connsiteX0" fmla="*/ 0 w 306421"/>
              <a:gd name="connsiteY0" fmla="*/ 724711 h 724711"/>
              <a:gd name="connsiteX1" fmla="*/ 72957 w 306421"/>
              <a:gd name="connsiteY1" fmla="*/ 573932 h 724711"/>
              <a:gd name="connsiteX2" fmla="*/ 145915 w 306421"/>
              <a:gd name="connsiteY2" fmla="*/ 423153 h 724711"/>
              <a:gd name="connsiteX3" fmla="*/ 228600 w 306421"/>
              <a:gd name="connsiteY3" fmla="*/ 243191 h 724711"/>
              <a:gd name="connsiteX4" fmla="*/ 282102 w 306421"/>
              <a:gd name="connsiteY4" fmla="*/ 102140 h 724711"/>
              <a:gd name="connsiteX5" fmla="*/ 306421 w 306421"/>
              <a:gd name="connsiteY5" fmla="*/ 0 h 724711"/>
              <a:gd name="connsiteX6" fmla="*/ 306421 w 306421"/>
              <a:gd name="connsiteY6" fmla="*/ 0 h 724711"/>
              <a:gd name="connsiteX0" fmla="*/ 0 w 306421"/>
              <a:gd name="connsiteY0" fmla="*/ 724711 h 724711"/>
              <a:gd name="connsiteX1" fmla="*/ 72957 w 306421"/>
              <a:gd name="connsiteY1" fmla="*/ 573932 h 724711"/>
              <a:gd name="connsiteX2" fmla="*/ 145915 w 306421"/>
              <a:gd name="connsiteY2" fmla="*/ 428017 h 724711"/>
              <a:gd name="connsiteX3" fmla="*/ 228600 w 306421"/>
              <a:gd name="connsiteY3" fmla="*/ 243191 h 724711"/>
              <a:gd name="connsiteX4" fmla="*/ 282102 w 306421"/>
              <a:gd name="connsiteY4" fmla="*/ 102140 h 724711"/>
              <a:gd name="connsiteX5" fmla="*/ 306421 w 306421"/>
              <a:gd name="connsiteY5" fmla="*/ 0 h 724711"/>
              <a:gd name="connsiteX6" fmla="*/ 306421 w 306421"/>
              <a:gd name="connsiteY6" fmla="*/ 0 h 724711"/>
              <a:gd name="connsiteX0" fmla="*/ 0 w 306421"/>
              <a:gd name="connsiteY0" fmla="*/ 724711 h 724711"/>
              <a:gd name="connsiteX1" fmla="*/ 72957 w 306421"/>
              <a:gd name="connsiteY1" fmla="*/ 573932 h 724711"/>
              <a:gd name="connsiteX2" fmla="*/ 145915 w 306421"/>
              <a:gd name="connsiteY2" fmla="*/ 428017 h 724711"/>
              <a:gd name="connsiteX3" fmla="*/ 228600 w 306421"/>
              <a:gd name="connsiteY3" fmla="*/ 243191 h 724711"/>
              <a:gd name="connsiteX4" fmla="*/ 282102 w 306421"/>
              <a:gd name="connsiteY4" fmla="*/ 102140 h 724711"/>
              <a:gd name="connsiteX5" fmla="*/ 306421 w 306421"/>
              <a:gd name="connsiteY5" fmla="*/ 0 h 724711"/>
              <a:gd name="connsiteX6" fmla="*/ 306421 w 306421"/>
              <a:gd name="connsiteY6" fmla="*/ 0 h 724711"/>
              <a:gd name="connsiteX0" fmla="*/ 0 w 306421"/>
              <a:gd name="connsiteY0" fmla="*/ 724711 h 724711"/>
              <a:gd name="connsiteX1" fmla="*/ 72957 w 306421"/>
              <a:gd name="connsiteY1" fmla="*/ 578796 h 724711"/>
              <a:gd name="connsiteX2" fmla="*/ 145915 w 306421"/>
              <a:gd name="connsiteY2" fmla="*/ 428017 h 724711"/>
              <a:gd name="connsiteX3" fmla="*/ 228600 w 306421"/>
              <a:gd name="connsiteY3" fmla="*/ 243191 h 724711"/>
              <a:gd name="connsiteX4" fmla="*/ 282102 w 306421"/>
              <a:gd name="connsiteY4" fmla="*/ 102140 h 724711"/>
              <a:gd name="connsiteX5" fmla="*/ 306421 w 306421"/>
              <a:gd name="connsiteY5" fmla="*/ 0 h 724711"/>
              <a:gd name="connsiteX6" fmla="*/ 306421 w 306421"/>
              <a:gd name="connsiteY6" fmla="*/ 0 h 72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421" h="724711">
                <a:moveTo>
                  <a:pt x="0" y="724711"/>
                </a:moveTo>
                <a:cubicBezTo>
                  <a:pt x="24319" y="674451"/>
                  <a:pt x="48638" y="628245"/>
                  <a:pt x="72957" y="578796"/>
                </a:cubicBezTo>
                <a:cubicBezTo>
                  <a:pt x="97276" y="529347"/>
                  <a:pt x="119975" y="483951"/>
                  <a:pt x="145915" y="428017"/>
                </a:cubicBezTo>
                <a:cubicBezTo>
                  <a:pt x="171855" y="372083"/>
                  <a:pt x="205902" y="297504"/>
                  <a:pt x="228600" y="243191"/>
                </a:cubicBezTo>
                <a:cubicBezTo>
                  <a:pt x="251298" y="188878"/>
                  <a:pt x="269132" y="142672"/>
                  <a:pt x="282102" y="102140"/>
                </a:cubicBezTo>
                <a:cubicBezTo>
                  <a:pt x="295072" y="61608"/>
                  <a:pt x="302368" y="17023"/>
                  <a:pt x="306421" y="0"/>
                </a:cubicBezTo>
                <a:lnTo>
                  <a:pt x="306421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Freeform 7"/>
          <p:cNvSpPr/>
          <p:nvPr/>
        </p:nvSpPr>
        <p:spPr>
          <a:xfrm>
            <a:off x="5475426" y="3625688"/>
            <a:ext cx="5494" cy="1240277"/>
          </a:xfrm>
          <a:custGeom>
            <a:avLst/>
            <a:gdLst>
              <a:gd name="connsiteX0" fmla="*/ 9728 w 9728"/>
              <a:gd name="connsiteY0" fmla="*/ 0 h 1240277"/>
              <a:gd name="connsiteX1" fmla="*/ 4864 w 9728"/>
              <a:gd name="connsiteY1" fmla="*/ 209145 h 1240277"/>
              <a:gd name="connsiteX2" fmla="*/ 4864 w 9728"/>
              <a:gd name="connsiteY2" fmla="*/ 398834 h 1240277"/>
              <a:gd name="connsiteX3" fmla="*/ 4864 w 9728"/>
              <a:gd name="connsiteY3" fmla="*/ 569069 h 1240277"/>
              <a:gd name="connsiteX4" fmla="*/ 0 w 9728"/>
              <a:gd name="connsiteY4" fmla="*/ 734439 h 1240277"/>
              <a:gd name="connsiteX5" fmla="*/ 4864 w 9728"/>
              <a:gd name="connsiteY5" fmla="*/ 987358 h 1240277"/>
              <a:gd name="connsiteX6" fmla="*/ 4864 w 9728"/>
              <a:gd name="connsiteY6" fmla="*/ 1181911 h 1240277"/>
              <a:gd name="connsiteX7" fmla="*/ 4864 w 9728"/>
              <a:gd name="connsiteY7" fmla="*/ 1240277 h 1240277"/>
              <a:gd name="connsiteX8" fmla="*/ 4864 w 9728"/>
              <a:gd name="connsiteY8" fmla="*/ 1240277 h 1240277"/>
              <a:gd name="connsiteX0" fmla="*/ 5648 w 5648"/>
              <a:gd name="connsiteY0" fmla="*/ 0 h 10000"/>
              <a:gd name="connsiteX1" fmla="*/ 648 w 5648"/>
              <a:gd name="connsiteY1" fmla="*/ 1686 h 10000"/>
              <a:gd name="connsiteX2" fmla="*/ 648 w 5648"/>
              <a:gd name="connsiteY2" fmla="*/ 3216 h 10000"/>
              <a:gd name="connsiteX3" fmla="*/ 648 w 5648"/>
              <a:gd name="connsiteY3" fmla="*/ 4588 h 10000"/>
              <a:gd name="connsiteX4" fmla="*/ 0 w 5648"/>
              <a:gd name="connsiteY4" fmla="*/ 5922 h 10000"/>
              <a:gd name="connsiteX5" fmla="*/ 648 w 5648"/>
              <a:gd name="connsiteY5" fmla="*/ 7961 h 10000"/>
              <a:gd name="connsiteX6" fmla="*/ 648 w 5648"/>
              <a:gd name="connsiteY6" fmla="*/ 9529 h 10000"/>
              <a:gd name="connsiteX7" fmla="*/ 648 w 5648"/>
              <a:gd name="connsiteY7" fmla="*/ 10000 h 10000"/>
              <a:gd name="connsiteX8" fmla="*/ 648 w 5648"/>
              <a:gd name="connsiteY8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48" h="10000">
                <a:moveTo>
                  <a:pt x="5648" y="0"/>
                </a:moveTo>
                <a:cubicBezTo>
                  <a:pt x="3564" y="575"/>
                  <a:pt x="1482" y="1150"/>
                  <a:pt x="648" y="1686"/>
                </a:cubicBezTo>
                <a:cubicBezTo>
                  <a:pt x="-186" y="2222"/>
                  <a:pt x="648" y="3216"/>
                  <a:pt x="648" y="3216"/>
                </a:cubicBezTo>
                <a:cubicBezTo>
                  <a:pt x="648" y="3699"/>
                  <a:pt x="756" y="4137"/>
                  <a:pt x="648" y="4588"/>
                </a:cubicBezTo>
                <a:cubicBezTo>
                  <a:pt x="540" y="5039"/>
                  <a:pt x="0" y="5359"/>
                  <a:pt x="0" y="5922"/>
                </a:cubicBezTo>
                <a:cubicBezTo>
                  <a:pt x="0" y="6484"/>
                  <a:pt x="540" y="7360"/>
                  <a:pt x="648" y="7961"/>
                </a:cubicBezTo>
                <a:cubicBezTo>
                  <a:pt x="756" y="8562"/>
                  <a:pt x="648" y="9529"/>
                  <a:pt x="648" y="9529"/>
                </a:cubicBezTo>
                <a:lnTo>
                  <a:pt x="648" y="10000"/>
                </a:lnTo>
                <a:lnTo>
                  <a:pt x="648" y="1000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 8"/>
          <p:cNvSpPr/>
          <p:nvPr/>
        </p:nvSpPr>
        <p:spPr>
          <a:xfrm>
            <a:off x="5476055" y="4856237"/>
            <a:ext cx="238329" cy="248056"/>
          </a:xfrm>
          <a:custGeom>
            <a:avLst/>
            <a:gdLst>
              <a:gd name="connsiteX0" fmla="*/ 0 w 243192"/>
              <a:gd name="connsiteY0" fmla="*/ 0 h 248056"/>
              <a:gd name="connsiteX1" fmla="*/ 14592 w 243192"/>
              <a:gd name="connsiteY1" fmla="*/ 82685 h 248056"/>
              <a:gd name="connsiteX2" fmla="*/ 58366 w 243192"/>
              <a:gd name="connsiteY2" fmla="*/ 165371 h 248056"/>
              <a:gd name="connsiteX3" fmla="*/ 111868 w 243192"/>
              <a:gd name="connsiteY3" fmla="*/ 214009 h 248056"/>
              <a:gd name="connsiteX4" fmla="*/ 155643 w 243192"/>
              <a:gd name="connsiteY4" fmla="*/ 233464 h 248056"/>
              <a:gd name="connsiteX5" fmla="*/ 243192 w 243192"/>
              <a:gd name="connsiteY5" fmla="*/ 248056 h 248056"/>
              <a:gd name="connsiteX6" fmla="*/ 243192 w 243192"/>
              <a:gd name="connsiteY6" fmla="*/ 248056 h 248056"/>
              <a:gd name="connsiteX0" fmla="*/ 0 w 238329"/>
              <a:gd name="connsiteY0" fmla="*/ 0 h 248056"/>
              <a:gd name="connsiteX1" fmla="*/ 9729 w 238329"/>
              <a:gd name="connsiteY1" fmla="*/ 82685 h 248056"/>
              <a:gd name="connsiteX2" fmla="*/ 53503 w 238329"/>
              <a:gd name="connsiteY2" fmla="*/ 165371 h 248056"/>
              <a:gd name="connsiteX3" fmla="*/ 107005 w 238329"/>
              <a:gd name="connsiteY3" fmla="*/ 214009 h 248056"/>
              <a:gd name="connsiteX4" fmla="*/ 150780 w 238329"/>
              <a:gd name="connsiteY4" fmla="*/ 233464 h 248056"/>
              <a:gd name="connsiteX5" fmla="*/ 238329 w 238329"/>
              <a:gd name="connsiteY5" fmla="*/ 248056 h 248056"/>
              <a:gd name="connsiteX6" fmla="*/ 238329 w 238329"/>
              <a:gd name="connsiteY6" fmla="*/ 248056 h 248056"/>
              <a:gd name="connsiteX0" fmla="*/ 0 w 238329"/>
              <a:gd name="connsiteY0" fmla="*/ 0 h 248056"/>
              <a:gd name="connsiteX1" fmla="*/ 9729 w 238329"/>
              <a:gd name="connsiteY1" fmla="*/ 82685 h 248056"/>
              <a:gd name="connsiteX2" fmla="*/ 53503 w 238329"/>
              <a:gd name="connsiteY2" fmla="*/ 165371 h 248056"/>
              <a:gd name="connsiteX3" fmla="*/ 107005 w 238329"/>
              <a:gd name="connsiteY3" fmla="*/ 214009 h 248056"/>
              <a:gd name="connsiteX4" fmla="*/ 150780 w 238329"/>
              <a:gd name="connsiteY4" fmla="*/ 233464 h 248056"/>
              <a:gd name="connsiteX5" fmla="*/ 238329 w 238329"/>
              <a:gd name="connsiteY5" fmla="*/ 248056 h 248056"/>
              <a:gd name="connsiteX6" fmla="*/ 238329 w 238329"/>
              <a:gd name="connsiteY6" fmla="*/ 248056 h 248056"/>
              <a:gd name="connsiteX0" fmla="*/ 0 w 238329"/>
              <a:gd name="connsiteY0" fmla="*/ 0 h 248056"/>
              <a:gd name="connsiteX1" fmla="*/ 9729 w 238329"/>
              <a:gd name="connsiteY1" fmla="*/ 82685 h 248056"/>
              <a:gd name="connsiteX2" fmla="*/ 53503 w 238329"/>
              <a:gd name="connsiteY2" fmla="*/ 165371 h 248056"/>
              <a:gd name="connsiteX3" fmla="*/ 107005 w 238329"/>
              <a:gd name="connsiteY3" fmla="*/ 214009 h 248056"/>
              <a:gd name="connsiteX4" fmla="*/ 150780 w 238329"/>
              <a:gd name="connsiteY4" fmla="*/ 243192 h 248056"/>
              <a:gd name="connsiteX5" fmla="*/ 238329 w 238329"/>
              <a:gd name="connsiteY5" fmla="*/ 248056 h 248056"/>
              <a:gd name="connsiteX6" fmla="*/ 238329 w 238329"/>
              <a:gd name="connsiteY6" fmla="*/ 248056 h 248056"/>
              <a:gd name="connsiteX0" fmla="*/ 0 w 238329"/>
              <a:gd name="connsiteY0" fmla="*/ 0 h 248056"/>
              <a:gd name="connsiteX1" fmla="*/ 9729 w 238329"/>
              <a:gd name="connsiteY1" fmla="*/ 82685 h 248056"/>
              <a:gd name="connsiteX2" fmla="*/ 53503 w 238329"/>
              <a:gd name="connsiteY2" fmla="*/ 165371 h 248056"/>
              <a:gd name="connsiteX3" fmla="*/ 107005 w 238329"/>
              <a:gd name="connsiteY3" fmla="*/ 214009 h 248056"/>
              <a:gd name="connsiteX4" fmla="*/ 150780 w 238329"/>
              <a:gd name="connsiteY4" fmla="*/ 233464 h 248056"/>
              <a:gd name="connsiteX5" fmla="*/ 238329 w 238329"/>
              <a:gd name="connsiteY5" fmla="*/ 248056 h 248056"/>
              <a:gd name="connsiteX6" fmla="*/ 238329 w 238329"/>
              <a:gd name="connsiteY6" fmla="*/ 248056 h 24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329" h="248056">
                <a:moveTo>
                  <a:pt x="0" y="0"/>
                </a:moveTo>
                <a:cubicBezTo>
                  <a:pt x="2432" y="27561"/>
                  <a:pt x="812" y="55123"/>
                  <a:pt x="9729" y="82685"/>
                </a:cubicBezTo>
                <a:cubicBezTo>
                  <a:pt x="18646" y="110247"/>
                  <a:pt x="37290" y="143484"/>
                  <a:pt x="53503" y="165371"/>
                </a:cubicBezTo>
                <a:cubicBezTo>
                  <a:pt x="69716" y="187258"/>
                  <a:pt x="90792" y="202660"/>
                  <a:pt x="107005" y="214009"/>
                </a:cubicBezTo>
                <a:cubicBezTo>
                  <a:pt x="123218" y="225358"/>
                  <a:pt x="128893" y="227790"/>
                  <a:pt x="150780" y="233464"/>
                </a:cubicBezTo>
                <a:cubicBezTo>
                  <a:pt x="172667" y="239138"/>
                  <a:pt x="223738" y="245624"/>
                  <a:pt x="238329" y="248056"/>
                </a:cubicBezTo>
                <a:lnTo>
                  <a:pt x="238329" y="248056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Freeform 9"/>
          <p:cNvSpPr/>
          <p:nvPr/>
        </p:nvSpPr>
        <p:spPr>
          <a:xfrm>
            <a:off x="5685200" y="3640280"/>
            <a:ext cx="893871" cy="1464013"/>
          </a:xfrm>
          <a:custGeom>
            <a:avLst/>
            <a:gdLst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6736 h 1468877"/>
              <a:gd name="connsiteX3" fmla="*/ 262647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6736 h 1468877"/>
              <a:gd name="connsiteX3" fmla="*/ 252919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6736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09145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09145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09145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09145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6736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49029"/>
              <a:gd name="connsiteY0" fmla="*/ 1459149 h 1459149"/>
              <a:gd name="connsiteX1" fmla="*/ 111868 w 749029"/>
              <a:gd name="connsiteY1" fmla="*/ 1439694 h 1459149"/>
              <a:gd name="connsiteX2" fmla="*/ 228600 w 749029"/>
              <a:gd name="connsiteY2" fmla="*/ 1366736 h 1459149"/>
              <a:gd name="connsiteX3" fmla="*/ 262646 w 749029"/>
              <a:gd name="connsiteY3" fmla="*/ 1332689 h 1459149"/>
              <a:gd name="connsiteX4" fmla="*/ 398834 w 749029"/>
              <a:gd name="connsiteY4" fmla="*/ 1157591 h 1459149"/>
              <a:gd name="connsiteX5" fmla="*/ 515566 w 749029"/>
              <a:gd name="connsiteY5" fmla="*/ 914400 h 1459149"/>
              <a:gd name="connsiteX6" fmla="*/ 593387 w 749029"/>
              <a:gd name="connsiteY6" fmla="*/ 680936 h 1459149"/>
              <a:gd name="connsiteX7" fmla="*/ 666344 w 749029"/>
              <a:gd name="connsiteY7" fmla="*/ 428017 h 1459149"/>
              <a:gd name="connsiteX8" fmla="*/ 724710 w 749029"/>
              <a:gd name="connsiteY8" fmla="*/ 160506 h 1459149"/>
              <a:gd name="connsiteX9" fmla="*/ 749029 w 749029"/>
              <a:gd name="connsiteY9" fmla="*/ 0 h 1459149"/>
              <a:gd name="connsiteX10" fmla="*/ 749029 w 749029"/>
              <a:gd name="connsiteY10" fmla="*/ 0 h 1459149"/>
              <a:gd name="connsiteX0" fmla="*/ 0 w 749029"/>
              <a:gd name="connsiteY0" fmla="*/ 1468877 h 1468877"/>
              <a:gd name="connsiteX1" fmla="*/ 111868 w 749029"/>
              <a:gd name="connsiteY1" fmla="*/ 1439694 h 1468877"/>
              <a:gd name="connsiteX2" fmla="*/ 228600 w 749029"/>
              <a:gd name="connsiteY2" fmla="*/ 1366736 h 1468877"/>
              <a:gd name="connsiteX3" fmla="*/ 262646 w 749029"/>
              <a:gd name="connsiteY3" fmla="*/ 1332689 h 1468877"/>
              <a:gd name="connsiteX4" fmla="*/ 398834 w 749029"/>
              <a:gd name="connsiteY4" fmla="*/ 1157591 h 1468877"/>
              <a:gd name="connsiteX5" fmla="*/ 515566 w 749029"/>
              <a:gd name="connsiteY5" fmla="*/ 914400 h 1468877"/>
              <a:gd name="connsiteX6" fmla="*/ 593387 w 749029"/>
              <a:gd name="connsiteY6" fmla="*/ 680936 h 1468877"/>
              <a:gd name="connsiteX7" fmla="*/ 666344 w 749029"/>
              <a:gd name="connsiteY7" fmla="*/ 428017 h 1468877"/>
              <a:gd name="connsiteX8" fmla="*/ 724710 w 749029"/>
              <a:gd name="connsiteY8" fmla="*/ 160506 h 1468877"/>
              <a:gd name="connsiteX9" fmla="*/ 749029 w 749029"/>
              <a:gd name="connsiteY9" fmla="*/ 0 h 1468877"/>
              <a:gd name="connsiteX10" fmla="*/ 749029 w 749029"/>
              <a:gd name="connsiteY10" fmla="*/ 0 h 1468877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403698 w 753893"/>
              <a:gd name="connsiteY4" fmla="*/ 1157591 h 1464013"/>
              <a:gd name="connsiteX5" fmla="*/ 520430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53893 w 753893"/>
              <a:gd name="connsiteY9" fmla="*/ 0 h 1464013"/>
              <a:gd name="connsiteX10" fmla="*/ 753893 w 753893"/>
              <a:gd name="connsiteY10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98834 w 753893"/>
              <a:gd name="connsiteY4" fmla="*/ 1147863 h 1464013"/>
              <a:gd name="connsiteX5" fmla="*/ 520430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53893 w 753893"/>
              <a:gd name="connsiteY9" fmla="*/ 0 h 1464013"/>
              <a:gd name="connsiteX10" fmla="*/ 753893 w 753893"/>
              <a:gd name="connsiteY10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98834 w 753893"/>
              <a:gd name="connsiteY4" fmla="*/ 1147863 h 1464013"/>
              <a:gd name="connsiteX5" fmla="*/ 520430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53893 w 753893"/>
              <a:gd name="connsiteY9" fmla="*/ 0 h 1464013"/>
              <a:gd name="connsiteX10" fmla="*/ 753893 w 753893"/>
              <a:gd name="connsiteY10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11286 w 753893"/>
              <a:gd name="connsiteY4" fmla="*/ 1279187 h 1464013"/>
              <a:gd name="connsiteX5" fmla="*/ 398834 w 753893"/>
              <a:gd name="connsiteY5" fmla="*/ 1147863 h 1464013"/>
              <a:gd name="connsiteX6" fmla="*/ 520430 w 753893"/>
              <a:gd name="connsiteY6" fmla="*/ 914400 h 1464013"/>
              <a:gd name="connsiteX7" fmla="*/ 598251 w 753893"/>
              <a:gd name="connsiteY7" fmla="*/ 680936 h 1464013"/>
              <a:gd name="connsiteX8" fmla="*/ 671208 w 753893"/>
              <a:gd name="connsiteY8" fmla="*/ 428017 h 1464013"/>
              <a:gd name="connsiteX9" fmla="*/ 729574 w 753893"/>
              <a:gd name="connsiteY9" fmla="*/ 160506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11286 w 753893"/>
              <a:gd name="connsiteY4" fmla="*/ 1279187 h 1464013"/>
              <a:gd name="connsiteX5" fmla="*/ 398834 w 753893"/>
              <a:gd name="connsiteY5" fmla="*/ 1147863 h 1464013"/>
              <a:gd name="connsiteX6" fmla="*/ 515567 w 753893"/>
              <a:gd name="connsiteY6" fmla="*/ 914400 h 1464013"/>
              <a:gd name="connsiteX7" fmla="*/ 598251 w 753893"/>
              <a:gd name="connsiteY7" fmla="*/ 680936 h 1464013"/>
              <a:gd name="connsiteX8" fmla="*/ 671208 w 753893"/>
              <a:gd name="connsiteY8" fmla="*/ 428017 h 1464013"/>
              <a:gd name="connsiteX9" fmla="*/ 729574 w 753893"/>
              <a:gd name="connsiteY9" fmla="*/ 160506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11286 w 753893"/>
              <a:gd name="connsiteY4" fmla="*/ 1279187 h 1464013"/>
              <a:gd name="connsiteX5" fmla="*/ 398834 w 753893"/>
              <a:gd name="connsiteY5" fmla="*/ 1147863 h 1464013"/>
              <a:gd name="connsiteX6" fmla="*/ 515567 w 753893"/>
              <a:gd name="connsiteY6" fmla="*/ 914400 h 1464013"/>
              <a:gd name="connsiteX7" fmla="*/ 598251 w 753893"/>
              <a:gd name="connsiteY7" fmla="*/ 680936 h 1464013"/>
              <a:gd name="connsiteX8" fmla="*/ 671208 w 753893"/>
              <a:gd name="connsiteY8" fmla="*/ 428017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11286 w 753893"/>
              <a:gd name="connsiteY4" fmla="*/ 1279187 h 1464013"/>
              <a:gd name="connsiteX5" fmla="*/ 356769 w 753893"/>
              <a:gd name="connsiteY5" fmla="*/ 1131237 h 1464013"/>
              <a:gd name="connsiteX6" fmla="*/ 515567 w 753893"/>
              <a:gd name="connsiteY6" fmla="*/ 914400 h 1464013"/>
              <a:gd name="connsiteX7" fmla="*/ 598251 w 753893"/>
              <a:gd name="connsiteY7" fmla="*/ 680936 h 1464013"/>
              <a:gd name="connsiteX8" fmla="*/ 671208 w 753893"/>
              <a:gd name="connsiteY8" fmla="*/ 428017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311286 w 753893"/>
              <a:gd name="connsiteY3" fmla="*/ 1279187 h 1464013"/>
              <a:gd name="connsiteX4" fmla="*/ 356769 w 753893"/>
              <a:gd name="connsiteY4" fmla="*/ 1131237 h 1464013"/>
              <a:gd name="connsiteX5" fmla="*/ 515567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311286 w 753893"/>
              <a:gd name="connsiteY3" fmla="*/ 1279187 h 1464013"/>
              <a:gd name="connsiteX4" fmla="*/ 356769 w 753893"/>
              <a:gd name="connsiteY4" fmla="*/ 1131237 h 1464013"/>
              <a:gd name="connsiteX5" fmla="*/ 515567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87917 w 753893"/>
              <a:gd name="connsiteY3" fmla="*/ 1273645 h 1464013"/>
              <a:gd name="connsiteX4" fmla="*/ 356769 w 753893"/>
              <a:gd name="connsiteY4" fmla="*/ 1131237 h 1464013"/>
              <a:gd name="connsiteX5" fmla="*/ 515567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515567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515567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46837 w 753893"/>
              <a:gd name="connsiteY6" fmla="*/ 664310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46837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24116 w 753893"/>
              <a:gd name="connsiteY2" fmla="*/ 1355651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44568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56769 w 753893"/>
              <a:gd name="connsiteY4" fmla="*/ 1131237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47421 w 753893"/>
              <a:gd name="connsiteY4" fmla="*/ 1125695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52095 w 753893"/>
              <a:gd name="connsiteY4" fmla="*/ 1125695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61443 w 753893"/>
              <a:gd name="connsiteY4" fmla="*/ 1131237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4805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0131 w 753893"/>
              <a:gd name="connsiteY5" fmla="*/ 886691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0131 w 753893"/>
              <a:gd name="connsiteY5" fmla="*/ 886691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0109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9442 w 753893"/>
              <a:gd name="connsiteY2" fmla="*/ 1355650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4768 w 753893"/>
              <a:gd name="connsiteY2" fmla="*/ 1350109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14768 w 753893"/>
              <a:gd name="connsiteY2" fmla="*/ 1355650 h 1464013"/>
              <a:gd name="connsiteX3" fmla="*/ 273895 w 753893"/>
              <a:gd name="connsiteY3" fmla="*/ 1273645 h 1464013"/>
              <a:gd name="connsiteX4" fmla="*/ 356769 w 753893"/>
              <a:gd name="connsiteY4" fmla="*/ 1125695 h 1464013"/>
              <a:gd name="connsiteX5" fmla="*/ 450131 w 753893"/>
              <a:gd name="connsiteY5" fmla="*/ 897775 h 1464013"/>
              <a:gd name="connsiteX6" fmla="*/ 542164 w 753893"/>
              <a:gd name="connsiteY6" fmla="*/ 664310 h 1464013"/>
              <a:gd name="connsiteX7" fmla="*/ 629143 w 753893"/>
              <a:gd name="connsiteY7" fmla="*/ 428017 h 1464013"/>
              <a:gd name="connsiteX8" fmla="*/ 729574 w 753893"/>
              <a:gd name="connsiteY8" fmla="*/ 160506 h 1464013"/>
              <a:gd name="connsiteX9" fmla="*/ 749031 w 753893"/>
              <a:gd name="connsiteY9" fmla="*/ 63230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3893" h="1464013">
                <a:moveTo>
                  <a:pt x="0" y="1464013"/>
                </a:moveTo>
                <a:cubicBezTo>
                  <a:pt x="30804" y="1457933"/>
                  <a:pt x="80937" y="1457755"/>
                  <a:pt x="116732" y="1439694"/>
                </a:cubicBezTo>
                <a:cubicBezTo>
                  <a:pt x="152527" y="1421633"/>
                  <a:pt x="188574" y="1383325"/>
                  <a:pt x="214768" y="1355650"/>
                </a:cubicBezTo>
                <a:cubicBezTo>
                  <a:pt x="240962" y="1327975"/>
                  <a:pt x="250228" y="1311971"/>
                  <a:pt x="273895" y="1273645"/>
                </a:cubicBezTo>
                <a:cubicBezTo>
                  <a:pt x="297562" y="1235319"/>
                  <a:pt x="327396" y="1188340"/>
                  <a:pt x="356769" y="1125695"/>
                </a:cubicBezTo>
                <a:cubicBezTo>
                  <a:pt x="386142" y="1063050"/>
                  <a:pt x="419232" y="974672"/>
                  <a:pt x="450131" y="897775"/>
                </a:cubicBezTo>
                <a:cubicBezTo>
                  <a:pt x="481030" y="820878"/>
                  <a:pt x="512329" y="742603"/>
                  <a:pt x="542164" y="664310"/>
                </a:cubicBezTo>
                <a:cubicBezTo>
                  <a:pt x="571999" y="586017"/>
                  <a:pt x="597908" y="511984"/>
                  <a:pt x="629143" y="428017"/>
                </a:cubicBezTo>
                <a:cubicBezTo>
                  <a:pt x="660378" y="344050"/>
                  <a:pt x="709593" y="221304"/>
                  <a:pt x="729574" y="160506"/>
                </a:cubicBezTo>
                <a:cubicBezTo>
                  <a:pt x="749555" y="99708"/>
                  <a:pt x="744978" y="89981"/>
                  <a:pt x="749031" y="63230"/>
                </a:cubicBezTo>
                <a:cubicBezTo>
                  <a:pt x="753084" y="36479"/>
                  <a:pt x="753083" y="10538"/>
                  <a:pt x="753893" y="0"/>
                </a:cubicBezTo>
                <a:lnTo>
                  <a:pt x="753893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Freeform 11"/>
          <p:cNvSpPr/>
          <p:nvPr/>
        </p:nvSpPr>
        <p:spPr>
          <a:xfrm>
            <a:off x="6577583" y="3659006"/>
            <a:ext cx="4009" cy="1201783"/>
          </a:xfrm>
          <a:custGeom>
            <a:avLst/>
            <a:gdLst>
              <a:gd name="connsiteX0" fmla="*/ 276 w 4009"/>
              <a:gd name="connsiteY0" fmla="*/ 0 h 1201783"/>
              <a:gd name="connsiteX1" fmla="*/ 276 w 4009"/>
              <a:gd name="connsiteY1" fmla="*/ 548640 h 1201783"/>
              <a:gd name="connsiteX2" fmla="*/ 276 w 4009"/>
              <a:gd name="connsiteY2" fmla="*/ 817361 h 1201783"/>
              <a:gd name="connsiteX3" fmla="*/ 276 w 4009"/>
              <a:gd name="connsiteY3" fmla="*/ 1056225 h 1201783"/>
              <a:gd name="connsiteX4" fmla="*/ 4009 w 4009"/>
              <a:gd name="connsiteY4" fmla="*/ 1201783 h 1201783"/>
              <a:gd name="connsiteX5" fmla="*/ 4009 w 4009"/>
              <a:gd name="connsiteY5" fmla="*/ 1201783 h 120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9" h="1201783">
                <a:moveTo>
                  <a:pt x="276" y="0"/>
                </a:moveTo>
                <a:lnTo>
                  <a:pt x="276" y="548640"/>
                </a:lnTo>
                <a:lnTo>
                  <a:pt x="276" y="817361"/>
                </a:lnTo>
                <a:cubicBezTo>
                  <a:pt x="276" y="901958"/>
                  <a:pt x="-346" y="992155"/>
                  <a:pt x="276" y="1056225"/>
                </a:cubicBezTo>
                <a:cubicBezTo>
                  <a:pt x="898" y="1120295"/>
                  <a:pt x="4009" y="1201783"/>
                  <a:pt x="4009" y="1201783"/>
                </a:cubicBezTo>
                <a:lnTo>
                  <a:pt x="4009" y="120178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Freeform 12"/>
          <p:cNvSpPr/>
          <p:nvPr/>
        </p:nvSpPr>
        <p:spPr>
          <a:xfrm>
            <a:off x="6581592" y="4816734"/>
            <a:ext cx="358295" cy="298649"/>
          </a:xfrm>
          <a:custGeom>
            <a:avLst/>
            <a:gdLst>
              <a:gd name="connsiteX0" fmla="*/ 0 w 358295"/>
              <a:gd name="connsiteY0" fmla="*/ 0 h 272454"/>
              <a:gd name="connsiteX1" fmla="*/ 14929 w 358295"/>
              <a:gd name="connsiteY1" fmla="*/ 82110 h 272454"/>
              <a:gd name="connsiteX2" fmla="*/ 41054 w 358295"/>
              <a:gd name="connsiteY2" fmla="*/ 138093 h 272454"/>
              <a:gd name="connsiteX3" fmla="*/ 78377 w 358295"/>
              <a:gd name="connsiteY3" fmla="*/ 190345 h 272454"/>
              <a:gd name="connsiteX4" fmla="*/ 134360 w 358295"/>
              <a:gd name="connsiteY4" fmla="*/ 227667 h 272454"/>
              <a:gd name="connsiteX5" fmla="*/ 197809 w 358295"/>
              <a:gd name="connsiteY5" fmla="*/ 250061 h 272454"/>
              <a:gd name="connsiteX6" fmla="*/ 261257 w 358295"/>
              <a:gd name="connsiteY6" fmla="*/ 264990 h 272454"/>
              <a:gd name="connsiteX7" fmla="*/ 358295 w 358295"/>
              <a:gd name="connsiteY7" fmla="*/ 272454 h 272454"/>
              <a:gd name="connsiteX8" fmla="*/ 358295 w 358295"/>
              <a:gd name="connsiteY8" fmla="*/ 272454 h 272454"/>
              <a:gd name="connsiteX0" fmla="*/ 0 w 358295"/>
              <a:gd name="connsiteY0" fmla="*/ 0 h 294847"/>
              <a:gd name="connsiteX1" fmla="*/ 14929 w 358295"/>
              <a:gd name="connsiteY1" fmla="*/ 104503 h 294847"/>
              <a:gd name="connsiteX2" fmla="*/ 41054 w 358295"/>
              <a:gd name="connsiteY2" fmla="*/ 160486 h 294847"/>
              <a:gd name="connsiteX3" fmla="*/ 78377 w 358295"/>
              <a:gd name="connsiteY3" fmla="*/ 212738 h 294847"/>
              <a:gd name="connsiteX4" fmla="*/ 134360 w 358295"/>
              <a:gd name="connsiteY4" fmla="*/ 250060 h 294847"/>
              <a:gd name="connsiteX5" fmla="*/ 197809 w 358295"/>
              <a:gd name="connsiteY5" fmla="*/ 272454 h 294847"/>
              <a:gd name="connsiteX6" fmla="*/ 261257 w 358295"/>
              <a:gd name="connsiteY6" fmla="*/ 287383 h 294847"/>
              <a:gd name="connsiteX7" fmla="*/ 358295 w 358295"/>
              <a:gd name="connsiteY7" fmla="*/ 294847 h 294847"/>
              <a:gd name="connsiteX8" fmla="*/ 358295 w 358295"/>
              <a:gd name="connsiteY8" fmla="*/ 294847 h 294847"/>
              <a:gd name="connsiteX0" fmla="*/ 0 w 358295"/>
              <a:gd name="connsiteY0" fmla="*/ 0 h 294847"/>
              <a:gd name="connsiteX1" fmla="*/ 14929 w 358295"/>
              <a:gd name="connsiteY1" fmla="*/ 104503 h 294847"/>
              <a:gd name="connsiteX2" fmla="*/ 41054 w 358295"/>
              <a:gd name="connsiteY2" fmla="*/ 160486 h 294847"/>
              <a:gd name="connsiteX3" fmla="*/ 78377 w 358295"/>
              <a:gd name="connsiteY3" fmla="*/ 212738 h 294847"/>
              <a:gd name="connsiteX4" fmla="*/ 134360 w 358295"/>
              <a:gd name="connsiteY4" fmla="*/ 250060 h 294847"/>
              <a:gd name="connsiteX5" fmla="*/ 197809 w 358295"/>
              <a:gd name="connsiteY5" fmla="*/ 272454 h 294847"/>
              <a:gd name="connsiteX6" fmla="*/ 261257 w 358295"/>
              <a:gd name="connsiteY6" fmla="*/ 287383 h 294847"/>
              <a:gd name="connsiteX7" fmla="*/ 358295 w 358295"/>
              <a:gd name="connsiteY7" fmla="*/ 294847 h 294847"/>
              <a:gd name="connsiteX8" fmla="*/ 358295 w 358295"/>
              <a:gd name="connsiteY8" fmla="*/ 294847 h 294847"/>
              <a:gd name="connsiteX0" fmla="*/ 0 w 365759"/>
              <a:gd name="connsiteY0" fmla="*/ 0 h 298579"/>
              <a:gd name="connsiteX1" fmla="*/ 22393 w 365759"/>
              <a:gd name="connsiteY1" fmla="*/ 108235 h 298579"/>
              <a:gd name="connsiteX2" fmla="*/ 48518 w 365759"/>
              <a:gd name="connsiteY2" fmla="*/ 164218 h 298579"/>
              <a:gd name="connsiteX3" fmla="*/ 85841 w 365759"/>
              <a:gd name="connsiteY3" fmla="*/ 216470 h 298579"/>
              <a:gd name="connsiteX4" fmla="*/ 141824 w 365759"/>
              <a:gd name="connsiteY4" fmla="*/ 253792 h 298579"/>
              <a:gd name="connsiteX5" fmla="*/ 205273 w 365759"/>
              <a:gd name="connsiteY5" fmla="*/ 276186 h 298579"/>
              <a:gd name="connsiteX6" fmla="*/ 268721 w 365759"/>
              <a:gd name="connsiteY6" fmla="*/ 291115 h 298579"/>
              <a:gd name="connsiteX7" fmla="*/ 365759 w 365759"/>
              <a:gd name="connsiteY7" fmla="*/ 298579 h 298579"/>
              <a:gd name="connsiteX8" fmla="*/ 365759 w 365759"/>
              <a:gd name="connsiteY8" fmla="*/ 298579 h 298579"/>
              <a:gd name="connsiteX0" fmla="*/ 0 w 354562"/>
              <a:gd name="connsiteY0" fmla="*/ 0 h 294847"/>
              <a:gd name="connsiteX1" fmla="*/ 11196 w 354562"/>
              <a:gd name="connsiteY1" fmla="*/ 104503 h 294847"/>
              <a:gd name="connsiteX2" fmla="*/ 37321 w 354562"/>
              <a:gd name="connsiteY2" fmla="*/ 160486 h 294847"/>
              <a:gd name="connsiteX3" fmla="*/ 74644 w 354562"/>
              <a:gd name="connsiteY3" fmla="*/ 212738 h 294847"/>
              <a:gd name="connsiteX4" fmla="*/ 130627 w 354562"/>
              <a:gd name="connsiteY4" fmla="*/ 250060 h 294847"/>
              <a:gd name="connsiteX5" fmla="*/ 194076 w 354562"/>
              <a:gd name="connsiteY5" fmla="*/ 272454 h 294847"/>
              <a:gd name="connsiteX6" fmla="*/ 257524 w 354562"/>
              <a:gd name="connsiteY6" fmla="*/ 287383 h 294847"/>
              <a:gd name="connsiteX7" fmla="*/ 354562 w 354562"/>
              <a:gd name="connsiteY7" fmla="*/ 294847 h 294847"/>
              <a:gd name="connsiteX8" fmla="*/ 354562 w 354562"/>
              <a:gd name="connsiteY8" fmla="*/ 294847 h 294847"/>
              <a:gd name="connsiteX0" fmla="*/ 0 w 365759"/>
              <a:gd name="connsiteY0" fmla="*/ 0 h 294847"/>
              <a:gd name="connsiteX1" fmla="*/ 22393 w 365759"/>
              <a:gd name="connsiteY1" fmla="*/ 104503 h 294847"/>
              <a:gd name="connsiteX2" fmla="*/ 48518 w 365759"/>
              <a:gd name="connsiteY2" fmla="*/ 160486 h 294847"/>
              <a:gd name="connsiteX3" fmla="*/ 85841 w 365759"/>
              <a:gd name="connsiteY3" fmla="*/ 212738 h 294847"/>
              <a:gd name="connsiteX4" fmla="*/ 141824 w 365759"/>
              <a:gd name="connsiteY4" fmla="*/ 250060 h 294847"/>
              <a:gd name="connsiteX5" fmla="*/ 205273 w 365759"/>
              <a:gd name="connsiteY5" fmla="*/ 272454 h 294847"/>
              <a:gd name="connsiteX6" fmla="*/ 268721 w 365759"/>
              <a:gd name="connsiteY6" fmla="*/ 287383 h 294847"/>
              <a:gd name="connsiteX7" fmla="*/ 365759 w 365759"/>
              <a:gd name="connsiteY7" fmla="*/ 294847 h 294847"/>
              <a:gd name="connsiteX8" fmla="*/ 365759 w 365759"/>
              <a:gd name="connsiteY8" fmla="*/ 294847 h 294847"/>
              <a:gd name="connsiteX0" fmla="*/ 0 w 358295"/>
              <a:gd name="connsiteY0" fmla="*/ 0 h 294847"/>
              <a:gd name="connsiteX1" fmla="*/ 14929 w 358295"/>
              <a:gd name="connsiteY1" fmla="*/ 104503 h 294847"/>
              <a:gd name="connsiteX2" fmla="*/ 41054 w 358295"/>
              <a:gd name="connsiteY2" fmla="*/ 160486 h 294847"/>
              <a:gd name="connsiteX3" fmla="*/ 78377 w 358295"/>
              <a:gd name="connsiteY3" fmla="*/ 212738 h 294847"/>
              <a:gd name="connsiteX4" fmla="*/ 134360 w 358295"/>
              <a:gd name="connsiteY4" fmla="*/ 250060 h 294847"/>
              <a:gd name="connsiteX5" fmla="*/ 197809 w 358295"/>
              <a:gd name="connsiteY5" fmla="*/ 272454 h 294847"/>
              <a:gd name="connsiteX6" fmla="*/ 261257 w 358295"/>
              <a:gd name="connsiteY6" fmla="*/ 287383 h 294847"/>
              <a:gd name="connsiteX7" fmla="*/ 358295 w 358295"/>
              <a:gd name="connsiteY7" fmla="*/ 294847 h 294847"/>
              <a:gd name="connsiteX8" fmla="*/ 358295 w 358295"/>
              <a:gd name="connsiteY8" fmla="*/ 294847 h 294847"/>
              <a:gd name="connsiteX0" fmla="*/ 0 w 358295"/>
              <a:gd name="connsiteY0" fmla="*/ 0 h 294847"/>
              <a:gd name="connsiteX1" fmla="*/ 14929 w 358295"/>
              <a:gd name="connsiteY1" fmla="*/ 104503 h 294847"/>
              <a:gd name="connsiteX2" fmla="*/ 41054 w 358295"/>
              <a:gd name="connsiteY2" fmla="*/ 160486 h 294847"/>
              <a:gd name="connsiteX3" fmla="*/ 78377 w 358295"/>
              <a:gd name="connsiteY3" fmla="*/ 212738 h 294847"/>
              <a:gd name="connsiteX4" fmla="*/ 134360 w 358295"/>
              <a:gd name="connsiteY4" fmla="*/ 250060 h 294847"/>
              <a:gd name="connsiteX5" fmla="*/ 197809 w 358295"/>
              <a:gd name="connsiteY5" fmla="*/ 279918 h 294847"/>
              <a:gd name="connsiteX6" fmla="*/ 261257 w 358295"/>
              <a:gd name="connsiteY6" fmla="*/ 287383 h 294847"/>
              <a:gd name="connsiteX7" fmla="*/ 358295 w 358295"/>
              <a:gd name="connsiteY7" fmla="*/ 294847 h 294847"/>
              <a:gd name="connsiteX8" fmla="*/ 358295 w 358295"/>
              <a:gd name="connsiteY8" fmla="*/ 294847 h 294847"/>
              <a:gd name="connsiteX0" fmla="*/ 0 w 358295"/>
              <a:gd name="connsiteY0" fmla="*/ 0 h 294847"/>
              <a:gd name="connsiteX1" fmla="*/ 14929 w 358295"/>
              <a:gd name="connsiteY1" fmla="*/ 104503 h 294847"/>
              <a:gd name="connsiteX2" fmla="*/ 41054 w 358295"/>
              <a:gd name="connsiteY2" fmla="*/ 160486 h 294847"/>
              <a:gd name="connsiteX3" fmla="*/ 78377 w 358295"/>
              <a:gd name="connsiteY3" fmla="*/ 212738 h 294847"/>
              <a:gd name="connsiteX4" fmla="*/ 134360 w 358295"/>
              <a:gd name="connsiteY4" fmla="*/ 250060 h 294847"/>
              <a:gd name="connsiteX5" fmla="*/ 197809 w 358295"/>
              <a:gd name="connsiteY5" fmla="*/ 276186 h 294847"/>
              <a:gd name="connsiteX6" fmla="*/ 261257 w 358295"/>
              <a:gd name="connsiteY6" fmla="*/ 287383 h 294847"/>
              <a:gd name="connsiteX7" fmla="*/ 358295 w 358295"/>
              <a:gd name="connsiteY7" fmla="*/ 294847 h 294847"/>
              <a:gd name="connsiteX8" fmla="*/ 358295 w 358295"/>
              <a:gd name="connsiteY8" fmla="*/ 294847 h 294847"/>
              <a:gd name="connsiteX0" fmla="*/ 0 w 358295"/>
              <a:gd name="connsiteY0" fmla="*/ 0 h 294847"/>
              <a:gd name="connsiteX1" fmla="*/ 14929 w 358295"/>
              <a:gd name="connsiteY1" fmla="*/ 104503 h 294847"/>
              <a:gd name="connsiteX2" fmla="*/ 41054 w 358295"/>
              <a:gd name="connsiteY2" fmla="*/ 160486 h 294847"/>
              <a:gd name="connsiteX3" fmla="*/ 78377 w 358295"/>
              <a:gd name="connsiteY3" fmla="*/ 212738 h 294847"/>
              <a:gd name="connsiteX4" fmla="*/ 134360 w 358295"/>
              <a:gd name="connsiteY4" fmla="*/ 250060 h 294847"/>
              <a:gd name="connsiteX5" fmla="*/ 197809 w 358295"/>
              <a:gd name="connsiteY5" fmla="*/ 276186 h 294847"/>
              <a:gd name="connsiteX6" fmla="*/ 261257 w 358295"/>
              <a:gd name="connsiteY6" fmla="*/ 291115 h 294847"/>
              <a:gd name="connsiteX7" fmla="*/ 358295 w 358295"/>
              <a:gd name="connsiteY7" fmla="*/ 294847 h 294847"/>
              <a:gd name="connsiteX8" fmla="*/ 358295 w 358295"/>
              <a:gd name="connsiteY8" fmla="*/ 294847 h 294847"/>
              <a:gd name="connsiteX0" fmla="*/ 0 w 358295"/>
              <a:gd name="connsiteY0" fmla="*/ 0 h 294847"/>
              <a:gd name="connsiteX1" fmla="*/ 14929 w 358295"/>
              <a:gd name="connsiteY1" fmla="*/ 104503 h 294847"/>
              <a:gd name="connsiteX2" fmla="*/ 41054 w 358295"/>
              <a:gd name="connsiteY2" fmla="*/ 160486 h 294847"/>
              <a:gd name="connsiteX3" fmla="*/ 78377 w 358295"/>
              <a:gd name="connsiteY3" fmla="*/ 216470 h 294847"/>
              <a:gd name="connsiteX4" fmla="*/ 134360 w 358295"/>
              <a:gd name="connsiteY4" fmla="*/ 250060 h 294847"/>
              <a:gd name="connsiteX5" fmla="*/ 197809 w 358295"/>
              <a:gd name="connsiteY5" fmla="*/ 276186 h 294847"/>
              <a:gd name="connsiteX6" fmla="*/ 261257 w 358295"/>
              <a:gd name="connsiteY6" fmla="*/ 291115 h 294847"/>
              <a:gd name="connsiteX7" fmla="*/ 358295 w 358295"/>
              <a:gd name="connsiteY7" fmla="*/ 294847 h 294847"/>
              <a:gd name="connsiteX8" fmla="*/ 358295 w 358295"/>
              <a:gd name="connsiteY8" fmla="*/ 294847 h 294847"/>
              <a:gd name="connsiteX0" fmla="*/ 0 w 358295"/>
              <a:gd name="connsiteY0" fmla="*/ 0 h 294847"/>
              <a:gd name="connsiteX1" fmla="*/ 14929 w 358295"/>
              <a:gd name="connsiteY1" fmla="*/ 104503 h 294847"/>
              <a:gd name="connsiteX2" fmla="*/ 41054 w 358295"/>
              <a:gd name="connsiteY2" fmla="*/ 160486 h 294847"/>
              <a:gd name="connsiteX3" fmla="*/ 78377 w 358295"/>
              <a:gd name="connsiteY3" fmla="*/ 216470 h 294847"/>
              <a:gd name="connsiteX4" fmla="*/ 134360 w 358295"/>
              <a:gd name="connsiteY4" fmla="*/ 257525 h 294847"/>
              <a:gd name="connsiteX5" fmla="*/ 197809 w 358295"/>
              <a:gd name="connsiteY5" fmla="*/ 276186 h 294847"/>
              <a:gd name="connsiteX6" fmla="*/ 261257 w 358295"/>
              <a:gd name="connsiteY6" fmla="*/ 291115 h 294847"/>
              <a:gd name="connsiteX7" fmla="*/ 358295 w 358295"/>
              <a:gd name="connsiteY7" fmla="*/ 294847 h 294847"/>
              <a:gd name="connsiteX8" fmla="*/ 358295 w 358295"/>
              <a:gd name="connsiteY8" fmla="*/ 294847 h 294847"/>
              <a:gd name="connsiteX0" fmla="*/ 0 w 358295"/>
              <a:gd name="connsiteY0" fmla="*/ 0 h 294847"/>
              <a:gd name="connsiteX1" fmla="*/ 14929 w 358295"/>
              <a:gd name="connsiteY1" fmla="*/ 104503 h 294847"/>
              <a:gd name="connsiteX2" fmla="*/ 41054 w 358295"/>
              <a:gd name="connsiteY2" fmla="*/ 160486 h 294847"/>
              <a:gd name="connsiteX3" fmla="*/ 78377 w 358295"/>
              <a:gd name="connsiteY3" fmla="*/ 216470 h 294847"/>
              <a:gd name="connsiteX4" fmla="*/ 134360 w 358295"/>
              <a:gd name="connsiteY4" fmla="*/ 268721 h 294847"/>
              <a:gd name="connsiteX5" fmla="*/ 197809 w 358295"/>
              <a:gd name="connsiteY5" fmla="*/ 276186 h 294847"/>
              <a:gd name="connsiteX6" fmla="*/ 261257 w 358295"/>
              <a:gd name="connsiteY6" fmla="*/ 291115 h 294847"/>
              <a:gd name="connsiteX7" fmla="*/ 358295 w 358295"/>
              <a:gd name="connsiteY7" fmla="*/ 294847 h 294847"/>
              <a:gd name="connsiteX8" fmla="*/ 358295 w 358295"/>
              <a:gd name="connsiteY8" fmla="*/ 294847 h 294847"/>
              <a:gd name="connsiteX0" fmla="*/ 0 w 358295"/>
              <a:gd name="connsiteY0" fmla="*/ 0 h 294847"/>
              <a:gd name="connsiteX1" fmla="*/ 14929 w 358295"/>
              <a:gd name="connsiteY1" fmla="*/ 104503 h 294847"/>
              <a:gd name="connsiteX2" fmla="*/ 41054 w 358295"/>
              <a:gd name="connsiteY2" fmla="*/ 160486 h 294847"/>
              <a:gd name="connsiteX3" fmla="*/ 78377 w 358295"/>
              <a:gd name="connsiteY3" fmla="*/ 216470 h 294847"/>
              <a:gd name="connsiteX4" fmla="*/ 134360 w 358295"/>
              <a:gd name="connsiteY4" fmla="*/ 268721 h 294847"/>
              <a:gd name="connsiteX5" fmla="*/ 197809 w 358295"/>
              <a:gd name="connsiteY5" fmla="*/ 291115 h 294847"/>
              <a:gd name="connsiteX6" fmla="*/ 261257 w 358295"/>
              <a:gd name="connsiteY6" fmla="*/ 291115 h 294847"/>
              <a:gd name="connsiteX7" fmla="*/ 358295 w 358295"/>
              <a:gd name="connsiteY7" fmla="*/ 294847 h 294847"/>
              <a:gd name="connsiteX8" fmla="*/ 358295 w 358295"/>
              <a:gd name="connsiteY8" fmla="*/ 294847 h 294847"/>
              <a:gd name="connsiteX0" fmla="*/ 0 w 358295"/>
              <a:gd name="connsiteY0" fmla="*/ 0 h 294847"/>
              <a:gd name="connsiteX1" fmla="*/ 14929 w 358295"/>
              <a:gd name="connsiteY1" fmla="*/ 104503 h 294847"/>
              <a:gd name="connsiteX2" fmla="*/ 41054 w 358295"/>
              <a:gd name="connsiteY2" fmla="*/ 160486 h 294847"/>
              <a:gd name="connsiteX3" fmla="*/ 78377 w 358295"/>
              <a:gd name="connsiteY3" fmla="*/ 216470 h 294847"/>
              <a:gd name="connsiteX4" fmla="*/ 134360 w 358295"/>
              <a:gd name="connsiteY4" fmla="*/ 261257 h 294847"/>
              <a:gd name="connsiteX5" fmla="*/ 197809 w 358295"/>
              <a:gd name="connsiteY5" fmla="*/ 291115 h 294847"/>
              <a:gd name="connsiteX6" fmla="*/ 261257 w 358295"/>
              <a:gd name="connsiteY6" fmla="*/ 291115 h 294847"/>
              <a:gd name="connsiteX7" fmla="*/ 358295 w 358295"/>
              <a:gd name="connsiteY7" fmla="*/ 294847 h 294847"/>
              <a:gd name="connsiteX8" fmla="*/ 358295 w 358295"/>
              <a:gd name="connsiteY8" fmla="*/ 294847 h 294847"/>
              <a:gd name="connsiteX0" fmla="*/ 0 w 358295"/>
              <a:gd name="connsiteY0" fmla="*/ 0 h 294847"/>
              <a:gd name="connsiteX1" fmla="*/ 14929 w 358295"/>
              <a:gd name="connsiteY1" fmla="*/ 104503 h 294847"/>
              <a:gd name="connsiteX2" fmla="*/ 41054 w 358295"/>
              <a:gd name="connsiteY2" fmla="*/ 160486 h 294847"/>
              <a:gd name="connsiteX3" fmla="*/ 78377 w 358295"/>
              <a:gd name="connsiteY3" fmla="*/ 216470 h 294847"/>
              <a:gd name="connsiteX4" fmla="*/ 134360 w 358295"/>
              <a:gd name="connsiteY4" fmla="*/ 261257 h 294847"/>
              <a:gd name="connsiteX5" fmla="*/ 197809 w 358295"/>
              <a:gd name="connsiteY5" fmla="*/ 291115 h 294847"/>
              <a:gd name="connsiteX6" fmla="*/ 261257 w 358295"/>
              <a:gd name="connsiteY6" fmla="*/ 291115 h 294847"/>
              <a:gd name="connsiteX7" fmla="*/ 358295 w 358295"/>
              <a:gd name="connsiteY7" fmla="*/ 294847 h 294847"/>
              <a:gd name="connsiteX8" fmla="*/ 358295 w 358295"/>
              <a:gd name="connsiteY8" fmla="*/ 294847 h 294847"/>
              <a:gd name="connsiteX0" fmla="*/ 0 w 358295"/>
              <a:gd name="connsiteY0" fmla="*/ 0 h 294847"/>
              <a:gd name="connsiteX1" fmla="*/ 14929 w 358295"/>
              <a:gd name="connsiteY1" fmla="*/ 104503 h 294847"/>
              <a:gd name="connsiteX2" fmla="*/ 41054 w 358295"/>
              <a:gd name="connsiteY2" fmla="*/ 160486 h 294847"/>
              <a:gd name="connsiteX3" fmla="*/ 78377 w 358295"/>
              <a:gd name="connsiteY3" fmla="*/ 216470 h 294847"/>
              <a:gd name="connsiteX4" fmla="*/ 134360 w 358295"/>
              <a:gd name="connsiteY4" fmla="*/ 261257 h 294847"/>
              <a:gd name="connsiteX5" fmla="*/ 197809 w 358295"/>
              <a:gd name="connsiteY5" fmla="*/ 291115 h 294847"/>
              <a:gd name="connsiteX6" fmla="*/ 261257 w 358295"/>
              <a:gd name="connsiteY6" fmla="*/ 291115 h 294847"/>
              <a:gd name="connsiteX7" fmla="*/ 358295 w 358295"/>
              <a:gd name="connsiteY7" fmla="*/ 294847 h 294847"/>
              <a:gd name="connsiteX8" fmla="*/ 358295 w 358295"/>
              <a:gd name="connsiteY8" fmla="*/ 294847 h 294847"/>
              <a:gd name="connsiteX0" fmla="*/ 0 w 358295"/>
              <a:gd name="connsiteY0" fmla="*/ 0 h 294847"/>
              <a:gd name="connsiteX1" fmla="*/ 14929 w 358295"/>
              <a:gd name="connsiteY1" fmla="*/ 104503 h 294847"/>
              <a:gd name="connsiteX2" fmla="*/ 41054 w 358295"/>
              <a:gd name="connsiteY2" fmla="*/ 160486 h 294847"/>
              <a:gd name="connsiteX3" fmla="*/ 78377 w 358295"/>
              <a:gd name="connsiteY3" fmla="*/ 216470 h 294847"/>
              <a:gd name="connsiteX4" fmla="*/ 134360 w 358295"/>
              <a:gd name="connsiteY4" fmla="*/ 261257 h 294847"/>
              <a:gd name="connsiteX5" fmla="*/ 197809 w 358295"/>
              <a:gd name="connsiteY5" fmla="*/ 287383 h 294847"/>
              <a:gd name="connsiteX6" fmla="*/ 261257 w 358295"/>
              <a:gd name="connsiteY6" fmla="*/ 291115 h 294847"/>
              <a:gd name="connsiteX7" fmla="*/ 358295 w 358295"/>
              <a:gd name="connsiteY7" fmla="*/ 294847 h 294847"/>
              <a:gd name="connsiteX8" fmla="*/ 358295 w 358295"/>
              <a:gd name="connsiteY8" fmla="*/ 294847 h 294847"/>
              <a:gd name="connsiteX0" fmla="*/ 0 w 358295"/>
              <a:gd name="connsiteY0" fmla="*/ 0 h 294847"/>
              <a:gd name="connsiteX1" fmla="*/ 14929 w 358295"/>
              <a:gd name="connsiteY1" fmla="*/ 104503 h 294847"/>
              <a:gd name="connsiteX2" fmla="*/ 41054 w 358295"/>
              <a:gd name="connsiteY2" fmla="*/ 160486 h 294847"/>
              <a:gd name="connsiteX3" fmla="*/ 78377 w 358295"/>
              <a:gd name="connsiteY3" fmla="*/ 216470 h 294847"/>
              <a:gd name="connsiteX4" fmla="*/ 134360 w 358295"/>
              <a:gd name="connsiteY4" fmla="*/ 261257 h 294847"/>
              <a:gd name="connsiteX5" fmla="*/ 197809 w 358295"/>
              <a:gd name="connsiteY5" fmla="*/ 287383 h 294847"/>
              <a:gd name="connsiteX6" fmla="*/ 261257 w 358295"/>
              <a:gd name="connsiteY6" fmla="*/ 291115 h 294847"/>
              <a:gd name="connsiteX7" fmla="*/ 358295 w 358295"/>
              <a:gd name="connsiteY7" fmla="*/ 294847 h 294847"/>
              <a:gd name="connsiteX8" fmla="*/ 358295 w 358295"/>
              <a:gd name="connsiteY8" fmla="*/ 294847 h 294847"/>
              <a:gd name="connsiteX0" fmla="*/ 0 w 358295"/>
              <a:gd name="connsiteY0" fmla="*/ 0 h 294847"/>
              <a:gd name="connsiteX1" fmla="*/ 14929 w 358295"/>
              <a:gd name="connsiteY1" fmla="*/ 104503 h 294847"/>
              <a:gd name="connsiteX2" fmla="*/ 41054 w 358295"/>
              <a:gd name="connsiteY2" fmla="*/ 160486 h 294847"/>
              <a:gd name="connsiteX3" fmla="*/ 78377 w 358295"/>
              <a:gd name="connsiteY3" fmla="*/ 216470 h 294847"/>
              <a:gd name="connsiteX4" fmla="*/ 134360 w 358295"/>
              <a:gd name="connsiteY4" fmla="*/ 261257 h 294847"/>
              <a:gd name="connsiteX5" fmla="*/ 197809 w 358295"/>
              <a:gd name="connsiteY5" fmla="*/ 283651 h 294847"/>
              <a:gd name="connsiteX6" fmla="*/ 261257 w 358295"/>
              <a:gd name="connsiteY6" fmla="*/ 291115 h 294847"/>
              <a:gd name="connsiteX7" fmla="*/ 358295 w 358295"/>
              <a:gd name="connsiteY7" fmla="*/ 294847 h 294847"/>
              <a:gd name="connsiteX8" fmla="*/ 358295 w 358295"/>
              <a:gd name="connsiteY8" fmla="*/ 294847 h 294847"/>
              <a:gd name="connsiteX0" fmla="*/ 0 w 358295"/>
              <a:gd name="connsiteY0" fmla="*/ 0 h 298649"/>
              <a:gd name="connsiteX1" fmla="*/ 14929 w 358295"/>
              <a:gd name="connsiteY1" fmla="*/ 104503 h 298649"/>
              <a:gd name="connsiteX2" fmla="*/ 41054 w 358295"/>
              <a:gd name="connsiteY2" fmla="*/ 160486 h 298649"/>
              <a:gd name="connsiteX3" fmla="*/ 78377 w 358295"/>
              <a:gd name="connsiteY3" fmla="*/ 216470 h 298649"/>
              <a:gd name="connsiteX4" fmla="*/ 134360 w 358295"/>
              <a:gd name="connsiteY4" fmla="*/ 261257 h 298649"/>
              <a:gd name="connsiteX5" fmla="*/ 197809 w 358295"/>
              <a:gd name="connsiteY5" fmla="*/ 283651 h 298649"/>
              <a:gd name="connsiteX6" fmla="*/ 261257 w 358295"/>
              <a:gd name="connsiteY6" fmla="*/ 291115 h 298649"/>
              <a:gd name="connsiteX7" fmla="*/ 291115 w 358295"/>
              <a:gd name="connsiteY7" fmla="*/ 298580 h 298649"/>
              <a:gd name="connsiteX8" fmla="*/ 358295 w 358295"/>
              <a:gd name="connsiteY8" fmla="*/ 294847 h 298649"/>
              <a:gd name="connsiteX9" fmla="*/ 358295 w 358295"/>
              <a:gd name="connsiteY9" fmla="*/ 294847 h 298649"/>
              <a:gd name="connsiteX0" fmla="*/ 0 w 358295"/>
              <a:gd name="connsiteY0" fmla="*/ 0 h 298649"/>
              <a:gd name="connsiteX1" fmla="*/ 14929 w 358295"/>
              <a:gd name="connsiteY1" fmla="*/ 104503 h 298649"/>
              <a:gd name="connsiteX2" fmla="*/ 41054 w 358295"/>
              <a:gd name="connsiteY2" fmla="*/ 160486 h 298649"/>
              <a:gd name="connsiteX3" fmla="*/ 78377 w 358295"/>
              <a:gd name="connsiteY3" fmla="*/ 216470 h 298649"/>
              <a:gd name="connsiteX4" fmla="*/ 134360 w 358295"/>
              <a:gd name="connsiteY4" fmla="*/ 261257 h 298649"/>
              <a:gd name="connsiteX5" fmla="*/ 197809 w 358295"/>
              <a:gd name="connsiteY5" fmla="*/ 283651 h 298649"/>
              <a:gd name="connsiteX6" fmla="*/ 261257 w 358295"/>
              <a:gd name="connsiteY6" fmla="*/ 291115 h 298649"/>
              <a:gd name="connsiteX7" fmla="*/ 291115 w 358295"/>
              <a:gd name="connsiteY7" fmla="*/ 298580 h 298649"/>
              <a:gd name="connsiteX8" fmla="*/ 358295 w 358295"/>
              <a:gd name="connsiteY8" fmla="*/ 294847 h 298649"/>
              <a:gd name="connsiteX9" fmla="*/ 358295 w 358295"/>
              <a:gd name="connsiteY9" fmla="*/ 294847 h 298649"/>
              <a:gd name="connsiteX0" fmla="*/ 0 w 358295"/>
              <a:gd name="connsiteY0" fmla="*/ 0 h 298649"/>
              <a:gd name="connsiteX1" fmla="*/ 14929 w 358295"/>
              <a:gd name="connsiteY1" fmla="*/ 104503 h 298649"/>
              <a:gd name="connsiteX2" fmla="*/ 41054 w 358295"/>
              <a:gd name="connsiteY2" fmla="*/ 160486 h 298649"/>
              <a:gd name="connsiteX3" fmla="*/ 78377 w 358295"/>
              <a:gd name="connsiteY3" fmla="*/ 216470 h 298649"/>
              <a:gd name="connsiteX4" fmla="*/ 134360 w 358295"/>
              <a:gd name="connsiteY4" fmla="*/ 261257 h 298649"/>
              <a:gd name="connsiteX5" fmla="*/ 197809 w 358295"/>
              <a:gd name="connsiteY5" fmla="*/ 283651 h 298649"/>
              <a:gd name="connsiteX6" fmla="*/ 261257 w 358295"/>
              <a:gd name="connsiteY6" fmla="*/ 291115 h 298649"/>
              <a:gd name="connsiteX7" fmla="*/ 291115 w 358295"/>
              <a:gd name="connsiteY7" fmla="*/ 298580 h 298649"/>
              <a:gd name="connsiteX8" fmla="*/ 358295 w 358295"/>
              <a:gd name="connsiteY8" fmla="*/ 294847 h 298649"/>
              <a:gd name="connsiteX9" fmla="*/ 358295 w 358295"/>
              <a:gd name="connsiteY9" fmla="*/ 294847 h 298649"/>
              <a:gd name="connsiteX0" fmla="*/ 0 w 358295"/>
              <a:gd name="connsiteY0" fmla="*/ 0 h 298649"/>
              <a:gd name="connsiteX1" fmla="*/ 14929 w 358295"/>
              <a:gd name="connsiteY1" fmla="*/ 104503 h 298649"/>
              <a:gd name="connsiteX2" fmla="*/ 41054 w 358295"/>
              <a:gd name="connsiteY2" fmla="*/ 160486 h 298649"/>
              <a:gd name="connsiteX3" fmla="*/ 78377 w 358295"/>
              <a:gd name="connsiteY3" fmla="*/ 216470 h 298649"/>
              <a:gd name="connsiteX4" fmla="*/ 134360 w 358295"/>
              <a:gd name="connsiteY4" fmla="*/ 261257 h 298649"/>
              <a:gd name="connsiteX5" fmla="*/ 197809 w 358295"/>
              <a:gd name="connsiteY5" fmla="*/ 283651 h 298649"/>
              <a:gd name="connsiteX6" fmla="*/ 261257 w 358295"/>
              <a:gd name="connsiteY6" fmla="*/ 294847 h 298649"/>
              <a:gd name="connsiteX7" fmla="*/ 291115 w 358295"/>
              <a:gd name="connsiteY7" fmla="*/ 298580 h 298649"/>
              <a:gd name="connsiteX8" fmla="*/ 358295 w 358295"/>
              <a:gd name="connsiteY8" fmla="*/ 294847 h 298649"/>
              <a:gd name="connsiteX9" fmla="*/ 358295 w 358295"/>
              <a:gd name="connsiteY9" fmla="*/ 294847 h 298649"/>
              <a:gd name="connsiteX0" fmla="*/ 0 w 358295"/>
              <a:gd name="connsiteY0" fmla="*/ 0 h 298649"/>
              <a:gd name="connsiteX1" fmla="*/ 14929 w 358295"/>
              <a:gd name="connsiteY1" fmla="*/ 104503 h 298649"/>
              <a:gd name="connsiteX2" fmla="*/ 41054 w 358295"/>
              <a:gd name="connsiteY2" fmla="*/ 160486 h 298649"/>
              <a:gd name="connsiteX3" fmla="*/ 78377 w 358295"/>
              <a:gd name="connsiteY3" fmla="*/ 216470 h 298649"/>
              <a:gd name="connsiteX4" fmla="*/ 140337 w 358295"/>
              <a:gd name="connsiteY4" fmla="*/ 261257 h 298649"/>
              <a:gd name="connsiteX5" fmla="*/ 197809 w 358295"/>
              <a:gd name="connsiteY5" fmla="*/ 283651 h 298649"/>
              <a:gd name="connsiteX6" fmla="*/ 261257 w 358295"/>
              <a:gd name="connsiteY6" fmla="*/ 294847 h 298649"/>
              <a:gd name="connsiteX7" fmla="*/ 291115 w 358295"/>
              <a:gd name="connsiteY7" fmla="*/ 298580 h 298649"/>
              <a:gd name="connsiteX8" fmla="*/ 358295 w 358295"/>
              <a:gd name="connsiteY8" fmla="*/ 294847 h 298649"/>
              <a:gd name="connsiteX9" fmla="*/ 358295 w 358295"/>
              <a:gd name="connsiteY9" fmla="*/ 294847 h 29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295" h="298649">
                <a:moveTo>
                  <a:pt x="0" y="0"/>
                </a:moveTo>
                <a:cubicBezTo>
                  <a:pt x="4043" y="29547"/>
                  <a:pt x="8087" y="77756"/>
                  <a:pt x="14929" y="104503"/>
                </a:cubicBezTo>
                <a:cubicBezTo>
                  <a:pt x="21771" y="131250"/>
                  <a:pt x="30479" y="141825"/>
                  <a:pt x="41054" y="160486"/>
                </a:cubicBezTo>
                <a:cubicBezTo>
                  <a:pt x="51629" y="179147"/>
                  <a:pt x="61830" y="199675"/>
                  <a:pt x="78377" y="216470"/>
                </a:cubicBezTo>
                <a:cubicBezTo>
                  <a:pt x="94924" y="233265"/>
                  <a:pt x="120432" y="250060"/>
                  <a:pt x="140337" y="261257"/>
                </a:cubicBezTo>
                <a:cubicBezTo>
                  <a:pt x="160242" y="272454"/>
                  <a:pt x="177656" y="278053"/>
                  <a:pt x="197809" y="283651"/>
                </a:cubicBezTo>
                <a:cubicBezTo>
                  <a:pt x="217962" y="289249"/>
                  <a:pt x="245706" y="292359"/>
                  <a:pt x="261257" y="294847"/>
                </a:cubicBezTo>
                <a:cubicBezTo>
                  <a:pt x="276808" y="297335"/>
                  <a:pt x="274942" y="297958"/>
                  <a:pt x="291115" y="298580"/>
                </a:cubicBezTo>
                <a:cubicBezTo>
                  <a:pt x="307288" y="299202"/>
                  <a:pt x="347098" y="295469"/>
                  <a:pt x="358295" y="294847"/>
                </a:cubicBezTo>
                <a:lnTo>
                  <a:pt x="358295" y="294847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Freeform 13"/>
          <p:cNvSpPr/>
          <p:nvPr/>
        </p:nvSpPr>
        <p:spPr>
          <a:xfrm>
            <a:off x="6919667" y="4103945"/>
            <a:ext cx="671804" cy="1011438"/>
          </a:xfrm>
          <a:custGeom>
            <a:avLst/>
            <a:gdLst>
              <a:gd name="connsiteX0" fmla="*/ 0 w 656875"/>
              <a:gd name="connsiteY0" fmla="*/ 1011438 h 1011438"/>
              <a:gd name="connsiteX1" fmla="*/ 108235 w 656875"/>
              <a:gd name="connsiteY1" fmla="*/ 977848 h 1011438"/>
              <a:gd name="connsiteX2" fmla="*/ 190344 w 656875"/>
              <a:gd name="connsiteY2" fmla="*/ 918132 h 1011438"/>
              <a:gd name="connsiteX3" fmla="*/ 298579 w 656875"/>
              <a:gd name="connsiteY3" fmla="*/ 798701 h 1011438"/>
              <a:gd name="connsiteX4" fmla="*/ 395618 w 656875"/>
              <a:gd name="connsiteY4" fmla="*/ 653143 h 1011438"/>
              <a:gd name="connsiteX5" fmla="*/ 462798 w 656875"/>
              <a:gd name="connsiteY5" fmla="*/ 511318 h 1011438"/>
              <a:gd name="connsiteX6" fmla="*/ 537443 w 656875"/>
              <a:gd name="connsiteY6" fmla="*/ 343367 h 1011438"/>
              <a:gd name="connsiteX7" fmla="*/ 615820 w 656875"/>
              <a:gd name="connsiteY7" fmla="*/ 149290 h 1011438"/>
              <a:gd name="connsiteX8" fmla="*/ 656875 w 656875"/>
              <a:gd name="connsiteY8" fmla="*/ 0 h 1011438"/>
              <a:gd name="connsiteX9" fmla="*/ 656875 w 656875"/>
              <a:gd name="connsiteY9" fmla="*/ 0 h 1011438"/>
              <a:gd name="connsiteX0" fmla="*/ 0 w 668072"/>
              <a:gd name="connsiteY0" fmla="*/ 1011438 h 1011438"/>
              <a:gd name="connsiteX1" fmla="*/ 119432 w 668072"/>
              <a:gd name="connsiteY1" fmla="*/ 977848 h 1011438"/>
              <a:gd name="connsiteX2" fmla="*/ 201541 w 668072"/>
              <a:gd name="connsiteY2" fmla="*/ 918132 h 1011438"/>
              <a:gd name="connsiteX3" fmla="*/ 309776 w 668072"/>
              <a:gd name="connsiteY3" fmla="*/ 798701 h 1011438"/>
              <a:gd name="connsiteX4" fmla="*/ 406815 w 668072"/>
              <a:gd name="connsiteY4" fmla="*/ 653143 h 1011438"/>
              <a:gd name="connsiteX5" fmla="*/ 473995 w 668072"/>
              <a:gd name="connsiteY5" fmla="*/ 511318 h 1011438"/>
              <a:gd name="connsiteX6" fmla="*/ 548640 w 668072"/>
              <a:gd name="connsiteY6" fmla="*/ 343367 h 1011438"/>
              <a:gd name="connsiteX7" fmla="*/ 627017 w 668072"/>
              <a:gd name="connsiteY7" fmla="*/ 149290 h 1011438"/>
              <a:gd name="connsiteX8" fmla="*/ 668072 w 668072"/>
              <a:gd name="connsiteY8" fmla="*/ 0 h 1011438"/>
              <a:gd name="connsiteX9" fmla="*/ 668072 w 668072"/>
              <a:gd name="connsiteY9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77727 w 671804"/>
              <a:gd name="connsiteY5" fmla="*/ 511318 h 1011438"/>
              <a:gd name="connsiteX6" fmla="*/ 552372 w 671804"/>
              <a:gd name="connsiteY6" fmla="*/ 343367 h 1011438"/>
              <a:gd name="connsiteX7" fmla="*/ 630749 w 671804"/>
              <a:gd name="connsiteY7" fmla="*/ 149290 h 1011438"/>
              <a:gd name="connsiteX8" fmla="*/ 671804 w 671804"/>
              <a:gd name="connsiteY8" fmla="*/ 0 h 1011438"/>
              <a:gd name="connsiteX9" fmla="*/ 671804 w 671804"/>
              <a:gd name="connsiteY9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77727 w 671804"/>
              <a:gd name="connsiteY5" fmla="*/ 511318 h 1011438"/>
              <a:gd name="connsiteX6" fmla="*/ 552372 w 671804"/>
              <a:gd name="connsiteY6" fmla="*/ 343367 h 1011438"/>
              <a:gd name="connsiteX7" fmla="*/ 630749 w 671804"/>
              <a:gd name="connsiteY7" fmla="*/ 149290 h 1011438"/>
              <a:gd name="connsiteX8" fmla="*/ 671804 w 671804"/>
              <a:gd name="connsiteY8" fmla="*/ 0 h 1011438"/>
              <a:gd name="connsiteX9" fmla="*/ 671804 w 671804"/>
              <a:gd name="connsiteY9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55334 w 671804"/>
              <a:gd name="connsiteY5" fmla="*/ 563569 h 1011438"/>
              <a:gd name="connsiteX6" fmla="*/ 477727 w 671804"/>
              <a:gd name="connsiteY6" fmla="*/ 511318 h 1011438"/>
              <a:gd name="connsiteX7" fmla="*/ 552372 w 671804"/>
              <a:gd name="connsiteY7" fmla="*/ 343367 h 1011438"/>
              <a:gd name="connsiteX8" fmla="*/ 630749 w 671804"/>
              <a:gd name="connsiteY8" fmla="*/ 149290 h 1011438"/>
              <a:gd name="connsiteX9" fmla="*/ 671804 w 671804"/>
              <a:gd name="connsiteY9" fmla="*/ 0 h 1011438"/>
              <a:gd name="connsiteX10" fmla="*/ 671804 w 671804"/>
              <a:gd name="connsiteY10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55334 w 671804"/>
              <a:gd name="connsiteY5" fmla="*/ 563569 h 1011438"/>
              <a:gd name="connsiteX6" fmla="*/ 503853 w 671804"/>
              <a:gd name="connsiteY6" fmla="*/ 470263 h 1011438"/>
              <a:gd name="connsiteX7" fmla="*/ 552372 w 671804"/>
              <a:gd name="connsiteY7" fmla="*/ 343367 h 1011438"/>
              <a:gd name="connsiteX8" fmla="*/ 630749 w 671804"/>
              <a:gd name="connsiteY8" fmla="*/ 149290 h 1011438"/>
              <a:gd name="connsiteX9" fmla="*/ 671804 w 671804"/>
              <a:gd name="connsiteY9" fmla="*/ 0 h 1011438"/>
              <a:gd name="connsiteX10" fmla="*/ 671804 w 671804"/>
              <a:gd name="connsiteY10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55334 w 671804"/>
              <a:gd name="connsiteY5" fmla="*/ 563569 h 1011438"/>
              <a:gd name="connsiteX6" fmla="*/ 503853 w 671804"/>
              <a:gd name="connsiteY6" fmla="*/ 470263 h 1011438"/>
              <a:gd name="connsiteX7" fmla="*/ 552372 w 671804"/>
              <a:gd name="connsiteY7" fmla="*/ 343367 h 1011438"/>
              <a:gd name="connsiteX8" fmla="*/ 630749 w 671804"/>
              <a:gd name="connsiteY8" fmla="*/ 149290 h 1011438"/>
              <a:gd name="connsiteX9" fmla="*/ 671804 w 671804"/>
              <a:gd name="connsiteY9" fmla="*/ 0 h 1011438"/>
              <a:gd name="connsiteX10" fmla="*/ 671804 w 671804"/>
              <a:gd name="connsiteY10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55334 w 671804"/>
              <a:gd name="connsiteY5" fmla="*/ 563569 h 1011438"/>
              <a:gd name="connsiteX6" fmla="*/ 503853 w 671804"/>
              <a:gd name="connsiteY6" fmla="*/ 470263 h 1011438"/>
              <a:gd name="connsiteX7" fmla="*/ 552372 w 671804"/>
              <a:gd name="connsiteY7" fmla="*/ 343367 h 1011438"/>
              <a:gd name="connsiteX8" fmla="*/ 630749 w 671804"/>
              <a:gd name="connsiteY8" fmla="*/ 149290 h 1011438"/>
              <a:gd name="connsiteX9" fmla="*/ 671804 w 671804"/>
              <a:gd name="connsiteY9" fmla="*/ 0 h 1011438"/>
              <a:gd name="connsiteX10" fmla="*/ 671804 w 671804"/>
              <a:gd name="connsiteY10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55334 w 671804"/>
              <a:gd name="connsiteY5" fmla="*/ 578498 h 1011438"/>
              <a:gd name="connsiteX6" fmla="*/ 503853 w 671804"/>
              <a:gd name="connsiteY6" fmla="*/ 470263 h 1011438"/>
              <a:gd name="connsiteX7" fmla="*/ 552372 w 671804"/>
              <a:gd name="connsiteY7" fmla="*/ 343367 h 1011438"/>
              <a:gd name="connsiteX8" fmla="*/ 630749 w 671804"/>
              <a:gd name="connsiteY8" fmla="*/ 149290 h 1011438"/>
              <a:gd name="connsiteX9" fmla="*/ 671804 w 671804"/>
              <a:gd name="connsiteY9" fmla="*/ 0 h 1011438"/>
              <a:gd name="connsiteX10" fmla="*/ 671804 w 671804"/>
              <a:gd name="connsiteY10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55334 w 671804"/>
              <a:gd name="connsiteY5" fmla="*/ 567301 h 1011438"/>
              <a:gd name="connsiteX6" fmla="*/ 503853 w 671804"/>
              <a:gd name="connsiteY6" fmla="*/ 470263 h 1011438"/>
              <a:gd name="connsiteX7" fmla="*/ 552372 w 671804"/>
              <a:gd name="connsiteY7" fmla="*/ 343367 h 1011438"/>
              <a:gd name="connsiteX8" fmla="*/ 630749 w 671804"/>
              <a:gd name="connsiteY8" fmla="*/ 149290 h 1011438"/>
              <a:gd name="connsiteX9" fmla="*/ 671804 w 671804"/>
              <a:gd name="connsiteY9" fmla="*/ 0 h 1011438"/>
              <a:gd name="connsiteX10" fmla="*/ 671804 w 671804"/>
              <a:gd name="connsiteY10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47869 w 671804"/>
              <a:gd name="connsiteY5" fmla="*/ 559837 h 1011438"/>
              <a:gd name="connsiteX6" fmla="*/ 503853 w 671804"/>
              <a:gd name="connsiteY6" fmla="*/ 470263 h 1011438"/>
              <a:gd name="connsiteX7" fmla="*/ 552372 w 671804"/>
              <a:gd name="connsiteY7" fmla="*/ 343367 h 1011438"/>
              <a:gd name="connsiteX8" fmla="*/ 630749 w 671804"/>
              <a:gd name="connsiteY8" fmla="*/ 149290 h 1011438"/>
              <a:gd name="connsiteX9" fmla="*/ 671804 w 671804"/>
              <a:gd name="connsiteY9" fmla="*/ 0 h 1011438"/>
              <a:gd name="connsiteX10" fmla="*/ 671804 w 671804"/>
              <a:gd name="connsiteY10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55334 w 671804"/>
              <a:gd name="connsiteY5" fmla="*/ 563569 h 1011438"/>
              <a:gd name="connsiteX6" fmla="*/ 503853 w 671804"/>
              <a:gd name="connsiteY6" fmla="*/ 470263 h 1011438"/>
              <a:gd name="connsiteX7" fmla="*/ 552372 w 671804"/>
              <a:gd name="connsiteY7" fmla="*/ 343367 h 1011438"/>
              <a:gd name="connsiteX8" fmla="*/ 630749 w 671804"/>
              <a:gd name="connsiteY8" fmla="*/ 149290 h 1011438"/>
              <a:gd name="connsiteX9" fmla="*/ 671804 w 671804"/>
              <a:gd name="connsiteY9" fmla="*/ 0 h 1011438"/>
              <a:gd name="connsiteX10" fmla="*/ 671804 w 671804"/>
              <a:gd name="connsiteY10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55334 w 671804"/>
              <a:gd name="connsiteY5" fmla="*/ 567301 h 1011438"/>
              <a:gd name="connsiteX6" fmla="*/ 503853 w 671804"/>
              <a:gd name="connsiteY6" fmla="*/ 470263 h 1011438"/>
              <a:gd name="connsiteX7" fmla="*/ 552372 w 671804"/>
              <a:gd name="connsiteY7" fmla="*/ 343367 h 1011438"/>
              <a:gd name="connsiteX8" fmla="*/ 630749 w 671804"/>
              <a:gd name="connsiteY8" fmla="*/ 149290 h 1011438"/>
              <a:gd name="connsiteX9" fmla="*/ 671804 w 671804"/>
              <a:gd name="connsiteY9" fmla="*/ 0 h 1011438"/>
              <a:gd name="connsiteX10" fmla="*/ 671804 w 671804"/>
              <a:gd name="connsiteY10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55334 w 671804"/>
              <a:gd name="connsiteY5" fmla="*/ 567301 h 1011438"/>
              <a:gd name="connsiteX6" fmla="*/ 503853 w 671804"/>
              <a:gd name="connsiteY6" fmla="*/ 470263 h 1011438"/>
              <a:gd name="connsiteX7" fmla="*/ 552372 w 671804"/>
              <a:gd name="connsiteY7" fmla="*/ 343367 h 1011438"/>
              <a:gd name="connsiteX8" fmla="*/ 593427 w 671804"/>
              <a:gd name="connsiteY8" fmla="*/ 257525 h 1011438"/>
              <a:gd name="connsiteX9" fmla="*/ 630749 w 671804"/>
              <a:gd name="connsiteY9" fmla="*/ 149290 h 1011438"/>
              <a:gd name="connsiteX10" fmla="*/ 671804 w 671804"/>
              <a:gd name="connsiteY10" fmla="*/ 0 h 1011438"/>
              <a:gd name="connsiteX11" fmla="*/ 671804 w 671804"/>
              <a:gd name="connsiteY11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55334 w 671804"/>
              <a:gd name="connsiteY5" fmla="*/ 567301 h 1011438"/>
              <a:gd name="connsiteX6" fmla="*/ 503853 w 671804"/>
              <a:gd name="connsiteY6" fmla="*/ 470263 h 1011438"/>
              <a:gd name="connsiteX7" fmla="*/ 552372 w 671804"/>
              <a:gd name="connsiteY7" fmla="*/ 343367 h 1011438"/>
              <a:gd name="connsiteX8" fmla="*/ 585962 w 671804"/>
              <a:gd name="connsiteY8" fmla="*/ 253793 h 1011438"/>
              <a:gd name="connsiteX9" fmla="*/ 630749 w 671804"/>
              <a:gd name="connsiteY9" fmla="*/ 149290 h 1011438"/>
              <a:gd name="connsiteX10" fmla="*/ 671804 w 671804"/>
              <a:gd name="connsiteY10" fmla="*/ 0 h 1011438"/>
              <a:gd name="connsiteX11" fmla="*/ 671804 w 671804"/>
              <a:gd name="connsiteY11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55334 w 671804"/>
              <a:gd name="connsiteY5" fmla="*/ 567301 h 1011438"/>
              <a:gd name="connsiteX6" fmla="*/ 503853 w 671804"/>
              <a:gd name="connsiteY6" fmla="*/ 470263 h 1011438"/>
              <a:gd name="connsiteX7" fmla="*/ 552372 w 671804"/>
              <a:gd name="connsiteY7" fmla="*/ 343367 h 1011438"/>
              <a:gd name="connsiteX8" fmla="*/ 585962 w 671804"/>
              <a:gd name="connsiteY8" fmla="*/ 253793 h 1011438"/>
              <a:gd name="connsiteX9" fmla="*/ 630749 w 671804"/>
              <a:gd name="connsiteY9" fmla="*/ 149290 h 1011438"/>
              <a:gd name="connsiteX10" fmla="*/ 671804 w 671804"/>
              <a:gd name="connsiteY10" fmla="*/ 0 h 1011438"/>
              <a:gd name="connsiteX11" fmla="*/ 671804 w 671804"/>
              <a:gd name="connsiteY11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55334 w 671804"/>
              <a:gd name="connsiteY5" fmla="*/ 567301 h 1011438"/>
              <a:gd name="connsiteX6" fmla="*/ 503853 w 671804"/>
              <a:gd name="connsiteY6" fmla="*/ 470263 h 1011438"/>
              <a:gd name="connsiteX7" fmla="*/ 552372 w 671804"/>
              <a:gd name="connsiteY7" fmla="*/ 343367 h 1011438"/>
              <a:gd name="connsiteX8" fmla="*/ 589694 w 671804"/>
              <a:gd name="connsiteY8" fmla="*/ 264990 h 1011438"/>
              <a:gd name="connsiteX9" fmla="*/ 630749 w 671804"/>
              <a:gd name="connsiteY9" fmla="*/ 149290 h 1011438"/>
              <a:gd name="connsiteX10" fmla="*/ 671804 w 671804"/>
              <a:gd name="connsiteY10" fmla="*/ 0 h 1011438"/>
              <a:gd name="connsiteX11" fmla="*/ 671804 w 671804"/>
              <a:gd name="connsiteY11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55334 w 671804"/>
              <a:gd name="connsiteY5" fmla="*/ 567301 h 1011438"/>
              <a:gd name="connsiteX6" fmla="*/ 503853 w 671804"/>
              <a:gd name="connsiteY6" fmla="*/ 470263 h 1011438"/>
              <a:gd name="connsiteX7" fmla="*/ 552372 w 671804"/>
              <a:gd name="connsiteY7" fmla="*/ 343367 h 1011438"/>
              <a:gd name="connsiteX8" fmla="*/ 585962 w 671804"/>
              <a:gd name="connsiteY8" fmla="*/ 264990 h 1011438"/>
              <a:gd name="connsiteX9" fmla="*/ 630749 w 671804"/>
              <a:gd name="connsiteY9" fmla="*/ 149290 h 1011438"/>
              <a:gd name="connsiteX10" fmla="*/ 671804 w 671804"/>
              <a:gd name="connsiteY10" fmla="*/ 0 h 1011438"/>
              <a:gd name="connsiteX11" fmla="*/ 671804 w 671804"/>
              <a:gd name="connsiteY11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55334 w 671804"/>
              <a:gd name="connsiteY5" fmla="*/ 567301 h 1011438"/>
              <a:gd name="connsiteX6" fmla="*/ 503853 w 671804"/>
              <a:gd name="connsiteY6" fmla="*/ 470263 h 1011438"/>
              <a:gd name="connsiteX7" fmla="*/ 552372 w 671804"/>
              <a:gd name="connsiteY7" fmla="*/ 343367 h 1011438"/>
              <a:gd name="connsiteX8" fmla="*/ 585962 w 671804"/>
              <a:gd name="connsiteY8" fmla="*/ 264990 h 1011438"/>
              <a:gd name="connsiteX9" fmla="*/ 630749 w 671804"/>
              <a:gd name="connsiteY9" fmla="*/ 149290 h 1011438"/>
              <a:gd name="connsiteX10" fmla="*/ 671804 w 671804"/>
              <a:gd name="connsiteY10" fmla="*/ 0 h 1011438"/>
              <a:gd name="connsiteX11" fmla="*/ 671804 w 671804"/>
              <a:gd name="connsiteY11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55334 w 671804"/>
              <a:gd name="connsiteY5" fmla="*/ 567301 h 1011438"/>
              <a:gd name="connsiteX6" fmla="*/ 503853 w 671804"/>
              <a:gd name="connsiteY6" fmla="*/ 470263 h 1011438"/>
              <a:gd name="connsiteX7" fmla="*/ 541175 w 671804"/>
              <a:gd name="connsiteY7" fmla="*/ 380689 h 1011438"/>
              <a:gd name="connsiteX8" fmla="*/ 552372 w 671804"/>
              <a:gd name="connsiteY8" fmla="*/ 343367 h 1011438"/>
              <a:gd name="connsiteX9" fmla="*/ 585962 w 671804"/>
              <a:gd name="connsiteY9" fmla="*/ 264990 h 1011438"/>
              <a:gd name="connsiteX10" fmla="*/ 630749 w 671804"/>
              <a:gd name="connsiteY10" fmla="*/ 149290 h 1011438"/>
              <a:gd name="connsiteX11" fmla="*/ 671804 w 671804"/>
              <a:gd name="connsiteY11" fmla="*/ 0 h 1011438"/>
              <a:gd name="connsiteX12" fmla="*/ 671804 w 671804"/>
              <a:gd name="connsiteY12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55334 w 671804"/>
              <a:gd name="connsiteY5" fmla="*/ 567301 h 1011438"/>
              <a:gd name="connsiteX6" fmla="*/ 503853 w 671804"/>
              <a:gd name="connsiteY6" fmla="*/ 470263 h 1011438"/>
              <a:gd name="connsiteX7" fmla="*/ 541175 w 671804"/>
              <a:gd name="connsiteY7" fmla="*/ 380689 h 1011438"/>
              <a:gd name="connsiteX8" fmla="*/ 552372 w 671804"/>
              <a:gd name="connsiteY8" fmla="*/ 350832 h 1011438"/>
              <a:gd name="connsiteX9" fmla="*/ 585962 w 671804"/>
              <a:gd name="connsiteY9" fmla="*/ 264990 h 1011438"/>
              <a:gd name="connsiteX10" fmla="*/ 630749 w 671804"/>
              <a:gd name="connsiteY10" fmla="*/ 149290 h 1011438"/>
              <a:gd name="connsiteX11" fmla="*/ 671804 w 671804"/>
              <a:gd name="connsiteY11" fmla="*/ 0 h 1011438"/>
              <a:gd name="connsiteX12" fmla="*/ 671804 w 671804"/>
              <a:gd name="connsiteY12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205273 w 671804"/>
              <a:gd name="connsiteY2" fmla="*/ 918132 h 1011438"/>
              <a:gd name="connsiteX3" fmla="*/ 313508 w 671804"/>
              <a:gd name="connsiteY3" fmla="*/ 798701 h 1011438"/>
              <a:gd name="connsiteX4" fmla="*/ 410547 w 671804"/>
              <a:gd name="connsiteY4" fmla="*/ 653143 h 1011438"/>
              <a:gd name="connsiteX5" fmla="*/ 455334 w 671804"/>
              <a:gd name="connsiteY5" fmla="*/ 567301 h 1011438"/>
              <a:gd name="connsiteX6" fmla="*/ 503853 w 671804"/>
              <a:gd name="connsiteY6" fmla="*/ 470263 h 1011438"/>
              <a:gd name="connsiteX7" fmla="*/ 541175 w 671804"/>
              <a:gd name="connsiteY7" fmla="*/ 380689 h 1011438"/>
              <a:gd name="connsiteX8" fmla="*/ 552372 w 671804"/>
              <a:gd name="connsiteY8" fmla="*/ 350832 h 1011438"/>
              <a:gd name="connsiteX9" fmla="*/ 585962 w 671804"/>
              <a:gd name="connsiteY9" fmla="*/ 264990 h 1011438"/>
              <a:gd name="connsiteX10" fmla="*/ 630749 w 671804"/>
              <a:gd name="connsiteY10" fmla="*/ 149290 h 1011438"/>
              <a:gd name="connsiteX11" fmla="*/ 656875 w 671804"/>
              <a:gd name="connsiteY11" fmla="*/ 67181 h 1011438"/>
              <a:gd name="connsiteX12" fmla="*/ 671804 w 671804"/>
              <a:gd name="connsiteY12" fmla="*/ 0 h 1011438"/>
              <a:gd name="connsiteX13" fmla="*/ 671804 w 671804"/>
              <a:gd name="connsiteY13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145557 w 671804"/>
              <a:gd name="connsiteY2" fmla="*/ 959187 h 1011438"/>
              <a:gd name="connsiteX3" fmla="*/ 205273 w 671804"/>
              <a:gd name="connsiteY3" fmla="*/ 918132 h 1011438"/>
              <a:gd name="connsiteX4" fmla="*/ 313508 w 671804"/>
              <a:gd name="connsiteY4" fmla="*/ 798701 h 1011438"/>
              <a:gd name="connsiteX5" fmla="*/ 410547 w 671804"/>
              <a:gd name="connsiteY5" fmla="*/ 653143 h 1011438"/>
              <a:gd name="connsiteX6" fmla="*/ 455334 w 671804"/>
              <a:gd name="connsiteY6" fmla="*/ 567301 h 1011438"/>
              <a:gd name="connsiteX7" fmla="*/ 503853 w 671804"/>
              <a:gd name="connsiteY7" fmla="*/ 470263 h 1011438"/>
              <a:gd name="connsiteX8" fmla="*/ 541175 w 671804"/>
              <a:gd name="connsiteY8" fmla="*/ 380689 h 1011438"/>
              <a:gd name="connsiteX9" fmla="*/ 552372 w 671804"/>
              <a:gd name="connsiteY9" fmla="*/ 350832 h 1011438"/>
              <a:gd name="connsiteX10" fmla="*/ 585962 w 671804"/>
              <a:gd name="connsiteY10" fmla="*/ 264990 h 1011438"/>
              <a:gd name="connsiteX11" fmla="*/ 630749 w 671804"/>
              <a:gd name="connsiteY11" fmla="*/ 149290 h 1011438"/>
              <a:gd name="connsiteX12" fmla="*/ 656875 w 671804"/>
              <a:gd name="connsiteY12" fmla="*/ 67181 h 1011438"/>
              <a:gd name="connsiteX13" fmla="*/ 671804 w 671804"/>
              <a:gd name="connsiteY13" fmla="*/ 0 h 1011438"/>
              <a:gd name="connsiteX14" fmla="*/ 671804 w 671804"/>
              <a:gd name="connsiteY14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145557 w 671804"/>
              <a:gd name="connsiteY2" fmla="*/ 959187 h 1011438"/>
              <a:gd name="connsiteX3" fmla="*/ 205273 w 671804"/>
              <a:gd name="connsiteY3" fmla="*/ 918132 h 1011438"/>
              <a:gd name="connsiteX4" fmla="*/ 313508 w 671804"/>
              <a:gd name="connsiteY4" fmla="*/ 798701 h 1011438"/>
              <a:gd name="connsiteX5" fmla="*/ 410547 w 671804"/>
              <a:gd name="connsiteY5" fmla="*/ 653143 h 1011438"/>
              <a:gd name="connsiteX6" fmla="*/ 455334 w 671804"/>
              <a:gd name="connsiteY6" fmla="*/ 567301 h 1011438"/>
              <a:gd name="connsiteX7" fmla="*/ 503853 w 671804"/>
              <a:gd name="connsiteY7" fmla="*/ 470263 h 1011438"/>
              <a:gd name="connsiteX8" fmla="*/ 541175 w 671804"/>
              <a:gd name="connsiteY8" fmla="*/ 380689 h 1011438"/>
              <a:gd name="connsiteX9" fmla="*/ 552372 w 671804"/>
              <a:gd name="connsiteY9" fmla="*/ 350832 h 1011438"/>
              <a:gd name="connsiteX10" fmla="*/ 585962 w 671804"/>
              <a:gd name="connsiteY10" fmla="*/ 264990 h 1011438"/>
              <a:gd name="connsiteX11" fmla="*/ 630749 w 671804"/>
              <a:gd name="connsiteY11" fmla="*/ 149290 h 1011438"/>
              <a:gd name="connsiteX12" fmla="*/ 656875 w 671804"/>
              <a:gd name="connsiteY12" fmla="*/ 67181 h 1011438"/>
              <a:gd name="connsiteX13" fmla="*/ 671804 w 671804"/>
              <a:gd name="connsiteY13" fmla="*/ 0 h 1011438"/>
              <a:gd name="connsiteX14" fmla="*/ 671804 w 671804"/>
              <a:gd name="connsiteY14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145557 w 671804"/>
              <a:gd name="connsiteY2" fmla="*/ 959187 h 1011438"/>
              <a:gd name="connsiteX3" fmla="*/ 205273 w 671804"/>
              <a:gd name="connsiteY3" fmla="*/ 918132 h 1011438"/>
              <a:gd name="connsiteX4" fmla="*/ 313508 w 671804"/>
              <a:gd name="connsiteY4" fmla="*/ 798701 h 1011438"/>
              <a:gd name="connsiteX5" fmla="*/ 410547 w 671804"/>
              <a:gd name="connsiteY5" fmla="*/ 653143 h 1011438"/>
              <a:gd name="connsiteX6" fmla="*/ 455334 w 671804"/>
              <a:gd name="connsiteY6" fmla="*/ 567301 h 1011438"/>
              <a:gd name="connsiteX7" fmla="*/ 503853 w 671804"/>
              <a:gd name="connsiteY7" fmla="*/ 470263 h 1011438"/>
              <a:gd name="connsiteX8" fmla="*/ 541175 w 671804"/>
              <a:gd name="connsiteY8" fmla="*/ 380689 h 1011438"/>
              <a:gd name="connsiteX9" fmla="*/ 552372 w 671804"/>
              <a:gd name="connsiteY9" fmla="*/ 350832 h 1011438"/>
              <a:gd name="connsiteX10" fmla="*/ 585962 w 671804"/>
              <a:gd name="connsiteY10" fmla="*/ 264990 h 1011438"/>
              <a:gd name="connsiteX11" fmla="*/ 630749 w 671804"/>
              <a:gd name="connsiteY11" fmla="*/ 149290 h 1011438"/>
              <a:gd name="connsiteX12" fmla="*/ 656875 w 671804"/>
              <a:gd name="connsiteY12" fmla="*/ 67181 h 1011438"/>
              <a:gd name="connsiteX13" fmla="*/ 671804 w 671804"/>
              <a:gd name="connsiteY13" fmla="*/ 0 h 1011438"/>
              <a:gd name="connsiteX14" fmla="*/ 671804 w 671804"/>
              <a:gd name="connsiteY14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145557 w 671804"/>
              <a:gd name="connsiteY2" fmla="*/ 959187 h 1011438"/>
              <a:gd name="connsiteX3" fmla="*/ 205273 w 671804"/>
              <a:gd name="connsiteY3" fmla="*/ 918132 h 1011438"/>
              <a:gd name="connsiteX4" fmla="*/ 313508 w 671804"/>
              <a:gd name="connsiteY4" fmla="*/ 798701 h 1011438"/>
              <a:gd name="connsiteX5" fmla="*/ 410547 w 671804"/>
              <a:gd name="connsiteY5" fmla="*/ 653143 h 1011438"/>
              <a:gd name="connsiteX6" fmla="*/ 455334 w 671804"/>
              <a:gd name="connsiteY6" fmla="*/ 567301 h 1011438"/>
              <a:gd name="connsiteX7" fmla="*/ 503853 w 671804"/>
              <a:gd name="connsiteY7" fmla="*/ 470263 h 1011438"/>
              <a:gd name="connsiteX8" fmla="*/ 541175 w 671804"/>
              <a:gd name="connsiteY8" fmla="*/ 380689 h 1011438"/>
              <a:gd name="connsiteX9" fmla="*/ 552372 w 671804"/>
              <a:gd name="connsiteY9" fmla="*/ 350832 h 1011438"/>
              <a:gd name="connsiteX10" fmla="*/ 585962 w 671804"/>
              <a:gd name="connsiteY10" fmla="*/ 264990 h 1011438"/>
              <a:gd name="connsiteX11" fmla="*/ 630749 w 671804"/>
              <a:gd name="connsiteY11" fmla="*/ 149290 h 1011438"/>
              <a:gd name="connsiteX12" fmla="*/ 656875 w 671804"/>
              <a:gd name="connsiteY12" fmla="*/ 67181 h 1011438"/>
              <a:gd name="connsiteX13" fmla="*/ 671804 w 671804"/>
              <a:gd name="connsiteY13" fmla="*/ 0 h 1011438"/>
              <a:gd name="connsiteX14" fmla="*/ 671804 w 671804"/>
              <a:gd name="connsiteY14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145557 w 671804"/>
              <a:gd name="connsiteY2" fmla="*/ 959187 h 1011438"/>
              <a:gd name="connsiteX3" fmla="*/ 205273 w 671804"/>
              <a:gd name="connsiteY3" fmla="*/ 918132 h 1011438"/>
              <a:gd name="connsiteX4" fmla="*/ 313508 w 671804"/>
              <a:gd name="connsiteY4" fmla="*/ 798701 h 1011438"/>
              <a:gd name="connsiteX5" fmla="*/ 410547 w 671804"/>
              <a:gd name="connsiteY5" fmla="*/ 653143 h 1011438"/>
              <a:gd name="connsiteX6" fmla="*/ 455334 w 671804"/>
              <a:gd name="connsiteY6" fmla="*/ 567301 h 1011438"/>
              <a:gd name="connsiteX7" fmla="*/ 503853 w 671804"/>
              <a:gd name="connsiteY7" fmla="*/ 470263 h 1011438"/>
              <a:gd name="connsiteX8" fmla="*/ 541175 w 671804"/>
              <a:gd name="connsiteY8" fmla="*/ 380689 h 1011438"/>
              <a:gd name="connsiteX9" fmla="*/ 552372 w 671804"/>
              <a:gd name="connsiteY9" fmla="*/ 350832 h 1011438"/>
              <a:gd name="connsiteX10" fmla="*/ 585962 w 671804"/>
              <a:gd name="connsiteY10" fmla="*/ 264990 h 1011438"/>
              <a:gd name="connsiteX11" fmla="*/ 630749 w 671804"/>
              <a:gd name="connsiteY11" fmla="*/ 149290 h 1011438"/>
              <a:gd name="connsiteX12" fmla="*/ 656875 w 671804"/>
              <a:gd name="connsiteY12" fmla="*/ 67181 h 1011438"/>
              <a:gd name="connsiteX13" fmla="*/ 671804 w 671804"/>
              <a:gd name="connsiteY13" fmla="*/ 0 h 1011438"/>
              <a:gd name="connsiteX14" fmla="*/ 671804 w 671804"/>
              <a:gd name="connsiteY14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145557 w 671804"/>
              <a:gd name="connsiteY2" fmla="*/ 966652 h 1011438"/>
              <a:gd name="connsiteX3" fmla="*/ 205273 w 671804"/>
              <a:gd name="connsiteY3" fmla="*/ 918132 h 1011438"/>
              <a:gd name="connsiteX4" fmla="*/ 313508 w 671804"/>
              <a:gd name="connsiteY4" fmla="*/ 798701 h 1011438"/>
              <a:gd name="connsiteX5" fmla="*/ 410547 w 671804"/>
              <a:gd name="connsiteY5" fmla="*/ 653143 h 1011438"/>
              <a:gd name="connsiteX6" fmla="*/ 455334 w 671804"/>
              <a:gd name="connsiteY6" fmla="*/ 567301 h 1011438"/>
              <a:gd name="connsiteX7" fmla="*/ 503853 w 671804"/>
              <a:gd name="connsiteY7" fmla="*/ 470263 h 1011438"/>
              <a:gd name="connsiteX8" fmla="*/ 541175 w 671804"/>
              <a:gd name="connsiteY8" fmla="*/ 380689 h 1011438"/>
              <a:gd name="connsiteX9" fmla="*/ 552372 w 671804"/>
              <a:gd name="connsiteY9" fmla="*/ 350832 h 1011438"/>
              <a:gd name="connsiteX10" fmla="*/ 585962 w 671804"/>
              <a:gd name="connsiteY10" fmla="*/ 264990 h 1011438"/>
              <a:gd name="connsiteX11" fmla="*/ 630749 w 671804"/>
              <a:gd name="connsiteY11" fmla="*/ 149290 h 1011438"/>
              <a:gd name="connsiteX12" fmla="*/ 656875 w 671804"/>
              <a:gd name="connsiteY12" fmla="*/ 67181 h 1011438"/>
              <a:gd name="connsiteX13" fmla="*/ 671804 w 671804"/>
              <a:gd name="connsiteY13" fmla="*/ 0 h 1011438"/>
              <a:gd name="connsiteX14" fmla="*/ 671804 w 671804"/>
              <a:gd name="connsiteY14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145557 w 671804"/>
              <a:gd name="connsiteY2" fmla="*/ 959187 h 1011438"/>
              <a:gd name="connsiteX3" fmla="*/ 205273 w 671804"/>
              <a:gd name="connsiteY3" fmla="*/ 918132 h 1011438"/>
              <a:gd name="connsiteX4" fmla="*/ 313508 w 671804"/>
              <a:gd name="connsiteY4" fmla="*/ 798701 h 1011438"/>
              <a:gd name="connsiteX5" fmla="*/ 410547 w 671804"/>
              <a:gd name="connsiteY5" fmla="*/ 653143 h 1011438"/>
              <a:gd name="connsiteX6" fmla="*/ 455334 w 671804"/>
              <a:gd name="connsiteY6" fmla="*/ 567301 h 1011438"/>
              <a:gd name="connsiteX7" fmla="*/ 503853 w 671804"/>
              <a:gd name="connsiteY7" fmla="*/ 470263 h 1011438"/>
              <a:gd name="connsiteX8" fmla="*/ 541175 w 671804"/>
              <a:gd name="connsiteY8" fmla="*/ 380689 h 1011438"/>
              <a:gd name="connsiteX9" fmla="*/ 552372 w 671804"/>
              <a:gd name="connsiteY9" fmla="*/ 350832 h 1011438"/>
              <a:gd name="connsiteX10" fmla="*/ 585962 w 671804"/>
              <a:gd name="connsiteY10" fmla="*/ 264990 h 1011438"/>
              <a:gd name="connsiteX11" fmla="*/ 630749 w 671804"/>
              <a:gd name="connsiteY11" fmla="*/ 149290 h 1011438"/>
              <a:gd name="connsiteX12" fmla="*/ 656875 w 671804"/>
              <a:gd name="connsiteY12" fmla="*/ 67181 h 1011438"/>
              <a:gd name="connsiteX13" fmla="*/ 671804 w 671804"/>
              <a:gd name="connsiteY13" fmla="*/ 0 h 1011438"/>
              <a:gd name="connsiteX14" fmla="*/ 671804 w 671804"/>
              <a:gd name="connsiteY14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145557 w 671804"/>
              <a:gd name="connsiteY2" fmla="*/ 947990 h 1011438"/>
              <a:gd name="connsiteX3" fmla="*/ 205273 w 671804"/>
              <a:gd name="connsiteY3" fmla="*/ 918132 h 1011438"/>
              <a:gd name="connsiteX4" fmla="*/ 313508 w 671804"/>
              <a:gd name="connsiteY4" fmla="*/ 798701 h 1011438"/>
              <a:gd name="connsiteX5" fmla="*/ 410547 w 671804"/>
              <a:gd name="connsiteY5" fmla="*/ 653143 h 1011438"/>
              <a:gd name="connsiteX6" fmla="*/ 455334 w 671804"/>
              <a:gd name="connsiteY6" fmla="*/ 567301 h 1011438"/>
              <a:gd name="connsiteX7" fmla="*/ 503853 w 671804"/>
              <a:gd name="connsiteY7" fmla="*/ 470263 h 1011438"/>
              <a:gd name="connsiteX8" fmla="*/ 541175 w 671804"/>
              <a:gd name="connsiteY8" fmla="*/ 380689 h 1011438"/>
              <a:gd name="connsiteX9" fmla="*/ 552372 w 671804"/>
              <a:gd name="connsiteY9" fmla="*/ 350832 h 1011438"/>
              <a:gd name="connsiteX10" fmla="*/ 585962 w 671804"/>
              <a:gd name="connsiteY10" fmla="*/ 264990 h 1011438"/>
              <a:gd name="connsiteX11" fmla="*/ 630749 w 671804"/>
              <a:gd name="connsiteY11" fmla="*/ 149290 h 1011438"/>
              <a:gd name="connsiteX12" fmla="*/ 656875 w 671804"/>
              <a:gd name="connsiteY12" fmla="*/ 67181 h 1011438"/>
              <a:gd name="connsiteX13" fmla="*/ 671804 w 671804"/>
              <a:gd name="connsiteY13" fmla="*/ 0 h 1011438"/>
              <a:gd name="connsiteX14" fmla="*/ 671804 w 671804"/>
              <a:gd name="connsiteY14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145557 w 671804"/>
              <a:gd name="connsiteY2" fmla="*/ 955454 h 1011438"/>
              <a:gd name="connsiteX3" fmla="*/ 205273 w 671804"/>
              <a:gd name="connsiteY3" fmla="*/ 918132 h 1011438"/>
              <a:gd name="connsiteX4" fmla="*/ 313508 w 671804"/>
              <a:gd name="connsiteY4" fmla="*/ 798701 h 1011438"/>
              <a:gd name="connsiteX5" fmla="*/ 410547 w 671804"/>
              <a:gd name="connsiteY5" fmla="*/ 653143 h 1011438"/>
              <a:gd name="connsiteX6" fmla="*/ 455334 w 671804"/>
              <a:gd name="connsiteY6" fmla="*/ 567301 h 1011438"/>
              <a:gd name="connsiteX7" fmla="*/ 503853 w 671804"/>
              <a:gd name="connsiteY7" fmla="*/ 470263 h 1011438"/>
              <a:gd name="connsiteX8" fmla="*/ 541175 w 671804"/>
              <a:gd name="connsiteY8" fmla="*/ 380689 h 1011438"/>
              <a:gd name="connsiteX9" fmla="*/ 552372 w 671804"/>
              <a:gd name="connsiteY9" fmla="*/ 350832 h 1011438"/>
              <a:gd name="connsiteX10" fmla="*/ 585962 w 671804"/>
              <a:gd name="connsiteY10" fmla="*/ 264990 h 1011438"/>
              <a:gd name="connsiteX11" fmla="*/ 630749 w 671804"/>
              <a:gd name="connsiteY11" fmla="*/ 149290 h 1011438"/>
              <a:gd name="connsiteX12" fmla="*/ 656875 w 671804"/>
              <a:gd name="connsiteY12" fmla="*/ 67181 h 1011438"/>
              <a:gd name="connsiteX13" fmla="*/ 671804 w 671804"/>
              <a:gd name="connsiteY13" fmla="*/ 0 h 1011438"/>
              <a:gd name="connsiteX14" fmla="*/ 671804 w 671804"/>
              <a:gd name="connsiteY14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145557 w 671804"/>
              <a:gd name="connsiteY2" fmla="*/ 959187 h 1011438"/>
              <a:gd name="connsiteX3" fmla="*/ 205273 w 671804"/>
              <a:gd name="connsiteY3" fmla="*/ 918132 h 1011438"/>
              <a:gd name="connsiteX4" fmla="*/ 313508 w 671804"/>
              <a:gd name="connsiteY4" fmla="*/ 798701 h 1011438"/>
              <a:gd name="connsiteX5" fmla="*/ 410547 w 671804"/>
              <a:gd name="connsiteY5" fmla="*/ 653143 h 1011438"/>
              <a:gd name="connsiteX6" fmla="*/ 455334 w 671804"/>
              <a:gd name="connsiteY6" fmla="*/ 567301 h 1011438"/>
              <a:gd name="connsiteX7" fmla="*/ 503853 w 671804"/>
              <a:gd name="connsiteY7" fmla="*/ 470263 h 1011438"/>
              <a:gd name="connsiteX8" fmla="*/ 541175 w 671804"/>
              <a:gd name="connsiteY8" fmla="*/ 380689 h 1011438"/>
              <a:gd name="connsiteX9" fmla="*/ 552372 w 671804"/>
              <a:gd name="connsiteY9" fmla="*/ 350832 h 1011438"/>
              <a:gd name="connsiteX10" fmla="*/ 585962 w 671804"/>
              <a:gd name="connsiteY10" fmla="*/ 264990 h 1011438"/>
              <a:gd name="connsiteX11" fmla="*/ 630749 w 671804"/>
              <a:gd name="connsiteY11" fmla="*/ 149290 h 1011438"/>
              <a:gd name="connsiteX12" fmla="*/ 656875 w 671804"/>
              <a:gd name="connsiteY12" fmla="*/ 67181 h 1011438"/>
              <a:gd name="connsiteX13" fmla="*/ 671804 w 671804"/>
              <a:gd name="connsiteY13" fmla="*/ 0 h 1011438"/>
              <a:gd name="connsiteX14" fmla="*/ 671804 w 671804"/>
              <a:gd name="connsiteY14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145557 w 671804"/>
              <a:gd name="connsiteY2" fmla="*/ 970383 h 1011438"/>
              <a:gd name="connsiteX3" fmla="*/ 205273 w 671804"/>
              <a:gd name="connsiteY3" fmla="*/ 918132 h 1011438"/>
              <a:gd name="connsiteX4" fmla="*/ 313508 w 671804"/>
              <a:gd name="connsiteY4" fmla="*/ 798701 h 1011438"/>
              <a:gd name="connsiteX5" fmla="*/ 410547 w 671804"/>
              <a:gd name="connsiteY5" fmla="*/ 653143 h 1011438"/>
              <a:gd name="connsiteX6" fmla="*/ 455334 w 671804"/>
              <a:gd name="connsiteY6" fmla="*/ 567301 h 1011438"/>
              <a:gd name="connsiteX7" fmla="*/ 503853 w 671804"/>
              <a:gd name="connsiteY7" fmla="*/ 470263 h 1011438"/>
              <a:gd name="connsiteX8" fmla="*/ 541175 w 671804"/>
              <a:gd name="connsiteY8" fmla="*/ 380689 h 1011438"/>
              <a:gd name="connsiteX9" fmla="*/ 552372 w 671804"/>
              <a:gd name="connsiteY9" fmla="*/ 350832 h 1011438"/>
              <a:gd name="connsiteX10" fmla="*/ 585962 w 671804"/>
              <a:gd name="connsiteY10" fmla="*/ 264990 h 1011438"/>
              <a:gd name="connsiteX11" fmla="*/ 630749 w 671804"/>
              <a:gd name="connsiteY11" fmla="*/ 149290 h 1011438"/>
              <a:gd name="connsiteX12" fmla="*/ 656875 w 671804"/>
              <a:gd name="connsiteY12" fmla="*/ 67181 h 1011438"/>
              <a:gd name="connsiteX13" fmla="*/ 671804 w 671804"/>
              <a:gd name="connsiteY13" fmla="*/ 0 h 1011438"/>
              <a:gd name="connsiteX14" fmla="*/ 671804 w 671804"/>
              <a:gd name="connsiteY14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145557 w 671804"/>
              <a:gd name="connsiteY2" fmla="*/ 966651 h 1011438"/>
              <a:gd name="connsiteX3" fmla="*/ 205273 w 671804"/>
              <a:gd name="connsiteY3" fmla="*/ 918132 h 1011438"/>
              <a:gd name="connsiteX4" fmla="*/ 313508 w 671804"/>
              <a:gd name="connsiteY4" fmla="*/ 798701 h 1011438"/>
              <a:gd name="connsiteX5" fmla="*/ 410547 w 671804"/>
              <a:gd name="connsiteY5" fmla="*/ 653143 h 1011438"/>
              <a:gd name="connsiteX6" fmla="*/ 455334 w 671804"/>
              <a:gd name="connsiteY6" fmla="*/ 567301 h 1011438"/>
              <a:gd name="connsiteX7" fmla="*/ 503853 w 671804"/>
              <a:gd name="connsiteY7" fmla="*/ 470263 h 1011438"/>
              <a:gd name="connsiteX8" fmla="*/ 541175 w 671804"/>
              <a:gd name="connsiteY8" fmla="*/ 380689 h 1011438"/>
              <a:gd name="connsiteX9" fmla="*/ 552372 w 671804"/>
              <a:gd name="connsiteY9" fmla="*/ 350832 h 1011438"/>
              <a:gd name="connsiteX10" fmla="*/ 585962 w 671804"/>
              <a:gd name="connsiteY10" fmla="*/ 264990 h 1011438"/>
              <a:gd name="connsiteX11" fmla="*/ 630749 w 671804"/>
              <a:gd name="connsiteY11" fmla="*/ 149290 h 1011438"/>
              <a:gd name="connsiteX12" fmla="*/ 656875 w 671804"/>
              <a:gd name="connsiteY12" fmla="*/ 67181 h 1011438"/>
              <a:gd name="connsiteX13" fmla="*/ 671804 w 671804"/>
              <a:gd name="connsiteY13" fmla="*/ 0 h 1011438"/>
              <a:gd name="connsiteX14" fmla="*/ 671804 w 671804"/>
              <a:gd name="connsiteY14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145557 w 671804"/>
              <a:gd name="connsiteY2" fmla="*/ 951722 h 1011438"/>
              <a:gd name="connsiteX3" fmla="*/ 205273 w 671804"/>
              <a:gd name="connsiteY3" fmla="*/ 918132 h 1011438"/>
              <a:gd name="connsiteX4" fmla="*/ 313508 w 671804"/>
              <a:gd name="connsiteY4" fmla="*/ 798701 h 1011438"/>
              <a:gd name="connsiteX5" fmla="*/ 410547 w 671804"/>
              <a:gd name="connsiteY5" fmla="*/ 653143 h 1011438"/>
              <a:gd name="connsiteX6" fmla="*/ 455334 w 671804"/>
              <a:gd name="connsiteY6" fmla="*/ 567301 h 1011438"/>
              <a:gd name="connsiteX7" fmla="*/ 503853 w 671804"/>
              <a:gd name="connsiteY7" fmla="*/ 470263 h 1011438"/>
              <a:gd name="connsiteX8" fmla="*/ 541175 w 671804"/>
              <a:gd name="connsiteY8" fmla="*/ 380689 h 1011438"/>
              <a:gd name="connsiteX9" fmla="*/ 552372 w 671804"/>
              <a:gd name="connsiteY9" fmla="*/ 350832 h 1011438"/>
              <a:gd name="connsiteX10" fmla="*/ 585962 w 671804"/>
              <a:gd name="connsiteY10" fmla="*/ 264990 h 1011438"/>
              <a:gd name="connsiteX11" fmla="*/ 630749 w 671804"/>
              <a:gd name="connsiteY11" fmla="*/ 149290 h 1011438"/>
              <a:gd name="connsiteX12" fmla="*/ 656875 w 671804"/>
              <a:gd name="connsiteY12" fmla="*/ 67181 h 1011438"/>
              <a:gd name="connsiteX13" fmla="*/ 671804 w 671804"/>
              <a:gd name="connsiteY13" fmla="*/ 0 h 1011438"/>
              <a:gd name="connsiteX14" fmla="*/ 671804 w 671804"/>
              <a:gd name="connsiteY14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145557 w 671804"/>
              <a:gd name="connsiteY2" fmla="*/ 951722 h 1011438"/>
              <a:gd name="connsiteX3" fmla="*/ 205273 w 671804"/>
              <a:gd name="connsiteY3" fmla="*/ 918132 h 1011438"/>
              <a:gd name="connsiteX4" fmla="*/ 313508 w 671804"/>
              <a:gd name="connsiteY4" fmla="*/ 798701 h 1011438"/>
              <a:gd name="connsiteX5" fmla="*/ 410547 w 671804"/>
              <a:gd name="connsiteY5" fmla="*/ 653143 h 1011438"/>
              <a:gd name="connsiteX6" fmla="*/ 455334 w 671804"/>
              <a:gd name="connsiteY6" fmla="*/ 567301 h 1011438"/>
              <a:gd name="connsiteX7" fmla="*/ 503853 w 671804"/>
              <a:gd name="connsiteY7" fmla="*/ 470263 h 1011438"/>
              <a:gd name="connsiteX8" fmla="*/ 541175 w 671804"/>
              <a:gd name="connsiteY8" fmla="*/ 380689 h 1011438"/>
              <a:gd name="connsiteX9" fmla="*/ 552372 w 671804"/>
              <a:gd name="connsiteY9" fmla="*/ 350832 h 1011438"/>
              <a:gd name="connsiteX10" fmla="*/ 585962 w 671804"/>
              <a:gd name="connsiteY10" fmla="*/ 264990 h 1011438"/>
              <a:gd name="connsiteX11" fmla="*/ 630749 w 671804"/>
              <a:gd name="connsiteY11" fmla="*/ 149290 h 1011438"/>
              <a:gd name="connsiteX12" fmla="*/ 656875 w 671804"/>
              <a:gd name="connsiteY12" fmla="*/ 67181 h 1011438"/>
              <a:gd name="connsiteX13" fmla="*/ 671804 w 671804"/>
              <a:gd name="connsiteY13" fmla="*/ 0 h 1011438"/>
              <a:gd name="connsiteX14" fmla="*/ 671804 w 671804"/>
              <a:gd name="connsiteY14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145557 w 671804"/>
              <a:gd name="connsiteY2" fmla="*/ 966651 h 1011438"/>
              <a:gd name="connsiteX3" fmla="*/ 205273 w 671804"/>
              <a:gd name="connsiteY3" fmla="*/ 918132 h 1011438"/>
              <a:gd name="connsiteX4" fmla="*/ 313508 w 671804"/>
              <a:gd name="connsiteY4" fmla="*/ 798701 h 1011438"/>
              <a:gd name="connsiteX5" fmla="*/ 410547 w 671804"/>
              <a:gd name="connsiteY5" fmla="*/ 653143 h 1011438"/>
              <a:gd name="connsiteX6" fmla="*/ 455334 w 671804"/>
              <a:gd name="connsiteY6" fmla="*/ 567301 h 1011438"/>
              <a:gd name="connsiteX7" fmla="*/ 503853 w 671804"/>
              <a:gd name="connsiteY7" fmla="*/ 470263 h 1011438"/>
              <a:gd name="connsiteX8" fmla="*/ 541175 w 671804"/>
              <a:gd name="connsiteY8" fmla="*/ 380689 h 1011438"/>
              <a:gd name="connsiteX9" fmla="*/ 552372 w 671804"/>
              <a:gd name="connsiteY9" fmla="*/ 350832 h 1011438"/>
              <a:gd name="connsiteX10" fmla="*/ 585962 w 671804"/>
              <a:gd name="connsiteY10" fmla="*/ 264990 h 1011438"/>
              <a:gd name="connsiteX11" fmla="*/ 630749 w 671804"/>
              <a:gd name="connsiteY11" fmla="*/ 149290 h 1011438"/>
              <a:gd name="connsiteX12" fmla="*/ 656875 w 671804"/>
              <a:gd name="connsiteY12" fmla="*/ 67181 h 1011438"/>
              <a:gd name="connsiteX13" fmla="*/ 671804 w 671804"/>
              <a:gd name="connsiteY13" fmla="*/ 0 h 1011438"/>
              <a:gd name="connsiteX14" fmla="*/ 671804 w 671804"/>
              <a:gd name="connsiteY14" fmla="*/ 0 h 1011438"/>
              <a:gd name="connsiteX0" fmla="*/ 0 w 671804"/>
              <a:gd name="connsiteY0" fmla="*/ 1011438 h 1011438"/>
              <a:gd name="connsiteX1" fmla="*/ 123164 w 671804"/>
              <a:gd name="connsiteY1" fmla="*/ 977848 h 1011438"/>
              <a:gd name="connsiteX2" fmla="*/ 145557 w 671804"/>
              <a:gd name="connsiteY2" fmla="*/ 970383 h 1011438"/>
              <a:gd name="connsiteX3" fmla="*/ 205273 w 671804"/>
              <a:gd name="connsiteY3" fmla="*/ 918132 h 1011438"/>
              <a:gd name="connsiteX4" fmla="*/ 313508 w 671804"/>
              <a:gd name="connsiteY4" fmla="*/ 798701 h 1011438"/>
              <a:gd name="connsiteX5" fmla="*/ 410547 w 671804"/>
              <a:gd name="connsiteY5" fmla="*/ 653143 h 1011438"/>
              <a:gd name="connsiteX6" fmla="*/ 455334 w 671804"/>
              <a:gd name="connsiteY6" fmla="*/ 567301 h 1011438"/>
              <a:gd name="connsiteX7" fmla="*/ 503853 w 671804"/>
              <a:gd name="connsiteY7" fmla="*/ 470263 h 1011438"/>
              <a:gd name="connsiteX8" fmla="*/ 541175 w 671804"/>
              <a:gd name="connsiteY8" fmla="*/ 380689 h 1011438"/>
              <a:gd name="connsiteX9" fmla="*/ 552372 w 671804"/>
              <a:gd name="connsiteY9" fmla="*/ 350832 h 1011438"/>
              <a:gd name="connsiteX10" fmla="*/ 585962 w 671804"/>
              <a:gd name="connsiteY10" fmla="*/ 264990 h 1011438"/>
              <a:gd name="connsiteX11" fmla="*/ 630749 w 671804"/>
              <a:gd name="connsiteY11" fmla="*/ 149290 h 1011438"/>
              <a:gd name="connsiteX12" fmla="*/ 656875 w 671804"/>
              <a:gd name="connsiteY12" fmla="*/ 67181 h 1011438"/>
              <a:gd name="connsiteX13" fmla="*/ 671804 w 671804"/>
              <a:gd name="connsiteY13" fmla="*/ 0 h 1011438"/>
              <a:gd name="connsiteX14" fmla="*/ 671804 w 671804"/>
              <a:gd name="connsiteY14" fmla="*/ 0 h 1011438"/>
              <a:gd name="connsiteX0" fmla="*/ 0 w 671804"/>
              <a:gd name="connsiteY0" fmla="*/ 1011438 h 1011438"/>
              <a:gd name="connsiteX1" fmla="*/ 85841 w 671804"/>
              <a:gd name="connsiteY1" fmla="*/ 996509 h 1011438"/>
              <a:gd name="connsiteX2" fmla="*/ 123164 w 671804"/>
              <a:gd name="connsiteY2" fmla="*/ 977848 h 1011438"/>
              <a:gd name="connsiteX3" fmla="*/ 145557 w 671804"/>
              <a:gd name="connsiteY3" fmla="*/ 970383 h 1011438"/>
              <a:gd name="connsiteX4" fmla="*/ 205273 w 671804"/>
              <a:gd name="connsiteY4" fmla="*/ 918132 h 1011438"/>
              <a:gd name="connsiteX5" fmla="*/ 313508 w 671804"/>
              <a:gd name="connsiteY5" fmla="*/ 798701 h 1011438"/>
              <a:gd name="connsiteX6" fmla="*/ 410547 w 671804"/>
              <a:gd name="connsiteY6" fmla="*/ 653143 h 1011438"/>
              <a:gd name="connsiteX7" fmla="*/ 455334 w 671804"/>
              <a:gd name="connsiteY7" fmla="*/ 567301 h 1011438"/>
              <a:gd name="connsiteX8" fmla="*/ 503853 w 671804"/>
              <a:gd name="connsiteY8" fmla="*/ 470263 h 1011438"/>
              <a:gd name="connsiteX9" fmla="*/ 541175 w 671804"/>
              <a:gd name="connsiteY9" fmla="*/ 380689 h 1011438"/>
              <a:gd name="connsiteX10" fmla="*/ 552372 w 671804"/>
              <a:gd name="connsiteY10" fmla="*/ 350832 h 1011438"/>
              <a:gd name="connsiteX11" fmla="*/ 585962 w 671804"/>
              <a:gd name="connsiteY11" fmla="*/ 264990 h 1011438"/>
              <a:gd name="connsiteX12" fmla="*/ 630749 w 671804"/>
              <a:gd name="connsiteY12" fmla="*/ 149290 h 1011438"/>
              <a:gd name="connsiteX13" fmla="*/ 656875 w 671804"/>
              <a:gd name="connsiteY13" fmla="*/ 67181 h 1011438"/>
              <a:gd name="connsiteX14" fmla="*/ 671804 w 671804"/>
              <a:gd name="connsiteY14" fmla="*/ 0 h 1011438"/>
              <a:gd name="connsiteX15" fmla="*/ 671804 w 671804"/>
              <a:gd name="connsiteY15" fmla="*/ 0 h 1011438"/>
              <a:gd name="connsiteX0" fmla="*/ 0 w 671804"/>
              <a:gd name="connsiteY0" fmla="*/ 1011438 h 1011438"/>
              <a:gd name="connsiteX1" fmla="*/ 85841 w 671804"/>
              <a:gd name="connsiteY1" fmla="*/ 996509 h 1011438"/>
              <a:gd name="connsiteX2" fmla="*/ 123164 w 671804"/>
              <a:gd name="connsiteY2" fmla="*/ 977848 h 1011438"/>
              <a:gd name="connsiteX3" fmla="*/ 145557 w 671804"/>
              <a:gd name="connsiteY3" fmla="*/ 970383 h 1011438"/>
              <a:gd name="connsiteX4" fmla="*/ 205273 w 671804"/>
              <a:gd name="connsiteY4" fmla="*/ 918132 h 1011438"/>
              <a:gd name="connsiteX5" fmla="*/ 313508 w 671804"/>
              <a:gd name="connsiteY5" fmla="*/ 798701 h 1011438"/>
              <a:gd name="connsiteX6" fmla="*/ 410547 w 671804"/>
              <a:gd name="connsiteY6" fmla="*/ 653143 h 1011438"/>
              <a:gd name="connsiteX7" fmla="*/ 455334 w 671804"/>
              <a:gd name="connsiteY7" fmla="*/ 567301 h 1011438"/>
              <a:gd name="connsiteX8" fmla="*/ 503853 w 671804"/>
              <a:gd name="connsiteY8" fmla="*/ 470263 h 1011438"/>
              <a:gd name="connsiteX9" fmla="*/ 541175 w 671804"/>
              <a:gd name="connsiteY9" fmla="*/ 380689 h 1011438"/>
              <a:gd name="connsiteX10" fmla="*/ 552372 w 671804"/>
              <a:gd name="connsiteY10" fmla="*/ 350832 h 1011438"/>
              <a:gd name="connsiteX11" fmla="*/ 585962 w 671804"/>
              <a:gd name="connsiteY11" fmla="*/ 264990 h 1011438"/>
              <a:gd name="connsiteX12" fmla="*/ 630749 w 671804"/>
              <a:gd name="connsiteY12" fmla="*/ 149290 h 1011438"/>
              <a:gd name="connsiteX13" fmla="*/ 656875 w 671804"/>
              <a:gd name="connsiteY13" fmla="*/ 67181 h 1011438"/>
              <a:gd name="connsiteX14" fmla="*/ 671804 w 671804"/>
              <a:gd name="connsiteY14" fmla="*/ 0 h 1011438"/>
              <a:gd name="connsiteX15" fmla="*/ 671804 w 671804"/>
              <a:gd name="connsiteY15" fmla="*/ 0 h 1011438"/>
              <a:gd name="connsiteX0" fmla="*/ 0 w 671804"/>
              <a:gd name="connsiteY0" fmla="*/ 1011438 h 1011438"/>
              <a:gd name="connsiteX1" fmla="*/ 85841 w 671804"/>
              <a:gd name="connsiteY1" fmla="*/ 996509 h 1011438"/>
              <a:gd name="connsiteX2" fmla="*/ 123164 w 671804"/>
              <a:gd name="connsiteY2" fmla="*/ 977848 h 1011438"/>
              <a:gd name="connsiteX3" fmla="*/ 145557 w 671804"/>
              <a:gd name="connsiteY3" fmla="*/ 977847 h 1011438"/>
              <a:gd name="connsiteX4" fmla="*/ 205273 w 671804"/>
              <a:gd name="connsiteY4" fmla="*/ 918132 h 1011438"/>
              <a:gd name="connsiteX5" fmla="*/ 313508 w 671804"/>
              <a:gd name="connsiteY5" fmla="*/ 798701 h 1011438"/>
              <a:gd name="connsiteX6" fmla="*/ 410547 w 671804"/>
              <a:gd name="connsiteY6" fmla="*/ 653143 h 1011438"/>
              <a:gd name="connsiteX7" fmla="*/ 455334 w 671804"/>
              <a:gd name="connsiteY7" fmla="*/ 567301 h 1011438"/>
              <a:gd name="connsiteX8" fmla="*/ 503853 w 671804"/>
              <a:gd name="connsiteY8" fmla="*/ 470263 h 1011438"/>
              <a:gd name="connsiteX9" fmla="*/ 541175 w 671804"/>
              <a:gd name="connsiteY9" fmla="*/ 380689 h 1011438"/>
              <a:gd name="connsiteX10" fmla="*/ 552372 w 671804"/>
              <a:gd name="connsiteY10" fmla="*/ 350832 h 1011438"/>
              <a:gd name="connsiteX11" fmla="*/ 585962 w 671804"/>
              <a:gd name="connsiteY11" fmla="*/ 264990 h 1011438"/>
              <a:gd name="connsiteX12" fmla="*/ 630749 w 671804"/>
              <a:gd name="connsiteY12" fmla="*/ 149290 h 1011438"/>
              <a:gd name="connsiteX13" fmla="*/ 656875 w 671804"/>
              <a:gd name="connsiteY13" fmla="*/ 67181 h 1011438"/>
              <a:gd name="connsiteX14" fmla="*/ 671804 w 671804"/>
              <a:gd name="connsiteY14" fmla="*/ 0 h 1011438"/>
              <a:gd name="connsiteX15" fmla="*/ 671804 w 671804"/>
              <a:gd name="connsiteY15" fmla="*/ 0 h 1011438"/>
              <a:gd name="connsiteX0" fmla="*/ 0 w 671804"/>
              <a:gd name="connsiteY0" fmla="*/ 1011438 h 1011438"/>
              <a:gd name="connsiteX1" fmla="*/ 85841 w 671804"/>
              <a:gd name="connsiteY1" fmla="*/ 996509 h 1011438"/>
              <a:gd name="connsiteX2" fmla="*/ 123164 w 671804"/>
              <a:gd name="connsiteY2" fmla="*/ 977848 h 1011438"/>
              <a:gd name="connsiteX3" fmla="*/ 138093 w 671804"/>
              <a:gd name="connsiteY3" fmla="*/ 970382 h 1011438"/>
              <a:gd name="connsiteX4" fmla="*/ 205273 w 671804"/>
              <a:gd name="connsiteY4" fmla="*/ 918132 h 1011438"/>
              <a:gd name="connsiteX5" fmla="*/ 313508 w 671804"/>
              <a:gd name="connsiteY5" fmla="*/ 798701 h 1011438"/>
              <a:gd name="connsiteX6" fmla="*/ 410547 w 671804"/>
              <a:gd name="connsiteY6" fmla="*/ 653143 h 1011438"/>
              <a:gd name="connsiteX7" fmla="*/ 455334 w 671804"/>
              <a:gd name="connsiteY7" fmla="*/ 567301 h 1011438"/>
              <a:gd name="connsiteX8" fmla="*/ 503853 w 671804"/>
              <a:gd name="connsiteY8" fmla="*/ 470263 h 1011438"/>
              <a:gd name="connsiteX9" fmla="*/ 541175 w 671804"/>
              <a:gd name="connsiteY9" fmla="*/ 380689 h 1011438"/>
              <a:gd name="connsiteX10" fmla="*/ 552372 w 671804"/>
              <a:gd name="connsiteY10" fmla="*/ 350832 h 1011438"/>
              <a:gd name="connsiteX11" fmla="*/ 585962 w 671804"/>
              <a:gd name="connsiteY11" fmla="*/ 264990 h 1011438"/>
              <a:gd name="connsiteX12" fmla="*/ 630749 w 671804"/>
              <a:gd name="connsiteY12" fmla="*/ 149290 h 1011438"/>
              <a:gd name="connsiteX13" fmla="*/ 656875 w 671804"/>
              <a:gd name="connsiteY13" fmla="*/ 67181 h 1011438"/>
              <a:gd name="connsiteX14" fmla="*/ 671804 w 671804"/>
              <a:gd name="connsiteY14" fmla="*/ 0 h 1011438"/>
              <a:gd name="connsiteX15" fmla="*/ 671804 w 671804"/>
              <a:gd name="connsiteY15" fmla="*/ 0 h 1011438"/>
              <a:gd name="connsiteX0" fmla="*/ 0 w 671804"/>
              <a:gd name="connsiteY0" fmla="*/ 1011438 h 1011438"/>
              <a:gd name="connsiteX1" fmla="*/ 85841 w 671804"/>
              <a:gd name="connsiteY1" fmla="*/ 996509 h 1011438"/>
              <a:gd name="connsiteX2" fmla="*/ 123164 w 671804"/>
              <a:gd name="connsiteY2" fmla="*/ 970384 h 1011438"/>
              <a:gd name="connsiteX3" fmla="*/ 138093 w 671804"/>
              <a:gd name="connsiteY3" fmla="*/ 970382 h 1011438"/>
              <a:gd name="connsiteX4" fmla="*/ 205273 w 671804"/>
              <a:gd name="connsiteY4" fmla="*/ 918132 h 1011438"/>
              <a:gd name="connsiteX5" fmla="*/ 313508 w 671804"/>
              <a:gd name="connsiteY5" fmla="*/ 798701 h 1011438"/>
              <a:gd name="connsiteX6" fmla="*/ 410547 w 671804"/>
              <a:gd name="connsiteY6" fmla="*/ 653143 h 1011438"/>
              <a:gd name="connsiteX7" fmla="*/ 455334 w 671804"/>
              <a:gd name="connsiteY7" fmla="*/ 567301 h 1011438"/>
              <a:gd name="connsiteX8" fmla="*/ 503853 w 671804"/>
              <a:gd name="connsiteY8" fmla="*/ 470263 h 1011438"/>
              <a:gd name="connsiteX9" fmla="*/ 541175 w 671804"/>
              <a:gd name="connsiteY9" fmla="*/ 380689 h 1011438"/>
              <a:gd name="connsiteX10" fmla="*/ 552372 w 671804"/>
              <a:gd name="connsiteY10" fmla="*/ 350832 h 1011438"/>
              <a:gd name="connsiteX11" fmla="*/ 585962 w 671804"/>
              <a:gd name="connsiteY11" fmla="*/ 264990 h 1011438"/>
              <a:gd name="connsiteX12" fmla="*/ 630749 w 671804"/>
              <a:gd name="connsiteY12" fmla="*/ 149290 h 1011438"/>
              <a:gd name="connsiteX13" fmla="*/ 656875 w 671804"/>
              <a:gd name="connsiteY13" fmla="*/ 67181 h 1011438"/>
              <a:gd name="connsiteX14" fmla="*/ 671804 w 671804"/>
              <a:gd name="connsiteY14" fmla="*/ 0 h 1011438"/>
              <a:gd name="connsiteX15" fmla="*/ 671804 w 671804"/>
              <a:gd name="connsiteY15" fmla="*/ 0 h 1011438"/>
              <a:gd name="connsiteX0" fmla="*/ 0 w 671804"/>
              <a:gd name="connsiteY0" fmla="*/ 1011438 h 1011438"/>
              <a:gd name="connsiteX1" fmla="*/ 85841 w 671804"/>
              <a:gd name="connsiteY1" fmla="*/ 996509 h 1011438"/>
              <a:gd name="connsiteX2" fmla="*/ 123164 w 671804"/>
              <a:gd name="connsiteY2" fmla="*/ 974116 h 1011438"/>
              <a:gd name="connsiteX3" fmla="*/ 138093 w 671804"/>
              <a:gd name="connsiteY3" fmla="*/ 970382 h 1011438"/>
              <a:gd name="connsiteX4" fmla="*/ 205273 w 671804"/>
              <a:gd name="connsiteY4" fmla="*/ 918132 h 1011438"/>
              <a:gd name="connsiteX5" fmla="*/ 313508 w 671804"/>
              <a:gd name="connsiteY5" fmla="*/ 798701 h 1011438"/>
              <a:gd name="connsiteX6" fmla="*/ 410547 w 671804"/>
              <a:gd name="connsiteY6" fmla="*/ 653143 h 1011438"/>
              <a:gd name="connsiteX7" fmla="*/ 455334 w 671804"/>
              <a:gd name="connsiteY7" fmla="*/ 567301 h 1011438"/>
              <a:gd name="connsiteX8" fmla="*/ 503853 w 671804"/>
              <a:gd name="connsiteY8" fmla="*/ 470263 h 1011438"/>
              <a:gd name="connsiteX9" fmla="*/ 541175 w 671804"/>
              <a:gd name="connsiteY9" fmla="*/ 380689 h 1011438"/>
              <a:gd name="connsiteX10" fmla="*/ 552372 w 671804"/>
              <a:gd name="connsiteY10" fmla="*/ 350832 h 1011438"/>
              <a:gd name="connsiteX11" fmla="*/ 585962 w 671804"/>
              <a:gd name="connsiteY11" fmla="*/ 264990 h 1011438"/>
              <a:gd name="connsiteX12" fmla="*/ 630749 w 671804"/>
              <a:gd name="connsiteY12" fmla="*/ 149290 h 1011438"/>
              <a:gd name="connsiteX13" fmla="*/ 656875 w 671804"/>
              <a:gd name="connsiteY13" fmla="*/ 67181 h 1011438"/>
              <a:gd name="connsiteX14" fmla="*/ 671804 w 671804"/>
              <a:gd name="connsiteY14" fmla="*/ 0 h 1011438"/>
              <a:gd name="connsiteX15" fmla="*/ 671804 w 671804"/>
              <a:gd name="connsiteY15" fmla="*/ 0 h 1011438"/>
              <a:gd name="connsiteX0" fmla="*/ 0 w 671804"/>
              <a:gd name="connsiteY0" fmla="*/ 1011438 h 1011438"/>
              <a:gd name="connsiteX1" fmla="*/ 85841 w 671804"/>
              <a:gd name="connsiteY1" fmla="*/ 996509 h 1011438"/>
              <a:gd name="connsiteX2" fmla="*/ 123164 w 671804"/>
              <a:gd name="connsiteY2" fmla="*/ 974116 h 1011438"/>
              <a:gd name="connsiteX3" fmla="*/ 138093 w 671804"/>
              <a:gd name="connsiteY3" fmla="*/ 970382 h 1011438"/>
              <a:gd name="connsiteX4" fmla="*/ 205273 w 671804"/>
              <a:gd name="connsiteY4" fmla="*/ 918132 h 1011438"/>
              <a:gd name="connsiteX5" fmla="*/ 313508 w 671804"/>
              <a:gd name="connsiteY5" fmla="*/ 798701 h 1011438"/>
              <a:gd name="connsiteX6" fmla="*/ 410547 w 671804"/>
              <a:gd name="connsiteY6" fmla="*/ 653143 h 1011438"/>
              <a:gd name="connsiteX7" fmla="*/ 455334 w 671804"/>
              <a:gd name="connsiteY7" fmla="*/ 567301 h 1011438"/>
              <a:gd name="connsiteX8" fmla="*/ 503853 w 671804"/>
              <a:gd name="connsiteY8" fmla="*/ 470263 h 1011438"/>
              <a:gd name="connsiteX9" fmla="*/ 541175 w 671804"/>
              <a:gd name="connsiteY9" fmla="*/ 380689 h 1011438"/>
              <a:gd name="connsiteX10" fmla="*/ 552372 w 671804"/>
              <a:gd name="connsiteY10" fmla="*/ 350832 h 1011438"/>
              <a:gd name="connsiteX11" fmla="*/ 585962 w 671804"/>
              <a:gd name="connsiteY11" fmla="*/ 264990 h 1011438"/>
              <a:gd name="connsiteX12" fmla="*/ 630749 w 671804"/>
              <a:gd name="connsiteY12" fmla="*/ 149290 h 1011438"/>
              <a:gd name="connsiteX13" fmla="*/ 656875 w 671804"/>
              <a:gd name="connsiteY13" fmla="*/ 67181 h 1011438"/>
              <a:gd name="connsiteX14" fmla="*/ 671804 w 671804"/>
              <a:gd name="connsiteY14" fmla="*/ 0 h 1011438"/>
              <a:gd name="connsiteX15" fmla="*/ 671804 w 671804"/>
              <a:gd name="connsiteY15" fmla="*/ 0 h 1011438"/>
              <a:gd name="connsiteX0" fmla="*/ 0 w 671804"/>
              <a:gd name="connsiteY0" fmla="*/ 1011438 h 1011438"/>
              <a:gd name="connsiteX1" fmla="*/ 85841 w 671804"/>
              <a:gd name="connsiteY1" fmla="*/ 996509 h 1011438"/>
              <a:gd name="connsiteX2" fmla="*/ 123164 w 671804"/>
              <a:gd name="connsiteY2" fmla="*/ 977848 h 1011438"/>
              <a:gd name="connsiteX3" fmla="*/ 138093 w 671804"/>
              <a:gd name="connsiteY3" fmla="*/ 970382 h 1011438"/>
              <a:gd name="connsiteX4" fmla="*/ 205273 w 671804"/>
              <a:gd name="connsiteY4" fmla="*/ 918132 h 1011438"/>
              <a:gd name="connsiteX5" fmla="*/ 313508 w 671804"/>
              <a:gd name="connsiteY5" fmla="*/ 798701 h 1011438"/>
              <a:gd name="connsiteX6" fmla="*/ 410547 w 671804"/>
              <a:gd name="connsiteY6" fmla="*/ 653143 h 1011438"/>
              <a:gd name="connsiteX7" fmla="*/ 455334 w 671804"/>
              <a:gd name="connsiteY7" fmla="*/ 567301 h 1011438"/>
              <a:gd name="connsiteX8" fmla="*/ 503853 w 671804"/>
              <a:gd name="connsiteY8" fmla="*/ 470263 h 1011438"/>
              <a:gd name="connsiteX9" fmla="*/ 541175 w 671804"/>
              <a:gd name="connsiteY9" fmla="*/ 380689 h 1011438"/>
              <a:gd name="connsiteX10" fmla="*/ 552372 w 671804"/>
              <a:gd name="connsiteY10" fmla="*/ 350832 h 1011438"/>
              <a:gd name="connsiteX11" fmla="*/ 585962 w 671804"/>
              <a:gd name="connsiteY11" fmla="*/ 264990 h 1011438"/>
              <a:gd name="connsiteX12" fmla="*/ 630749 w 671804"/>
              <a:gd name="connsiteY12" fmla="*/ 149290 h 1011438"/>
              <a:gd name="connsiteX13" fmla="*/ 656875 w 671804"/>
              <a:gd name="connsiteY13" fmla="*/ 67181 h 1011438"/>
              <a:gd name="connsiteX14" fmla="*/ 671804 w 671804"/>
              <a:gd name="connsiteY14" fmla="*/ 0 h 1011438"/>
              <a:gd name="connsiteX15" fmla="*/ 671804 w 671804"/>
              <a:gd name="connsiteY15" fmla="*/ 0 h 1011438"/>
              <a:gd name="connsiteX0" fmla="*/ 0 w 671804"/>
              <a:gd name="connsiteY0" fmla="*/ 1011438 h 1011438"/>
              <a:gd name="connsiteX1" fmla="*/ 85841 w 671804"/>
              <a:gd name="connsiteY1" fmla="*/ 996509 h 1011438"/>
              <a:gd name="connsiteX2" fmla="*/ 123164 w 671804"/>
              <a:gd name="connsiteY2" fmla="*/ 977848 h 1011438"/>
              <a:gd name="connsiteX3" fmla="*/ 132117 w 671804"/>
              <a:gd name="connsiteY3" fmla="*/ 964406 h 1011438"/>
              <a:gd name="connsiteX4" fmla="*/ 205273 w 671804"/>
              <a:gd name="connsiteY4" fmla="*/ 918132 h 1011438"/>
              <a:gd name="connsiteX5" fmla="*/ 313508 w 671804"/>
              <a:gd name="connsiteY5" fmla="*/ 798701 h 1011438"/>
              <a:gd name="connsiteX6" fmla="*/ 410547 w 671804"/>
              <a:gd name="connsiteY6" fmla="*/ 653143 h 1011438"/>
              <a:gd name="connsiteX7" fmla="*/ 455334 w 671804"/>
              <a:gd name="connsiteY7" fmla="*/ 567301 h 1011438"/>
              <a:gd name="connsiteX8" fmla="*/ 503853 w 671804"/>
              <a:gd name="connsiteY8" fmla="*/ 470263 h 1011438"/>
              <a:gd name="connsiteX9" fmla="*/ 541175 w 671804"/>
              <a:gd name="connsiteY9" fmla="*/ 380689 h 1011438"/>
              <a:gd name="connsiteX10" fmla="*/ 552372 w 671804"/>
              <a:gd name="connsiteY10" fmla="*/ 350832 h 1011438"/>
              <a:gd name="connsiteX11" fmla="*/ 585962 w 671804"/>
              <a:gd name="connsiteY11" fmla="*/ 264990 h 1011438"/>
              <a:gd name="connsiteX12" fmla="*/ 630749 w 671804"/>
              <a:gd name="connsiteY12" fmla="*/ 149290 h 1011438"/>
              <a:gd name="connsiteX13" fmla="*/ 656875 w 671804"/>
              <a:gd name="connsiteY13" fmla="*/ 67181 h 1011438"/>
              <a:gd name="connsiteX14" fmla="*/ 671804 w 671804"/>
              <a:gd name="connsiteY14" fmla="*/ 0 h 1011438"/>
              <a:gd name="connsiteX15" fmla="*/ 671804 w 671804"/>
              <a:gd name="connsiteY15" fmla="*/ 0 h 1011438"/>
              <a:gd name="connsiteX0" fmla="*/ 0 w 671804"/>
              <a:gd name="connsiteY0" fmla="*/ 1011438 h 1011438"/>
              <a:gd name="connsiteX1" fmla="*/ 85841 w 671804"/>
              <a:gd name="connsiteY1" fmla="*/ 996509 h 1011438"/>
              <a:gd name="connsiteX2" fmla="*/ 123164 w 671804"/>
              <a:gd name="connsiteY2" fmla="*/ 977848 h 1011438"/>
              <a:gd name="connsiteX3" fmla="*/ 132117 w 671804"/>
              <a:gd name="connsiteY3" fmla="*/ 970382 h 1011438"/>
              <a:gd name="connsiteX4" fmla="*/ 205273 w 671804"/>
              <a:gd name="connsiteY4" fmla="*/ 918132 h 1011438"/>
              <a:gd name="connsiteX5" fmla="*/ 313508 w 671804"/>
              <a:gd name="connsiteY5" fmla="*/ 798701 h 1011438"/>
              <a:gd name="connsiteX6" fmla="*/ 410547 w 671804"/>
              <a:gd name="connsiteY6" fmla="*/ 653143 h 1011438"/>
              <a:gd name="connsiteX7" fmla="*/ 455334 w 671804"/>
              <a:gd name="connsiteY7" fmla="*/ 567301 h 1011438"/>
              <a:gd name="connsiteX8" fmla="*/ 503853 w 671804"/>
              <a:gd name="connsiteY8" fmla="*/ 470263 h 1011438"/>
              <a:gd name="connsiteX9" fmla="*/ 541175 w 671804"/>
              <a:gd name="connsiteY9" fmla="*/ 380689 h 1011438"/>
              <a:gd name="connsiteX10" fmla="*/ 552372 w 671804"/>
              <a:gd name="connsiteY10" fmla="*/ 350832 h 1011438"/>
              <a:gd name="connsiteX11" fmla="*/ 585962 w 671804"/>
              <a:gd name="connsiteY11" fmla="*/ 264990 h 1011438"/>
              <a:gd name="connsiteX12" fmla="*/ 630749 w 671804"/>
              <a:gd name="connsiteY12" fmla="*/ 149290 h 1011438"/>
              <a:gd name="connsiteX13" fmla="*/ 656875 w 671804"/>
              <a:gd name="connsiteY13" fmla="*/ 67181 h 1011438"/>
              <a:gd name="connsiteX14" fmla="*/ 671804 w 671804"/>
              <a:gd name="connsiteY14" fmla="*/ 0 h 1011438"/>
              <a:gd name="connsiteX15" fmla="*/ 671804 w 671804"/>
              <a:gd name="connsiteY15" fmla="*/ 0 h 1011438"/>
              <a:gd name="connsiteX0" fmla="*/ 0 w 671804"/>
              <a:gd name="connsiteY0" fmla="*/ 1011438 h 1011438"/>
              <a:gd name="connsiteX1" fmla="*/ 85841 w 671804"/>
              <a:gd name="connsiteY1" fmla="*/ 990533 h 1011438"/>
              <a:gd name="connsiteX2" fmla="*/ 123164 w 671804"/>
              <a:gd name="connsiteY2" fmla="*/ 977848 h 1011438"/>
              <a:gd name="connsiteX3" fmla="*/ 132117 w 671804"/>
              <a:gd name="connsiteY3" fmla="*/ 970382 h 1011438"/>
              <a:gd name="connsiteX4" fmla="*/ 205273 w 671804"/>
              <a:gd name="connsiteY4" fmla="*/ 918132 h 1011438"/>
              <a:gd name="connsiteX5" fmla="*/ 313508 w 671804"/>
              <a:gd name="connsiteY5" fmla="*/ 798701 h 1011438"/>
              <a:gd name="connsiteX6" fmla="*/ 410547 w 671804"/>
              <a:gd name="connsiteY6" fmla="*/ 653143 h 1011438"/>
              <a:gd name="connsiteX7" fmla="*/ 455334 w 671804"/>
              <a:gd name="connsiteY7" fmla="*/ 567301 h 1011438"/>
              <a:gd name="connsiteX8" fmla="*/ 503853 w 671804"/>
              <a:gd name="connsiteY8" fmla="*/ 470263 h 1011438"/>
              <a:gd name="connsiteX9" fmla="*/ 541175 w 671804"/>
              <a:gd name="connsiteY9" fmla="*/ 380689 h 1011438"/>
              <a:gd name="connsiteX10" fmla="*/ 552372 w 671804"/>
              <a:gd name="connsiteY10" fmla="*/ 350832 h 1011438"/>
              <a:gd name="connsiteX11" fmla="*/ 585962 w 671804"/>
              <a:gd name="connsiteY11" fmla="*/ 264990 h 1011438"/>
              <a:gd name="connsiteX12" fmla="*/ 630749 w 671804"/>
              <a:gd name="connsiteY12" fmla="*/ 149290 h 1011438"/>
              <a:gd name="connsiteX13" fmla="*/ 656875 w 671804"/>
              <a:gd name="connsiteY13" fmla="*/ 67181 h 1011438"/>
              <a:gd name="connsiteX14" fmla="*/ 671804 w 671804"/>
              <a:gd name="connsiteY14" fmla="*/ 0 h 1011438"/>
              <a:gd name="connsiteX15" fmla="*/ 671804 w 671804"/>
              <a:gd name="connsiteY15" fmla="*/ 0 h 1011438"/>
              <a:gd name="connsiteX0" fmla="*/ 0 w 671804"/>
              <a:gd name="connsiteY0" fmla="*/ 1011438 h 1011438"/>
              <a:gd name="connsiteX1" fmla="*/ 85841 w 671804"/>
              <a:gd name="connsiteY1" fmla="*/ 990533 h 1011438"/>
              <a:gd name="connsiteX2" fmla="*/ 123164 w 671804"/>
              <a:gd name="connsiteY2" fmla="*/ 977848 h 1011438"/>
              <a:gd name="connsiteX3" fmla="*/ 132117 w 671804"/>
              <a:gd name="connsiteY3" fmla="*/ 970382 h 1011438"/>
              <a:gd name="connsiteX4" fmla="*/ 205273 w 671804"/>
              <a:gd name="connsiteY4" fmla="*/ 918132 h 1011438"/>
              <a:gd name="connsiteX5" fmla="*/ 313508 w 671804"/>
              <a:gd name="connsiteY5" fmla="*/ 798701 h 1011438"/>
              <a:gd name="connsiteX6" fmla="*/ 410547 w 671804"/>
              <a:gd name="connsiteY6" fmla="*/ 653143 h 1011438"/>
              <a:gd name="connsiteX7" fmla="*/ 455334 w 671804"/>
              <a:gd name="connsiteY7" fmla="*/ 567301 h 1011438"/>
              <a:gd name="connsiteX8" fmla="*/ 503853 w 671804"/>
              <a:gd name="connsiteY8" fmla="*/ 470263 h 1011438"/>
              <a:gd name="connsiteX9" fmla="*/ 541175 w 671804"/>
              <a:gd name="connsiteY9" fmla="*/ 380689 h 1011438"/>
              <a:gd name="connsiteX10" fmla="*/ 552372 w 671804"/>
              <a:gd name="connsiteY10" fmla="*/ 350832 h 1011438"/>
              <a:gd name="connsiteX11" fmla="*/ 585962 w 671804"/>
              <a:gd name="connsiteY11" fmla="*/ 264990 h 1011438"/>
              <a:gd name="connsiteX12" fmla="*/ 630749 w 671804"/>
              <a:gd name="connsiteY12" fmla="*/ 149290 h 1011438"/>
              <a:gd name="connsiteX13" fmla="*/ 656875 w 671804"/>
              <a:gd name="connsiteY13" fmla="*/ 67181 h 1011438"/>
              <a:gd name="connsiteX14" fmla="*/ 671804 w 671804"/>
              <a:gd name="connsiteY14" fmla="*/ 0 h 1011438"/>
              <a:gd name="connsiteX15" fmla="*/ 671804 w 671804"/>
              <a:gd name="connsiteY15" fmla="*/ 0 h 1011438"/>
              <a:gd name="connsiteX0" fmla="*/ 0 w 671804"/>
              <a:gd name="connsiteY0" fmla="*/ 1011438 h 1011438"/>
              <a:gd name="connsiteX1" fmla="*/ 85841 w 671804"/>
              <a:gd name="connsiteY1" fmla="*/ 990533 h 1011438"/>
              <a:gd name="connsiteX2" fmla="*/ 123164 w 671804"/>
              <a:gd name="connsiteY2" fmla="*/ 977848 h 1011438"/>
              <a:gd name="connsiteX3" fmla="*/ 132117 w 671804"/>
              <a:gd name="connsiteY3" fmla="*/ 970382 h 1011438"/>
              <a:gd name="connsiteX4" fmla="*/ 205273 w 671804"/>
              <a:gd name="connsiteY4" fmla="*/ 918132 h 1011438"/>
              <a:gd name="connsiteX5" fmla="*/ 313508 w 671804"/>
              <a:gd name="connsiteY5" fmla="*/ 798701 h 1011438"/>
              <a:gd name="connsiteX6" fmla="*/ 410547 w 671804"/>
              <a:gd name="connsiteY6" fmla="*/ 653143 h 1011438"/>
              <a:gd name="connsiteX7" fmla="*/ 455334 w 671804"/>
              <a:gd name="connsiteY7" fmla="*/ 567301 h 1011438"/>
              <a:gd name="connsiteX8" fmla="*/ 503853 w 671804"/>
              <a:gd name="connsiteY8" fmla="*/ 470263 h 1011438"/>
              <a:gd name="connsiteX9" fmla="*/ 541175 w 671804"/>
              <a:gd name="connsiteY9" fmla="*/ 380689 h 1011438"/>
              <a:gd name="connsiteX10" fmla="*/ 552372 w 671804"/>
              <a:gd name="connsiteY10" fmla="*/ 350832 h 1011438"/>
              <a:gd name="connsiteX11" fmla="*/ 585962 w 671804"/>
              <a:gd name="connsiteY11" fmla="*/ 264990 h 1011438"/>
              <a:gd name="connsiteX12" fmla="*/ 630749 w 671804"/>
              <a:gd name="connsiteY12" fmla="*/ 149290 h 1011438"/>
              <a:gd name="connsiteX13" fmla="*/ 656875 w 671804"/>
              <a:gd name="connsiteY13" fmla="*/ 67181 h 1011438"/>
              <a:gd name="connsiteX14" fmla="*/ 671804 w 671804"/>
              <a:gd name="connsiteY14" fmla="*/ 0 h 1011438"/>
              <a:gd name="connsiteX15" fmla="*/ 671804 w 671804"/>
              <a:gd name="connsiteY15" fmla="*/ 0 h 101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1804" h="1011438">
                <a:moveTo>
                  <a:pt x="0" y="1011438"/>
                </a:moveTo>
                <a:cubicBezTo>
                  <a:pt x="14307" y="1007706"/>
                  <a:pt x="65314" y="996131"/>
                  <a:pt x="85841" y="990533"/>
                </a:cubicBezTo>
                <a:cubicBezTo>
                  <a:pt x="106368" y="984935"/>
                  <a:pt x="115451" y="981206"/>
                  <a:pt x="123164" y="977848"/>
                </a:cubicBezTo>
                <a:cubicBezTo>
                  <a:pt x="130877" y="974490"/>
                  <a:pt x="118432" y="980335"/>
                  <a:pt x="132117" y="970382"/>
                </a:cubicBezTo>
                <a:cubicBezTo>
                  <a:pt x="145802" y="960429"/>
                  <a:pt x="175041" y="946745"/>
                  <a:pt x="205273" y="918132"/>
                </a:cubicBezTo>
                <a:cubicBezTo>
                  <a:pt x="235505" y="889519"/>
                  <a:pt x="279296" y="842866"/>
                  <a:pt x="313508" y="798701"/>
                </a:cubicBezTo>
                <a:cubicBezTo>
                  <a:pt x="347720" y="754536"/>
                  <a:pt x="386909" y="691710"/>
                  <a:pt x="410547" y="653143"/>
                </a:cubicBezTo>
                <a:cubicBezTo>
                  <a:pt x="434185" y="614576"/>
                  <a:pt x="444137" y="590938"/>
                  <a:pt x="455334" y="567301"/>
                </a:cubicBezTo>
                <a:cubicBezTo>
                  <a:pt x="466531" y="543664"/>
                  <a:pt x="489546" y="501365"/>
                  <a:pt x="503853" y="470263"/>
                </a:cubicBezTo>
                <a:cubicBezTo>
                  <a:pt x="518160" y="439161"/>
                  <a:pt x="533089" y="401838"/>
                  <a:pt x="541175" y="380689"/>
                </a:cubicBezTo>
                <a:cubicBezTo>
                  <a:pt x="549262" y="359540"/>
                  <a:pt x="544907" y="370115"/>
                  <a:pt x="552372" y="350832"/>
                </a:cubicBezTo>
                <a:cubicBezTo>
                  <a:pt x="559837" y="331549"/>
                  <a:pt x="572899" y="304801"/>
                  <a:pt x="585962" y="264990"/>
                </a:cubicBezTo>
                <a:cubicBezTo>
                  <a:pt x="599025" y="232644"/>
                  <a:pt x="618930" y="182258"/>
                  <a:pt x="630749" y="149290"/>
                </a:cubicBezTo>
                <a:cubicBezTo>
                  <a:pt x="642568" y="116322"/>
                  <a:pt x="650033" y="92063"/>
                  <a:pt x="656875" y="67181"/>
                </a:cubicBezTo>
                <a:cubicBezTo>
                  <a:pt x="663717" y="42299"/>
                  <a:pt x="669316" y="11197"/>
                  <a:pt x="671804" y="0"/>
                </a:cubicBezTo>
                <a:lnTo>
                  <a:pt x="671804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Freeform 14"/>
          <p:cNvSpPr/>
          <p:nvPr/>
        </p:nvSpPr>
        <p:spPr>
          <a:xfrm>
            <a:off x="7597605" y="3646242"/>
            <a:ext cx="4009" cy="1201783"/>
          </a:xfrm>
          <a:custGeom>
            <a:avLst/>
            <a:gdLst>
              <a:gd name="connsiteX0" fmla="*/ 276 w 4009"/>
              <a:gd name="connsiteY0" fmla="*/ 0 h 1201783"/>
              <a:gd name="connsiteX1" fmla="*/ 276 w 4009"/>
              <a:gd name="connsiteY1" fmla="*/ 548640 h 1201783"/>
              <a:gd name="connsiteX2" fmla="*/ 276 w 4009"/>
              <a:gd name="connsiteY2" fmla="*/ 817361 h 1201783"/>
              <a:gd name="connsiteX3" fmla="*/ 276 w 4009"/>
              <a:gd name="connsiteY3" fmla="*/ 1056225 h 1201783"/>
              <a:gd name="connsiteX4" fmla="*/ 4009 w 4009"/>
              <a:gd name="connsiteY4" fmla="*/ 1201783 h 1201783"/>
              <a:gd name="connsiteX5" fmla="*/ 4009 w 4009"/>
              <a:gd name="connsiteY5" fmla="*/ 1201783 h 120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9" h="1201783">
                <a:moveTo>
                  <a:pt x="276" y="0"/>
                </a:moveTo>
                <a:lnTo>
                  <a:pt x="276" y="548640"/>
                </a:lnTo>
                <a:lnTo>
                  <a:pt x="276" y="817361"/>
                </a:lnTo>
                <a:cubicBezTo>
                  <a:pt x="276" y="901958"/>
                  <a:pt x="-346" y="992155"/>
                  <a:pt x="276" y="1056225"/>
                </a:cubicBezTo>
                <a:cubicBezTo>
                  <a:pt x="898" y="1120295"/>
                  <a:pt x="4009" y="1201783"/>
                  <a:pt x="4009" y="1201783"/>
                </a:cubicBezTo>
                <a:lnTo>
                  <a:pt x="4009" y="120178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Freeform 15"/>
          <p:cNvSpPr/>
          <p:nvPr/>
        </p:nvSpPr>
        <p:spPr>
          <a:xfrm>
            <a:off x="7603849" y="4823001"/>
            <a:ext cx="245036" cy="288641"/>
          </a:xfrm>
          <a:custGeom>
            <a:avLst/>
            <a:gdLst>
              <a:gd name="connsiteX0" fmla="*/ 0 w 239059"/>
              <a:gd name="connsiteY0" fmla="*/ 0 h 264735"/>
              <a:gd name="connsiteX1" fmla="*/ 11953 w 239059"/>
              <a:gd name="connsiteY1" fmla="*/ 101600 h 264735"/>
              <a:gd name="connsiteX2" fmla="*/ 53788 w 239059"/>
              <a:gd name="connsiteY2" fmla="*/ 185271 h 264735"/>
              <a:gd name="connsiteX3" fmla="*/ 107577 w 239059"/>
              <a:gd name="connsiteY3" fmla="*/ 239059 h 264735"/>
              <a:gd name="connsiteX4" fmla="*/ 173318 w 239059"/>
              <a:gd name="connsiteY4" fmla="*/ 262965 h 264735"/>
              <a:gd name="connsiteX5" fmla="*/ 239059 w 239059"/>
              <a:gd name="connsiteY5" fmla="*/ 262965 h 264735"/>
              <a:gd name="connsiteX6" fmla="*/ 239059 w 239059"/>
              <a:gd name="connsiteY6" fmla="*/ 262965 h 264735"/>
              <a:gd name="connsiteX0" fmla="*/ 0 w 245036"/>
              <a:gd name="connsiteY0" fmla="*/ 0 h 264735"/>
              <a:gd name="connsiteX1" fmla="*/ 17930 w 245036"/>
              <a:gd name="connsiteY1" fmla="*/ 101600 h 264735"/>
              <a:gd name="connsiteX2" fmla="*/ 59765 w 245036"/>
              <a:gd name="connsiteY2" fmla="*/ 185271 h 264735"/>
              <a:gd name="connsiteX3" fmla="*/ 113554 w 245036"/>
              <a:gd name="connsiteY3" fmla="*/ 239059 h 264735"/>
              <a:gd name="connsiteX4" fmla="*/ 179295 w 245036"/>
              <a:gd name="connsiteY4" fmla="*/ 262965 h 264735"/>
              <a:gd name="connsiteX5" fmla="*/ 245036 w 245036"/>
              <a:gd name="connsiteY5" fmla="*/ 262965 h 264735"/>
              <a:gd name="connsiteX6" fmla="*/ 245036 w 245036"/>
              <a:gd name="connsiteY6" fmla="*/ 262965 h 264735"/>
              <a:gd name="connsiteX0" fmla="*/ 0 w 245036"/>
              <a:gd name="connsiteY0" fmla="*/ 0 h 288641"/>
              <a:gd name="connsiteX1" fmla="*/ 17930 w 245036"/>
              <a:gd name="connsiteY1" fmla="*/ 125506 h 288641"/>
              <a:gd name="connsiteX2" fmla="*/ 59765 w 245036"/>
              <a:gd name="connsiteY2" fmla="*/ 209177 h 288641"/>
              <a:gd name="connsiteX3" fmla="*/ 113554 w 245036"/>
              <a:gd name="connsiteY3" fmla="*/ 262965 h 288641"/>
              <a:gd name="connsiteX4" fmla="*/ 179295 w 245036"/>
              <a:gd name="connsiteY4" fmla="*/ 286871 h 288641"/>
              <a:gd name="connsiteX5" fmla="*/ 245036 w 245036"/>
              <a:gd name="connsiteY5" fmla="*/ 286871 h 288641"/>
              <a:gd name="connsiteX6" fmla="*/ 245036 w 245036"/>
              <a:gd name="connsiteY6" fmla="*/ 286871 h 28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036" h="288641">
                <a:moveTo>
                  <a:pt x="0" y="0"/>
                </a:moveTo>
                <a:cubicBezTo>
                  <a:pt x="1494" y="35361"/>
                  <a:pt x="7969" y="90643"/>
                  <a:pt x="17930" y="125506"/>
                </a:cubicBezTo>
                <a:cubicBezTo>
                  <a:pt x="27891" y="160369"/>
                  <a:pt x="43828" y="186267"/>
                  <a:pt x="59765" y="209177"/>
                </a:cubicBezTo>
                <a:cubicBezTo>
                  <a:pt x="75702" y="232087"/>
                  <a:pt x="93632" y="250016"/>
                  <a:pt x="113554" y="262965"/>
                </a:cubicBezTo>
                <a:cubicBezTo>
                  <a:pt x="133476" y="275914"/>
                  <a:pt x="157381" y="282887"/>
                  <a:pt x="179295" y="286871"/>
                </a:cubicBezTo>
                <a:cubicBezTo>
                  <a:pt x="201209" y="290855"/>
                  <a:pt x="245036" y="286871"/>
                  <a:pt x="245036" y="286871"/>
                </a:cubicBezTo>
                <a:lnTo>
                  <a:pt x="245036" y="286871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Freeform 16"/>
          <p:cNvSpPr/>
          <p:nvPr/>
        </p:nvSpPr>
        <p:spPr>
          <a:xfrm>
            <a:off x="7843954" y="4417962"/>
            <a:ext cx="546360" cy="694979"/>
          </a:xfrm>
          <a:custGeom>
            <a:avLst/>
            <a:gdLst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9247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37254 w 537254"/>
              <a:gd name="connsiteY6" fmla="*/ 0 h 718712"/>
              <a:gd name="connsiteX7" fmla="*/ 537254 w 537254"/>
              <a:gd name="connsiteY7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5689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37254 w 537254"/>
              <a:gd name="connsiteY6" fmla="*/ 0 h 718712"/>
              <a:gd name="connsiteX7" fmla="*/ 537254 w 537254"/>
              <a:gd name="connsiteY7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37254 w 537254"/>
              <a:gd name="connsiteY6" fmla="*/ 0 h 718712"/>
              <a:gd name="connsiteX7" fmla="*/ 537254 w 537254"/>
              <a:gd name="connsiteY7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37254 w 537254"/>
              <a:gd name="connsiteY6" fmla="*/ 0 h 718712"/>
              <a:gd name="connsiteX7" fmla="*/ 537254 w 537254"/>
              <a:gd name="connsiteY7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37254 w 537254"/>
              <a:gd name="connsiteY6" fmla="*/ 0 h 718712"/>
              <a:gd name="connsiteX7" fmla="*/ 537254 w 537254"/>
              <a:gd name="connsiteY7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37254 w 537254"/>
              <a:gd name="connsiteY6" fmla="*/ 0 h 718712"/>
              <a:gd name="connsiteX7" fmla="*/ 537254 w 537254"/>
              <a:gd name="connsiteY7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05233 w 537254"/>
              <a:gd name="connsiteY6" fmla="*/ 88950 h 718712"/>
              <a:gd name="connsiteX7" fmla="*/ 537254 w 537254"/>
              <a:gd name="connsiteY7" fmla="*/ 0 h 718712"/>
              <a:gd name="connsiteX8" fmla="*/ 537254 w 537254"/>
              <a:gd name="connsiteY8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05233 w 537254"/>
              <a:gd name="connsiteY6" fmla="*/ 88950 h 718712"/>
              <a:gd name="connsiteX7" fmla="*/ 537254 w 537254"/>
              <a:gd name="connsiteY7" fmla="*/ 0 h 718712"/>
              <a:gd name="connsiteX8" fmla="*/ 537254 w 537254"/>
              <a:gd name="connsiteY8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05233 w 537254"/>
              <a:gd name="connsiteY6" fmla="*/ 88950 h 718712"/>
              <a:gd name="connsiteX7" fmla="*/ 537254 w 537254"/>
              <a:gd name="connsiteY7" fmla="*/ 0 h 718712"/>
              <a:gd name="connsiteX8" fmla="*/ 537254 w 537254"/>
              <a:gd name="connsiteY8" fmla="*/ 0 h 718712"/>
              <a:gd name="connsiteX0" fmla="*/ 0 w 537254"/>
              <a:gd name="connsiteY0" fmla="*/ 718712 h 718712"/>
              <a:gd name="connsiteX1" fmla="*/ 96065 w 537254"/>
              <a:gd name="connsiteY1" fmla="*/ 693806 h 718712"/>
              <a:gd name="connsiteX2" fmla="*/ 192131 w 537254"/>
              <a:gd name="connsiteY2" fmla="*/ 633320 h 718712"/>
              <a:gd name="connsiteX3" fmla="*/ 309544 w 537254"/>
              <a:gd name="connsiteY3" fmla="*/ 491001 h 718712"/>
              <a:gd name="connsiteX4" fmla="*/ 412725 w 537254"/>
              <a:gd name="connsiteY4" fmla="*/ 302428 h 718712"/>
              <a:gd name="connsiteX5" fmla="*/ 483885 w 537254"/>
              <a:gd name="connsiteY5" fmla="*/ 149435 h 718712"/>
              <a:gd name="connsiteX6" fmla="*/ 505233 w 537254"/>
              <a:gd name="connsiteY6" fmla="*/ 88950 h 718712"/>
              <a:gd name="connsiteX7" fmla="*/ 537254 w 537254"/>
              <a:gd name="connsiteY7" fmla="*/ 0 h 718712"/>
              <a:gd name="connsiteX8" fmla="*/ 537254 w 537254"/>
              <a:gd name="connsiteY8" fmla="*/ 0 h 718712"/>
              <a:gd name="connsiteX0" fmla="*/ 0 w 539626"/>
              <a:gd name="connsiteY0" fmla="*/ 726300 h 726300"/>
              <a:gd name="connsiteX1" fmla="*/ 96065 w 539626"/>
              <a:gd name="connsiteY1" fmla="*/ 701394 h 726300"/>
              <a:gd name="connsiteX2" fmla="*/ 192131 w 539626"/>
              <a:gd name="connsiteY2" fmla="*/ 640908 h 726300"/>
              <a:gd name="connsiteX3" fmla="*/ 309544 w 539626"/>
              <a:gd name="connsiteY3" fmla="*/ 498589 h 726300"/>
              <a:gd name="connsiteX4" fmla="*/ 412725 w 539626"/>
              <a:gd name="connsiteY4" fmla="*/ 310016 h 726300"/>
              <a:gd name="connsiteX5" fmla="*/ 483885 w 539626"/>
              <a:gd name="connsiteY5" fmla="*/ 157023 h 726300"/>
              <a:gd name="connsiteX6" fmla="*/ 505233 w 539626"/>
              <a:gd name="connsiteY6" fmla="*/ 96538 h 726300"/>
              <a:gd name="connsiteX7" fmla="*/ 537254 w 539626"/>
              <a:gd name="connsiteY7" fmla="*/ 7588 h 726300"/>
              <a:gd name="connsiteX8" fmla="*/ 537254 w 539626"/>
              <a:gd name="connsiteY8" fmla="*/ 4030 h 726300"/>
              <a:gd name="connsiteX0" fmla="*/ 0 w 538718"/>
              <a:gd name="connsiteY0" fmla="*/ 720353 h 720353"/>
              <a:gd name="connsiteX1" fmla="*/ 96065 w 538718"/>
              <a:gd name="connsiteY1" fmla="*/ 695447 h 720353"/>
              <a:gd name="connsiteX2" fmla="*/ 192131 w 538718"/>
              <a:gd name="connsiteY2" fmla="*/ 634961 h 720353"/>
              <a:gd name="connsiteX3" fmla="*/ 309544 w 538718"/>
              <a:gd name="connsiteY3" fmla="*/ 492642 h 720353"/>
              <a:gd name="connsiteX4" fmla="*/ 412725 w 538718"/>
              <a:gd name="connsiteY4" fmla="*/ 304069 h 720353"/>
              <a:gd name="connsiteX5" fmla="*/ 483885 w 538718"/>
              <a:gd name="connsiteY5" fmla="*/ 151076 h 720353"/>
              <a:gd name="connsiteX6" fmla="*/ 505233 w 538718"/>
              <a:gd name="connsiteY6" fmla="*/ 90591 h 720353"/>
              <a:gd name="connsiteX7" fmla="*/ 537254 w 538718"/>
              <a:gd name="connsiteY7" fmla="*/ 1641 h 720353"/>
              <a:gd name="connsiteX8" fmla="*/ 533696 w 538718"/>
              <a:gd name="connsiteY8" fmla="*/ 30105 h 720353"/>
              <a:gd name="connsiteX0" fmla="*/ 0 w 538718"/>
              <a:gd name="connsiteY0" fmla="*/ 719353 h 719353"/>
              <a:gd name="connsiteX1" fmla="*/ 96065 w 538718"/>
              <a:gd name="connsiteY1" fmla="*/ 694447 h 719353"/>
              <a:gd name="connsiteX2" fmla="*/ 192131 w 538718"/>
              <a:gd name="connsiteY2" fmla="*/ 633961 h 719353"/>
              <a:gd name="connsiteX3" fmla="*/ 309544 w 538718"/>
              <a:gd name="connsiteY3" fmla="*/ 491642 h 719353"/>
              <a:gd name="connsiteX4" fmla="*/ 412725 w 538718"/>
              <a:gd name="connsiteY4" fmla="*/ 303069 h 719353"/>
              <a:gd name="connsiteX5" fmla="*/ 483885 w 538718"/>
              <a:gd name="connsiteY5" fmla="*/ 150076 h 719353"/>
              <a:gd name="connsiteX6" fmla="*/ 505233 w 538718"/>
              <a:gd name="connsiteY6" fmla="*/ 89591 h 719353"/>
              <a:gd name="connsiteX7" fmla="*/ 537254 w 538718"/>
              <a:gd name="connsiteY7" fmla="*/ 641 h 719353"/>
              <a:gd name="connsiteX8" fmla="*/ 533696 w 538718"/>
              <a:gd name="connsiteY8" fmla="*/ 46895 h 719353"/>
              <a:gd name="connsiteX0" fmla="*/ 0 w 537825"/>
              <a:gd name="connsiteY0" fmla="*/ 719666 h 719666"/>
              <a:gd name="connsiteX1" fmla="*/ 96065 w 537825"/>
              <a:gd name="connsiteY1" fmla="*/ 694760 h 719666"/>
              <a:gd name="connsiteX2" fmla="*/ 192131 w 537825"/>
              <a:gd name="connsiteY2" fmla="*/ 634274 h 719666"/>
              <a:gd name="connsiteX3" fmla="*/ 309544 w 537825"/>
              <a:gd name="connsiteY3" fmla="*/ 491955 h 719666"/>
              <a:gd name="connsiteX4" fmla="*/ 412725 w 537825"/>
              <a:gd name="connsiteY4" fmla="*/ 303382 h 719666"/>
              <a:gd name="connsiteX5" fmla="*/ 483885 w 537825"/>
              <a:gd name="connsiteY5" fmla="*/ 150389 h 719666"/>
              <a:gd name="connsiteX6" fmla="*/ 505233 w 537825"/>
              <a:gd name="connsiteY6" fmla="*/ 89904 h 719666"/>
              <a:gd name="connsiteX7" fmla="*/ 537254 w 537825"/>
              <a:gd name="connsiteY7" fmla="*/ 954 h 719666"/>
              <a:gd name="connsiteX8" fmla="*/ 526580 w 537825"/>
              <a:gd name="connsiteY8" fmla="*/ 40092 h 719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825" h="719666">
                <a:moveTo>
                  <a:pt x="0" y="719666"/>
                </a:moveTo>
                <a:cubicBezTo>
                  <a:pt x="31428" y="714329"/>
                  <a:pt x="64043" y="708992"/>
                  <a:pt x="96065" y="694760"/>
                </a:cubicBezTo>
                <a:cubicBezTo>
                  <a:pt x="128087" y="680528"/>
                  <a:pt x="152993" y="668075"/>
                  <a:pt x="192131" y="634274"/>
                </a:cubicBezTo>
                <a:cubicBezTo>
                  <a:pt x="231269" y="600473"/>
                  <a:pt x="272778" y="547104"/>
                  <a:pt x="309544" y="491955"/>
                </a:cubicBezTo>
                <a:cubicBezTo>
                  <a:pt x="346310" y="436806"/>
                  <a:pt x="383668" y="360309"/>
                  <a:pt x="412725" y="303382"/>
                </a:cubicBezTo>
                <a:cubicBezTo>
                  <a:pt x="441782" y="246455"/>
                  <a:pt x="468467" y="185969"/>
                  <a:pt x="483885" y="150389"/>
                </a:cubicBezTo>
                <a:cubicBezTo>
                  <a:pt x="499303" y="114809"/>
                  <a:pt x="496338" y="114810"/>
                  <a:pt x="505233" y="89904"/>
                </a:cubicBezTo>
                <a:cubicBezTo>
                  <a:pt x="514128" y="64998"/>
                  <a:pt x="533696" y="9256"/>
                  <a:pt x="537254" y="954"/>
                </a:cubicBezTo>
                <a:cubicBezTo>
                  <a:pt x="540812" y="-7348"/>
                  <a:pt x="526580" y="41278"/>
                  <a:pt x="526580" y="40092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Freeform 18"/>
          <p:cNvSpPr/>
          <p:nvPr/>
        </p:nvSpPr>
        <p:spPr>
          <a:xfrm>
            <a:off x="4428321" y="3629715"/>
            <a:ext cx="76932" cy="1307507"/>
          </a:xfrm>
          <a:custGeom>
            <a:avLst/>
            <a:gdLst>
              <a:gd name="connsiteX0" fmla="*/ 9045 w 103049"/>
              <a:gd name="connsiteY0" fmla="*/ 0 h 1384969"/>
              <a:gd name="connsiteX1" fmla="*/ 9045 w 103049"/>
              <a:gd name="connsiteY1" fmla="*/ 1213503 h 1384969"/>
              <a:gd name="connsiteX2" fmla="*/ 103049 w 103049"/>
              <a:gd name="connsiteY2" fmla="*/ 1375873 h 1384969"/>
              <a:gd name="connsiteX3" fmla="*/ 103049 w 103049"/>
              <a:gd name="connsiteY3" fmla="*/ 1375873 h 138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049" h="1384969">
                <a:moveTo>
                  <a:pt x="9045" y="0"/>
                </a:moveTo>
                <a:cubicBezTo>
                  <a:pt x="1211" y="492095"/>
                  <a:pt x="-6622" y="984191"/>
                  <a:pt x="9045" y="1213503"/>
                </a:cubicBezTo>
                <a:cubicBezTo>
                  <a:pt x="24712" y="1442815"/>
                  <a:pt x="103049" y="1375873"/>
                  <a:pt x="103049" y="1375873"/>
                </a:cubicBezTo>
                <a:lnTo>
                  <a:pt x="103049" y="13758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Freeform 19"/>
          <p:cNvSpPr/>
          <p:nvPr/>
        </p:nvSpPr>
        <p:spPr>
          <a:xfrm>
            <a:off x="4445911" y="4885947"/>
            <a:ext cx="598206" cy="213469"/>
          </a:xfrm>
          <a:custGeom>
            <a:avLst/>
            <a:gdLst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70916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76295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87053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87053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6224"/>
              <a:gd name="connsiteX1" fmla="*/ 94004 w 598206"/>
              <a:gd name="connsiteY1" fmla="*/ 136733 h 206224"/>
              <a:gd name="connsiteX2" fmla="*/ 170916 w 598206"/>
              <a:gd name="connsiteY2" fmla="*/ 187053 h 206224"/>
              <a:gd name="connsiteX3" fmla="*/ 247828 w 598206"/>
              <a:gd name="connsiteY3" fmla="*/ 204144 h 206224"/>
              <a:gd name="connsiteX4" fmla="*/ 324740 w 598206"/>
              <a:gd name="connsiteY4" fmla="*/ 205099 h 206224"/>
              <a:gd name="connsiteX5" fmla="*/ 401652 w 598206"/>
              <a:gd name="connsiteY5" fmla="*/ 196553 h 206224"/>
              <a:gd name="connsiteX6" fmla="*/ 487110 w 598206"/>
              <a:gd name="connsiteY6" fmla="*/ 153824 h 206224"/>
              <a:gd name="connsiteX7" fmla="*/ 598206 w 598206"/>
              <a:gd name="connsiteY7" fmla="*/ 59821 h 206224"/>
              <a:gd name="connsiteX8" fmla="*/ 598206 w 598206"/>
              <a:gd name="connsiteY8" fmla="*/ 59821 h 206224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98206 w 598206"/>
              <a:gd name="connsiteY8" fmla="*/ 59821 h 206224"/>
              <a:gd name="connsiteX9" fmla="*/ 598206 w 598206"/>
              <a:gd name="connsiteY9" fmla="*/ 59821 h 206224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7518"/>
              <a:gd name="connsiteX1" fmla="*/ 49515 w 598206"/>
              <a:gd name="connsiteY1" fmla="*/ 89731 h 217518"/>
              <a:gd name="connsiteX2" fmla="*/ 94004 w 598206"/>
              <a:gd name="connsiteY2" fmla="*/ 136733 h 217518"/>
              <a:gd name="connsiteX3" fmla="*/ 170916 w 598206"/>
              <a:gd name="connsiteY3" fmla="*/ 187053 h 217518"/>
              <a:gd name="connsiteX4" fmla="*/ 247828 w 598206"/>
              <a:gd name="connsiteY4" fmla="*/ 217023 h 217518"/>
              <a:gd name="connsiteX5" fmla="*/ 324740 w 598206"/>
              <a:gd name="connsiteY5" fmla="*/ 205099 h 217518"/>
              <a:gd name="connsiteX6" fmla="*/ 401652 w 598206"/>
              <a:gd name="connsiteY6" fmla="*/ 196553 h 217518"/>
              <a:gd name="connsiteX7" fmla="*/ 487110 w 598206"/>
              <a:gd name="connsiteY7" fmla="*/ 153824 h 217518"/>
              <a:gd name="connsiteX8" fmla="*/ 560503 w 598206"/>
              <a:gd name="connsiteY8" fmla="*/ 100489 h 217518"/>
              <a:gd name="connsiteX9" fmla="*/ 598206 w 598206"/>
              <a:gd name="connsiteY9" fmla="*/ 59821 h 217518"/>
              <a:gd name="connsiteX10" fmla="*/ 598206 w 598206"/>
              <a:gd name="connsiteY10" fmla="*/ 59821 h 217518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3469"/>
              <a:gd name="connsiteX1" fmla="*/ 49515 w 598206"/>
              <a:gd name="connsiteY1" fmla="*/ 89731 h 213469"/>
              <a:gd name="connsiteX2" fmla="*/ 94004 w 598206"/>
              <a:gd name="connsiteY2" fmla="*/ 136733 h 213469"/>
              <a:gd name="connsiteX3" fmla="*/ 170916 w 598206"/>
              <a:gd name="connsiteY3" fmla="*/ 187053 h 213469"/>
              <a:gd name="connsiteX4" fmla="*/ 247828 w 598206"/>
              <a:gd name="connsiteY4" fmla="*/ 210584 h 213469"/>
              <a:gd name="connsiteX5" fmla="*/ 324740 w 598206"/>
              <a:gd name="connsiteY5" fmla="*/ 211539 h 213469"/>
              <a:gd name="connsiteX6" fmla="*/ 401652 w 598206"/>
              <a:gd name="connsiteY6" fmla="*/ 196553 h 213469"/>
              <a:gd name="connsiteX7" fmla="*/ 487110 w 598206"/>
              <a:gd name="connsiteY7" fmla="*/ 153824 h 213469"/>
              <a:gd name="connsiteX8" fmla="*/ 560503 w 598206"/>
              <a:gd name="connsiteY8" fmla="*/ 100489 h 213469"/>
              <a:gd name="connsiteX9" fmla="*/ 598206 w 598206"/>
              <a:gd name="connsiteY9" fmla="*/ 59821 h 213469"/>
              <a:gd name="connsiteX10" fmla="*/ 598206 w 598206"/>
              <a:gd name="connsiteY10" fmla="*/ 59821 h 21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8206" h="213469">
                <a:moveTo>
                  <a:pt x="0" y="0"/>
                </a:moveTo>
                <a:cubicBezTo>
                  <a:pt x="8252" y="14059"/>
                  <a:pt x="33848" y="66942"/>
                  <a:pt x="49515" y="89731"/>
                </a:cubicBezTo>
                <a:cubicBezTo>
                  <a:pt x="65182" y="112520"/>
                  <a:pt x="73771" y="120513"/>
                  <a:pt x="94004" y="136733"/>
                </a:cubicBezTo>
                <a:cubicBezTo>
                  <a:pt x="114237" y="152953"/>
                  <a:pt x="145279" y="174745"/>
                  <a:pt x="170916" y="187053"/>
                </a:cubicBezTo>
                <a:cubicBezTo>
                  <a:pt x="196553" y="199362"/>
                  <a:pt x="222191" y="206503"/>
                  <a:pt x="247828" y="210584"/>
                </a:cubicBezTo>
                <a:cubicBezTo>
                  <a:pt x="273465" y="214665"/>
                  <a:pt x="299103" y="213878"/>
                  <a:pt x="324740" y="211539"/>
                </a:cubicBezTo>
                <a:cubicBezTo>
                  <a:pt x="350377" y="209201"/>
                  <a:pt x="374590" y="206172"/>
                  <a:pt x="401652" y="196553"/>
                </a:cubicBezTo>
                <a:cubicBezTo>
                  <a:pt x="428714" y="186934"/>
                  <a:pt x="460635" y="169835"/>
                  <a:pt x="487110" y="153824"/>
                </a:cubicBezTo>
                <a:cubicBezTo>
                  <a:pt x="513585" y="137813"/>
                  <a:pt x="541987" y="116156"/>
                  <a:pt x="560503" y="100489"/>
                </a:cubicBezTo>
                <a:cubicBezTo>
                  <a:pt x="579019" y="84822"/>
                  <a:pt x="591922" y="66599"/>
                  <a:pt x="598206" y="59821"/>
                </a:cubicBezTo>
                <a:lnTo>
                  <a:pt x="598206" y="59821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006414" y="3647109"/>
            <a:ext cx="467958" cy="1333948"/>
          </a:xfrm>
          <a:custGeom>
            <a:avLst/>
            <a:gdLst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55003 w 468993"/>
              <a:gd name="connsiteY4" fmla="*/ 731520 h 1333948"/>
              <a:gd name="connsiteX5" fmla="*/ 430306 w 468993"/>
              <a:gd name="connsiteY5" fmla="*/ 559397 h 1333948"/>
              <a:gd name="connsiteX6" fmla="*/ 457200 w 468993"/>
              <a:gd name="connsiteY6" fmla="*/ 441063 h 1333948"/>
              <a:gd name="connsiteX7" fmla="*/ 467958 w 468993"/>
              <a:gd name="connsiteY7" fmla="*/ 322729 h 1333948"/>
              <a:gd name="connsiteX8" fmla="*/ 467958 w 468993"/>
              <a:gd name="connsiteY8" fmla="*/ 204395 h 1333948"/>
              <a:gd name="connsiteX9" fmla="*/ 462579 w 468993"/>
              <a:gd name="connsiteY9" fmla="*/ 59167 h 1333948"/>
              <a:gd name="connsiteX10" fmla="*/ 467958 w 468993"/>
              <a:gd name="connsiteY10" fmla="*/ 0 h 1333948"/>
              <a:gd name="connsiteX11" fmla="*/ 467958 w 468993"/>
              <a:gd name="connsiteY11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06593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95836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4320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6899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5760 w 468993"/>
              <a:gd name="connsiteY5" fmla="*/ 736899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49624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19549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058"/>
              <a:gd name="connsiteY0" fmla="*/ 1333948 h 1333948"/>
              <a:gd name="connsiteX1" fmla="*/ 102198 w 468058"/>
              <a:gd name="connsiteY1" fmla="*/ 1226371 h 1333948"/>
              <a:gd name="connsiteX2" fmla="*/ 182880 w 468058"/>
              <a:gd name="connsiteY2" fmla="*/ 1097280 h 1333948"/>
              <a:gd name="connsiteX3" fmla="*/ 279699 w 468058"/>
              <a:gd name="connsiteY3" fmla="*/ 914399 h 1333948"/>
              <a:gd name="connsiteX4" fmla="*/ 311972 w 468058"/>
              <a:gd name="connsiteY4" fmla="*/ 849854 h 1333948"/>
              <a:gd name="connsiteX5" fmla="*/ 360381 w 468058"/>
              <a:gd name="connsiteY5" fmla="*/ 731520 h 1333948"/>
              <a:gd name="connsiteX6" fmla="*/ 419549 w 468058"/>
              <a:gd name="connsiteY6" fmla="*/ 559397 h 1333948"/>
              <a:gd name="connsiteX7" fmla="*/ 457200 w 468058"/>
              <a:gd name="connsiteY7" fmla="*/ 441063 h 1333948"/>
              <a:gd name="connsiteX8" fmla="*/ 467958 w 468058"/>
              <a:gd name="connsiteY8" fmla="*/ 322729 h 1333948"/>
              <a:gd name="connsiteX9" fmla="*/ 462580 w 468058"/>
              <a:gd name="connsiteY9" fmla="*/ 204395 h 1333948"/>
              <a:gd name="connsiteX10" fmla="*/ 462579 w 468058"/>
              <a:gd name="connsiteY10" fmla="*/ 59167 h 1333948"/>
              <a:gd name="connsiteX11" fmla="*/ 467958 w 468058"/>
              <a:gd name="connsiteY11" fmla="*/ 0 h 1333948"/>
              <a:gd name="connsiteX12" fmla="*/ 467958 w 468058"/>
              <a:gd name="connsiteY12" fmla="*/ 0 h 1333948"/>
              <a:gd name="connsiteX0" fmla="*/ 0 w 468058"/>
              <a:gd name="connsiteY0" fmla="*/ 1333948 h 1333948"/>
              <a:gd name="connsiteX1" fmla="*/ 102198 w 468058"/>
              <a:gd name="connsiteY1" fmla="*/ 1226371 h 1333948"/>
              <a:gd name="connsiteX2" fmla="*/ 182880 w 468058"/>
              <a:gd name="connsiteY2" fmla="*/ 1097280 h 1333948"/>
              <a:gd name="connsiteX3" fmla="*/ 279699 w 468058"/>
              <a:gd name="connsiteY3" fmla="*/ 914399 h 1333948"/>
              <a:gd name="connsiteX4" fmla="*/ 311972 w 468058"/>
              <a:gd name="connsiteY4" fmla="*/ 849854 h 1333948"/>
              <a:gd name="connsiteX5" fmla="*/ 360381 w 468058"/>
              <a:gd name="connsiteY5" fmla="*/ 731520 h 1333948"/>
              <a:gd name="connsiteX6" fmla="*/ 419549 w 468058"/>
              <a:gd name="connsiteY6" fmla="*/ 559397 h 1333948"/>
              <a:gd name="connsiteX7" fmla="*/ 457200 w 468058"/>
              <a:gd name="connsiteY7" fmla="*/ 441063 h 1333948"/>
              <a:gd name="connsiteX8" fmla="*/ 467958 w 468058"/>
              <a:gd name="connsiteY8" fmla="*/ 322729 h 1333948"/>
              <a:gd name="connsiteX9" fmla="*/ 462580 w 468058"/>
              <a:gd name="connsiteY9" fmla="*/ 204395 h 1333948"/>
              <a:gd name="connsiteX10" fmla="*/ 462579 w 468058"/>
              <a:gd name="connsiteY10" fmla="*/ 59167 h 1333948"/>
              <a:gd name="connsiteX11" fmla="*/ 467958 w 468058"/>
              <a:gd name="connsiteY11" fmla="*/ 0 h 1333948"/>
              <a:gd name="connsiteX12" fmla="*/ 467958 w 4680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51822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37123 w 467958"/>
              <a:gd name="connsiteY3" fmla="*/ 1161144 h 1333948"/>
              <a:gd name="connsiteX4" fmla="*/ 182880 w 467958"/>
              <a:gd name="connsiteY4" fmla="*/ 1097280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2880 w 467958"/>
              <a:gd name="connsiteY4" fmla="*/ 1097280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2880 w 467958"/>
              <a:gd name="connsiteY4" fmla="*/ 1103719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46593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59472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44091 w 467958"/>
              <a:gd name="connsiteY1" fmla="*/ 1302735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7958" h="1333948">
                <a:moveTo>
                  <a:pt x="0" y="1333948"/>
                </a:moveTo>
                <a:cubicBezTo>
                  <a:pt x="6275" y="1325880"/>
                  <a:pt x="27058" y="1314226"/>
                  <a:pt x="44091" y="1296296"/>
                </a:cubicBezTo>
                <a:cubicBezTo>
                  <a:pt x="61124" y="1278366"/>
                  <a:pt x="85620" y="1246750"/>
                  <a:pt x="102198" y="1226371"/>
                </a:cubicBezTo>
                <a:cubicBezTo>
                  <a:pt x="118777" y="1205992"/>
                  <a:pt x="130115" y="1195538"/>
                  <a:pt x="143562" y="1174023"/>
                </a:cubicBezTo>
                <a:cubicBezTo>
                  <a:pt x="157009" y="1152508"/>
                  <a:pt x="168928" y="1140209"/>
                  <a:pt x="189320" y="1103719"/>
                </a:cubicBezTo>
                <a:cubicBezTo>
                  <a:pt x="209712" y="1067229"/>
                  <a:pt x="250849" y="986635"/>
                  <a:pt x="265912" y="955082"/>
                </a:cubicBezTo>
                <a:cubicBezTo>
                  <a:pt x="280975" y="923529"/>
                  <a:pt x="277388" y="931937"/>
                  <a:pt x="286138" y="914399"/>
                </a:cubicBezTo>
                <a:cubicBezTo>
                  <a:pt x="294888" y="896861"/>
                  <a:pt x="306037" y="880334"/>
                  <a:pt x="318411" y="849854"/>
                </a:cubicBezTo>
                <a:cubicBezTo>
                  <a:pt x="330785" y="819374"/>
                  <a:pt x="343525" y="779930"/>
                  <a:pt x="360381" y="731520"/>
                </a:cubicBezTo>
                <a:cubicBezTo>
                  <a:pt x="377237" y="683110"/>
                  <a:pt x="403413" y="607806"/>
                  <a:pt x="419549" y="559397"/>
                </a:cubicBezTo>
                <a:cubicBezTo>
                  <a:pt x="435685" y="510988"/>
                  <a:pt x="450028" y="480508"/>
                  <a:pt x="457200" y="441063"/>
                </a:cubicBezTo>
                <a:cubicBezTo>
                  <a:pt x="464372" y="401618"/>
                  <a:pt x="461682" y="362174"/>
                  <a:pt x="462579" y="322729"/>
                </a:cubicBezTo>
                <a:cubicBezTo>
                  <a:pt x="463476" y="283284"/>
                  <a:pt x="462580" y="248322"/>
                  <a:pt x="462580" y="204395"/>
                </a:cubicBezTo>
                <a:cubicBezTo>
                  <a:pt x="462580" y="160468"/>
                  <a:pt x="461683" y="93233"/>
                  <a:pt x="462579" y="59167"/>
                </a:cubicBezTo>
                <a:cubicBezTo>
                  <a:pt x="463475" y="25101"/>
                  <a:pt x="467062" y="9861"/>
                  <a:pt x="467958" y="0"/>
                </a:cubicBezTo>
                <a:lnTo>
                  <a:pt x="467958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Freeform 21"/>
          <p:cNvSpPr/>
          <p:nvPr/>
        </p:nvSpPr>
        <p:spPr>
          <a:xfrm>
            <a:off x="5455682" y="3462337"/>
            <a:ext cx="282643" cy="137761"/>
          </a:xfrm>
          <a:custGeom>
            <a:avLst/>
            <a:gdLst>
              <a:gd name="connsiteX0" fmla="*/ 0 w 269311"/>
              <a:gd name="connsiteY0" fmla="*/ 47628 h 144904"/>
              <a:gd name="connsiteX1" fmla="*/ 77821 w 269311"/>
              <a:gd name="connsiteY1" fmla="*/ 3853 h 144904"/>
              <a:gd name="connsiteX2" fmla="*/ 155642 w 269311"/>
              <a:gd name="connsiteY2" fmla="*/ 3853 h 144904"/>
              <a:gd name="connsiteX3" fmla="*/ 204280 w 269311"/>
              <a:gd name="connsiteY3" fmla="*/ 18445 h 144904"/>
              <a:gd name="connsiteX4" fmla="*/ 243191 w 269311"/>
              <a:gd name="connsiteY4" fmla="*/ 52492 h 144904"/>
              <a:gd name="connsiteX5" fmla="*/ 267510 w 269311"/>
              <a:gd name="connsiteY5" fmla="*/ 86538 h 144904"/>
              <a:gd name="connsiteX6" fmla="*/ 267510 w 269311"/>
              <a:gd name="connsiteY6" fmla="*/ 144904 h 144904"/>
              <a:gd name="connsiteX7" fmla="*/ 267510 w 269311"/>
              <a:gd name="connsiteY7" fmla="*/ 144904 h 144904"/>
              <a:gd name="connsiteX0" fmla="*/ 0 w 274174"/>
              <a:gd name="connsiteY0" fmla="*/ 58063 h 145611"/>
              <a:gd name="connsiteX1" fmla="*/ 82684 w 274174"/>
              <a:gd name="connsiteY1" fmla="*/ 4560 h 145611"/>
              <a:gd name="connsiteX2" fmla="*/ 160505 w 274174"/>
              <a:gd name="connsiteY2" fmla="*/ 4560 h 145611"/>
              <a:gd name="connsiteX3" fmla="*/ 209143 w 274174"/>
              <a:gd name="connsiteY3" fmla="*/ 19152 h 145611"/>
              <a:gd name="connsiteX4" fmla="*/ 248054 w 274174"/>
              <a:gd name="connsiteY4" fmla="*/ 53199 h 145611"/>
              <a:gd name="connsiteX5" fmla="*/ 272373 w 274174"/>
              <a:gd name="connsiteY5" fmla="*/ 87245 h 145611"/>
              <a:gd name="connsiteX6" fmla="*/ 272373 w 274174"/>
              <a:gd name="connsiteY6" fmla="*/ 145611 h 145611"/>
              <a:gd name="connsiteX7" fmla="*/ 272373 w 274174"/>
              <a:gd name="connsiteY7" fmla="*/ 145611 h 145611"/>
              <a:gd name="connsiteX0" fmla="*/ 0 w 279038"/>
              <a:gd name="connsiteY0" fmla="*/ 63282 h 145967"/>
              <a:gd name="connsiteX1" fmla="*/ 87548 w 279038"/>
              <a:gd name="connsiteY1" fmla="*/ 4916 h 145967"/>
              <a:gd name="connsiteX2" fmla="*/ 165369 w 279038"/>
              <a:gd name="connsiteY2" fmla="*/ 4916 h 145967"/>
              <a:gd name="connsiteX3" fmla="*/ 214007 w 279038"/>
              <a:gd name="connsiteY3" fmla="*/ 19508 h 145967"/>
              <a:gd name="connsiteX4" fmla="*/ 252918 w 279038"/>
              <a:gd name="connsiteY4" fmla="*/ 53555 h 145967"/>
              <a:gd name="connsiteX5" fmla="*/ 277237 w 279038"/>
              <a:gd name="connsiteY5" fmla="*/ 87601 h 145967"/>
              <a:gd name="connsiteX6" fmla="*/ 277237 w 279038"/>
              <a:gd name="connsiteY6" fmla="*/ 145967 h 145967"/>
              <a:gd name="connsiteX7" fmla="*/ 277237 w 279038"/>
              <a:gd name="connsiteY7" fmla="*/ 145967 h 145967"/>
              <a:gd name="connsiteX0" fmla="*/ 0 w 279038"/>
              <a:gd name="connsiteY0" fmla="*/ 63282 h 145967"/>
              <a:gd name="connsiteX1" fmla="*/ 87548 w 279038"/>
              <a:gd name="connsiteY1" fmla="*/ 4916 h 145967"/>
              <a:gd name="connsiteX2" fmla="*/ 165369 w 279038"/>
              <a:gd name="connsiteY2" fmla="*/ 4916 h 145967"/>
              <a:gd name="connsiteX3" fmla="*/ 214007 w 279038"/>
              <a:gd name="connsiteY3" fmla="*/ 19508 h 145967"/>
              <a:gd name="connsiteX4" fmla="*/ 252918 w 279038"/>
              <a:gd name="connsiteY4" fmla="*/ 53555 h 145967"/>
              <a:gd name="connsiteX5" fmla="*/ 277237 w 279038"/>
              <a:gd name="connsiteY5" fmla="*/ 87601 h 145967"/>
              <a:gd name="connsiteX6" fmla="*/ 277237 w 279038"/>
              <a:gd name="connsiteY6" fmla="*/ 145967 h 145967"/>
              <a:gd name="connsiteX7" fmla="*/ 277237 w 279038"/>
              <a:gd name="connsiteY7" fmla="*/ 145967 h 145967"/>
              <a:gd name="connsiteX0" fmla="*/ 0 w 279038"/>
              <a:gd name="connsiteY0" fmla="*/ 58604 h 141289"/>
              <a:gd name="connsiteX1" fmla="*/ 87548 w 279038"/>
              <a:gd name="connsiteY1" fmla="*/ 9966 h 141289"/>
              <a:gd name="connsiteX2" fmla="*/ 165369 w 279038"/>
              <a:gd name="connsiteY2" fmla="*/ 238 h 141289"/>
              <a:gd name="connsiteX3" fmla="*/ 214007 w 279038"/>
              <a:gd name="connsiteY3" fmla="*/ 14830 h 141289"/>
              <a:gd name="connsiteX4" fmla="*/ 252918 w 279038"/>
              <a:gd name="connsiteY4" fmla="*/ 48877 h 141289"/>
              <a:gd name="connsiteX5" fmla="*/ 277237 w 279038"/>
              <a:gd name="connsiteY5" fmla="*/ 82923 h 141289"/>
              <a:gd name="connsiteX6" fmla="*/ 277237 w 279038"/>
              <a:gd name="connsiteY6" fmla="*/ 141289 h 141289"/>
              <a:gd name="connsiteX7" fmla="*/ 277237 w 279038"/>
              <a:gd name="connsiteY7" fmla="*/ 141289 h 141289"/>
              <a:gd name="connsiteX0" fmla="*/ 0 w 279038"/>
              <a:gd name="connsiteY0" fmla="*/ 58604 h 141289"/>
              <a:gd name="connsiteX1" fmla="*/ 87548 w 279038"/>
              <a:gd name="connsiteY1" fmla="*/ 9966 h 141289"/>
              <a:gd name="connsiteX2" fmla="*/ 165369 w 279038"/>
              <a:gd name="connsiteY2" fmla="*/ 238 h 141289"/>
              <a:gd name="connsiteX3" fmla="*/ 214007 w 279038"/>
              <a:gd name="connsiteY3" fmla="*/ 14830 h 141289"/>
              <a:gd name="connsiteX4" fmla="*/ 252918 w 279038"/>
              <a:gd name="connsiteY4" fmla="*/ 53741 h 141289"/>
              <a:gd name="connsiteX5" fmla="*/ 277237 w 279038"/>
              <a:gd name="connsiteY5" fmla="*/ 82923 h 141289"/>
              <a:gd name="connsiteX6" fmla="*/ 277237 w 279038"/>
              <a:gd name="connsiteY6" fmla="*/ 141289 h 141289"/>
              <a:gd name="connsiteX7" fmla="*/ 277237 w 279038"/>
              <a:gd name="connsiteY7" fmla="*/ 141289 h 141289"/>
              <a:gd name="connsiteX0" fmla="*/ 0 w 278317"/>
              <a:gd name="connsiteY0" fmla="*/ 58604 h 141289"/>
              <a:gd name="connsiteX1" fmla="*/ 87548 w 278317"/>
              <a:gd name="connsiteY1" fmla="*/ 9966 h 141289"/>
              <a:gd name="connsiteX2" fmla="*/ 165369 w 278317"/>
              <a:gd name="connsiteY2" fmla="*/ 238 h 141289"/>
              <a:gd name="connsiteX3" fmla="*/ 214007 w 278317"/>
              <a:gd name="connsiteY3" fmla="*/ 14830 h 141289"/>
              <a:gd name="connsiteX4" fmla="*/ 262645 w 278317"/>
              <a:gd name="connsiteY4" fmla="*/ 53741 h 141289"/>
              <a:gd name="connsiteX5" fmla="*/ 277237 w 278317"/>
              <a:gd name="connsiteY5" fmla="*/ 82923 h 141289"/>
              <a:gd name="connsiteX6" fmla="*/ 277237 w 278317"/>
              <a:gd name="connsiteY6" fmla="*/ 141289 h 141289"/>
              <a:gd name="connsiteX7" fmla="*/ 277237 w 278317"/>
              <a:gd name="connsiteY7" fmla="*/ 141289 h 141289"/>
              <a:gd name="connsiteX0" fmla="*/ 0 w 278317"/>
              <a:gd name="connsiteY0" fmla="*/ 58604 h 141289"/>
              <a:gd name="connsiteX1" fmla="*/ 87548 w 278317"/>
              <a:gd name="connsiteY1" fmla="*/ 9966 h 141289"/>
              <a:gd name="connsiteX2" fmla="*/ 165369 w 278317"/>
              <a:gd name="connsiteY2" fmla="*/ 238 h 141289"/>
              <a:gd name="connsiteX3" fmla="*/ 214007 w 278317"/>
              <a:gd name="connsiteY3" fmla="*/ 14830 h 141289"/>
              <a:gd name="connsiteX4" fmla="*/ 262645 w 278317"/>
              <a:gd name="connsiteY4" fmla="*/ 53741 h 141289"/>
              <a:gd name="connsiteX5" fmla="*/ 277237 w 278317"/>
              <a:gd name="connsiteY5" fmla="*/ 82923 h 141289"/>
              <a:gd name="connsiteX6" fmla="*/ 277237 w 278317"/>
              <a:gd name="connsiteY6" fmla="*/ 141289 h 141289"/>
              <a:gd name="connsiteX7" fmla="*/ 277237 w 278317"/>
              <a:gd name="connsiteY7" fmla="*/ 141289 h 141289"/>
              <a:gd name="connsiteX0" fmla="*/ 0 w 287327"/>
              <a:gd name="connsiteY0" fmla="*/ 58604 h 141289"/>
              <a:gd name="connsiteX1" fmla="*/ 87548 w 287327"/>
              <a:gd name="connsiteY1" fmla="*/ 9966 h 141289"/>
              <a:gd name="connsiteX2" fmla="*/ 165369 w 287327"/>
              <a:gd name="connsiteY2" fmla="*/ 238 h 141289"/>
              <a:gd name="connsiteX3" fmla="*/ 214007 w 287327"/>
              <a:gd name="connsiteY3" fmla="*/ 14830 h 141289"/>
              <a:gd name="connsiteX4" fmla="*/ 262645 w 287327"/>
              <a:gd name="connsiteY4" fmla="*/ 53741 h 141289"/>
              <a:gd name="connsiteX5" fmla="*/ 286965 w 287327"/>
              <a:gd name="connsiteY5" fmla="*/ 87787 h 141289"/>
              <a:gd name="connsiteX6" fmla="*/ 277237 w 287327"/>
              <a:gd name="connsiteY6" fmla="*/ 141289 h 141289"/>
              <a:gd name="connsiteX7" fmla="*/ 277237 w 287327"/>
              <a:gd name="connsiteY7" fmla="*/ 141289 h 141289"/>
              <a:gd name="connsiteX0" fmla="*/ 0 w 282643"/>
              <a:gd name="connsiteY0" fmla="*/ 58604 h 141289"/>
              <a:gd name="connsiteX1" fmla="*/ 87548 w 282643"/>
              <a:gd name="connsiteY1" fmla="*/ 9966 h 141289"/>
              <a:gd name="connsiteX2" fmla="*/ 165369 w 282643"/>
              <a:gd name="connsiteY2" fmla="*/ 238 h 141289"/>
              <a:gd name="connsiteX3" fmla="*/ 214007 w 282643"/>
              <a:gd name="connsiteY3" fmla="*/ 14830 h 141289"/>
              <a:gd name="connsiteX4" fmla="*/ 262645 w 282643"/>
              <a:gd name="connsiteY4" fmla="*/ 53741 h 141289"/>
              <a:gd name="connsiteX5" fmla="*/ 282101 w 282643"/>
              <a:gd name="connsiteY5" fmla="*/ 97515 h 141289"/>
              <a:gd name="connsiteX6" fmla="*/ 277237 w 282643"/>
              <a:gd name="connsiteY6" fmla="*/ 141289 h 141289"/>
              <a:gd name="connsiteX7" fmla="*/ 277237 w 282643"/>
              <a:gd name="connsiteY7" fmla="*/ 141289 h 141289"/>
              <a:gd name="connsiteX0" fmla="*/ 0 w 282927"/>
              <a:gd name="connsiteY0" fmla="*/ 58604 h 141289"/>
              <a:gd name="connsiteX1" fmla="*/ 87548 w 282927"/>
              <a:gd name="connsiteY1" fmla="*/ 9966 h 141289"/>
              <a:gd name="connsiteX2" fmla="*/ 165369 w 282927"/>
              <a:gd name="connsiteY2" fmla="*/ 238 h 141289"/>
              <a:gd name="connsiteX3" fmla="*/ 214007 w 282927"/>
              <a:gd name="connsiteY3" fmla="*/ 14830 h 141289"/>
              <a:gd name="connsiteX4" fmla="*/ 257781 w 282927"/>
              <a:gd name="connsiteY4" fmla="*/ 68332 h 141289"/>
              <a:gd name="connsiteX5" fmla="*/ 282101 w 282927"/>
              <a:gd name="connsiteY5" fmla="*/ 97515 h 141289"/>
              <a:gd name="connsiteX6" fmla="*/ 277237 w 282927"/>
              <a:gd name="connsiteY6" fmla="*/ 141289 h 141289"/>
              <a:gd name="connsiteX7" fmla="*/ 277237 w 282927"/>
              <a:gd name="connsiteY7" fmla="*/ 141289 h 141289"/>
              <a:gd name="connsiteX0" fmla="*/ 0 w 282927"/>
              <a:gd name="connsiteY0" fmla="*/ 58604 h 141289"/>
              <a:gd name="connsiteX1" fmla="*/ 87548 w 282927"/>
              <a:gd name="connsiteY1" fmla="*/ 9966 h 141289"/>
              <a:gd name="connsiteX2" fmla="*/ 165369 w 282927"/>
              <a:gd name="connsiteY2" fmla="*/ 238 h 141289"/>
              <a:gd name="connsiteX3" fmla="*/ 214007 w 282927"/>
              <a:gd name="connsiteY3" fmla="*/ 14830 h 141289"/>
              <a:gd name="connsiteX4" fmla="*/ 257781 w 282927"/>
              <a:gd name="connsiteY4" fmla="*/ 68332 h 141289"/>
              <a:gd name="connsiteX5" fmla="*/ 282101 w 282927"/>
              <a:gd name="connsiteY5" fmla="*/ 97515 h 141289"/>
              <a:gd name="connsiteX6" fmla="*/ 277237 w 282927"/>
              <a:gd name="connsiteY6" fmla="*/ 141289 h 141289"/>
              <a:gd name="connsiteX7" fmla="*/ 277237 w 282927"/>
              <a:gd name="connsiteY7" fmla="*/ 141289 h 141289"/>
              <a:gd name="connsiteX0" fmla="*/ 0 w 282927"/>
              <a:gd name="connsiteY0" fmla="*/ 58604 h 141289"/>
              <a:gd name="connsiteX1" fmla="*/ 87548 w 282927"/>
              <a:gd name="connsiteY1" fmla="*/ 9966 h 141289"/>
              <a:gd name="connsiteX2" fmla="*/ 165369 w 282927"/>
              <a:gd name="connsiteY2" fmla="*/ 238 h 141289"/>
              <a:gd name="connsiteX3" fmla="*/ 214007 w 282927"/>
              <a:gd name="connsiteY3" fmla="*/ 14830 h 141289"/>
              <a:gd name="connsiteX4" fmla="*/ 257781 w 282927"/>
              <a:gd name="connsiteY4" fmla="*/ 68332 h 141289"/>
              <a:gd name="connsiteX5" fmla="*/ 282101 w 282927"/>
              <a:gd name="connsiteY5" fmla="*/ 97515 h 141289"/>
              <a:gd name="connsiteX6" fmla="*/ 277237 w 282927"/>
              <a:gd name="connsiteY6" fmla="*/ 141289 h 141289"/>
              <a:gd name="connsiteX7" fmla="*/ 277237 w 282927"/>
              <a:gd name="connsiteY7" fmla="*/ 141289 h 141289"/>
              <a:gd name="connsiteX0" fmla="*/ 0 w 282927"/>
              <a:gd name="connsiteY0" fmla="*/ 52428 h 135113"/>
              <a:gd name="connsiteX1" fmla="*/ 87548 w 282927"/>
              <a:gd name="connsiteY1" fmla="*/ 3790 h 135113"/>
              <a:gd name="connsiteX2" fmla="*/ 165369 w 282927"/>
              <a:gd name="connsiteY2" fmla="*/ 3790 h 135113"/>
              <a:gd name="connsiteX3" fmla="*/ 214007 w 282927"/>
              <a:gd name="connsiteY3" fmla="*/ 8654 h 135113"/>
              <a:gd name="connsiteX4" fmla="*/ 257781 w 282927"/>
              <a:gd name="connsiteY4" fmla="*/ 62156 h 135113"/>
              <a:gd name="connsiteX5" fmla="*/ 282101 w 282927"/>
              <a:gd name="connsiteY5" fmla="*/ 91339 h 135113"/>
              <a:gd name="connsiteX6" fmla="*/ 277237 w 282927"/>
              <a:gd name="connsiteY6" fmla="*/ 135113 h 135113"/>
              <a:gd name="connsiteX7" fmla="*/ 277237 w 282927"/>
              <a:gd name="connsiteY7" fmla="*/ 135113 h 135113"/>
              <a:gd name="connsiteX0" fmla="*/ 0 w 282927"/>
              <a:gd name="connsiteY0" fmla="*/ 52428 h 135113"/>
              <a:gd name="connsiteX1" fmla="*/ 87548 w 282927"/>
              <a:gd name="connsiteY1" fmla="*/ 3790 h 135113"/>
              <a:gd name="connsiteX2" fmla="*/ 165369 w 282927"/>
              <a:gd name="connsiteY2" fmla="*/ 3790 h 135113"/>
              <a:gd name="connsiteX3" fmla="*/ 214007 w 282927"/>
              <a:gd name="connsiteY3" fmla="*/ 8654 h 135113"/>
              <a:gd name="connsiteX4" fmla="*/ 257781 w 282927"/>
              <a:gd name="connsiteY4" fmla="*/ 62156 h 135113"/>
              <a:gd name="connsiteX5" fmla="*/ 282101 w 282927"/>
              <a:gd name="connsiteY5" fmla="*/ 91339 h 135113"/>
              <a:gd name="connsiteX6" fmla="*/ 277237 w 282927"/>
              <a:gd name="connsiteY6" fmla="*/ 135113 h 135113"/>
              <a:gd name="connsiteX7" fmla="*/ 277237 w 282927"/>
              <a:gd name="connsiteY7" fmla="*/ 135113 h 135113"/>
              <a:gd name="connsiteX0" fmla="*/ 0 w 282927"/>
              <a:gd name="connsiteY0" fmla="*/ 54744 h 137429"/>
              <a:gd name="connsiteX1" fmla="*/ 87548 w 282927"/>
              <a:gd name="connsiteY1" fmla="*/ 6106 h 137429"/>
              <a:gd name="connsiteX2" fmla="*/ 165369 w 282927"/>
              <a:gd name="connsiteY2" fmla="*/ 1242 h 137429"/>
              <a:gd name="connsiteX3" fmla="*/ 214007 w 282927"/>
              <a:gd name="connsiteY3" fmla="*/ 10970 h 137429"/>
              <a:gd name="connsiteX4" fmla="*/ 257781 w 282927"/>
              <a:gd name="connsiteY4" fmla="*/ 64472 h 137429"/>
              <a:gd name="connsiteX5" fmla="*/ 282101 w 282927"/>
              <a:gd name="connsiteY5" fmla="*/ 93655 h 137429"/>
              <a:gd name="connsiteX6" fmla="*/ 277237 w 282927"/>
              <a:gd name="connsiteY6" fmla="*/ 137429 h 137429"/>
              <a:gd name="connsiteX7" fmla="*/ 277237 w 282927"/>
              <a:gd name="connsiteY7" fmla="*/ 137429 h 137429"/>
              <a:gd name="connsiteX0" fmla="*/ 0 w 282927"/>
              <a:gd name="connsiteY0" fmla="*/ 58603 h 141288"/>
              <a:gd name="connsiteX1" fmla="*/ 87548 w 282927"/>
              <a:gd name="connsiteY1" fmla="*/ 9965 h 141288"/>
              <a:gd name="connsiteX2" fmla="*/ 165369 w 282927"/>
              <a:gd name="connsiteY2" fmla="*/ 237 h 141288"/>
              <a:gd name="connsiteX3" fmla="*/ 214007 w 282927"/>
              <a:gd name="connsiteY3" fmla="*/ 14829 h 141288"/>
              <a:gd name="connsiteX4" fmla="*/ 257781 w 282927"/>
              <a:gd name="connsiteY4" fmla="*/ 68331 h 141288"/>
              <a:gd name="connsiteX5" fmla="*/ 282101 w 282927"/>
              <a:gd name="connsiteY5" fmla="*/ 97514 h 141288"/>
              <a:gd name="connsiteX6" fmla="*/ 277237 w 282927"/>
              <a:gd name="connsiteY6" fmla="*/ 141288 h 141288"/>
              <a:gd name="connsiteX7" fmla="*/ 277237 w 282927"/>
              <a:gd name="connsiteY7" fmla="*/ 141288 h 141288"/>
              <a:gd name="connsiteX0" fmla="*/ 0 w 282927"/>
              <a:gd name="connsiteY0" fmla="*/ 58913 h 141598"/>
              <a:gd name="connsiteX1" fmla="*/ 87548 w 282927"/>
              <a:gd name="connsiteY1" fmla="*/ 10275 h 141598"/>
              <a:gd name="connsiteX2" fmla="*/ 165369 w 282927"/>
              <a:gd name="connsiteY2" fmla="*/ 547 h 141598"/>
              <a:gd name="connsiteX3" fmla="*/ 209143 w 282927"/>
              <a:gd name="connsiteY3" fmla="*/ 20003 h 141598"/>
              <a:gd name="connsiteX4" fmla="*/ 257781 w 282927"/>
              <a:gd name="connsiteY4" fmla="*/ 68641 h 141598"/>
              <a:gd name="connsiteX5" fmla="*/ 282101 w 282927"/>
              <a:gd name="connsiteY5" fmla="*/ 97824 h 141598"/>
              <a:gd name="connsiteX6" fmla="*/ 277237 w 282927"/>
              <a:gd name="connsiteY6" fmla="*/ 141598 h 141598"/>
              <a:gd name="connsiteX7" fmla="*/ 277237 w 282927"/>
              <a:gd name="connsiteY7" fmla="*/ 141598 h 141598"/>
              <a:gd name="connsiteX0" fmla="*/ 0 w 282927"/>
              <a:gd name="connsiteY0" fmla="*/ 52629 h 135314"/>
              <a:gd name="connsiteX1" fmla="*/ 87548 w 282927"/>
              <a:gd name="connsiteY1" fmla="*/ 3991 h 135314"/>
              <a:gd name="connsiteX2" fmla="*/ 165369 w 282927"/>
              <a:gd name="connsiteY2" fmla="*/ 3991 h 135314"/>
              <a:gd name="connsiteX3" fmla="*/ 209143 w 282927"/>
              <a:gd name="connsiteY3" fmla="*/ 13719 h 135314"/>
              <a:gd name="connsiteX4" fmla="*/ 257781 w 282927"/>
              <a:gd name="connsiteY4" fmla="*/ 62357 h 135314"/>
              <a:gd name="connsiteX5" fmla="*/ 282101 w 282927"/>
              <a:gd name="connsiteY5" fmla="*/ 91540 h 135314"/>
              <a:gd name="connsiteX6" fmla="*/ 277237 w 282927"/>
              <a:gd name="connsiteY6" fmla="*/ 135314 h 135314"/>
              <a:gd name="connsiteX7" fmla="*/ 277237 w 282927"/>
              <a:gd name="connsiteY7" fmla="*/ 135314 h 135314"/>
              <a:gd name="connsiteX0" fmla="*/ 0 w 282927"/>
              <a:gd name="connsiteY0" fmla="*/ 52629 h 135314"/>
              <a:gd name="connsiteX1" fmla="*/ 87548 w 282927"/>
              <a:gd name="connsiteY1" fmla="*/ 3991 h 135314"/>
              <a:gd name="connsiteX2" fmla="*/ 165369 w 282927"/>
              <a:gd name="connsiteY2" fmla="*/ 3991 h 135314"/>
              <a:gd name="connsiteX3" fmla="*/ 209143 w 282927"/>
              <a:gd name="connsiteY3" fmla="*/ 13719 h 135314"/>
              <a:gd name="connsiteX4" fmla="*/ 257781 w 282927"/>
              <a:gd name="connsiteY4" fmla="*/ 62357 h 135314"/>
              <a:gd name="connsiteX5" fmla="*/ 282101 w 282927"/>
              <a:gd name="connsiteY5" fmla="*/ 91540 h 135314"/>
              <a:gd name="connsiteX6" fmla="*/ 277237 w 282927"/>
              <a:gd name="connsiteY6" fmla="*/ 135314 h 135314"/>
              <a:gd name="connsiteX7" fmla="*/ 277237 w 282927"/>
              <a:gd name="connsiteY7" fmla="*/ 135314 h 135314"/>
              <a:gd name="connsiteX0" fmla="*/ 0 w 282927"/>
              <a:gd name="connsiteY0" fmla="*/ 52629 h 135314"/>
              <a:gd name="connsiteX1" fmla="*/ 87548 w 282927"/>
              <a:gd name="connsiteY1" fmla="*/ 3991 h 135314"/>
              <a:gd name="connsiteX2" fmla="*/ 165369 w 282927"/>
              <a:gd name="connsiteY2" fmla="*/ 3991 h 135314"/>
              <a:gd name="connsiteX3" fmla="*/ 209143 w 282927"/>
              <a:gd name="connsiteY3" fmla="*/ 13719 h 135314"/>
              <a:gd name="connsiteX4" fmla="*/ 257781 w 282927"/>
              <a:gd name="connsiteY4" fmla="*/ 62357 h 135314"/>
              <a:gd name="connsiteX5" fmla="*/ 282101 w 282927"/>
              <a:gd name="connsiteY5" fmla="*/ 91540 h 135314"/>
              <a:gd name="connsiteX6" fmla="*/ 277237 w 282927"/>
              <a:gd name="connsiteY6" fmla="*/ 135314 h 135314"/>
              <a:gd name="connsiteX7" fmla="*/ 277237 w 282927"/>
              <a:gd name="connsiteY7" fmla="*/ 135314 h 135314"/>
              <a:gd name="connsiteX0" fmla="*/ 0 w 282927"/>
              <a:gd name="connsiteY0" fmla="*/ 55076 h 137761"/>
              <a:gd name="connsiteX1" fmla="*/ 87548 w 282927"/>
              <a:gd name="connsiteY1" fmla="*/ 6438 h 137761"/>
              <a:gd name="connsiteX2" fmla="*/ 170233 w 282927"/>
              <a:gd name="connsiteY2" fmla="*/ 1574 h 137761"/>
              <a:gd name="connsiteX3" fmla="*/ 209143 w 282927"/>
              <a:gd name="connsiteY3" fmla="*/ 16166 h 137761"/>
              <a:gd name="connsiteX4" fmla="*/ 257781 w 282927"/>
              <a:gd name="connsiteY4" fmla="*/ 64804 h 137761"/>
              <a:gd name="connsiteX5" fmla="*/ 282101 w 282927"/>
              <a:gd name="connsiteY5" fmla="*/ 93987 h 137761"/>
              <a:gd name="connsiteX6" fmla="*/ 277237 w 282927"/>
              <a:gd name="connsiteY6" fmla="*/ 137761 h 137761"/>
              <a:gd name="connsiteX7" fmla="*/ 277237 w 282927"/>
              <a:gd name="connsiteY7" fmla="*/ 137761 h 137761"/>
              <a:gd name="connsiteX0" fmla="*/ 0 w 282927"/>
              <a:gd name="connsiteY0" fmla="*/ 55076 h 137761"/>
              <a:gd name="connsiteX1" fmla="*/ 87548 w 282927"/>
              <a:gd name="connsiteY1" fmla="*/ 6438 h 137761"/>
              <a:gd name="connsiteX2" fmla="*/ 170233 w 282927"/>
              <a:gd name="connsiteY2" fmla="*/ 1574 h 137761"/>
              <a:gd name="connsiteX3" fmla="*/ 209143 w 282927"/>
              <a:gd name="connsiteY3" fmla="*/ 16166 h 137761"/>
              <a:gd name="connsiteX4" fmla="*/ 257781 w 282927"/>
              <a:gd name="connsiteY4" fmla="*/ 64804 h 137761"/>
              <a:gd name="connsiteX5" fmla="*/ 282101 w 282927"/>
              <a:gd name="connsiteY5" fmla="*/ 93987 h 137761"/>
              <a:gd name="connsiteX6" fmla="*/ 277237 w 282927"/>
              <a:gd name="connsiteY6" fmla="*/ 137761 h 137761"/>
              <a:gd name="connsiteX7" fmla="*/ 277237 w 282927"/>
              <a:gd name="connsiteY7" fmla="*/ 137761 h 137761"/>
              <a:gd name="connsiteX0" fmla="*/ 0 w 282927"/>
              <a:gd name="connsiteY0" fmla="*/ 55076 h 137761"/>
              <a:gd name="connsiteX1" fmla="*/ 87548 w 282927"/>
              <a:gd name="connsiteY1" fmla="*/ 6438 h 137761"/>
              <a:gd name="connsiteX2" fmla="*/ 170233 w 282927"/>
              <a:gd name="connsiteY2" fmla="*/ 1574 h 137761"/>
              <a:gd name="connsiteX3" fmla="*/ 214006 w 282927"/>
              <a:gd name="connsiteY3" fmla="*/ 16166 h 137761"/>
              <a:gd name="connsiteX4" fmla="*/ 257781 w 282927"/>
              <a:gd name="connsiteY4" fmla="*/ 64804 h 137761"/>
              <a:gd name="connsiteX5" fmla="*/ 282101 w 282927"/>
              <a:gd name="connsiteY5" fmla="*/ 93987 h 137761"/>
              <a:gd name="connsiteX6" fmla="*/ 277237 w 282927"/>
              <a:gd name="connsiteY6" fmla="*/ 137761 h 137761"/>
              <a:gd name="connsiteX7" fmla="*/ 277237 w 282927"/>
              <a:gd name="connsiteY7" fmla="*/ 137761 h 137761"/>
              <a:gd name="connsiteX0" fmla="*/ 0 w 282927"/>
              <a:gd name="connsiteY0" fmla="*/ 55076 h 137761"/>
              <a:gd name="connsiteX1" fmla="*/ 87548 w 282927"/>
              <a:gd name="connsiteY1" fmla="*/ 6438 h 137761"/>
              <a:gd name="connsiteX2" fmla="*/ 170233 w 282927"/>
              <a:gd name="connsiteY2" fmla="*/ 1574 h 137761"/>
              <a:gd name="connsiteX3" fmla="*/ 218870 w 282927"/>
              <a:gd name="connsiteY3" fmla="*/ 16166 h 137761"/>
              <a:gd name="connsiteX4" fmla="*/ 257781 w 282927"/>
              <a:gd name="connsiteY4" fmla="*/ 64804 h 137761"/>
              <a:gd name="connsiteX5" fmla="*/ 282101 w 282927"/>
              <a:gd name="connsiteY5" fmla="*/ 93987 h 137761"/>
              <a:gd name="connsiteX6" fmla="*/ 277237 w 282927"/>
              <a:gd name="connsiteY6" fmla="*/ 137761 h 137761"/>
              <a:gd name="connsiteX7" fmla="*/ 277237 w 282927"/>
              <a:gd name="connsiteY7" fmla="*/ 137761 h 137761"/>
              <a:gd name="connsiteX0" fmla="*/ 0 w 282643"/>
              <a:gd name="connsiteY0" fmla="*/ 55076 h 137761"/>
              <a:gd name="connsiteX1" fmla="*/ 87548 w 282643"/>
              <a:gd name="connsiteY1" fmla="*/ 6438 h 137761"/>
              <a:gd name="connsiteX2" fmla="*/ 170233 w 282643"/>
              <a:gd name="connsiteY2" fmla="*/ 1574 h 137761"/>
              <a:gd name="connsiteX3" fmla="*/ 218870 w 282643"/>
              <a:gd name="connsiteY3" fmla="*/ 16166 h 137761"/>
              <a:gd name="connsiteX4" fmla="*/ 262645 w 282643"/>
              <a:gd name="connsiteY4" fmla="*/ 55076 h 137761"/>
              <a:gd name="connsiteX5" fmla="*/ 282101 w 282643"/>
              <a:gd name="connsiteY5" fmla="*/ 93987 h 137761"/>
              <a:gd name="connsiteX6" fmla="*/ 277237 w 282643"/>
              <a:gd name="connsiteY6" fmla="*/ 137761 h 137761"/>
              <a:gd name="connsiteX7" fmla="*/ 277237 w 282643"/>
              <a:gd name="connsiteY7" fmla="*/ 137761 h 137761"/>
              <a:gd name="connsiteX0" fmla="*/ 0 w 282643"/>
              <a:gd name="connsiteY0" fmla="*/ 55076 h 137761"/>
              <a:gd name="connsiteX1" fmla="*/ 87548 w 282643"/>
              <a:gd name="connsiteY1" fmla="*/ 6438 h 137761"/>
              <a:gd name="connsiteX2" fmla="*/ 170233 w 282643"/>
              <a:gd name="connsiteY2" fmla="*/ 1574 h 137761"/>
              <a:gd name="connsiteX3" fmla="*/ 218870 w 282643"/>
              <a:gd name="connsiteY3" fmla="*/ 16166 h 137761"/>
              <a:gd name="connsiteX4" fmla="*/ 262645 w 282643"/>
              <a:gd name="connsiteY4" fmla="*/ 55076 h 137761"/>
              <a:gd name="connsiteX5" fmla="*/ 282101 w 282643"/>
              <a:gd name="connsiteY5" fmla="*/ 93987 h 137761"/>
              <a:gd name="connsiteX6" fmla="*/ 277237 w 282643"/>
              <a:gd name="connsiteY6" fmla="*/ 137761 h 137761"/>
              <a:gd name="connsiteX7" fmla="*/ 277237 w 282643"/>
              <a:gd name="connsiteY7" fmla="*/ 137761 h 13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643" h="137761">
                <a:moveTo>
                  <a:pt x="0" y="55076"/>
                </a:moveTo>
                <a:cubicBezTo>
                  <a:pt x="25940" y="36836"/>
                  <a:pt x="59176" y="15355"/>
                  <a:pt x="87548" y="6438"/>
                </a:cubicBezTo>
                <a:cubicBezTo>
                  <a:pt x="115920" y="-2479"/>
                  <a:pt x="148346" y="-47"/>
                  <a:pt x="170233" y="1574"/>
                </a:cubicBezTo>
                <a:cubicBezTo>
                  <a:pt x="192120" y="3195"/>
                  <a:pt x="203468" y="7249"/>
                  <a:pt x="218870" y="16166"/>
                </a:cubicBezTo>
                <a:cubicBezTo>
                  <a:pt x="234272" y="25083"/>
                  <a:pt x="252107" y="42106"/>
                  <a:pt x="262645" y="55076"/>
                </a:cubicBezTo>
                <a:cubicBezTo>
                  <a:pt x="273183" y="68046"/>
                  <a:pt x="279669" y="80206"/>
                  <a:pt x="282101" y="93987"/>
                </a:cubicBezTo>
                <a:cubicBezTo>
                  <a:pt x="284533" y="107768"/>
                  <a:pt x="278048" y="130465"/>
                  <a:pt x="277237" y="137761"/>
                </a:cubicBezTo>
                <a:lnTo>
                  <a:pt x="277237" y="137761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500753" y="3565167"/>
            <a:ext cx="241896" cy="277277"/>
          </a:xfrm>
          <a:custGeom>
            <a:avLst/>
            <a:gdLst>
              <a:gd name="connsiteX0" fmla="*/ 237032 w 237032"/>
              <a:gd name="connsiteY0" fmla="*/ 0 h 282141"/>
              <a:gd name="connsiteX1" fmla="*/ 217577 w 237032"/>
              <a:gd name="connsiteY1" fmla="*/ 111868 h 282141"/>
              <a:gd name="connsiteX2" fmla="*/ 168938 w 237032"/>
              <a:gd name="connsiteY2" fmla="*/ 165370 h 282141"/>
              <a:gd name="connsiteX3" fmla="*/ 13296 w 237032"/>
              <a:gd name="connsiteY3" fmla="*/ 272374 h 282141"/>
              <a:gd name="connsiteX4" fmla="*/ 8432 w 237032"/>
              <a:gd name="connsiteY4" fmla="*/ 277238 h 282141"/>
              <a:gd name="connsiteX5" fmla="*/ 8432 w 237032"/>
              <a:gd name="connsiteY5" fmla="*/ 277238 h 282141"/>
              <a:gd name="connsiteX0" fmla="*/ 237032 w 237032"/>
              <a:gd name="connsiteY0" fmla="*/ 0 h 282141"/>
              <a:gd name="connsiteX1" fmla="*/ 232168 w 237032"/>
              <a:gd name="connsiteY1" fmla="*/ 72957 h 282141"/>
              <a:gd name="connsiteX2" fmla="*/ 217577 w 237032"/>
              <a:gd name="connsiteY2" fmla="*/ 111868 h 282141"/>
              <a:gd name="connsiteX3" fmla="*/ 168938 w 237032"/>
              <a:gd name="connsiteY3" fmla="*/ 165370 h 282141"/>
              <a:gd name="connsiteX4" fmla="*/ 13296 w 237032"/>
              <a:gd name="connsiteY4" fmla="*/ 272374 h 282141"/>
              <a:gd name="connsiteX5" fmla="*/ 8432 w 237032"/>
              <a:gd name="connsiteY5" fmla="*/ 277238 h 282141"/>
              <a:gd name="connsiteX6" fmla="*/ 8432 w 237032"/>
              <a:gd name="connsiteY6" fmla="*/ 277238 h 282141"/>
              <a:gd name="connsiteX0" fmla="*/ 237032 w 238061"/>
              <a:gd name="connsiteY0" fmla="*/ 0 h 282141"/>
              <a:gd name="connsiteX1" fmla="*/ 237032 w 238061"/>
              <a:gd name="connsiteY1" fmla="*/ 72957 h 282141"/>
              <a:gd name="connsiteX2" fmla="*/ 217577 w 238061"/>
              <a:gd name="connsiteY2" fmla="*/ 111868 h 282141"/>
              <a:gd name="connsiteX3" fmla="*/ 168938 w 238061"/>
              <a:gd name="connsiteY3" fmla="*/ 165370 h 282141"/>
              <a:gd name="connsiteX4" fmla="*/ 13296 w 238061"/>
              <a:gd name="connsiteY4" fmla="*/ 272374 h 282141"/>
              <a:gd name="connsiteX5" fmla="*/ 8432 w 238061"/>
              <a:gd name="connsiteY5" fmla="*/ 277238 h 282141"/>
              <a:gd name="connsiteX6" fmla="*/ 8432 w 238061"/>
              <a:gd name="connsiteY6" fmla="*/ 277238 h 282141"/>
              <a:gd name="connsiteX0" fmla="*/ 241896 w 241896"/>
              <a:gd name="connsiteY0" fmla="*/ 0 h 282141"/>
              <a:gd name="connsiteX1" fmla="*/ 237032 w 241896"/>
              <a:gd name="connsiteY1" fmla="*/ 72957 h 282141"/>
              <a:gd name="connsiteX2" fmla="*/ 217577 w 241896"/>
              <a:gd name="connsiteY2" fmla="*/ 111868 h 282141"/>
              <a:gd name="connsiteX3" fmla="*/ 168938 w 241896"/>
              <a:gd name="connsiteY3" fmla="*/ 165370 h 282141"/>
              <a:gd name="connsiteX4" fmla="*/ 13296 w 241896"/>
              <a:gd name="connsiteY4" fmla="*/ 272374 h 282141"/>
              <a:gd name="connsiteX5" fmla="*/ 8432 w 241896"/>
              <a:gd name="connsiteY5" fmla="*/ 277238 h 282141"/>
              <a:gd name="connsiteX6" fmla="*/ 8432 w 241896"/>
              <a:gd name="connsiteY6" fmla="*/ 277238 h 282141"/>
              <a:gd name="connsiteX0" fmla="*/ 237032 w 238061"/>
              <a:gd name="connsiteY0" fmla="*/ 0 h 282141"/>
              <a:gd name="connsiteX1" fmla="*/ 237032 w 238061"/>
              <a:gd name="connsiteY1" fmla="*/ 72957 h 282141"/>
              <a:gd name="connsiteX2" fmla="*/ 217577 w 238061"/>
              <a:gd name="connsiteY2" fmla="*/ 111868 h 282141"/>
              <a:gd name="connsiteX3" fmla="*/ 168938 w 238061"/>
              <a:gd name="connsiteY3" fmla="*/ 165370 h 282141"/>
              <a:gd name="connsiteX4" fmla="*/ 13296 w 238061"/>
              <a:gd name="connsiteY4" fmla="*/ 272374 h 282141"/>
              <a:gd name="connsiteX5" fmla="*/ 8432 w 238061"/>
              <a:gd name="connsiteY5" fmla="*/ 277238 h 282141"/>
              <a:gd name="connsiteX6" fmla="*/ 8432 w 238061"/>
              <a:gd name="connsiteY6" fmla="*/ 277238 h 282141"/>
              <a:gd name="connsiteX0" fmla="*/ 237032 w 238061"/>
              <a:gd name="connsiteY0" fmla="*/ 0 h 282141"/>
              <a:gd name="connsiteX1" fmla="*/ 237032 w 238061"/>
              <a:gd name="connsiteY1" fmla="*/ 72957 h 282141"/>
              <a:gd name="connsiteX2" fmla="*/ 217577 w 238061"/>
              <a:gd name="connsiteY2" fmla="*/ 111868 h 282141"/>
              <a:gd name="connsiteX3" fmla="*/ 168938 w 238061"/>
              <a:gd name="connsiteY3" fmla="*/ 165370 h 282141"/>
              <a:gd name="connsiteX4" fmla="*/ 13296 w 238061"/>
              <a:gd name="connsiteY4" fmla="*/ 272374 h 282141"/>
              <a:gd name="connsiteX5" fmla="*/ 8432 w 238061"/>
              <a:gd name="connsiteY5" fmla="*/ 277238 h 282141"/>
              <a:gd name="connsiteX6" fmla="*/ 8432 w 238061"/>
              <a:gd name="connsiteY6" fmla="*/ 277238 h 282141"/>
              <a:gd name="connsiteX0" fmla="*/ 241896 w 241896"/>
              <a:gd name="connsiteY0" fmla="*/ 0 h 277277"/>
              <a:gd name="connsiteX1" fmla="*/ 237032 w 241896"/>
              <a:gd name="connsiteY1" fmla="*/ 68093 h 277277"/>
              <a:gd name="connsiteX2" fmla="*/ 217577 w 241896"/>
              <a:gd name="connsiteY2" fmla="*/ 107004 h 277277"/>
              <a:gd name="connsiteX3" fmla="*/ 168938 w 241896"/>
              <a:gd name="connsiteY3" fmla="*/ 160506 h 277277"/>
              <a:gd name="connsiteX4" fmla="*/ 13296 w 241896"/>
              <a:gd name="connsiteY4" fmla="*/ 267510 h 277277"/>
              <a:gd name="connsiteX5" fmla="*/ 8432 w 241896"/>
              <a:gd name="connsiteY5" fmla="*/ 272374 h 277277"/>
              <a:gd name="connsiteX6" fmla="*/ 8432 w 241896"/>
              <a:gd name="connsiteY6" fmla="*/ 272374 h 277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896" h="277277">
                <a:moveTo>
                  <a:pt x="241896" y="0"/>
                </a:moveTo>
                <a:cubicBezTo>
                  <a:pt x="239464" y="12159"/>
                  <a:pt x="240274" y="49448"/>
                  <a:pt x="237032" y="68093"/>
                </a:cubicBezTo>
                <a:cubicBezTo>
                  <a:pt x="233790" y="86738"/>
                  <a:pt x="228926" y="91602"/>
                  <a:pt x="217577" y="107004"/>
                </a:cubicBezTo>
                <a:cubicBezTo>
                  <a:pt x="206228" y="122406"/>
                  <a:pt x="202985" y="133755"/>
                  <a:pt x="168938" y="160506"/>
                </a:cubicBezTo>
                <a:cubicBezTo>
                  <a:pt x="134891" y="187257"/>
                  <a:pt x="13296" y="267510"/>
                  <a:pt x="13296" y="267510"/>
                </a:cubicBezTo>
                <a:cubicBezTo>
                  <a:pt x="-13455" y="286155"/>
                  <a:pt x="8432" y="272374"/>
                  <a:pt x="8432" y="272374"/>
                </a:cubicBezTo>
                <a:lnTo>
                  <a:pt x="8432" y="27237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8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4185652" y="3269050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40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0.02669 -0.10902 L 0.0276 0.07037 L 0.03489 0.097 L 0.04544 0.10672 L 0.0595 0.10278 L 0.07812 0.08172 L 0.09492 0.03311 L 0.10716 -0.01851 L 0.11263 -0.04027 L 0.11263 -0.10671 L 0.11263 0.07362 L 0.11497 0.08565 L 0.12044 0.09954 L 0.12851 0.1051 L 0.14179 0.10116 L 0.1526 0.08241 L 0.1681 0.04051 L 0.18034 -0.0081 L 0.19544 -0.05902 L 0.20403 -0.09861 L 0.20403 -0.1074 L 0.20442 0.06551 L 0.20768 0.09051 L 0.21627 0.10278 L 0.23034 0.11088 L 0.24088 0.1044 L 0.25312 0.09144 L 0.26406 0.05996 L 0.27265 0.02269 L 0.28034 -0.0081 L 0.28672 -0.04606 C 0.28659 -0.06643 0.28646 -0.08703 0.28633 -0.1074 C 0.28646 -0.05115 0.28659 0.0051 0.28672 0.06135 L 0.28997 0.08658 L 0.29857 0.10348 L 0.31172 0.10602 L 0.32265 0.09468 L 0.33307 0.07269 L 0.35364 -0.00231 L 0.1095 -0.12847 L 0.11992 -0.13726 L 0.12812 -0.13495 L 0.13307 -0.12523 L 0.13307 -0.10833 L 0.12721 -0.09375 L 0.11901 -0.08495 L 0.11497 -0.08333 L 0.11445 -0.0824 " pathEditMode="relative" rAng="0" ptsTypes="AAAAAAAAAAAAAAAAAAAAAAAAAAAAAAAAAAAAAAAAAAAAAAAAA">
                                      <p:cBhvr>
                                        <p:cTn id="10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82" y="-13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3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13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15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grpId="0" nodeType="withEffect">
                                  <p:stCondLst>
                                    <p:cond delay="15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9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19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20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60392" y="3731058"/>
            <a:ext cx="6144141" cy="1856937"/>
            <a:chOff x="2339787" y="1081792"/>
            <a:chExt cx="6144141" cy="1856937"/>
          </a:xfrm>
        </p:grpSpPr>
        <p:grpSp>
          <p:nvGrpSpPr>
            <p:cNvPr id="62" name="Group 61"/>
            <p:cNvGrpSpPr/>
            <p:nvPr/>
          </p:nvGrpSpPr>
          <p:grpSpPr>
            <a:xfrm>
              <a:off x="2339787" y="1081792"/>
              <a:ext cx="6144141" cy="1856937"/>
              <a:chOff x="759441" y="1821142"/>
              <a:chExt cx="4068776" cy="1436408"/>
            </a:xfrm>
          </p:grpSpPr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3962400" y="1838681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3151810" y="183965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2362200" y="1830399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1549714" y="1821142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759441" y="1821142"/>
                <a:ext cx="865817" cy="217208"/>
              </a:xfrm>
              <a:prstGeom prst="rect">
                <a:avLst/>
              </a:prstGeom>
            </p:spPr>
          </p:pic>
          <p:grpSp>
            <p:nvGrpSpPr>
              <p:cNvPr id="69" name="Group 68"/>
              <p:cNvGrpSpPr/>
              <p:nvPr/>
            </p:nvGrpSpPr>
            <p:grpSpPr>
              <a:xfrm>
                <a:off x="7620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85" name="Picture 84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86" name="Picture 85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70" name="Group 69"/>
              <p:cNvGrpSpPr/>
              <p:nvPr/>
            </p:nvGrpSpPr>
            <p:grpSpPr>
              <a:xfrm>
                <a:off x="15516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83" name="Picture 82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84" name="Picture 83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71" name="Group 70"/>
              <p:cNvGrpSpPr/>
              <p:nvPr/>
            </p:nvGrpSpPr>
            <p:grpSpPr>
              <a:xfrm>
                <a:off x="23622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81" name="Picture 80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82" name="Picture 81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72" name="Group 71"/>
              <p:cNvGrpSpPr/>
              <p:nvPr/>
            </p:nvGrpSpPr>
            <p:grpSpPr>
              <a:xfrm>
                <a:off x="31518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79" name="Picture 78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80" name="Picture 79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73" name="Group 72"/>
              <p:cNvGrpSpPr/>
              <p:nvPr/>
            </p:nvGrpSpPr>
            <p:grpSpPr>
              <a:xfrm>
                <a:off x="39624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77" name="Picture 76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78" name="Picture 7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</p:grpSp>
        <p:sp>
          <p:nvSpPr>
            <p:cNvPr id="87" name="TextBox 86"/>
            <p:cNvSpPr txBox="1"/>
            <p:nvPr/>
          </p:nvSpPr>
          <p:spPr>
            <a:xfrm>
              <a:off x="3796896" y="1270991"/>
              <a:ext cx="58803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9000" b="1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4 hàng" panose="020B0603050302020204" pitchFamily="34" charset="-93"/>
                </a:rPr>
                <a:t>q</a:t>
              </a:r>
              <a:endParaRPr lang="vi-VN" sz="9000" dirty="0">
                <a:ln>
                  <a:solidFill>
                    <a:schemeClr val="bg1">
                      <a:lumMod val="85000"/>
                    </a:schemeClr>
                  </a:solidFill>
                </a:ln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918929" y="689553"/>
            <a:ext cx="6144141" cy="1856937"/>
            <a:chOff x="2339787" y="1081792"/>
            <a:chExt cx="6144141" cy="1856937"/>
          </a:xfrm>
        </p:grpSpPr>
        <p:grpSp>
          <p:nvGrpSpPr>
            <p:cNvPr id="60" name="Group 59"/>
            <p:cNvGrpSpPr/>
            <p:nvPr/>
          </p:nvGrpSpPr>
          <p:grpSpPr>
            <a:xfrm>
              <a:off x="2339787" y="1081792"/>
              <a:ext cx="6144141" cy="1856937"/>
              <a:chOff x="759441" y="1821142"/>
              <a:chExt cx="4068776" cy="1436408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3962400" y="1838681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3151810" y="183965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2362200" y="1830399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1549714" y="1821142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759441" y="1821142"/>
                <a:ext cx="865817" cy="217208"/>
              </a:xfrm>
              <a:prstGeom prst="rect">
                <a:avLst/>
              </a:prstGeom>
            </p:spPr>
          </p:pic>
          <p:grpSp>
            <p:nvGrpSpPr>
              <p:cNvPr id="89" name="Group 88"/>
              <p:cNvGrpSpPr/>
              <p:nvPr/>
            </p:nvGrpSpPr>
            <p:grpSpPr>
              <a:xfrm>
                <a:off x="7620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04" name="Picture 103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05" name="Picture 104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90" name="Group 89"/>
              <p:cNvGrpSpPr/>
              <p:nvPr/>
            </p:nvGrpSpPr>
            <p:grpSpPr>
              <a:xfrm>
                <a:off x="15516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02" name="Picture 101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03" name="Picture 102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93" name="Group 92"/>
              <p:cNvGrpSpPr/>
              <p:nvPr/>
            </p:nvGrpSpPr>
            <p:grpSpPr>
              <a:xfrm>
                <a:off x="23622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00" name="Picture 99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01" name="Picture 100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94" name="Group 93"/>
              <p:cNvGrpSpPr/>
              <p:nvPr/>
            </p:nvGrpSpPr>
            <p:grpSpPr>
              <a:xfrm>
                <a:off x="31518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98" name="Picture 9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99" name="Picture 98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95" name="Group 94"/>
              <p:cNvGrpSpPr/>
              <p:nvPr/>
            </p:nvGrpSpPr>
            <p:grpSpPr>
              <a:xfrm>
                <a:off x="39624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96" name="Picture 95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97" name="Picture 96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</p:grpSp>
        <p:sp>
          <p:nvSpPr>
            <p:cNvPr id="61" name="TextBox 60"/>
            <p:cNvSpPr txBox="1"/>
            <p:nvPr/>
          </p:nvSpPr>
          <p:spPr>
            <a:xfrm>
              <a:off x="3392446" y="1264520"/>
              <a:ext cx="176050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9000" b="1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4 hàng" panose="020B0603050302020204" pitchFamily="34" charset="-93"/>
                </a:rPr>
                <a:t>cái </a:t>
              </a:r>
              <a:endParaRPr lang="vi-VN" sz="9000" dirty="0">
                <a:ln>
                  <a:solidFill>
                    <a:schemeClr val="bg1">
                      <a:lumMod val="85000"/>
                    </a:schemeClr>
                  </a:solidFill>
                </a:ln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5813603" y="895600"/>
            <a:ext cx="20254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000" b="1" dirty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ǟ</a:t>
            </a:r>
            <a:r>
              <a:rPr lang="vi-VN" sz="90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ìu</a:t>
            </a:r>
            <a:endParaRPr lang="vi-VN" sz="9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60674" y="3920257"/>
            <a:ext cx="21686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000" b="1" dirty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l</a:t>
            </a:r>
            <a:r>
              <a:rPr lang="vi-VN" sz="90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ựu</a:t>
            </a:r>
            <a:endParaRPr lang="vi-VN" sz="9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25360" y="3927054"/>
            <a:ext cx="15019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0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Ďả</a:t>
            </a:r>
            <a:endParaRPr lang="vi-VN" sz="9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7974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400" t="16518" r="31092" b="15848"/>
          <a:stretch/>
        </p:blipFill>
        <p:spPr>
          <a:xfrm>
            <a:off x="2220686" y="-16329"/>
            <a:ext cx="8703129" cy="684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7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4468" y="1097280"/>
            <a:ext cx="744306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Đọc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bài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ứng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dụng</a:t>
            </a:r>
            <a:endParaRPr lang="vi-VN" sz="11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01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5043" t="19311" r="35044" b="49439"/>
          <a:stretch/>
        </p:blipFill>
        <p:spPr>
          <a:xfrm>
            <a:off x="-133181" y="-146957"/>
            <a:ext cx="12591506" cy="7004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07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35400" y="95388"/>
            <a:ext cx="3244158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Xe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cấp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cứu</a:t>
            </a:r>
            <a:endParaRPr lang="en-US" sz="40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786" y="3809657"/>
            <a:ext cx="11492433" cy="2554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viện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bấm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: 115.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35043" t="19311" r="35044" b="49439"/>
          <a:stretch/>
        </p:blipFill>
        <p:spPr>
          <a:xfrm>
            <a:off x="253551" y="865855"/>
            <a:ext cx="11645153" cy="290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Rectangle 24"/>
          <p:cNvSpPr/>
          <p:nvPr/>
        </p:nvSpPr>
        <p:spPr>
          <a:xfrm>
            <a:off x="2458464" y="3809657"/>
            <a:ext cx="684804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324559" y="4301890"/>
            <a:ext cx="785658" cy="21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617721" y="4785659"/>
            <a:ext cx="684804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533196" y="5294221"/>
            <a:ext cx="785658" cy="21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loud Callout 28"/>
          <p:cNvSpPr/>
          <p:nvPr/>
        </p:nvSpPr>
        <p:spPr>
          <a:xfrm>
            <a:off x="253551" y="614152"/>
            <a:ext cx="5358170" cy="1960816"/>
          </a:xfrm>
          <a:prstGeom prst="cloudCallout">
            <a:avLst>
              <a:gd name="adj1" fmla="val 34994"/>
              <a:gd name="adj2" fmla="val 18516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666272" y="1185454"/>
            <a:ext cx="4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63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9201" y="5202005"/>
            <a:ext cx="237547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èo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tây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8904" y="1183625"/>
            <a:ext cx="342862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ao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lêu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đêu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1647" y="2577829"/>
            <a:ext cx="231558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éo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co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1647" y="3829369"/>
            <a:ext cx="2403141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ái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lều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" descr="Tìm hiểu về chó Becgie - Giống chó thông minh và trung thành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30757" t="26518" r="30690" b="32946"/>
          <a:stretch/>
        </p:blipFill>
        <p:spPr>
          <a:xfrm>
            <a:off x="867056" y="505794"/>
            <a:ext cx="2601192" cy="2250841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30389" t="23899" r="30155" b="35030"/>
          <a:stretch/>
        </p:blipFill>
        <p:spPr>
          <a:xfrm>
            <a:off x="8845200" y="3879024"/>
            <a:ext cx="2597179" cy="2196995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33033" t="21458" r="33334" b="31756"/>
          <a:stretch/>
        </p:blipFill>
        <p:spPr>
          <a:xfrm>
            <a:off x="8737587" y="516933"/>
            <a:ext cx="2578499" cy="2124666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27846" t="25446" r="27678" b="33840"/>
          <a:stretch/>
        </p:blipFill>
        <p:spPr>
          <a:xfrm>
            <a:off x="910069" y="3845157"/>
            <a:ext cx="2595133" cy="2250842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17" name="Straight Arrow Connector 16"/>
          <p:cNvCxnSpPr>
            <a:stCxn id="6" idx="3"/>
            <a:endCxn id="13" idx="1"/>
          </p:cNvCxnSpPr>
          <p:nvPr/>
        </p:nvCxnSpPr>
        <p:spPr>
          <a:xfrm>
            <a:off x="7857530" y="1537568"/>
            <a:ext cx="880057" cy="416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1"/>
            <a:endCxn id="14" idx="3"/>
          </p:cNvCxnSpPr>
          <p:nvPr/>
        </p:nvCxnSpPr>
        <p:spPr>
          <a:xfrm flipH="1">
            <a:off x="3505202" y="2931772"/>
            <a:ext cx="1436445" cy="20388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3"/>
            <a:endCxn id="12" idx="1"/>
          </p:cNvCxnSpPr>
          <p:nvPr/>
        </p:nvCxnSpPr>
        <p:spPr>
          <a:xfrm>
            <a:off x="7344788" y="4183312"/>
            <a:ext cx="1500412" cy="7942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1"/>
            <a:endCxn id="11" idx="3"/>
          </p:cNvCxnSpPr>
          <p:nvPr/>
        </p:nvCxnSpPr>
        <p:spPr>
          <a:xfrm flipH="1" flipV="1">
            <a:off x="3468248" y="1631215"/>
            <a:ext cx="1560953" cy="39247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74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948" b="60807" l="51391" r="54466"/>
                    </a14:imgEffect>
                  </a14:imgLayer>
                </a14:imgProps>
              </a:ext>
            </a:extLst>
          </a:blip>
          <a:srcRect l="52277" t="54596" r="45487" b="41664"/>
          <a:stretch/>
        </p:blipFill>
        <p:spPr>
          <a:xfrm>
            <a:off x="10284" y="-67237"/>
            <a:ext cx="1044295" cy="981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4579" y="28715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nghe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31066" y="1998133"/>
            <a:ext cx="6994610" cy="5091559"/>
            <a:chOff x="2249715" y="2107237"/>
            <a:chExt cx="7001782" cy="44180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5527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715" y="2248580"/>
              <a:ext cx="7001782" cy="4276725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5123541" y="2107237"/>
              <a:ext cx="3387725" cy="4276725"/>
              <a:chOff x="6516913" y="583238"/>
              <a:chExt cx="3387725" cy="4276725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7537223" y="2147718"/>
                <a:ext cx="1268639" cy="1147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800" b="97105" l="42173" r="9984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184"/>
              <a:stretch/>
            </p:blipFill>
            <p:spPr>
              <a:xfrm>
                <a:off x="6516913" y="583238"/>
                <a:ext cx="3387725" cy="4276725"/>
              </a:xfrm>
              <a:prstGeom prst="rect">
                <a:avLst/>
              </a:prstGeom>
            </p:spPr>
          </p:pic>
        </p:grpSp>
      </p:grpSp>
      <p:sp>
        <p:nvSpPr>
          <p:cNvPr id="15" name="TextBox 14"/>
          <p:cNvSpPr txBox="1"/>
          <p:nvPr/>
        </p:nvSpPr>
        <p:spPr>
          <a:xfrm>
            <a:off x="3131972" y="1371692"/>
            <a:ext cx="6893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bấm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111?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26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8704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708643">
            <a:off x="5704794" y="387037"/>
            <a:ext cx="6658787" cy="4525235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36382"/>
                <a:gd name="adj2" fmla="val 37967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GIF umbrella minion minions - animated GIF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87">
            <a:off x="5867057" y="1878487"/>
            <a:ext cx="4683711" cy="2478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46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7 mẫu câu chào hỏi tiếng anh cho trẻ em thông dụng dễ nh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01111" y="811989"/>
            <a:ext cx="50401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sz="6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83:</a:t>
            </a:r>
            <a:r>
              <a:rPr lang="en-US" sz="8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17300" y="2542333"/>
            <a:ext cx="8012283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5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iu</a:t>
            </a:r>
            <a:r>
              <a:rPr lang="en-US" sz="125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25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ưu</a:t>
            </a:r>
            <a:endParaRPr lang="vi-VN" sz="12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212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1417" y="1854926"/>
            <a:ext cx="96711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Khám</a:t>
            </a:r>
            <a:r>
              <a:rPr lang="en-US" sz="13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3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phá</a:t>
            </a:r>
            <a:endParaRPr lang="vi-VN" sz="13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4761" y="2918191"/>
            <a:ext cx="4025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cái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ìu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65891" y="4450053"/>
            <a:ext cx="1016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ưu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386515" y="5445678"/>
            <a:ext cx="3073453" cy="820878"/>
            <a:chOff x="1434465" y="5359272"/>
            <a:chExt cx="2932475" cy="820878"/>
          </a:xfrm>
        </p:grpSpPr>
        <p:sp>
          <p:nvSpPr>
            <p:cNvPr id="15" name="Rectangle 14"/>
            <p:cNvSpPr/>
            <p:nvPr/>
          </p:nvSpPr>
          <p:spPr>
            <a:xfrm>
              <a:off x="1434465" y="5373862"/>
              <a:ext cx="547205" cy="80628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ư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36839" y="5373786"/>
              <a:ext cx="579983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u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/>
            <p:cNvCxnSpPr>
              <a:stCxn id="15" idx="3"/>
              <a:endCxn id="16" idx="1"/>
            </p:cNvCxnSpPr>
            <p:nvPr/>
          </p:nvCxnSpPr>
          <p:spPr>
            <a:xfrm flipV="1">
              <a:off x="1981670" y="5775718"/>
              <a:ext cx="455169" cy="12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3442677" y="5359272"/>
              <a:ext cx="924263" cy="803864"/>
            </a:xfrm>
            <a:prstGeom prst="rect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u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Straight Arrow Connector 18"/>
            <p:cNvCxnSpPr>
              <a:stCxn id="16" idx="3"/>
              <a:endCxn id="18" idx="1"/>
            </p:cNvCxnSpPr>
            <p:nvPr/>
          </p:nvCxnSpPr>
          <p:spPr>
            <a:xfrm flipV="1">
              <a:off x="3016823" y="5761204"/>
              <a:ext cx="425855" cy="1451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9765651" y="4435486"/>
            <a:ext cx="981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ưu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60597" y="4447209"/>
            <a:ext cx="630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154331" y="4441651"/>
            <a:ext cx="641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utoShape 4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4" name="AutoShape 6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5" name="AutoShape 8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6" name="AutoShape 12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7" name="TextBox 26"/>
          <p:cNvSpPr txBox="1"/>
          <p:nvPr/>
        </p:nvSpPr>
        <p:spPr>
          <a:xfrm>
            <a:off x="8162587" y="2939775"/>
            <a:ext cx="3297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q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uả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ựu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10120" y="3700276"/>
            <a:ext cx="1633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ựu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11360" y="5498809"/>
            <a:ext cx="3227915" cy="809352"/>
            <a:chOff x="1622837" y="5615734"/>
            <a:chExt cx="3227915" cy="809352"/>
          </a:xfrm>
        </p:grpSpPr>
        <p:grpSp>
          <p:nvGrpSpPr>
            <p:cNvPr id="8" name="Group 7"/>
            <p:cNvGrpSpPr/>
            <p:nvPr/>
          </p:nvGrpSpPr>
          <p:grpSpPr>
            <a:xfrm>
              <a:off x="1622837" y="5615734"/>
              <a:ext cx="2196323" cy="809352"/>
              <a:chOff x="1383232" y="5385585"/>
              <a:chExt cx="2124533" cy="80935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383232" y="5385585"/>
                <a:ext cx="624090" cy="806288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i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" name="Straight Connector 10"/>
              <p:cNvCxnSpPr>
                <a:stCxn id="9" idx="3"/>
                <a:endCxn id="12" idx="1"/>
              </p:cNvCxnSpPr>
              <p:nvPr/>
            </p:nvCxnSpPr>
            <p:spPr>
              <a:xfrm>
                <a:off x="2007315" y="5788729"/>
                <a:ext cx="358552" cy="4276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Rectangle 11"/>
              <p:cNvSpPr/>
              <p:nvPr/>
            </p:nvSpPr>
            <p:spPr>
              <a:xfrm>
                <a:off x="2365873" y="5391073"/>
                <a:ext cx="601873" cy="803864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u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2985801" y="5803046"/>
                <a:ext cx="521964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Rectangle 38"/>
            <p:cNvSpPr/>
            <p:nvPr/>
          </p:nvSpPr>
          <p:spPr>
            <a:xfrm>
              <a:off x="3856715" y="5621222"/>
              <a:ext cx="994037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iu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730402" y="4418683"/>
            <a:ext cx="762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iu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736488" y="4425391"/>
            <a:ext cx="756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iu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735914" y="4406960"/>
            <a:ext cx="375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912488" y="4423878"/>
            <a:ext cx="632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131245" y="3720195"/>
            <a:ext cx="1784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ìu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/>
          <a:srcRect l="40810" t="19311" r="33692" b="53445"/>
          <a:stretch/>
        </p:blipFill>
        <p:spPr>
          <a:xfrm>
            <a:off x="307974" y="148652"/>
            <a:ext cx="4346037" cy="2838015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/>
          <a:srcRect l="43603" t="19311" r="35674" b="53606"/>
          <a:stretch/>
        </p:blipFill>
        <p:spPr>
          <a:xfrm>
            <a:off x="7366017" y="148652"/>
            <a:ext cx="4353785" cy="2759856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Picture 2" descr="Búa rìu cán gỗ bọc cao su – Dụng Cụ Làm Vườn - Vì Môi Trường Xanh Sạch Đẹ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6"/>
            <a:ext cx="12192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ông Dụng Làm Đẹp Của Trái Lựu Đ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68" y="0"/>
            <a:ext cx="122341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16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-0.11551 L 3.33333E-6 7.40741E-7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11042 L 1.66667E-6 -1.11111E-6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16523 -0.44144 " pathEditMode="relative" rAng="0" ptsTypes="AA">
                                      <p:cBhvr>
                                        <p:cTn id="5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55" y="-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-0.11551 L 4.16667E-6 1.11022E-16 " pathEditMode="relative" rAng="0" ptsTypes="AA">
                                      <p:cBhvr>
                                        <p:cTn id="7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11042 L 1.66667E-6 -7.40741E-7 " pathEditMode="relative" rAng="0" ptsTypes="AA">
                                      <p:cBhvr>
                                        <p:cTn id="8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31 0.00208 L -0.30118 -0.44468 " pathEditMode="relative" rAng="0" ptsTypes="AA">
                                      <p:cBhvr>
                                        <p:cTn id="10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-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20" grpId="0"/>
      <p:bldP spid="20" grpId="1"/>
      <p:bldP spid="21" grpId="0"/>
      <p:bldP spid="21" grpId="1"/>
      <p:bldP spid="22" grpId="0"/>
      <p:bldP spid="22" grpId="1"/>
      <p:bldP spid="27" grpId="0"/>
      <p:bldP spid="28" grpId="0"/>
      <p:bldP spid="28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5" grpId="0"/>
      <p:bldP spid="5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4468" y="1097280"/>
            <a:ext cx="744306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Đọc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từ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ứng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dụng</a:t>
            </a:r>
            <a:endParaRPr lang="vi-VN" sz="11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1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057727" y="2625820"/>
            <a:ext cx="22236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rĩu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89382" y="2625820"/>
            <a:ext cx="2460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on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cừu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27095" y="5979241"/>
            <a:ext cx="2172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địu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con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69270" y="5979241"/>
            <a:ext cx="3024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ưu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thiếp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Tìm hiểu về chó Becgie - Giống chó thông minh và trung thành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30629" t="20273" r="34503" b="34255"/>
          <a:stretch/>
        </p:blipFill>
        <p:spPr>
          <a:xfrm>
            <a:off x="7302885" y="3482144"/>
            <a:ext cx="4097797" cy="2528903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33602" t="23544" r="33602" b="33884"/>
          <a:stretch/>
        </p:blipFill>
        <p:spPr>
          <a:xfrm>
            <a:off x="7268727" y="63219"/>
            <a:ext cx="4132866" cy="2613613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35043" t="22516" r="34413" b="35016"/>
          <a:stretch/>
        </p:blipFill>
        <p:spPr>
          <a:xfrm>
            <a:off x="1113266" y="3413114"/>
            <a:ext cx="4075495" cy="2597933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l="30448" t="24118" r="28916" b="34535"/>
          <a:stretch/>
        </p:blipFill>
        <p:spPr>
          <a:xfrm>
            <a:off x="1070039" y="85948"/>
            <a:ext cx="4118723" cy="2578688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0" name="Picture 2" descr="sheep-con-cuu - AROMA Tiếng Anh Cho Người Đi Là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010" y="0"/>
            <a:ext cx="123140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63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7727" y="2625820"/>
            <a:ext cx="22236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rĩu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89382" y="2625820"/>
            <a:ext cx="2460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on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cừu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7095" y="5979241"/>
            <a:ext cx="2172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địu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con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69270" y="5979241"/>
            <a:ext cx="3024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ưu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thiếp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" descr="Tìm hiểu về chó Becgie - Giống chó thông minh và trung thành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30629" t="20273" r="34503" b="34255"/>
          <a:stretch/>
        </p:blipFill>
        <p:spPr>
          <a:xfrm>
            <a:off x="7302885" y="3482144"/>
            <a:ext cx="4097797" cy="2528903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33602" t="23544" r="33602" b="33884"/>
          <a:stretch/>
        </p:blipFill>
        <p:spPr>
          <a:xfrm>
            <a:off x="7268727" y="63219"/>
            <a:ext cx="4132866" cy="2613613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35043" t="22516" r="34413" b="35016"/>
          <a:stretch/>
        </p:blipFill>
        <p:spPr>
          <a:xfrm>
            <a:off x="1113266" y="3413114"/>
            <a:ext cx="4075495" cy="2597933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30448" t="24118" r="28916" b="34535"/>
          <a:stretch/>
        </p:blipFill>
        <p:spPr>
          <a:xfrm>
            <a:off x="1070039" y="85948"/>
            <a:ext cx="4118723" cy="2578688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2" descr="sheep-con-cuu - AROMA Tiếng Anh Cho Người Đi Là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010" y="0"/>
            <a:ext cx="123140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46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057727" y="2625820"/>
            <a:ext cx="22236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rĩu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89382" y="2625820"/>
            <a:ext cx="2460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on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cừu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27095" y="5979241"/>
            <a:ext cx="2172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địu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con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69270" y="5979241"/>
            <a:ext cx="3024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ưu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thiếp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Tìm hiểu về chó Becgie - Giống chó thông minh và trung thành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30629" t="20273" r="34503" b="34255"/>
          <a:stretch/>
        </p:blipFill>
        <p:spPr>
          <a:xfrm>
            <a:off x="7302885" y="3482144"/>
            <a:ext cx="4097797" cy="2528903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33602" t="23544" r="33602" b="33884"/>
          <a:stretch/>
        </p:blipFill>
        <p:spPr>
          <a:xfrm>
            <a:off x="7268727" y="63219"/>
            <a:ext cx="4132866" cy="2613613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35043" t="22516" r="34413" b="35016"/>
          <a:stretch/>
        </p:blipFill>
        <p:spPr>
          <a:xfrm>
            <a:off x="1113266" y="3413114"/>
            <a:ext cx="4075495" cy="2597933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l="30448" t="24118" r="28916" b="34535"/>
          <a:stretch/>
        </p:blipFill>
        <p:spPr>
          <a:xfrm>
            <a:off x="1070039" y="85948"/>
            <a:ext cx="4118723" cy="2578688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13" name="Straight Connector 12"/>
          <p:cNvCxnSpPr/>
          <p:nvPr/>
        </p:nvCxnSpPr>
        <p:spPr>
          <a:xfrm>
            <a:off x="2094812" y="3215334"/>
            <a:ext cx="1072912" cy="157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14500" y="2628329"/>
            <a:ext cx="1000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iu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167680" y="6556099"/>
            <a:ext cx="1072912" cy="157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87368" y="5969094"/>
            <a:ext cx="1000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iu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9451492" y="3221426"/>
            <a:ext cx="1072912" cy="157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665159" y="2634035"/>
            <a:ext cx="1000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8138375" y="6556485"/>
            <a:ext cx="1072912" cy="157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432724" y="5969094"/>
            <a:ext cx="1000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83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8" grpId="2"/>
      <p:bldP spid="20" grpId="0"/>
      <p:bldP spid="20" grpId="1"/>
      <p:bldP spid="20" grpId="2"/>
      <p:bldP spid="28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3136</TotalTime>
  <Words>196</Words>
  <Application>Microsoft Office PowerPoint</Application>
  <PresentationFormat>Widescreen</PresentationFormat>
  <Paragraphs>85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HP001 4 hàng</vt:lpstr>
      <vt:lpstr>HP001 5 hàng</vt:lpstr>
      <vt:lpstr>Times New Roman</vt:lpstr>
      <vt:lpstr>UTM Avo</vt:lpstr>
      <vt:lpstr>Windsor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519</cp:revision>
  <dcterms:created xsi:type="dcterms:W3CDTF">2020-11-22T10:22:33Z</dcterms:created>
  <dcterms:modified xsi:type="dcterms:W3CDTF">2020-12-29T13:01:10Z</dcterms:modified>
</cp:coreProperties>
</file>