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54" r:id="rId3"/>
    <p:sldId id="258" r:id="rId4"/>
    <p:sldId id="260" r:id="rId5"/>
    <p:sldId id="261" r:id="rId6"/>
    <p:sldId id="262" r:id="rId7"/>
    <p:sldId id="264" r:id="rId8"/>
    <p:sldId id="349" r:id="rId9"/>
    <p:sldId id="265" r:id="rId10"/>
    <p:sldId id="353" r:id="rId11"/>
    <p:sldId id="266" r:id="rId12"/>
    <p:sldId id="345" r:id="rId13"/>
    <p:sldId id="350" r:id="rId14"/>
    <p:sldId id="342" r:id="rId15"/>
    <p:sldId id="355" r:id="rId16"/>
    <p:sldId id="270" r:id="rId17"/>
    <p:sldId id="315" r:id="rId18"/>
    <p:sldId id="351" r:id="rId19"/>
    <p:sldId id="274" r:id="rId20"/>
    <p:sldId id="275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B8D"/>
    <a:srgbClr val="A34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B22B0-8E66-4D62-BCA6-F3B32EE63961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0148A-8CE1-400A-867D-D84E00703D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2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148A-8CE1-400A-867D-D84E00703DD1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964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93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661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2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610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644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102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423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438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160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75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078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1DA03-A8EF-418C-A0D6-80D369E83D22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494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9106"/>
            <a:ext cx="3322983" cy="769441"/>
            <a:chOff x="134912" y="70008"/>
            <a:chExt cx="3322983" cy="769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 rot="10800000" flipV="1">
            <a:off x="2791326" y="1699776"/>
            <a:ext cx="1716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eo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42" y="456247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91326" y="4054646"/>
            <a:ext cx="1987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êu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300431"/>
              </p:ext>
            </p:extLst>
          </p:nvPr>
        </p:nvGraphicFramePr>
        <p:xfrm>
          <a:off x="4924928" y="1699776"/>
          <a:ext cx="468429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859">
                  <a:extLst>
                    <a:ext uri="{9D8B030D-6E8A-4147-A177-3AD203B41FA5}">
                      <a16:colId xmlns:a16="http://schemas.microsoft.com/office/drawing/2014/main" val="2665871083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364308589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254427494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794430112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2932342392"/>
                    </a:ext>
                  </a:extLst>
                </a:gridCol>
              </a:tblGrid>
              <a:tr h="850919">
                <a:tc>
                  <a:txBody>
                    <a:bodyPr/>
                    <a:lstStyle/>
                    <a:p>
                      <a:pPr algn="ctr"/>
                      <a:endParaRPr lang="vi-VN" sz="5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39486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146252" y="743420"/>
            <a:ext cx="4332217" cy="2344616"/>
            <a:chOff x="5146252" y="743420"/>
            <a:chExt cx="4332217" cy="2344616"/>
          </a:xfrm>
        </p:grpSpPr>
        <p:sp>
          <p:nvSpPr>
            <p:cNvPr id="12" name="Rectangle 11"/>
            <p:cNvSpPr/>
            <p:nvPr/>
          </p:nvSpPr>
          <p:spPr>
            <a:xfrm>
              <a:off x="5146252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/>
                <a:t>̀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72589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/>
                <a:t>́</a:t>
              </a:r>
              <a:endParaRPr lang="vi-VN" sz="6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54527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̉</a:t>
              </a:r>
              <a:endParaRPr lang="vi-VN" sz="6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75792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̃</a:t>
              </a:r>
              <a:endParaRPr lang="vi-VN" sz="6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74301" y="743420"/>
              <a:ext cx="704168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11500" dirty="0" smtClean="0">
                  <a:latin typeface="+mj-lt"/>
                  <a:ea typeface="Windsor" panose="00000400000000000000" pitchFamily="2" charset="-93"/>
                  <a:cs typeface="Windsor" panose="00000400000000000000" pitchFamily="2" charset="-93"/>
                </a:rPr>
                <a:t>.</a:t>
              </a:r>
              <a:endParaRPr lang="vi-VN" sz="11500" dirty="0">
                <a:latin typeface="+mj-lt"/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124206"/>
              </p:ext>
            </p:extLst>
          </p:nvPr>
        </p:nvGraphicFramePr>
        <p:xfrm>
          <a:off x="4924928" y="4044392"/>
          <a:ext cx="468429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859">
                  <a:extLst>
                    <a:ext uri="{9D8B030D-6E8A-4147-A177-3AD203B41FA5}">
                      <a16:colId xmlns:a16="http://schemas.microsoft.com/office/drawing/2014/main" val="2665871083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364308589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254427494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794430112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2932342392"/>
                    </a:ext>
                  </a:extLst>
                </a:gridCol>
              </a:tblGrid>
              <a:tr h="850919">
                <a:tc>
                  <a:txBody>
                    <a:bodyPr/>
                    <a:lstStyle/>
                    <a:p>
                      <a:pPr algn="ctr"/>
                      <a:endParaRPr lang="vi-VN" sz="5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39486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146252" y="3088036"/>
            <a:ext cx="4332217" cy="2344616"/>
            <a:chOff x="5146252" y="743420"/>
            <a:chExt cx="4332217" cy="2344616"/>
          </a:xfrm>
        </p:grpSpPr>
        <p:sp>
          <p:nvSpPr>
            <p:cNvPr id="19" name="Rectangle 18"/>
            <p:cNvSpPr/>
            <p:nvPr/>
          </p:nvSpPr>
          <p:spPr>
            <a:xfrm>
              <a:off x="5146252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/>
                <a:t>̀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72589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/>
                <a:t>́</a:t>
              </a:r>
              <a:endParaRPr lang="vi-VN" sz="6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54527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̉</a:t>
              </a:r>
              <a:endParaRPr lang="vi-VN" sz="6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75792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̃</a:t>
              </a:r>
              <a:endParaRPr lang="vi-VN" sz="6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774301" y="743420"/>
              <a:ext cx="704168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11500" dirty="0" smtClean="0">
                  <a:latin typeface="+mj-lt"/>
                  <a:ea typeface="Windsor" panose="00000400000000000000" pitchFamily="2" charset="-93"/>
                  <a:cs typeface="Windsor" panose="00000400000000000000" pitchFamily="2" charset="-93"/>
                </a:rPr>
                <a:t>.</a:t>
              </a:r>
              <a:endParaRPr lang="vi-VN" sz="115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639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99988" y="1967185"/>
            <a:ext cx="4513066" cy="3144230"/>
            <a:chOff x="3775165" y="598807"/>
            <a:chExt cx="4513066" cy="3144230"/>
          </a:xfrm>
        </p:grpSpPr>
        <p:grpSp>
          <p:nvGrpSpPr>
            <p:cNvPr id="5" name="Group 4"/>
            <p:cNvGrpSpPr/>
            <p:nvPr/>
          </p:nvGrpSpPr>
          <p:grpSpPr>
            <a:xfrm>
              <a:off x="3775165" y="598807"/>
              <a:ext cx="1593518" cy="3131280"/>
              <a:chOff x="9031566" y="1187554"/>
              <a:chExt cx="1593518" cy="313128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/>
              <a:srcRect l="41349" t="39665" r="48607" b="25263"/>
              <a:stretch/>
            </p:blipFill>
            <p:spPr>
              <a:xfrm>
                <a:off x="9044630" y="1187554"/>
                <a:ext cx="1580454" cy="313128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41288" t="40463" r="48751" b="58883"/>
              <a:stretch/>
            </p:blipFill>
            <p:spPr>
              <a:xfrm>
                <a:off x="9031566" y="4259555"/>
                <a:ext cx="1567391" cy="58373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4562405" y="598807"/>
              <a:ext cx="3725826" cy="3144230"/>
              <a:chOff x="6899258" y="1187554"/>
              <a:chExt cx="3725826" cy="314423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27738" t="39665" r="48607" b="25263"/>
              <a:stretch/>
            </p:blipFill>
            <p:spPr>
              <a:xfrm>
                <a:off x="6902854" y="1187554"/>
                <a:ext cx="3722230" cy="313128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27738" t="40463" r="48751" b="58728"/>
              <a:stretch/>
            </p:blipFill>
            <p:spPr>
              <a:xfrm>
                <a:off x="6899258" y="4259556"/>
                <a:ext cx="3699700" cy="72228"/>
              </a:xfrm>
              <a:prstGeom prst="rect">
                <a:avLst/>
              </a:prstGeom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4877096" y="1734096"/>
            <a:ext cx="7827170" cy="4616648"/>
            <a:chOff x="-3681226" y="-677117"/>
            <a:chExt cx="7827170" cy="4616648"/>
          </a:xfrm>
        </p:grpSpPr>
        <p:sp>
          <p:nvSpPr>
            <p:cNvPr id="33" name="TextBox 32"/>
            <p:cNvSpPr txBox="1"/>
            <p:nvPr/>
          </p:nvSpPr>
          <p:spPr>
            <a:xfrm>
              <a:off x="-3613828" y="-677117"/>
              <a:ext cx="7759772" cy="461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400" dirty="0" err="1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HP001 5 hàng" panose="020B0603050302020204" pitchFamily="34" charset="-93"/>
                </a:rPr>
                <a:t>eo</a:t>
              </a:r>
              <a:endParaRPr lang="vi-VN" sz="294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 flipH="1" flipV="1">
              <a:off x="-3681226" y="2357483"/>
              <a:ext cx="94938" cy="9743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0" name="Freeform 29"/>
          <p:cNvSpPr/>
          <p:nvPr/>
        </p:nvSpPr>
        <p:spPr>
          <a:xfrm>
            <a:off x="4933002" y="3865107"/>
            <a:ext cx="1040921" cy="943154"/>
          </a:xfrm>
          <a:custGeom>
            <a:avLst/>
            <a:gdLst>
              <a:gd name="connsiteX0" fmla="*/ 0 w 1041678"/>
              <a:gd name="connsiteY0" fmla="*/ 943154 h 943154"/>
              <a:gd name="connsiteX1" fmla="*/ 201283 w 1041678"/>
              <a:gd name="connsiteY1" fmla="*/ 851139 h 943154"/>
              <a:gd name="connsiteX2" fmla="*/ 396815 w 1041678"/>
              <a:gd name="connsiteY2" fmla="*/ 736120 h 943154"/>
              <a:gd name="connsiteX3" fmla="*/ 603849 w 1041678"/>
              <a:gd name="connsiteY3" fmla="*/ 609600 h 943154"/>
              <a:gd name="connsiteX4" fmla="*/ 799381 w 1041678"/>
              <a:gd name="connsiteY4" fmla="*/ 465826 h 943154"/>
              <a:gd name="connsiteX5" fmla="*/ 925902 w 1041678"/>
              <a:gd name="connsiteY5" fmla="*/ 310551 h 943154"/>
              <a:gd name="connsiteX6" fmla="*/ 983411 w 1041678"/>
              <a:gd name="connsiteY6" fmla="*/ 207034 h 943154"/>
              <a:gd name="connsiteX7" fmla="*/ 1035170 w 1041678"/>
              <a:gd name="connsiteY7" fmla="*/ 74762 h 943154"/>
              <a:gd name="connsiteX8" fmla="*/ 1040921 w 1041678"/>
              <a:gd name="connsiteY8" fmla="*/ 0 h 943154"/>
              <a:gd name="connsiteX9" fmla="*/ 1040921 w 1041678"/>
              <a:gd name="connsiteY9" fmla="*/ 0 h 943154"/>
              <a:gd name="connsiteX0" fmla="*/ 0 w 1041678"/>
              <a:gd name="connsiteY0" fmla="*/ 943154 h 943154"/>
              <a:gd name="connsiteX1" fmla="*/ 201283 w 1041678"/>
              <a:gd name="connsiteY1" fmla="*/ 851139 h 943154"/>
              <a:gd name="connsiteX2" fmla="*/ 396815 w 1041678"/>
              <a:gd name="connsiteY2" fmla="*/ 741870 h 943154"/>
              <a:gd name="connsiteX3" fmla="*/ 603849 w 1041678"/>
              <a:gd name="connsiteY3" fmla="*/ 609600 h 943154"/>
              <a:gd name="connsiteX4" fmla="*/ 799381 w 1041678"/>
              <a:gd name="connsiteY4" fmla="*/ 465826 h 943154"/>
              <a:gd name="connsiteX5" fmla="*/ 925902 w 1041678"/>
              <a:gd name="connsiteY5" fmla="*/ 310551 h 943154"/>
              <a:gd name="connsiteX6" fmla="*/ 983411 w 1041678"/>
              <a:gd name="connsiteY6" fmla="*/ 207034 h 943154"/>
              <a:gd name="connsiteX7" fmla="*/ 1035170 w 1041678"/>
              <a:gd name="connsiteY7" fmla="*/ 74762 h 943154"/>
              <a:gd name="connsiteX8" fmla="*/ 1040921 w 1041678"/>
              <a:gd name="connsiteY8" fmla="*/ 0 h 943154"/>
              <a:gd name="connsiteX9" fmla="*/ 1040921 w 1041678"/>
              <a:gd name="connsiteY9" fmla="*/ 0 h 943154"/>
              <a:gd name="connsiteX0" fmla="*/ 0 w 1041678"/>
              <a:gd name="connsiteY0" fmla="*/ 943154 h 943154"/>
              <a:gd name="connsiteX1" fmla="*/ 201283 w 1041678"/>
              <a:gd name="connsiteY1" fmla="*/ 851139 h 943154"/>
              <a:gd name="connsiteX2" fmla="*/ 396815 w 1041678"/>
              <a:gd name="connsiteY2" fmla="*/ 741870 h 943154"/>
              <a:gd name="connsiteX3" fmla="*/ 603849 w 1041678"/>
              <a:gd name="connsiteY3" fmla="*/ 615351 h 943154"/>
              <a:gd name="connsiteX4" fmla="*/ 799381 w 1041678"/>
              <a:gd name="connsiteY4" fmla="*/ 465826 h 943154"/>
              <a:gd name="connsiteX5" fmla="*/ 925902 w 1041678"/>
              <a:gd name="connsiteY5" fmla="*/ 310551 h 943154"/>
              <a:gd name="connsiteX6" fmla="*/ 983411 w 1041678"/>
              <a:gd name="connsiteY6" fmla="*/ 207034 h 943154"/>
              <a:gd name="connsiteX7" fmla="*/ 1035170 w 1041678"/>
              <a:gd name="connsiteY7" fmla="*/ 74762 h 943154"/>
              <a:gd name="connsiteX8" fmla="*/ 1040921 w 1041678"/>
              <a:gd name="connsiteY8" fmla="*/ 0 h 943154"/>
              <a:gd name="connsiteX9" fmla="*/ 1040921 w 1041678"/>
              <a:gd name="connsiteY9" fmla="*/ 0 h 943154"/>
              <a:gd name="connsiteX0" fmla="*/ 0 w 1041678"/>
              <a:gd name="connsiteY0" fmla="*/ 943154 h 943154"/>
              <a:gd name="connsiteX1" fmla="*/ 201283 w 1041678"/>
              <a:gd name="connsiteY1" fmla="*/ 851139 h 943154"/>
              <a:gd name="connsiteX2" fmla="*/ 396815 w 1041678"/>
              <a:gd name="connsiteY2" fmla="*/ 741870 h 943154"/>
              <a:gd name="connsiteX3" fmla="*/ 603849 w 1041678"/>
              <a:gd name="connsiteY3" fmla="*/ 615351 h 943154"/>
              <a:gd name="connsiteX4" fmla="*/ 799381 w 1041678"/>
              <a:gd name="connsiteY4" fmla="*/ 465826 h 943154"/>
              <a:gd name="connsiteX5" fmla="*/ 925902 w 1041678"/>
              <a:gd name="connsiteY5" fmla="*/ 310551 h 943154"/>
              <a:gd name="connsiteX6" fmla="*/ 983411 w 1041678"/>
              <a:gd name="connsiteY6" fmla="*/ 207034 h 943154"/>
              <a:gd name="connsiteX7" fmla="*/ 1035170 w 1041678"/>
              <a:gd name="connsiteY7" fmla="*/ 74762 h 943154"/>
              <a:gd name="connsiteX8" fmla="*/ 1040921 w 1041678"/>
              <a:gd name="connsiteY8" fmla="*/ 0 h 943154"/>
              <a:gd name="connsiteX9" fmla="*/ 1040921 w 1041678"/>
              <a:gd name="connsiteY9" fmla="*/ 0 h 943154"/>
              <a:gd name="connsiteX0" fmla="*/ 0 w 1041678"/>
              <a:gd name="connsiteY0" fmla="*/ 943154 h 943154"/>
              <a:gd name="connsiteX1" fmla="*/ 201283 w 1041678"/>
              <a:gd name="connsiteY1" fmla="*/ 851139 h 943154"/>
              <a:gd name="connsiteX2" fmla="*/ 396815 w 1041678"/>
              <a:gd name="connsiteY2" fmla="*/ 741870 h 943154"/>
              <a:gd name="connsiteX3" fmla="*/ 603849 w 1041678"/>
              <a:gd name="connsiteY3" fmla="*/ 615351 h 943154"/>
              <a:gd name="connsiteX4" fmla="*/ 793630 w 1041678"/>
              <a:gd name="connsiteY4" fmla="*/ 460075 h 943154"/>
              <a:gd name="connsiteX5" fmla="*/ 925902 w 1041678"/>
              <a:gd name="connsiteY5" fmla="*/ 310551 h 943154"/>
              <a:gd name="connsiteX6" fmla="*/ 983411 w 1041678"/>
              <a:gd name="connsiteY6" fmla="*/ 207034 h 943154"/>
              <a:gd name="connsiteX7" fmla="*/ 1035170 w 1041678"/>
              <a:gd name="connsiteY7" fmla="*/ 74762 h 943154"/>
              <a:gd name="connsiteX8" fmla="*/ 1040921 w 1041678"/>
              <a:gd name="connsiteY8" fmla="*/ 0 h 943154"/>
              <a:gd name="connsiteX9" fmla="*/ 1040921 w 1041678"/>
              <a:gd name="connsiteY9" fmla="*/ 0 h 943154"/>
              <a:gd name="connsiteX0" fmla="*/ 0 w 1041381"/>
              <a:gd name="connsiteY0" fmla="*/ 943154 h 943154"/>
              <a:gd name="connsiteX1" fmla="*/ 201283 w 1041381"/>
              <a:gd name="connsiteY1" fmla="*/ 851139 h 943154"/>
              <a:gd name="connsiteX2" fmla="*/ 396815 w 1041381"/>
              <a:gd name="connsiteY2" fmla="*/ 741870 h 943154"/>
              <a:gd name="connsiteX3" fmla="*/ 603849 w 1041381"/>
              <a:gd name="connsiteY3" fmla="*/ 615351 h 943154"/>
              <a:gd name="connsiteX4" fmla="*/ 793630 w 1041381"/>
              <a:gd name="connsiteY4" fmla="*/ 460075 h 943154"/>
              <a:gd name="connsiteX5" fmla="*/ 925902 w 1041381"/>
              <a:gd name="connsiteY5" fmla="*/ 310551 h 943154"/>
              <a:gd name="connsiteX6" fmla="*/ 989162 w 1041381"/>
              <a:gd name="connsiteY6" fmla="*/ 207034 h 943154"/>
              <a:gd name="connsiteX7" fmla="*/ 1035170 w 1041381"/>
              <a:gd name="connsiteY7" fmla="*/ 74762 h 943154"/>
              <a:gd name="connsiteX8" fmla="*/ 1040921 w 1041381"/>
              <a:gd name="connsiteY8" fmla="*/ 0 h 943154"/>
              <a:gd name="connsiteX9" fmla="*/ 1040921 w 1041381"/>
              <a:gd name="connsiteY9" fmla="*/ 0 h 943154"/>
              <a:gd name="connsiteX0" fmla="*/ 0 w 1040921"/>
              <a:gd name="connsiteY0" fmla="*/ 943154 h 943154"/>
              <a:gd name="connsiteX1" fmla="*/ 201283 w 1040921"/>
              <a:gd name="connsiteY1" fmla="*/ 851139 h 943154"/>
              <a:gd name="connsiteX2" fmla="*/ 396815 w 1040921"/>
              <a:gd name="connsiteY2" fmla="*/ 741870 h 943154"/>
              <a:gd name="connsiteX3" fmla="*/ 603849 w 1040921"/>
              <a:gd name="connsiteY3" fmla="*/ 615351 h 943154"/>
              <a:gd name="connsiteX4" fmla="*/ 793630 w 1040921"/>
              <a:gd name="connsiteY4" fmla="*/ 460075 h 943154"/>
              <a:gd name="connsiteX5" fmla="*/ 925902 w 1040921"/>
              <a:gd name="connsiteY5" fmla="*/ 310551 h 943154"/>
              <a:gd name="connsiteX6" fmla="*/ 989162 w 1040921"/>
              <a:gd name="connsiteY6" fmla="*/ 207034 h 943154"/>
              <a:gd name="connsiteX7" fmla="*/ 1023669 w 1040921"/>
              <a:gd name="connsiteY7" fmla="*/ 120770 h 943154"/>
              <a:gd name="connsiteX8" fmla="*/ 1035170 w 1040921"/>
              <a:gd name="connsiteY8" fmla="*/ 74762 h 943154"/>
              <a:gd name="connsiteX9" fmla="*/ 1040921 w 1040921"/>
              <a:gd name="connsiteY9" fmla="*/ 0 h 943154"/>
              <a:gd name="connsiteX10" fmla="*/ 1040921 w 1040921"/>
              <a:gd name="connsiteY10" fmla="*/ 0 h 943154"/>
              <a:gd name="connsiteX0" fmla="*/ 0 w 1040921"/>
              <a:gd name="connsiteY0" fmla="*/ 943154 h 943154"/>
              <a:gd name="connsiteX1" fmla="*/ 201283 w 1040921"/>
              <a:gd name="connsiteY1" fmla="*/ 851139 h 943154"/>
              <a:gd name="connsiteX2" fmla="*/ 396815 w 1040921"/>
              <a:gd name="connsiteY2" fmla="*/ 741870 h 943154"/>
              <a:gd name="connsiteX3" fmla="*/ 601391 w 1040921"/>
              <a:gd name="connsiteY3" fmla="*/ 612893 h 943154"/>
              <a:gd name="connsiteX4" fmla="*/ 793630 w 1040921"/>
              <a:gd name="connsiteY4" fmla="*/ 460075 h 943154"/>
              <a:gd name="connsiteX5" fmla="*/ 925902 w 1040921"/>
              <a:gd name="connsiteY5" fmla="*/ 310551 h 943154"/>
              <a:gd name="connsiteX6" fmla="*/ 989162 w 1040921"/>
              <a:gd name="connsiteY6" fmla="*/ 207034 h 943154"/>
              <a:gd name="connsiteX7" fmla="*/ 1023669 w 1040921"/>
              <a:gd name="connsiteY7" fmla="*/ 120770 h 943154"/>
              <a:gd name="connsiteX8" fmla="*/ 1035170 w 1040921"/>
              <a:gd name="connsiteY8" fmla="*/ 74762 h 943154"/>
              <a:gd name="connsiteX9" fmla="*/ 1040921 w 1040921"/>
              <a:gd name="connsiteY9" fmla="*/ 0 h 943154"/>
              <a:gd name="connsiteX10" fmla="*/ 1040921 w 1040921"/>
              <a:gd name="connsiteY10" fmla="*/ 0 h 943154"/>
              <a:gd name="connsiteX0" fmla="*/ 0 w 1040921"/>
              <a:gd name="connsiteY0" fmla="*/ 943154 h 943154"/>
              <a:gd name="connsiteX1" fmla="*/ 201283 w 1040921"/>
              <a:gd name="connsiteY1" fmla="*/ 851139 h 943154"/>
              <a:gd name="connsiteX2" fmla="*/ 396815 w 1040921"/>
              <a:gd name="connsiteY2" fmla="*/ 741870 h 943154"/>
              <a:gd name="connsiteX3" fmla="*/ 591559 w 1040921"/>
              <a:gd name="connsiteY3" fmla="*/ 610434 h 943154"/>
              <a:gd name="connsiteX4" fmla="*/ 793630 w 1040921"/>
              <a:gd name="connsiteY4" fmla="*/ 460075 h 943154"/>
              <a:gd name="connsiteX5" fmla="*/ 925902 w 1040921"/>
              <a:gd name="connsiteY5" fmla="*/ 310551 h 943154"/>
              <a:gd name="connsiteX6" fmla="*/ 989162 w 1040921"/>
              <a:gd name="connsiteY6" fmla="*/ 207034 h 943154"/>
              <a:gd name="connsiteX7" fmla="*/ 1023669 w 1040921"/>
              <a:gd name="connsiteY7" fmla="*/ 120770 h 943154"/>
              <a:gd name="connsiteX8" fmla="*/ 1035170 w 1040921"/>
              <a:gd name="connsiteY8" fmla="*/ 74762 h 943154"/>
              <a:gd name="connsiteX9" fmla="*/ 1040921 w 1040921"/>
              <a:gd name="connsiteY9" fmla="*/ 0 h 943154"/>
              <a:gd name="connsiteX10" fmla="*/ 1040921 w 1040921"/>
              <a:gd name="connsiteY10" fmla="*/ 0 h 943154"/>
              <a:gd name="connsiteX0" fmla="*/ 0 w 1040921"/>
              <a:gd name="connsiteY0" fmla="*/ 943154 h 943154"/>
              <a:gd name="connsiteX1" fmla="*/ 201283 w 1040921"/>
              <a:gd name="connsiteY1" fmla="*/ 851139 h 943154"/>
              <a:gd name="connsiteX2" fmla="*/ 396815 w 1040921"/>
              <a:gd name="connsiteY2" fmla="*/ 741870 h 943154"/>
              <a:gd name="connsiteX3" fmla="*/ 591559 w 1040921"/>
              <a:gd name="connsiteY3" fmla="*/ 610434 h 943154"/>
              <a:gd name="connsiteX4" fmla="*/ 793630 w 1040921"/>
              <a:gd name="connsiteY4" fmla="*/ 455159 h 943154"/>
              <a:gd name="connsiteX5" fmla="*/ 925902 w 1040921"/>
              <a:gd name="connsiteY5" fmla="*/ 310551 h 943154"/>
              <a:gd name="connsiteX6" fmla="*/ 989162 w 1040921"/>
              <a:gd name="connsiteY6" fmla="*/ 207034 h 943154"/>
              <a:gd name="connsiteX7" fmla="*/ 1023669 w 1040921"/>
              <a:gd name="connsiteY7" fmla="*/ 120770 h 943154"/>
              <a:gd name="connsiteX8" fmla="*/ 1035170 w 1040921"/>
              <a:gd name="connsiteY8" fmla="*/ 74762 h 943154"/>
              <a:gd name="connsiteX9" fmla="*/ 1040921 w 1040921"/>
              <a:gd name="connsiteY9" fmla="*/ 0 h 943154"/>
              <a:gd name="connsiteX10" fmla="*/ 1040921 w 1040921"/>
              <a:gd name="connsiteY10" fmla="*/ 0 h 943154"/>
              <a:gd name="connsiteX0" fmla="*/ 0 w 1040921"/>
              <a:gd name="connsiteY0" fmla="*/ 943154 h 943154"/>
              <a:gd name="connsiteX1" fmla="*/ 201283 w 1040921"/>
              <a:gd name="connsiteY1" fmla="*/ 851139 h 943154"/>
              <a:gd name="connsiteX2" fmla="*/ 386982 w 1040921"/>
              <a:gd name="connsiteY2" fmla="*/ 739412 h 943154"/>
              <a:gd name="connsiteX3" fmla="*/ 591559 w 1040921"/>
              <a:gd name="connsiteY3" fmla="*/ 610434 h 943154"/>
              <a:gd name="connsiteX4" fmla="*/ 793630 w 1040921"/>
              <a:gd name="connsiteY4" fmla="*/ 455159 h 943154"/>
              <a:gd name="connsiteX5" fmla="*/ 925902 w 1040921"/>
              <a:gd name="connsiteY5" fmla="*/ 310551 h 943154"/>
              <a:gd name="connsiteX6" fmla="*/ 989162 w 1040921"/>
              <a:gd name="connsiteY6" fmla="*/ 207034 h 943154"/>
              <a:gd name="connsiteX7" fmla="*/ 1023669 w 1040921"/>
              <a:gd name="connsiteY7" fmla="*/ 120770 h 943154"/>
              <a:gd name="connsiteX8" fmla="*/ 1035170 w 1040921"/>
              <a:gd name="connsiteY8" fmla="*/ 74762 h 943154"/>
              <a:gd name="connsiteX9" fmla="*/ 1040921 w 1040921"/>
              <a:gd name="connsiteY9" fmla="*/ 0 h 943154"/>
              <a:gd name="connsiteX10" fmla="*/ 1040921 w 1040921"/>
              <a:gd name="connsiteY10" fmla="*/ 0 h 943154"/>
              <a:gd name="connsiteX0" fmla="*/ 0 w 1040921"/>
              <a:gd name="connsiteY0" fmla="*/ 943154 h 943154"/>
              <a:gd name="connsiteX1" fmla="*/ 193908 w 1040921"/>
              <a:gd name="connsiteY1" fmla="*/ 846223 h 943154"/>
              <a:gd name="connsiteX2" fmla="*/ 386982 w 1040921"/>
              <a:gd name="connsiteY2" fmla="*/ 739412 h 943154"/>
              <a:gd name="connsiteX3" fmla="*/ 591559 w 1040921"/>
              <a:gd name="connsiteY3" fmla="*/ 610434 h 943154"/>
              <a:gd name="connsiteX4" fmla="*/ 793630 w 1040921"/>
              <a:gd name="connsiteY4" fmla="*/ 455159 h 943154"/>
              <a:gd name="connsiteX5" fmla="*/ 925902 w 1040921"/>
              <a:gd name="connsiteY5" fmla="*/ 310551 h 943154"/>
              <a:gd name="connsiteX6" fmla="*/ 989162 w 1040921"/>
              <a:gd name="connsiteY6" fmla="*/ 207034 h 943154"/>
              <a:gd name="connsiteX7" fmla="*/ 1023669 w 1040921"/>
              <a:gd name="connsiteY7" fmla="*/ 120770 h 943154"/>
              <a:gd name="connsiteX8" fmla="*/ 1035170 w 1040921"/>
              <a:gd name="connsiteY8" fmla="*/ 74762 h 943154"/>
              <a:gd name="connsiteX9" fmla="*/ 1040921 w 1040921"/>
              <a:gd name="connsiteY9" fmla="*/ 0 h 943154"/>
              <a:gd name="connsiteX10" fmla="*/ 1040921 w 1040921"/>
              <a:gd name="connsiteY10" fmla="*/ 0 h 94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921" h="943154">
                <a:moveTo>
                  <a:pt x="0" y="943154"/>
                </a:moveTo>
                <a:cubicBezTo>
                  <a:pt x="67573" y="914399"/>
                  <a:pt x="129411" y="880180"/>
                  <a:pt x="193908" y="846223"/>
                </a:cubicBezTo>
                <a:cubicBezTo>
                  <a:pt x="258405" y="812266"/>
                  <a:pt x="320707" y="778710"/>
                  <a:pt x="386982" y="739412"/>
                </a:cubicBezTo>
                <a:cubicBezTo>
                  <a:pt x="453257" y="700114"/>
                  <a:pt x="523784" y="657810"/>
                  <a:pt x="591559" y="610434"/>
                </a:cubicBezTo>
                <a:cubicBezTo>
                  <a:pt x="659334" y="563059"/>
                  <a:pt x="737906" y="505139"/>
                  <a:pt x="793630" y="455159"/>
                </a:cubicBezTo>
                <a:cubicBezTo>
                  <a:pt x="849354" y="405179"/>
                  <a:pt x="893313" y="351905"/>
                  <a:pt x="925902" y="310551"/>
                </a:cubicBezTo>
                <a:cubicBezTo>
                  <a:pt x="958491" y="269197"/>
                  <a:pt x="972868" y="238664"/>
                  <a:pt x="989162" y="207034"/>
                </a:cubicBezTo>
                <a:cubicBezTo>
                  <a:pt x="1005457" y="175404"/>
                  <a:pt x="1016001" y="142815"/>
                  <a:pt x="1023669" y="120770"/>
                </a:cubicBezTo>
                <a:cubicBezTo>
                  <a:pt x="1031337" y="98725"/>
                  <a:pt x="1032295" y="94890"/>
                  <a:pt x="1035170" y="74762"/>
                </a:cubicBezTo>
                <a:cubicBezTo>
                  <a:pt x="1038045" y="54634"/>
                  <a:pt x="1040921" y="0"/>
                  <a:pt x="1040921" y="0"/>
                </a:cubicBezTo>
                <a:lnTo>
                  <a:pt x="104092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Freeform 30"/>
          <p:cNvSpPr/>
          <p:nvPr/>
        </p:nvSpPr>
        <p:spPr>
          <a:xfrm>
            <a:off x="5686376" y="3612748"/>
            <a:ext cx="287548" cy="269611"/>
          </a:xfrm>
          <a:custGeom>
            <a:avLst/>
            <a:gdLst>
              <a:gd name="connsiteX0" fmla="*/ 287548 w 287548"/>
              <a:gd name="connsiteY0" fmla="*/ 253894 h 253894"/>
              <a:gd name="connsiteX1" fmla="*/ 276046 w 287548"/>
              <a:gd name="connsiteY1" fmla="*/ 179131 h 253894"/>
              <a:gd name="connsiteX2" fmla="*/ 241540 w 287548"/>
              <a:gd name="connsiteY2" fmla="*/ 98618 h 253894"/>
              <a:gd name="connsiteX3" fmla="*/ 178280 w 287548"/>
              <a:gd name="connsiteY3" fmla="*/ 41109 h 253894"/>
              <a:gd name="connsiteX4" fmla="*/ 97767 w 287548"/>
              <a:gd name="connsiteY4" fmla="*/ 12354 h 253894"/>
              <a:gd name="connsiteX5" fmla="*/ 23004 w 287548"/>
              <a:gd name="connsiteY5" fmla="*/ 852 h 253894"/>
              <a:gd name="connsiteX6" fmla="*/ 0 w 287548"/>
              <a:gd name="connsiteY6" fmla="*/ 852 h 253894"/>
              <a:gd name="connsiteX7" fmla="*/ 0 w 287548"/>
              <a:gd name="connsiteY7" fmla="*/ 852 h 253894"/>
              <a:gd name="connsiteX0" fmla="*/ 287548 w 287548"/>
              <a:gd name="connsiteY0" fmla="*/ 265396 h 265396"/>
              <a:gd name="connsiteX1" fmla="*/ 276046 w 287548"/>
              <a:gd name="connsiteY1" fmla="*/ 179131 h 265396"/>
              <a:gd name="connsiteX2" fmla="*/ 241540 w 287548"/>
              <a:gd name="connsiteY2" fmla="*/ 98618 h 265396"/>
              <a:gd name="connsiteX3" fmla="*/ 178280 w 287548"/>
              <a:gd name="connsiteY3" fmla="*/ 41109 h 265396"/>
              <a:gd name="connsiteX4" fmla="*/ 97767 w 287548"/>
              <a:gd name="connsiteY4" fmla="*/ 12354 h 265396"/>
              <a:gd name="connsiteX5" fmla="*/ 23004 w 287548"/>
              <a:gd name="connsiteY5" fmla="*/ 852 h 265396"/>
              <a:gd name="connsiteX6" fmla="*/ 0 w 287548"/>
              <a:gd name="connsiteY6" fmla="*/ 852 h 265396"/>
              <a:gd name="connsiteX7" fmla="*/ 0 w 287548"/>
              <a:gd name="connsiteY7" fmla="*/ 852 h 265396"/>
              <a:gd name="connsiteX0" fmla="*/ 287548 w 287548"/>
              <a:gd name="connsiteY0" fmla="*/ 265396 h 265396"/>
              <a:gd name="connsiteX1" fmla="*/ 276046 w 287548"/>
              <a:gd name="connsiteY1" fmla="*/ 179131 h 265396"/>
              <a:gd name="connsiteX2" fmla="*/ 241540 w 287548"/>
              <a:gd name="connsiteY2" fmla="*/ 98618 h 265396"/>
              <a:gd name="connsiteX3" fmla="*/ 178280 w 287548"/>
              <a:gd name="connsiteY3" fmla="*/ 41109 h 265396"/>
              <a:gd name="connsiteX4" fmla="*/ 97767 w 287548"/>
              <a:gd name="connsiteY4" fmla="*/ 12354 h 265396"/>
              <a:gd name="connsiteX5" fmla="*/ 23004 w 287548"/>
              <a:gd name="connsiteY5" fmla="*/ 852 h 265396"/>
              <a:gd name="connsiteX6" fmla="*/ 0 w 287548"/>
              <a:gd name="connsiteY6" fmla="*/ 852 h 265396"/>
              <a:gd name="connsiteX7" fmla="*/ 0 w 287548"/>
              <a:gd name="connsiteY7" fmla="*/ 852 h 265396"/>
              <a:gd name="connsiteX0" fmla="*/ 287548 w 287548"/>
              <a:gd name="connsiteY0" fmla="*/ 265032 h 265032"/>
              <a:gd name="connsiteX1" fmla="*/ 276046 w 287548"/>
              <a:gd name="connsiteY1" fmla="*/ 178767 h 265032"/>
              <a:gd name="connsiteX2" fmla="*/ 241540 w 287548"/>
              <a:gd name="connsiteY2" fmla="*/ 98254 h 265032"/>
              <a:gd name="connsiteX3" fmla="*/ 178280 w 287548"/>
              <a:gd name="connsiteY3" fmla="*/ 40745 h 265032"/>
              <a:gd name="connsiteX4" fmla="*/ 97767 w 287548"/>
              <a:gd name="connsiteY4" fmla="*/ 7074 h 265032"/>
              <a:gd name="connsiteX5" fmla="*/ 23004 w 287548"/>
              <a:gd name="connsiteY5" fmla="*/ 488 h 265032"/>
              <a:gd name="connsiteX6" fmla="*/ 0 w 287548"/>
              <a:gd name="connsiteY6" fmla="*/ 488 h 265032"/>
              <a:gd name="connsiteX7" fmla="*/ 0 w 287548"/>
              <a:gd name="connsiteY7" fmla="*/ 488 h 265032"/>
              <a:gd name="connsiteX0" fmla="*/ 287548 w 287548"/>
              <a:gd name="connsiteY0" fmla="*/ 266148 h 266148"/>
              <a:gd name="connsiteX1" fmla="*/ 276046 w 287548"/>
              <a:gd name="connsiteY1" fmla="*/ 179883 h 266148"/>
              <a:gd name="connsiteX2" fmla="*/ 241540 w 287548"/>
              <a:gd name="connsiteY2" fmla="*/ 99370 h 266148"/>
              <a:gd name="connsiteX3" fmla="*/ 178280 w 287548"/>
              <a:gd name="connsiteY3" fmla="*/ 41861 h 266148"/>
              <a:gd name="connsiteX4" fmla="*/ 97767 w 287548"/>
              <a:gd name="connsiteY4" fmla="*/ 8190 h 266148"/>
              <a:gd name="connsiteX5" fmla="*/ 23004 w 287548"/>
              <a:gd name="connsiteY5" fmla="*/ 1604 h 266148"/>
              <a:gd name="connsiteX6" fmla="*/ 0 w 287548"/>
              <a:gd name="connsiteY6" fmla="*/ 1604 h 266148"/>
              <a:gd name="connsiteX7" fmla="*/ 0 w 287548"/>
              <a:gd name="connsiteY7" fmla="*/ 1604 h 266148"/>
              <a:gd name="connsiteX0" fmla="*/ 287548 w 287548"/>
              <a:gd name="connsiteY0" fmla="*/ 274465 h 274465"/>
              <a:gd name="connsiteX1" fmla="*/ 276046 w 287548"/>
              <a:gd name="connsiteY1" fmla="*/ 188200 h 274465"/>
              <a:gd name="connsiteX2" fmla="*/ 241540 w 287548"/>
              <a:gd name="connsiteY2" fmla="*/ 107687 h 274465"/>
              <a:gd name="connsiteX3" fmla="*/ 178280 w 287548"/>
              <a:gd name="connsiteY3" fmla="*/ 50178 h 274465"/>
              <a:gd name="connsiteX4" fmla="*/ 97767 w 287548"/>
              <a:gd name="connsiteY4" fmla="*/ 16507 h 274465"/>
              <a:gd name="connsiteX5" fmla="*/ 23004 w 287548"/>
              <a:gd name="connsiteY5" fmla="*/ 89 h 274465"/>
              <a:gd name="connsiteX6" fmla="*/ 0 w 287548"/>
              <a:gd name="connsiteY6" fmla="*/ 9921 h 274465"/>
              <a:gd name="connsiteX7" fmla="*/ 0 w 287548"/>
              <a:gd name="connsiteY7" fmla="*/ 9921 h 274465"/>
              <a:gd name="connsiteX0" fmla="*/ 287548 w 287548"/>
              <a:gd name="connsiteY0" fmla="*/ 267234 h 267234"/>
              <a:gd name="connsiteX1" fmla="*/ 276046 w 287548"/>
              <a:gd name="connsiteY1" fmla="*/ 180969 h 267234"/>
              <a:gd name="connsiteX2" fmla="*/ 241540 w 287548"/>
              <a:gd name="connsiteY2" fmla="*/ 100456 h 267234"/>
              <a:gd name="connsiteX3" fmla="*/ 178280 w 287548"/>
              <a:gd name="connsiteY3" fmla="*/ 42947 h 267234"/>
              <a:gd name="connsiteX4" fmla="*/ 97767 w 287548"/>
              <a:gd name="connsiteY4" fmla="*/ 9276 h 267234"/>
              <a:gd name="connsiteX5" fmla="*/ 15630 w 287548"/>
              <a:gd name="connsiteY5" fmla="*/ 232 h 267234"/>
              <a:gd name="connsiteX6" fmla="*/ 0 w 287548"/>
              <a:gd name="connsiteY6" fmla="*/ 2690 h 267234"/>
              <a:gd name="connsiteX7" fmla="*/ 0 w 287548"/>
              <a:gd name="connsiteY7" fmla="*/ 2690 h 267234"/>
              <a:gd name="connsiteX0" fmla="*/ 287548 w 287548"/>
              <a:gd name="connsiteY0" fmla="*/ 269611 h 269611"/>
              <a:gd name="connsiteX1" fmla="*/ 276046 w 287548"/>
              <a:gd name="connsiteY1" fmla="*/ 183346 h 269611"/>
              <a:gd name="connsiteX2" fmla="*/ 241540 w 287548"/>
              <a:gd name="connsiteY2" fmla="*/ 102833 h 269611"/>
              <a:gd name="connsiteX3" fmla="*/ 178280 w 287548"/>
              <a:gd name="connsiteY3" fmla="*/ 45324 h 269611"/>
              <a:gd name="connsiteX4" fmla="*/ 97767 w 287548"/>
              <a:gd name="connsiteY4" fmla="*/ 11653 h 269611"/>
              <a:gd name="connsiteX5" fmla="*/ 15630 w 287548"/>
              <a:gd name="connsiteY5" fmla="*/ 151 h 269611"/>
              <a:gd name="connsiteX6" fmla="*/ 0 w 287548"/>
              <a:gd name="connsiteY6" fmla="*/ 5067 h 269611"/>
              <a:gd name="connsiteX7" fmla="*/ 0 w 287548"/>
              <a:gd name="connsiteY7" fmla="*/ 5067 h 269611"/>
              <a:gd name="connsiteX0" fmla="*/ 287548 w 287548"/>
              <a:gd name="connsiteY0" fmla="*/ 269611 h 269611"/>
              <a:gd name="connsiteX1" fmla="*/ 276046 w 287548"/>
              <a:gd name="connsiteY1" fmla="*/ 183346 h 269611"/>
              <a:gd name="connsiteX2" fmla="*/ 241540 w 287548"/>
              <a:gd name="connsiteY2" fmla="*/ 102833 h 269611"/>
              <a:gd name="connsiteX3" fmla="*/ 178280 w 287548"/>
              <a:gd name="connsiteY3" fmla="*/ 45324 h 269611"/>
              <a:gd name="connsiteX4" fmla="*/ 97767 w 287548"/>
              <a:gd name="connsiteY4" fmla="*/ 11653 h 269611"/>
              <a:gd name="connsiteX5" fmla="*/ 15630 w 287548"/>
              <a:gd name="connsiteY5" fmla="*/ 151 h 269611"/>
              <a:gd name="connsiteX6" fmla="*/ 0 w 287548"/>
              <a:gd name="connsiteY6" fmla="*/ 5067 h 269611"/>
              <a:gd name="connsiteX7" fmla="*/ 0 w 287548"/>
              <a:gd name="connsiteY7" fmla="*/ 5067 h 26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548" h="269611">
                <a:moveTo>
                  <a:pt x="287548" y="269611"/>
                </a:moveTo>
                <a:cubicBezTo>
                  <a:pt x="285631" y="245169"/>
                  <a:pt x="283714" y="211142"/>
                  <a:pt x="276046" y="183346"/>
                </a:cubicBezTo>
                <a:cubicBezTo>
                  <a:pt x="268378" y="155550"/>
                  <a:pt x="257834" y="125837"/>
                  <a:pt x="241540" y="102833"/>
                </a:cubicBezTo>
                <a:cubicBezTo>
                  <a:pt x="225246" y="79829"/>
                  <a:pt x="202242" y="60521"/>
                  <a:pt x="178280" y="45324"/>
                </a:cubicBezTo>
                <a:cubicBezTo>
                  <a:pt x="154318" y="30127"/>
                  <a:pt x="124875" y="19182"/>
                  <a:pt x="97767" y="11653"/>
                </a:cubicBezTo>
                <a:cubicBezTo>
                  <a:pt x="70659" y="4124"/>
                  <a:pt x="31925" y="1249"/>
                  <a:pt x="15630" y="151"/>
                </a:cubicBezTo>
                <a:cubicBezTo>
                  <a:pt x="-664" y="-947"/>
                  <a:pt x="2605" y="4248"/>
                  <a:pt x="0" y="5067"/>
                </a:cubicBezTo>
                <a:lnTo>
                  <a:pt x="0" y="5067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Freeform 52"/>
          <p:cNvSpPr/>
          <p:nvPr/>
        </p:nvSpPr>
        <p:spPr>
          <a:xfrm>
            <a:off x="5083495" y="3611133"/>
            <a:ext cx="614381" cy="863573"/>
          </a:xfrm>
          <a:custGeom>
            <a:avLst/>
            <a:gdLst>
              <a:gd name="connsiteX0" fmla="*/ 610026 w 610026"/>
              <a:gd name="connsiteY0" fmla="*/ 0 h 862642"/>
              <a:gd name="connsiteX1" fmla="*/ 541015 w 610026"/>
              <a:gd name="connsiteY1" fmla="*/ 5751 h 862642"/>
              <a:gd name="connsiteX2" fmla="*/ 437498 w 610026"/>
              <a:gd name="connsiteY2" fmla="*/ 34506 h 862642"/>
              <a:gd name="connsiteX3" fmla="*/ 345483 w 610026"/>
              <a:gd name="connsiteY3" fmla="*/ 74762 h 862642"/>
              <a:gd name="connsiteX4" fmla="*/ 236215 w 610026"/>
              <a:gd name="connsiteY4" fmla="*/ 149525 h 862642"/>
              <a:gd name="connsiteX5" fmla="*/ 144200 w 610026"/>
              <a:gd name="connsiteY5" fmla="*/ 264544 h 862642"/>
              <a:gd name="connsiteX6" fmla="*/ 75189 w 610026"/>
              <a:gd name="connsiteY6" fmla="*/ 373812 h 862642"/>
              <a:gd name="connsiteX7" fmla="*/ 23430 w 610026"/>
              <a:gd name="connsiteY7" fmla="*/ 534838 h 862642"/>
              <a:gd name="connsiteX8" fmla="*/ 6177 w 610026"/>
              <a:gd name="connsiteY8" fmla="*/ 667110 h 862642"/>
              <a:gd name="connsiteX9" fmla="*/ 426 w 610026"/>
              <a:gd name="connsiteY9" fmla="*/ 805132 h 862642"/>
              <a:gd name="connsiteX10" fmla="*/ 426 w 610026"/>
              <a:gd name="connsiteY10" fmla="*/ 862642 h 862642"/>
              <a:gd name="connsiteX11" fmla="*/ 426 w 610026"/>
              <a:gd name="connsiteY11" fmla="*/ 862642 h 862642"/>
              <a:gd name="connsiteX0" fmla="*/ 610026 w 610026"/>
              <a:gd name="connsiteY0" fmla="*/ 0 h 862642"/>
              <a:gd name="connsiteX1" fmla="*/ 541015 w 610026"/>
              <a:gd name="connsiteY1" fmla="*/ 5751 h 862642"/>
              <a:gd name="connsiteX2" fmla="*/ 437498 w 610026"/>
              <a:gd name="connsiteY2" fmla="*/ 34506 h 862642"/>
              <a:gd name="connsiteX3" fmla="*/ 345483 w 610026"/>
              <a:gd name="connsiteY3" fmla="*/ 74762 h 862642"/>
              <a:gd name="connsiteX4" fmla="*/ 236215 w 610026"/>
              <a:gd name="connsiteY4" fmla="*/ 149525 h 862642"/>
              <a:gd name="connsiteX5" fmla="*/ 138449 w 610026"/>
              <a:gd name="connsiteY5" fmla="*/ 264544 h 862642"/>
              <a:gd name="connsiteX6" fmla="*/ 75189 w 610026"/>
              <a:gd name="connsiteY6" fmla="*/ 373812 h 862642"/>
              <a:gd name="connsiteX7" fmla="*/ 23430 w 610026"/>
              <a:gd name="connsiteY7" fmla="*/ 534838 h 862642"/>
              <a:gd name="connsiteX8" fmla="*/ 6177 w 610026"/>
              <a:gd name="connsiteY8" fmla="*/ 667110 h 862642"/>
              <a:gd name="connsiteX9" fmla="*/ 426 w 610026"/>
              <a:gd name="connsiteY9" fmla="*/ 805132 h 862642"/>
              <a:gd name="connsiteX10" fmla="*/ 426 w 610026"/>
              <a:gd name="connsiteY10" fmla="*/ 862642 h 862642"/>
              <a:gd name="connsiteX11" fmla="*/ 426 w 610026"/>
              <a:gd name="connsiteY11" fmla="*/ 862642 h 862642"/>
              <a:gd name="connsiteX0" fmla="*/ 610026 w 610026"/>
              <a:gd name="connsiteY0" fmla="*/ 0 h 862642"/>
              <a:gd name="connsiteX1" fmla="*/ 541015 w 610026"/>
              <a:gd name="connsiteY1" fmla="*/ 5751 h 862642"/>
              <a:gd name="connsiteX2" fmla="*/ 437498 w 610026"/>
              <a:gd name="connsiteY2" fmla="*/ 34506 h 862642"/>
              <a:gd name="connsiteX3" fmla="*/ 345483 w 610026"/>
              <a:gd name="connsiteY3" fmla="*/ 74762 h 862642"/>
              <a:gd name="connsiteX4" fmla="*/ 236215 w 610026"/>
              <a:gd name="connsiteY4" fmla="*/ 149525 h 862642"/>
              <a:gd name="connsiteX5" fmla="*/ 138449 w 610026"/>
              <a:gd name="connsiteY5" fmla="*/ 264544 h 862642"/>
              <a:gd name="connsiteX6" fmla="*/ 75189 w 610026"/>
              <a:gd name="connsiteY6" fmla="*/ 373812 h 862642"/>
              <a:gd name="connsiteX7" fmla="*/ 23430 w 610026"/>
              <a:gd name="connsiteY7" fmla="*/ 534838 h 862642"/>
              <a:gd name="connsiteX8" fmla="*/ 6177 w 610026"/>
              <a:gd name="connsiteY8" fmla="*/ 667110 h 862642"/>
              <a:gd name="connsiteX9" fmla="*/ 426 w 610026"/>
              <a:gd name="connsiteY9" fmla="*/ 805132 h 862642"/>
              <a:gd name="connsiteX10" fmla="*/ 426 w 610026"/>
              <a:gd name="connsiteY10" fmla="*/ 862642 h 862642"/>
              <a:gd name="connsiteX11" fmla="*/ 426 w 610026"/>
              <a:gd name="connsiteY11" fmla="*/ 862642 h 862642"/>
              <a:gd name="connsiteX0" fmla="*/ 610026 w 610026"/>
              <a:gd name="connsiteY0" fmla="*/ 0 h 862642"/>
              <a:gd name="connsiteX1" fmla="*/ 541015 w 610026"/>
              <a:gd name="connsiteY1" fmla="*/ 5751 h 862642"/>
              <a:gd name="connsiteX2" fmla="*/ 437498 w 610026"/>
              <a:gd name="connsiteY2" fmla="*/ 34506 h 862642"/>
              <a:gd name="connsiteX3" fmla="*/ 345483 w 610026"/>
              <a:gd name="connsiteY3" fmla="*/ 74762 h 862642"/>
              <a:gd name="connsiteX4" fmla="*/ 236215 w 610026"/>
              <a:gd name="connsiteY4" fmla="*/ 149525 h 862642"/>
              <a:gd name="connsiteX5" fmla="*/ 138449 w 610026"/>
              <a:gd name="connsiteY5" fmla="*/ 264544 h 862642"/>
              <a:gd name="connsiteX6" fmla="*/ 75189 w 610026"/>
              <a:gd name="connsiteY6" fmla="*/ 373812 h 862642"/>
              <a:gd name="connsiteX7" fmla="*/ 23430 w 610026"/>
              <a:gd name="connsiteY7" fmla="*/ 534838 h 862642"/>
              <a:gd name="connsiteX8" fmla="*/ 6177 w 610026"/>
              <a:gd name="connsiteY8" fmla="*/ 667110 h 862642"/>
              <a:gd name="connsiteX9" fmla="*/ 426 w 610026"/>
              <a:gd name="connsiteY9" fmla="*/ 805132 h 862642"/>
              <a:gd name="connsiteX10" fmla="*/ 426 w 610026"/>
              <a:gd name="connsiteY10" fmla="*/ 862642 h 862642"/>
              <a:gd name="connsiteX11" fmla="*/ 426 w 610026"/>
              <a:gd name="connsiteY11" fmla="*/ 862642 h 862642"/>
              <a:gd name="connsiteX0" fmla="*/ 610026 w 610026"/>
              <a:gd name="connsiteY0" fmla="*/ 2130 h 859021"/>
              <a:gd name="connsiteX1" fmla="*/ 541015 w 610026"/>
              <a:gd name="connsiteY1" fmla="*/ 2130 h 859021"/>
              <a:gd name="connsiteX2" fmla="*/ 437498 w 610026"/>
              <a:gd name="connsiteY2" fmla="*/ 30885 h 859021"/>
              <a:gd name="connsiteX3" fmla="*/ 345483 w 610026"/>
              <a:gd name="connsiteY3" fmla="*/ 71141 h 859021"/>
              <a:gd name="connsiteX4" fmla="*/ 236215 w 610026"/>
              <a:gd name="connsiteY4" fmla="*/ 145904 h 859021"/>
              <a:gd name="connsiteX5" fmla="*/ 138449 w 610026"/>
              <a:gd name="connsiteY5" fmla="*/ 260923 h 859021"/>
              <a:gd name="connsiteX6" fmla="*/ 75189 w 610026"/>
              <a:gd name="connsiteY6" fmla="*/ 370191 h 859021"/>
              <a:gd name="connsiteX7" fmla="*/ 23430 w 610026"/>
              <a:gd name="connsiteY7" fmla="*/ 531217 h 859021"/>
              <a:gd name="connsiteX8" fmla="*/ 6177 w 610026"/>
              <a:gd name="connsiteY8" fmla="*/ 663489 h 859021"/>
              <a:gd name="connsiteX9" fmla="*/ 426 w 610026"/>
              <a:gd name="connsiteY9" fmla="*/ 801511 h 859021"/>
              <a:gd name="connsiteX10" fmla="*/ 426 w 610026"/>
              <a:gd name="connsiteY10" fmla="*/ 859021 h 859021"/>
              <a:gd name="connsiteX11" fmla="*/ 426 w 610026"/>
              <a:gd name="connsiteY11" fmla="*/ 859021 h 859021"/>
              <a:gd name="connsiteX0" fmla="*/ 610026 w 610026"/>
              <a:gd name="connsiteY0" fmla="*/ 2130 h 859021"/>
              <a:gd name="connsiteX1" fmla="*/ 541015 w 610026"/>
              <a:gd name="connsiteY1" fmla="*/ 2130 h 859021"/>
              <a:gd name="connsiteX2" fmla="*/ 437498 w 610026"/>
              <a:gd name="connsiteY2" fmla="*/ 30885 h 859021"/>
              <a:gd name="connsiteX3" fmla="*/ 345483 w 610026"/>
              <a:gd name="connsiteY3" fmla="*/ 71141 h 859021"/>
              <a:gd name="connsiteX4" fmla="*/ 236215 w 610026"/>
              <a:gd name="connsiteY4" fmla="*/ 145904 h 859021"/>
              <a:gd name="connsiteX5" fmla="*/ 138449 w 610026"/>
              <a:gd name="connsiteY5" fmla="*/ 260923 h 859021"/>
              <a:gd name="connsiteX6" fmla="*/ 69438 w 610026"/>
              <a:gd name="connsiteY6" fmla="*/ 370191 h 859021"/>
              <a:gd name="connsiteX7" fmla="*/ 23430 w 610026"/>
              <a:gd name="connsiteY7" fmla="*/ 531217 h 859021"/>
              <a:gd name="connsiteX8" fmla="*/ 6177 w 610026"/>
              <a:gd name="connsiteY8" fmla="*/ 663489 h 859021"/>
              <a:gd name="connsiteX9" fmla="*/ 426 w 610026"/>
              <a:gd name="connsiteY9" fmla="*/ 801511 h 859021"/>
              <a:gd name="connsiteX10" fmla="*/ 426 w 610026"/>
              <a:gd name="connsiteY10" fmla="*/ 859021 h 859021"/>
              <a:gd name="connsiteX11" fmla="*/ 426 w 610026"/>
              <a:gd name="connsiteY11" fmla="*/ 859021 h 859021"/>
              <a:gd name="connsiteX0" fmla="*/ 610026 w 610026"/>
              <a:gd name="connsiteY0" fmla="*/ 2130 h 859021"/>
              <a:gd name="connsiteX1" fmla="*/ 541015 w 610026"/>
              <a:gd name="connsiteY1" fmla="*/ 2130 h 859021"/>
              <a:gd name="connsiteX2" fmla="*/ 437498 w 610026"/>
              <a:gd name="connsiteY2" fmla="*/ 30885 h 859021"/>
              <a:gd name="connsiteX3" fmla="*/ 345483 w 610026"/>
              <a:gd name="connsiteY3" fmla="*/ 71141 h 859021"/>
              <a:gd name="connsiteX4" fmla="*/ 236215 w 610026"/>
              <a:gd name="connsiteY4" fmla="*/ 145904 h 859021"/>
              <a:gd name="connsiteX5" fmla="*/ 138449 w 610026"/>
              <a:gd name="connsiteY5" fmla="*/ 260923 h 859021"/>
              <a:gd name="connsiteX6" fmla="*/ 75189 w 610026"/>
              <a:gd name="connsiteY6" fmla="*/ 375942 h 859021"/>
              <a:gd name="connsiteX7" fmla="*/ 23430 w 610026"/>
              <a:gd name="connsiteY7" fmla="*/ 531217 h 859021"/>
              <a:gd name="connsiteX8" fmla="*/ 6177 w 610026"/>
              <a:gd name="connsiteY8" fmla="*/ 663489 h 859021"/>
              <a:gd name="connsiteX9" fmla="*/ 426 w 610026"/>
              <a:gd name="connsiteY9" fmla="*/ 801511 h 859021"/>
              <a:gd name="connsiteX10" fmla="*/ 426 w 610026"/>
              <a:gd name="connsiteY10" fmla="*/ 859021 h 859021"/>
              <a:gd name="connsiteX11" fmla="*/ 426 w 610026"/>
              <a:gd name="connsiteY11" fmla="*/ 859021 h 859021"/>
              <a:gd name="connsiteX0" fmla="*/ 616193 w 616193"/>
              <a:gd name="connsiteY0" fmla="*/ 2130 h 859021"/>
              <a:gd name="connsiteX1" fmla="*/ 547182 w 616193"/>
              <a:gd name="connsiteY1" fmla="*/ 2130 h 859021"/>
              <a:gd name="connsiteX2" fmla="*/ 443665 w 616193"/>
              <a:gd name="connsiteY2" fmla="*/ 30885 h 859021"/>
              <a:gd name="connsiteX3" fmla="*/ 351650 w 616193"/>
              <a:gd name="connsiteY3" fmla="*/ 71141 h 859021"/>
              <a:gd name="connsiteX4" fmla="*/ 242382 w 616193"/>
              <a:gd name="connsiteY4" fmla="*/ 145904 h 859021"/>
              <a:gd name="connsiteX5" fmla="*/ 144616 w 616193"/>
              <a:gd name="connsiteY5" fmla="*/ 260923 h 859021"/>
              <a:gd name="connsiteX6" fmla="*/ 81356 w 616193"/>
              <a:gd name="connsiteY6" fmla="*/ 375942 h 859021"/>
              <a:gd name="connsiteX7" fmla="*/ 29597 w 616193"/>
              <a:gd name="connsiteY7" fmla="*/ 531217 h 859021"/>
              <a:gd name="connsiteX8" fmla="*/ 842 w 616193"/>
              <a:gd name="connsiteY8" fmla="*/ 663489 h 859021"/>
              <a:gd name="connsiteX9" fmla="*/ 6593 w 616193"/>
              <a:gd name="connsiteY9" fmla="*/ 801511 h 859021"/>
              <a:gd name="connsiteX10" fmla="*/ 6593 w 616193"/>
              <a:gd name="connsiteY10" fmla="*/ 859021 h 859021"/>
              <a:gd name="connsiteX11" fmla="*/ 6593 w 616193"/>
              <a:gd name="connsiteY11" fmla="*/ 859021 h 859021"/>
              <a:gd name="connsiteX0" fmla="*/ 611111 w 611111"/>
              <a:gd name="connsiteY0" fmla="*/ 2130 h 859021"/>
              <a:gd name="connsiteX1" fmla="*/ 542100 w 611111"/>
              <a:gd name="connsiteY1" fmla="*/ 2130 h 859021"/>
              <a:gd name="connsiteX2" fmla="*/ 438583 w 611111"/>
              <a:gd name="connsiteY2" fmla="*/ 30885 h 859021"/>
              <a:gd name="connsiteX3" fmla="*/ 346568 w 611111"/>
              <a:gd name="connsiteY3" fmla="*/ 71141 h 859021"/>
              <a:gd name="connsiteX4" fmla="*/ 237300 w 611111"/>
              <a:gd name="connsiteY4" fmla="*/ 145904 h 859021"/>
              <a:gd name="connsiteX5" fmla="*/ 139534 w 611111"/>
              <a:gd name="connsiteY5" fmla="*/ 260923 h 859021"/>
              <a:gd name="connsiteX6" fmla="*/ 76274 w 611111"/>
              <a:gd name="connsiteY6" fmla="*/ 375942 h 859021"/>
              <a:gd name="connsiteX7" fmla="*/ 24515 w 611111"/>
              <a:gd name="connsiteY7" fmla="*/ 531217 h 859021"/>
              <a:gd name="connsiteX8" fmla="*/ 1511 w 611111"/>
              <a:gd name="connsiteY8" fmla="*/ 663489 h 859021"/>
              <a:gd name="connsiteX9" fmla="*/ 1511 w 611111"/>
              <a:gd name="connsiteY9" fmla="*/ 801511 h 859021"/>
              <a:gd name="connsiteX10" fmla="*/ 1511 w 611111"/>
              <a:gd name="connsiteY10" fmla="*/ 859021 h 859021"/>
              <a:gd name="connsiteX11" fmla="*/ 1511 w 611111"/>
              <a:gd name="connsiteY11" fmla="*/ 859021 h 859021"/>
              <a:gd name="connsiteX0" fmla="*/ 614144 w 614144"/>
              <a:gd name="connsiteY0" fmla="*/ 2130 h 859021"/>
              <a:gd name="connsiteX1" fmla="*/ 545133 w 614144"/>
              <a:gd name="connsiteY1" fmla="*/ 2130 h 859021"/>
              <a:gd name="connsiteX2" fmla="*/ 441616 w 614144"/>
              <a:gd name="connsiteY2" fmla="*/ 30885 h 859021"/>
              <a:gd name="connsiteX3" fmla="*/ 349601 w 614144"/>
              <a:gd name="connsiteY3" fmla="*/ 71141 h 859021"/>
              <a:gd name="connsiteX4" fmla="*/ 240333 w 614144"/>
              <a:gd name="connsiteY4" fmla="*/ 145904 h 859021"/>
              <a:gd name="connsiteX5" fmla="*/ 142567 w 614144"/>
              <a:gd name="connsiteY5" fmla="*/ 260923 h 859021"/>
              <a:gd name="connsiteX6" fmla="*/ 79307 w 614144"/>
              <a:gd name="connsiteY6" fmla="*/ 375942 h 859021"/>
              <a:gd name="connsiteX7" fmla="*/ 27548 w 614144"/>
              <a:gd name="connsiteY7" fmla="*/ 531217 h 859021"/>
              <a:gd name="connsiteX8" fmla="*/ 4544 w 614144"/>
              <a:gd name="connsiteY8" fmla="*/ 663489 h 859021"/>
              <a:gd name="connsiteX9" fmla="*/ 0 w 614144"/>
              <a:gd name="connsiteY9" fmla="*/ 753788 h 859021"/>
              <a:gd name="connsiteX10" fmla="*/ 4544 w 614144"/>
              <a:gd name="connsiteY10" fmla="*/ 801511 h 859021"/>
              <a:gd name="connsiteX11" fmla="*/ 4544 w 614144"/>
              <a:gd name="connsiteY11" fmla="*/ 859021 h 859021"/>
              <a:gd name="connsiteX12" fmla="*/ 4544 w 614144"/>
              <a:gd name="connsiteY12" fmla="*/ 859021 h 859021"/>
              <a:gd name="connsiteX0" fmla="*/ 614144 w 614144"/>
              <a:gd name="connsiteY0" fmla="*/ 2130 h 859021"/>
              <a:gd name="connsiteX1" fmla="*/ 545133 w 614144"/>
              <a:gd name="connsiteY1" fmla="*/ 2130 h 859021"/>
              <a:gd name="connsiteX2" fmla="*/ 441616 w 614144"/>
              <a:gd name="connsiteY2" fmla="*/ 30885 h 859021"/>
              <a:gd name="connsiteX3" fmla="*/ 349601 w 614144"/>
              <a:gd name="connsiteY3" fmla="*/ 71141 h 859021"/>
              <a:gd name="connsiteX4" fmla="*/ 240333 w 614144"/>
              <a:gd name="connsiteY4" fmla="*/ 145904 h 859021"/>
              <a:gd name="connsiteX5" fmla="*/ 142567 w 614144"/>
              <a:gd name="connsiteY5" fmla="*/ 260923 h 859021"/>
              <a:gd name="connsiteX6" fmla="*/ 79307 w 614144"/>
              <a:gd name="connsiteY6" fmla="*/ 375942 h 859021"/>
              <a:gd name="connsiteX7" fmla="*/ 27548 w 614144"/>
              <a:gd name="connsiteY7" fmla="*/ 531217 h 859021"/>
              <a:gd name="connsiteX8" fmla="*/ 4544 w 614144"/>
              <a:gd name="connsiteY8" fmla="*/ 663489 h 859021"/>
              <a:gd name="connsiteX9" fmla="*/ 0 w 614144"/>
              <a:gd name="connsiteY9" fmla="*/ 753788 h 859021"/>
              <a:gd name="connsiteX10" fmla="*/ 2086 w 614144"/>
              <a:gd name="connsiteY10" fmla="*/ 801511 h 859021"/>
              <a:gd name="connsiteX11" fmla="*/ 4544 w 614144"/>
              <a:gd name="connsiteY11" fmla="*/ 859021 h 859021"/>
              <a:gd name="connsiteX12" fmla="*/ 4544 w 614144"/>
              <a:gd name="connsiteY12" fmla="*/ 859021 h 859021"/>
              <a:gd name="connsiteX0" fmla="*/ 614144 w 614144"/>
              <a:gd name="connsiteY0" fmla="*/ 2130 h 859021"/>
              <a:gd name="connsiteX1" fmla="*/ 545133 w 614144"/>
              <a:gd name="connsiteY1" fmla="*/ 2130 h 859021"/>
              <a:gd name="connsiteX2" fmla="*/ 441616 w 614144"/>
              <a:gd name="connsiteY2" fmla="*/ 30885 h 859021"/>
              <a:gd name="connsiteX3" fmla="*/ 349601 w 614144"/>
              <a:gd name="connsiteY3" fmla="*/ 71141 h 859021"/>
              <a:gd name="connsiteX4" fmla="*/ 240333 w 614144"/>
              <a:gd name="connsiteY4" fmla="*/ 145904 h 859021"/>
              <a:gd name="connsiteX5" fmla="*/ 142567 w 614144"/>
              <a:gd name="connsiteY5" fmla="*/ 260923 h 859021"/>
              <a:gd name="connsiteX6" fmla="*/ 69475 w 614144"/>
              <a:gd name="connsiteY6" fmla="*/ 375942 h 859021"/>
              <a:gd name="connsiteX7" fmla="*/ 27548 w 614144"/>
              <a:gd name="connsiteY7" fmla="*/ 531217 h 859021"/>
              <a:gd name="connsiteX8" fmla="*/ 4544 w 614144"/>
              <a:gd name="connsiteY8" fmla="*/ 663489 h 859021"/>
              <a:gd name="connsiteX9" fmla="*/ 0 w 614144"/>
              <a:gd name="connsiteY9" fmla="*/ 753788 h 859021"/>
              <a:gd name="connsiteX10" fmla="*/ 2086 w 614144"/>
              <a:gd name="connsiteY10" fmla="*/ 801511 h 859021"/>
              <a:gd name="connsiteX11" fmla="*/ 4544 w 614144"/>
              <a:gd name="connsiteY11" fmla="*/ 859021 h 859021"/>
              <a:gd name="connsiteX12" fmla="*/ 4544 w 614144"/>
              <a:gd name="connsiteY12" fmla="*/ 859021 h 859021"/>
              <a:gd name="connsiteX0" fmla="*/ 614144 w 614144"/>
              <a:gd name="connsiteY0" fmla="*/ 2130 h 859021"/>
              <a:gd name="connsiteX1" fmla="*/ 545133 w 614144"/>
              <a:gd name="connsiteY1" fmla="*/ 2130 h 859021"/>
              <a:gd name="connsiteX2" fmla="*/ 441616 w 614144"/>
              <a:gd name="connsiteY2" fmla="*/ 30885 h 859021"/>
              <a:gd name="connsiteX3" fmla="*/ 349601 w 614144"/>
              <a:gd name="connsiteY3" fmla="*/ 71141 h 859021"/>
              <a:gd name="connsiteX4" fmla="*/ 240333 w 614144"/>
              <a:gd name="connsiteY4" fmla="*/ 145904 h 859021"/>
              <a:gd name="connsiteX5" fmla="*/ 142567 w 614144"/>
              <a:gd name="connsiteY5" fmla="*/ 260923 h 859021"/>
              <a:gd name="connsiteX6" fmla="*/ 69475 w 614144"/>
              <a:gd name="connsiteY6" fmla="*/ 375942 h 859021"/>
              <a:gd name="connsiteX7" fmla="*/ 20174 w 614144"/>
              <a:gd name="connsiteY7" fmla="*/ 531217 h 859021"/>
              <a:gd name="connsiteX8" fmla="*/ 4544 w 614144"/>
              <a:gd name="connsiteY8" fmla="*/ 663489 h 859021"/>
              <a:gd name="connsiteX9" fmla="*/ 0 w 614144"/>
              <a:gd name="connsiteY9" fmla="*/ 753788 h 859021"/>
              <a:gd name="connsiteX10" fmla="*/ 2086 w 614144"/>
              <a:gd name="connsiteY10" fmla="*/ 801511 h 859021"/>
              <a:gd name="connsiteX11" fmla="*/ 4544 w 614144"/>
              <a:gd name="connsiteY11" fmla="*/ 859021 h 859021"/>
              <a:gd name="connsiteX12" fmla="*/ 4544 w 614144"/>
              <a:gd name="connsiteY12" fmla="*/ 859021 h 859021"/>
              <a:gd name="connsiteX0" fmla="*/ 614144 w 614144"/>
              <a:gd name="connsiteY0" fmla="*/ 2130 h 859021"/>
              <a:gd name="connsiteX1" fmla="*/ 545133 w 614144"/>
              <a:gd name="connsiteY1" fmla="*/ 2130 h 859021"/>
              <a:gd name="connsiteX2" fmla="*/ 441616 w 614144"/>
              <a:gd name="connsiteY2" fmla="*/ 30885 h 859021"/>
              <a:gd name="connsiteX3" fmla="*/ 349601 w 614144"/>
              <a:gd name="connsiteY3" fmla="*/ 71141 h 859021"/>
              <a:gd name="connsiteX4" fmla="*/ 240333 w 614144"/>
              <a:gd name="connsiteY4" fmla="*/ 145904 h 859021"/>
              <a:gd name="connsiteX5" fmla="*/ 137651 w 614144"/>
              <a:gd name="connsiteY5" fmla="*/ 253549 h 859021"/>
              <a:gd name="connsiteX6" fmla="*/ 69475 w 614144"/>
              <a:gd name="connsiteY6" fmla="*/ 375942 h 859021"/>
              <a:gd name="connsiteX7" fmla="*/ 20174 w 614144"/>
              <a:gd name="connsiteY7" fmla="*/ 531217 h 859021"/>
              <a:gd name="connsiteX8" fmla="*/ 4544 w 614144"/>
              <a:gd name="connsiteY8" fmla="*/ 663489 h 859021"/>
              <a:gd name="connsiteX9" fmla="*/ 0 w 614144"/>
              <a:gd name="connsiteY9" fmla="*/ 753788 h 859021"/>
              <a:gd name="connsiteX10" fmla="*/ 2086 w 614144"/>
              <a:gd name="connsiteY10" fmla="*/ 801511 h 859021"/>
              <a:gd name="connsiteX11" fmla="*/ 4544 w 614144"/>
              <a:gd name="connsiteY11" fmla="*/ 859021 h 859021"/>
              <a:gd name="connsiteX12" fmla="*/ 4544 w 614144"/>
              <a:gd name="connsiteY12" fmla="*/ 859021 h 859021"/>
              <a:gd name="connsiteX0" fmla="*/ 614144 w 614144"/>
              <a:gd name="connsiteY0" fmla="*/ 1402 h 858293"/>
              <a:gd name="connsiteX1" fmla="*/ 545133 w 614144"/>
              <a:gd name="connsiteY1" fmla="*/ 1402 h 858293"/>
              <a:gd name="connsiteX2" fmla="*/ 441616 w 614144"/>
              <a:gd name="connsiteY2" fmla="*/ 20325 h 858293"/>
              <a:gd name="connsiteX3" fmla="*/ 349601 w 614144"/>
              <a:gd name="connsiteY3" fmla="*/ 70413 h 858293"/>
              <a:gd name="connsiteX4" fmla="*/ 240333 w 614144"/>
              <a:gd name="connsiteY4" fmla="*/ 145176 h 858293"/>
              <a:gd name="connsiteX5" fmla="*/ 137651 w 614144"/>
              <a:gd name="connsiteY5" fmla="*/ 252821 h 858293"/>
              <a:gd name="connsiteX6" fmla="*/ 69475 w 614144"/>
              <a:gd name="connsiteY6" fmla="*/ 375214 h 858293"/>
              <a:gd name="connsiteX7" fmla="*/ 20174 w 614144"/>
              <a:gd name="connsiteY7" fmla="*/ 530489 h 858293"/>
              <a:gd name="connsiteX8" fmla="*/ 4544 w 614144"/>
              <a:gd name="connsiteY8" fmla="*/ 662761 h 858293"/>
              <a:gd name="connsiteX9" fmla="*/ 0 w 614144"/>
              <a:gd name="connsiteY9" fmla="*/ 753060 h 858293"/>
              <a:gd name="connsiteX10" fmla="*/ 2086 w 614144"/>
              <a:gd name="connsiteY10" fmla="*/ 800783 h 858293"/>
              <a:gd name="connsiteX11" fmla="*/ 4544 w 614144"/>
              <a:gd name="connsiteY11" fmla="*/ 858293 h 858293"/>
              <a:gd name="connsiteX12" fmla="*/ 4544 w 614144"/>
              <a:gd name="connsiteY12" fmla="*/ 858293 h 858293"/>
              <a:gd name="connsiteX0" fmla="*/ 614144 w 614144"/>
              <a:gd name="connsiteY0" fmla="*/ 1402 h 858293"/>
              <a:gd name="connsiteX1" fmla="*/ 545133 w 614144"/>
              <a:gd name="connsiteY1" fmla="*/ 1402 h 858293"/>
              <a:gd name="connsiteX2" fmla="*/ 441616 w 614144"/>
              <a:gd name="connsiteY2" fmla="*/ 20325 h 858293"/>
              <a:gd name="connsiteX3" fmla="*/ 347142 w 614144"/>
              <a:gd name="connsiteY3" fmla="*/ 63039 h 858293"/>
              <a:gd name="connsiteX4" fmla="*/ 240333 w 614144"/>
              <a:gd name="connsiteY4" fmla="*/ 145176 h 858293"/>
              <a:gd name="connsiteX5" fmla="*/ 137651 w 614144"/>
              <a:gd name="connsiteY5" fmla="*/ 252821 h 858293"/>
              <a:gd name="connsiteX6" fmla="*/ 69475 w 614144"/>
              <a:gd name="connsiteY6" fmla="*/ 375214 h 858293"/>
              <a:gd name="connsiteX7" fmla="*/ 20174 w 614144"/>
              <a:gd name="connsiteY7" fmla="*/ 530489 h 858293"/>
              <a:gd name="connsiteX8" fmla="*/ 4544 w 614144"/>
              <a:gd name="connsiteY8" fmla="*/ 662761 h 858293"/>
              <a:gd name="connsiteX9" fmla="*/ 0 w 614144"/>
              <a:gd name="connsiteY9" fmla="*/ 753060 h 858293"/>
              <a:gd name="connsiteX10" fmla="*/ 2086 w 614144"/>
              <a:gd name="connsiteY10" fmla="*/ 800783 h 858293"/>
              <a:gd name="connsiteX11" fmla="*/ 4544 w 614144"/>
              <a:gd name="connsiteY11" fmla="*/ 858293 h 858293"/>
              <a:gd name="connsiteX12" fmla="*/ 4544 w 614144"/>
              <a:gd name="connsiteY12" fmla="*/ 858293 h 858293"/>
              <a:gd name="connsiteX0" fmla="*/ 614144 w 614144"/>
              <a:gd name="connsiteY0" fmla="*/ 1402 h 858293"/>
              <a:gd name="connsiteX1" fmla="*/ 545133 w 614144"/>
              <a:gd name="connsiteY1" fmla="*/ 1402 h 858293"/>
              <a:gd name="connsiteX2" fmla="*/ 441616 w 614144"/>
              <a:gd name="connsiteY2" fmla="*/ 20325 h 858293"/>
              <a:gd name="connsiteX3" fmla="*/ 347142 w 614144"/>
              <a:gd name="connsiteY3" fmla="*/ 63039 h 858293"/>
              <a:gd name="connsiteX4" fmla="*/ 240333 w 614144"/>
              <a:gd name="connsiteY4" fmla="*/ 145176 h 858293"/>
              <a:gd name="connsiteX5" fmla="*/ 137651 w 614144"/>
              <a:gd name="connsiteY5" fmla="*/ 252821 h 858293"/>
              <a:gd name="connsiteX6" fmla="*/ 69475 w 614144"/>
              <a:gd name="connsiteY6" fmla="*/ 375214 h 858293"/>
              <a:gd name="connsiteX7" fmla="*/ 20174 w 614144"/>
              <a:gd name="connsiteY7" fmla="*/ 530489 h 858293"/>
              <a:gd name="connsiteX8" fmla="*/ 4544 w 614144"/>
              <a:gd name="connsiteY8" fmla="*/ 662761 h 858293"/>
              <a:gd name="connsiteX9" fmla="*/ 0 w 614144"/>
              <a:gd name="connsiteY9" fmla="*/ 753060 h 858293"/>
              <a:gd name="connsiteX10" fmla="*/ 2086 w 614144"/>
              <a:gd name="connsiteY10" fmla="*/ 800783 h 858293"/>
              <a:gd name="connsiteX11" fmla="*/ 4544 w 614144"/>
              <a:gd name="connsiteY11" fmla="*/ 858293 h 858293"/>
              <a:gd name="connsiteX12" fmla="*/ 4544 w 614144"/>
              <a:gd name="connsiteY12" fmla="*/ 858293 h 858293"/>
              <a:gd name="connsiteX0" fmla="*/ 614144 w 614144"/>
              <a:gd name="connsiteY0" fmla="*/ 1402 h 858293"/>
              <a:gd name="connsiteX1" fmla="*/ 545133 w 614144"/>
              <a:gd name="connsiteY1" fmla="*/ 1402 h 858293"/>
              <a:gd name="connsiteX2" fmla="*/ 441616 w 614144"/>
              <a:gd name="connsiteY2" fmla="*/ 20325 h 858293"/>
              <a:gd name="connsiteX3" fmla="*/ 347142 w 614144"/>
              <a:gd name="connsiteY3" fmla="*/ 63039 h 858293"/>
              <a:gd name="connsiteX4" fmla="*/ 240333 w 614144"/>
              <a:gd name="connsiteY4" fmla="*/ 145176 h 858293"/>
              <a:gd name="connsiteX5" fmla="*/ 137651 w 614144"/>
              <a:gd name="connsiteY5" fmla="*/ 252821 h 858293"/>
              <a:gd name="connsiteX6" fmla="*/ 69475 w 614144"/>
              <a:gd name="connsiteY6" fmla="*/ 375214 h 858293"/>
              <a:gd name="connsiteX7" fmla="*/ 20174 w 614144"/>
              <a:gd name="connsiteY7" fmla="*/ 530489 h 858293"/>
              <a:gd name="connsiteX8" fmla="*/ 4544 w 614144"/>
              <a:gd name="connsiteY8" fmla="*/ 662761 h 858293"/>
              <a:gd name="connsiteX9" fmla="*/ 0 w 614144"/>
              <a:gd name="connsiteY9" fmla="*/ 753060 h 858293"/>
              <a:gd name="connsiteX10" fmla="*/ 2086 w 614144"/>
              <a:gd name="connsiteY10" fmla="*/ 800783 h 858293"/>
              <a:gd name="connsiteX11" fmla="*/ 4544 w 614144"/>
              <a:gd name="connsiteY11" fmla="*/ 858293 h 858293"/>
              <a:gd name="connsiteX12" fmla="*/ 4544 w 614144"/>
              <a:gd name="connsiteY12" fmla="*/ 858293 h 858293"/>
              <a:gd name="connsiteX0" fmla="*/ 614144 w 614144"/>
              <a:gd name="connsiteY0" fmla="*/ 5647 h 862538"/>
              <a:gd name="connsiteX1" fmla="*/ 545133 w 614144"/>
              <a:gd name="connsiteY1" fmla="*/ 731 h 862538"/>
              <a:gd name="connsiteX2" fmla="*/ 441616 w 614144"/>
              <a:gd name="connsiteY2" fmla="*/ 24570 h 862538"/>
              <a:gd name="connsiteX3" fmla="*/ 347142 w 614144"/>
              <a:gd name="connsiteY3" fmla="*/ 67284 h 862538"/>
              <a:gd name="connsiteX4" fmla="*/ 240333 w 614144"/>
              <a:gd name="connsiteY4" fmla="*/ 149421 h 862538"/>
              <a:gd name="connsiteX5" fmla="*/ 137651 w 614144"/>
              <a:gd name="connsiteY5" fmla="*/ 257066 h 862538"/>
              <a:gd name="connsiteX6" fmla="*/ 69475 w 614144"/>
              <a:gd name="connsiteY6" fmla="*/ 379459 h 862538"/>
              <a:gd name="connsiteX7" fmla="*/ 20174 w 614144"/>
              <a:gd name="connsiteY7" fmla="*/ 534734 h 862538"/>
              <a:gd name="connsiteX8" fmla="*/ 4544 w 614144"/>
              <a:gd name="connsiteY8" fmla="*/ 667006 h 862538"/>
              <a:gd name="connsiteX9" fmla="*/ 0 w 614144"/>
              <a:gd name="connsiteY9" fmla="*/ 757305 h 862538"/>
              <a:gd name="connsiteX10" fmla="*/ 2086 w 614144"/>
              <a:gd name="connsiteY10" fmla="*/ 805028 h 862538"/>
              <a:gd name="connsiteX11" fmla="*/ 4544 w 614144"/>
              <a:gd name="connsiteY11" fmla="*/ 862538 h 862538"/>
              <a:gd name="connsiteX12" fmla="*/ 4544 w 614144"/>
              <a:gd name="connsiteY12" fmla="*/ 862538 h 862538"/>
              <a:gd name="connsiteX0" fmla="*/ 614144 w 614144"/>
              <a:gd name="connsiteY0" fmla="*/ 6563 h 863454"/>
              <a:gd name="connsiteX1" fmla="*/ 545133 w 614144"/>
              <a:gd name="connsiteY1" fmla="*/ 1647 h 863454"/>
              <a:gd name="connsiteX2" fmla="*/ 441616 w 614144"/>
              <a:gd name="connsiteY2" fmla="*/ 25486 h 863454"/>
              <a:gd name="connsiteX3" fmla="*/ 347142 w 614144"/>
              <a:gd name="connsiteY3" fmla="*/ 68200 h 863454"/>
              <a:gd name="connsiteX4" fmla="*/ 240333 w 614144"/>
              <a:gd name="connsiteY4" fmla="*/ 150337 h 863454"/>
              <a:gd name="connsiteX5" fmla="*/ 137651 w 614144"/>
              <a:gd name="connsiteY5" fmla="*/ 257982 h 863454"/>
              <a:gd name="connsiteX6" fmla="*/ 69475 w 614144"/>
              <a:gd name="connsiteY6" fmla="*/ 380375 h 863454"/>
              <a:gd name="connsiteX7" fmla="*/ 20174 w 614144"/>
              <a:gd name="connsiteY7" fmla="*/ 535650 h 863454"/>
              <a:gd name="connsiteX8" fmla="*/ 4544 w 614144"/>
              <a:gd name="connsiteY8" fmla="*/ 667922 h 863454"/>
              <a:gd name="connsiteX9" fmla="*/ 0 w 614144"/>
              <a:gd name="connsiteY9" fmla="*/ 758221 h 863454"/>
              <a:gd name="connsiteX10" fmla="*/ 2086 w 614144"/>
              <a:gd name="connsiteY10" fmla="*/ 805944 h 863454"/>
              <a:gd name="connsiteX11" fmla="*/ 4544 w 614144"/>
              <a:gd name="connsiteY11" fmla="*/ 863454 h 863454"/>
              <a:gd name="connsiteX12" fmla="*/ 4544 w 614144"/>
              <a:gd name="connsiteY12" fmla="*/ 863454 h 863454"/>
              <a:gd name="connsiteX0" fmla="*/ 614144 w 614144"/>
              <a:gd name="connsiteY0" fmla="*/ 0 h 866723"/>
              <a:gd name="connsiteX1" fmla="*/ 545133 w 614144"/>
              <a:gd name="connsiteY1" fmla="*/ 4916 h 866723"/>
              <a:gd name="connsiteX2" fmla="*/ 441616 w 614144"/>
              <a:gd name="connsiteY2" fmla="*/ 28755 h 866723"/>
              <a:gd name="connsiteX3" fmla="*/ 347142 w 614144"/>
              <a:gd name="connsiteY3" fmla="*/ 71469 h 866723"/>
              <a:gd name="connsiteX4" fmla="*/ 240333 w 614144"/>
              <a:gd name="connsiteY4" fmla="*/ 153606 h 866723"/>
              <a:gd name="connsiteX5" fmla="*/ 137651 w 614144"/>
              <a:gd name="connsiteY5" fmla="*/ 261251 h 866723"/>
              <a:gd name="connsiteX6" fmla="*/ 69475 w 614144"/>
              <a:gd name="connsiteY6" fmla="*/ 383644 h 866723"/>
              <a:gd name="connsiteX7" fmla="*/ 20174 w 614144"/>
              <a:gd name="connsiteY7" fmla="*/ 538919 h 866723"/>
              <a:gd name="connsiteX8" fmla="*/ 4544 w 614144"/>
              <a:gd name="connsiteY8" fmla="*/ 671191 h 866723"/>
              <a:gd name="connsiteX9" fmla="*/ 0 w 614144"/>
              <a:gd name="connsiteY9" fmla="*/ 761490 h 866723"/>
              <a:gd name="connsiteX10" fmla="*/ 2086 w 614144"/>
              <a:gd name="connsiteY10" fmla="*/ 809213 h 866723"/>
              <a:gd name="connsiteX11" fmla="*/ 4544 w 614144"/>
              <a:gd name="connsiteY11" fmla="*/ 866723 h 866723"/>
              <a:gd name="connsiteX12" fmla="*/ 4544 w 614144"/>
              <a:gd name="connsiteY12" fmla="*/ 866723 h 866723"/>
              <a:gd name="connsiteX0" fmla="*/ 614144 w 614144"/>
              <a:gd name="connsiteY0" fmla="*/ 1766 h 863573"/>
              <a:gd name="connsiteX1" fmla="*/ 545133 w 614144"/>
              <a:gd name="connsiteY1" fmla="*/ 1766 h 863573"/>
              <a:gd name="connsiteX2" fmla="*/ 441616 w 614144"/>
              <a:gd name="connsiteY2" fmla="*/ 25605 h 863573"/>
              <a:gd name="connsiteX3" fmla="*/ 347142 w 614144"/>
              <a:gd name="connsiteY3" fmla="*/ 68319 h 863573"/>
              <a:gd name="connsiteX4" fmla="*/ 240333 w 614144"/>
              <a:gd name="connsiteY4" fmla="*/ 150456 h 863573"/>
              <a:gd name="connsiteX5" fmla="*/ 137651 w 614144"/>
              <a:gd name="connsiteY5" fmla="*/ 258101 h 863573"/>
              <a:gd name="connsiteX6" fmla="*/ 69475 w 614144"/>
              <a:gd name="connsiteY6" fmla="*/ 380494 h 863573"/>
              <a:gd name="connsiteX7" fmla="*/ 20174 w 614144"/>
              <a:gd name="connsiteY7" fmla="*/ 535769 h 863573"/>
              <a:gd name="connsiteX8" fmla="*/ 4544 w 614144"/>
              <a:gd name="connsiteY8" fmla="*/ 668041 h 863573"/>
              <a:gd name="connsiteX9" fmla="*/ 0 w 614144"/>
              <a:gd name="connsiteY9" fmla="*/ 758340 h 863573"/>
              <a:gd name="connsiteX10" fmla="*/ 2086 w 614144"/>
              <a:gd name="connsiteY10" fmla="*/ 806063 h 863573"/>
              <a:gd name="connsiteX11" fmla="*/ 4544 w 614144"/>
              <a:gd name="connsiteY11" fmla="*/ 863573 h 863573"/>
              <a:gd name="connsiteX12" fmla="*/ 4544 w 614144"/>
              <a:gd name="connsiteY12" fmla="*/ 863573 h 863573"/>
              <a:gd name="connsiteX0" fmla="*/ 614381 w 614381"/>
              <a:gd name="connsiteY0" fmla="*/ 1766 h 863573"/>
              <a:gd name="connsiteX1" fmla="*/ 545370 w 614381"/>
              <a:gd name="connsiteY1" fmla="*/ 1766 h 863573"/>
              <a:gd name="connsiteX2" fmla="*/ 441853 w 614381"/>
              <a:gd name="connsiteY2" fmla="*/ 25605 h 863573"/>
              <a:gd name="connsiteX3" fmla="*/ 347379 w 614381"/>
              <a:gd name="connsiteY3" fmla="*/ 68319 h 863573"/>
              <a:gd name="connsiteX4" fmla="*/ 240570 w 614381"/>
              <a:gd name="connsiteY4" fmla="*/ 150456 h 863573"/>
              <a:gd name="connsiteX5" fmla="*/ 137888 w 614381"/>
              <a:gd name="connsiteY5" fmla="*/ 258101 h 863573"/>
              <a:gd name="connsiteX6" fmla="*/ 69712 w 614381"/>
              <a:gd name="connsiteY6" fmla="*/ 380494 h 863573"/>
              <a:gd name="connsiteX7" fmla="*/ 20411 w 614381"/>
              <a:gd name="connsiteY7" fmla="*/ 535769 h 863573"/>
              <a:gd name="connsiteX8" fmla="*/ 2323 w 614381"/>
              <a:gd name="connsiteY8" fmla="*/ 668041 h 863573"/>
              <a:gd name="connsiteX9" fmla="*/ 237 w 614381"/>
              <a:gd name="connsiteY9" fmla="*/ 758340 h 863573"/>
              <a:gd name="connsiteX10" fmla="*/ 2323 w 614381"/>
              <a:gd name="connsiteY10" fmla="*/ 806063 h 863573"/>
              <a:gd name="connsiteX11" fmla="*/ 4781 w 614381"/>
              <a:gd name="connsiteY11" fmla="*/ 863573 h 863573"/>
              <a:gd name="connsiteX12" fmla="*/ 4781 w 614381"/>
              <a:gd name="connsiteY12" fmla="*/ 863573 h 86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381" h="863573">
                <a:moveTo>
                  <a:pt x="614381" y="1766"/>
                </a:moveTo>
                <a:cubicBezTo>
                  <a:pt x="594253" y="1766"/>
                  <a:pt x="574125" y="-2207"/>
                  <a:pt x="545370" y="1766"/>
                </a:cubicBezTo>
                <a:cubicBezTo>
                  <a:pt x="516615" y="5739"/>
                  <a:pt x="474851" y="14513"/>
                  <a:pt x="441853" y="25605"/>
                </a:cubicBezTo>
                <a:cubicBezTo>
                  <a:pt x="408855" y="36697"/>
                  <a:pt x="380926" y="47511"/>
                  <a:pt x="347379" y="68319"/>
                </a:cubicBezTo>
                <a:cubicBezTo>
                  <a:pt x="313832" y="89127"/>
                  <a:pt x="275485" y="118826"/>
                  <a:pt x="240570" y="150456"/>
                </a:cubicBezTo>
                <a:cubicBezTo>
                  <a:pt x="205655" y="182086"/>
                  <a:pt x="166364" y="219761"/>
                  <a:pt x="137888" y="258101"/>
                </a:cubicBezTo>
                <a:cubicBezTo>
                  <a:pt x="109412" y="296441"/>
                  <a:pt x="89291" y="334216"/>
                  <a:pt x="69712" y="380494"/>
                </a:cubicBezTo>
                <a:cubicBezTo>
                  <a:pt x="50133" y="426772"/>
                  <a:pt x="31642" y="487845"/>
                  <a:pt x="20411" y="535769"/>
                </a:cubicBezTo>
                <a:cubicBezTo>
                  <a:pt x="9180" y="583693"/>
                  <a:pt x="5685" y="630946"/>
                  <a:pt x="2323" y="668041"/>
                </a:cubicBezTo>
                <a:cubicBezTo>
                  <a:pt x="-1039" y="705136"/>
                  <a:pt x="237" y="735336"/>
                  <a:pt x="237" y="758340"/>
                </a:cubicBezTo>
                <a:cubicBezTo>
                  <a:pt x="237" y="781344"/>
                  <a:pt x="1975" y="788524"/>
                  <a:pt x="2323" y="806063"/>
                </a:cubicBezTo>
                <a:cubicBezTo>
                  <a:pt x="1364" y="838652"/>
                  <a:pt x="4371" y="853988"/>
                  <a:pt x="4781" y="863573"/>
                </a:cubicBezTo>
                <a:lnTo>
                  <a:pt x="4781" y="8635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Freeform 53"/>
          <p:cNvSpPr/>
          <p:nvPr/>
        </p:nvSpPr>
        <p:spPr>
          <a:xfrm>
            <a:off x="5088292" y="4457964"/>
            <a:ext cx="408038" cy="528484"/>
          </a:xfrm>
          <a:custGeom>
            <a:avLst/>
            <a:gdLst>
              <a:gd name="connsiteX0" fmla="*/ 0 w 405580"/>
              <a:gd name="connsiteY0" fmla="*/ 0 h 513736"/>
              <a:gd name="connsiteX1" fmla="*/ 29496 w 405580"/>
              <a:gd name="connsiteY1" fmla="*/ 122904 h 513736"/>
              <a:gd name="connsiteX2" fmla="*/ 66367 w 405580"/>
              <a:gd name="connsiteY2" fmla="*/ 218768 h 513736"/>
              <a:gd name="connsiteX3" fmla="*/ 108154 w 405580"/>
              <a:gd name="connsiteY3" fmla="*/ 314633 h 513736"/>
              <a:gd name="connsiteX4" fmla="*/ 181896 w 405580"/>
              <a:gd name="connsiteY4" fmla="*/ 405581 h 513736"/>
              <a:gd name="connsiteX5" fmla="*/ 270387 w 405580"/>
              <a:gd name="connsiteY5" fmla="*/ 462117 h 513736"/>
              <a:gd name="connsiteX6" fmla="*/ 344129 w 405580"/>
              <a:gd name="connsiteY6" fmla="*/ 494071 h 513736"/>
              <a:gd name="connsiteX7" fmla="*/ 405580 w 405580"/>
              <a:gd name="connsiteY7" fmla="*/ 513736 h 513736"/>
              <a:gd name="connsiteX8" fmla="*/ 405580 w 405580"/>
              <a:gd name="connsiteY8" fmla="*/ 513736 h 513736"/>
              <a:gd name="connsiteX0" fmla="*/ 0 w 408038"/>
              <a:gd name="connsiteY0" fmla="*/ 0 h 523568"/>
              <a:gd name="connsiteX1" fmla="*/ 31954 w 408038"/>
              <a:gd name="connsiteY1" fmla="*/ 132736 h 523568"/>
              <a:gd name="connsiteX2" fmla="*/ 68825 w 408038"/>
              <a:gd name="connsiteY2" fmla="*/ 228600 h 523568"/>
              <a:gd name="connsiteX3" fmla="*/ 110612 w 408038"/>
              <a:gd name="connsiteY3" fmla="*/ 324465 h 523568"/>
              <a:gd name="connsiteX4" fmla="*/ 184354 w 408038"/>
              <a:gd name="connsiteY4" fmla="*/ 415413 h 523568"/>
              <a:gd name="connsiteX5" fmla="*/ 272845 w 408038"/>
              <a:gd name="connsiteY5" fmla="*/ 471949 h 523568"/>
              <a:gd name="connsiteX6" fmla="*/ 346587 w 408038"/>
              <a:gd name="connsiteY6" fmla="*/ 503903 h 523568"/>
              <a:gd name="connsiteX7" fmla="*/ 408038 w 408038"/>
              <a:gd name="connsiteY7" fmla="*/ 523568 h 523568"/>
              <a:gd name="connsiteX8" fmla="*/ 408038 w 408038"/>
              <a:gd name="connsiteY8" fmla="*/ 523568 h 523568"/>
              <a:gd name="connsiteX0" fmla="*/ 0 w 408038"/>
              <a:gd name="connsiteY0" fmla="*/ 0 h 528484"/>
              <a:gd name="connsiteX1" fmla="*/ 31954 w 408038"/>
              <a:gd name="connsiteY1" fmla="*/ 137652 h 528484"/>
              <a:gd name="connsiteX2" fmla="*/ 68825 w 408038"/>
              <a:gd name="connsiteY2" fmla="*/ 233516 h 528484"/>
              <a:gd name="connsiteX3" fmla="*/ 110612 w 408038"/>
              <a:gd name="connsiteY3" fmla="*/ 329381 h 528484"/>
              <a:gd name="connsiteX4" fmla="*/ 184354 w 408038"/>
              <a:gd name="connsiteY4" fmla="*/ 420329 h 528484"/>
              <a:gd name="connsiteX5" fmla="*/ 272845 w 408038"/>
              <a:gd name="connsiteY5" fmla="*/ 476865 h 528484"/>
              <a:gd name="connsiteX6" fmla="*/ 346587 w 408038"/>
              <a:gd name="connsiteY6" fmla="*/ 508819 h 528484"/>
              <a:gd name="connsiteX7" fmla="*/ 408038 w 408038"/>
              <a:gd name="connsiteY7" fmla="*/ 528484 h 528484"/>
              <a:gd name="connsiteX8" fmla="*/ 408038 w 408038"/>
              <a:gd name="connsiteY8" fmla="*/ 528484 h 528484"/>
              <a:gd name="connsiteX0" fmla="*/ 0 w 408038"/>
              <a:gd name="connsiteY0" fmla="*/ 0 h 528484"/>
              <a:gd name="connsiteX1" fmla="*/ 31954 w 408038"/>
              <a:gd name="connsiteY1" fmla="*/ 137652 h 528484"/>
              <a:gd name="connsiteX2" fmla="*/ 66367 w 408038"/>
              <a:gd name="connsiteY2" fmla="*/ 233516 h 528484"/>
              <a:gd name="connsiteX3" fmla="*/ 110612 w 408038"/>
              <a:gd name="connsiteY3" fmla="*/ 329381 h 528484"/>
              <a:gd name="connsiteX4" fmla="*/ 184354 w 408038"/>
              <a:gd name="connsiteY4" fmla="*/ 420329 h 528484"/>
              <a:gd name="connsiteX5" fmla="*/ 272845 w 408038"/>
              <a:gd name="connsiteY5" fmla="*/ 476865 h 528484"/>
              <a:gd name="connsiteX6" fmla="*/ 346587 w 408038"/>
              <a:gd name="connsiteY6" fmla="*/ 508819 h 528484"/>
              <a:gd name="connsiteX7" fmla="*/ 408038 w 408038"/>
              <a:gd name="connsiteY7" fmla="*/ 528484 h 528484"/>
              <a:gd name="connsiteX8" fmla="*/ 408038 w 408038"/>
              <a:gd name="connsiteY8" fmla="*/ 528484 h 528484"/>
              <a:gd name="connsiteX0" fmla="*/ 0 w 408038"/>
              <a:gd name="connsiteY0" fmla="*/ 0 h 528484"/>
              <a:gd name="connsiteX1" fmla="*/ 31954 w 408038"/>
              <a:gd name="connsiteY1" fmla="*/ 137652 h 528484"/>
              <a:gd name="connsiteX2" fmla="*/ 66367 w 408038"/>
              <a:gd name="connsiteY2" fmla="*/ 233516 h 528484"/>
              <a:gd name="connsiteX3" fmla="*/ 113070 w 408038"/>
              <a:gd name="connsiteY3" fmla="*/ 326923 h 528484"/>
              <a:gd name="connsiteX4" fmla="*/ 184354 w 408038"/>
              <a:gd name="connsiteY4" fmla="*/ 420329 h 528484"/>
              <a:gd name="connsiteX5" fmla="*/ 272845 w 408038"/>
              <a:gd name="connsiteY5" fmla="*/ 476865 h 528484"/>
              <a:gd name="connsiteX6" fmla="*/ 346587 w 408038"/>
              <a:gd name="connsiteY6" fmla="*/ 508819 h 528484"/>
              <a:gd name="connsiteX7" fmla="*/ 408038 w 408038"/>
              <a:gd name="connsiteY7" fmla="*/ 528484 h 528484"/>
              <a:gd name="connsiteX8" fmla="*/ 408038 w 408038"/>
              <a:gd name="connsiteY8" fmla="*/ 528484 h 528484"/>
              <a:gd name="connsiteX0" fmla="*/ 0 w 408038"/>
              <a:gd name="connsiteY0" fmla="*/ 0 h 528484"/>
              <a:gd name="connsiteX1" fmla="*/ 31954 w 408038"/>
              <a:gd name="connsiteY1" fmla="*/ 137652 h 528484"/>
              <a:gd name="connsiteX2" fmla="*/ 66367 w 408038"/>
              <a:gd name="connsiteY2" fmla="*/ 233516 h 528484"/>
              <a:gd name="connsiteX3" fmla="*/ 113070 w 408038"/>
              <a:gd name="connsiteY3" fmla="*/ 326923 h 528484"/>
              <a:gd name="connsiteX4" fmla="*/ 184354 w 408038"/>
              <a:gd name="connsiteY4" fmla="*/ 412955 h 528484"/>
              <a:gd name="connsiteX5" fmla="*/ 272845 w 408038"/>
              <a:gd name="connsiteY5" fmla="*/ 476865 h 528484"/>
              <a:gd name="connsiteX6" fmla="*/ 346587 w 408038"/>
              <a:gd name="connsiteY6" fmla="*/ 508819 h 528484"/>
              <a:gd name="connsiteX7" fmla="*/ 408038 w 408038"/>
              <a:gd name="connsiteY7" fmla="*/ 528484 h 528484"/>
              <a:gd name="connsiteX8" fmla="*/ 408038 w 408038"/>
              <a:gd name="connsiteY8" fmla="*/ 528484 h 528484"/>
              <a:gd name="connsiteX0" fmla="*/ 0 w 408038"/>
              <a:gd name="connsiteY0" fmla="*/ 0 h 528484"/>
              <a:gd name="connsiteX1" fmla="*/ 12290 w 408038"/>
              <a:gd name="connsiteY1" fmla="*/ 73742 h 528484"/>
              <a:gd name="connsiteX2" fmla="*/ 31954 w 408038"/>
              <a:gd name="connsiteY2" fmla="*/ 137652 h 528484"/>
              <a:gd name="connsiteX3" fmla="*/ 66367 w 408038"/>
              <a:gd name="connsiteY3" fmla="*/ 233516 h 528484"/>
              <a:gd name="connsiteX4" fmla="*/ 113070 w 408038"/>
              <a:gd name="connsiteY4" fmla="*/ 326923 h 528484"/>
              <a:gd name="connsiteX5" fmla="*/ 184354 w 408038"/>
              <a:gd name="connsiteY5" fmla="*/ 412955 h 528484"/>
              <a:gd name="connsiteX6" fmla="*/ 272845 w 408038"/>
              <a:gd name="connsiteY6" fmla="*/ 476865 h 528484"/>
              <a:gd name="connsiteX7" fmla="*/ 346587 w 408038"/>
              <a:gd name="connsiteY7" fmla="*/ 508819 h 528484"/>
              <a:gd name="connsiteX8" fmla="*/ 408038 w 408038"/>
              <a:gd name="connsiteY8" fmla="*/ 528484 h 528484"/>
              <a:gd name="connsiteX9" fmla="*/ 408038 w 408038"/>
              <a:gd name="connsiteY9" fmla="*/ 528484 h 528484"/>
              <a:gd name="connsiteX0" fmla="*/ 0 w 408038"/>
              <a:gd name="connsiteY0" fmla="*/ 0 h 528484"/>
              <a:gd name="connsiteX1" fmla="*/ 12290 w 408038"/>
              <a:gd name="connsiteY1" fmla="*/ 73742 h 528484"/>
              <a:gd name="connsiteX2" fmla="*/ 31954 w 408038"/>
              <a:gd name="connsiteY2" fmla="*/ 137652 h 528484"/>
              <a:gd name="connsiteX3" fmla="*/ 66367 w 408038"/>
              <a:gd name="connsiteY3" fmla="*/ 233516 h 528484"/>
              <a:gd name="connsiteX4" fmla="*/ 113070 w 408038"/>
              <a:gd name="connsiteY4" fmla="*/ 326923 h 528484"/>
              <a:gd name="connsiteX5" fmla="*/ 184354 w 408038"/>
              <a:gd name="connsiteY5" fmla="*/ 412955 h 528484"/>
              <a:gd name="connsiteX6" fmla="*/ 272845 w 408038"/>
              <a:gd name="connsiteY6" fmla="*/ 476865 h 528484"/>
              <a:gd name="connsiteX7" fmla="*/ 346587 w 408038"/>
              <a:gd name="connsiteY7" fmla="*/ 508819 h 528484"/>
              <a:gd name="connsiteX8" fmla="*/ 408038 w 408038"/>
              <a:gd name="connsiteY8" fmla="*/ 528484 h 528484"/>
              <a:gd name="connsiteX9" fmla="*/ 408038 w 408038"/>
              <a:gd name="connsiteY9" fmla="*/ 528484 h 528484"/>
              <a:gd name="connsiteX0" fmla="*/ 0 w 408038"/>
              <a:gd name="connsiteY0" fmla="*/ 0 h 528484"/>
              <a:gd name="connsiteX1" fmla="*/ 12290 w 408038"/>
              <a:gd name="connsiteY1" fmla="*/ 73742 h 528484"/>
              <a:gd name="connsiteX2" fmla="*/ 31954 w 408038"/>
              <a:gd name="connsiteY2" fmla="*/ 137652 h 528484"/>
              <a:gd name="connsiteX3" fmla="*/ 66367 w 408038"/>
              <a:gd name="connsiteY3" fmla="*/ 233516 h 528484"/>
              <a:gd name="connsiteX4" fmla="*/ 113070 w 408038"/>
              <a:gd name="connsiteY4" fmla="*/ 326923 h 528484"/>
              <a:gd name="connsiteX5" fmla="*/ 184354 w 408038"/>
              <a:gd name="connsiteY5" fmla="*/ 412955 h 528484"/>
              <a:gd name="connsiteX6" fmla="*/ 272845 w 408038"/>
              <a:gd name="connsiteY6" fmla="*/ 476865 h 528484"/>
              <a:gd name="connsiteX7" fmla="*/ 346587 w 408038"/>
              <a:gd name="connsiteY7" fmla="*/ 508819 h 528484"/>
              <a:gd name="connsiteX8" fmla="*/ 408038 w 408038"/>
              <a:gd name="connsiteY8" fmla="*/ 528484 h 528484"/>
              <a:gd name="connsiteX9" fmla="*/ 408038 w 408038"/>
              <a:gd name="connsiteY9" fmla="*/ 528484 h 528484"/>
              <a:gd name="connsiteX0" fmla="*/ 0 w 408038"/>
              <a:gd name="connsiteY0" fmla="*/ 0 h 528484"/>
              <a:gd name="connsiteX1" fmla="*/ 12290 w 408038"/>
              <a:gd name="connsiteY1" fmla="*/ 73742 h 528484"/>
              <a:gd name="connsiteX2" fmla="*/ 29496 w 408038"/>
              <a:gd name="connsiteY2" fmla="*/ 137652 h 528484"/>
              <a:gd name="connsiteX3" fmla="*/ 66367 w 408038"/>
              <a:gd name="connsiteY3" fmla="*/ 233516 h 528484"/>
              <a:gd name="connsiteX4" fmla="*/ 113070 w 408038"/>
              <a:gd name="connsiteY4" fmla="*/ 326923 h 528484"/>
              <a:gd name="connsiteX5" fmla="*/ 184354 w 408038"/>
              <a:gd name="connsiteY5" fmla="*/ 412955 h 528484"/>
              <a:gd name="connsiteX6" fmla="*/ 272845 w 408038"/>
              <a:gd name="connsiteY6" fmla="*/ 476865 h 528484"/>
              <a:gd name="connsiteX7" fmla="*/ 346587 w 408038"/>
              <a:gd name="connsiteY7" fmla="*/ 508819 h 528484"/>
              <a:gd name="connsiteX8" fmla="*/ 408038 w 408038"/>
              <a:gd name="connsiteY8" fmla="*/ 528484 h 528484"/>
              <a:gd name="connsiteX9" fmla="*/ 408038 w 408038"/>
              <a:gd name="connsiteY9" fmla="*/ 528484 h 528484"/>
              <a:gd name="connsiteX0" fmla="*/ 0 w 408038"/>
              <a:gd name="connsiteY0" fmla="*/ 0 h 528484"/>
              <a:gd name="connsiteX1" fmla="*/ 12290 w 408038"/>
              <a:gd name="connsiteY1" fmla="*/ 73742 h 528484"/>
              <a:gd name="connsiteX2" fmla="*/ 29496 w 408038"/>
              <a:gd name="connsiteY2" fmla="*/ 137652 h 528484"/>
              <a:gd name="connsiteX3" fmla="*/ 66367 w 408038"/>
              <a:gd name="connsiteY3" fmla="*/ 233516 h 528484"/>
              <a:gd name="connsiteX4" fmla="*/ 113070 w 408038"/>
              <a:gd name="connsiteY4" fmla="*/ 326923 h 528484"/>
              <a:gd name="connsiteX5" fmla="*/ 184354 w 408038"/>
              <a:gd name="connsiteY5" fmla="*/ 412955 h 528484"/>
              <a:gd name="connsiteX6" fmla="*/ 272845 w 408038"/>
              <a:gd name="connsiteY6" fmla="*/ 476865 h 528484"/>
              <a:gd name="connsiteX7" fmla="*/ 346587 w 408038"/>
              <a:gd name="connsiteY7" fmla="*/ 508819 h 528484"/>
              <a:gd name="connsiteX8" fmla="*/ 385916 w 408038"/>
              <a:gd name="connsiteY8" fmla="*/ 523568 h 528484"/>
              <a:gd name="connsiteX9" fmla="*/ 408038 w 408038"/>
              <a:gd name="connsiteY9" fmla="*/ 528484 h 528484"/>
              <a:gd name="connsiteX10" fmla="*/ 408038 w 408038"/>
              <a:gd name="connsiteY10" fmla="*/ 528484 h 52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038" h="528484">
                <a:moveTo>
                  <a:pt x="0" y="0"/>
                </a:moveTo>
                <a:cubicBezTo>
                  <a:pt x="2868" y="12290"/>
                  <a:pt x="2048" y="50800"/>
                  <a:pt x="12290" y="73742"/>
                </a:cubicBezTo>
                <a:cubicBezTo>
                  <a:pt x="17616" y="96684"/>
                  <a:pt x="20483" y="111023"/>
                  <a:pt x="29496" y="137652"/>
                </a:cubicBezTo>
                <a:cubicBezTo>
                  <a:pt x="38509" y="164281"/>
                  <a:pt x="52438" y="201971"/>
                  <a:pt x="66367" y="233516"/>
                </a:cubicBezTo>
                <a:cubicBezTo>
                  <a:pt x="80296" y="265061"/>
                  <a:pt x="93406" y="297017"/>
                  <a:pt x="113070" y="326923"/>
                </a:cubicBezTo>
                <a:cubicBezTo>
                  <a:pt x="132734" y="356829"/>
                  <a:pt x="157725" y="387965"/>
                  <a:pt x="184354" y="412955"/>
                </a:cubicBezTo>
                <a:cubicBezTo>
                  <a:pt x="210983" y="437945"/>
                  <a:pt x="245806" y="460888"/>
                  <a:pt x="272845" y="476865"/>
                </a:cubicBezTo>
                <a:cubicBezTo>
                  <a:pt x="299884" y="492842"/>
                  <a:pt x="327742" y="501035"/>
                  <a:pt x="346587" y="508819"/>
                </a:cubicBezTo>
                <a:cubicBezTo>
                  <a:pt x="365432" y="516603"/>
                  <a:pt x="375674" y="520291"/>
                  <a:pt x="385916" y="523568"/>
                </a:cubicBezTo>
                <a:cubicBezTo>
                  <a:pt x="396158" y="526845"/>
                  <a:pt x="404351" y="527665"/>
                  <a:pt x="408038" y="528484"/>
                </a:cubicBezTo>
                <a:lnTo>
                  <a:pt x="408038" y="52848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Freeform 54"/>
          <p:cNvSpPr/>
          <p:nvPr/>
        </p:nvSpPr>
        <p:spPr>
          <a:xfrm>
            <a:off x="5484398" y="4824215"/>
            <a:ext cx="489155" cy="169785"/>
          </a:xfrm>
          <a:custGeom>
            <a:avLst/>
            <a:gdLst>
              <a:gd name="connsiteX0" fmla="*/ 0 w 479323"/>
              <a:gd name="connsiteY0" fmla="*/ 167148 h 170201"/>
              <a:gd name="connsiteX1" fmla="*/ 66368 w 479323"/>
              <a:gd name="connsiteY1" fmla="*/ 169606 h 170201"/>
              <a:gd name="connsiteX2" fmla="*/ 145026 w 479323"/>
              <a:gd name="connsiteY2" fmla="*/ 157316 h 170201"/>
              <a:gd name="connsiteX3" fmla="*/ 233516 w 479323"/>
              <a:gd name="connsiteY3" fmla="*/ 142567 h 170201"/>
              <a:gd name="connsiteX4" fmla="*/ 331839 w 479323"/>
              <a:gd name="connsiteY4" fmla="*/ 98322 h 170201"/>
              <a:gd name="connsiteX5" fmla="*/ 412955 w 479323"/>
              <a:gd name="connsiteY5" fmla="*/ 56535 h 170201"/>
              <a:gd name="connsiteX6" fmla="*/ 479323 w 479323"/>
              <a:gd name="connsiteY6" fmla="*/ 0 h 170201"/>
              <a:gd name="connsiteX7" fmla="*/ 479323 w 479323"/>
              <a:gd name="connsiteY7" fmla="*/ 0 h 170201"/>
              <a:gd name="connsiteX0" fmla="*/ 0 w 489155"/>
              <a:gd name="connsiteY0" fmla="*/ 159774 h 169620"/>
              <a:gd name="connsiteX1" fmla="*/ 76200 w 489155"/>
              <a:gd name="connsiteY1" fmla="*/ 169606 h 169620"/>
              <a:gd name="connsiteX2" fmla="*/ 154858 w 489155"/>
              <a:gd name="connsiteY2" fmla="*/ 157316 h 169620"/>
              <a:gd name="connsiteX3" fmla="*/ 243348 w 489155"/>
              <a:gd name="connsiteY3" fmla="*/ 142567 h 169620"/>
              <a:gd name="connsiteX4" fmla="*/ 341671 w 489155"/>
              <a:gd name="connsiteY4" fmla="*/ 98322 h 169620"/>
              <a:gd name="connsiteX5" fmla="*/ 422787 w 489155"/>
              <a:gd name="connsiteY5" fmla="*/ 56535 h 169620"/>
              <a:gd name="connsiteX6" fmla="*/ 489155 w 489155"/>
              <a:gd name="connsiteY6" fmla="*/ 0 h 169620"/>
              <a:gd name="connsiteX7" fmla="*/ 489155 w 489155"/>
              <a:gd name="connsiteY7" fmla="*/ 0 h 169620"/>
              <a:gd name="connsiteX0" fmla="*/ 0 w 489155"/>
              <a:gd name="connsiteY0" fmla="*/ 159774 h 169686"/>
              <a:gd name="connsiteX1" fmla="*/ 76200 w 489155"/>
              <a:gd name="connsiteY1" fmla="*/ 169606 h 169686"/>
              <a:gd name="connsiteX2" fmla="*/ 154858 w 489155"/>
              <a:gd name="connsiteY2" fmla="*/ 164690 h 169686"/>
              <a:gd name="connsiteX3" fmla="*/ 243348 w 489155"/>
              <a:gd name="connsiteY3" fmla="*/ 142567 h 169686"/>
              <a:gd name="connsiteX4" fmla="*/ 341671 w 489155"/>
              <a:gd name="connsiteY4" fmla="*/ 98322 h 169686"/>
              <a:gd name="connsiteX5" fmla="*/ 422787 w 489155"/>
              <a:gd name="connsiteY5" fmla="*/ 56535 h 169686"/>
              <a:gd name="connsiteX6" fmla="*/ 489155 w 489155"/>
              <a:gd name="connsiteY6" fmla="*/ 0 h 169686"/>
              <a:gd name="connsiteX7" fmla="*/ 489155 w 489155"/>
              <a:gd name="connsiteY7" fmla="*/ 0 h 169686"/>
              <a:gd name="connsiteX0" fmla="*/ 0 w 489155"/>
              <a:gd name="connsiteY0" fmla="*/ 159774 h 169686"/>
              <a:gd name="connsiteX1" fmla="*/ 76200 w 489155"/>
              <a:gd name="connsiteY1" fmla="*/ 169606 h 169686"/>
              <a:gd name="connsiteX2" fmla="*/ 154858 w 489155"/>
              <a:gd name="connsiteY2" fmla="*/ 164690 h 169686"/>
              <a:gd name="connsiteX3" fmla="*/ 243348 w 489155"/>
              <a:gd name="connsiteY3" fmla="*/ 142567 h 169686"/>
              <a:gd name="connsiteX4" fmla="*/ 307258 w 489155"/>
              <a:gd name="connsiteY4" fmla="*/ 122903 h 169686"/>
              <a:gd name="connsiteX5" fmla="*/ 341671 w 489155"/>
              <a:gd name="connsiteY5" fmla="*/ 98322 h 169686"/>
              <a:gd name="connsiteX6" fmla="*/ 422787 w 489155"/>
              <a:gd name="connsiteY6" fmla="*/ 56535 h 169686"/>
              <a:gd name="connsiteX7" fmla="*/ 489155 w 489155"/>
              <a:gd name="connsiteY7" fmla="*/ 0 h 169686"/>
              <a:gd name="connsiteX8" fmla="*/ 489155 w 489155"/>
              <a:gd name="connsiteY8" fmla="*/ 0 h 169686"/>
              <a:gd name="connsiteX0" fmla="*/ 0 w 489155"/>
              <a:gd name="connsiteY0" fmla="*/ 159774 h 169686"/>
              <a:gd name="connsiteX1" fmla="*/ 76200 w 489155"/>
              <a:gd name="connsiteY1" fmla="*/ 169606 h 169686"/>
              <a:gd name="connsiteX2" fmla="*/ 154858 w 489155"/>
              <a:gd name="connsiteY2" fmla="*/ 164690 h 169686"/>
              <a:gd name="connsiteX3" fmla="*/ 243348 w 489155"/>
              <a:gd name="connsiteY3" fmla="*/ 142567 h 169686"/>
              <a:gd name="connsiteX4" fmla="*/ 307258 w 489155"/>
              <a:gd name="connsiteY4" fmla="*/ 122903 h 169686"/>
              <a:gd name="connsiteX5" fmla="*/ 344129 w 489155"/>
              <a:gd name="connsiteY5" fmla="*/ 103238 h 169686"/>
              <a:gd name="connsiteX6" fmla="*/ 422787 w 489155"/>
              <a:gd name="connsiteY6" fmla="*/ 56535 h 169686"/>
              <a:gd name="connsiteX7" fmla="*/ 489155 w 489155"/>
              <a:gd name="connsiteY7" fmla="*/ 0 h 169686"/>
              <a:gd name="connsiteX8" fmla="*/ 489155 w 489155"/>
              <a:gd name="connsiteY8" fmla="*/ 0 h 169686"/>
              <a:gd name="connsiteX0" fmla="*/ 0 w 489155"/>
              <a:gd name="connsiteY0" fmla="*/ 159774 h 169686"/>
              <a:gd name="connsiteX1" fmla="*/ 76200 w 489155"/>
              <a:gd name="connsiteY1" fmla="*/ 169606 h 169686"/>
              <a:gd name="connsiteX2" fmla="*/ 154858 w 489155"/>
              <a:gd name="connsiteY2" fmla="*/ 164690 h 169686"/>
              <a:gd name="connsiteX3" fmla="*/ 243348 w 489155"/>
              <a:gd name="connsiteY3" fmla="*/ 142567 h 169686"/>
              <a:gd name="connsiteX4" fmla="*/ 307258 w 489155"/>
              <a:gd name="connsiteY4" fmla="*/ 122903 h 169686"/>
              <a:gd name="connsiteX5" fmla="*/ 344129 w 489155"/>
              <a:gd name="connsiteY5" fmla="*/ 108154 h 169686"/>
              <a:gd name="connsiteX6" fmla="*/ 422787 w 489155"/>
              <a:gd name="connsiteY6" fmla="*/ 56535 h 169686"/>
              <a:gd name="connsiteX7" fmla="*/ 489155 w 489155"/>
              <a:gd name="connsiteY7" fmla="*/ 0 h 169686"/>
              <a:gd name="connsiteX8" fmla="*/ 489155 w 489155"/>
              <a:gd name="connsiteY8" fmla="*/ 0 h 169686"/>
              <a:gd name="connsiteX0" fmla="*/ 0 w 489155"/>
              <a:gd name="connsiteY0" fmla="*/ 159774 h 169686"/>
              <a:gd name="connsiteX1" fmla="*/ 76200 w 489155"/>
              <a:gd name="connsiteY1" fmla="*/ 169606 h 169686"/>
              <a:gd name="connsiteX2" fmla="*/ 154858 w 489155"/>
              <a:gd name="connsiteY2" fmla="*/ 164690 h 169686"/>
              <a:gd name="connsiteX3" fmla="*/ 243348 w 489155"/>
              <a:gd name="connsiteY3" fmla="*/ 142567 h 169686"/>
              <a:gd name="connsiteX4" fmla="*/ 307258 w 489155"/>
              <a:gd name="connsiteY4" fmla="*/ 122903 h 169686"/>
              <a:gd name="connsiteX5" fmla="*/ 344129 w 489155"/>
              <a:gd name="connsiteY5" fmla="*/ 100780 h 169686"/>
              <a:gd name="connsiteX6" fmla="*/ 422787 w 489155"/>
              <a:gd name="connsiteY6" fmla="*/ 56535 h 169686"/>
              <a:gd name="connsiteX7" fmla="*/ 489155 w 489155"/>
              <a:gd name="connsiteY7" fmla="*/ 0 h 169686"/>
              <a:gd name="connsiteX8" fmla="*/ 489155 w 489155"/>
              <a:gd name="connsiteY8" fmla="*/ 0 h 169686"/>
              <a:gd name="connsiteX0" fmla="*/ 0 w 489155"/>
              <a:gd name="connsiteY0" fmla="*/ 159774 h 169764"/>
              <a:gd name="connsiteX1" fmla="*/ 76200 w 489155"/>
              <a:gd name="connsiteY1" fmla="*/ 169606 h 169764"/>
              <a:gd name="connsiteX2" fmla="*/ 154858 w 489155"/>
              <a:gd name="connsiteY2" fmla="*/ 164690 h 169764"/>
              <a:gd name="connsiteX3" fmla="*/ 243348 w 489155"/>
              <a:gd name="connsiteY3" fmla="*/ 149942 h 169764"/>
              <a:gd name="connsiteX4" fmla="*/ 307258 w 489155"/>
              <a:gd name="connsiteY4" fmla="*/ 122903 h 169764"/>
              <a:gd name="connsiteX5" fmla="*/ 344129 w 489155"/>
              <a:gd name="connsiteY5" fmla="*/ 100780 h 169764"/>
              <a:gd name="connsiteX6" fmla="*/ 422787 w 489155"/>
              <a:gd name="connsiteY6" fmla="*/ 56535 h 169764"/>
              <a:gd name="connsiteX7" fmla="*/ 489155 w 489155"/>
              <a:gd name="connsiteY7" fmla="*/ 0 h 169764"/>
              <a:gd name="connsiteX8" fmla="*/ 489155 w 489155"/>
              <a:gd name="connsiteY8" fmla="*/ 0 h 169764"/>
              <a:gd name="connsiteX0" fmla="*/ 0 w 489155"/>
              <a:gd name="connsiteY0" fmla="*/ 159774 h 169842"/>
              <a:gd name="connsiteX1" fmla="*/ 76200 w 489155"/>
              <a:gd name="connsiteY1" fmla="*/ 169606 h 169842"/>
              <a:gd name="connsiteX2" fmla="*/ 154858 w 489155"/>
              <a:gd name="connsiteY2" fmla="*/ 164690 h 169842"/>
              <a:gd name="connsiteX3" fmla="*/ 240890 w 489155"/>
              <a:gd name="connsiteY3" fmla="*/ 142568 h 169842"/>
              <a:gd name="connsiteX4" fmla="*/ 307258 w 489155"/>
              <a:gd name="connsiteY4" fmla="*/ 122903 h 169842"/>
              <a:gd name="connsiteX5" fmla="*/ 344129 w 489155"/>
              <a:gd name="connsiteY5" fmla="*/ 100780 h 169842"/>
              <a:gd name="connsiteX6" fmla="*/ 422787 w 489155"/>
              <a:gd name="connsiteY6" fmla="*/ 56535 h 169842"/>
              <a:gd name="connsiteX7" fmla="*/ 489155 w 489155"/>
              <a:gd name="connsiteY7" fmla="*/ 0 h 169842"/>
              <a:gd name="connsiteX8" fmla="*/ 489155 w 489155"/>
              <a:gd name="connsiteY8" fmla="*/ 0 h 169842"/>
              <a:gd name="connsiteX0" fmla="*/ 0 w 489155"/>
              <a:gd name="connsiteY0" fmla="*/ 159774 h 169785"/>
              <a:gd name="connsiteX1" fmla="*/ 76200 w 489155"/>
              <a:gd name="connsiteY1" fmla="*/ 169606 h 169785"/>
              <a:gd name="connsiteX2" fmla="*/ 154858 w 489155"/>
              <a:gd name="connsiteY2" fmla="*/ 164690 h 169785"/>
              <a:gd name="connsiteX3" fmla="*/ 240890 w 489155"/>
              <a:gd name="connsiteY3" fmla="*/ 147484 h 169785"/>
              <a:gd name="connsiteX4" fmla="*/ 307258 w 489155"/>
              <a:gd name="connsiteY4" fmla="*/ 122903 h 169785"/>
              <a:gd name="connsiteX5" fmla="*/ 344129 w 489155"/>
              <a:gd name="connsiteY5" fmla="*/ 100780 h 169785"/>
              <a:gd name="connsiteX6" fmla="*/ 422787 w 489155"/>
              <a:gd name="connsiteY6" fmla="*/ 56535 h 169785"/>
              <a:gd name="connsiteX7" fmla="*/ 489155 w 489155"/>
              <a:gd name="connsiteY7" fmla="*/ 0 h 169785"/>
              <a:gd name="connsiteX8" fmla="*/ 489155 w 489155"/>
              <a:gd name="connsiteY8" fmla="*/ 0 h 169785"/>
              <a:gd name="connsiteX0" fmla="*/ 0 w 489155"/>
              <a:gd name="connsiteY0" fmla="*/ 159774 h 169785"/>
              <a:gd name="connsiteX1" fmla="*/ 76200 w 489155"/>
              <a:gd name="connsiteY1" fmla="*/ 169606 h 169785"/>
              <a:gd name="connsiteX2" fmla="*/ 154858 w 489155"/>
              <a:gd name="connsiteY2" fmla="*/ 164690 h 169785"/>
              <a:gd name="connsiteX3" fmla="*/ 240890 w 489155"/>
              <a:gd name="connsiteY3" fmla="*/ 147484 h 169785"/>
              <a:gd name="connsiteX4" fmla="*/ 307258 w 489155"/>
              <a:gd name="connsiteY4" fmla="*/ 122903 h 169785"/>
              <a:gd name="connsiteX5" fmla="*/ 344129 w 489155"/>
              <a:gd name="connsiteY5" fmla="*/ 105696 h 169785"/>
              <a:gd name="connsiteX6" fmla="*/ 422787 w 489155"/>
              <a:gd name="connsiteY6" fmla="*/ 56535 h 169785"/>
              <a:gd name="connsiteX7" fmla="*/ 489155 w 489155"/>
              <a:gd name="connsiteY7" fmla="*/ 0 h 169785"/>
              <a:gd name="connsiteX8" fmla="*/ 489155 w 489155"/>
              <a:gd name="connsiteY8" fmla="*/ 0 h 169785"/>
              <a:gd name="connsiteX0" fmla="*/ 0 w 489155"/>
              <a:gd name="connsiteY0" fmla="*/ 159774 h 169785"/>
              <a:gd name="connsiteX1" fmla="*/ 76200 w 489155"/>
              <a:gd name="connsiteY1" fmla="*/ 169606 h 169785"/>
              <a:gd name="connsiteX2" fmla="*/ 154858 w 489155"/>
              <a:gd name="connsiteY2" fmla="*/ 164690 h 169785"/>
              <a:gd name="connsiteX3" fmla="*/ 240890 w 489155"/>
              <a:gd name="connsiteY3" fmla="*/ 147484 h 169785"/>
              <a:gd name="connsiteX4" fmla="*/ 307258 w 489155"/>
              <a:gd name="connsiteY4" fmla="*/ 122903 h 169785"/>
              <a:gd name="connsiteX5" fmla="*/ 344129 w 489155"/>
              <a:gd name="connsiteY5" fmla="*/ 105696 h 169785"/>
              <a:gd name="connsiteX6" fmla="*/ 422787 w 489155"/>
              <a:gd name="connsiteY6" fmla="*/ 56535 h 169785"/>
              <a:gd name="connsiteX7" fmla="*/ 469490 w 489155"/>
              <a:gd name="connsiteY7" fmla="*/ 17207 h 169785"/>
              <a:gd name="connsiteX8" fmla="*/ 489155 w 489155"/>
              <a:gd name="connsiteY8" fmla="*/ 0 h 169785"/>
              <a:gd name="connsiteX9" fmla="*/ 489155 w 489155"/>
              <a:gd name="connsiteY9" fmla="*/ 0 h 16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9155" h="169785">
                <a:moveTo>
                  <a:pt x="0" y="159774"/>
                </a:moveTo>
                <a:cubicBezTo>
                  <a:pt x="21098" y="161822"/>
                  <a:pt x="50390" y="168787"/>
                  <a:pt x="76200" y="169606"/>
                </a:cubicBezTo>
                <a:cubicBezTo>
                  <a:pt x="102010" y="170425"/>
                  <a:pt x="127410" y="168377"/>
                  <a:pt x="154858" y="164690"/>
                </a:cubicBezTo>
                <a:cubicBezTo>
                  <a:pt x="182306" y="161003"/>
                  <a:pt x="215490" y="154448"/>
                  <a:pt x="240890" y="147484"/>
                </a:cubicBezTo>
                <a:cubicBezTo>
                  <a:pt x="266290" y="140520"/>
                  <a:pt x="290871" y="130277"/>
                  <a:pt x="307258" y="122903"/>
                </a:cubicBezTo>
                <a:cubicBezTo>
                  <a:pt x="323645" y="115529"/>
                  <a:pt x="324874" y="116757"/>
                  <a:pt x="344129" y="105696"/>
                </a:cubicBezTo>
                <a:cubicBezTo>
                  <a:pt x="363384" y="94635"/>
                  <a:pt x="401894" y="71283"/>
                  <a:pt x="422787" y="56535"/>
                </a:cubicBezTo>
                <a:cubicBezTo>
                  <a:pt x="443680" y="41787"/>
                  <a:pt x="458429" y="26629"/>
                  <a:pt x="469490" y="17207"/>
                </a:cubicBezTo>
                <a:cubicBezTo>
                  <a:pt x="480551" y="7785"/>
                  <a:pt x="485878" y="2868"/>
                  <a:pt x="489155" y="0"/>
                </a:cubicBezTo>
                <a:lnTo>
                  <a:pt x="48915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Freeform 55"/>
          <p:cNvSpPr/>
          <p:nvPr/>
        </p:nvSpPr>
        <p:spPr>
          <a:xfrm>
            <a:off x="6570356" y="3606694"/>
            <a:ext cx="592853" cy="111857"/>
          </a:xfrm>
          <a:custGeom>
            <a:avLst/>
            <a:gdLst>
              <a:gd name="connsiteX0" fmla="*/ 592853 w 592853"/>
              <a:gd name="connsiteY0" fmla="*/ 98112 h 98112"/>
              <a:gd name="connsiteX1" fmla="*/ 477296 w 592853"/>
              <a:gd name="connsiteY1" fmla="*/ 32798 h 98112"/>
              <a:gd name="connsiteX2" fmla="*/ 361740 w 592853"/>
              <a:gd name="connsiteY2" fmla="*/ 2653 h 98112"/>
              <a:gd name="connsiteX3" fmla="*/ 241160 w 592853"/>
              <a:gd name="connsiteY3" fmla="*/ 2653 h 98112"/>
              <a:gd name="connsiteX4" fmla="*/ 150725 w 592853"/>
              <a:gd name="connsiteY4" fmla="*/ 12701 h 98112"/>
              <a:gd name="connsiteX5" fmla="*/ 50242 w 592853"/>
              <a:gd name="connsiteY5" fmla="*/ 57919 h 98112"/>
              <a:gd name="connsiteX6" fmla="*/ 0 w 592853"/>
              <a:gd name="connsiteY6" fmla="*/ 72991 h 98112"/>
              <a:gd name="connsiteX7" fmla="*/ 0 w 592853"/>
              <a:gd name="connsiteY7" fmla="*/ 72991 h 98112"/>
              <a:gd name="connsiteX0" fmla="*/ 592853 w 592853"/>
              <a:gd name="connsiteY0" fmla="*/ 105831 h 105831"/>
              <a:gd name="connsiteX1" fmla="*/ 477296 w 592853"/>
              <a:gd name="connsiteY1" fmla="*/ 40517 h 105831"/>
              <a:gd name="connsiteX2" fmla="*/ 361740 w 592853"/>
              <a:gd name="connsiteY2" fmla="*/ 10372 h 105831"/>
              <a:gd name="connsiteX3" fmla="*/ 241160 w 592853"/>
              <a:gd name="connsiteY3" fmla="*/ 324 h 105831"/>
              <a:gd name="connsiteX4" fmla="*/ 150725 w 592853"/>
              <a:gd name="connsiteY4" fmla="*/ 20420 h 105831"/>
              <a:gd name="connsiteX5" fmla="*/ 50242 w 592853"/>
              <a:gd name="connsiteY5" fmla="*/ 65638 h 105831"/>
              <a:gd name="connsiteX6" fmla="*/ 0 w 592853"/>
              <a:gd name="connsiteY6" fmla="*/ 80710 h 105831"/>
              <a:gd name="connsiteX7" fmla="*/ 0 w 592853"/>
              <a:gd name="connsiteY7" fmla="*/ 80710 h 105831"/>
              <a:gd name="connsiteX0" fmla="*/ 592853 w 592853"/>
              <a:gd name="connsiteY0" fmla="*/ 105522 h 105522"/>
              <a:gd name="connsiteX1" fmla="*/ 477296 w 592853"/>
              <a:gd name="connsiteY1" fmla="*/ 40208 h 105522"/>
              <a:gd name="connsiteX2" fmla="*/ 361740 w 592853"/>
              <a:gd name="connsiteY2" fmla="*/ 10063 h 105522"/>
              <a:gd name="connsiteX3" fmla="*/ 241160 w 592853"/>
              <a:gd name="connsiteY3" fmla="*/ 15 h 105522"/>
              <a:gd name="connsiteX4" fmla="*/ 150725 w 592853"/>
              <a:gd name="connsiteY4" fmla="*/ 10063 h 105522"/>
              <a:gd name="connsiteX5" fmla="*/ 50242 w 592853"/>
              <a:gd name="connsiteY5" fmla="*/ 65329 h 105522"/>
              <a:gd name="connsiteX6" fmla="*/ 0 w 592853"/>
              <a:gd name="connsiteY6" fmla="*/ 80401 h 105522"/>
              <a:gd name="connsiteX7" fmla="*/ 0 w 592853"/>
              <a:gd name="connsiteY7" fmla="*/ 80401 h 105522"/>
              <a:gd name="connsiteX0" fmla="*/ 592853 w 592853"/>
              <a:gd name="connsiteY0" fmla="*/ 105522 h 105522"/>
              <a:gd name="connsiteX1" fmla="*/ 477296 w 592853"/>
              <a:gd name="connsiteY1" fmla="*/ 40208 h 105522"/>
              <a:gd name="connsiteX2" fmla="*/ 361740 w 592853"/>
              <a:gd name="connsiteY2" fmla="*/ 10063 h 105522"/>
              <a:gd name="connsiteX3" fmla="*/ 241160 w 592853"/>
              <a:gd name="connsiteY3" fmla="*/ 15 h 105522"/>
              <a:gd name="connsiteX4" fmla="*/ 150725 w 592853"/>
              <a:gd name="connsiteY4" fmla="*/ 10063 h 105522"/>
              <a:gd name="connsiteX5" fmla="*/ 45218 w 592853"/>
              <a:gd name="connsiteY5" fmla="*/ 65329 h 105522"/>
              <a:gd name="connsiteX6" fmla="*/ 0 w 592853"/>
              <a:gd name="connsiteY6" fmla="*/ 80401 h 105522"/>
              <a:gd name="connsiteX7" fmla="*/ 0 w 592853"/>
              <a:gd name="connsiteY7" fmla="*/ 80401 h 105522"/>
              <a:gd name="connsiteX0" fmla="*/ 592853 w 592853"/>
              <a:gd name="connsiteY0" fmla="*/ 105507 h 105507"/>
              <a:gd name="connsiteX1" fmla="*/ 477296 w 592853"/>
              <a:gd name="connsiteY1" fmla="*/ 40193 h 105507"/>
              <a:gd name="connsiteX2" fmla="*/ 361740 w 592853"/>
              <a:gd name="connsiteY2" fmla="*/ 10048 h 105507"/>
              <a:gd name="connsiteX3" fmla="*/ 241160 w 592853"/>
              <a:gd name="connsiteY3" fmla="*/ 0 h 105507"/>
              <a:gd name="connsiteX4" fmla="*/ 150725 w 592853"/>
              <a:gd name="connsiteY4" fmla="*/ 10048 h 105507"/>
              <a:gd name="connsiteX5" fmla="*/ 40194 w 592853"/>
              <a:gd name="connsiteY5" fmla="*/ 50241 h 105507"/>
              <a:gd name="connsiteX6" fmla="*/ 0 w 592853"/>
              <a:gd name="connsiteY6" fmla="*/ 80386 h 105507"/>
              <a:gd name="connsiteX7" fmla="*/ 0 w 592853"/>
              <a:gd name="connsiteY7" fmla="*/ 80386 h 105507"/>
              <a:gd name="connsiteX0" fmla="*/ 592853 w 592853"/>
              <a:gd name="connsiteY0" fmla="*/ 105507 h 105507"/>
              <a:gd name="connsiteX1" fmla="*/ 477296 w 592853"/>
              <a:gd name="connsiteY1" fmla="*/ 40193 h 105507"/>
              <a:gd name="connsiteX2" fmla="*/ 361740 w 592853"/>
              <a:gd name="connsiteY2" fmla="*/ 10048 h 105507"/>
              <a:gd name="connsiteX3" fmla="*/ 241160 w 592853"/>
              <a:gd name="connsiteY3" fmla="*/ 0 h 105507"/>
              <a:gd name="connsiteX4" fmla="*/ 150725 w 592853"/>
              <a:gd name="connsiteY4" fmla="*/ 10048 h 105507"/>
              <a:gd name="connsiteX5" fmla="*/ 40194 w 592853"/>
              <a:gd name="connsiteY5" fmla="*/ 55265 h 105507"/>
              <a:gd name="connsiteX6" fmla="*/ 0 w 592853"/>
              <a:gd name="connsiteY6" fmla="*/ 80386 h 105507"/>
              <a:gd name="connsiteX7" fmla="*/ 0 w 592853"/>
              <a:gd name="connsiteY7" fmla="*/ 80386 h 105507"/>
              <a:gd name="connsiteX0" fmla="*/ 592853 w 592853"/>
              <a:gd name="connsiteY0" fmla="*/ 106065 h 106065"/>
              <a:gd name="connsiteX1" fmla="*/ 477296 w 592853"/>
              <a:gd name="connsiteY1" fmla="*/ 40751 h 106065"/>
              <a:gd name="connsiteX2" fmla="*/ 361740 w 592853"/>
              <a:gd name="connsiteY2" fmla="*/ 5582 h 106065"/>
              <a:gd name="connsiteX3" fmla="*/ 241160 w 592853"/>
              <a:gd name="connsiteY3" fmla="*/ 558 h 106065"/>
              <a:gd name="connsiteX4" fmla="*/ 150725 w 592853"/>
              <a:gd name="connsiteY4" fmla="*/ 10606 h 106065"/>
              <a:gd name="connsiteX5" fmla="*/ 40194 w 592853"/>
              <a:gd name="connsiteY5" fmla="*/ 55823 h 106065"/>
              <a:gd name="connsiteX6" fmla="*/ 0 w 592853"/>
              <a:gd name="connsiteY6" fmla="*/ 80944 h 106065"/>
              <a:gd name="connsiteX7" fmla="*/ 0 w 592853"/>
              <a:gd name="connsiteY7" fmla="*/ 80944 h 106065"/>
              <a:gd name="connsiteX0" fmla="*/ 592853 w 592853"/>
              <a:gd name="connsiteY0" fmla="*/ 110663 h 110663"/>
              <a:gd name="connsiteX1" fmla="*/ 477296 w 592853"/>
              <a:gd name="connsiteY1" fmla="*/ 45349 h 110663"/>
              <a:gd name="connsiteX2" fmla="*/ 361740 w 592853"/>
              <a:gd name="connsiteY2" fmla="*/ 10180 h 110663"/>
              <a:gd name="connsiteX3" fmla="*/ 276329 w 592853"/>
              <a:gd name="connsiteY3" fmla="*/ 131 h 110663"/>
              <a:gd name="connsiteX4" fmla="*/ 241160 w 592853"/>
              <a:gd name="connsiteY4" fmla="*/ 5156 h 110663"/>
              <a:gd name="connsiteX5" fmla="*/ 150725 w 592853"/>
              <a:gd name="connsiteY5" fmla="*/ 15204 h 110663"/>
              <a:gd name="connsiteX6" fmla="*/ 40194 w 592853"/>
              <a:gd name="connsiteY6" fmla="*/ 60421 h 110663"/>
              <a:gd name="connsiteX7" fmla="*/ 0 w 592853"/>
              <a:gd name="connsiteY7" fmla="*/ 85542 h 110663"/>
              <a:gd name="connsiteX8" fmla="*/ 0 w 592853"/>
              <a:gd name="connsiteY8" fmla="*/ 85542 h 110663"/>
              <a:gd name="connsiteX0" fmla="*/ 592853 w 592853"/>
              <a:gd name="connsiteY0" fmla="*/ 111857 h 111857"/>
              <a:gd name="connsiteX1" fmla="*/ 477296 w 592853"/>
              <a:gd name="connsiteY1" fmla="*/ 46543 h 111857"/>
              <a:gd name="connsiteX2" fmla="*/ 361740 w 592853"/>
              <a:gd name="connsiteY2" fmla="*/ 11374 h 111857"/>
              <a:gd name="connsiteX3" fmla="*/ 276329 w 592853"/>
              <a:gd name="connsiteY3" fmla="*/ 1325 h 111857"/>
              <a:gd name="connsiteX4" fmla="*/ 241160 w 592853"/>
              <a:gd name="connsiteY4" fmla="*/ 1326 h 111857"/>
              <a:gd name="connsiteX5" fmla="*/ 150725 w 592853"/>
              <a:gd name="connsiteY5" fmla="*/ 16398 h 111857"/>
              <a:gd name="connsiteX6" fmla="*/ 40194 w 592853"/>
              <a:gd name="connsiteY6" fmla="*/ 61615 h 111857"/>
              <a:gd name="connsiteX7" fmla="*/ 0 w 592853"/>
              <a:gd name="connsiteY7" fmla="*/ 86736 h 111857"/>
              <a:gd name="connsiteX8" fmla="*/ 0 w 592853"/>
              <a:gd name="connsiteY8" fmla="*/ 86736 h 111857"/>
              <a:gd name="connsiteX0" fmla="*/ 592853 w 592853"/>
              <a:gd name="connsiteY0" fmla="*/ 111857 h 111857"/>
              <a:gd name="connsiteX1" fmla="*/ 482321 w 592853"/>
              <a:gd name="connsiteY1" fmla="*/ 41519 h 111857"/>
              <a:gd name="connsiteX2" fmla="*/ 361740 w 592853"/>
              <a:gd name="connsiteY2" fmla="*/ 11374 h 111857"/>
              <a:gd name="connsiteX3" fmla="*/ 276329 w 592853"/>
              <a:gd name="connsiteY3" fmla="*/ 1325 h 111857"/>
              <a:gd name="connsiteX4" fmla="*/ 241160 w 592853"/>
              <a:gd name="connsiteY4" fmla="*/ 1326 h 111857"/>
              <a:gd name="connsiteX5" fmla="*/ 150725 w 592853"/>
              <a:gd name="connsiteY5" fmla="*/ 16398 h 111857"/>
              <a:gd name="connsiteX6" fmla="*/ 40194 w 592853"/>
              <a:gd name="connsiteY6" fmla="*/ 61615 h 111857"/>
              <a:gd name="connsiteX7" fmla="*/ 0 w 592853"/>
              <a:gd name="connsiteY7" fmla="*/ 86736 h 111857"/>
              <a:gd name="connsiteX8" fmla="*/ 0 w 592853"/>
              <a:gd name="connsiteY8" fmla="*/ 86736 h 111857"/>
              <a:gd name="connsiteX0" fmla="*/ 592853 w 592853"/>
              <a:gd name="connsiteY0" fmla="*/ 111857 h 111857"/>
              <a:gd name="connsiteX1" fmla="*/ 482321 w 592853"/>
              <a:gd name="connsiteY1" fmla="*/ 41519 h 111857"/>
              <a:gd name="connsiteX2" fmla="*/ 361740 w 592853"/>
              <a:gd name="connsiteY2" fmla="*/ 6349 h 111857"/>
              <a:gd name="connsiteX3" fmla="*/ 276329 w 592853"/>
              <a:gd name="connsiteY3" fmla="*/ 1325 h 111857"/>
              <a:gd name="connsiteX4" fmla="*/ 241160 w 592853"/>
              <a:gd name="connsiteY4" fmla="*/ 1326 h 111857"/>
              <a:gd name="connsiteX5" fmla="*/ 150725 w 592853"/>
              <a:gd name="connsiteY5" fmla="*/ 16398 h 111857"/>
              <a:gd name="connsiteX6" fmla="*/ 40194 w 592853"/>
              <a:gd name="connsiteY6" fmla="*/ 61615 h 111857"/>
              <a:gd name="connsiteX7" fmla="*/ 0 w 592853"/>
              <a:gd name="connsiteY7" fmla="*/ 86736 h 111857"/>
              <a:gd name="connsiteX8" fmla="*/ 0 w 592853"/>
              <a:gd name="connsiteY8" fmla="*/ 86736 h 11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853" h="111857">
                <a:moveTo>
                  <a:pt x="592853" y="111857"/>
                </a:moveTo>
                <a:cubicBezTo>
                  <a:pt x="554334" y="87155"/>
                  <a:pt x="520840" y="59104"/>
                  <a:pt x="482321" y="41519"/>
                </a:cubicBezTo>
                <a:cubicBezTo>
                  <a:pt x="443802" y="23934"/>
                  <a:pt x="396072" y="13048"/>
                  <a:pt x="361740" y="6349"/>
                </a:cubicBezTo>
                <a:cubicBezTo>
                  <a:pt x="327408" y="-350"/>
                  <a:pt x="296426" y="2162"/>
                  <a:pt x="276329" y="1325"/>
                </a:cubicBezTo>
                <a:cubicBezTo>
                  <a:pt x="256232" y="488"/>
                  <a:pt x="262094" y="-1186"/>
                  <a:pt x="241160" y="1326"/>
                </a:cubicBezTo>
                <a:cubicBezTo>
                  <a:pt x="220226" y="3838"/>
                  <a:pt x="184219" y="6350"/>
                  <a:pt x="150725" y="16398"/>
                </a:cubicBezTo>
                <a:cubicBezTo>
                  <a:pt x="117231" y="26446"/>
                  <a:pt x="65315" y="49892"/>
                  <a:pt x="40194" y="61615"/>
                </a:cubicBezTo>
                <a:cubicBezTo>
                  <a:pt x="15073" y="73338"/>
                  <a:pt x="6699" y="82549"/>
                  <a:pt x="0" y="86736"/>
                </a:cubicBezTo>
                <a:lnTo>
                  <a:pt x="0" y="8673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7" name="Freeform 56"/>
          <p:cNvSpPr/>
          <p:nvPr/>
        </p:nvSpPr>
        <p:spPr>
          <a:xfrm>
            <a:off x="6268905" y="3688405"/>
            <a:ext cx="306475" cy="859976"/>
          </a:xfrm>
          <a:custGeom>
            <a:avLst/>
            <a:gdLst>
              <a:gd name="connsiteX0" fmla="*/ 296986 w 296986"/>
              <a:gd name="connsiteY0" fmla="*/ 0 h 854951"/>
              <a:gd name="connsiteX1" fmla="*/ 206551 w 296986"/>
              <a:gd name="connsiteY1" fmla="*/ 75363 h 854951"/>
              <a:gd name="connsiteX2" fmla="*/ 131188 w 296986"/>
              <a:gd name="connsiteY2" fmla="*/ 165798 h 854951"/>
              <a:gd name="connsiteX3" fmla="*/ 70898 w 296986"/>
              <a:gd name="connsiteY3" fmla="*/ 271306 h 854951"/>
              <a:gd name="connsiteX4" fmla="*/ 30705 w 296986"/>
              <a:gd name="connsiteY4" fmla="*/ 386862 h 854951"/>
              <a:gd name="connsiteX5" fmla="*/ 5584 w 296986"/>
              <a:gd name="connsiteY5" fmla="*/ 527539 h 854951"/>
              <a:gd name="connsiteX6" fmla="*/ 5584 w 296986"/>
              <a:gd name="connsiteY6" fmla="*/ 622998 h 854951"/>
              <a:gd name="connsiteX7" fmla="*/ 560 w 296986"/>
              <a:gd name="connsiteY7" fmla="*/ 718458 h 854951"/>
              <a:gd name="connsiteX8" fmla="*/ 20656 w 296986"/>
              <a:gd name="connsiteY8" fmla="*/ 849086 h 854951"/>
              <a:gd name="connsiteX9" fmla="*/ 20656 w 296986"/>
              <a:gd name="connsiteY9" fmla="*/ 834014 h 854951"/>
              <a:gd name="connsiteX10" fmla="*/ 20656 w 296986"/>
              <a:gd name="connsiteY10" fmla="*/ 834014 h 854951"/>
              <a:gd name="connsiteX0" fmla="*/ 296986 w 296986"/>
              <a:gd name="connsiteY0" fmla="*/ 0 h 854951"/>
              <a:gd name="connsiteX1" fmla="*/ 206551 w 296986"/>
              <a:gd name="connsiteY1" fmla="*/ 75363 h 854951"/>
              <a:gd name="connsiteX2" fmla="*/ 131188 w 296986"/>
              <a:gd name="connsiteY2" fmla="*/ 165798 h 854951"/>
              <a:gd name="connsiteX3" fmla="*/ 70898 w 296986"/>
              <a:gd name="connsiteY3" fmla="*/ 271306 h 854951"/>
              <a:gd name="connsiteX4" fmla="*/ 30705 w 296986"/>
              <a:gd name="connsiteY4" fmla="*/ 386862 h 854951"/>
              <a:gd name="connsiteX5" fmla="*/ 5584 w 296986"/>
              <a:gd name="connsiteY5" fmla="*/ 527539 h 854951"/>
              <a:gd name="connsiteX6" fmla="*/ 5584 w 296986"/>
              <a:gd name="connsiteY6" fmla="*/ 622998 h 854951"/>
              <a:gd name="connsiteX7" fmla="*/ 560 w 296986"/>
              <a:gd name="connsiteY7" fmla="*/ 718458 h 854951"/>
              <a:gd name="connsiteX8" fmla="*/ 20656 w 296986"/>
              <a:gd name="connsiteY8" fmla="*/ 849086 h 854951"/>
              <a:gd name="connsiteX9" fmla="*/ 20656 w 296986"/>
              <a:gd name="connsiteY9" fmla="*/ 834014 h 854951"/>
              <a:gd name="connsiteX10" fmla="*/ 20656 w 296986"/>
              <a:gd name="connsiteY10" fmla="*/ 834014 h 854951"/>
              <a:gd name="connsiteX0" fmla="*/ 298118 w 298118"/>
              <a:gd name="connsiteY0" fmla="*/ 0 h 854951"/>
              <a:gd name="connsiteX1" fmla="*/ 207683 w 298118"/>
              <a:gd name="connsiteY1" fmla="*/ 75363 h 854951"/>
              <a:gd name="connsiteX2" fmla="*/ 132320 w 298118"/>
              <a:gd name="connsiteY2" fmla="*/ 165798 h 854951"/>
              <a:gd name="connsiteX3" fmla="*/ 72030 w 298118"/>
              <a:gd name="connsiteY3" fmla="*/ 271306 h 854951"/>
              <a:gd name="connsiteX4" fmla="*/ 31837 w 298118"/>
              <a:gd name="connsiteY4" fmla="*/ 386862 h 854951"/>
              <a:gd name="connsiteX5" fmla="*/ 6716 w 298118"/>
              <a:gd name="connsiteY5" fmla="*/ 527539 h 854951"/>
              <a:gd name="connsiteX6" fmla="*/ 1691 w 298118"/>
              <a:gd name="connsiteY6" fmla="*/ 622998 h 854951"/>
              <a:gd name="connsiteX7" fmla="*/ 1692 w 298118"/>
              <a:gd name="connsiteY7" fmla="*/ 718458 h 854951"/>
              <a:gd name="connsiteX8" fmla="*/ 21788 w 298118"/>
              <a:gd name="connsiteY8" fmla="*/ 849086 h 854951"/>
              <a:gd name="connsiteX9" fmla="*/ 21788 w 298118"/>
              <a:gd name="connsiteY9" fmla="*/ 834014 h 854951"/>
              <a:gd name="connsiteX10" fmla="*/ 21788 w 298118"/>
              <a:gd name="connsiteY10" fmla="*/ 834014 h 854951"/>
              <a:gd name="connsiteX0" fmla="*/ 308166 w 308166"/>
              <a:gd name="connsiteY0" fmla="*/ 0 h 859976"/>
              <a:gd name="connsiteX1" fmla="*/ 207683 w 308166"/>
              <a:gd name="connsiteY1" fmla="*/ 80388 h 859976"/>
              <a:gd name="connsiteX2" fmla="*/ 132320 w 308166"/>
              <a:gd name="connsiteY2" fmla="*/ 170823 h 859976"/>
              <a:gd name="connsiteX3" fmla="*/ 72030 w 308166"/>
              <a:gd name="connsiteY3" fmla="*/ 276331 h 859976"/>
              <a:gd name="connsiteX4" fmla="*/ 31837 w 308166"/>
              <a:gd name="connsiteY4" fmla="*/ 391887 h 859976"/>
              <a:gd name="connsiteX5" fmla="*/ 6716 w 308166"/>
              <a:gd name="connsiteY5" fmla="*/ 532564 h 859976"/>
              <a:gd name="connsiteX6" fmla="*/ 1691 w 308166"/>
              <a:gd name="connsiteY6" fmla="*/ 628023 h 859976"/>
              <a:gd name="connsiteX7" fmla="*/ 1692 w 308166"/>
              <a:gd name="connsiteY7" fmla="*/ 723483 h 859976"/>
              <a:gd name="connsiteX8" fmla="*/ 21788 w 308166"/>
              <a:gd name="connsiteY8" fmla="*/ 854111 h 859976"/>
              <a:gd name="connsiteX9" fmla="*/ 21788 w 308166"/>
              <a:gd name="connsiteY9" fmla="*/ 839039 h 859976"/>
              <a:gd name="connsiteX10" fmla="*/ 21788 w 308166"/>
              <a:gd name="connsiteY10" fmla="*/ 839039 h 859976"/>
              <a:gd name="connsiteX0" fmla="*/ 298118 w 298118"/>
              <a:gd name="connsiteY0" fmla="*/ 0 h 859976"/>
              <a:gd name="connsiteX1" fmla="*/ 207683 w 298118"/>
              <a:gd name="connsiteY1" fmla="*/ 80388 h 859976"/>
              <a:gd name="connsiteX2" fmla="*/ 132320 w 298118"/>
              <a:gd name="connsiteY2" fmla="*/ 170823 h 859976"/>
              <a:gd name="connsiteX3" fmla="*/ 72030 w 298118"/>
              <a:gd name="connsiteY3" fmla="*/ 276331 h 859976"/>
              <a:gd name="connsiteX4" fmla="*/ 31837 w 298118"/>
              <a:gd name="connsiteY4" fmla="*/ 391887 h 859976"/>
              <a:gd name="connsiteX5" fmla="*/ 6716 w 298118"/>
              <a:gd name="connsiteY5" fmla="*/ 532564 h 859976"/>
              <a:gd name="connsiteX6" fmla="*/ 1691 w 298118"/>
              <a:gd name="connsiteY6" fmla="*/ 628023 h 859976"/>
              <a:gd name="connsiteX7" fmla="*/ 1692 w 298118"/>
              <a:gd name="connsiteY7" fmla="*/ 723483 h 859976"/>
              <a:gd name="connsiteX8" fmla="*/ 21788 w 298118"/>
              <a:gd name="connsiteY8" fmla="*/ 854111 h 859976"/>
              <a:gd name="connsiteX9" fmla="*/ 21788 w 298118"/>
              <a:gd name="connsiteY9" fmla="*/ 839039 h 859976"/>
              <a:gd name="connsiteX10" fmla="*/ 21788 w 298118"/>
              <a:gd name="connsiteY10" fmla="*/ 839039 h 859976"/>
              <a:gd name="connsiteX0" fmla="*/ 298118 w 298118"/>
              <a:gd name="connsiteY0" fmla="*/ 0 h 859976"/>
              <a:gd name="connsiteX1" fmla="*/ 207683 w 298118"/>
              <a:gd name="connsiteY1" fmla="*/ 80388 h 859976"/>
              <a:gd name="connsiteX2" fmla="*/ 132320 w 298118"/>
              <a:gd name="connsiteY2" fmla="*/ 170823 h 859976"/>
              <a:gd name="connsiteX3" fmla="*/ 72030 w 298118"/>
              <a:gd name="connsiteY3" fmla="*/ 276331 h 859976"/>
              <a:gd name="connsiteX4" fmla="*/ 31837 w 298118"/>
              <a:gd name="connsiteY4" fmla="*/ 391887 h 859976"/>
              <a:gd name="connsiteX5" fmla="*/ 6716 w 298118"/>
              <a:gd name="connsiteY5" fmla="*/ 462225 h 859976"/>
              <a:gd name="connsiteX6" fmla="*/ 6716 w 298118"/>
              <a:gd name="connsiteY6" fmla="*/ 532564 h 859976"/>
              <a:gd name="connsiteX7" fmla="*/ 1691 w 298118"/>
              <a:gd name="connsiteY7" fmla="*/ 628023 h 859976"/>
              <a:gd name="connsiteX8" fmla="*/ 1692 w 298118"/>
              <a:gd name="connsiteY8" fmla="*/ 723483 h 859976"/>
              <a:gd name="connsiteX9" fmla="*/ 21788 w 298118"/>
              <a:gd name="connsiteY9" fmla="*/ 854111 h 859976"/>
              <a:gd name="connsiteX10" fmla="*/ 21788 w 298118"/>
              <a:gd name="connsiteY10" fmla="*/ 839039 h 859976"/>
              <a:gd name="connsiteX11" fmla="*/ 21788 w 298118"/>
              <a:gd name="connsiteY11" fmla="*/ 839039 h 859976"/>
              <a:gd name="connsiteX0" fmla="*/ 298118 w 298118"/>
              <a:gd name="connsiteY0" fmla="*/ 0 h 859976"/>
              <a:gd name="connsiteX1" fmla="*/ 207683 w 298118"/>
              <a:gd name="connsiteY1" fmla="*/ 80388 h 859976"/>
              <a:gd name="connsiteX2" fmla="*/ 132320 w 298118"/>
              <a:gd name="connsiteY2" fmla="*/ 170823 h 859976"/>
              <a:gd name="connsiteX3" fmla="*/ 72030 w 298118"/>
              <a:gd name="connsiteY3" fmla="*/ 276331 h 859976"/>
              <a:gd name="connsiteX4" fmla="*/ 26813 w 298118"/>
              <a:gd name="connsiteY4" fmla="*/ 391887 h 859976"/>
              <a:gd name="connsiteX5" fmla="*/ 6716 w 298118"/>
              <a:gd name="connsiteY5" fmla="*/ 462225 h 859976"/>
              <a:gd name="connsiteX6" fmla="*/ 6716 w 298118"/>
              <a:gd name="connsiteY6" fmla="*/ 532564 h 859976"/>
              <a:gd name="connsiteX7" fmla="*/ 1691 w 298118"/>
              <a:gd name="connsiteY7" fmla="*/ 628023 h 859976"/>
              <a:gd name="connsiteX8" fmla="*/ 1692 w 298118"/>
              <a:gd name="connsiteY8" fmla="*/ 723483 h 859976"/>
              <a:gd name="connsiteX9" fmla="*/ 21788 w 298118"/>
              <a:gd name="connsiteY9" fmla="*/ 854111 h 859976"/>
              <a:gd name="connsiteX10" fmla="*/ 21788 w 298118"/>
              <a:gd name="connsiteY10" fmla="*/ 839039 h 859976"/>
              <a:gd name="connsiteX11" fmla="*/ 21788 w 298118"/>
              <a:gd name="connsiteY11" fmla="*/ 839039 h 859976"/>
              <a:gd name="connsiteX0" fmla="*/ 298118 w 298118"/>
              <a:gd name="connsiteY0" fmla="*/ 0 h 859976"/>
              <a:gd name="connsiteX1" fmla="*/ 207683 w 298118"/>
              <a:gd name="connsiteY1" fmla="*/ 80388 h 859976"/>
              <a:gd name="connsiteX2" fmla="*/ 132320 w 298118"/>
              <a:gd name="connsiteY2" fmla="*/ 170823 h 859976"/>
              <a:gd name="connsiteX3" fmla="*/ 67006 w 298118"/>
              <a:gd name="connsiteY3" fmla="*/ 276331 h 859976"/>
              <a:gd name="connsiteX4" fmla="*/ 26813 w 298118"/>
              <a:gd name="connsiteY4" fmla="*/ 391887 h 859976"/>
              <a:gd name="connsiteX5" fmla="*/ 6716 w 298118"/>
              <a:gd name="connsiteY5" fmla="*/ 462225 h 859976"/>
              <a:gd name="connsiteX6" fmla="*/ 6716 w 298118"/>
              <a:gd name="connsiteY6" fmla="*/ 532564 h 859976"/>
              <a:gd name="connsiteX7" fmla="*/ 1691 w 298118"/>
              <a:gd name="connsiteY7" fmla="*/ 628023 h 859976"/>
              <a:gd name="connsiteX8" fmla="*/ 1692 w 298118"/>
              <a:gd name="connsiteY8" fmla="*/ 723483 h 859976"/>
              <a:gd name="connsiteX9" fmla="*/ 21788 w 298118"/>
              <a:gd name="connsiteY9" fmla="*/ 854111 h 859976"/>
              <a:gd name="connsiteX10" fmla="*/ 21788 w 298118"/>
              <a:gd name="connsiteY10" fmla="*/ 839039 h 859976"/>
              <a:gd name="connsiteX11" fmla="*/ 21788 w 298118"/>
              <a:gd name="connsiteY11" fmla="*/ 839039 h 859976"/>
              <a:gd name="connsiteX0" fmla="*/ 298118 w 298118"/>
              <a:gd name="connsiteY0" fmla="*/ 0 h 859976"/>
              <a:gd name="connsiteX1" fmla="*/ 207683 w 298118"/>
              <a:gd name="connsiteY1" fmla="*/ 80388 h 859976"/>
              <a:gd name="connsiteX2" fmla="*/ 132320 w 298118"/>
              <a:gd name="connsiteY2" fmla="*/ 170823 h 859976"/>
              <a:gd name="connsiteX3" fmla="*/ 67006 w 298118"/>
              <a:gd name="connsiteY3" fmla="*/ 276331 h 859976"/>
              <a:gd name="connsiteX4" fmla="*/ 26813 w 298118"/>
              <a:gd name="connsiteY4" fmla="*/ 391887 h 859976"/>
              <a:gd name="connsiteX5" fmla="*/ 11740 w 298118"/>
              <a:gd name="connsiteY5" fmla="*/ 467249 h 859976"/>
              <a:gd name="connsiteX6" fmla="*/ 6716 w 298118"/>
              <a:gd name="connsiteY6" fmla="*/ 532564 h 859976"/>
              <a:gd name="connsiteX7" fmla="*/ 1691 w 298118"/>
              <a:gd name="connsiteY7" fmla="*/ 628023 h 859976"/>
              <a:gd name="connsiteX8" fmla="*/ 1692 w 298118"/>
              <a:gd name="connsiteY8" fmla="*/ 723483 h 859976"/>
              <a:gd name="connsiteX9" fmla="*/ 21788 w 298118"/>
              <a:gd name="connsiteY9" fmla="*/ 854111 h 859976"/>
              <a:gd name="connsiteX10" fmla="*/ 21788 w 298118"/>
              <a:gd name="connsiteY10" fmla="*/ 839039 h 859976"/>
              <a:gd name="connsiteX11" fmla="*/ 21788 w 298118"/>
              <a:gd name="connsiteY11" fmla="*/ 839039 h 859976"/>
              <a:gd name="connsiteX0" fmla="*/ 301660 w 301660"/>
              <a:gd name="connsiteY0" fmla="*/ 0 h 859976"/>
              <a:gd name="connsiteX1" fmla="*/ 211225 w 301660"/>
              <a:gd name="connsiteY1" fmla="*/ 80388 h 859976"/>
              <a:gd name="connsiteX2" fmla="*/ 135862 w 301660"/>
              <a:gd name="connsiteY2" fmla="*/ 170823 h 859976"/>
              <a:gd name="connsiteX3" fmla="*/ 70548 w 301660"/>
              <a:gd name="connsiteY3" fmla="*/ 276331 h 859976"/>
              <a:gd name="connsiteX4" fmla="*/ 30355 w 301660"/>
              <a:gd name="connsiteY4" fmla="*/ 391887 h 859976"/>
              <a:gd name="connsiteX5" fmla="*/ 15282 w 301660"/>
              <a:gd name="connsiteY5" fmla="*/ 467249 h 859976"/>
              <a:gd name="connsiteX6" fmla="*/ 10258 w 301660"/>
              <a:gd name="connsiteY6" fmla="*/ 532564 h 859976"/>
              <a:gd name="connsiteX7" fmla="*/ 209 w 301660"/>
              <a:gd name="connsiteY7" fmla="*/ 628023 h 859976"/>
              <a:gd name="connsiteX8" fmla="*/ 5234 w 301660"/>
              <a:gd name="connsiteY8" fmla="*/ 723483 h 859976"/>
              <a:gd name="connsiteX9" fmla="*/ 25330 w 301660"/>
              <a:gd name="connsiteY9" fmla="*/ 854111 h 859976"/>
              <a:gd name="connsiteX10" fmla="*/ 25330 w 301660"/>
              <a:gd name="connsiteY10" fmla="*/ 839039 h 859976"/>
              <a:gd name="connsiteX11" fmla="*/ 25330 w 301660"/>
              <a:gd name="connsiteY11" fmla="*/ 839039 h 859976"/>
              <a:gd name="connsiteX0" fmla="*/ 301451 w 301451"/>
              <a:gd name="connsiteY0" fmla="*/ 0 h 859976"/>
              <a:gd name="connsiteX1" fmla="*/ 211016 w 301451"/>
              <a:gd name="connsiteY1" fmla="*/ 80388 h 859976"/>
              <a:gd name="connsiteX2" fmla="*/ 135653 w 301451"/>
              <a:gd name="connsiteY2" fmla="*/ 170823 h 859976"/>
              <a:gd name="connsiteX3" fmla="*/ 70339 w 301451"/>
              <a:gd name="connsiteY3" fmla="*/ 276331 h 859976"/>
              <a:gd name="connsiteX4" fmla="*/ 30146 w 301451"/>
              <a:gd name="connsiteY4" fmla="*/ 391887 h 859976"/>
              <a:gd name="connsiteX5" fmla="*/ 15073 w 301451"/>
              <a:gd name="connsiteY5" fmla="*/ 467249 h 859976"/>
              <a:gd name="connsiteX6" fmla="*/ 5025 w 301451"/>
              <a:gd name="connsiteY6" fmla="*/ 532564 h 859976"/>
              <a:gd name="connsiteX7" fmla="*/ 0 w 301451"/>
              <a:gd name="connsiteY7" fmla="*/ 628023 h 859976"/>
              <a:gd name="connsiteX8" fmla="*/ 5025 w 301451"/>
              <a:gd name="connsiteY8" fmla="*/ 723483 h 859976"/>
              <a:gd name="connsiteX9" fmla="*/ 25121 w 301451"/>
              <a:gd name="connsiteY9" fmla="*/ 854111 h 859976"/>
              <a:gd name="connsiteX10" fmla="*/ 25121 w 301451"/>
              <a:gd name="connsiteY10" fmla="*/ 839039 h 859976"/>
              <a:gd name="connsiteX11" fmla="*/ 25121 w 301451"/>
              <a:gd name="connsiteY11" fmla="*/ 839039 h 859976"/>
              <a:gd name="connsiteX0" fmla="*/ 301451 w 301451"/>
              <a:gd name="connsiteY0" fmla="*/ 0 h 859976"/>
              <a:gd name="connsiteX1" fmla="*/ 211016 w 301451"/>
              <a:gd name="connsiteY1" fmla="*/ 80388 h 859976"/>
              <a:gd name="connsiteX2" fmla="*/ 135653 w 301451"/>
              <a:gd name="connsiteY2" fmla="*/ 170823 h 859976"/>
              <a:gd name="connsiteX3" fmla="*/ 70339 w 301451"/>
              <a:gd name="connsiteY3" fmla="*/ 276331 h 859976"/>
              <a:gd name="connsiteX4" fmla="*/ 30146 w 301451"/>
              <a:gd name="connsiteY4" fmla="*/ 391887 h 859976"/>
              <a:gd name="connsiteX5" fmla="*/ 10049 w 301451"/>
              <a:gd name="connsiteY5" fmla="*/ 467249 h 859976"/>
              <a:gd name="connsiteX6" fmla="*/ 5025 w 301451"/>
              <a:gd name="connsiteY6" fmla="*/ 532564 h 859976"/>
              <a:gd name="connsiteX7" fmla="*/ 0 w 301451"/>
              <a:gd name="connsiteY7" fmla="*/ 628023 h 859976"/>
              <a:gd name="connsiteX8" fmla="*/ 5025 w 301451"/>
              <a:gd name="connsiteY8" fmla="*/ 723483 h 859976"/>
              <a:gd name="connsiteX9" fmla="*/ 25121 w 301451"/>
              <a:gd name="connsiteY9" fmla="*/ 854111 h 859976"/>
              <a:gd name="connsiteX10" fmla="*/ 25121 w 301451"/>
              <a:gd name="connsiteY10" fmla="*/ 839039 h 859976"/>
              <a:gd name="connsiteX11" fmla="*/ 25121 w 301451"/>
              <a:gd name="connsiteY11" fmla="*/ 839039 h 859976"/>
              <a:gd name="connsiteX0" fmla="*/ 301451 w 301451"/>
              <a:gd name="connsiteY0" fmla="*/ 0 h 859976"/>
              <a:gd name="connsiteX1" fmla="*/ 211016 w 301451"/>
              <a:gd name="connsiteY1" fmla="*/ 80388 h 859976"/>
              <a:gd name="connsiteX2" fmla="*/ 135653 w 301451"/>
              <a:gd name="connsiteY2" fmla="*/ 170823 h 859976"/>
              <a:gd name="connsiteX3" fmla="*/ 70339 w 301451"/>
              <a:gd name="connsiteY3" fmla="*/ 276331 h 859976"/>
              <a:gd name="connsiteX4" fmla="*/ 30146 w 301451"/>
              <a:gd name="connsiteY4" fmla="*/ 391887 h 859976"/>
              <a:gd name="connsiteX5" fmla="*/ 15073 w 301451"/>
              <a:gd name="connsiteY5" fmla="*/ 467249 h 859976"/>
              <a:gd name="connsiteX6" fmla="*/ 5025 w 301451"/>
              <a:gd name="connsiteY6" fmla="*/ 532564 h 859976"/>
              <a:gd name="connsiteX7" fmla="*/ 0 w 301451"/>
              <a:gd name="connsiteY7" fmla="*/ 628023 h 859976"/>
              <a:gd name="connsiteX8" fmla="*/ 5025 w 301451"/>
              <a:gd name="connsiteY8" fmla="*/ 723483 h 859976"/>
              <a:gd name="connsiteX9" fmla="*/ 25121 w 301451"/>
              <a:gd name="connsiteY9" fmla="*/ 854111 h 859976"/>
              <a:gd name="connsiteX10" fmla="*/ 25121 w 301451"/>
              <a:gd name="connsiteY10" fmla="*/ 839039 h 859976"/>
              <a:gd name="connsiteX11" fmla="*/ 25121 w 301451"/>
              <a:gd name="connsiteY11" fmla="*/ 839039 h 859976"/>
              <a:gd name="connsiteX0" fmla="*/ 306475 w 306475"/>
              <a:gd name="connsiteY0" fmla="*/ 0 h 859976"/>
              <a:gd name="connsiteX1" fmla="*/ 216040 w 306475"/>
              <a:gd name="connsiteY1" fmla="*/ 80388 h 859976"/>
              <a:gd name="connsiteX2" fmla="*/ 140677 w 306475"/>
              <a:gd name="connsiteY2" fmla="*/ 170823 h 859976"/>
              <a:gd name="connsiteX3" fmla="*/ 75363 w 306475"/>
              <a:gd name="connsiteY3" fmla="*/ 276331 h 859976"/>
              <a:gd name="connsiteX4" fmla="*/ 35170 w 306475"/>
              <a:gd name="connsiteY4" fmla="*/ 391887 h 859976"/>
              <a:gd name="connsiteX5" fmla="*/ 20097 w 306475"/>
              <a:gd name="connsiteY5" fmla="*/ 467249 h 859976"/>
              <a:gd name="connsiteX6" fmla="*/ 10049 w 306475"/>
              <a:gd name="connsiteY6" fmla="*/ 532564 h 859976"/>
              <a:gd name="connsiteX7" fmla="*/ 0 w 306475"/>
              <a:gd name="connsiteY7" fmla="*/ 628023 h 859976"/>
              <a:gd name="connsiteX8" fmla="*/ 10049 w 306475"/>
              <a:gd name="connsiteY8" fmla="*/ 723483 h 859976"/>
              <a:gd name="connsiteX9" fmla="*/ 30145 w 306475"/>
              <a:gd name="connsiteY9" fmla="*/ 854111 h 859976"/>
              <a:gd name="connsiteX10" fmla="*/ 30145 w 306475"/>
              <a:gd name="connsiteY10" fmla="*/ 839039 h 859976"/>
              <a:gd name="connsiteX11" fmla="*/ 30145 w 306475"/>
              <a:gd name="connsiteY11" fmla="*/ 839039 h 859976"/>
              <a:gd name="connsiteX0" fmla="*/ 306637 w 306637"/>
              <a:gd name="connsiteY0" fmla="*/ 0 h 859976"/>
              <a:gd name="connsiteX1" fmla="*/ 216202 w 306637"/>
              <a:gd name="connsiteY1" fmla="*/ 80388 h 859976"/>
              <a:gd name="connsiteX2" fmla="*/ 140839 w 306637"/>
              <a:gd name="connsiteY2" fmla="*/ 170823 h 859976"/>
              <a:gd name="connsiteX3" fmla="*/ 75525 w 306637"/>
              <a:gd name="connsiteY3" fmla="*/ 276331 h 859976"/>
              <a:gd name="connsiteX4" fmla="*/ 35332 w 306637"/>
              <a:gd name="connsiteY4" fmla="*/ 391887 h 859976"/>
              <a:gd name="connsiteX5" fmla="*/ 20259 w 306637"/>
              <a:gd name="connsiteY5" fmla="*/ 467249 h 859976"/>
              <a:gd name="connsiteX6" fmla="*/ 5187 w 306637"/>
              <a:gd name="connsiteY6" fmla="*/ 532564 h 859976"/>
              <a:gd name="connsiteX7" fmla="*/ 162 w 306637"/>
              <a:gd name="connsiteY7" fmla="*/ 628023 h 859976"/>
              <a:gd name="connsiteX8" fmla="*/ 10211 w 306637"/>
              <a:gd name="connsiteY8" fmla="*/ 723483 h 859976"/>
              <a:gd name="connsiteX9" fmla="*/ 30307 w 306637"/>
              <a:gd name="connsiteY9" fmla="*/ 854111 h 859976"/>
              <a:gd name="connsiteX10" fmla="*/ 30307 w 306637"/>
              <a:gd name="connsiteY10" fmla="*/ 839039 h 859976"/>
              <a:gd name="connsiteX11" fmla="*/ 30307 w 306637"/>
              <a:gd name="connsiteY11" fmla="*/ 839039 h 859976"/>
              <a:gd name="connsiteX0" fmla="*/ 306607 w 306607"/>
              <a:gd name="connsiteY0" fmla="*/ 0 h 859976"/>
              <a:gd name="connsiteX1" fmla="*/ 216172 w 306607"/>
              <a:gd name="connsiteY1" fmla="*/ 80388 h 859976"/>
              <a:gd name="connsiteX2" fmla="*/ 140809 w 306607"/>
              <a:gd name="connsiteY2" fmla="*/ 170823 h 859976"/>
              <a:gd name="connsiteX3" fmla="*/ 75495 w 306607"/>
              <a:gd name="connsiteY3" fmla="*/ 276331 h 859976"/>
              <a:gd name="connsiteX4" fmla="*/ 35302 w 306607"/>
              <a:gd name="connsiteY4" fmla="*/ 391887 h 859976"/>
              <a:gd name="connsiteX5" fmla="*/ 15205 w 306607"/>
              <a:gd name="connsiteY5" fmla="*/ 467249 h 859976"/>
              <a:gd name="connsiteX6" fmla="*/ 5157 w 306607"/>
              <a:gd name="connsiteY6" fmla="*/ 532564 h 859976"/>
              <a:gd name="connsiteX7" fmla="*/ 132 w 306607"/>
              <a:gd name="connsiteY7" fmla="*/ 628023 h 859976"/>
              <a:gd name="connsiteX8" fmla="*/ 10181 w 306607"/>
              <a:gd name="connsiteY8" fmla="*/ 723483 h 859976"/>
              <a:gd name="connsiteX9" fmla="*/ 30277 w 306607"/>
              <a:gd name="connsiteY9" fmla="*/ 854111 h 859976"/>
              <a:gd name="connsiteX10" fmla="*/ 30277 w 306607"/>
              <a:gd name="connsiteY10" fmla="*/ 839039 h 859976"/>
              <a:gd name="connsiteX11" fmla="*/ 30277 w 306607"/>
              <a:gd name="connsiteY11" fmla="*/ 839039 h 859976"/>
              <a:gd name="connsiteX0" fmla="*/ 306607 w 306607"/>
              <a:gd name="connsiteY0" fmla="*/ 0 h 859976"/>
              <a:gd name="connsiteX1" fmla="*/ 216172 w 306607"/>
              <a:gd name="connsiteY1" fmla="*/ 80388 h 859976"/>
              <a:gd name="connsiteX2" fmla="*/ 140809 w 306607"/>
              <a:gd name="connsiteY2" fmla="*/ 170823 h 859976"/>
              <a:gd name="connsiteX3" fmla="*/ 75495 w 306607"/>
              <a:gd name="connsiteY3" fmla="*/ 276331 h 859976"/>
              <a:gd name="connsiteX4" fmla="*/ 30278 w 306607"/>
              <a:gd name="connsiteY4" fmla="*/ 391887 h 859976"/>
              <a:gd name="connsiteX5" fmla="*/ 15205 w 306607"/>
              <a:gd name="connsiteY5" fmla="*/ 467249 h 859976"/>
              <a:gd name="connsiteX6" fmla="*/ 5157 w 306607"/>
              <a:gd name="connsiteY6" fmla="*/ 532564 h 859976"/>
              <a:gd name="connsiteX7" fmla="*/ 132 w 306607"/>
              <a:gd name="connsiteY7" fmla="*/ 628023 h 859976"/>
              <a:gd name="connsiteX8" fmla="*/ 10181 w 306607"/>
              <a:gd name="connsiteY8" fmla="*/ 723483 h 859976"/>
              <a:gd name="connsiteX9" fmla="*/ 30277 w 306607"/>
              <a:gd name="connsiteY9" fmla="*/ 854111 h 859976"/>
              <a:gd name="connsiteX10" fmla="*/ 30277 w 306607"/>
              <a:gd name="connsiteY10" fmla="*/ 839039 h 859976"/>
              <a:gd name="connsiteX11" fmla="*/ 30277 w 306607"/>
              <a:gd name="connsiteY11" fmla="*/ 839039 h 859976"/>
              <a:gd name="connsiteX0" fmla="*/ 306607 w 306607"/>
              <a:gd name="connsiteY0" fmla="*/ 0 h 859976"/>
              <a:gd name="connsiteX1" fmla="*/ 216172 w 306607"/>
              <a:gd name="connsiteY1" fmla="*/ 80388 h 859976"/>
              <a:gd name="connsiteX2" fmla="*/ 140809 w 306607"/>
              <a:gd name="connsiteY2" fmla="*/ 170823 h 859976"/>
              <a:gd name="connsiteX3" fmla="*/ 75495 w 306607"/>
              <a:gd name="connsiteY3" fmla="*/ 276331 h 859976"/>
              <a:gd name="connsiteX4" fmla="*/ 35302 w 306607"/>
              <a:gd name="connsiteY4" fmla="*/ 391887 h 859976"/>
              <a:gd name="connsiteX5" fmla="*/ 15205 w 306607"/>
              <a:gd name="connsiteY5" fmla="*/ 467249 h 859976"/>
              <a:gd name="connsiteX6" fmla="*/ 5157 w 306607"/>
              <a:gd name="connsiteY6" fmla="*/ 532564 h 859976"/>
              <a:gd name="connsiteX7" fmla="*/ 132 w 306607"/>
              <a:gd name="connsiteY7" fmla="*/ 628023 h 859976"/>
              <a:gd name="connsiteX8" fmla="*/ 10181 w 306607"/>
              <a:gd name="connsiteY8" fmla="*/ 723483 h 859976"/>
              <a:gd name="connsiteX9" fmla="*/ 30277 w 306607"/>
              <a:gd name="connsiteY9" fmla="*/ 854111 h 859976"/>
              <a:gd name="connsiteX10" fmla="*/ 30277 w 306607"/>
              <a:gd name="connsiteY10" fmla="*/ 839039 h 859976"/>
              <a:gd name="connsiteX11" fmla="*/ 30277 w 306607"/>
              <a:gd name="connsiteY11" fmla="*/ 839039 h 859976"/>
              <a:gd name="connsiteX0" fmla="*/ 306607 w 306607"/>
              <a:gd name="connsiteY0" fmla="*/ 0 h 859976"/>
              <a:gd name="connsiteX1" fmla="*/ 216172 w 306607"/>
              <a:gd name="connsiteY1" fmla="*/ 80388 h 859976"/>
              <a:gd name="connsiteX2" fmla="*/ 140809 w 306607"/>
              <a:gd name="connsiteY2" fmla="*/ 170823 h 859976"/>
              <a:gd name="connsiteX3" fmla="*/ 75495 w 306607"/>
              <a:gd name="connsiteY3" fmla="*/ 276331 h 859976"/>
              <a:gd name="connsiteX4" fmla="*/ 35302 w 306607"/>
              <a:gd name="connsiteY4" fmla="*/ 391887 h 859976"/>
              <a:gd name="connsiteX5" fmla="*/ 15205 w 306607"/>
              <a:gd name="connsiteY5" fmla="*/ 467249 h 859976"/>
              <a:gd name="connsiteX6" fmla="*/ 5157 w 306607"/>
              <a:gd name="connsiteY6" fmla="*/ 532564 h 859976"/>
              <a:gd name="connsiteX7" fmla="*/ 132 w 306607"/>
              <a:gd name="connsiteY7" fmla="*/ 628023 h 859976"/>
              <a:gd name="connsiteX8" fmla="*/ 10181 w 306607"/>
              <a:gd name="connsiteY8" fmla="*/ 723483 h 859976"/>
              <a:gd name="connsiteX9" fmla="*/ 30277 w 306607"/>
              <a:gd name="connsiteY9" fmla="*/ 854111 h 859976"/>
              <a:gd name="connsiteX10" fmla="*/ 30277 w 306607"/>
              <a:gd name="connsiteY10" fmla="*/ 839039 h 859976"/>
              <a:gd name="connsiteX11" fmla="*/ 30277 w 306607"/>
              <a:gd name="connsiteY11" fmla="*/ 839039 h 859976"/>
              <a:gd name="connsiteX0" fmla="*/ 306475 w 306475"/>
              <a:gd name="connsiteY0" fmla="*/ 0 h 859976"/>
              <a:gd name="connsiteX1" fmla="*/ 216040 w 306475"/>
              <a:gd name="connsiteY1" fmla="*/ 80388 h 859976"/>
              <a:gd name="connsiteX2" fmla="*/ 140677 w 306475"/>
              <a:gd name="connsiteY2" fmla="*/ 170823 h 859976"/>
              <a:gd name="connsiteX3" fmla="*/ 75363 w 306475"/>
              <a:gd name="connsiteY3" fmla="*/ 276331 h 859976"/>
              <a:gd name="connsiteX4" fmla="*/ 35170 w 306475"/>
              <a:gd name="connsiteY4" fmla="*/ 391887 h 859976"/>
              <a:gd name="connsiteX5" fmla="*/ 15073 w 306475"/>
              <a:gd name="connsiteY5" fmla="*/ 467249 h 859976"/>
              <a:gd name="connsiteX6" fmla="*/ 5025 w 306475"/>
              <a:gd name="connsiteY6" fmla="*/ 532564 h 859976"/>
              <a:gd name="connsiteX7" fmla="*/ 0 w 306475"/>
              <a:gd name="connsiteY7" fmla="*/ 628023 h 859976"/>
              <a:gd name="connsiteX8" fmla="*/ 5025 w 306475"/>
              <a:gd name="connsiteY8" fmla="*/ 723483 h 859976"/>
              <a:gd name="connsiteX9" fmla="*/ 30145 w 306475"/>
              <a:gd name="connsiteY9" fmla="*/ 854111 h 859976"/>
              <a:gd name="connsiteX10" fmla="*/ 30145 w 306475"/>
              <a:gd name="connsiteY10" fmla="*/ 839039 h 859976"/>
              <a:gd name="connsiteX11" fmla="*/ 30145 w 306475"/>
              <a:gd name="connsiteY11" fmla="*/ 839039 h 8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6475" h="859976">
                <a:moveTo>
                  <a:pt x="306475" y="0"/>
                </a:moveTo>
                <a:cubicBezTo>
                  <a:pt x="275074" y="23865"/>
                  <a:pt x="243673" y="51918"/>
                  <a:pt x="216040" y="80388"/>
                </a:cubicBezTo>
                <a:cubicBezTo>
                  <a:pt x="188407" y="108858"/>
                  <a:pt x="164123" y="138166"/>
                  <a:pt x="140677" y="170823"/>
                </a:cubicBezTo>
                <a:cubicBezTo>
                  <a:pt x="117231" y="203480"/>
                  <a:pt x="92947" y="239487"/>
                  <a:pt x="75363" y="276331"/>
                </a:cubicBezTo>
                <a:cubicBezTo>
                  <a:pt x="57779" y="313175"/>
                  <a:pt x="45218" y="360067"/>
                  <a:pt x="35170" y="391887"/>
                </a:cubicBezTo>
                <a:cubicBezTo>
                  <a:pt x="25122" y="423707"/>
                  <a:pt x="19260" y="443803"/>
                  <a:pt x="15073" y="467249"/>
                </a:cubicBezTo>
                <a:cubicBezTo>
                  <a:pt x="10886" y="490695"/>
                  <a:pt x="7537" y="505768"/>
                  <a:pt x="5025" y="532564"/>
                </a:cubicBezTo>
                <a:cubicBezTo>
                  <a:pt x="2513" y="559360"/>
                  <a:pt x="0" y="596203"/>
                  <a:pt x="0" y="628023"/>
                </a:cubicBezTo>
                <a:cubicBezTo>
                  <a:pt x="0" y="659843"/>
                  <a:pt x="1" y="685802"/>
                  <a:pt x="5025" y="723483"/>
                </a:cubicBezTo>
                <a:cubicBezTo>
                  <a:pt x="10049" y="761164"/>
                  <a:pt x="25958" y="834852"/>
                  <a:pt x="30145" y="854111"/>
                </a:cubicBezTo>
                <a:cubicBezTo>
                  <a:pt x="34332" y="873370"/>
                  <a:pt x="30145" y="839039"/>
                  <a:pt x="30145" y="839039"/>
                </a:cubicBezTo>
                <a:lnTo>
                  <a:pt x="30145" y="839039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Freeform 57"/>
          <p:cNvSpPr/>
          <p:nvPr/>
        </p:nvSpPr>
        <p:spPr>
          <a:xfrm>
            <a:off x="6304074" y="4557589"/>
            <a:ext cx="555264" cy="437103"/>
          </a:xfrm>
          <a:custGeom>
            <a:avLst/>
            <a:gdLst>
              <a:gd name="connsiteX0" fmla="*/ 0 w 542611"/>
              <a:gd name="connsiteY0" fmla="*/ 0 h 413471"/>
              <a:gd name="connsiteX1" fmla="*/ 75362 w 542611"/>
              <a:gd name="connsiteY1" fmla="*/ 145701 h 413471"/>
              <a:gd name="connsiteX2" fmla="*/ 140677 w 542611"/>
              <a:gd name="connsiteY2" fmla="*/ 226088 h 413471"/>
              <a:gd name="connsiteX3" fmla="*/ 221064 w 542611"/>
              <a:gd name="connsiteY3" fmla="*/ 306475 h 413471"/>
              <a:gd name="connsiteX4" fmla="*/ 311499 w 542611"/>
              <a:gd name="connsiteY4" fmla="*/ 356717 h 413471"/>
              <a:gd name="connsiteX5" fmla="*/ 401934 w 542611"/>
              <a:gd name="connsiteY5" fmla="*/ 391886 h 413471"/>
              <a:gd name="connsiteX6" fmla="*/ 507442 w 542611"/>
              <a:gd name="connsiteY6" fmla="*/ 411983 h 413471"/>
              <a:gd name="connsiteX7" fmla="*/ 542611 w 542611"/>
              <a:gd name="connsiteY7" fmla="*/ 411983 h 413471"/>
              <a:gd name="connsiteX8" fmla="*/ 542611 w 542611"/>
              <a:gd name="connsiteY8" fmla="*/ 411983 h 413471"/>
              <a:gd name="connsiteX0" fmla="*/ 0 w 552660"/>
              <a:gd name="connsiteY0" fmla="*/ 0 h 423519"/>
              <a:gd name="connsiteX1" fmla="*/ 85411 w 552660"/>
              <a:gd name="connsiteY1" fmla="*/ 155749 h 423519"/>
              <a:gd name="connsiteX2" fmla="*/ 150726 w 552660"/>
              <a:gd name="connsiteY2" fmla="*/ 236136 h 423519"/>
              <a:gd name="connsiteX3" fmla="*/ 231113 w 552660"/>
              <a:gd name="connsiteY3" fmla="*/ 316523 h 423519"/>
              <a:gd name="connsiteX4" fmla="*/ 321548 w 552660"/>
              <a:gd name="connsiteY4" fmla="*/ 366765 h 423519"/>
              <a:gd name="connsiteX5" fmla="*/ 411983 w 552660"/>
              <a:gd name="connsiteY5" fmla="*/ 401934 h 423519"/>
              <a:gd name="connsiteX6" fmla="*/ 517491 w 552660"/>
              <a:gd name="connsiteY6" fmla="*/ 422031 h 423519"/>
              <a:gd name="connsiteX7" fmla="*/ 552660 w 552660"/>
              <a:gd name="connsiteY7" fmla="*/ 422031 h 423519"/>
              <a:gd name="connsiteX8" fmla="*/ 552660 w 552660"/>
              <a:gd name="connsiteY8" fmla="*/ 422031 h 423519"/>
              <a:gd name="connsiteX0" fmla="*/ 0 w 552660"/>
              <a:gd name="connsiteY0" fmla="*/ 0 h 428543"/>
              <a:gd name="connsiteX1" fmla="*/ 85411 w 552660"/>
              <a:gd name="connsiteY1" fmla="*/ 160773 h 428543"/>
              <a:gd name="connsiteX2" fmla="*/ 150726 w 552660"/>
              <a:gd name="connsiteY2" fmla="*/ 241160 h 428543"/>
              <a:gd name="connsiteX3" fmla="*/ 231113 w 552660"/>
              <a:gd name="connsiteY3" fmla="*/ 321547 h 428543"/>
              <a:gd name="connsiteX4" fmla="*/ 321548 w 552660"/>
              <a:gd name="connsiteY4" fmla="*/ 371789 h 428543"/>
              <a:gd name="connsiteX5" fmla="*/ 411983 w 552660"/>
              <a:gd name="connsiteY5" fmla="*/ 406958 h 428543"/>
              <a:gd name="connsiteX6" fmla="*/ 517491 w 552660"/>
              <a:gd name="connsiteY6" fmla="*/ 427055 h 428543"/>
              <a:gd name="connsiteX7" fmla="*/ 552660 w 552660"/>
              <a:gd name="connsiteY7" fmla="*/ 427055 h 428543"/>
              <a:gd name="connsiteX8" fmla="*/ 552660 w 552660"/>
              <a:gd name="connsiteY8" fmla="*/ 427055 h 428543"/>
              <a:gd name="connsiteX0" fmla="*/ 0 w 552660"/>
              <a:gd name="connsiteY0" fmla="*/ 0 h 428543"/>
              <a:gd name="connsiteX1" fmla="*/ 85411 w 552660"/>
              <a:gd name="connsiteY1" fmla="*/ 160773 h 428543"/>
              <a:gd name="connsiteX2" fmla="*/ 150726 w 552660"/>
              <a:gd name="connsiteY2" fmla="*/ 241160 h 428543"/>
              <a:gd name="connsiteX3" fmla="*/ 231113 w 552660"/>
              <a:gd name="connsiteY3" fmla="*/ 321547 h 428543"/>
              <a:gd name="connsiteX4" fmla="*/ 321548 w 552660"/>
              <a:gd name="connsiteY4" fmla="*/ 371789 h 428543"/>
              <a:gd name="connsiteX5" fmla="*/ 411983 w 552660"/>
              <a:gd name="connsiteY5" fmla="*/ 406958 h 428543"/>
              <a:gd name="connsiteX6" fmla="*/ 517491 w 552660"/>
              <a:gd name="connsiteY6" fmla="*/ 427055 h 428543"/>
              <a:gd name="connsiteX7" fmla="*/ 552660 w 552660"/>
              <a:gd name="connsiteY7" fmla="*/ 427055 h 428543"/>
              <a:gd name="connsiteX8" fmla="*/ 552660 w 552660"/>
              <a:gd name="connsiteY8" fmla="*/ 427055 h 428543"/>
              <a:gd name="connsiteX0" fmla="*/ 0 w 552660"/>
              <a:gd name="connsiteY0" fmla="*/ 0 h 428543"/>
              <a:gd name="connsiteX1" fmla="*/ 85411 w 552660"/>
              <a:gd name="connsiteY1" fmla="*/ 160773 h 428543"/>
              <a:gd name="connsiteX2" fmla="*/ 150726 w 552660"/>
              <a:gd name="connsiteY2" fmla="*/ 241160 h 428543"/>
              <a:gd name="connsiteX3" fmla="*/ 231113 w 552660"/>
              <a:gd name="connsiteY3" fmla="*/ 321547 h 428543"/>
              <a:gd name="connsiteX4" fmla="*/ 321548 w 552660"/>
              <a:gd name="connsiteY4" fmla="*/ 371789 h 428543"/>
              <a:gd name="connsiteX5" fmla="*/ 411983 w 552660"/>
              <a:gd name="connsiteY5" fmla="*/ 406958 h 428543"/>
              <a:gd name="connsiteX6" fmla="*/ 517491 w 552660"/>
              <a:gd name="connsiteY6" fmla="*/ 427055 h 428543"/>
              <a:gd name="connsiteX7" fmla="*/ 552660 w 552660"/>
              <a:gd name="connsiteY7" fmla="*/ 427055 h 428543"/>
              <a:gd name="connsiteX8" fmla="*/ 552660 w 552660"/>
              <a:gd name="connsiteY8" fmla="*/ 427055 h 428543"/>
              <a:gd name="connsiteX0" fmla="*/ 0 w 552660"/>
              <a:gd name="connsiteY0" fmla="*/ 0 h 428543"/>
              <a:gd name="connsiteX1" fmla="*/ 85411 w 552660"/>
              <a:gd name="connsiteY1" fmla="*/ 175845 h 428543"/>
              <a:gd name="connsiteX2" fmla="*/ 150726 w 552660"/>
              <a:gd name="connsiteY2" fmla="*/ 241160 h 428543"/>
              <a:gd name="connsiteX3" fmla="*/ 231113 w 552660"/>
              <a:gd name="connsiteY3" fmla="*/ 321547 h 428543"/>
              <a:gd name="connsiteX4" fmla="*/ 321548 w 552660"/>
              <a:gd name="connsiteY4" fmla="*/ 371789 h 428543"/>
              <a:gd name="connsiteX5" fmla="*/ 411983 w 552660"/>
              <a:gd name="connsiteY5" fmla="*/ 406958 h 428543"/>
              <a:gd name="connsiteX6" fmla="*/ 517491 w 552660"/>
              <a:gd name="connsiteY6" fmla="*/ 427055 h 428543"/>
              <a:gd name="connsiteX7" fmla="*/ 552660 w 552660"/>
              <a:gd name="connsiteY7" fmla="*/ 427055 h 428543"/>
              <a:gd name="connsiteX8" fmla="*/ 552660 w 552660"/>
              <a:gd name="connsiteY8" fmla="*/ 427055 h 428543"/>
              <a:gd name="connsiteX0" fmla="*/ 0 w 552660"/>
              <a:gd name="connsiteY0" fmla="*/ 0 h 428543"/>
              <a:gd name="connsiteX1" fmla="*/ 85411 w 552660"/>
              <a:gd name="connsiteY1" fmla="*/ 175845 h 428543"/>
              <a:gd name="connsiteX2" fmla="*/ 155750 w 552660"/>
              <a:gd name="connsiteY2" fmla="*/ 261256 h 428543"/>
              <a:gd name="connsiteX3" fmla="*/ 231113 w 552660"/>
              <a:gd name="connsiteY3" fmla="*/ 321547 h 428543"/>
              <a:gd name="connsiteX4" fmla="*/ 321548 w 552660"/>
              <a:gd name="connsiteY4" fmla="*/ 371789 h 428543"/>
              <a:gd name="connsiteX5" fmla="*/ 411983 w 552660"/>
              <a:gd name="connsiteY5" fmla="*/ 406958 h 428543"/>
              <a:gd name="connsiteX6" fmla="*/ 517491 w 552660"/>
              <a:gd name="connsiteY6" fmla="*/ 427055 h 428543"/>
              <a:gd name="connsiteX7" fmla="*/ 552660 w 552660"/>
              <a:gd name="connsiteY7" fmla="*/ 427055 h 428543"/>
              <a:gd name="connsiteX8" fmla="*/ 552660 w 552660"/>
              <a:gd name="connsiteY8" fmla="*/ 427055 h 428543"/>
              <a:gd name="connsiteX0" fmla="*/ 0 w 552660"/>
              <a:gd name="connsiteY0" fmla="*/ 0 h 428543"/>
              <a:gd name="connsiteX1" fmla="*/ 85411 w 552660"/>
              <a:gd name="connsiteY1" fmla="*/ 175845 h 428543"/>
              <a:gd name="connsiteX2" fmla="*/ 165799 w 552660"/>
              <a:gd name="connsiteY2" fmla="*/ 256232 h 428543"/>
              <a:gd name="connsiteX3" fmla="*/ 231113 w 552660"/>
              <a:gd name="connsiteY3" fmla="*/ 321547 h 428543"/>
              <a:gd name="connsiteX4" fmla="*/ 321548 w 552660"/>
              <a:gd name="connsiteY4" fmla="*/ 371789 h 428543"/>
              <a:gd name="connsiteX5" fmla="*/ 411983 w 552660"/>
              <a:gd name="connsiteY5" fmla="*/ 406958 h 428543"/>
              <a:gd name="connsiteX6" fmla="*/ 517491 w 552660"/>
              <a:gd name="connsiteY6" fmla="*/ 427055 h 428543"/>
              <a:gd name="connsiteX7" fmla="*/ 552660 w 552660"/>
              <a:gd name="connsiteY7" fmla="*/ 427055 h 428543"/>
              <a:gd name="connsiteX8" fmla="*/ 552660 w 552660"/>
              <a:gd name="connsiteY8" fmla="*/ 427055 h 428543"/>
              <a:gd name="connsiteX0" fmla="*/ 0 w 552660"/>
              <a:gd name="connsiteY0" fmla="*/ 0 h 428543"/>
              <a:gd name="connsiteX1" fmla="*/ 85411 w 552660"/>
              <a:gd name="connsiteY1" fmla="*/ 175845 h 428543"/>
              <a:gd name="connsiteX2" fmla="*/ 165799 w 552660"/>
              <a:gd name="connsiteY2" fmla="*/ 266280 h 428543"/>
              <a:gd name="connsiteX3" fmla="*/ 231113 w 552660"/>
              <a:gd name="connsiteY3" fmla="*/ 321547 h 428543"/>
              <a:gd name="connsiteX4" fmla="*/ 321548 w 552660"/>
              <a:gd name="connsiteY4" fmla="*/ 371789 h 428543"/>
              <a:gd name="connsiteX5" fmla="*/ 411983 w 552660"/>
              <a:gd name="connsiteY5" fmla="*/ 406958 h 428543"/>
              <a:gd name="connsiteX6" fmla="*/ 517491 w 552660"/>
              <a:gd name="connsiteY6" fmla="*/ 427055 h 428543"/>
              <a:gd name="connsiteX7" fmla="*/ 552660 w 552660"/>
              <a:gd name="connsiteY7" fmla="*/ 427055 h 428543"/>
              <a:gd name="connsiteX8" fmla="*/ 552660 w 552660"/>
              <a:gd name="connsiteY8" fmla="*/ 427055 h 428543"/>
              <a:gd name="connsiteX0" fmla="*/ 0 w 552660"/>
              <a:gd name="connsiteY0" fmla="*/ 0 h 428543"/>
              <a:gd name="connsiteX1" fmla="*/ 85411 w 552660"/>
              <a:gd name="connsiteY1" fmla="*/ 175845 h 428543"/>
              <a:gd name="connsiteX2" fmla="*/ 165799 w 552660"/>
              <a:gd name="connsiteY2" fmla="*/ 266280 h 428543"/>
              <a:gd name="connsiteX3" fmla="*/ 231113 w 552660"/>
              <a:gd name="connsiteY3" fmla="*/ 321547 h 428543"/>
              <a:gd name="connsiteX4" fmla="*/ 321548 w 552660"/>
              <a:gd name="connsiteY4" fmla="*/ 371789 h 428543"/>
              <a:gd name="connsiteX5" fmla="*/ 411983 w 552660"/>
              <a:gd name="connsiteY5" fmla="*/ 406958 h 428543"/>
              <a:gd name="connsiteX6" fmla="*/ 517491 w 552660"/>
              <a:gd name="connsiteY6" fmla="*/ 427055 h 428543"/>
              <a:gd name="connsiteX7" fmla="*/ 552660 w 552660"/>
              <a:gd name="connsiteY7" fmla="*/ 427055 h 428543"/>
              <a:gd name="connsiteX8" fmla="*/ 552660 w 552660"/>
              <a:gd name="connsiteY8" fmla="*/ 427055 h 428543"/>
              <a:gd name="connsiteX0" fmla="*/ 0 w 552660"/>
              <a:gd name="connsiteY0" fmla="*/ 0 h 428543"/>
              <a:gd name="connsiteX1" fmla="*/ 85411 w 552660"/>
              <a:gd name="connsiteY1" fmla="*/ 185893 h 428543"/>
              <a:gd name="connsiteX2" fmla="*/ 165799 w 552660"/>
              <a:gd name="connsiteY2" fmla="*/ 266280 h 428543"/>
              <a:gd name="connsiteX3" fmla="*/ 231113 w 552660"/>
              <a:gd name="connsiteY3" fmla="*/ 321547 h 428543"/>
              <a:gd name="connsiteX4" fmla="*/ 321548 w 552660"/>
              <a:gd name="connsiteY4" fmla="*/ 371789 h 428543"/>
              <a:gd name="connsiteX5" fmla="*/ 411983 w 552660"/>
              <a:gd name="connsiteY5" fmla="*/ 406958 h 428543"/>
              <a:gd name="connsiteX6" fmla="*/ 517491 w 552660"/>
              <a:gd name="connsiteY6" fmla="*/ 427055 h 428543"/>
              <a:gd name="connsiteX7" fmla="*/ 552660 w 552660"/>
              <a:gd name="connsiteY7" fmla="*/ 427055 h 428543"/>
              <a:gd name="connsiteX8" fmla="*/ 552660 w 552660"/>
              <a:gd name="connsiteY8" fmla="*/ 427055 h 428543"/>
              <a:gd name="connsiteX0" fmla="*/ 0 w 552660"/>
              <a:gd name="connsiteY0" fmla="*/ 0 h 428543"/>
              <a:gd name="connsiteX1" fmla="*/ 95460 w 552660"/>
              <a:gd name="connsiteY1" fmla="*/ 185893 h 428543"/>
              <a:gd name="connsiteX2" fmla="*/ 165799 w 552660"/>
              <a:gd name="connsiteY2" fmla="*/ 266280 h 428543"/>
              <a:gd name="connsiteX3" fmla="*/ 231113 w 552660"/>
              <a:gd name="connsiteY3" fmla="*/ 321547 h 428543"/>
              <a:gd name="connsiteX4" fmla="*/ 321548 w 552660"/>
              <a:gd name="connsiteY4" fmla="*/ 371789 h 428543"/>
              <a:gd name="connsiteX5" fmla="*/ 411983 w 552660"/>
              <a:gd name="connsiteY5" fmla="*/ 406958 h 428543"/>
              <a:gd name="connsiteX6" fmla="*/ 517491 w 552660"/>
              <a:gd name="connsiteY6" fmla="*/ 427055 h 428543"/>
              <a:gd name="connsiteX7" fmla="*/ 552660 w 552660"/>
              <a:gd name="connsiteY7" fmla="*/ 427055 h 428543"/>
              <a:gd name="connsiteX8" fmla="*/ 552660 w 552660"/>
              <a:gd name="connsiteY8" fmla="*/ 427055 h 428543"/>
              <a:gd name="connsiteX0" fmla="*/ 0 w 552660"/>
              <a:gd name="connsiteY0" fmla="*/ 0 h 428543"/>
              <a:gd name="connsiteX1" fmla="*/ 95460 w 552660"/>
              <a:gd name="connsiteY1" fmla="*/ 185893 h 428543"/>
              <a:gd name="connsiteX2" fmla="*/ 165799 w 552660"/>
              <a:gd name="connsiteY2" fmla="*/ 271304 h 428543"/>
              <a:gd name="connsiteX3" fmla="*/ 231113 w 552660"/>
              <a:gd name="connsiteY3" fmla="*/ 321547 h 428543"/>
              <a:gd name="connsiteX4" fmla="*/ 321548 w 552660"/>
              <a:gd name="connsiteY4" fmla="*/ 371789 h 428543"/>
              <a:gd name="connsiteX5" fmla="*/ 411983 w 552660"/>
              <a:gd name="connsiteY5" fmla="*/ 406958 h 428543"/>
              <a:gd name="connsiteX6" fmla="*/ 517491 w 552660"/>
              <a:gd name="connsiteY6" fmla="*/ 427055 h 428543"/>
              <a:gd name="connsiteX7" fmla="*/ 552660 w 552660"/>
              <a:gd name="connsiteY7" fmla="*/ 427055 h 428543"/>
              <a:gd name="connsiteX8" fmla="*/ 552660 w 552660"/>
              <a:gd name="connsiteY8" fmla="*/ 427055 h 428543"/>
              <a:gd name="connsiteX0" fmla="*/ 0 w 552660"/>
              <a:gd name="connsiteY0" fmla="*/ 0 h 428543"/>
              <a:gd name="connsiteX1" fmla="*/ 95460 w 552660"/>
              <a:gd name="connsiteY1" fmla="*/ 185893 h 428543"/>
              <a:gd name="connsiteX2" fmla="*/ 165799 w 552660"/>
              <a:gd name="connsiteY2" fmla="*/ 271304 h 428543"/>
              <a:gd name="connsiteX3" fmla="*/ 231113 w 552660"/>
              <a:gd name="connsiteY3" fmla="*/ 326571 h 428543"/>
              <a:gd name="connsiteX4" fmla="*/ 321548 w 552660"/>
              <a:gd name="connsiteY4" fmla="*/ 371789 h 428543"/>
              <a:gd name="connsiteX5" fmla="*/ 411983 w 552660"/>
              <a:gd name="connsiteY5" fmla="*/ 406958 h 428543"/>
              <a:gd name="connsiteX6" fmla="*/ 517491 w 552660"/>
              <a:gd name="connsiteY6" fmla="*/ 427055 h 428543"/>
              <a:gd name="connsiteX7" fmla="*/ 552660 w 552660"/>
              <a:gd name="connsiteY7" fmla="*/ 427055 h 428543"/>
              <a:gd name="connsiteX8" fmla="*/ 552660 w 552660"/>
              <a:gd name="connsiteY8" fmla="*/ 427055 h 428543"/>
              <a:gd name="connsiteX0" fmla="*/ 0 w 552660"/>
              <a:gd name="connsiteY0" fmla="*/ 0 h 428543"/>
              <a:gd name="connsiteX1" fmla="*/ 95460 w 552660"/>
              <a:gd name="connsiteY1" fmla="*/ 185893 h 428543"/>
              <a:gd name="connsiteX2" fmla="*/ 165799 w 552660"/>
              <a:gd name="connsiteY2" fmla="*/ 271304 h 428543"/>
              <a:gd name="connsiteX3" fmla="*/ 231113 w 552660"/>
              <a:gd name="connsiteY3" fmla="*/ 326571 h 428543"/>
              <a:gd name="connsiteX4" fmla="*/ 321548 w 552660"/>
              <a:gd name="connsiteY4" fmla="*/ 381837 h 428543"/>
              <a:gd name="connsiteX5" fmla="*/ 411983 w 552660"/>
              <a:gd name="connsiteY5" fmla="*/ 406958 h 428543"/>
              <a:gd name="connsiteX6" fmla="*/ 517491 w 552660"/>
              <a:gd name="connsiteY6" fmla="*/ 427055 h 428543"/>
              <a:gd name="connsiteX7" fmla="*/ 552660 w 552660"/>
              <a:gd name="connsiteY7" fmla="*/ 427055 h 428543"/>
              <a:gd name="connsiteX8" fmla="*/ 552660 w 552660"/>
              <a:gd name="connsiteY8" fmla="*/ 427055 h 428543"/>
              <a:gd name="connsiteX0" fmla="*/ 0 w 552660"/>
              <a:gd name="connsiteY0" fmla="*/ 0 h 427427"/>
              <a:gd name="connsiteX1" fmla="*/ 95460 w 552660"/>
              <a:gd name="connsiteY1" fmla="*/ 185893 h 427427"/>
              <a:gd name="connsiteX2" fmla="*/ 165799 w 552660"/>
              <a:gd name="connsiteY2" fmla="*/ 271304 h 427427"/>
              <a:gd name="connsiteX3" fmla="*/ 231113 w 552660"/>
              <a:gd name="connsiteY3" fmla="*/ 326571 h 427427"/>
              <a:gd name="connsiteX4" fmla="*/ 321548 w 552660"/>
              <a:gd name="connsiteY4" fmla="*/ 381837 h 427427"/>
              <a:gd name="connsiteX5" fmla="*/ 411983 w 552660"/>
              <a:gd name="connsiteY5" fmla="*/ 422031 h 427427"/>
              <a:gd name="connsiteX6" fmla="*/ 517491 w 552660"/>
              <a:gd name="connsiteY6" fmla="*/ 427055 h 427427"/>
              <a:gd name="connsiteX7" fmla="*/ 552660 w 552660"/>
              <a:gd name="connsiteY7" fmla="*/ 427055 h 427427"/>
              <a:gd name="connsiteX8" fmla="*/ 552660 w 552660"/>
              <a:gd name="connsiteY8" fmla="*/ 427055 h 427427"/>
              <a:gd name="connsiteX0" fmla="*/ 0 w 552660"/>
              <a:gd name="connsiteY0" fmla="*/ 0 h 427427"/>
              <a:gd name="connsiteX1" fmla="*/ 95460 w 552660"/>
              <a:gd name="connsiteY1" fmla="*/ 185893 h 427427"/>
              <a:gd name="connsiteX2" fmla="*/ 165799 w 552660"/>
              <a:gd name="connsiteY2" fmla="*/ 271304 h 427427"/>
              <a:gd name="connsiteX3" fmla="*/ 231113 w 552660"/>
              <a:gd name="connsiteY3" fmla="*/ 326571 h 427427"/>
              <a:gd name="connsiteX4" fmla="*/ 321548 w 552660"/>
              <a:gd name="connsiteY4" fmla="*/ 381837 h 427427"/>
              <a:gd name="connsiteX5" fmla="*/ 411983 w 552660"/>
              <a:gd name="connsiteY5" fmla="*/ 422031 h 427427"/>
              <a:gd name="connsiteX6" fmla="*/ 517491 w 552660"/>
              <a:gd name="connsiteY6" fmla="*/ 427055 h 427427"/>
              <a:gd name="connsiteX7" fmla="*/ 552660 w 552660"/>
              <a:gd name="connsiteY7" fmla="*/ 427055 h 427427"/>
              <a:gd name="connsiteX8" fmla="*/ 552660 w 552660"/>
              <a:gd name="connsiteY8" fmla="*/ 427055 h 427427"/>
              <a:gd name="connsiteX0" fmla="*/ 0 w 552660"/>
              <a:gd name="connsiteY0" fmla="*/ 0 h 433339"/>
              <a:gd name="connsiteX1" fmla="*/ 95460 w 552660"/>
              <a:gd name="connsiteY1" fmla="*/ 185893 h 433339"/>
              <a:gd name="connsiteX2" fmla="*/ 165799 w 552660"/>
              <a:gd name="connsiteY2" fmla="*/ 271304 h 433339"/>
              <a:gd name="connsiteX3" fmla="*/ 231113 w 552660"/>
              <a:gd name="connsiteY3" fmla="*/ 326571 h 433339"/>
              <a:gd name="connsiteX4" fmla="*/ 321548 w 552660"/>
              <a:gd name="connsiteY4" fmla="*/ 381837 h 433339"/>
              <a:gd name="connsiteX5" fmla="*/ 411983 w 552660"/>
              <a:gd name="connsiteY5" fmla="*/ 422031 h 433339"/>
              <a:gd name="connsiteX6" fmla="*/ 517491 w 552660"/>
              <a:gd name="connsiteY6" fmla="*/ 427055 h 433339"/>
              <a:gd name="connsiteX7" fmla="*/ 552660 w 552660"/>
              <a:gd name="connsiteY7" fmla="*/ 427055 h 433339"/>
              <a:gd name="connsiteX8" fmla="*/ 552660 w 552660"/>
              <a:gd name="connsiteY8" fmla="*/ 427055 h 433339"/>
              <a:gd name="connsiteX0" fmla="*/ 0 w 552660"/>
              <a:gd name="connsiteY0" fmla="*/ 0 h 429020"/>
              <a:gd name="connsiteX1" fmla="*/ 95460 w 552660"/>
              <a:gd name="connsiteY1" fmla="*/ 185893 h 429020"/>
              <a:gd name="connsiteX2" fmla="*/ 165799 w 552660"/>
              <a:gd name="connsiteY2" fmla="*/ 271304 h 429020"/>
              <a:gd name="connsiteX3" fmla="*/ 231113 w 552660"/>
              <a:gd name="connsiteY3" fmla="*/ 326571 h 429020"/>
              <a:gd name="connsiteX4" fmla="*/ 321548 w 552660"/>
              <a:gd name="connsiteY4" fmla="*/ 381837 h 429020"/>
              <a:gd name="connsiteX5" fmla="*/ 411983 w 552660"/>
              <a:gd name="connsiteY5" fmla="*/ 422031 h 429020"/>
              <a:gd name="connsiteX6" fmla="*/ 517491 w 552660"/>
              <a:gd name="connsiteY6" fmla="*/ 427055 h 429020"/>
              <a:gd name="connsiteX7" fmla="*/ 552660 w 552660"/>
              <a:gd name="connsiteY7" fmla="*/ 427055 h 429020"/>
              <a:gd name="connsiteX8" fmla="*/ 552660 w 552660"/>
              <a:gd name="connsiteY8" fmla="*/ 427055 h 429020"/>
              <a:gd name="connsiteX0" fmla="*/ 0 w 555264"/>
              <a:gd name="connsiteY0" fmla="*/ 0 h 437103"/>
              <a:gd name="connsiteX1" fmla="*/ 95460 w 555264"/>
              <a:gd name="connsiteY1" fmla="*/ 185893 h 437103"/>
              <a:gd name="connsiteX2" fmla="*/ 165799 w 555264"/>
              <a:gd name="connsiteY2" fmla="*/ 271304 h 437103"/>
              <a:gd name="connsiteX3" fmla="*/ 231113 w 555264"/>
              <a:gd name="connsiteY3" fmla="*/ 326571 h 437103"/>
              <a:gd name="connsiteX4" fmla="*/ 321548 w 555264"/>
              <a:gd name="connsiteY4" fmla="*/ 381837 h 437103"/>
              <a:gd name="connsiteX5" fmla="*/ 411983 w 555264"/>
              <a:gd name="connsiteY5" fmla="*/ 422031 h 437103"/>
              <a:gd name="connsiteX6" fmla="*/ 517491 w 555264"/>
              <a:gd name="connsiteY6" fmla="*/ 427055 h 437103"/>
              <a:gd name="connsiteX7" fmla="*/ 552660 w 555264"/>
              <a:gd name="connsiteY7" fmla="*/ 427055 h 437103"/>
              <a:gd name="connsiteX8" fmla="*/ 552660 w 555264"/>
              <a:gd name="connsiteY8" fmla="*/ 437103 h 437103"/>
              <a:gd name="connsiteX0" fmla="*/ 0 w 555264"/>
              <a:gd name="connsiteY0" fmla="*/ 0 h 437148"/>
              <a:gd name="connsiteX1" fmla="*/ 95460 w 555264"/>
              <a:gd name="connsiteY1" fmla="*/ 185893 h 437148"/>
              <a:gd name="connsiteX2" fmla="*/ 165799 w 555264"/>
              <a:gd name="connsiteY2" fmla="*/ 271304 h 437148"/>
              <a:gd name="connsiteX3" fmla="*/ 231113 w 555264"/>
              <a:gd name="connsiteY3" fmla="*/ 326571 h 437148"/>
              <a:gd name="connsiteX4" fmla="*/ 321548 w 555264"/>
              <a:gd name="connsiteY4" fmla="*/ 381837 h 437148"/>
              <a:gd name="connsiteX5" fmla="*/ 411983 w 555264"/>
              <a:gd name="connsiteY5" fmla="*/ 422031 h 437148"/>
              <a:gd name="connsiteX6" fmla="*/ 517491 w 555264"/>
              <a:gd name="connsiteY6" fmla="*/ 437103 h 437148"/>
              <a:gd name="connsiteX7" fmla="*/ 552660 w 555264"/>
              <a:gd name="connsiteY7" fmla="*/ 427055 h 437148"/>
              <a:gd name="connsiteX8" fmla="*/ 552660 w 555264"/>
              <a:gd name="connsiteY8" fmla="*/ 437103 h 437148"/>
              <a:gd name="connsiteX0" fmla="*/ 0 w 555264"/>
              <a:gd name="connsiteY0" fmla="*/ 0 h 437148"/>
              <a:gd name="connsiteX1" fmla="*/ 95460 w 555264"/>
              <a:gd name="connsiteY1" fmla="*/ 185893 h 437148"/>
              <a:gd name="connsiteX2" fmla="*/ 165799 w 555264"/>
              <a:gd name="connsiteY2" fmla="*/ 271304 h 437148"/>
              <a:gd name="connsiteX3" fmla="*/ 231113 w 555264"/>
              <a:gd name="connsiteY3" fmla="*/ 326571 h 437148"/>
              <a:gd name="connsiteX4" fmla="*/ 321548 w 555264"/>
              <a:gd name="connsiteY4" fmla="*/ 381837 h 437148"/>
              <a:gd name="connsiteX5" fmla="*/ 411983 w 555264"/>
              <a:gd name="connsiteY5" fmla="*/ 422031 h 437148"/>
              <a:gd name="connsiteX6" fmla="*/ 517491 w 555264"/>
              <a:gd name="connsiteY6" fmla="*/ 437103 h 437148"/>
              <a:gd name="connsiteX7" fmla="*/ 552660 w 555264"/>
              <a:gd name="connsiteY7" fmla="*/ 427055 h 437148"/>
              <a:gd name="connsiteX8" fmla="*/ 552660 w 555264"/>
              <a:gd name="connsiteY8" fmla="*/ 437103 h 437148"/>
              <a:gd name="connsiteX0" fmla="*/ 0 w 555264"/>
              <a:gd name="connsiteY0" fmla="*/ 0 h 437103"/>
              <a:gd name="connsiteX1" fmla="*/ 95460 w 555264"/>
              <a:gd name="connsiteY1" fmla="*/ 185893 h 437103"/>
              <a:gd name="connsiteX2" fmla="*/ 165799 w 555264"/>
              <a:gd name="connsiteY2" fmla="*/ 271304 h 437103"/>
              <a:gd name="connsiteX3" fmla="*/ 231113 w 555264"/>
              <a:gd name="connsiteY3" fmla="*/ 326571 h 437103"/>
              <a:gd name="connsiteX4" fmla="*/ 321548 w 555264"/>
              <a:gd name="connsiteY4" fmla="*/ 381837 h 437103"/>
              <a:gd name="connsiteX5" fmla="*/ 411983 w 555264"/>
              <a:gd name="connsiteY5" fmla="*/ 422031 h 437103"/>
              <a:gd name="connsiteX6" fmla="*/ 517491 w 555264"/>
              <a:gd name="connsiteY6" fmla="*/ 422031 h 437103"/>
              <a:gd name="connsiteX7" fmla="*/ 552660 w 555264"/>
              <a:gd name="connsiteY7" fmla="*/ 427055 h 437103"/>
              <a:gd name="connsiteX8" fmla="*/ 552660 w 555264"/>
              <a:gd name="connsiteY8" fmla="*/ 437103 h 437103"/>
              <a:gd name="connsiteX0" fmla="*/ 0 w 555264"/>
              <a:gd name="connsiteY0" fmla="*/ 0 h 437103"/>
              <a:gd name="connsiteX1" fmla="*/ 95460 w 555264"/>
              <a:gd name="connsiteY1" fmla="*/ 185893 h 437103"/>
              <a:gd name="connsiteX2" fmla="*/ 165799 w 555264"/>
              <a:gd name="connsiteY2" fmla="*/ 271304 h 437103"/>
              <a:gd name="connsiteX3" fmla="*/ 231113 w 555264"/>
              <a:gd name="connsiteY3" fmla="*/ 326571 h 437103"/>
              <a:gd name="connsiteX4" fmla="*/ 321548 w 555264"/>
              <a:gd name="connsiteY4" fmla="*/ 381837 h 437103"/>
              <a:gd name="connsiteX5" fmla="*/ 411983 w 555264"/>
              <a:gd name="connsiteY5" fmla="*/ 422031 h 437103"/>
              <a:gd name="connsiteX6" fmla="*/ 517491 w 555264"/>
              <a:gd name="connsiteY6" fmla="*/ 432079 h 437103"/>
              <a:gd name="connsiteX7" fmla="*/ 552660 w 555264"/>
              <a:gd name="connsiteY7" fmla="*/ 427055 h 437103"/>
              <a:gd name="connsiteX8" fmla="*/ 552660 w 555264"/>
              <a:gd name="connsiteY8" fmla="*/ 437103 h 437103"/>
              <a:gd name="connsiteX0" fmla="*/ 0 w 555264"/>
              <a:gd name="connsiteY0" fmla="*/ 0 h 437103"/>
              <a:gd name="connsiteX1" fmla="*/ 95460 w 555264"/>
              <a:gd name="connsiteY1" fmla="*/ 185893 h 437103"/>
              <a:gd name="connsiteX2" fmla="*/ 165799 w 555264"/>
              <a:gd name="connsiteY2" fmla="*/ 271304 h 437103"/>
              <a:gd name="connsiteX3" fmla="*/ 231113 w 555264"/>
              <a:gd name="connsiteY3" fmla="*/ 326571 h 437103"/>
              <a:gd name="connsiteX4" fmla="*/ 321548 w 555264"/>
              <a:gd name="connsiteY4" fmla="*/ 381837 h 437103"/>
              <a:gd name="connsiteX5" fmla="*/ 411983 w 555264"/>
              <a:gd name="connsiteY5" fmla="*/ 417007 h 437103"/>
              <a:gd name="connsiteX6" fmla="*/ 517491 w 555264"/>
              <a:gd name="connsiteY6" fmla="*/ 432079 h 437103"/>
              <a:gd name="connsiteX7" fmla="*/ 552660 w 555264"/>
              <a:gd name="connsiteY7" fmla="*/ 427055 h 437103"/>
              <a:gd name="connsiteX8" fmla="*/ 552660 w 555264"/>
              <a:gd name="connsiteY8" fmla="*/ 437103 h 43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264" h="437103">
                <a:moveTo>
                  <a:pt x="0" y="0"/>
                </a:moveTo>
                <a:cubicBezTo>
                  <a:pt x="15910" y="69082"/>
                  <a:pt x="67827" y="140676"/>
                  <a:pt x="95460" y="185893"/>
                </a:cubicBezTo>
                <a:cubicBezTo>
                  <a:pt x="123093" y="231110"/>
                  <a:pt x="143190" y="247858"/>
                  <a:pt x="165799" y="271304"/>
                </a:cubicBezTo>
                <a:cubicBezTo>
                  <a:pt x="188408" y="294750"/>
                  <a:pt x="205155" y="308149"/>
                  <a:pt x="231113" y="326571"/>
                </a:cubicBezTo>
                <a:cubicBezTo>
                  <a:pt x="257071" y="344993"/>
                  <a:pt x="291403" y="366764"/>
                  <a:pt x="321548" y="381837"/>
                </a:cubicBezTo>
                <a:cubicBezTo>
                  <a:pt x="351693" y="396910"/>
                  <a:pt x="379326" y="408633"/>
                  <a:pt x="411983" y="417007"/>
                </a:cubicBezTo>
                <a:cubicBezTo>
                  <a:pt x="444640" y="425381"/>
                  <a:pt x="494045" y="430404"/>
                  <a:pt x="517491" y="432079"/>
                </a:cubicBezTo>
                <a:cubicBezTo>
                  <a:pt x="540937" y="433754"/>
                  <a:pt x="546799" y="426218"/>
                  <a:pt x="552660" y="427055"/>
                </a:cubicBezTo>
                <a:cubicBezTo>
                  <a:pt x="558521" y="427892"/>
                  <a:pt x="552660" y="433754"/>
                  <a:pt x="552660" y="43710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Freeform 58"/>
          <p:cNvSpPr/>
          <p:nvPr/>
        </p:nvSpPr>
        <p:spPr>
          <a:xfrm>
            <a:off x="6831612" y="4281260"/>
            <a:ext cx="599737" cy="706944"/>
          </a:xfrm>
          <a:custGeom>
            <a:avLst/>
            <a:gdLst>
              <a:gd name="connsiteX0" fmla="*/ 0 w 579640"/>
              <a:gd name="connsiteY0" fmla="*/ 713433 h 713433"/>
              <a:gd name="connsiteX1" fmla="*/ 120580 w 579640"/>
              <a:gd name="connsiteY1" fmla="*/ 693336 h 713433"/>
              <a:gd name="connsiteX2" fmla="*/ 221063 w 579640"/>
              <a:gd name="connsiteY2" fmla="*/ 658167 h 713433"/>
              <a:gd name="connsiteX3" fmla="*/ 306474 w 579640"/>
              <a:gd name="connsiteY3" fmla="*/ 602901 h 713433"/>
              <a:gd name="connsiteX4" fmla="*/ 391885 w 579640"/>
              <a:gd name="connsiteY4" fmla="*/ 517490 h 713433"/>
              <a:gd name="connsiteX5" fmla="*/ 487345 w 579640"/>
              <a:gd name="connsiteY5" fmla="*/ 386862 h 713433"/>
              <a:gd name="connsiteX6" fmla="*/ 552659 w 579640"/>
              <a:gd name="connsiteY6" fmla="*/ 216040 h 713433"/>
              <a:gd name="connsiteX7" fmla="*/ 577780 w 579640"/>
              <a:gd name="connsiteY7" fmla="*/ 70338 h 713433"/>
              <a:gd name="connsiteX8" fmla="*/ 577780 w 579640"/>
              <a:gd name="connsiteY8" fmla="*/ 0 h 713433"/>
              <a:gd name="connsiteX9" fmla="*/ 577780 w 579640"/>
              <a:gd name="connsiteY9" fmla="*/ 0 h 713433"/>
              <a:gd name="connsiteX0" fmla="*/ 0 w 599737"/>
              <a:gd name="connsiteY0" fmla="*/ 703385 h 703385"/>
              <a:gd name="connsiteX1" fmla="*/ 140677 w 599737"/>
              <a:gd name="connsiteY1" fmla="*/ 693336 h 703385"/>
              <a:gd name="connsiteX2" fmla="*/ 241160 w 599737"/>
              <a:gd name="connsiteY2" fmla="*/ 658167 h 703385"/>
              <a:gd name="connsiteX3" fmla="*/ 326571 w 599737"/>
              <a:gd name="connsiteY3" fmla="*/ 602901 h 703385"/>
              <a:gd name="connsiteX4" fmla="*/ 411982 w 599737"/>
              <a:gd name="connsiteY4" fmla="*/ 517490 h 703385"/>
              <a:gd name="connsiteX5" fmla="*/ 507442 w 599737"/>
              <a:gd name="connsiteY5" fmla="*/ 386862 h 703385"/>
              <a:gd name="connsiteX6" fmla="*/ 572756 w 599737"/>
              <a:gd name="connsiteY6" fmla="*/ 216040 h 703385"/>
              <a:gd name="connsiteX7" fmla="*/ 597877 w 599737"/>
              <a:gd name="connsiteY7" fmla="*/ 70338 h 703385"/>
              <a:gd name="connsiteX8" fmla="*/ 597877 w 599737"/>
              <a:gd name="connsiteY8" fmla="*/ 0 h 703385"/>
              <a:gd name="connsiteX9" fmla="*/ 597877 w 599737"/>
              <a:gd name="connsiteY9" fmla="*/ 0 h 703385"/>
              <a:gd name="connsiteX0" fmla="*/ 0 w 599737"/>
              <a:gd name="connsiteY0" fmla="*/ 703385 h 703385"/>
              <a:gd name="connsiteX1" fmla="*/ 140677 w 599737"/>
              <a:gd name="connsiteY1" fmla="*/ 693336 h 703385"/>
              <a:gd name="connsiteX2" fmla="*/ 241160 w 599737"/>
              <a:gd name="connsiteY2" fmla="*/ 658167 h 703385"/>
              <a:gd name="connsiteX3" fmla="*/ 326571 w 599737"/>
              <a:gd name="connsiteY3" fmla="*/ 602901 h 703385"/>
              <a:gd name="connsiteX4" fmla="*/ 411982 w 599737"/>
              <a:gd name="connsiteY4" fmla="*/ 517490 h 703385"/>
              <a:gd name="connsiteX5" fmla="*/ 507442 w 599737"/>
              <a:gd name="connsiteY5" fmla="*/ 386862 h 703385"/>
              <a:gd name="connsiteX6" fmla="*/ 572756 w 599737"/>
              <a:gd name="connsiteY6" fmla="*/ 216040 h 703385"/>
              <a:gd name="connsiteX7" fmla="*/ 597877 w 599737"/>
              <a:gd name="connsiteY7" fmla="*/ 70338 h 703385"/>
              <a:gd name="connsiteX8" fmla="*/ 597877 w 599737"/>
              <a:gd name="connsiteY8" fmla="*/ 0 h 703385"/>
              <a:gd name="connsiteX9" fmla="*/ 597877 w 599737"/>
              <a:gd name="connsiteY9" fmla="*/ 0 h 703385"/>
              <a:gd name="connsiteX0" fmla="*/ 0 w 599737"/>
              <a:gd name="connsiteY0" fmla="*/ 703385 h 704842"/>
              <a:gd name="connsiteX1" fmla="*/ 140677 w 599737"/>
              <a:gd name="connsiteY1" fmla="*/ 693336 h 704842"/>
              <a:gd name="connsiteX2" fmla="*/ 241160 w 599737"/>
              <a:gd name="connsiteY2" fmla="*/ 658167 h 704842"/>
              <a:gd name="connsiteX3" fmla="*/ 326571 w 599737"/>
              <a:gd name="connsiteY3" fmla="*/ 602901 h 704842"/>
              <a:gd name="connsiteX4" fmla="*/ 411982 w 599737"/>
              <a:gd name="connsiteY4" fmla="*/ 517490 h 704842"/>
              <a:gd name="connsiteX5" fmla="*/ 507442 w 599737"/>
              <a:gd name="connsiteY5" fmla="*/ 386862 h 704842"/>
              <a:gd name="connsiteX6" fmla="*/ 572756 w 599737"/>
              <a:gd name="connsiteY6" fmla="*/ 216040 h 704842"/>
              <a:gd name="connsiteX7" fmla="*/ 597877 w 599737"/>
              <a:gd name="connsiteY7" fmla="*/ 70338 h 704842"/>
              <a:gd name="connsiteX8" fmla="*/ 597877 w 599737"/>
              <a:gd name="connsiteY8" fmla="*/ 0 h 704842"/>
              <a:gd name="connsiteX9" fmla="*/ 597877 w 599737"/>
              <a:gd name="connsiteY9" fmla="*/ 0 h 704842"/>
              <a:gd name="connsiteX0" fmla="*/ 0 w 599737"/>
              <a:gd name="connsiteY0" fmla="*/ 703385 h 706944"/>
              <a:gd name="connsiteX1" fmla="*/ 140677 w 599737"/>
              <a:gd name="connsiteY1" fmla="*/ 693336 h 706944"/>
              <a:gd name="connsiteX2" fmla="*/ 241160 w 599737"/>
              <a:gd name="connsiteY2" fmla="*/ 658167 h 706944"/>
              <a:gd name="connsiteX3" fmla="*/ 326571 w 599737"/>
              <a:gd name="connsiteY3" fmla="*/ 602901 h 706944"/>
              <a:gd name="connsiteX4" fmla="*/ 411982 w 599737"/>
              <a:gd name="connsiteY4" fmla="*/ 517490 h 706944"/>
              <a:gd name="connsiteX5" fmla="*/ 507442 w 599737"/>
              <a:gd name="connsiteY5" fmla="*/ 386862 h 706944"/>
              <a:gd name="connsiteX6" fmla="*/ 572756 w 599737"/>
              <a:gd name="connsiteY6" fmla="*/ 216040 h 706944"/>
              <a:gd name="connsiteX7" fmla="*/ 597877 w 599737"/>
              <a:gd name="connsiteY7" fmla="*/ 70338 h 706944"/>
              <a:gd name="connsiteX8" fmla="*/ 597877 w 599737"/>
              <a:gd name="connsiteY8" fmla="*/ 0 h 706944"/>
              <a:gd name="connsiteX9" fmla="*/ 597877 w 599737"/>
              <a:gd name="connsiteY9" fmla="*/ 0 h 706944"/>
              <a:gd name="connsiteX0" fmla="*/ 0 w 597877"/>
              <a:gd name="connsiteY0" fmla="*/ 703385 h 706944"/>
              <a:gd name="connsiteX1" fmla="*/ 140677 w 597877"/>
              <a:gd name="connsiteY1" fmla="*/ 693336 h 706944"/>
              <a:gd name="connsiteX2" fmla="*/ 241160 w 597877"/>
              <a:gd name="connsiteY2" fmla="*/ 658167 h 706944"/>
              <a:gd name="connsiteX3" fmla="*/ 326571 w 597877"/>
              <a:gd name="connsiteY3" fmla="*/ 602901 h 706944"/>
              <a:gd name="connsiteX4" fmla="*/ 411982 w 597877"/>
              <a:gd name="connsiteY4" fmla="*/ 517490 h 706944"/>
              <a:gd name="connsiteX5" fmla="*/ 507442 w 597877"/>
              <a:gd name="connsiteY5" fmla="*/ 386862 h 706944"/>
              <a:gd name="connsiteX6" fmla="*/ 572756 w 597877"/>
              <a:gd name="connsiteY6" fmla="*/ 216040 h 706944"/>
              <a:gd name="connsiteX7" fmla="*/ 592853 w 597877"/>
              <a:gd name="connsiteY7" fmla="*/ 70338 h 706944"/>
              <a:gd name="connsiteX8" fmla="*/ 597877 w 597877"/>
              <a:gd name="connsiteY8" fmla="*/ 0 h 706944"/>
              <a:gd name="connsiteX9" fmla="*/ 597877 w 597877"/>
              <a:gd name="connsiteY9" fmla="*/ 0 h 706944"/>
              <a:gd name="connsiteX0" fmla="*/ 0 w 599737"/>
              <a:gd name="connsiteY0" fmla="*/ 703385 h 706944"/>
              <a:gd name="connsiteX1" fmla="*/ 140677 w 599737"/>
              <a:gd name="connsiteY1" fmla="*/ 693336 h 706944"/>
              <a:gd name="connsiteX2" fmla="*/ 241160 w 599737"/>
              <a:gd name="connsiteY2" fmla="*/ 658167 h 706944"/>
              <a:gd name="connsiteX3" fmla="*/ 326571 w 599737"/>
              <a:gd name="connsiteY3" fmla="*/ 602901 h 706944"/>
              <a:gd name="connsiteX4" fmla="*/ 411982 w 599737"/>
              <a:gd name="connsiteY4" fmla="*/ 517490 h 706944"/>
              <a:gd name="connsiteX5" fmla="*/ 507442 w 599737"/>
              <a:gd name="connsiteY5" fmla="*/ 386862 h 706944"/>
              <a:gd name="connsiteX6" fmla="*/ 572756 w 599737"/>
              <a:gd name="connsiteY6" fmla="*/ 216040 h 706944"/>
              <a:gd name="connsiteX7" fmla="*/ 597877 w 599737"/>
              <a:gd name="connsiteY7" fmla="*/ 70338 h 706944"/>
              <a:gd name="connsiteX8" fmla="*/ 597877 w 599737"/>
              <a:gd name="connsiteY8" fmla="*/ 0 h 706944"/>
              <a:gd name="connsiteX9" fmla="*/ 597877 w 599737"/>
              <a:gd name="connsiteY9" fmla="*/ 0 h 706944"/>
              <a:gd name="connsiteX0" fmla="*/ 0 w 599737"/>
              <a:gd name="connsiteY0" fmla="*/ 703385 h 706944"/>
              <a:gd name="connsiteX1" fmla="*/ 140677 w 599737"/>
              <a:gd name="connsiteY1" fmla="*/ 693336 h 706944"/>
              <a:gd name="connsiteX2" fmla="*/ 241160 w 599737"/>
              <a:gd name="connsiteY2" fmla="*/ 658167 h 706944"/>
              <a:gd name="connsiteX3" fmla="*/ 326571 w 599737"/>
              <a:gd name="connsiteY3" fmla="*/ 602901 h 706944"/>
              <a:gd name="connsiteX4" fmla="*/ 411982 w 599737"/>
              <a:gd name="connsiteY4" fmla="*/ 517490 h 706944"/>
              <a:gd name="connsiteX5" fmla="*/ 507442 w 599737"/>
              <a:gd name="connsiteY5" fmla="*/ 386862 h 706944"/>
              <a:gd name="connsiteX6" fmla="*/ 572756 w 599737"/>
              <a:gd name="connsiteY6" fmla="*/ 216040 h 706944"/>
              <a:gd name="connsiteX7" fmla="*/ 597877 w 599737"/>
              <a:gd name="connsiteY7" fmla="*/ 70338 h 706944"/>
              <a:gd name="connsiteX8" fmla="*/ 597877 w 599737"/>
              <a:gd name="connsiteY8" fmla="*/ 0 h 706944"/>
              <a:gd name="connsiteX9" fmla="*/ 597877 w 599737"/>
              <a:gd name="connsiteY9" fmla="*/ 0 h 70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737" h="706944">
                <a:moveTo>
                  <a:pt x="0" y="703385"/>
                </a:moveTo>
                <a:cubicBezTo>
                  <a:pt x="41868" y="713014"/>
                  <a:pt x="100484" y="700872"/>
                  <a:pt x="140677" y="693336"/>
                </a:cubicBezTo>
                <a:cubicBezTo>
                  <a:pt x="180870" y="685800"/>
                  <a:pt x="210178" y="673239"/>
                  <a:pt x="241160" y="658167"/>
                </a:cubicBezTo>
                <a:cubicBezTo>
                  <a:pt x="272142" y="643095"/>
                  <a:pt x="298101" y="626347"/>
                  <a:pt x="326571" y="602901"/>
                </a:cubicBezTo>
                <a:cubicBezTo>
                  <a:pt x="355041" y="579455"/>
                  <a:pt x="381837" y="553496"/>
                  <a:pt x="411982" y="517490"/>
                </a:cubicBezTo>
                <a:cubicBezTo>
                  <a:pt x="442127" y="481484"/>
                  <a:pt x="480646" y="437104"/>
                  <a:pt x="507442" y="386862"/>
                </a:cubicBezTo>
                <a:cubicBezTo>
                  <a:pt x="534238" y="336620"/>
                  <a:pt x="557684" y="268794"/>
                  <a:pt x="572756" y="216040"/>
                </a:cubicBezTo>
                <a:cubicBezTo>
                  <a:pt x="587828" y="163286"/>
                  <a:pt x="593690" y="106345"/>
                  <a:pt x="597877" y="70338"/>
                </a:cubicBezTo>
                <a:cubicBezTo>
                  <a:pt x="602064" y="34331"/>
                  <a:pt x="597877" y="11723"/>
                  <a:pt x="597877" y="0"/>
                </a:cubicBezTo>
                <a:lnTo>
                  <a:pt x="597877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Freeform 59"/>
          <p:cNvSpPr/>
          <p:nvPr/>
        </p:nvSpPr>
        <p:spPr>
          <a:xfrm>
            <a:off x="7143112" y="3708503"/>
            <a:ext cx="286378" cy="587829"/>
          </a:xfrm>
          <a:custGeom>
            <a:avLst/>
            <a:gdLst>
              <a:gd name="connsiteX0" fmla="*/ 266281 w 266281"/>
              <a:gd name="connsiteY0" fmla="*/ 577781 h 577781"/>
              <a:gd name="connsiteX1" fmla="*/ 251208 w 266281"/>
              <a:gd name="connsiteY1" fmla="*/ 396910 h 577781"/>
              <a:gd name="connsiteX2" fmla="*/ 200967 w 266281"/>
              <a:gd name="connsiteY2" fmla="*/ 256233 h 577781"/>
              <a:gd name="connsiteX3" fmla="*/ 140676 w 266281"/>
              <a:gd name="connsiteY3" fmla="*/ 155750 h 577781"/>
              <a:gd name="connsiteX4" fmla="*/ 85410 w 266281"/>
              <a:gd name="connsiteY4" fmla="*/ 80387 h 577781"/>
              <a:gd name="connsiteX5" fmla="*/ 0 w 266281"/>
              <a:gd name="connsiteY5" fmla="*/ 0 h 577781"/>
              <a:gd name="connsiteX6" fmla="*/ 0 w 266281"/>
              <a:gd name="connsiteY6" fmla="*/ 0 h 577781"/>
              <a:gd name="connsiteX0" fmla="*/ 286378 w 286378"/>
              <a:gd name="connsiteY0" fmla="*/ 587829 h 587829"/>
              <a:gd name="connsiteX1" fmla="*/ 271305 w 286378"/>
              <a:gd name="connsiteY1" fmla="*/ 406958 h 587829"/>
              <a:gd name="connsiteX2" fmla="*/ 221064 w 286378"/>
              <a:gd name="connsiteY2" fmla="*/ 266281 h 587829"/>
              <a:gd name="connsiteX3" fmla="*/ 160773 w 286378"/>
              <a:gd name="connsiteY3" fmla="*/ 165798 h 587829"/>
              <a:gd name="connsiteX4" fmla="*/ 105507 w 286378"/>
              <a:gd name="connsiteY4" fmla="*/ 90435 h 587829"/>
              <a:gd name="connsiteX5" fmla="*/ 20097 w 286378"/>
              <a:gd name="connsiteY5" fmla="*/ 10048 h 587829"/>
              <a:gd name="connsiteX6" fmla="*/ 0 w 286378"/>
              <a:gd name="connsiteY6" fmla="*/ 0 h 587829"/>
              <a:gd name="connsiteX0" fmla="*/ 286378 w 286378"/>
              <a:gd name="connsiteY0" fmla="*/ 587829 h 587829"/>
              <a:gd name="connsiteX1" fmla="*/ 271305 w 286378"/>
              <a:gd name="connsiteY1" fmla="*/ 406958 h 587829"/>
              <a:gd name="connsiteX2" fmla="*/ 221064 w 286378"/>
              <a:gd name="connsiteY2" fmla="*/ 266281 h 587829"/>
              <a:gd name="connsiteX3" fmla="*/ 155749 w 286378"/>
              <a:gd name="connsiteY3" fmla="*/ 165798 h 587829"/>
              <a:gd name="connsiteX4" fmla="*/ 105507 w 286378"/>
              <a:gd name="connsiteY4" fmla="*/ 90435 h 587829"/>
              <a:gd name="connsiteX5" fmla="*/ 20097 w 286378"/>
              <a:gd name="connsiteY5" fmla="*/ 10048 h 587829"/>
              <a:gd name="connsiteX6" fmla="*/ 0 w 286378"/>
              <a:gd name="connsiteY6" fmla="*/ 0 h 587829"/>
              <a:gd name="connsiteX0" fmla="*/ 286378 w 286378"/>
              <a:gd name="connsiteY0" fmla="*/ 587829 h 587829"/>
              <a:gd name="connsiteX1" fmla="*/ 271305 w 286378"/>
              <a:gd name="connsiteY1" fmla="*/ 406958 h 587829"/>
              <a:gd name="connsiteX2" fmla="*/ 221064 w 286378"/>
              <a:gd name="connsiteY2" fmla="*/ 266281 h 587829"/>
              <a:gd name="connsiteX3" fmla="*/ 155749 w 286378"/>
              <a:gd name="connsiteY3" fmla="*/ 165798 h 587829"/>
              <a:gd name="connsiteX4" fmla="*/ 100483 w 286378"/>
              <a:gd name="connsiteY4" fmla="*/ 90435 h 587829"/>
              <a:gd name="connsiteX5" fmla="*/ 20097 w 286378"/>
              <a:gd name="connsiteY5" fmla="*/ 10048 h 587829"/>
              <a:gd name="connsiteX6" fmla="*/ 0 w 286378"/>
              <a:gd name="connsiteY6" fmla="*/ 0 h 587829"/>
              <a:gd name="connsiteX0" fmla="*/ 286378 w 286378"/>
              <a:gd name="connsiteY0" fmla="*/ 587829 h 587829"/>
              <a:gd name="connsiteX1" fmla="*/ 271305 w 286378"/>
              <a:gd name="connsiteY1" fmla="*/ 406958 h 587829"/>
              <a:gd name="connsiteX2" fmla="*/ 216040 w 286378"/>
              <a:gd name="connsiteY2" fmla="*/ 271306 h 587829"/>
              <a:gd name="connsiteX3" fmla="*/ 155749 w 286378"/>
              <a:gd name="connsiteY3" fmla="*/ 165798 h 587829"/>
              <a:gd name="connsiteX4" fmla="*/ 100483 w 286378"/>
              <a:gd name="connsiteY4" fmla="*/ 90435 h 587829"/>
              <a:gd name="connsiteX5" fmla="*/ 20097 w 286378"/>
              <a:gd name="connsiteY5" fmla="*/ 10048 h 587829"/>
              <a:gd name="connsiteX6" fmla="*/ 0 w 286378"/>
              <a:gd name="connsiteY6" fmla="*/ 0 h 587829"/>
              <a:gd name="connsiteX0" fmla="*/ 286378 w 286378"/>
              <a:gd name="connsiteY0" fmla="*/ 587829 h 587829"/>
              <a:gd name="connsiteX1" fmla="*/ 266281 w 286378"/>
              <a:gd name="connsiteY1" fmla="*/ 417007 h 587829"/>
              <a:gd name="connsiteX2" fmla="*/ 216040 w 286378"/>
              <a:gd name="connsiteY2" fmla="*/ 271306 h 587829"/>
              <a:gd name="connsiteX3" fmla="*/ 155749 w 286378"/>
              <a:gd name="connsiteY3" fmla="*/ 165798 h 587829"/>
              <a:gd name="connsiteX4" fmla="*/ 100483 w 286378"/>
              <a:gd name="connsiteY4" fmla="*/ 90435 h 587829"/>
              <a:gd name="connsiteX5" fmla="*/ 20097 w 286378"/>
              <a:gd name="connsiteY5" fmla="*/ 10048 h 587829"/>
              <a:gd name="connsiteX6" fmla="*/ 0 w 286378"/>
              <a:gd name="connsiteY6" fmla="*/ 0 h 58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378" h="587829">
                <a:moveTo>
                  <a:pt x="286378" y="587829"/>
                </a:moveTo>
                <a:cubicBezTo>
                  <a:pt x="284284" y="524189"/>
                  <a:pt x="278004" y="469761"/>
                  <a:pt x="266281" y="417007"/>
                </a:cubicBezTo>
                <a:cubicBezTo>
                  <a:pt x="254558" y="364253"/>
                  <a:pt x="234462" y="313174"/>
                  <a:pt x="216040" y="271306"/>
                </a:cubicBezTo>
                <a:cubicBezTo>
                  <a:pt x="197618" y="229438"/>
                  <a:pt x="175008" y="195943"/>
                  <a:pt x="155749" y="165798"/>
                </a:cubicBezTo>
                <a:cubicBezTo>
                  <a:pt x="136490" y="135653"/>
                  <a:pt x="123092" y="116393"/>
                  <a:pt x="100483" y="90435"/>
                </a:cubicBezTo>
                <a:cubicBezTo>
                  <a:pt x="77874" y="64477"/>
                  <a:pt x="36844" y="25120"/>
                  <a:pt x="20097" y="10048"/>
                </a:cubicBezTo>
                <a:cubicBezTo>
                  <a:pt x="3350" y="-5024"/>
                  <a:pt x="6699" y="334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Freeform 60"/>
          <p:cNvSpPr/>
          <p:nvPr/>
        </p:nvSpPr>
        <p:spPr>
          <a:xfrm rot="395654">
            <a:off x="5997099" y="4351167"/>
            <a:ext cx="246184" cy="497393"/>
          </a:xfrm>
          <a:custGeom>
            <a:avLst/>
            <a:gdLst>
              <a:gd name="connsiteX0" fmla="*/ 0 w 447151"/>
              <a:gd name="connsiteY0" fmla="*/ 673239 h 673239"/>
              <a:gd name="connsiteX1" fmla="*/ 105507 w 447151"/>
              <a:gd name="connsiteY1" fmla="*/ 607925 h 673239"/>
              <a:gd name="connsiteX2" fmla="*/ 200967 w 447151"/>
              <a:gd name="connsiteY2" fmla="*/ 497393 h 673239"/>
              <a:gd name="connsiteX3" fmla="*/ 266281 w 447151"/>
              <a:gd name="connsiteY3" fmla="*/ 396909 h 673239"/>
              <a:gd name="connsiteX4" fmla="*/ 336620 w 447151"/>
              <a:gd name="connsiteY4" fmla="*/ 276329 h 673239"/>
              <a:gd name="connsiteX5" fmla="*/ 391885 w 447151"/>
              <a:gd name="connsiteY5" fmla="*/ 155749 h 673239"/>
              <a:gd name="connsiteX6" fmla="*/ 447151 w 447151"/>
              <a:gd name="connsiteY6" fmla="*/ 0 h 673239"/>
              <a:gd name="connsiteX7" fmla="*/ 447151 w 447151"/>
              <a:gd name="connsiteY7" fmla="*/ 0 h 673239"/>
              <a:gd name="connsiteX0" fmla="*/ 0 w 447151"/>
              <a:gd name="connsiteY0" fmla="*/ 673239 h 673239"/>
              <a:gd name="connsiteX1" fmla="*/ 105507 w 447151"/>
              <a:gd name="connsiteY1" fmla="*/ 607925 h 673239"/>
              <a:gd name="connsiteX2" fmla="*/ 155749 w 447151"/>
              <a:gd name="connsiteY2" fmla="*/ 547635 h 673239"/>
              <a:gd name="connsiteX3" fmla="*/ 200967 w 447151"/>
              <a:gd name="connsiteY3" fmla="*/ 497393 h 673239"/>
              <a:gd name="connsiteX4" fmla="*/ 266281 w 447151"/>
              <a:gd name="connsiteY4" fmla="*/ 396909 h 673239"/>
              <a:gd name="connsiteX5" fmla="*/ 336620 w 447151"/>
              <a:gd name="connsiteY5" fmla="*/ 276329 h 673239"/>
              <a:gd name="connsiteX6" fmla="*/ 391885 w 447151"/>
              <a:gd name="connsiteY6" fmla="*/ 155749 h 673239"/>
              <a:gd name="connsiteX7" fmla="*/ 447151 w 447151"/>
              <a:gd name="connsiteY7" fmla="*/ 0 h 673239"/>
              <a:gd name="connsiteX8" fmla="*/ 447151 w 447151"/>
              <a:gd name="connsiteY8" fmla="*/ 0 h 673239"/>
              <a:gd name="connsiteX0" fmla="*/ 0 w 447151"/>
              <a:gd name="connsiteY0" fmla="*/ 673239 h 673239"/>
              <a:gd name="connsiteX1" fmla="*/ 105507 w 447151"/>
              <a:gd name="connsiteY1" fmla="*/ 607925 h 673239"/>
              <a:gd name="connsiteX2" fmla="*/ 160773 w 447151"/>
              <a:gd name="connsiteY2" fmla="*/ 557683 h 673239"/>
              <a:gd name="connsiteX3" fmla="*/ 200967 w 447151"/>
              <a:gd name="connsiteY3" fmla="*/ 497393 h 673239"/>
              <a:gd name="connsiteX4" fmla="*/ 266281 w 447151"/>
              <a:gd name="connsiteY4" fmla="*/ 396909 h 673239"/>
              <a:gd name="connsiteX5" fmla="*/ 336620 w 447151"/>
              <a:gd name="connsiteY5" fmla="*/ 276329 h 673239"/>
              <a:gd name="connsiteX6" fmla="*/ 391885 w 447151"/>
              <a:gd name="connsiteY6" fmla="*/ 155749 h 673239"/>
              <a:gd name="connsiteX7" fmla="*/ 447151 w 447151"/>
              <a:gd name="connsiteY7" fmla="*/ 0 h 673239"/>
              <a:gd name="connsiteX8" fmla="*/ 447151 w 447151"/>
              <a:gd name="connsiteY8" fmla="*/ 0 h 673239"/>
              <a:gd name="connsiteX0" fmla="*/ 0 w 447151"/>
              <a:gd name="connsiteY0" fmla="*/ 673239 h 673239"/>
              <a:gd name="connsiteX1" fmla="*/ 105507 w 447151"/>
              <a:gd name="connsiteY1" fmla="*/ 607925 h 673239"/>
              <a:gd name="connsiteX2" fmla="*/ 155749 w 447151"/>
              <a:gd name="connsiteY2" fmla="*/ 557683 h 673239"/>
              <a:gd name="connsiteX3" fmla="*/ 200967 w 447151"/>
              <a:gd name="connsiteY3" fmla="*/ 497393 h 673239"/>
              <a:gd name="connsiteX4" fmla="*/ 266281 w 447151"/>
              <a:gd name="connsiteY4" fmla="*/ 396909 h 673239"/>
              <a:gd name="connsiteX5" fmla="*/ 336620 w 447151"/>
              <a:gd name="connsiteY5" fmla="*/ 276329 h 673239"/>
              <a:gd name="connsiteX6" fmla="*/ 391885 w 447151"/>
              <a:gd name="connsiteY6" fmla="*/ 155749 h 673239"/>
              <a:gd name="connsiteX7" fmla="*/ 447151 w 447151"/>
              <a:gd name="connsiteY7" fmla="*/ 0 h 673239"/>
              <a:gd name="connsiteX8" fmla="*/ 447151 w 447151"/>
              <a:gd name="connsiteY8" fmla="*/ 0 h 673239"/>
              <a:gd name="connsiteX0" fmla="*/ 0 w 457200"/>
              <a:gd name="connsiteY0" fmla="*/ 678263 h 678263"/>
              <a:gd name="connsiteX1" fmla="*/ 115556 w 457200"/>
              <a:gd name="connsiteY1" fmla="*/ 607925 h 678263"/>
              <a:gd name="connsiteX2" fmla="*/ 165798 w 457200"/>
              <a:gd name="connsiteY2" fmla="*/ 557683 h 678263"/>
              <a:gd name="connsiteX3" fmla="*/ 211016 w 457200"/>
              <a:gd name="connsiteY3" fmla="*/ 497393 h 678263"/>
              <a:gd name="connsiteX4" fmla="*/ 276330 w 457200"/>
              <a:gd name="connsiteY4" fmla="*/ 396909 h 678263"/>
              <a:gd name="connsiteX5" fmla="*/ 346669 w 457200"/>
              <a:gd name="connsiteY5" fmla="*/ 276329 h 678263"/>
              <a:gd name="connsiteX6" fmla="*/ 401934 w 457200"/>
              <a:gd name="connsiteY6" fmla="*/ 155749 h 678263"/>
              <a:gd name="connsiteX7" fmla="*/ 457200 w 457200"/>
              <a:gd name="connsiteY7" fmla="*/ 0 h 678263"/>
              <a:gd name="connsiteX8" fmla="*/ 457200 w 457200"/>
              <a:gd name="connsiteY8" fmla="*/ 0 h 678263"/>
              <a:gd name="connsiteX0" fmla="*/ 0 w 457200"/>
              <a:gd name="connsiteY0" fmla="*/ 678263 h 678263"/>
              <a:gd name="connsiteX1" fmla="*/ 115556 w 457200"/>
              <a:gd name="connsiteY1" fmla="*/ 607925 h 678263"/>
              <a:gd name="connsiteX2" fmla="*/ 165798 w 457200"/>
              <a:gd name="connsiteY2" fmla="*/ 557683 h 678263"/>
              <a:gd name="connsiteX3" fmla="*/ 211016 w 457200"/>
              <a:gd name="connsiteY3" fmla="*/ 497393 h 678263"/>
              <a:gd name="connsiteX4" fmla="*/ 276330 w 457200"/>
              <a:gd name="connsiteY4" fmla="*/ 396909 h 678263"/>
              <a:gd name="connsiteX5" fmla="*/ 346669 w 457200"/>
              <a:gd name="connsiteY5" fmla="*/ 276329 h 678263"/>
              <a:gd name="connsiteX6" fmla="*/ 401934 w 457200"/>
              <a:gd name="connsiteY6" fmla="*/ 155749 h 678263"/>
              <a:gd name="connsiteX7" fmla="*/ 457200 w 457200"/>
              <a:gd name="connsiteY7" fmla="*/ 0 h 678263"/>
              <a:gd name="connsiteX8" fmla="*/ 457200 w 457200"/>
              <a:gd name="connsiteY8" fmla="*/ 0 h 678263"/>
              <a:gd name="connsiteX0" fmla="*/ 0 w 457200"/>
              <a:gd name="connsiteY0" fmla="*/ 678263 h 678263"/>
              <a:gd name="connsiteX1" fmla="*/ 110532 w 457200"/>
              <a:gd name="connsiteY1" fmla="*/ 602901 h 678263"/>
              <a:gd name="connsiteX2" fmla="*/ 165798 w 457200"/>
              <a:gd name="connsiteY2" fmla="*/ 557683 h 678263"/>
              <a:gd name="connsiteX3" fmla="*/ 211016 w 457200"/>
              <a:gd name="connsiteY3" fmla="*/ 497393 h 678263"/>
              <a:gd name="connsiteX4" fmla="*/ 276330 w 457200"/>
              <a:gd name="connsiteY4" fmla="*/ 396909 h 678263"/>
              <a:gd name="connsiteX5" fmla="*/ 346669 w 457200"/>
              <a:gd name="connsiteY5" fmla="*/ 276329 h 678263"/>
              <a:gd name="connsiteX6" fmla="*/ 401934 w 457200"/>
              <a:gd name="connsiteY6" fmla="*/ 155749 h 678263"/>
              <a:gd name="connsiteX7" fmla="*/ 457200 w 457200"/>
              <a:gd name="connsiteY7" fmla="*/ 0 h 678263"/>
              <a:gd name="connsiteX8" fmla="*/ 457200 w 457200"/>
              <a:gd name="connsiteY8" fmla="*/ 0 h 678263"/>
              <a:gd name="connsiteX0" fmla="*/ 0 w 457200"/>
              <a:gd name="connsiteY0" fmla="*/ 678263 h 678263"/>
              <a:gd name="connsiteX1" fmla="*/ 110532 w 457200"/>
              <a:gd name="connsiteY1" fmla="*/ 602901 h 678263"/>
              <a:gd name="connsiteX2" fmla="*/ 165798 w 457200"/>
              <a:gd name="connsiteY2" fmla="*/ 557683 h 678263"/>
              <a:gd name="connsiteX3" fmla="*/ 211016 w 457200"/>
              <a:gd name="connsiteY3" fmla="*/ 497393 h 678263"/>
              <a:gd name="connsiteX4" fmla="*/ 276330 w 457200"/>
              <a:gd name="connsiteY4" fmla="*/ 396909 h 678263"/>
              <a:gd name="connsiteX5" fmla="*/ 346669 w 457200"/>
              <a:gd name="connsiteY5" fmla="*/ 276329 h 678263"/>
              <a:gd name="connsiteX6" fmla="*/ 401934 w 457200"/>
              <a:gd name="connsiteY6" fmla="*/ 155749 h 678263"/>
              <a:gd name="connsiteX7" fmla="*/ 457200 w 457200"/>
              <a:gd name="connsiteY7" fmla="*/ 0 h 678263"/>
              <a:gd name="connsiteX8" fmla="*/ 457200 w 457200"/>
              <a:gd name="connsiteY8" fmla="*/ 0 h 678263"/>
              <a:gd name="connsiteX0" fmla="*/ 0 w 457200"/>
              <a:gd name="connsiteY0" fmla="*/ 678263 h 678263"/>
              <a:gd name="connsiteX1" fmla="*/ 110532 w 457200"/>
              <a:gd name="connsiteY1" fmla="*/ 612949 h 678263"/>
              <a:gd name="connsiteX2" fmla="*/ 165798 w 457200"/>
              <a:gd name="connsiteY2" fmla="*/ 557683 h 678263"/>
              <a:gd name="connsiteX3" fmla="*/ 211016 w 457200"/>
              <a:gd name="connsiteY3" fmla="*/ 497393 h 678263"/>
              <a:gd name="connsiteX4" fmla="*/ 276330 w 457200"/>
              <a:gd name="connsiteY4" fmla="*/ 396909 h 678263"/>
              <a:gd name="connsiteX5" fmla="*/ 346669 w 457200"/>
              <a:gd name="connsiteY5" fmla="*/ 276329 h 678263"/>
              <a:gd name="connsiteX6" fmla="*/ 401934 w 457200"/>
              <a:gd name="connsiteY6" fmla="*/ 155749 h 678263"/>
              <a:gd name="connsiteX7" fmla="*/ 457200 w 457200"/>
              <a:gd name="connsiteY7" fmla="*/ 0 h 678263"/>
              <a:gd name="connsiteX8" fmla="*/ 457200 w 457200"/>
              <a:gd name="connsiteY8" fmla="*/ 0 h 678263"/>
              <a:gd name="connsiteX0" fmla="*/ 0 w 457200"/>
              <a:gd name="connsiteY0" fmla="*/ 678263 h 678263"/>
              <a:gd name="connsiteX1" fmla="*/ 110532 w 457200"/>
              <a:gd name="connsiteY1" fmla="*/ 612949 h 678263"/>
              <a:gd name="connsiteX2" fmla="*/ 165798 w 457200"/>
              <a:gd name="connsiteY2" fmla="*/ 557683 h 678263"/>
              <a:gd name="connsiteX3" fmla="*/ 211016 w 457200"/>
              <a:gd name="connsiteY3" fmla="*/ 497393 h 678263"/>
              <a:gd name="connsiteX4" fmla="*/ 276330 w 457200"/>
              <a:gd name="connsiteY4" fmla="*/ 396909 h 678263"/>
              <a:gd name="connsiteX5" fmla="*/ 346669 w 457200"/>
              <a:gd name="connsiteY5" fmla="*/ 276329 h 678263"/>
              <a:gd name="connsiteX6" fmla="*/ 401934 w 457200"/>
              <a:gd name="connsiteY6" fmla="*/ 155749 h 678263"/>
              <a:gd name="connsiteX7" fmla="*/ 432080 w 457200"/>
              <a:gd name="connsiteY7" fmla="*/ 85411 h 678263"/>
              <a:gd name="connsiteX8" fmla="*/ 457200 w 457200"/>
              <a:gd name="connsiteY8" fmla="*/ 0 h 678263"/>
              <a:gd name="connsiteX9" fmla="*/ 457200 w 457200"/>
              <a:gd name="connsiteY9" fmla="*/ 0 h 678263"/>
              <a:gd name="connsiteX0" fmla="*/ 0 w 346668"/>
              <a:gd name="connsiteY0" fmla="*/ 612949 h 612949"/>
              <a:gd name="connsiteX1" fmla="*/ 55266 w 346668"/>
              <a:gd name="connsiteY1" fmla="*/ 557683 h 612949"/>
              <a:gd name="connsiteX2" fmla="*/ 100484 w 346668"/>
              <a:gd name="connsiteY2" fmla="*/ 497393 h 612949"/>
              <a:gd name="connsiteX3" fmla="*/ 165798 w 346668"/>
              <a:gd name="connsiteY3" fmla="*/ 396909 h 612949"/>
              <a:gd name="connsiteX4" fmla="*/ 236137 w 346668"/>
              <a:gd name="connsiteY4" fmla="*/ 276329 h 612949"/>
              <a:gd name="connsiteX5" fmla="*/ 291402 w 346668"/>
              <a:gd name="connsiteY5" fmla="*/ 155749 h 612949"/>
              <a:gd name="connsiteX6" fmla="*/ 321548 w 346668"/>
              <a:gd name="connsiteY6" fmla="*/ 85411 h 612949"/>
              <a:gd name="connsiteX7" fmla="*/ 346668 w 346668"/>
              <a:gd name="connsiteY7" fmla="*/ 0 h 612949"/>
              <a:gd name="connsiteX8" fmla="*/ 346668 w 346668"/>
              <a:gd name="connsiteY8" fmla="*/ 0 h 612949"/>
              <a:gd name="connsiteX0" fmla="*/ 0 w 291402"/>
              <a:gd name="connsiteY0" fmla="*/ 557683 h 557683"/>
              <a:gd name="connsiteX1" fmla="*/ 45218 w 291402"/>
              <a:gd name="connsiteY1" fmla="*/ 497393 h 557683"/>
              <a:gd name="connsiteX2" fmla="*/ 110532 w 291402"/>
              <a:gd name="connsiteY2" fmla="*/ 396909 h 557683"/>
              <a:gd name="connsiteX3" fmla="*/ 180871 w 291402"/>
              <a:gd name="connsiteY3" fmla="*/ 276329 h 557683"/>
              <a:gd name="connsiteX4" fmla="*/ 236136 w 291402"/>
              <a:gd name="connsiteY4" fmla="*/ 155749 h 557683"/>
              <a:gd name="connsiteX5" fmla="*/ 266282 w 291402"/>
              <a:gd name="connsiteY5" fmla="*/ 85411 h 557683"/>
              <a:gd name="connsiteX6" fmla="*/ 291402 w 291402"/>
              <a:gd name="connsiteY6" fmla="*/ 0 h 557683"/>
              <a:gd name="connsiteX7" fmla="*/ 291402 w 291402"/>
              <a:gd name="connsiteY7" fmla="*/ 0 h 557683"/>
              <a:gd name="connsiteX0" fmla="*/ 0 w 246184"/>
              <a:gd name="connsiteY0" fmla="*/ 497393 h 497393"/>
              <a:gd name="connsiteX1" fmla="*/ 65314 w 246184"/>
              <a:gd name="connsiteY1" fmla="*/ 396909 h 497393"/>
              <a:gd name="connsiteX2" fmla="*/ 135653 w 246184"/>
              <a:gd name="connsiteY2" fmla="*/ 276329 h 497393"/>
              <a:gd name="connsiteX3" fmla="*/ 190918 w 246184"/>
              <a:gd name="connsiteY3" fmla="*/ 155749 h 497393"/>
              <a:gd name="connsiteX4" fmla="*/ 221064 w 246184"/>
              <a:gd name="connsiteY4" fmla="*/ 85411 h 497393"/>
              <a:gd name="connsiteX5" fmla="*/ 246184 w 246184"/>
              <a:gd name="connsiteY5" fmla="*/ 0 h 497393"/>
              <a:gd name="connsiteX6" fmla="*/ 246184 w 246184"/>
              <a:gd name="connsiteY6" fmla="*/ 0 h 49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184" h="497393">
                <a:moveTo>
                  <a:pt x="0" y="497393"/>
                </a:moveTo>
                <a:cubicBezTo>
                  <a:pt x="18422" y="470597"/>
                  <a:pt x="42705" y="433753"/>
                  <a:pt x="65314" y="396909"/>
                </a:cubicBezTo>
                <a:cubicBezTo>
                  <a:pt x="87923" y="360065"/>
                  <a:pt x="114719" y="316522"/>
                  <a:pt x="135653" y="276329"/>
                </a:cubicBezTo>
                <a:cubicBezTo>
                  <a:pt x="156587" y="236136"/>
                  <a:pt x="176683" y="187569"/>
                  <a:pt x="190918" y="155749"/>
                </a:cubicBezTo>
                <a:cubicBezTo>
                  <a:pt x="205153" y="123929"/>
                  <a:pt x="211853" y="111369"/>
                  <a:pt x="221064" y="85411"/>
                </a:cubicBezTo>
                <a:cubicBezTo>
                  <a:pt x="230275" y="59453"/>
                  <a:pt x="241997" y="14235"/>
                  <a:pt x="246184" y="0"/>
                </a:cubicBezTo>
                <a:lnTo>
                  <a:pt x="246184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9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4971530" y="3736287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7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5026 -0.04953 L 0.08347 -0.10671 L 0.08672 -0.15254 L 0.07279 -0.17523 L 0.05352 -0.18287 L 0.03529 -0.16388 L 0.02136 -0.13148 L 0.01706 -0.09328 L 0.0181 -0.04953 L 0.02774 -0.00185 L 0.04167 0.01899 L 0.05782 0.02107 L 0.08034 0.00186 L 0.09844 -0.03055 L 0.11355 -0.07824 L 0.18529 -0.16574 L 0.16914 -0.18472 L 0.15209 -0.18472 L 0.13386 -0.16574 L 0.11993 -0.13912 L 0.11237 -0.10486 L 0.11237 -0.05717 L 0.11993 -0.02291 L 0.13815 0.00949 L 0.16068 0.02107 L 0.18099 0.01343 L 0.19493 -0.00949 L 0.20782 -0.05717 L 0.2056 -0.10486 L 0.19493 -0.1449 L 0.18529 -0.16388 L 0.18529 -0.16365 " pathEditMode="relative" rAng="0" ptsTypes="AAAAAAAAAAAAAAAAAAAAAAAAAAAAAAAAA">
                                      <p:cBhvr>
                                        <p:cTn id="10" dur="1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-81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1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7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1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99988" y="1967185"/>
            <a:ext cx="4513066" cy="3144230"/>
            <a:chOff x="3775165" y="598807"/>
            <a:chExt cx="4513066" cy="3144230"/>
          </a:xfrm>
        </p:grpSpPr>
        <p:grpSp>
          <p:nvGrpSpPr>
            <p:cNvPr id="5" name="Group 4"/>
            <p:cNvGrpSpPr/>
            <p:nvPr/>
          </p:nvGrpSpPr>
          <p:grpSpPr>
            <a:xfrm>
              <a:off x="3775165" y="598807"/>
              <a:ext cx="1593518" cy="3131280"/>
              <a:chOff x="9031566" y="1187554"/>
              <a:chExt cx="1593518" cy="313128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/>
              <a:srcRect l="41349" t="39665" r="48607" b="25263"/>
              <a:stretch/>
            </p:blipFill>
            <p:spPr>
              <a:xfrm>
                <a:off x="9044630" y="1187554"/>
                <a:ext cx="1580454" cy="313128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41288" t="40463" r="48751" b="58883"/>
              <a:stretch/>
            </p:blipFill>
            <p:spPr>
              <a:xfrm>
                <a:off x="9031566" y="4259555"/>
                <a:ext cx="1567391" cy="58373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4562405" y="598807"/>
              <a:ext cx="3725826" cy="3144230"/>
              <a:chOff x="6899258" y="1187554"/>
              <a:chExt cx="3725826" cy="314423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27738" t="39665" r="48607" b="25263"/>
              <a:stretch/>
            </p:blipFill>
            <p:spPr>
              <a:xfrm>
                <a:off x="6902854" y="1187554"/>
                <a:ext cx="3722230" cy="313128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27738" t="40463" r="48751" b="58728"/>
              <a:stretch/>
            </p:blipFill>
            <p:spPr>
              <a:xfrm>
                <a:off x="6899258" y="4259556"/>
                <a:ext cx="3699700" cy="72228"/>
              </a:xfrm>
              <a:prstGeom prst="rect">
                <a:avLst/>
              </a:prstGeom>
            </p:spPr>
          </p:pic>
        </p:grpSp>
      </p:grpSp>
      <p:sp>
        <p:nvSpPr>
          <p:cNvPr id="33" name="TextBox 32"/>
          <p:cNvSpPr txBox="1"/>
          <p:nvPr/>
        </p:nvSpPr>
        <p:spPr>
          <a:xfrm>
            <a:off x="4954995" y="1725623"/>
            <a:ext cx="77597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4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êu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461204" y="3521733"/>
            <a:ext cx="4009" cy="1201783"/>
          </a:xfrm>
          <a:custGeom>
            <a:avLst/>
            <a:gdLst>
              <a:gd name="connsiteX0" fmla="*/ 276 w 4009"/>
              <a:gd name="connsiteY0" fmla="*/ 0 h 1201783"/>
              <a:gd name="connsiteX1" fmla="*/ 276 w 4009"/>
              <a:gd name="connsiteY1" fmla="*/ 548640 h 1201783"/>
              <a:gd name="connsiteX2" fmla="*/ 276 w 4009"/>
              <a:gd name="connsiteY2" fmla="*/ 817361 h 1201783"/>
              <a:gd name="connsiteX3" fmla="*/ 276 w 4009"/>
              <a:gd name="connsiteY3" fmla="*/ 1056225 h 1201783"/>
              <a:gd name="connsiteX4" fmla="*/ 4009 w 4009"/>
              <a:gd name="connsiteY4" fmla="*/ 1201783 h 1201783"/>
              <a:gd name="connsiteX5" fmla="*/ 4009 w 4009"/>
              <a:gd name="connsiteY5" fmla="*/ 1201783 h 120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9" h="1201783">
                <a:moveTo>
                  <a:pt x="276" y="0"/>
                </a:moveTo>
                <a:lnTo>
                  <a:pt x="276" y="548640"/>
                </a:lnTo>
                <a:lnTo>
                  <a:pt x="276" y="817361"/>
                </a:lnTo>
                <a:cubicBezTo>
                  <a:pt x="276" y="901958"/>
                  <a:pt x="-346" y="992155"/>
                  <a:pt x="276" y="1056225"/>
                </a:cubicBezTo>
                <a:cubicBezTo>
                  <a:pt x="898" y="1120295"/>
                  <a:pt x="4009" y="1201783"/>
                  <a:pt x="4009" y="1201783"/>
                </a:cubicBezTo>
                <a:lnTo>
                  <a:pt x="4009" y="120178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Freeform 25"/>
          <p:cNvSpPr/>
          <p:nvPr/>
        </p:nvSpPr>
        <p:spPr>
          <a:xfrm>
            <a:off x="6465213" y="4679461"/>
            <a:ext cx="358295" cy="298649"/>
          </a:xfrm>
          <a:custGeom>
            <a:avLst/>
            <a:gdLst>
              <a:gd name="connsiteX0" fmla="*/ 0 w 358295"/>
              <a:gd name="connsiteY0" fmla="*/ 0 h 272454"/>
              <a:gd name="connsiteX1" fmla="*/ 14929 w 358295"/>
              <a:gd name="connsiteY1" fmla="*/ 82110 h 272454"/>
              <a:gd name="connsiteX2" fmla="*/ 41054 w 358295"/>
              <a:gd name="connsiteY2" fmla="*/ 138093 h 272454"/>
              <a:gd name="connsiteX3" fmla="*/ 78377 w 358295"/>
              <a:gd name="connsiteY3" fmla="*/ 190345 h 272454"/>
              <a:gd name="connsiteX4" fmla="*/ 134360 w 358295"/>
              <a:gd name="connsiteY4" fmla="*/ 227667 h 272454"/>
              <a:gd name="connsiteX5" fmla="*/ 197809 w 358295"/>
              <a:gd name="connsiteY5" fmla="*/ 250061 h 272454"/>
              <a:gd name="connsiteX6" fmla="*/ 261257 w 358295"/>
              <a:gd name="connsiteY6" fmla="*/ 264990 h 272454"/>
              <a:gd name="connsiteX7" fmla="*/ 358295 w 358295"/>
              <a:gd name="connsiteY7" fmla="*/ 272454 h 272454"/>
              <a:gd name="connsiteX8" fmla="*/ 358295 w 358295"/>
              <a:gd name="connsiteY8" fmla="*/ 272454 h 272454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2738 h 294847"/>
              <a:gd name="connsiteX4" fmla="*/ 134360 w 358295"/>
              <a:gd name="connsiteY4" fmla="*/ 250060 h 294847"/>
              <a:gd name="connsiteX5" fmla="*/ 197809 w 358295"/>
              <a:gd name="connsiteY5" fmla="*/ 272454 h 294847"/>
              <a:gd name="connsiteX6" fmla="*/ 261257 w 358295"/>
              <a:gd name="connsiteY6" fmla="*/ 287383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2738 h 294847"/>
              <a:gd name="connsiteX4" fmla="*/ 134360 w 358295"/>
              <a:gd name="connsiteY4" fmla="*/ 250060 h 294847"/>
              <a:gd name="connsiteX5" fmla="*/ 197809 w 358295"/>
              <a:gd name="connsiteY5" fmla="*/ 272454 h 294847"/>
              <a:gd name="connsiteX6" fmla="*/ 261257 w 358295"/>
              <a:gd name="connsiteY6" fmla="*/ 287383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65759"/>
              <a:gd name="connsiteY0" fmla="*/ 0 h 298579"/>
              <a:gd name="connsiteX1" fmla="*/ 22393 w 365759"/>
              <a:gd name="connsiteY1" fmla="*/ 108235 h 298579"/>
              <a:gd name="connsiteX2" fmla="*/ 48518 w 365759"/>
              <a:gd name="connsiteY2" fmla="*/ 164218 h 298579"/>
              <a:gd name="connsiteX3" fmla="*/ 85841 w 365759"/>
              <a:gd name="connsiteY3" fmla="*/ 216470 h 298579"/>
              <a:gd name="connsiteX4" fmla="*/ 141824 w 365759"/>
              <a:gd name="connsiteY4" fmla="*/ 253792 h 298579"/>
              <a:gd name="connsiteX5" fmla="*/ 205273 w 365759"/>
              <a:gd name="connsiteY5" fmla="*/ 276186 h 298579"/>
              <a:gd name="connsiteX6" fmla="*/ 268721 w 365759"/>
              <a:gd name="connsiteY6" fmla="*/ 291115 h 298579"/>
              <a:gd name="connsiteX7" fmla="*/ 365759 w 365759"/>
              <a:gd name="connsiteY7" fmla="*/ 298579 h 298579"/>
              <a:gd name="connsiteX8" fmla="*/ 365759 w 365759"/>
              <a:gd name="connsiteY8" fmla="*/ 298579 h 298579"/>
              <a:gd name="connsiteX0" fmla="*/ 0 w 354562"/>
              <a:gd name="connsiteY0" fmla="*/ 0 h 294847"/>
              <a:gd name="connsiteX1" fmla="*/ 11196 w 354562"/>
              <a:gd name="connsiteY1" fmla="*/ 104503 h 294847"/>
              <a:gd name="connsiteX2" fmla="*/ 37321 w 354562"/>
              <a:gd name="connsiteY2" fmla="*/ 160486 h 294847"/>
              <a:gd name="connsiteX3" fmla="*/ 74644 w 354562"/>
              <a:gd name="connsiteY3" fmla="*/ 212738 h 294847"/>
              <a:gd name="connsiteX4" fmla="*/ 130627 w 354562"/>
              <a:gd name="connsiteY4" fmla="*/ 250060 h 294847"/>
              <a:gd name="connsiteX5" fmla="*/ 194076 w 354562"/>
              <a:gd name="connsiteY5" fmla="*/ 272454 h 294847"/>
              <a:gd name="connsiteX6" fmla="*/ 257524 w 354562"/>
              <a:gd name="connsiteY6" fmla="*/ 287383 h 294847"/>
              <a:gd name="connsiteX7" fmla="*/ 354562 w 354562"/>
              <a:gd name="connsiteY7" fmla="*/ 294847 h 294847"/>
              <a:gd name="connsiteX8" fmla="*/ 354562 w 354562"/>
              <a:gd name="connsiteY8" fmla="*/ 294847 h 294847"/>
              <a:gd name="connsiteX0" fmla="*/ 0 w 365759"/>
              <a:gd name="connsiteY0" fmla="*/ 0 h 294847"/>
              <a:gd name="connsiteX1" fmla="*/ 22393 w 365759"/>
              <a:gd name="connsiteY1" fmla="*/ 104503 h 294847"/>
              <a:gd name="connsiteX2" fmla="*/ 48518 w 365759"/>
              <a:gd name="connsiteY2" fmla="*/ 160486 h 294847"/>
              <a:gd name="connsiteX3" fmla="*/ 85841 w 365759"/>
              <a:gd name="connsiteY3" fmla="*/ 212738 h 294847"/>
              <a:gd name="connsiteX4" fmla="*/ 141824 w 365759"/>
              <a:gd name="connsiteY4" fmla="*/ 250060 h 294847"/>
              <a:gd name="connsiteX5" fmla="*/ 205273 w 365759"/>
              <a:gd name="connsiteY5" fmla="*/ 272454 h 294847"/>
              <a:gd name="connsiteX6" fmla="*/ 268721 w 365759"/>
              <a:gd name="connsiteY6" fmla="*/ 287383 h 294847"/>
              <a:gd name="connsiteX7" fmla="*/ 365759 w 365759"/>
              <a:gd name="connsiteY7" fmla="*/ 294847 h 294847"/>
              <a:gd name="connsiteX8" fmla="*/ 365759 w 365759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2738 h 294847"/>
              <a:gd name="connsiteX4" fmla="*/ 134360 w 358295"/>
              <a:gd name="connsiteY4" fmla="*/ 250060 h 294847"/>
              <a:gd name="connsiteX5" fmla="*/ 197809 w 358295"/>
              <a:gd name="connsiteY5" fmla="*/ 272454 h 294847"/>
              <a:gd name="connsiteX6" fmla="*/ 261257 w 358295"/>
              <a:gd name="connsiteY6" fmla="*/ 287383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2738 h 294847"/>
              <a:gd name="connsiteX4" fmla="*/ 134360 w 358295"/>
              <a:gd name="connsiteY4" fmla="*/ 250060 h 294847"/>
              <a:gd name="connsiteX5" fmla="*/ 197809 w 358295"/>
              <a:gd name="connsiteY5" fmla="*/ 279918 h 294847"/>
              <a:gd name="connsiteX6" fmla="*/ 261257 w 358295"/>
              <a:gd name="connsiteY6" fmla="*/ 287383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2738 h 294847"/>
              <a:gd name="connsiteX4" fmla="*/ 134360 w 358295"/>
              <a:gd name="connsiteY4" fmla="*/ 250060 h 294847"/>
              <a:gd name="connsiteX5" fmla="*/ 197809 w 358295"/>
              <a:gd name="connsiteY5" fmla="*/ 276186 h 294847"/>
              <a:gd name="connsiteX6" fmla="*/ 261257 w 358295"/>
              <a:gd name="connsiteY6" fmla="*/ 287383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2738 h 294847"/>
              <a:gd name="connsiteX4" fmla="*/ 134360 w 358295"/>
              <a:gd name="connsiteY4" fmla="*/ 250060 h 294847"/>
              <a:gd name="connsiteX5" fmla="*/ 197809 w 358295"/>
              <a:gd name="connsiteY5" fmla="*/ 276186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50060 h 294847"/>
              <a:gd name="connsiteX5" fmla="*/ 197809 w 358295"/>
              <a:gd name="connsiteY5" fmla="*/ 276186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57525 h 294847"/>
              <a:gd name="connsiteX5" fmla="*/ 197809 w 358295"/>
              <a:gd name="connsiteY5" fmla="*/ 276186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68721 h 294847"/>
              <a:gd name="connsiteX5" fmla="*/ 197809 w 358295"/>
              <a:gd name="connsiteY5" fmla="*/ 276186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68721 h 294847"/>
              <a:gd name="connsiteX5" fmla="*/ 197809 w 358295"/>
              <a:gd name="connsiteY5" fmla="*/ 291115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61257 h 294847"/>
              <a:gd name="connsiteX5" fmla="*/ 197809 w 358295"/>
              <a:gd name="connsiteY5" fmla="*/ 291115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61257 h 294847"/>
              <a:gd name="connsiteX5" fmla="*/ 197809 w 358295"/>
              <a:gd name="connsiteY5" fmla="*/ 291115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61257 h 294847"/>
              <a:gd name="connsiteX5" fmla="*/ 197809 w 358295"/>
              <a:gd name="connsiteY5" fmla="*/ 291115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61257 h 294847"/>
              <a:gd name="connsiteX5" fmla="*/ 197809 w 358295"/>
              <a:gd name="connsiteY5" fmla="*/ 287383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61257 h 294847"/>
              <a:gd name="connsiteX5" fmla="*/ 197809 w 358295"/>
              <a:gd name="connsiteY5" fmla="*/ 287383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61257 h 294847"/>
              <a:gd name="connsiteX5" fmla="*/ 197809 w 358295"/>
              <a:gd name="connsiteY5" fmla="*/ 283651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8649"/>
              <a:gd name="connsiteX1" fmla="*/ 14929 w 358295"/>
              <a:gd name="connsiteY1" fmla="*/ 104503 h 298649"/>
              <a:gd name="connsiteX2" fmla="*/ 41054 w 358295"/>
              <a:gd name="connsiteY2" fmla="*/ 160486 h 298649"/>
              <a:gd name="connsiteX3" fmla="*/ 78377 w 358295"/>
              <a:gd name="connsiteY3" fmla="*/ 216470 h 298649"/>
              <a:gd name="connsiteX4" fmla="*/ 134360 w 358295"/>
              <a:gd name="connsiteY4" fmla="*/ 261257 h 298649"/>
              <a:gd name="connsiteX5" fmla="*/ 197809 w 358295"/>
              <a:gd name="connsiteY5" fmla="*/ 283651 h 298649"/>
              <a:gd name="connsiteX6" fmla="*/ 261257 w 358295"/>
              <a:gd name="connsiteY6" fmla="*/ 291115 h 298649"/>
              <a:gd name="connsiteX7" fmla="*/ 291115 w 358295"/>
              <a:gd name="connsiteY7" fmla="*/ 298580 h 298649"/>
              <a:gd name="connsiteX8" fmla="*/ 358295 w 358295"/>
              <a:gd name="connsiteY8" fmla="*/ 294847 h 298649"/>
              <a:gd name="connsiteX9" fmla="*/ 358295 w 358295"/>
              <a:gd name="connsiteY9" fmla="*/ 294847 h 298649"/>
              <a:gd name="connsiteX0" fmla="*/ 0 w 358295"/>
              <a:gd name="connsiteY0" fmla="*/ 0 h 298649"/>
              <a:gd name="connsiteX1" fmla="*/ 14929 w 358295"/>
              <a:gd name="connsiteY1" fmla="*/ 104503 h 298649"/>
              <a:gd name="connsiteX2" fmla="*/ 41054 w 358295"/>
              <a:gd name="connsiteY2" fmla="*/ 160486 h 298649"/>
              <a:gd name="connsiteX3" fmla="*/ 78377 w 358295"/>
              <a:gd name="connsiteY3" fmla="*/ 216470 h 298649"/>
              <a:gd name="connsiteX4" fmla="*/ 134360 w 358295"/>
              <a:gd name="connsiteY4" fmla="*/ 261257 h 298649"/>
              <a:gd name="connsiteX5" fmla="*/ 197809 w 358295"/>
              <a:gd name="connsiteY5" fmla="*/ 283651 h 298649"/>
              <a:gd name="connsiteX6" fmla="*/ 261257 w 358295"/>
              <a:gd name="connsiteY6" fmla="*/ 291115 h 298649"/>
              <a:gd name="connsiteX7" fmla="*/ 291115 w 358295"/>
              <a:gd name="connsiteY7" fmla="*/ 298580 h 298649"/>
              <a:gd name="connsiteX8" fmla="*/ 358295 w 358295"/>
              <a:gd name="connsiteY8" fmla="*/ 294847 h 298649"/>
              <a:gd name="connsiteX9" fmla="*/ 358295 w 358295"/>
              <a:gd name="connsiteY9" fmla="*/ 294847 h 298649"/>
              <a:gd name="connsiteX0" fmla="*/ 0 w 358295"/>
              <a:gd name="connsiteY0" fmla="*/ 0 h 298649"/>
              <a:gd name="connsiteX1" fmla="*/ 14929 w 358295"/>
              <a:gd name="connsiteY1" fmla="*/ 104503 h 298649"/>
              <a:gd name="connsiteX2" fmla="*/ 41054 w 358295"/>
              <a:gd name="connsiteY2" fmla="*/ 160486 h 298649"/>
              <a:gd name="connsiteX3" fmla="*/ 78377 w 358295"/>
              <a:gd name="connsiteY3" fmla="*/ 216470 h 298649"/>
              <a:gd name="connsiteX4" fmla="*/ 134360 w 358295"/>
              <a:gd name="connsiteY4" fmla="*/ 261257 h 298649"/>
              <a:gd name="connsiteX5" fmla="*/ 197809 w 358295"/>
              <a:gd name="connsiteY5" fmla="*/ 283651 h 298649"/>
              <a:gd name="connsiteX6" fmla="*/ 261257 w 358295"/>
              <a:gd name="connsiteY6" fmla="*/ 291115 h 298649"/>
              <a:gd name="connsiteX7" fmla="*/ 291115 w 358295"/>
              <a:gd name="connsiteY7" fmla="*/ 298580 h 298649"/>
              <a:gd name="connsiteX8" fmla="*/ 358295 w 358295"/>
              <a:gd name="connsiteY8" fmla="*/ 294847 h 298649"/>
              <a:gd name="connsiteX9" fmla="*/ 358295 w 358295"/>
              <a:gd name="connsiteY9" fmla="*/ 294847 h 298649"/>
              <a:gd name="connsiteX0" fmla="*/ 0 w 358295"/>
              <a:gd name="connsiteY0" fmla="*/ 0 h 298649"/>
              <a:gd name="connsiteX1" fmla="*/ 14929 w 358295"/>
              <a:gd name="connsiteY1" fmla="*/ 104503 h 298649"/>
              <a:gd name="connsiteX2" fmla="*/ 41054 w 358295"/>
              <a:gd name="connsiteY2" fmla="*/ 160486 h 298649"/>
              <a:gd name="connsiteX3" fmla="*/ 78377 w 358295"/>
              <a:gd name="connsiteY3" fmla="*/ 216470 h 298649"/>
              <a:gd name="connsiteX4" fmla="*/ 134360 w 358295"/>
              <a:gd name="connsiteY4" fmla="*/ 261257 h 298649"/>
              <a:gd name="connsiteX5" fmla="*/ 197809 w 358295"/>
              <a:gd name="connsiteY5" fmla="*/ 283651 h 298649"/>
              <a:gd name="connsiteX6" fmla="*/ 261257 w 358295"/>
              <a:gd name="connsiteY6" fmla="*/ 294847 h 298649"/>
              <a:gd name="connsiteX7" fmla="*/ 291115 w 358295"/>
              <a:gd name="connsiteY7" fmla="*/ 298580 h 298649"/>
              <a:gd name="connsiteX8" fmla="*/ 358295 w 358295"/>
              <a:gd name="connsiteY8" fmla="*/ 294847 h 298649"/>
              <a:gd name="connsiteX9" fmla="*/ 358295 w 358295"/>
              <a:gd name="connsiteY9" fmla="*/ 294847 h 298649"/>
              <a:gd name="connsiteX0" fmla="*/ 0 w 358295"/>
              <a:gd name="connsiteY0" fmla="*/ 0 h 298649"/>
              <a:gd name="connsiteX1" fmla="*/ 14929 w 358295"/>
              <a:gd name="connsiteY1" fmla="*/ 104503 h 298649"/>
              <a:gd name="connsiteX2" fmla="*/ 41054 w 358295"/>
              <a:gd name="connsiteY2" fmla="*/ 160486 h 298649"/>
              <a:gd name="connsiteX3" fmla="*/ 78377 w 358295"/>
              <a:gd name="connsiteY3" fmla="*/ 216470 h 298649"/>
              <a:gd name="connsiteX4" fmla="*/ 140337 w 358295"/>
              <a:gd name="connsiteY4" fmla="*/ 261257 h 298649"/>
              <a:gd name="connsiteX5" fmla="*/ 197809 w 358295"/>
              <a:gd name="connsiteY5" fmla="*/ 283651 h 298649"/>
              <a:gd name="connsiteX6" fmla="*/ 261257 w 358295"/>
              <a:gd name="connsiteY6" fmla="*/ 294847 h 298649"/>
              <a:gd name="connsiteX7" fmla="*/ 291115 w 358295"/>
              <a:gd name="connsiteY7" fmla="*/ 298580 h 298649"/>
              <a:gd name="connsiteX8" fmla="*/ 358295 w 358295"/>
              <a:gd name="connsiteY8" fmla="*/ 294847 h 298649"/>
              <a:gd name="connsiteX9" fmla="*/ 358295 w 358295"/>
              <a:gd name="connsiteY9" fmla="*/ 294847 h 29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295" h="298649">
                <a:moveTo>
                  <a:pt x="0" y="0"/>
                </a:moveTo>
                <a:cubicBezTo>
                  <a:pt x="4043" y="29547"/>
                  <a:pt x="8087" y="77756"/>
                  <a:pt x="14929" y="104503"/>
                </a:cubicBezTo>
                <a:cubicBezTo>
                  <a:pt x="21771" y="131250"/>
                  <a:pt x="30479" y="141825"/>
                  <a:pt x="41054" y="160486"/>
                </a:cubicBezTo>
                <a:cubicBezTo>
                  <a:pt x="51629" y="179147"/>
                  <a:pt x="61830" y="199675"/>
                  <a:pt x="78377" y="216470"/>
                </a:cubicBezTo>
                <a:cubicBezTo>
                  <a:pt x="94924" y="233265"/>
                  <a:pt x="120432" y="250060"/>
                  <a:pt x="140337" y="261257"/>
                </a:cubicBezTo>
                <a:cubicBezTo>
                  <a:pt x="160242" y="272454"/>
                  <a:pt x="177656" y="278053"/>
                  <a:pt x="197809" y="283651"/>
                </a:cubicBezTo>
                <a:cubicBezTo>
                  <a:pt x="217962" y="289249"/>
                  <a:pt x="245706" y="292359"/>
                  <a:pt x="261257" y="294847"/>
                </a:cubicBezTo>
                <a:cubicBezTo>
                  <a:pt x="276808" y="297335"/>
                  <a:pt x="274942" y="297958"/>
                  <a:pt x="291115" y="298580"/>
                </a:cubicBezTo>
                <a:cubicBezTo>
                  <a:pt x="307288" y="299202"/>
                  <a:pt x="347098" y="295469"/>
                  <a:pt x="358295" y="294847"/>
                </a:cubicBezTo>
                <a:lnTo>
                  <a:pt x="358295" y="294847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Freeform 26"/>
          <p:cNvSpPr/>
          <p:nvPr/>
        </p:nvSpPr>
        <p:spPr>
          <a:xfrm>
            <a:off x="6803288" y="3966672"/>
            <a:ext cx="671804" cy="1011438"/>
          </a:xfrm>
          <a:custGeom>
            <a:avLst/>
            <a:gdLst>
              <a:gd name="connsiteX0" fmla="*/ 0 w 656875"/>
              <a:gd name="connsiteY0" fmla="*/ 1011438 h 1011438"/>
              <a:gd name="connsiteX1" fmla="*/ 108235 w 656875"/>
              <a:gd name="connsiteY1" fmla="*/ 977848 h 1011438"/>
              <a:gd name="connsiteX2" fmla="*/ 190344 w 656875"/>
              <a:gd name="connsiteY2" fmla="*/ 918132 h 1011438"/>
              <a:gd name="connsiteX3" fmla="*/ 298579 w 656875"/>
              <a:gd name="connsiteY3" fmla="*/ 798701 h 1011438"/>
              <a:gd name="connsiteX4" fmla="*/ 395618 w 656875"/>
              <a:gd name="connsiteY4" fmla="*/ 653143 h 1011438"/>
              <a:gd name="connsiteX5" fmla="*/ 462798 w 656875"/>
              <a:gd name="connsiteY5" fmla="*/ 511318 h 1011438"/>
              <a:gd name="connsiteX6" fmla="*/ 537443 w 656875"/>
              <a:gd name="connsiteY6" fmla="*/ 343367 h 1011438"/>
              <a:gd name="connsiteX7" fmla="*/ 615820 w 656875"/>
              <a:gd name="connsiteY7" fmla="*/ 149290 h 1011438"/>
              <a:gd name="connsiteX8" fmla="*/ 656875 w 656875"/>
              <a:gd name="connsiteY8" fmla="*/ 0 h 1011438"/>
              <a:gd name="connsiteX9" fmla="*/ 656875 w 656875"/>
              <a:gd name="connsiteY9" fmla="*/ 0 h 1011438"/>
              <a:gd name="connsiteX0" fmla="*/ 0 w 668072"/>
              <a:gd name="connsiteY0" fmla="*/ 1011438 h 1011438"/>
              <a:gd name="connsiteX1" fmla="*/ 119432 w 668072"/>
              <a:gd name="connsiteY1" fmla="*/ 977848 h 1011438"/>
              <a:gd name="connsiteX2" fmla="*/ 201541 w 668072"/>
              <a:gd name="connsiteY2" fmla="*/ 918132 h 1011438"/>
              <a:gd name="connsiteX3" fmla="*/ 309776 w 668072"/>
              <a:gd name="connsiteY3" fmla="*/ 798701 h 1011438"/>
              <a:gd name="connsiteX4" fmla="*/ 406815 w 668072"/>
              <a:gd name="connsiteY4" fmla="*/ 653143 h 1011438"/>
              <a:gd name="connsiteX5" fmla="*/ 473995 w 668072"/>
              <a:gd name="connsiteY5" fmla="*/ 511318 h 1011438"/>
              <a:gd name="connsiteX6" fmla="*/ 548640 w 668072"/>
              <a:gd name="connsiteY6" fmla="*/ 343367 h 1011438"/>
              <a:gd name="connsiteX7" fmla="*/ 627017 w 668072"/>
              <a:gd name="connsiteY7" fmla="*/ 149290 h 1011438"/>
              <a:gd name="connsiteX8" fmla="*/ 668072 w 668072"/>
              <a:gd name="connsiteY8" fmla="*/ 0 h 1011438"/>
              <a:gd name="connsiteX9" fmla="*/ 668072 w 668072"/>
              <a:gd name="connsiteY9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77727 w 671804"/>
              <a:gd name="connsiteY5" fmla="*/ 511318 h 1011438"/>
              <a:gd name="connsiteX6" fmla="*/ 552372 w 671804"/>
              <a:gd name="connsiteY6" fmla="*/ 343367 h 1011438"/>
              <a:gd name="connsiteX7" fmla="*/ 630749 w 671804"/>
              <a:gd name="connsiteY7" fmla="*/ 149290 h 1011438"/>
              <a:gd name="connsiteX8" fmla="*/ 671804 w 671804"/>
              <a:gd name="connsiteY8" fmla="*/ 0 h 1011438"/>
              <a:gd name="connsiteX9" fmla="*/ 671804 w 671804"/>
              <a:gd name="connsiteY9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77727 w 671804"/>
              <a:gd name="connsiteY5" fmla="*/ 511318 h 1011438"/>
              <a:gd name="connsiteX6" fmla="*/ 552372 w 671804"/>
              <a:gd name="connsiteY6" fmla="*/ 343367 h 1011438"/>
              <a:gd name="connsiteX7" fmla="*/ 630749 w 671804"/>
              <a:gd name="connsiteY7" fmla="*/ 149290 h 1011438"/>
              <a:gd name="connsiteX8" fmla="*/ 671804 w 671804"/>
              <a:gd name="connsiteY8" fmla="*/ 0 h 1011438"/>
              <a:gd name="connsiteX9" fmla="*/ 671804 w 671804"/>
              <a:gd name="connsiteY9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3569 h 1011438"/>
              <a:gd name="connsiteX6" fmla="*/ 477727 w 671804"/>
              <a:gd name="connsiteY6" fmla="*/ 511318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3569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3569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3569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78498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47869 w 671804"/>
              <a:gd name="connsiteY5" fmla="*/ 559837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3569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593427 w 671804"/>
              <a:gd name="connsiteY8" fmla="*/ 257525 h 1011438"/>
              <a:gd name="connsiteX9" fmla="*/ 630749 w 671804"/>
              <a:gd name="connsiteY9" fmla="*/ 149290 h 1011438"/>
              <a:gd name="connsiteX10" fmla="*/ 671804 w 671804"/>
              <a:gd name="connsiteY10" fmla="*/ 0 h 1011438"/>
              <a:gd name="connsiteX11" fmla="*/ 671804 w 671804"/>
              <a:gd name="connsiteY11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585962 w 671804"/>
              <a:gd name="connsiteY8" fmla="*/ 253793 h 1011438"/>
              <a:gd name="connsiteX9" fmla="*/ 630749 w 671804"/>
              <a:gd name="connsiteY9" fmla="*/ 149290 h 1011438"/>
              <a:gd name="connsiteX10" fmla="*/ 671804 w 671804"/>
              <a:gd name="connsiteY10" fmla="*/ 0 h 1011438"/>
              <a:gd name="connsiteX11" fmla="*/ 671804 w 671804"/>
              <a:gd name="connsiteY11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585962 w 671804"/>
              <a:gd name="connsiteY8" fmla="*/ 253793 h 1011438"/>
              <a:gd name="connsiteX9" fmla="*/ 630749 w 671804"/>
              <a:gd name="connsiteY9" fmla="*/ 149290 h 1011438"/>
              <a:gd name="connsiteX10" fmla="*/ 671804 w 671804"/>
              <a:gd name="connsiteY10" fmla="*/ 0 h 1011438"/>
              <a:gd name="connsiteX11" fmla="*/ 671804 w 671804"/>
              <a:gd name="connsiteY11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589694 w 671804"/>
              <a:gd name="connsiteY8" fmla="*/ 264990 h 1011438"/>
              <a:gd name="connsiteX9" fmla="*/ 630749 w 671804"/>
              <a:gd name="connsiteY9" fmla="*/ 149290 h 1011438"/>
              <a:gd name="connsiteX10" fmla="*/ 671804 w 671804"/>
              <a:gd name="connsiteY10" fmla="*/ 0 h 1011438"/>
              <a:gd name="connsiteX11" fmla="*/ 671804 w 671804"/>
              <a:gd name="connsiteY11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585962 w 671804"/>
              <a:gd name="connsiteY8" fmla="*/ 264990 h 1011438"/>
              <a:gd name="connsiteX9" fmla="*/ 630749 w 671804"/>
              <a:gd name="connsiteY9" fmla="*/ 149290 h 1011438"/>
              <a:gd name="connsiteX10" fmla="*/ 671804 w 671804"/>
              <a:gd name="connsiteY10" fmla="*/ 0 h 1011438"/>
              <a:gd name="connsiteX11" fmla="*/ 671804 w 671804"/>
              <a:gd name="connsiteY11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585962 w 671804"/>
              <a:gd name="connsiteY8" fmla="*/ 264990 h 1011438"/>
              <a:gd name="connsiteX9" fmla="*/ 630749 w 671804"/>
              <a:gd name="connsiteY9" fmla="*/ 149290 h 1011438"/>
              <a:gd name="connsiteX10" fmla="*/ 671804 w 671804"/>
              <a:gd name="connsiteY10" fmla="*/ 0 h 1011438"/>
              <a:gd name="connsiteX11" fmla="*/ 671804 w 671804"/>
              <a:gd name="connsiteY11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41175 w 671804"/>
              <a:gd name="connsiteY7" fmla="*/ 380689 h 1011438"/>
              <a:gd name="connsiteX8" fmla="*/ 552372 w 671804"/>
              <a:gd name="connsiteY8" fmla="*/ 343367 h 1011438"/>
              <a:gd name="connsiteX9" fmla="*/ 585962 w 671804"/>
              <a:gd name="connsiteY9" fmla="*/ 264990 h 1011438"/>
              <a:gd name="connsiteX10" fmla="*/ 630749 w 671804"/>
              <a:gd name="connsiteY10" fmla="*/ 149290 h 1011438"/>
              <a:gd name="connsiteX11" fmla="*/ 671804 w 671804"/>
              <a:gd name="connsiteY11" fmla="*/ 0 h 1011438"/>
              <a:gd name="connsiteX12" fmla="*/ 671804 w 671804"/>
              <a:gd name="connsiteY12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41175 w 671804"/>
              <a:gd name="connsiteY7" fmla="*/ 380689 h 1011438"/>
              <a:gd name="connsiteX8" fmla="*/ 552372 w 671804"/>
              <a:gd name="connsiteY8" fmla="*/ 350832 h 1011438"/>
              <a:gd name="connsiteX9" fmla="*/ 585962 w 671804"/>
              <a:gd name="connsiteY9" fmla="*/ 264990 h 1011438"/>
              <a:gd name="connsiteX10" fmla="*/ 630749 w 671804"/>
              <a:gd name="connsiteY10" fmla="*/ 149290 h 1011438"/>
              <a:gd name="connsiteX11" fmla="*/ 671804 w 671804"/>
              <a:gd name="connsiteY11" fmla="*/ 0 h 1011438"/>
              <a:gd name="connsiteX12" fmla="*/ 671804 w 671804"/>
              <a:gd name="connsiteY12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41175 w 671804"/>
              <a:gd name="connsiteY7" fmla="*/ 380689 h 1011438"/>
              <a:gd name="connsiteX8" fmla="*/ 552372 w 671804"/>
              <a:gd name="connsiteY8" fmla="*/ 350832 h 1011438"/>
              <a:gd name="connsiteX9" fmla="*/ 585962 w 671804"/>
              <a:gd name="connsiteY9" fmla="*/ 264990 h 1011438"/>
              <a:gd name="connsiteX10" fmla="*/ 630749 w 671804"/>
              <a:gd name="connsiteY10" fmla="*/ 149290 h 1011438"/>
              <a:gd name="connsiteX11" fmla="*/ 656875 w 671804"/>
              <a:gd name="connsiteY11" fmla="*/ 67181 h 1011438"/>
              <a:gd name="connsiteX12" fmla="*/ 671804 w 671804"/>
              <a:gd name="connsiteY12" fmla="*/ 0 h 1011438"/>
              <a:gd name="connsiteX13" fmla="*/ 671804 w 671804"/>
              <a:gd name="connsiteY13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9187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9187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9187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9187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9187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66652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9187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47990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5454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9187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70383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66651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1722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1722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66651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70383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7848 h 1011438"/>
              <a:gd name="connsiteX3" fmla="*/ 145557 w 671804"/>
              <a:gd name="connsiteY3" fmla="*/ 970383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7848 h 1011438"/>
              <a:gd name="connsiteX3" fmla="*/ 145557 w 671804"/>
              <a:gd name="connsiteY3" fmla="*/ 970383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7848 h 1011438"/>
              <a:gd name="connsiteX3" fmla="*/ 145557 w 671804"/>
              <a:gd name="connsiteY3" fmla="*/ 977847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7848 h 1011438"/>
              <a:gd name="connsiteX3" fmla="*/ 138093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0384 h 1011438"/>
              <a:gd name="connsiteX3" fmla="*/ 138093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4116 h 1011438"/>
              <a:gd name="connsiteX3" fmla="*/ 138093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4116 h 1011438"/>
              <a:gd name="connsiteX3" fmla="*/ 138093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7848 h 1011438"/>
              <a:gd name="connsiteX3" fmla="*/ 138093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7848 h 1011438"/>
              <a:gd name="connsiteX3" fmla="*/ 132117 w 671804"/>
              <a:gd name="connsiteY3" fmla="*/ 964406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7848 h 1011438"/>
              <a:gd name="connsiteX3" fmla="*/ 132117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0533 h 1011438"/>
              <a:gd name="connsiteX2" fmla="*/ 123164 w 671804"/>
              <a:gd name="connsiteY2" fmla="*/ 977848 h 1011438"/>
              <a:gd name="connsiteX3" fmla="*/ 132117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0533 h 1011438"/>
              <a:gd name="connsiteX2" fmla="*/ 123164 w 671804"/>
              <a:gd name="connsiteY2" fmla="*/ 977848 h 1011438"/>
              <a:gd name="connsiteX3" fmla="*/ 132117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0533 h 1011438"/>
              <a:gd name="connsiteX2" fmla="*/ 123164 w 671804"/>
              <a:gd name="connsiteY2" fmla="*/ 977848 h 1011438"/>
              <a:gd name="connsiteX3" fmla="*/ 132117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1804" h="1011438">
                <a:moveTo>
                  <a:pt x="0" y="1011438"/>
                </a:moveTo>
                <a:cubicBezTo>
                  <a:pt x="14307" y="1007706"/>
                  <a:pt x="65314" y="996131"/>
                  <a:pt x="85841" y="990533"/>
                </a:cubicBezTo>
                <a:cubicBezTo>
                  <a:pt x="106368" y="984935"/>
                  <a:pt x="115451" y="981206"/>
                  <a:pt x="123164" y="977848"/>
                </a:cubicBezTo>
                <a:cubicBezTo>
                  <a:pt x="130877" y="974490"/>
                  <a:pt x="118432" y="980335"/>
                  <a:pt x="132117" y="970382"/>
                </a:cubicBezTo>
                <a:cubicBezTo>
                  <a:pt x="145802" y="960429"/>
                  <a:pt x="175041" y="946745"/>
                  <a:pt x="205273" y="918132"/>
                </a:cubicBezTo>
                <a:cubicBezTo>
                  <a:pt x="235505" y="889519"/>
                  <a:pt x="279296" y="842866"/>
                  <a:pt x="313508" y="798701"/>
                </a:cubicBezTo>
                <a:cubicBezTo>
                  <a:pt x="347720" y="754536"/>
                  <a:pt x="386909" y="691710"/>
                  <a:pt x="410547" y="653143"/>
                </a:cubicBezTo>
                <a:cubicBezTo>
                  <a:pt x="434185" y="614576"/>
                  <a:pt x="444137" y="590938"/>
                  <a:pt x="455334" y="567301"/>
                </a:cubicBezTo>
                <a:cubicBezTo>
                  <a:pt x="466531" y="543664"/>
                  <a:pt x="489546" y="501365"/>
                  <a:pt x="503853" y="470263"/>
                </a:cubicBezTo>
                <a:cubicBezTo>
                  <a:pt x="518160" y="439161"/>
                  <a:pt x="533089" y="401838"/>
                  <a:pt x="541175" y="380689"/>
                </a:cubicBezTo>
                <a:cubicBezTo>
                  <a:pt x="549262" y="359540"/>
                  <a:pt x="544907" y="370115"/>
                  <a:pt x="552372" y="350832"/>
                </a:cubicBezTo>
                <a:cubicBezTo>
                  <a:pt x="559837" y="331549"/>
                  <a:pt x="572899" y="304801"/>
                  <a:pt x="585962" y="264990"/>
                </a:cubicBezTo>
                <a:cubicBezTo>
                  <a:pt x="599025" y="232644"/>
                  <a:pt x="618930" y="182258"/>
                  <a:pt x="630749" y="149290"/>
                </a:cubicBezTo>
                <a:cubicBezTo>
                  <a:pt x="642568" y="116322"/>
                  <a:pt x="650033" y="92063"/>
                  <a:pt x="656875" y="67181"/>
                </a:cubicBezTo>
                <a:cubicBezTo>
                  <a:pt x="663717" y="42299"/>
                  <a:pt x="669316" y="11197"/>
                  <a:pt x="671804" y="0"/>
                </a:cubicBezTo>
                <a:lnTo>
                  <a:pt x="671804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Freeform 27"/>
          <p:cNvSpPr/>
          <p:nvPr/>
        </p:nvSpPr>
        <p:spPr>
          <a:xfrm>
            <a:off x="7481226" y="3508969"/>
            <a:ext cx="4009" cy="1201783"/>
          </a:xfrm>
          <a:custGeom>
            <a:avLst/>
            <a:gdLst>
              <a:gd name="connsiteX0" fmla="*/ 276 w 4009"/>
              <a:gd name="connsiteY0" fmla="*/ 0 h 1201783"/>
              <a:gd name="connsiteX1" fmla="*/ 276 w 4009"/>
              <a:gd name="connsiteY1" fmla="*/ 548640 h 1201783"/>
              <a:gd name="connsiteX2" fmla="*/ 276 w 4009"/>
              <a:gd name="connsiteY2" fmla="*/ 817361 h 1201783"/>
              <a:gd name="connsiteX3" fmla="*/ 276 w 4009"/>
              <a:gd name="connsiteY3" fmla="*/ 1056225 h 1201783"/>
              <a:gd name="connsiteX4" fmla="*/ 4009 w 4009"/>
              <a:gd name="connsiteY4" fmla="*/ 1201783 h 1201783"/>
              <a:gd name="connsiteX5" fmla="*/ 4009 w 4009"/>
              <a:gd name="connsiteY5" fmla="*/ 1201783 h 120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9" h="1201783">
                <a:moveTo>
                  <a:pt x="276" y="0"/>
                </a:moveTo>
                <a:lnTo>
                  <a:pt x="276" y="548640"/>
                </a:lnTo>
                <a:lnTo>
                  <a:pt x="276" y="817361"/>
                </a:lnTo>
                <a:cubicBezTo>
                  <a:pt x="276" y="901958"/>
                  <a:pt x="-346" y="992155"/>
                  <a:pt x="276" y="1056225"/>
                </a:cubicBezTo>
                <a:cubicBezTo>
                  <a:pt x="898" y="1120295"/>
                  <a:pt x="4009" y="1201783"/>
                  <a:pt x="4009" y="1201783"/>
                </a:cubicBezTo>
                <a:lnTo>
                  <a:pt x="4009" y="120178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>
            <a:off x="7481928" y="4685728"/>
            <a:ext cx="245036" cy="288641"/>
          </a:xfrm>
          <a:custGeom>
            <a:avLst/>
            <a:gdLst>
              <a:gd name="connsiteX0" fmla="*/ 0 w 239059"/>
              <a:gd name="connsiteY0" fmla="*/ 0 h 264735"/>
              <a:gd name="connsiteX1" fmla="*/ 11953 w 239059"/>
              <a:gd name="connsiteY1" fmla="*/ 101600 h 264735"/>
              <a:gd name="connsiteX2" fmla="*/ 53788 w 239059"/>
              <a:gd name="connsiteY2" fmla="*/ 185271 h 264735"/>
              <a:gd name="connsiteX3" fmla="*/ 107577 w 239059"/>
              <a:gd name="connsiteY3" fmla="*/ 239059 h 264735"/>
              <a:gd name="connsiteX4" fmla="*/ 173318 w 239059"/>
              <a:gd name="connsiteY4" fmla="*/ 262965 h 264735"/>
              <a:gd name="connsiteX5" fmla="*/ 239059 w 239059"/>
              <a:gd name="connsiteY5" fmla="*/ 262965 h 264735"/>
              <a:gd name="connsiteX6" fmla="*/ 239059 w 239059"/>
              <a:gd name="connsiteY6" fmla="*/ 262965 h 264735"/>
              <a:gd name="connsiteX0" fmla="*/ 0 w 245036"/>
              <a:gd name="connsiteY0" fmla="*/ 0 h 264735"/>
              <a:gd name="connsiteX1" fmla="*/ 17930 w 245036"/>
              <a:gd name="connsiteY1" fmla="*/ 101600 h 264735"/>
              <a:gd name="connsiteX2" fmla="*/ 59765 w 245036"/>
              <a:gd name="connsiteY2" fmla="*/ 185271 h 264735"/>
              <a:gd name="connsiteX3" fmla="*/ 113554 w 245036"/>
              <a:gd name="connsiteY3" fmla="*/ 239059 h 264735"/>
              <a:gd name="connsiteX4" fmla="*/ 179295 w 245036"/>
              <a:gd name="connsiteY4" fmla="*/ 262965 h 264735"/>
              <a:gd name="connsiteX5" fmla="*/ 245036 w 245036"/>
              <a:gd name="connsiteY5" fmla="*/ 262965 h 264735"/>
              <a:gd name="connsiteX6" fmla="*/ 245036 w 245036"/>
              <a:gd name="connsiteY6" fmla="*/ 262965 h 264735"/>
              <a:gd name="connsiteX0" fmla="*/ 0 w 245036"/>
              <a:gd name="connsiteY0" fmla="*/ 0 h 288641"/>
              <a:gd name="connsiteX1" fmla="*/ 17930 w 245036"/>
              <a:gd name="connsiteY1" fmla="*/ 125506 h 288641"/>
              <a:gd name="connsiteX2" fmla="*/ 59765 w 245036"/>
              <a:gd name="connsiteY2" fmla="*/ 209177 h 288641"/>
              <a:gd name="connsiteX3" fmla="*/ 113554 w 245036"/>
              <a:gd name="connsiteY3" fmla="*/ 262965 h 288641"/>
              <a:gd name="connsiteX4" fmla="*/ 179295 w 245036"/>
              <a:gd name="connsiteY4" fmla="*/ 286871 h 288641"/>
              <a:gd name="connsiteX5" fmla="*/ 245036 w 245036"/>
              <a:gd name="connsiteY5" fmla="*/ 286871 h 288641"/>
              <a:gd name="connsiteX6" fmla="*/ 245036 w 245036"/>
              <a:gd name="connsiteY6" fmla="*/ 286871 h 28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36" h="288641">
                <a:moveTo>
                  <a:pt x="0" y="0"/>
                </a:moveTo>
                <a:cubicBezTo>
                  <a:pt x="1494" y="35361"/>
                  <a:pt x="7969" y="90643"/>
                  <a:pt x="17930" y="125506"/>
                </a:cubicBezTo>
                <a:cubicBezTo>
                  <a:pt x="27891" y="160369"/>
                  <a:pt x="43828" y="186267"/>
                  <a:pt x="59765" y="209177"/>
                </a:cubicBezTo>
                <a:cubicBezTo>
                  <a:pt x="75702" y="232087"/>
                  <a:pt x="93632" y="250016"/>
                  <a:pt x="113554" y="262965"/>
                </a:cubicBezTo>
                <a:cubicBezTo>
                  <a:pt x="133476" y="275914"/>
                  <a:pt x="157381" y="282887"/>
                  <a:pt x="179295" y="286871"/>
                </a:cubicBezTo>
                <a:cubicBezTo>
                  <a:pt x="201209" y="290855"/>
                  <a:pt x="245036" y="286871"/>
                  <a:pt x="245036" y="286871"/>
                </a:cubicBezTo>
                <a:lnTo>
                  <a:pt x="245036" y="28687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Freeform 34"/>
          <p:cNvSpPr/>
          <p:nvPr/>
        </p:nvSpPr>
        <p:spPr>
          <a:xfrm>
            <a:off x="7722033" y="4256003"/>
            <a:ext cx="537825" cy="719666"/>
          </a:xfrm>
          <a:custGeom>
            <a:avLst/>
            <a:gdLst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9247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5689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9626"/>
              <a:gd name="connsiteY0" fmla="*/ 726300 h 726300"/>
              <a:gd name="connsiteX1" fmla="*/ 96065 w 539626"/>
              <a:gd name="connsiteY1" fmla="*/ 701394 h 726300"/>
              <a:gd name="connsiteX2" fmla="*/ 192131 w 539626"/>
              <a:gd name="connsiteY2" fmla="*/ 640908 h 726300"/>
              <a:gd name="connsiteX3" fmla="*/ 309544 w 539626"/>
              <a:gd name="connsiteY3" fmla="*/ 498589 h 726300"/>
              <a:gd name="connsiteX4" fmla="*/ 412725 w 539626"/>
              <a:gd name="connsiteY4" fmla="*/ 310016 h 726300"/>
              <a:gd name="connsiteX5" fmla="*/ 483885 w 539626"/>
              <a:gd name="connsiteY5" fmla="*/ 157023 h 726300"/>
              <a:gd name="connsiteX6" fmla="*/ 505233 w 539626"/>
              <a:gd name="connsiteY6" fmla="*/ 96538 h 726300"/>
              <a:gd name="connsiteX7" fmla="*/ 537254 w 539626"/>
              <a:gd name="connsiteY7" fmla="*/ 7588 h 726300"/>
              <a:gd name="connsiteX8" fmla="*/ 537254 w 539626"/>
              <a:gd name="connsiteY8" fmla="*/ 4030 h 726300"/>
              <a:gd name="connsiteX0" fmla="*/ 0 w 538718"/>
              <a:gd name="connsiteY0" fmla="*/ 720353 h 720353"/>
              <a:gd name="connsiteX1" fmla="*/ 96065 w 538718"/>
              <a:gd name="connsiteY1" fmla="*/ 695447 h 720353"/>
              <a:gd name="connsiteX2" fmla="*/ 192131 w 538718"/>
              <a:gd name="connsiteY2" fmla="*/ 634961 h 720353"/>
              <a:gd name="connsiteX3" fmla="*/ 309544 w 538718"/>
              <a:gd name="connsiteY3" fmla="*/ 492642 h 720353"/>
              <a:gd name="connsiteX4" fmla="*/ 412725 w 538718"/>
              <a:gd name="connsiteY4" fmla="*/ 304069 h 720353"/>
              <a:gd name="connsiteX5" fmla="*/ 483885 w 538718"/>
              <a:gd name="connsiteY5" fmla="*/ 151076 h 720353"/>
              <a:gd name="connsiteX6" fmla="*/ 505233 w 538718"/>
              <a:gd name="connsiteY6" fmla="*/ 90591 h 720353"/>
              <a:gd name="connsiteX7" fmla="*/ 537254 w 538718"/>
              <a:gd name="connsiteY7" fmla="*/ 1641 h 720353"/>
              <a:gd name="connsiteX8" fmla="*/ 533696 w 538718"/>
              <a:gd name="connsiteY8" fmla="*/ 30105 h 720353"/>
              <a:gd name="connsiteX0" fmla="*/ 0 w 538718"/>
              <a:gd name="connsiteY0" fmla="*/ 719353 h 719353"/>
              <a:gd name="connsiteX1" fmla="*/ 96065 w 538718"/>
              <a:gd name="connsiteY1" fmla="*/ 694447 h 719353"/>
              <a:gd name="connsiteX2" fmla="*/ 192131 w 538718"/>
              <a:gd name="connsiteY2" fmla="*/ 633961 h 719353"/>
              <a:gd name="connsiteX3" fmla="*/ 309544 w 538718"/>
              <a:gd name="connsiteY3" fmla="*/ 491642 h 719353"/>
              <a:gd name="connsiteX4" fmla="*/ 412725 w 538718"/>
              <a:gd name="connsiteY4" fmla="*/ 303069 h 719353"/>
              <a:gd name="connsiteX5" fmla="*/ 483885 w 538718"/>
              <a:gd name="connsiteY5" fmla="*/ 150076 h 719353"/>
              <a:gd name="connsiteX6" fmla="*/ 505233 w 538718"/>
              <a:gd name="connsiteY6" fmla="*/ 89591 h 719353"/>
              <a:gd name="connsiteX7" fmla="*/ 537254 w 538718"/>
              <a:gd name="connsiteY7" fmla="*/ 641 h 719353"/>
              <a:gd name="connsiteX8" fmla="*/ 533696 w 538718"/>
              <a:gd name="connsiteY8" fmla="*/ 46895 h 719353"/>
              <a:gd name="connsiteX0" fmla="*/ 0 w 537825"/>
              <a:gd name="connsiteY0" fmla="*/ 719666 h 719666"/>
              <a:gd name="connsiteX1" fmla="*/ 96065 w 537825"/>
              <a:gd name="connsiteY1" fmla="*/ 694760 h 719666"/>
              <a:gd name="connsiteX2" fmla="*/ 192131 w 537825"/>
              <a:gd name="connsiteY2" fmla="*/ 634274 h 719666"/>
              <a:gd name="connsiteX3" fmla="*/ 309544 w 537825"/>
              <a:gd name="connsiteY3" fmla="*/ 491955 h 719666"/>
              <a:gd name="connsiteX4" fmla="*/ 412725 w 537825"/>
              <a:gd name="connsiteY4" fmla="*/ 303382 h 719666"/>
              <a:gd name="connsiteX5" fmla="*/ 483885 w 537825"/>
              <a:gd name="connsiteY5" fmla="*/ 150389 h 719666"/>
              <a:gd name="connsiteX6" fmla="*/ 505233 w 537825"/>
              <a:gd name="connsiteY6" fmla="*/ 89904 h 719666"/>
              <a:gd name="connsiteX7" fmla="*/ 537254 w 537825"/>
              <a:gd name="connsiteY7" fmla="*/ 954 h 719666"/>
              <a:gd name="connsiteX8" fmla="*/ 526580 w 537825"/>
              <a:gd name="connsiteY8" fmla="*/ 40092 h 71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825" h="719666">
                <a:moveTo>
                  <a:pt x="0" y="719666"/>
                </a:moveTo>
                <a:cubicBezTo>
                  <a:pt x="31428" y="714329"/>
                  <a:pt x="64043" y="708992"/>
                  <a:pt x="96065" y="694760"/>
                </a:cubicBezTo>
                <a:cubicBezTo>
                  <a:pt x="128087" y="680528"/>
                  <a:pt x="152993" y="668075"/>
                  <a:pt x="192131" y="634274"/>
                </a:cubicBezTo>
                <a:cubicBezTo>
                  <a:pt x="231269" y="600473"/>
                  <a:pt x="272778" y="547104"/>
                  <a:pt x="309544" y="491955"/>
                </a:cubicBezTo>
                <a:cubicBezTo>
                  <a:pt x="346310" y="436806"/>
                  <a:pt x="383668" y="360309"/>
                  <a:pt x="412725" y="303382"/>
                </a:cubicBezTo>
                <a:cubicBezTo>
                  <a:pt x="441782" y="246455"/>
                  <a:pt x="468467" y="185969"/>
                  <a:pt x="483885" y="150389"/>
                </a:cubicBezTo>
                <a:cubicBezTo>
                  <a:pt x="499303" y="114809"/>
                  <a:pt x="496338" y="114810"/>
                  <a:pt x="505233" y="89904"/>
                </a:cubicBezTo>
                <a:cubicBezTo>
                  <a:pt x="514128" y="64998"/>
                  <a:pt x="533696" y="9256"/>
                  <a:pt x="537254" y="954"/>
                </a:cubicBezTo>
                <a:cubicBezTo>
                  <a:pt x="540812" y="-7348"/>
                  <a:pt x="526580" y="41278"/>
                  <a:pt x="526580" y="40092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Freeform 35"/>
          <p:cNvSpPr/>
          <p:nvPr/>
        </p:nvSpPr>
        <p:spPr>
          <a:xfrm>
            <a:off x="5951147" y="3530400"/>
            <a:ext cx="501709" cy="1317974"/>
          </a:xfrm>
          <a:custGeom>
            <a:avLst/>
            <a:gdLst>
              <a:gd name="connsiteX0" fmla="*/ 0 w 481879"/>
              <a:gd name="connsiteY0" fmla="*/ 2047673 h 2047673"/>
              <a:gd name="connsiteX1" fmla="*/ 121596 w 481879"/>
              <a:gd name="connsiteY1" fmla="*/ 1887166 h 2047673"/>
              <a:gd name="connsiteX2" fmla="*/ 218872 w 481879"/>
              <a:gd name="connsiteY2" fmla="*/ 1697477 h 2047673"/>
              <a:gd name="connsiteX3" fmla="*/ 286966 w 481879"/>
              <a:gd name="connsiteY3" fmla="*/ 1536971 h 2047673"/>
              <a:gd name="connsiteX4" fmla="*/ 335604 w 481879"/>
              <a:gd name="connsiteY4" fmla="*/ 1376464 h 2047673"/>
              <a:gd name="connsiteX5" fmla="*/ 379379 w 481879"/>
              <a:gd name="connsiteY5" fmla="*/ 1235413 h 2047673"/>
              <a:gd name="connsiteX6" fmla="*/ 413425 w 481879"/>
              <a:gd name="connsiteY6" fmla="*/ 1113817 h 2047673"/>
              <a:gd name="connsiteX7" fmla="*/ 442608 w 481879"/>
              <a:gd name="connsiteY7" fmla="*/ 1006813 h 2047673"/>
              <a:gd name="connsiteX8" fmla="*/ 457200 w 481879"/>
              <a:gd name="connsiteY8" fmla="*/ 919264 h 2047673"/>
              <a:gd name="connsiteX9" fmla="*/ 471791 w 481879"/>
              <a:gd name="connsiteY9" fmla="*/ 821988 h 2047673"/>
              <a:gd name="connsiteX10" fmla="*/ 476655 w 481879"/>
              <a:gd name="connsiteY10" fmla="*/ 739303 h 2047673"/>
              <a:gd name="connsiteX11" fmla="*/ 476655 w 481879"/>
              <a:gd name="connsiteY11" fmla="*/ 622571 h 2047673"/>
              <a:gd name="connsiteX12" fmla="*/ 476655 w 481879"/>
              <a:gd name="connsiteY12" fmla="*/ 486383 h 2047673"/>
              <a:gd name="connsiteX13" fmla="*/ 481519 w 481879"/>
              <a:gd name="connsiteY13" fmla="*/ 359924 h 2047673"/>
              <a:gd name="connsiteX14" fmla="*/ 481519 w 481879"/>
              <a:gd name="connsiteY14" fmla="*/ 204281 h 2047673"/>
              <a:gd name="connsiteX15" fmla="*/ 481519 w 481879"/>
              <a:gd name="connsiteY15" fmla="*/ 0 h 2047673"/>
              <a:gd name="connsiteX16" fmla="*/ 481519 w 481879"/>
              <a:gd name="connsiteY16" fmla="*/ 0 h 2047673"/>
              <a:gd name="connsiteX0" fmla="*/ 0 w 481879"/>
              <a:gd name="connsiteY0" fmla="*/ 2047673 h 2047673"/>
              <a:gd name="connsiteX1" fmla="*/ 121596 w 481879"/>
              <a:gd name="connsiteY1" fmla="*/ 1887166 h 2047673"/>
              <a:gd name="connsiteX2" fmla="*/ 218872 w 481879"/>
              <a:gd name="connsiteY2" fmla="*/ 1697477 h 2047673"/>
              <a:gd name="connsiteX3" fmla="*/ 286966 w 481879"/>
              <a:gd name="connsiteY3" fmla="*/ 1536971 h 2047673"/>
              <a:gd name="connsiteX4" fmla="*/ 340468 w 481879"/>
              <a:gd name="connsiteY4" fmla="*/ 1381327 h 2047673"/>
              <a:gd name="connsiteX5" fmla="*/ 379379 w 481879"/>
              <a:gd name="connsiteY5" fmla="*/ 1235413 h 2047673"/>
              <a:gd name="connsiteX6" fmla="*/ 413425 w 481879"/>
              <a:gd name="connsiteY6" fmla="*/ 1113817 h 2047673"/>
              <a:gd name="connsiteX7" fmla="*/ 442608 w 481879"/>
              <a:gd name="connsiteY7" fmla="*/ 1006813 h 2047673"/>
              <a:gd name="connsiteX8" fmla="*/ 457200 w 481879"/>
              <a:gd name="connsiteY8" fmla="*/ 919264 h 2047673"/>
              <a:gd name="connsiteX9" fmla="*/ 471791 w 481879"/>
              <a:gd name="connsiteY9" fmla="*/ 821988 h 2047673"/>
              <a:gd name="connsiteX10" fmla="*/ 476655 w 481879"/>
              <a:gd name="connsiteY10" fmla="*/ 739303 h 2047673"/>
              <a:gd name="connsiteX11" fmla="*/ 476655 w 481879"/>
              <a:gd name="connsiteY11" fmla="*/ 622571 h 2047673"/>
              <a:gd name="connsiteX12" fmla="*/ 476655 w 481879"/>
              <a:gd name="connsiteY12" fmla="*/ 486383 h 2047673"/>
              <a:gd name="connsiteX13" fmla="*/ 481519 w 481879"/>
              <a:gd name="connsiteY13" fmla="*/ 359924 h 2047673"/>
              <a:gd name="connsiteX14" fmla="*/ 481519 w 481879"/>
              <a:gd name="connsiteY14" fmla="*/ 204281 h 2047673"/>
              <a:gd name="connsiteX15" fmla="*/ 481519 w 481879"/>
              <a:gd name="connsiteY15" fmla="*/ 0 h 2047673"/>
              <a:gd name="connsiteX16" fmla="*/ 481519 w 481879"/>
              <a:gd name="connsiteY16" fmla="*/ 0 h 2047673"/>
              <a:gd name="connsiteX0" fmla="*/ 0 w 481879"/>
              <a:gd name="connsiteY0" fmla="*/ 2047673 h 2047673"/>
              <a:gd name="connsiteX1" fmla="*/ 121596 w 481879"/>
              <a:gd name="connsiteY1" fmla="*/ 1887166 h 2047673"/>
              <a:gd name="connsiteX2" fmla="*/ 218872 w 481879"/>
              <a:gd name="connsiteY2" fmla="*/ 1697477 h 2047673"/>
              <a:gd name="connsiteX3" fmla="*/ 286966 w 481879"/>
              <a:gd name="connsiteY3" fmla="*/ 1536971 h 2047673"/>
              <a:gd name="connsiteX4" fmla="*/ 340468 w 481879"/>
              <a:gd name="connsiteY4" fmla="*/ 1381327 h 2047673"/>
              <a:gd name="connsiteX5" fmla="*/ 384243 w 481879"/>
              <a:gd name="connsiteY5" fmla="*/ 1240276 h 2047673"/>
              <a:gd name="connsiteX6" fmla="*/ 413425 w 481879"/>
              <a:gd name="connsiteY6" fmla="*/ 1113817 h 2047673"/>
              <a:gd name="connsiteX7" fmla="*/ 442608 w 481879"/>
              <a:gd name="connsiteY7" fmla="*/ 1006813 h 2047673"/>
              <a:gd name="connsiteX8" fmla="*/ 457200 w 481879"/>
              <a:gd name="connsiteY8" fmla="*/ 919264 h 2047673"/>
              <a:gd name="connsiteX9" fmla="*/ 471791 w 481879"/>
              <a:gd name="connsiteY9" fmla="*/ 821988 h 2047673"/>
              <a:gd name="connsiteX10" fmla="*/ 476655 w 481879"/>
              <a:gd name="connsiteY10" fmla="*/ 739303 h 2047673"/>
              <a:gd name="connsiteX11" fmla="*/ 476655 w 481879"/>
              <a:gd name="connsiteY11" fmla="*/ 622571 h 2047673"/>
              <a:gd name="connsiteX12" fmla="*/ 476655 w 481879"/>
              <a:gd name="connsiteY12" fmla="*/ 486383 h 2047673"/>
              <a:gd name="connsiteX13" fmla="*/ 481519 w 481879"/>
              <a:gd name="connsiteY13" fmla="*/ 359924 h 2047673"/>
              <a:gd name="connsiteX14" fmla="*/ 481519 w 481879"/>
              <a:gd name="connsiteY14" fmla="*/ 204281 h 2047673"/>
              <a:gd name="connsiteX15" fmla="*/ 481519 w 481879"/>
              <a:gd name="connsiteY15" fmla="*/ 0 h 2047673"/>
              <a:gd name="connsiteX16" fmla="*/ 481519 w 481879"/>
              <a:gd name="connsiteY16" fmla="*/ 0 h 2047673"/>
              <a:gd name="connsiteX0" fmla="*/ 0 w 481879"/>
              <a:gd name="connsiteY0" fmla="*/ 2047673 h 2047673"/>
              <a:gd name="connsiteX1" fmla="*/ 121596 w 481879"/>
              <a:gd name="connsiteY1" fmla="*/ 1887166 h 2047673"/>
              <a:gd name="connsiteX2" fmla="*/ 218872 w 481879"/>
              <a:gd name="connsiteY2" fmla="*/ 1697477 h 2047673"/>
              <a:gd name="connsiteX3" fmla="*/ 286966 w 481879"/>
              <a:gd name="connsiteY3" fmla="*/ 1536971 h 2047673"/>
              <a:gd name="connsiteX4" fmla="*/ 340468 w 481879"/>
              <a:gd name="connsiteY4" fmla="*/ 1381327 h 2047673"/>
              <a:gd name="connsiteX5" fmla="*/ 384243 w 481879"/>
              <a:gd name="connsiteY5" fmla="*/ 1240276 h 2047673"/>
              <a:gd name="connsiteX6" fmla="*/ 413425 w 481879"/>
              <a:gd name="connsiteY6" fmla="*/ 1123545 h 2047673"/>
              <a:gd name="connsiteX7" fmla="*/ 442608 w 481879"/>
              <a:gd name="connsiteY7" fmla="*/ 1006813 h 2047673"/>
              <a:gd name="connsiteX8" fmla="*/ 457200 w 481879"/>
              <a:gd name="connsiteY8" fmla="*/ 919264 h 2047673"/>
              <a:gd name="connsiteX9" fmla="*/ 471791 w 481879"/>
              <a:gd name="connsiteY9" fmla="*/ 821988 h 2047673"/>
              <a:gd name="connsiteX10" fmla="*/ 476655 w 481879"/>
              <a:gd name="connsiteY10" fmla="*/ 739303 h 2047673"/>
              <a:gd name="connsiteX11" fmla="*/ 476655 w 481879"/>
              <a:gd name="connsiteY11" fmla="*/ 622571 h 2047673"/>
              <a:gd name="connsiteX12" fmla="*/ 476655 w 481879"/>
              <a:gd name="connsiteY12" fmla="*/ 486383 h 2047673"/>
              <a:gd name="connsiteX13" fmla="*/ 481519 w 481879"/>
              <a:gd name="connsiteY13" fmla="*/ 359924 h 2047673"/>
              <a:gd name="connsiteX14" fmla="*/ 481519 w 481879"/>
              <a:gd name="connsiteY14" fmla="*/ 204281 h 2047673"/>
              <a:gd name="connsiteX15" fmla="*/ 481519 w 481879"/>
              <a:gd name="connsiteY15" fmla="*/ 0 h 2047673"/>
              <a:gd name="connsiteX16" fmla="*/ 481519 w 481879"/>
              <a:gd name="connsiteY16" fmla="*/ 0 h 2047673"/>
              <a:gd name="connsiteX0" fmla="*/ 0 w 481879"/>
              <a:gd name="connsiteY0" fmla="*/ 2047673 h 2047673"/>
              <a:gd name="connsiteX1" fmla="*/ 121596 w 481879"/>
              <a:gd name="connsiteY1" fmla="*/ 1887166 h 2047673"/>
              <a:gd name="connsiteX2" fmla="*/ 218872 w 481879"/>
              <a:gd name="connsiteY2" fmla="*/ 1697477 h 2047673"/>
              <a:gd name="connsiteX3" fmla="*/ 286966 w 481879"/>
              <a:gd name="connsiteY3" fmla="*/ 1536971 h 2047673"/>
              <a:gd name="connsiteX4" fmla="*/ 340468 w 481879"/>
              <a:gd name="connsiteY4" fmla="*/ 1381327 h 2047673"/>
              <a:gd name="connsiteX5" fmla="*/ 384243 w 481879"/>
              <a:gd name="connsiteY5" fmla="*/ 1240276 h 2047673"/>
              <a:gd name="connsiteX6" fmla="*/ 413425 w 481879"/>
              <a:gd name="connsiteY6" fmla="*/ 1123545 h 2047673"/>
              <a:gd name="connsiteX7" fmla="*/ 442608 w 481879"/>
              <a:gd name="connsiteY7" fmla="*/ 1006813 h 2047673"/>
              <a:gd name="connsiteX8" fmla="*/ 457200 w 481879"/>
              <a:gd name="connsiteY8" fmla="*/ 919264 h 2047673"/>
              <a:gd name="connsiteX9" fmla="*/ 471791 w 481879"/>
              <a:gd name="connsiteY9" fmla="*/ 821988 h 2047673"/>
              <a:gd name="connsiteX10" fmla="*/ 476655 w 481879"/>
              <a:gd name="connsiteY10" fmla="*/ 739303 h 2047673"/>
              <a:gd name="connsiteX11" fmla="*/ 476655 w 481879"/>
              <a:gd name="connsiteY11" fmla="*/ 622571 h 2047673"/>
              <a:gd name="connsiteX12" fmla="*/ 476655 w 481879"/>
              <a:gd name="connsiteY12" fmla="*/ 486383 h 2047673"/>
              <a:gd name="connsiteX13" fmla="*/ 481519 w 481879"/>
              <a:gd name="connsiteY13" fmla="*/ 359924 h 2047673"/>
              <a:gd name="connsiteX14" fmla="*/ 481519 w 481879"/>
              <a:gd name="connsiteY14" fmla="*/ 204281 h 2047673"/>
              <a:gd name="connsiteX15" fmla="*/ 481519 w 481879"/>
              <a:gd name="connsiteY15" fmla="*/ 0 h 2047673"/>
              <a:gd name="connsiteX16" fmla="*/ 481519 w 481879"/>
              <a:gd name="connsiteY16" fmla="*/ 0 h 2047673"/>
              <a:gd name="connsiteX0" fmla="*/ 0 w 481879"/>
              <a:gd name="connsiteY0" fmla="*/ 2047673 h 2047673"/>
              <a:gd name="connsiteX1" fmla="*/ 121596 w 481879"/>
              <a:gd name="connsiteY1" fmla="*/ 1887166 h 2047673"/>
              <a:gd name="connsiteX2" fmla="*/ 218872 w 481879"/>
              <a:gd name="connsiteY2" fmla="*/ 1697477 h 2047673"/>
              <a:gd name="connsiteX3" fmla="*/ 286966 w 481879"/>
              <a:gd name="connsiteY3" fmla="*/ 1536971 h 2047673"/>
              <a:gd name="connsiteX4" fmla="*/ 340468 w 481879"/>
              <a:gd name="connsiteY4" fmla="*/ 1381327 h 2047673"/>
              <a:gd name="connsiteX5" fmla="*/ 384243 w 481879"/>
              <a:gd name="connsiteY5" fmla="*/ 1240276 h 2047673"/>
              <a:gd name="connsiteX6" fmla="*/ 418289 w 481879"/>
              <a:gd name="connsiteY6" fmla="*/ 1143000 h 2047673"/>
              <a:gd name="connsiteX7" fmla="*/ 442608 w 481879"/>
              <a:gd name="connsiteY7" fmla="*/ 1006813 h 2047673"/>
              <a:gd name="connsiteX8" fmla="*/ 457200 w 481879"/>
              <a:gd name="connsiteY8" fmla="*/ 919264 h 2047673"/>
              <a:gd name="connsiteX9" fmla="*/ 471791 w 481879"/>
              <a:gd name="connsiteY9" fmla="*/ 821988 h 2047673"/>
              <a:gd name="connsiteX10" fmla="*/ 476655 w 481879"/>
              <a:gd name="connsiteY10" fmla="*/ 739303 h 2047673"/>
              <a:gd name="connsiteX11" fmla="*/ 476655 w 481879"/>
              <a:gd name="connsiteY11" fmla="*/ 622571 h 2047673"/>
              <a:gd name="connsiteX12" fmla="*/ 476655 w 481879"/>
              <a:gd name="connsiteY12" fmla="*/ 486383 h 2047673"/>
              <a:gd name="connsiteX13" fmla="*/ 481519 w 481879"/>
              <a:gd name="connsiteY13" fmla="*/ 359924 h 2047673"/>
              <a:gd name="connsiteX14" fmla="*/ 481519 w 481879"/>
              <a:gd name="connsiteY14" fmla="*/ 204281 h 2047673"/>
              <a:gd name="connsiteX15" fmla="*/ 481519 w 481879"/>
              <a:gd name="connsiteY15" fmla="*/ 0 h 2047673"/>
              <a:gd name="connsiteX16" fmla="*/ 481519 w 481879"/>
              <a:gd name="connsiteY16" fmla="*/ 0 h 2047673"/>
              <a:gd name="connsiteX0" fmla="*/ 0 w 481879"/>
              <a:gd name="connsiteY0" fmla="*/ 2047673 h 2047673"/>
              <a:gd name="connsiteX1" fmla="*/ 121596 w 481879"/>
              <a:gd name="connsiteY1" fmla="*/ 1887166 h 2047673"/>
              <a:gd name="connsiteX2" fmla="*/ 218872 w 481879"/>
              <a:gd name="connsiteY2" fmla="*/ 1697477 h 2047673"/>
              <a:gd name="connsiteX3" fmla="*/ 286966 w 481879"/>
              <a:gd name="connsiteY3" fmla="*/ 1536971 h 2047673"/>
              <a:gd name="connsiteX4" fmla="*/ 340468 w 481879"/>
              <a:gd name="connsiteY4" fmla="*/ 1381327 h 2047673"/>
              <a:gd name="connsiteX5" fmla="*/ 384243 w 481879"/>
              <a:gd name="connsiteY5" fmla="*/ 1240276 h 2047673"/>
              <a:gd name="connsiteX6" fmla="*/ 413425 w 481879"/>
              <a:gd name="connsiteY6" fmla="*/ 1138136 h 2047673"/>
              <a:gd name="connsiteX7" fmla="*/ 442608 w 481879"/>
              <a:gd name="connsiteY7" fmla="*/ 1006813 h 2047673"/>
              <a:gd name="connsiteX8" fmla="*/ 457200 w 481879"/>
              <a:gd name="connsiteY8" fmla="*/ 919264 h 2047673"/>
              <a:gd name="connsiteX9" fmla="*/ 471791 w 481879"/>
              <a:gd name="connsiteY9" fmla="*/ 821988 h 2047673"/>
              <a:gd name="connsiteX10" fmla="*/ 476655 w 481879"/>
              <a:gd name="connsiteY10" fmla="*/ 739303 h 2047673"/>
              <a:gd name="connsiteX11" fmla="*/ 476655 w 481879"/>
              <a:gd name="connsiteY11" fmla="*/ 622571 h 2047673"/>
              <a:gd name="connsiteX12" fmla="*/ 476655 w 481879"/>
              <a:gd name="connsiteY12" fmla="*/ 486383 h 2047673"/>
              <a:gd name="connsiteX13" fmla="*/ 481519 w 481879"/>
              <a:gd name="connsiteY13" fmla="*/ 359924 h 2047673"/>
              <a:gd name="connsiteX14" fmla="*/ 481519 w 481879"/>
              <a:gd name="connsiteY14" fmla="*/ 204281 h 2047673"/>
              <a:gd name="connsiteX15" fmla="*/ 481519 w 481879"/>
              <a:gd name="connsiteY15" fmla="*/ 0 h 2047673"/>
              <a:gd name="connsiteX16" fmla="*/ 481519 w 481879"/>
              <a:gd name="connsiteY16" fmla="*/ 0 h 2047673"/>
              <a:gd name="connsiteX0" fmla="*/ 0 w 481879"/>
              <a:gd name="connsiteY0" fmla="*/ 2047673 h 2047673"/>
              <a:gd name="connsiteX1" fmla="*/ 121596 w 481879"/>
              <a:gd name="connsiteY1" fmla="*/ 1887166 h 2047673"/>
              <a:gd name="connsiteX2" fmla="*/ 218872 w 481879"/>
              <a:gd name="connsiteY2" fmla="*/ 1697477 h 2047673"/>
              <a:gd name="connsiteX3" fmla="*/ 286966 w 481879"/>
              <a:gd name="connsiteY3" fmla="*/ 1536971 h 2047673"/>
              <a:gd name="connsiteX4" fmla="*/ 340468 w 481879"/>
              <a:gd name="connsiteY4" fmla="*/ 1381327 h 2047673"/>
              <a:gd name="connsiteX5" fmla="*/ 384243 w 481879"/>
              <a:gd name="connsiteY5" fmla="*/ 1240276 h 2047673"/>
              <a:gd name="connsiteX6" fmla="*/ 413425 w 481879"/>
              <a:gd name="connsiteY6" fmla="*/ 1138136 h 2047673"/>
              <a:gd name="connsiteX7" fmla="*/ 442608 w 481879"/>
              <a:gd name="connsiteY7" fmla="*/ 1006813 h 2047673"/>
              <a:gd name="connsiteX8" fmla="*/ 457200 w 481879"/>
              <a:gd name="connsiteY8" fmla="*/ 919264 h 2047673"/>
              <a:gd name="connsiteX9" fmla="*/ 471791 w 481879"/>
              <a:gd name="connsiteY9" fmla="*/ 821988 h 2047673"/>
              <a:gd name="connsiteX10" fmla="*/ 476655 w 481879"/>
              <a:gd name="connsiteY10" fmla="*/ 739303 h 2047673"/>
              <a:gd name="connsiteX11" fmla="*/ 476655 w 481879"/>
              <a:gd name="connsiteY11" fmla="*/ 622571 h 2047673"/>
              <a:gd name="connsiteX12" fmla="*/ 476655 w 481879"/>
              <a:gd name="connsiteY12" fmla="*/ 486383 h 2047673"/>
              <a:gd name="connsiteX13" fmla="*/ 481519 w 481879"/>
              <a:gd name="connsiteY13" fmla="*/ 359924 h 2047673"/>
              <a:gd name="connsiteX14" fmla="*/ 481519 w 481879"/>
              <a:gd name="connsiteY14" fmla="*/ 204281 h 2047673"/>
              <a:gd name="connsiteX15" fmla="*/ 481519 w 481879"/>
              <a:gd name="connsiteY15" fmla="*/ 0 h 2047673"/>
              <a:gd name="connsiteX16" fmla="*/ 481519 w 481879"/>
              <a:gd name="connsiteY16" fmla="*/ 0 h 2047673"/>
              <a:gd name="connsiteX0" fmla="*/ 0 w 481879"/>
              <a:gd name="connsiteY0" fmla="*/ 2047673 h 2047673"/>
              <a:gd name="connsiteX1" fmla="*/ 72957 w 481879"/>
              <a:gd name="connsiteY1" fmla="*/ 1979579 h 2047673"/>
              <a:gd name="connsiteX2" fmla="*/ 121596 w 481879"/>
              <a:gd name="connsiteY2" fmla="*/ 1887166 h 2047673"/>
              <a:gd name="connsiteX3" fmla="*/ 218872 w 481879"/>
              <a:gd name="connsiteY3" fmla="*/ 1697477 h 2047673"/>
              <a:gd name="connsiteX4" fmla="*/ 286966 w 481879"/>
              <a:gd name="connsiteY4" fmla="*/ 1536971 h 2047673"/>
              <a:gd name="connsiteX5" fmla="*/ 340468 w 481879"/>
              <a:gd name="connsiteY5" fmla="*/ 1381327 h 2047673"/>
              <a:gd name="connsiteX6" fmla="*/ 384243 w 481879"/>
              <a:gd name="connsiteY6" fmla="*/ 1240276 h 2047673"/>
              <a:gd name="connsiteX7" fmla="*/ 413425 w 481879"/>
              <a:gd name="connsiteY7" fmla="*/ 1138136 h 2047673"/>
              <a:gd name="connsiteX8" fmla="*/ 442608 w 481879"/>
              <a:gd name="connsiteY8" fmla="*/ 1006813 h 2047673"/>
              <a:gd name="connsiteX9" fmla="*/ 457200 w 481879"/>
              <a:gd name="connsiteY9" fmla="*/ 919264 h 2047673"/>
              <a:gd name="connsiteX10" fmla="*/ 471791 w 481879"/>
              <a:gd name="connsiteY10" fmla="*/ 821988 h 2047673"/>
              <a:gd name="connsiteX11" fmla="*/ 476655 w 481879"/>
              <a:gd name="connsiteY11" fmla="*/ 739303 h 2047673"/>
              <a:gd name="connsiteX12" fmla="*/ 476655 w 481879"/>
              <a:gd name="connsiteY12" fmla="*/ 622571 h 2047673"/>
              <a:gd name="connsiteX13" fmla="*/ 476655 w 481879"/>
              <a:gd name="connsiteY13" fmla="*/ 486383 h 2047673"/>
              <a:gd name="connsiteX14" fmla="*/ 481519 w 481879"/>
              <a:gd name="connsiteY14" fmla="*/ 359924 h 2047673"/>
              <a:gd name="connsiteX15" fmla="*/ 481519 w 481879"/>
              <a:gd name="connsiteY15" fmla="*/ 204281 h 2047673"/>
              <a:gd name="connsiteX16" fmla="*/ 481519 w 481879"/>
              <a:gd name="connsiteY16" fmla="*/ 0 h 2047673"/>
              <a:gd name="connsiteX17" fmla="*/ 481519 w 481879"/>
              <a:gd name="connsiteY17" fmla="*/ 0 h 2047673"/>
              <a:gd name="connsiteX0" fmla="*/ 0 w 481879"/>
              <a:gd name="connsiteY0" fmla="*/ 2047673 h 2047673"/>
              <a:gd name="connsiteX1" fmla="*/ 68094 w 481879"/>
              <a:gd name="connsiteY1" fmla="*/ 1969851 h 2047673"/>
              <a:gd name="connsiteX2" fmla="*/ 121596 w 481879"/>
              <a:gd name="connsiteY2" fmla="*/ 1887166 h 2047673"/>
              <a:gd name="connsiteX3" fmla="*/ 218872 w 481879"/>
              <a:gd name="connsiteY3" fmla="*/ 1697477 h 2047673"/>
              <a:gd name="connsiteX4" fmla="*/ 286966 w 481879"/>
              <a:gd name="connsiteY4" fmla="*/ 1536971 h 2047673"/>
              <a:gd name="connsiteX5" fmla="*/ 340468 w 481879"/>
              <a:gd name="connsiteY5" fmla="*/ 1381327 h 2047673"/>
              <a:gd name="connsiteX6" fmla="*/ 384243 w 481879"/>
              <a:gd name="connsiteY6" fmla="*/ 1240276 h 2047673"/>
              <a:gd name="connsiteX7" fmla="*/ 413425 w 481879"/>
              <a:gd name="connsiteY7" fmla="*/ 1138136 h 2047673"/>
              <a:gd name="connsiteX8" fmla="*/ 442608 w 481879"/>
              <a:gd name="connsiteY8" fmla="*/ 1006813 h 2047673"/>
              <a:gd name="connsiteX9" fmla="*/ 457200 w 481879"/>
              <a:gd name="connsiteY9" fmla="*/ 919264 h 2047673"/>
              <a:gd name="connsiteX10" fmla="*/ 471791 w 481879"/>
              <a:gd name="connsiteY10" fmla="*/ 821988 h 2047673"/>
              <a:gd name="connsiteX11" fmla="*/ 476655 w 481879"/>
              <a:gd name="connsiteY11" fmla="*/ 739303 h 2047673"/>
              <a:gd name="connsiteX12" fmla="*/ 476655 w 481879"/>
              <a:gd name="connsiteY12" fmla="*/ 622571 h 2047673"/>
              <a:gd name="connsiteX13" fmla="*/ 476655 w 481879"/>
              <a:gd name="connsiteY13" fmla="*/ 486383 h 2047673"/>
              <a:gd name="connsiteX14" fmla="*/ 481519 w 481879"/>
              <a:gd name="connsiteY14" fmla="*/ 359924 h 2047673"/>
              <a:gd name="connsiteX15" fmla="*/ 481519 w 481879"/>
              <a:gd name="connsiteY15" fmla="*/ 204281 h 2047673"/>
              <a:gd name="connsiteX16" fmla="*/ 481519 w 481879"/>
              <a:gd name="connsiteY16" fmla="*/ 0 h 2047673"/>
              <a:gd name="connsiteX17" fmla="*/ 481519 w 481879"/>
              <a:gd name="connsiteY17" fmla="*/ 0 h 2047673"/>
              <a:gd name="connsiteX0" fmla="*/ 0 w 481879"/>
              <a:gd name="connsiteY0" fmla="*/ 2047673 h 2047673"/>
              <a:gd name="connsiteX1" fmla="*/ 68094 w 481879"/>
              <a:gd name="connsiteY1" fmla="*/ 1969851 h 2047673"/>
              <a:gd name="connsiteX2" fmla="*/ 121596 w 481879"/>
              <a:gd name="connsiteY2" fmla="*/ 1887166 h 2047673"/>
              <a:gd name="connsiteX3" fmla="*/ 218872 w 481879"/>
              <a:gd name="connsiteY3" fmla="*/ 1697477 h 2047673"/>
              <a:gd name="connsiteX4" fmla="*/ 286966 w 481879"/>
              <a:gd name="connsiteY4" fmla="*/ 1536971 h 2047673"/>
              <a:gd name="connsiteX5" fmla="*/ 340468 w 481879"/>
              <a:gd name="connsiteY5" fmla="*/ 1381327 h 2047673"/>
              <a:gd name="connsiteX6" fmla="*/ 384243 w 481879"/>
              <a:gd name="connsiteY6" fmla="*/ 1240276 h 2047673"/>
              <a:gd name="connsiteX7" fmla="*/ 413425 w 481879"/>
              <a:gd name="connsiteY7" fmla="*/ 1138136 h 2047673"/>
              <a:gd name="connsiteX8" fmla="*/ 442608 w 481879"/>
              <a:gd name="connsiteY8" fmla="*/ 1006813 h 2047673"/>
              <a:gd name="connsiteX9" fmla="*/ 457200 w 481879"/>
              <a:gd name="connsiteY9" fmla="*/ 919264 h 2047673"/>
              <a:gd name="connsiteX10" fmla="*/ 471791 w 481879"/>
              <a:gd name="connsiteY10" fmla="*/ 821988 h 2047673"/>
              <a:gd name="connsiteX11" fmla="*/ 476655 w 481879"/>
              <a:gd name="connsiteY11" fmla="*/ 739303 h 2047673"/>
              <a:gd name="connsiteX12" fmla="*/ 476655 w 481879"/>
              <a:gd name="connsiteY12" fmla="*/ 622571 h 2047673"/>
              <a:gd name="connsiteX13" fmla="*/ 476655 w 481879"/>
              <a:gd name="connsiteY13" fmla="*/ 486383 h 2047673"/>
              <a:gd name="connsiteX14" fmla="*/ 481519 w 481879"/>
              <a:gd name="connsiteY14" fmla="*/ 359924 h 2047673"/>
              <a:gd name="connsiteX15" fmla="*/ 481519 w 481879"/>
              <a:gd name="connsiteY15" fmla="*/ 204281 h 2047673"/>
              <a:gd name="connsiteX16" fmla="*/ 481519 w 481879"/>
              <a:gd name="connsiteY16" fmla="*/ 0 h 2047673"/>
              <a:gd name="connsiteX17" fmla="*/ 481519 w 481879"/>
              <a:gd name="connsiteY17" fmla="*/ 0 h 2047673"/>
              <a:gd name="connsiteX0" fmla="*/ 0 w 481879"/>
              <a:gd name="connsiteY0" fmla="*/ 2047673 h 2047673"/>
              <a:gd name="connsiteX1" fmla="*/ 68094 w 481879"/>
              <a:gd name="connsiteY1" fmla="*/ 1969851 h 2047673"/>
              <a:gd name="connsiteX2" fmla="*/ 121596 w 481879"/>
              <a:gd name="connsiteY2" fmla="*/ 1887166 h 2047673"/>
              <a:gd name="connsiteX3" fmla="*/ 179962 w 481879"/>
              <a:gd name="connsiteY3" fmla="*/ 1770434 h 2047673"/>
              <a:gd name="connsiteX4" fmla="*/ 218872 w 481879"/>
              <a:gd name="connsiteY4" fmla="*/ 1697477 h 2047673"/>
              <a:gd name="connsiteX5" fmla="*/ 286966 w 481879"/>
              <a:gd name="connsiteY5" fmla="*/ 1536971 h 2047673"/>
              <a:gd name="connsiteX6" fmla="*/ 340468 w 481879"/>
              <a:gd name="connsiteY6" fmla="*/ 1381327 h 2047673"/>
              <a:gd name="connsiteX7" fmla="*/ 384243 w 481879"/>
              <a:gd name="connsiteY7" fmla="*/ 1240276 h 2047673"/>
              <a:gd name="connsiteX8" fmla="*/ 413425 w 481879"/>
              <a:gd name="connsiteY8" fmla="*/ 1138136 h 2047673"/>
              <a:gd name="connsiteX9" fmla="*/ 442608 w 481879"/>
              <a:gd name="connsiteY9" fmla="*/ 1006813 h 2047673"/>
              <a:gd name="connsiteX10" fmla="*/ 457200 w 481879"/>
              <a:gd name="connsiteY10" fmla="*/ 919264 h 2047673"/>
              <a:gd name="connsiteX11" fmla="*/ 471791 w 481879"/>
              <a:gd name="connsiteY11" fmla="*/ 821988 h 2047673"/>
              <a:gd name="connsiteX12" fmla="*/ 476655 w 481879"/>
              <a:gd name="connsiteY12" fmla="*/ 739303 h 2047673"/>
              <a:gd name="connsiteX13" fmla="*/ 476655 w 481879"/>
              <a:gd name="connsiteY13" fmla="*/ 622571 h 2047673"/>
              <a:gd name="connsiteX14" fmla="*/ 476655 w 481879"/>
              <a:gd name="connsiteY14" fmla="*/ 486383 h 2047673"/>
              <a:gd name="connsiteX15" fmla="*/ 481519 w 481879"/>
              <a:gd name="connsiteY15" fmla="*/ 359924 h 2047673"/>
              <a:gd name="connsiteX16" fmla="*/ 481519 w 481879"/>
              <a:gd name="connsiteY16" fmla="*/ 204281 h 2047673"/>
              <a:gd name="connsiteX17" fmla="*/ 481519 w 481879"/>
              <a:gd name="connsiteY17" fmla="*/ 0 h 2047673"/>
              <a:gd name="connsiteX18" fmla="*/ 481519 w 481879"/>
              <a:gd name="connsiteY18" fmla="*/ 0 h 2047673"/>
              <a:gd name="connsiteX0" fmla="*/ 0 w 481879"/>
              <a:gd name="connsiteY0" fmla="*/ 2047673 h 2047673"/>
              <a:gd name="connsiteX1" fmla="*/ 68094 w 481879"/>
              <a:gd name="connsiteY1" fmla="*/ 1969851 h 2047673"/>
              <a:gd name="connsiteX2" fmla="*/ 121596 w 481879"/>
              <a:gd name="connsiteY2" fmla="*/ 1887166 h 2047673"/>
              <a:gd name="connsiteX3" fmla="*/ 184825 w 481879"/>
              <a:gd name="connsiteY3" fmla="*/ 1770434 h 2047673"/>
              <a:gd name="connsiteX4" fmla="*/ 218872 w 481879"/>
              <a:gd name="connsiteY4" fmla="*/ 1697477 h 2047673"/>
              <a:gd name="connsiteX5" fmla="*/ 286966 w 481879"/>
              <a:gd name="connsiteY5" fmla="*/ 1536971 h 2047673"/>
              <a:gd name="connsiteX6" fmla="*/ 340468 w 481879"/>
              <a:gd name="connsiteY6" fmla="*/ 1381327 h 2047673"/>
              <a:gd name="connsiteX7" fmla="*/ 384243 w 481879"/>
              <a:gd name="connsiteY7" fmla="*/ 1240276 h 2047673"/>
              <a:gd name="connsiteX8" fmla="*/ 413425 w 481879"/>
              <a:gd name="connsiteY8" fmla="*/ 1138136 h 2047673"/>
              <a:gd name="connsiteX9" fmla="*/ 442608 w 481879"/>
              <a:gd name="connsiteY9" fmla="*/ 1006813 h 2047673"/>
              <a:gd name="connsiteX10" fmla="*/ 457200 w 481879"/>
              <a:gd name="connsiteY10" fmla="*/ 919264 h 2047673"/>
              <a:gd name="connsiteX11" fmla="*/ 471791 w 481879"/>
              <a:gd name="connsiteY11" fmla="*/ 821988 h 2047673"/>
              <a:gd name="connsiteX12" fmla="*/ 476655 w 481879"/>
              <a:gd name="connsiteY12" fmla="*/ 739303 h 2047673"/>
              <a:gd name="connsiteX13" fmla="*/ 476655 w 481879"/>
              <a:gd name="connsiteY13" fmla="*/ 622571 h 2047673"/>
              <a:gd name="connsiteX14" fmla="*/ 476655 w 481879"/>
              <a:gd name="connsiteY14" fmla="*/ 486383 h 2047673"/>
              <a:gd name="connsiteX15" fmla="*/ 481519 w 481879"/>
              <a:gd name="connsiteY15" fmla="*/ 359924 h 2047673"/>
              <a:gd name="connsiteX16" fmla="*/ 481519 w 481879"/>
              <a:gd name="connsiteY16" fmla="*/ 204281 h 2047673"/>
              <a:gd name="connsiteX17" fmla="*/ 481519 w 481879"/>
              <a:gd name="connsiteY17" fmla="*/ 0 h 2047673"/>
              <a:gd name="connsiteX18" fmla="*/ 481519 w 481879"/>
              <a:gd name="connsiteY18" fmla="*/ 0 h 2047673"/>
              <a:gd name="connsiteX0" fmla="*/ 0 w 481879"/>
              <a:gd name="connsiteY0" fmla="*/ 2047673 h 2047673"/>
              <a:gd name="connsiteX1" fmla="*/ 68094 w 481879"/>
              <a:gd name="connsiteY1" fmla="*/ 1969851 h 2047673"/>
              <a:gd name="connsiteX2" fmla="*/ 121596 w 481879"/>
              <a:gd name="connsiteY2" fmla="*/ 1887166 h 2047673"/>
              <a:gd name="connsiteX3" fmla="*/ 184825 w 481879"/>
              <a:gd name="connsiteY3" fmla="*/ 1770434 h 2047673"/>
              <a:gd name="connsiteX4" fmla="*/ 218872 w 481879"/>
              <a:gd name="connsiteY4" fmla="*/ 1697477 h 2047673"/>
              <a:gd name="connsiteX5" fmla="*/ 238328 w 481879"/>
              <a:gd name="connsiteY5" fmla="*/ 1648839 h 2047673"/>
              <a:gd name="connsiteX6" fmla="*/ 286966 w 481879"/>
              <a:gd name="connsiteY6" fmla="*/ 1536971 h 2047673"/>
              <a:gd name="connsiteX7" fmla="*/ 340468 w 481879"/>
              <a:gd name="connsiteY7" fmla="*/ 1381327 h 2047673"/>
              <a:gd name="connsiteX8" fmla="*/ 384243 w 481879"/>
              <a:gd name="connsiteY8" fmla="*/ 1240276 h 2047673"/>
              <a:gd name="connsiteX9" fmla="*/ 413425 w 481879"/>
              <a:gd name="connsiteY9" fmla="*/ 1138136 h 2047673"/>
              <a:gd name="connsiteX10" fmla="*/ 442608 w 481879"/>
              <a:gd name="connsiteY10" fmla="*/ 1006813 h 2047673"/>
              <a:gd name="connsiteX11" fmla="*/ 457200 w 481879"/>
              <a:gd name="connsiteY11" fmla="*/ 919264 h 2047673"/>
              <a:gd name="connsiteX12" fmla="*/ 471791 w 481879"/>
              <a:gd name="connsiteY12" fmla="*/ 821988 h 2047673"/>
              <a:gd name="connsiteX13" fmla="*/ 476655 w 481879"/>
              <a:gd name="connsiteY13" fmla="*/ 739303 h 2047673"/>
              <a:gd name="connsiteX14" fmla="*/ 476655 w 481879"/>
              <a:gd name="connsiteY14" fmla="*/ 622571 h 2047673"/>
              <a:gd name="connsiteX15" fmla="*/ 476655 w 481879"/>
              <a:gd name="connsiteY15" fmla="*/ 486383 h 2047673"/>
              <a:gd name="connsiteX16" fmla="*/ 481519 w 481879"/>
              <a:gd name="connsiteY16" fmla="*/ 359924 h 2047673"/>
              <a:gd name="connsiteX17" fmla="*/ 481519 w 481879"/>
              <a:gd name="connsiteY17" fmla="*/ 204281 h 2047673"/>
              <a:gd name="connsiteX18" fmla="*/ 481519 w 481879"/>
              <a:gd name="connsiteY18" fmla="*/ 0 h 2047673"/>
              <a:gd name="connsiteX19" fmla="*/ 481519 w 481879"/>
              <a:gd name="connsiteY19" fmla="*/ 0 h 2047673"/>
              <a:gd name="connsiteX0" fmla="*/ 0 w 481879"/>
              <a:gd name="connsiteY0" fmla="*/ 2047673 h 2047673"/>
              <a:gd name="connsiteX1" fmla="*/ 68094 w 481879"/>
              <a:gd name="connsiteY1" fmla="*/ 1969851 h 2047673"/>
              <a:gd name="connsiteX2" fmla="*/ 121596 w 481879"/>
              <a:gd name="connsiteY2" fmla="*/ 1887166 h 2047673"/>
              <a:gd name="connsiteX3" fmla="*/ 184825 w 481879"/>
              <a:gd name="connsiteY3" fmla="*/ 1770434 h 2047673"/>
              <a:gd name="connsiteX4" fmla="*/ 218872 w 481879"/>
              <a:gd name="connsiteY4" fmla="*/ 1697477 h 2047673"/>
              <a:gd name="connsiteX5" fmla="*/ 238328 w 481879"/>
              <a:gd name="connsiteY5" fmla="*/ 1648839 h 2047673"/>
              <a:gd name="connsiteX6" fmla="*/ 286966 w 481879"/>
              <a:gd name="connsiteY6" fmla="*/ 1536971 h 2047673"/>
              <a:gd name="connsiteX7" fmla="*/ 340468 w 481879"/>
              <a:gd name="connsiteY7" fmla="*/ 1381327 h 2047673"/>
              <a:gd name="connsiteX8" fmla="*/ 384243 w 481879"/>
              <a:gd name="connsiteY8" fmla="*/ 1240276 h 2047673"/>
              <a:gd name="connsiteX9" fmla="*/ 413425 w 481879"/>
              <a:gd name="connsiteY9" fmla="*/ 1138136 h 2047673"/>
              <a:gd name="connsiteX10" fmla="*/ 442608 w 481879"/>
              <a:gd name="connsiteY10" fmla="*/ 1006813 h 2047673"/>
              <a:gd name="connsiteX11" fmla="*/ 457200 w 481879"/>
              <a:gd name="connsiteY11" fmla="*/ 919264 h 2047673"/>
              <a:gd name="connsiteX12" fmla="*/ 471791 w 481879"/>
              <a:gd name="connsiteY12" fmla="*/ 821988 h 2047673"/>
              <a:gd name="connsiteX13" fmla="*/ 476655 w 481879"/>
              <a:gd name="connsiteY13" fmla="*/ 739303 h 2047673"/>
              <a:gd name="connsiteX14" fmla="*/ 476655 w 481879"/>
              <a:gd name="connsiteY14" fmla="*/ 622571 h 2047673"/>
              <a:gd name="connsiteX15" fmla="*/ 476655 w 481879"/>
              <a:gd name="connsiteY15" fmla="*/ 486383 h 2047673"/>
              <a:gd name="connsiteX16" fmla="*/ 481519 w 481879"/>
              <a:gd name="connsiteY16" fmla="*/ 359924 h 2047673"/>
              <a:gd name="connsiteX17" fmla="*/ 481519 w 481879"/>
              <a:gd name="connsiteY17" fmla="*/ 204281 h 2047673"/>
              <a:gd name="connsiteX18" fmla="*/ 481519 w 481879"/>
              <a:gd name="connsiteY18" fmla="*/ 0 h 2047673"/>
              <a:gd name="connsiteX19" fmla="*/ 481519 w 481879"/>
              <a:gd name="connsiteY19" fmla="*/ 0 h 2047673"/>
              <a:gd name="connsiteX0" fmla="*/ 0 w 481879"/>
              <a:gd name="connsiteY0" fmla="*/ 2047673 h 2047673"/>
              <a:gd name="connsiteX1" fmla="*/ 68094 w 481879"/>
              <a:gd name="connsiteY1" fmla="*/ 1969851 h 2047673"/>
              <a:gd name="connsiteX2" fmla="*/ 121596 w 481879"/>
              <a:gd name="connsiteY2" fmla="*/ 1887166 h 2047673"/>
              <a:gd name="connsiteX3" fmla="*/ 184825 w 481879"/>
              <a:gd name="connsiteY3" fmla="*/ 1770434 h 2047673"/>
              <a:gd name="connsiteX4" fmla="*/ 218872 w 481879"/>
              <a:gd name="connsiteY4" fmla="*/ 1697477 h 2047673"/>
              <a:gd name="connsiteX5" fmla="*/ 238328 w 481879"/>
              <a:gd name="connsiteY5" fmla="*/ 1648839 h 2047673"/>
              <a:gd name="connsiteX6" fmla="*/ 286966 w 481879"/>
              <a:gd name="connsiteY6" fmla="*/ 1536971 h 2047673"/>
              <a:gd name="connsiteX7" fmla="*/ 340468 w 481879"/>
              <a:gd name="connsiteY7" fmla="*/ 1381327 h 2047673"/>
              <a:gd name="connsiteX8" fmla="*/ 384243 w 481879"/>
              <a:gd name="connsiteY8" fmla="*/ 1240276 h 2047673"/>
              <a:gd name="connsiteX9" fmla="*/ 413425 w 481879"/>
              <a:gd name="connsiteY9" fmla="*/ 1138136 h 2047673"/>
              <a:gd name="connsiteX10" fmla="*/ 442608 w 481879"/>
              <a:gd name="connsiteY10" fmla="*/ 1006813 h 2047673"/>
              <a:gd name="connsiteX11" fmla="*/ 457200 w 481879"/>
              <a:gd name="connsiteY11" fmla="*/ 919264 h 2047673"/>
              <a:gd name="connsiteX12" fmla="*/ 471791 w 481879"/>
              <a:gd name="connsiteY12" fmla="*/ 821988 h 2047673"/>
              <a:gd name="connsiteX13" fmla="*/ 476655 w 481879"/>
              <a:gd name="connsiteY13" fmla="*/ 739303 h 2047673"/>
              <a:gd name="connsiteX14" fmla="*/ 476655 w 481879"/>
              <a:gd name="connsiteY14" fmla="*/ 622571 h 2047673"/>
              <a:gd name="connsiteX15" fmla="*/ 476655 w 481879"/>
              <a:gd name="connsiteY15" fmla="*/ 486383 h 2047673"/>
              <a:gd name="connsiteX16" fmla="*/ 481519 w 481879"/>
              <a:gd name="connsiteY16" fmla="*/ 359924 h 2047673"/>
              <a:gd name="connsiteX17" fmla="*/ 481519 w 481879"/>
              <a:gd name="connsiteY17" fmla="*/ 204281 h 2047673"/>
              <a:gd name="connsiteX18" fmla="*/ 481519 w 481879"/>
              <a:gd name="connsiteY18" fmla="*/ 0 h 2047673"/>
              <a:gd name="connsiteX19" fmla="*/ 481519 w 481879"/>
              <a:gd name="connsiteY19" fmla="*/ 0 h 2047673"/>
              <a:gd name="connsiteX0" fmla="*/ 0 w 481879"/>
              <a:gd name="connsiteY0" fmla="*/ 2047673 h 2047673"/>
              <a:gd name="connsiteX1" fmla="*/ 68094 w 481879"/>
              <a:gd name="connsiteY1" fmla="*/ 1969851 h 2047673"/>
              <a:gd name="connsiteX2" fmla="*/ 121596 w 481879"/>
              <a:gd name="connsiteY2" fmla="*/ 1887166 h 2047673"/>
              <a:gd name="connsiteX3" fmla="*/ 184825 w 481879"/>
              <a:gd name="connsiteY3" fmla="*/ 1770434 h 2047673"/>
              <a:gd name="connsiteX4" fmla="*/ 218872 w 481879"/>
              <a:gd name="connsiteY4" fmla="*/ 1697477 h 2047673"/>
              <a:gd name="connsiteX5" fmla="*/ 238328 w 481879"/>
              <a:gd name="connsiteY5" fmla="*/ 1663431 h 2047673"/>
              <a:gd name="connsiteX6" fmla="*/ 286966 w 481879"/>
              <a:gd name="connsiteY6" fmla="*/ 1536971 h 2047673"/>
              <a:gd name="connsiteX7" fmla="*/ 340468 w 481879"/>
              <a:gd name="connsiteY7" fmla="*/ 1381327 h 2047673"/>
              <a:gd name="connsiteX8" fmla="*/ 384243 w 481879"/>
              <a:gd name="connsiteY8" fmla="*/ 1240276 h 2047673"/>
              <a:gd name="connsiteX9" fmla="*/ 413425 w 481879"/>
              <a:gd name="connsiteY9" fmla="*/ 1138136 h 2047673"/>
              <a:gd name="connsiteX10" fmla="*/ 442608 w 481879"/>
              <a:gd name="connsiteY10" fmla="*/ 1006813 h 2047673"/>
              <a:gd name="connsiteX11" fmla="*/ 457200 w 481879"/>
              <a:gd name="connsiteY11" fmla="*/ 919264 h 2047673"/>
              <a:gd name="connsiteX12" fmla="*/ 471791 w 481879"/>
              <a:gd name="connsiteY12" fmla="*/ 821988 h 2047673"/>
              <a:gd name="connsiteX13" fmla="*/ 476655 w 481879"/>
              <a:gd name="connsiteY13" fmla="*/ 739303 h 2047673"/>
              <a:gd name="connsiteX14" fmla="*/ 476655 w 481879"/>
              <a:gd name="connsiteY14" fmla="*/ 622571 h 2047673"/>
              <a:gd name="connsiteX15" fmla="*/ 476655 w 481879"/>
              <a:gd name="connsiteY15" fmla="*/ 486383 h 2047673"/>
              <a:gd name="connsiteX16" fmla="*/ 481519 w 481879"/>
              <a:gd name="connsiteY16" fmla="*/ 359924 h 2047673"/>
              <a:gd name="connsiteX17" fmla="*/ 481519 w 481879"/>
              <a:gd name="connsiteY17" fmla="*/ 204281 h 2047673"/>
              <a:gd name="connsiteX18" fmla="*/ 481519 w 481879"/>
              <a:gd name="connsiteY18" fmla="*/ 0 h 2047673"/>
              <a:gd name="connsiteX19" fmla="*/ 481519 w 481879"/>
              <a:gd name="connsiteY19" fmla="*/ 0 h 2047673"/>
              <a:gd name="connsiteX0" fmla="*/ 0 w 481879"/>
              <a:gd name="connsiteY0" fmla="*/ 2047673 h 2047673"/>
              <a:gd name="connsiteX1" fmla="*/ 68094 w 481879"/>
              <a:gd name="connsiteY1" fmla="*/ 1969851 h 2047673"/>
              <a:gd name="connsiteX2" fmla="*/ 121596 w 481879"/>
              <a:gd name="connsiteY2" fmla="*/ 1887166 h 2047673"/>
              <a:gd name="connsiteX3" fmla="*/ 184825 w 481879"/>
              <a:gd name="connsiteY3" fmla="*/ 1770434 h 2047673"/>
              <a:gd name="connsiteX4" fmla="*/ 218872 w 481879"/>
              <a:gd name="connsiteY4" fmla="*/ 1697477 h 2047673"/>
              <a:gd name="connsiteX5" fmla="*/ 233465 w 481879"/>
              <a:gd name="connsiteY5" fmla="*/ 1663431 h 2047673"/>
              <a:gd name="connsiteX6" fmla="*/ 286966 w 481879"/>
              <a:gd name="connsiteY6" fmla="*/ 1536971 h 2047673"/>
              <a:gd name="connsiteX7" fmla="*/ 340468 w 481879"/>
              <a:gd name="connsiteY7" fmla="*/ 1381327 h 2047673"/>
              <a:gd name="connsiteX8" fmla="*/ 384243 w 481879"/>
              <a:gd name="connsiteY8" fmla="*/ 1240276 h 2047673"/>
              <a:gd name="connsiteX9" fmla="*/ 413425 w 481879"/>
              <a:gd name="connsiteY9" fmla="*/ 1138136 h 2047673"/>
              <a:gd name="connsiteX10" fmla="*/ 442608 w 481879"/>
              <a:gd name="connsiteY10" fmla="*/ 1006813 h 2047673"/>
              <a:gd name="connsiteX11" fmla="*/ 457200 w 481879"/>
              <a:gd name="connsiteY11" fmla="*/ 919264 h 2047673"/>
              <a:gd name="connsiteX12" fmla="*/ 471791 w 481879"/>
              <a:gd name="connsiteY12" fmla="*/ 821988 h 2047673"/>
              <a:gd name="connsiteX13" fmla="*/ 476655 w 481879"/>
              <a:gd name="connsiteY13" fmla="*/ 739303 h 2047673"/>
              <a:gd name="connsiteX14" fmla="*/ 476655 w 481879"/>
              <a:gd name="connsiteY14" fmla="*/ 622571 h 2047673"/>
              <a:gd name="connsiteX15" fmla="*/ 476655 w 481879"/>
              <a:gd name="connsiteY15" fmla="*/ 486383 h 2047673"/>
              <a:gd name="connsiteX16" fmla="*/ 481519 w 481879"/>
              <a:gd name="connsiteY16" fmla="*/ 359924 h 2047673"/>
              <a:gd name="connsiteX17" fmla="*/ 481519 w 481879"/>
              <a:gd name="connsiteY17" fmla="*/ 204281 h 2047673"/>
              <a:gd name="connsiteX18" fmla="*/ 481519 w 481879"/>
              <a:gd name="connsiteY18" fmla="*/ 0 h 2047673"/>
              <a:gd name="connsiteX19" fmla="*/ 481519 w 481879"/>
              <a:gd name="connsiteY19" fmla="*/ 0 h 2047673"/>
              <a:gd name="connsiteX0" fmla="*/ 0 w 481879"/>
              <a:gd name="connsiteY0" fmla="*/ 2047673 h 2047673"/>
              <a:gd name="connsiteX1" fmla="*/ 59856 w 481879"/>
              <a:gd name="connsiteY1" fmla="*/ 1969851 h 2047673"/>
              <a:gd name="connsiteX2" fmla="*/ 121596 w 481879"/>
              <a:gd name="connsiteY2" fmla="*/ 1887166 h 2047673"/>
              <a:gd name="connsiteX3" fmla="*/ 184825 w 481879"/>
              <a:gd name="connsiteY3" fmla="*/ 1770434 h 2047673"/>
              <a:gd name="connsiteX4" fmla="*/ 218872 w 481879"/>
              <a:gd name="connsiteY4" fmla="*/ 1697477 h 2047673"/>
              <a:gd name="connsiteX5" fmla="*/ 233465 w 481879"/>
              <a:gd name="connsiteY5" fmla="*/ 1663431 h 2047673"/>
              <a:gd name="connsiteX6" fmla="*/ 286966 w 481879"/>
              <a:gd name="connsiteY6" fmla="*/ 1536971 h 2047673"/>
              <a:gd name="connsiteX7" fmla="*/ 340468 w 481879"/>
              <a:gd name="connsiteY7" fmla="*/ 1381327 h 2047673"/>
              <a:gd name="connsiteX8" fmla="*/ 384243 w 481879"/>
              <a:gd name="connsiteY8" fmla="*/ 1240276 h 2047673"/>
              <a:gd name="connsiteX9" fmla="*/ 413425 w 481879"/>
              <a:gd name="connsiteY9" fmla="*/ 1138136 h 2047673"/>
              <a:gd name="connsiteX10" fmla="*/ 442608 w 481879"/>
              <a:gd name="connsiteY10" fmla="*/ 1006813 h 2047673"/>
              <a:gd name="connsiteX11" fmla="*/ 457200 w 481879"/>
              <a:gd name="connsiteY11" fmla="*/ 919264 h 2047673"/>
              <a:gd name="connsiteX12" fmla="*/ 471791 w 481879"/>
              <a:gd name="connsiteY12" fmla="*/ 821988 h 2047673"/>
              <a:gd name="connsiteX13" fmla="*/ 476655 w 481879"/>
              <a:gd name="connsiteY13" fmla="*/ 739303 h 2047673"/>
              <a:gd name="connsiteX14" fmla="*/ 476655 w 481879"/>
              <a:gd name="connsiteY14" fmla="*/ 622571 h 2047673"/>
              <a:gd name="connsiteX15" fmla="*/ 476655 w 481879"/>
              <a:gd name="connsiteY15" fmla="*/ 486383 h 2047673"/>
              <a:gd name="connsiteX16" fmla="*/ 481519 w 481879"/>
              <a:gd name="connsiteY16" fmla="*/ 359924 h 2047673"/>
              <a:gd name="connsiteX17" fmla="*/ 481519 w 481879"/>
              <a:gd name="connsiteY17" fmla="*/ 204281 h 2047673"/>
              <a:gd name="connsiteX18" fmla="*/ 481519 w 481879"/>
              <a:gd name="connsiteY18" fmla="*/ 0 h 2047673"/>
              <a:gd name="connsiteX19" fmla="*/ 481519 w 481879"/>
              <a:gd name="connsiteY19" fmla="*/ 0 h 2047673"/>
              <a:gd name="connsiteX0" fmla="*/ 0 w 481879"/>
              <a:gd name="connsiteY0" fmla="*/ 2047673 h 2047673"/>
              <a:gd name="connsiteX1" fmla="*/ 59856 w 481879"/>
              <a:gd name="connsiteY1" fmla="*/ 1969851 h 2047673"/>
              <a:gd name="connsiteX2" fmla="*/ 121596 w 481879"/>
              <a:gd name="connsiteY2" fmla="*/ 1887166 h 2047673"/>
              <a:gd name="connsiteX3" fmla="*/ 184825 w 481879"/>
              <a:gd name="connsiteY3" fmla="*/ 1770434 h 2047673"/>
              <a:gd name="connsiteX4" fmla="*/ 218872 w 481879"/>
              <a:gd name="connsiteY4" fmla="*/ 1697477 h 2047673"/>
              <a:gd name="connsiteX5" fmla="*/ 233465 w 481879"/>
              <a:gd name="connsiteY5" fmla="*/ 1663431 h 2047673"/>
              <a:gd name="connsiteX6" fmla="*/ 286966 w 481879"/>
              <a:gd name="connsiteY6" fmla="*/ 1536971 h 2047673"/>
              <a:gd name="connsiteX7" fmla="*/ 340468 w 481879"/>
              <a:gd name="connsiteY7" fmla="*/ 1381327 h 2047673"/>
              <a:gd name="connsiteX8" fmla="*/ 384243 w 481879"/>
              <a:gd name="connsiteY8" fmla="*/ 1240276 h 2047673"/>
              <a:gd name="connsiteX9" fmla="*/ 413425 w 481879"/>
              <a:gd name="connsiteY9" fmla="*/ 1138136 h 2047673"/>
              <a:gd name="connsiteX10" fmla="*/ 442608 w 481879"/>
              <a:gd name="connsiteY10" fmla="*/ 1006813 h 2047673"/>
              <a:gd name="connsiteX11" fmla="*/ 457200 w 481879"/>
              <a:gd name="connsiteY11" fmla="*/ 919264 h 2047673"/>
              <a:gd name="connsiteX12" fmla="*/ 471791 w 481879"/>
              <a:gd name="connsiteY12" fmla="*/ 821988 h 2047673"/>
              <a:gd name="connsiteX13" fmla="*/ 476655 w 481879"/>
              <a:gd name="connsiteY13" fmla="*/ 739303 h 2047673"/>
              <a:gd name="connsiteX14" fmla="*/ 476655 w 481879"/>
              <a:gd name="connsiteY14" fmla="*/ 622571 h 2047673"/>
              <a:gd name="connsiteX15" fmla="*/ 476655 w 481879"/>
              <a:gd name="connsiteY15" fmla="*/ 486383 h 2047673"/>
              <a:gd name="connsiteX16" fmla="*/ 481519 w 481879"/>
              <a:gd name="connsiteY16" fmla="*/ 359924 h 2047673"/>
              <a:gd name="connsiteX17" fmla="*/ 481519 w 481879"/>
              <a:gd name="connsiteY17" fmla="*/ 204281 h 2047673"/>
              <a:gd name="connsiteX18" fmla="*/ 481519 w 481879"/>
              <a:gd name="connsiteY18" fmla="*/ 0 h 2047673"/>
              <a:gd name="connsiteX19" fmla="*/ 481519 w 481879"/>
              <a:gd name="connsiteY19" fmla="*/ 0 h 2047673"/>
              <a:gd name="connsiteX0" fmla="*/ 0 w 490116"/>
              <a:gd name="connsiteY0" fmla="*/ 2043554 h 2043554"/>
              <a:gd name="connsiteX1" fmla="*/ 68093 w 490116"/>
              <a:gd name="connsiteY1" fmla="*/ 1969851 h 2043554"/>
              <a:gd name="connsiteX2" fmla="*/ 129833 w 490116"/>
              <a:gd name="connsiteY2" fmla="*/ 1887166 h 2043554"/>
              <a:gd name="connsiteX3" fmla="*/ 193062 w 490116"/>
              <a:gd name="connsiteY3" fmla="*/ 1770434 h 2043554"/>
              <a:gd name="connsiteX4" fmla="*/ 227109 w 490116"/>
              <a:gd name="connsiteY4" fmla="*/ 1697477 h 2043554"/>
              <a:gd name="connsiteX5" fmla="*/ 241702 w 490116"/>
              <a:gd name="connsiteY5" fmla="*/ 1663431 h 2043554"/>
              <a:gd name="connsiteX6" fmla="*/ 295203 w 490116"/>
              <a:gd name="connsiteY6" fmla="*/ 1536971 h 2043554"/>
              <a:gd name="connsiteX7" fmla="*/ 348705 w 490116"/>
              <a:gd name="connsiteY7" fmla="*/ 1381327 h 2043554"/>
              <a:gd name="connsiteX8" fmla="*/ 392480 w 490116"/>
              <a:gd name="connsiteY8" fmla="*/ 1240276 h 2043554"/>
              <a:gd name="connsiteX9" fmla="*/ 421662 w 490116"/>
              <a:gd name="connsiteY9" fmla="*/ 1138136 h 2043554"/>
              <a:gd name="connsiteX10" fmla="*/ 450845 w 490116"/>
              <a:gd name="connsiteY10" fmla="*/ 1006813 h 2043554"/>
              <a:gd name="connsiteX11" fmla="*/ 465437 w 490116"/>
              <a:gd name="connsiteY11" fmla="*/ 919264 h 2043554"/>
              <a:gd name="connsiteX12" fmla="*/ 480028 w 490116"/>
              <a:gd name="connsiteY12" fmla="*/ 821988 h 2043554"/>
              <a:gd name="connsiteX13" fmla="*/ 484892 w 490116"/>
              <a:gd name="connsiteY13" fmla="*/ 739303 h 2043554"/>
              <a:gd name="connsiteX14" fmla="*/ 484892 w 490116"/>
              <a:gd name="connsiteY14" fmla="*/ 622571 h 2043554"/>
              <a:gd name="connsiteX15" fmla="*/ 484892 w 490116"/>
              <a:gd name="connsiteY15" fmla="*/ 486383 h 2043554"/>
              <a:gd name="connsiteX16" fmla="*/ 489756 w 490116"/>
              <a:gd name="connsiteY16" fmla="*/ 359924 h 2043554"/>
              <a:gd name="connsiteX17" fmla="*/ 489756 w 490116"/>
              <a:gd name="connsiteY17" fmla="*/ 204281 h 2043554"/>
              <a:gd name="connsiteX18" fmla="*/ 489756 w 490116"/>
              <a:gd name="connsiteY18" fmla="*/ 0 h 2043554"/>
              <a:gd name="connsiteX19" fmla="*/ 489756 w 490116"/>
              <a:gd name="connsiteY19" fmla="*/ 0 h 2043554"/>
              <a:gd name="connsiteX0" fmla="*/ 0 w 494235"/>
              <a:gd name="connsiteY0" fmla="*/ 2039435 h 2039435"/>
              <a:gd name="connsiteX1" fmla="*/ 72212 w 494235"/>
              <a:gd name="connsiteY1" fmla="*/ 1969851 h 2039435"/>
              <a:gd name="connsiteX2" fmla="*/ 133952 w 494235"/>
              <a:gd name="connsiteY2" fmla="*/ 1887166 h 2039435"/>
              <a:gd name="connsiteX3" fmla="*/ 197181 w 494235"/>
              <a:gd name="connsiteY3" fmla="*/ 1770434 h 2039435"/>
              <a:gd name="connsiteX4" fmla="*/ 231228 w 494235"/>
              <a:gd name="connsiteY4" fmla="*/ 1697477 h 2039435"/>
              <a:gd name="connsiteX5" fmla="*/ 245821 w 494235"/>
              <a:gd name="connsiteY5" fmla="*/ 1663431 h 2039435"/>
              <a:gd name="connsiteX6" fmla="*/ 299322 w 494235"/>
              <a:gd name="connsiteY6" fmla="*/ 1536971 h 2039435"/>
              <a:gd name="connsiteX7" fmla="*/ 352824 w 494235"/>
              <a:gd name="connsiteY7" fmla="*/ 1381327 h 2039435"/>
              <a:gd name="connsiteX8" fmla="*/ 396599 w 494235"/>
              <a:gd name="connsiteY8" fmla="*/ 1240276 h 2039435"/>
              <a:gd name="connsiteX9" fmla="*/ 425781 w 494235"/>
              <a:gd name="connsiteY9" fmla="*/ 1138136 h 2039435"/>
              <a:gd name="connsiteX10" fmla="*/ 454964 w 494235"/>
              <a:gd name="connsiteY10" fmla="*/ 1006813 h 2039435"/>
              <a:gd name="connsiteX11" fmla="*/ 469556 w 494235"/>
              <a:gd name="connsiteY11" fmla="*/ 919264 h 2039435"/>
              <a:gd name="connsiteX12" fmla="*/ 484147 w 494235"/>
              <a:gd name="connsiteY12" fmla="*/ 821988 h 2039435"/>
              <a:gd name="connsiteX13" fmla="*/ 489011 w 494235"/>
              <a:gd name="connsiteY13" fmla="*/ 739303 h 2039435"/>
              <a:gd name="connsiteX14" fmla="*/ 489011 w 494235"/>
              <a:gd name="connsiteY14" fmla="*/ 622571 h 2039435"/>
              <a:gd name="connsiteX15" fmla="*/ 489011 w 494235"/>
              <a:gd name="connsiteY15" fmla="*/ 486383 h 2039435"/>
              <a:gd name="connsiteX16" fmla="*/ 493875 w 494235"/>
              <a:gd name="connsiteY16" fmla="*/ 359924 h 2039435"/>
              <a:gd name="connsiteX17" fmla="*/ 493875 w 494235"/>
              <a:gd name="connsiteY17" fmla="*/ 204281 h 2039435"/>
              <a:gd name="connsiteX18" fmla="*/ 493875 w 494235"/>
              <a:gd name="connsiteY18" fmla="*/ 0 h 2039435"/>
              <a:gd name="connsiteX19" fmla="*/ 493875 w 494235"/>
              <a:gd name="connsiteY19" fmla="*/ 0 h 2039435"/>
              <a:gd name="connsiteX0" fmla="*/ 0 w 502473"/>
              <a:gd name="connsiteY0" fmla="*/ 2039435 h 2039435"/>
              <a:gd name="connsiteX1" fmla="*/ 80450 w 502473"/>
              <a:gd name="connsiteY1" fmla="*/ 1969851 h 2039435"/>
              <a:gd name="connsiteX2" fmla="*/ 142190 w 502473"/>
              <a:gd name="connsiteY2" fmla="*/ 1887166 h 2039435"/>
              <a:gd name="connsiteX3" fmla="*/ 205419 w 502473"/>
              <a:gd name="connsiteY3" fmla="*/ 1770434 h 2039435"/>
              <a:gd name="connsiteX4" fmla="*/ 239466 w 502473"/>
              <a:gd name="connsiteY4" fmla="*/ 1697477 h 2039435"/>
              <a:gd name="connsiteX5" fmla="*/ 254059 w 502473"/>
              <a:gd name="connsiteY5" fmla="*/ 1663431 h 2039435"/>
              <a:gd name="connsiteX6" fmla="*/ 307560 w 502473"/>
              <a:gd name="connsiteY6" fmla="*/ 1536971 h 2039435"/>
              <a:gd name="connsiteX7" fmla="*/ 361062 w 502473"/>
              <a:gd name="connsiteY7" fmla="*/ 1381327 h 2039435"/>
              <a:gd name="connsiteX8" fmla="*/ 404837 w 502473"/>
              <a:gd name="connsiteY8" fmla="*/ 1240276 h 2039435"/>
              <a:gd name="connsiteX9" fmla="*/ 434019 w 502473"/>
              <a:gd name="connsiteY9" fmla="*/ 1138136 h 2039435"/>
              <a:gd name="connsiteX10" fmla="*/ 463202 w 502473"/>
              <a:gd name="connsiteY10" fmla="*/ 1006813 h 2039435"/>
              <a:gd name="connsiteX11" fmla="*/ 477794 w 502473"/>
              <a:gd name="connsiteY11" fmla="*/ 919264 h 2039435"/>
              <a:gd name="connsiteX12" fmla="*/ 492385 w 502473"/>
              <a:gd name="connsiteY12" fmla="*/ 821988 h 2039435"/>
              <a:gd name="connsiteX13" fmla="*/ 497249 w 502473"/>
              <a:gd name="connsiteY13" fmla="*/ 739303 h 2039435"/>
              <a:gd name="connsiteX14" fmla="*/ 497249 w 502473"/>
              <a:gd name="connsiteY14" fmla="*/ 622571 h 2039435"/>
              <a:gd name="connsiteX15" fmla="*/ 497249 w 502473"/>
              <a:gd name="connsiteY15" fmla="*/ 486383 h 2039435"/>
              <a:gd name="connsiteX16" fmla="*/ 502113 w 502473"/>
              <a:gd name="connsiteY16" fmla="*/ 359924 h 2039435"/>
              <a:gd name="connsiteX17" fmla="*/ 502113 w 502473"/>
              <a:gd name="connsiteY17" fmla="*/ 204281 h 2039435"/>
              <a:gd name="connsiteX18" fmla="*/ 502113 w 502473"/>
              <a:gd name="connsiteY18" fmla="*/ 0 h 2039435"/>
              <a:gd name="connsiteX19" fmla="*/ 502113 w 502473"/>
              <a:gd name="connsiteY19" fmla="*/ 0 h 2039435"/>
              <a:gd name="connsiteX0" fmla="*/ 0 w 502473"/>
              <a:gd name="connsiteY0" fmla="*/ 2039435 h 2039435"/>
              <a:gd name="connsiteX1" fmla="*/ 72212 w 502473"/>
              <a:gd name="connsiteY1" fmla="*/ 1969851 h 2039435"/>
              <a:gd name="connsiteX2" fmla="*/ 142190 w 502473"/>
              <a:gd name="connsiteY2" fmla="*/ 1887166 h 2039435"/>
              <a:gd name="connsiteX3" fmla="*/ 205419 w 502473"/>
              <a:gd name="connsiteY3" fmla="*/ 1770434 h 2039435"/>
              <a:gd name="connsiteX4" fmla="*/ 239466 w 502473"/>
              <a:gd name="connsiteY4" fmla="*/ 1697477 h 2039435"/>
              <a:gd name="connsiteX5" fmla="*/ 254059 w 502473"/>
              <a:gd name="connsiteY5" fmla="*/ 1663431 h 2039435"/>
              <a:gd name="connsiteX6" fmla="*/ 307560 w 502473"/>
              <a:gd name="connsiteY6" fmla="*/ 1536971 h 2039435"/>
              <a:gd name="connsiteX7" fmla="*/ 361062 w 502473"/>
              <a:gd name="connsiteY7" fmla="*/ 1381327 h 2039435"/>
              <a:gd name="connsiteX8" fmla="*/ 404837 w 502473"/>
              <a:gd name="connsiteY8" fmla="*/ 1240276 h 2039435"/>
              <a:gd name="connsiteX9" fmla="*/ 434019 w 502473"/>
              <a:gd name="connsiteY9" fmla="*/ 1138136 h 2039435"/>
              <a:gd name="connsiteX10" fmla="*/ 463202 w 502473"/>
              <a:gd name="connsiteY10" fmla="*/ 1006813 h 2039435"/>
              <a:gd name="connsiteX11" fmla="*/ 477794 w 502473"/>
              <a:gd name="connsiteY11" fmla="*/ 919264 h 2039435"/>
              <a:gd name="connsiteX12" fmla="*/ 492385 w 502473"/>
              <a:gd name="connsiteY12" fmla="*/ 821988 h 2039435"/>
              <a:gd name="connsiteX13" fmla="*/ 497249 w 502473"/>
              <a:gd name="connsiteY13" fmla="*/ 739303 h 2039435"/>
              <a:gd name="connsiteX14" fmla="*/ 497249 w 502473"/>
              <a:gd name="connsiteY14" fmla="*/ 622571 h 2039435"/>
              <a:gd name="connsiteX15" fmla="*/ 497249 w 502473"/>
              <a:gd name="connsiteY15" fmla="*/ 486383 h 2039435"/>
              <a:gd name="connsiteX16" fmla="*/ 502113 w 502473"/>
              <a:gd name="connsiteY16" fmla="*/ 359924 h 2039435"/>
              <a:gd name="connsiteX17" fmla="*/ 502113 w 502473"/>
              <a:gd name="connsiteY17" fmla="*/ 204281 h 2039435"/>
              <a:gd name="connsiteX18" fmla="*/ 502113 w 502473"/>
              <a:gd name="connsiteY18" fmla="*/ 0 h 2039435"/>
              <a:gd name="connsiteX19" fmla="*/ 502113 w 502473"/>
              <a:gd name="connsiteY19" fmla="*/ 0 h 2039435"/>
              <a:gd name="connsiteX0" fmla="*/ 0 w 502473"/>
              <a:gd name="connsiteY0" fmla="*/ 2039435 h 2039435"/>
              <a:gd name="connsiteX1" fmla="*/ 72212 w 502473"/>
              <a:gd name="connsiteY1" fmla="*/ 1969851 h 2039435"/>
              <a:gd name="connsiteX2" fmla="*/ 138071 w 502473"/>
              <a:gd name="connsiteY2" fmla="*/ 1887166 h 2039435"/>
              <a:gd name="connsiteX3" fmla="*/ 205419 w 502473"/>
              <a:gd name="connsiteY3" fmla="*/ 1770434 h 2039435"/>
              <a:gd name="connsiteX4" fmla="*/ 239466 w 502473"/>
              <a:gd name="connsiteY4" fmla="*/ 1697477 h 2039435"/>
              <a:gd name="connsiteX5" fmla="*/ 254059 w 502473"/>
              <a:gd name="connsiteY5" fmla="*/ 1663431 h 2039435"/>
              <a:gd name="connsiteX6" fmla="*/ 307560 w 502473"/>
              <a:gd name="connsiteY6" fmla="*/ 1536971 h 2039435"/>
              <a:gd name="connsiteX7" fmla="*/ 361062 w 502473"/>
              <a:gd name="connsiteY7" fmla="*/ 1381327 h 2039435"/>
              <a:gd name="connsiteX8" fmla="*/ 404837 w 502473"/>
              <a:gd name="connsiteY8" fmla="*/ 1240276 h 2039435"/>
              <a:gd name="connsiteX9" fmla="*/ 434019 w 502473"/>
              <a:gd name="connsiteY9" fmla="*/ 1138136 h 2039435"/>
              <a:gd name="connsiteX10" fmla="*/ 463202 w 502473"/>
              <a:gd name="connsiteY10" fmla="*/ 1006813 h 2039435"/>
              <a:gd name="connsiteX11" fmla="*/ 477794 w 502473"/>
              <a:gd name="connsiteY11" fmla="*/ 919264 h 2039435"/>
              <a:gd name="connsiteX12" fmla="*/ 492385 w 502473"/>
              <a:gd name="connsiteY12" fmla="*/ 821988 h 2039435"/>
              <a:gd name="connsiteX13" fmla="*/ 497249 w 502473"/>
              <a:gd name="connsiteY13" fmla="*/ 739303 h 2039435"/>
              <a:gd name="connsiteX14" fmla="*/ 497249 w 502473"/>
              <a:gd name="connsiteY14" fmla="*/ 622571 h 2039435"/>
              <a:gd name="connsiteX15" fmla="*/ 497249 w 502473"/>
              <a:gd name="connsiteY15" fmla="*/ 486383 h 2039435"/>
              <a:gd name="connsiteX16" fmla="*/ 502113 w 502473"/>
              <a:gd name="connsiteY16" fmla="*/ 359924 h 2039435"/>
              <a:gd name="connsiteX17" fmla="*/ 502113 w 502473"/>
              <a:gd name="connsiteY17" fmla="*/ 204281 h 2039435"/>
              <a:gd name="connsiteX18" fmla="*/ 502113 w 502473"/>
              <a:gd name="connsiteY18" fmla="*/ 0 h 2039435"/>
              <a:gd name="connsiteX19" fmla="*/ 502113 w 502473"/>
              <a:gd name="connsiteY19" fmla="*/ 0 h 2039435"/>
              <a:gd name="connsiteX0" fmla="*/ 0 w 502473"/>
              <a:gd name="connsiteY0" fmla="*/ 2039435 h 2039435"/>
              <a:gd name="connsiteX1" fmla="*/ 72212 w 502473"/>
              <a:gd name="connsiteY1" fmla="*/ 1969851 h 2039435"/>
              <a:gd name="connsiteX2" fmla="*/ 138071 w 502473"/>
              <a:gd name="connsiteY2" fmla="*/ 1887166 h 2039435"/>
              <a:gd name="connsiteX3" fmla="*/ 205419 w 502473"/>
              <a:gd name="connsiteY3" fmla="*/ 1770434 h 2039435"/>
              <a:gd name="connsiteX4" fmla="*/ 239466 w 502473"/>
              <a:gd name="connsiteY4" fmla="*/ 1697477 h 2039435"/>
              <a:gd name="connsiteX5" fmla="*/ 254059 w 502473"/>
              <a:gd name="connsiteY5" fmla="*/ 1663431 h 2039435"/>
              <a:gd name="connsiteX6" fmla="*/ 307560 w 502473"/>
              <a:gd name="connsiteY6" fmla="*/ 1536971 h 2039435"/>
              <a:gd name="connsiteX7" fmla="*/ 361062 w 502473"/>
              <a:gd name="connsiteY7" fmla="*/ 1381327 h 2039435"/>
              <a:gd name="connsiteX8" fmla="*/ 404837 w 502473"/>
              <a:gd name="connsiteY8" fmla="*/ 1240276 h 2039435"/>
              <a:gd name="connsiteX9" fmla="*/ 434019 w 502473"/>
              <a:gd name="connsiteY9" fmla="*/ 1138136 h 2039435"/>
              <a:gd name="connsiteX10" fmla="*/ 463202 w 502473"/>
              <a:gd name="connsiteY10" fmla="*/ 1006813 h 2039435"/>
              <a:gd name="connsiteX11" fmla="*/ 477794 w 502473"/>
              <a:gd name="connsiteY11" fmla="*/ 919264 h 2039435"/>
              <a:gd name="connsiteX12" fmla="*/ 492385 w 502473"/>
              <a:gd name="connsiteY12" fmla="*/ 821988 h 2039435"/>
              <a:gd name="connsiteX13" fmla="*/ 497249 w 502473"/>
              <a:gd name="connsiteY13" fmla="*/ 739303 h 2039435"/>
              <a:gd name="connsiteX14" fmla="*/ 497249 w 502473"/>
              <a:gd name="connsiteY14" fmla="*/ 622571 h 2039435"/>
              <a:gd name="connsiteX15" fmla="*/ 497249 w 502473"/>
              <a:gd name="connsiteY15" fmla="*/ 486383 h 2039435"/>
              <a:gd name="connsiteX16" fmla="*/ 502113 w 502473"/>
              <a:gd name="connsiteY16" fmla="*/ 359924 h 2039435"/>
              <a:gd name="connsiteX17" fmla="*/ 502113 w 502473"/>
              <a:gd name="connsiteY17" fmla="*/ 204281 h 2039435"/>
              <a:gd name="connsiteX18" fmla="*/ 502113 w 502473"/>
              <a:gd name="connsiteY18" fmla="*/ 0 h 2039435"/>
              <a:gd name="connsiteX0" fmla="*/ 0 w 502473"/>
              <a:gd name="connsiteY0" fmla="*/ 1835154 h 1835154"/>
              <a:gd name="connsiteX1" fmla="*/ 72212 w 502473"/>
              <a:gd name="connsiteY1" fmla="*/ 1765570 h 1835154"/>
              <a:gd name="connsiteX2" fmla="*/ 138071 w 502473"/>
              <a:gd name="connsiteY2" fmla="*/ 1682885 h 1835154"/>
              <a:gd name="connsiteX3" fmla="*/ 205419 w 502473"/>
              <a:gd name="connsiteY3" fmla="*/ 1566153 h 1835154"/>
              <a:gd name="connsiteX4" fmla="*/ 239466 w 502473"/>
              <a:gd name="connsiteY4" fmla="*/ 1493196 h 1835154"/>
              <a:gd name="connsiteX5" fmla="*/ 254059 w 502473"/>
              <a:gd name="connsiteY5" fmla="*/ 1459150 h 1835154"/>
              <a:gd name="connsiteX6" fmla="*/ 307560 w 502473"/>
              <a:gd name="connsiteY6" fmla="*/ 1332690 h 1835154"/>
              <a:gd name="connsiteX7" fmla="*/ 361062 w 502473"/>
              <a:gd name="connsiteY7" fmla="*/ 1177046 h 1835154"/>
              <a:gd name="connsiteX8" fmla="*/ 404837 w 502473"/>
              <a:gd name="connsiteY8" fmla="*/ 1035995 h 1835154"/>
              <a:gd name="connsiteX9" fmla="*/ 434019 w 502473"/>
              <a:gd name="connsiteY9" fmla="*/ 933855 h 1835154"/>
              <a:gd name="connsiteX10" fmla="*/ 463202 w 502473"/>
              <a:gd name="connsiteY10" fmla="*/ 802532 h 1835154"/>
              <a:gd name="connsiteX11" fmla="*/ 477794 w 502473"/>
              <a:gd name="connsiteY11" fmla="*/ 714983 h 1835154"/>
              <a:gd name="connsiteX12" fmla="*/ 492385 w 502473"/>
              <a:gd name="connsiteY12" fmla="*/ 617707 h 1835154"/>
              <a:gd name="connsiteX13" fmla="*/ 497249 w 502473"/>
              <a:gd name="connsiteY13" fmla="*/ 535022 h 1835154"/>
              <a:gd name="connsiteX14" fmla="*/ 497249 w 502473"/>
              <a:gd name="connsiteY14" fmla="*/ 418290 h 1835154"/>
              <a:gd name="connsiteX15" fmla="*/ 497249 w 502473"/>
              <a:gd name="connsiteY15" fmla="*/ 282102 h 1835154"/>
              <a:gd name="connsiteX16" fmla="*/ 502113 w 502473"/>
              <a:gd name="connsiteY16" fmla="*/ 155643 h 1835154"/>
              <a:gd name="connsiteX17" fmla="*/ 502113 w 502473"/>
              <a:gd name="connsiteY17" fmla="*/ 0 h 1835154"/>
              <a:gd name="connsiteX0" fmla="*/ 0 w 502113"/>
              <a:gd name="connsiteY0" fmla="*/ 1679511 h 1679511"/>
              <a:gd name="connsiteX1" fmla="*/ 72212 w 502113"/>
              <a:gd name="connsiteY1" fmla="*/ 1609927 h 1679511"/>
              <a:gd name="connsiteX2" fmla="*/ 138071 w 502113"/>
              <a:gd name="connsiteY2" fmla="*/ 1527242 h 1679511"/>
              <a:gd name="connsiteX3" fmla="*/ 205419 w 502113"/>
              <a:gd name="connsiteY3" fmla="*/ 1410510 h 1679511"/>
              <a:gd name="connsiteX4" fmla="*/ 239466 w 502113"/>
              <a:gd name="connsiteY4" fmla="*/ 1337553 h 1679511"/>
              <a:gd name="connsiteX5" fmla="*/ 254059 w 502113"/>
              <a:gd name="connsiteY5" fmla="*/ 1303507 h 1679511"/>
              <a:gd name="connsiteX6" fmla="*/ 307560 w 502113"/>
              <a:gd name="connsiteY6" fmla="*/ 1177047 h 1679511"/>
              <a:gd name="connsiteX7" fmla="*/ 361062 w 502113"/>
              <a:gd name="connsiteY7" fmla="*/ 1021403 h 1679511"/>
              <a:gd name="connsiteX8" fmla="*/ 404837 w 502113"/>
              <a:gd name="connsiteY8" fmla="*/ 880352 h 1679511"/>
              <a:gd name="connsiteX9" fmla="*/ 434019 w 502113"/>
              <a:gd name="connsiteY9" fmla="*/ 778212 h 1679511"/>
              <a:gd name="connsiteX10" fmla="*/ 463202 w 502113"/>
              <a:gd name="connsiteY10" fmla="*/ 646889 h 1679511"/>
              <a:gd name="connsiteX11" fmla="*/ 477794 w 502113"/>
              <a:gd name="connsiteY11" fmla="*/ 559340 h 1679511"/>
              <a:gd name="connsiteX12" fmla="*/ 492385 w 502113"/>
              <a:gd name="connsiteY12" fmla="*/ 462064 h 1679511"/>
              <a:gd name="connsiteX13" fmla="*/ 497249 w 502113"/>
              <a:gd name="connsiteY13" fmla="*/ 379379 h 1679511"/>
              <a:gd name="connsiteX14" fmla="*/ 497249 w 502113"/>
              <a:gd name="connsiteY14" fmla="*/ 262647 h 1679511"/>
              <a:gd name="connsiteX15" fmla="*/ 497249 w 502113"/>
              <a:gd name="connsiteY15" fmla="*/ 126459 h 1679511"/>
              <a:gd name="connsiteX16" fmla="*/ 502113 w 502113"/>
              <a:gd name="connsiteY16" fmla="*/ 0 h 1679511"/>
              <a:gd name="connsiteX0" fmla="*/ 0 w 497609"/>
              <a:gd name="connsiteY0" fmla="*/ 1553052 h 1553052"/>
              <a:gd name="connsiteX1" fmla="*/ 72212 w 497609"/>
              <a:gd name="connsiteY1" fmla="*/ 1483468 h 1553052"/>
              <a:gd name="connsiteX2" fmla="*/ 138071 w 497609"/>
              <a:gd name="connsiteY2" fmla="*/ 1400783 h 1553052"/>
              <a:gd name="connsiteX3" fmla="*/ 205419 w 497609"/>
              <a:gd name="connsiteY3" fmla="*/ 1284051 h 1553052"/>
              <a:gd name="connsiteX4" fmla="*/ 239466 w 497609"/>
              <a:gd name="connsiteY4" fmla="*/ 1211094 h 1553052"/>
              <a:gd name="connsiteX5" fmla="*/ 254059 w 497609"/>
              <a:gd name="connsiteY5" fmla="*/ 1177048 h 1553052"/>
              <a:gd name="connsiteX6" fmla="*/ 307560 w 497609"/>
              <a:gd name="connsiteY6" fmla="*/ 1050588 h 1553052"/>
              <a:gd name="connsiteX7" fmla="*/ 361062 w 497609"/>
              <a:gd name="connsiteY7" fmla="*/ 894944 h 1553052"/>
              <a:gd name="connsiteX8" fmla="*/ 404837 w 497609"/>
              <a:gd name="connsiteY8" fmla="*/ 753893 h 1553052"/>
              <a:gd name="connsiteX9" fmla="*/ 434019 w 497609"/>
              <a:gd name="connsiteY9" fmla="*/ 651753 h 1553052"/>
              <a:gd name="connsiteX10" fmla="*/ 463202 w 497609"/>
              <a:gd name="connsiteY10" fmla="*/ 520430 h 1553052"/>
              <a:gd name="connsiteX11" fmla="*/ 477794 w 497609"/>
              <a:gd name="connsiteY11" fmla="*/ 432881 h 1553052"/>
              <a:gd name="connsiteX12" fmla="*/ 492385 w 497609"/>
              <a:gd name="connsiteY12" fmla="*/ 335605 h 1553052"/>
              <a:gd name="connsiteX13" fmla="*/ 497249 w 497609"/>
              <a:gd name="connsiteY13" fmla="*/ 252920 h 1553052"/>
              <a:gd name="connsiteX14" fmla="*/ 497249 w 497609"/>
              <a:gd name="connsiteY14" fmla="*/ 136188 h 1553052"/>
              <a:gd name="connsiteX15" fmla="*/ 497249 w 497609"/>
              <a:gd name="connsiteY15" fmla="*/ 0 h 1553052"/>
              <a:gd name="connsiteX0" fmla="*/ 0 w 497609"/>
              <a:gd name="connsiteY0" fmla="*/ 1416864 h 1416864"/>
              <a:gd name="connsiteX1" fmla="*/ 72212 w 497609"/>
              <a:gd name="connsiteY1" fmla="*/ 1347280 h 1416864"/>
              <a:gd name="connsiteX2" fmla="*/ 138071 w 497609"/>
              <a:gd name="connsiteY2" fmla="*/ 1264595 h 1416864"/>
              <a:gd name="connsiteX3" fmla="*/ 205419 w 497609"/>
              <a:gd name="connsiteY3" fmla="*/ 1147863 h 1416864"/>
              <a:gd name="connsiteX4" fmla="*/ 239466 w 497609"/>
              <a:gd name="connsiteY4" fmla="*/ 1074906 h 1416864"/>
              <a:gd name="connsiteX5" fmla="*/ 254059 w 497609"/>
              <a:gd name="connsiteY5" fmla="*/ 1040860 h 1416864"/>
              <a:gd name="connsiteX6" fmla="*/ 307560 w 497609"/>
              <a:gd name="connsiteY6" fmla="*/ 914400 h 1416864"/>
              <a:gd name="connsiteX7" fmla="*/ 361062 w 497609"/>
              <a:gd name="connsiteY7" fmla="*/ 758756 h 1416864"/>
              <a:gd name="connsiteX8" fmla="*/ 404837 w 497609"/>
              <a:gd name="connsiteY8" fmla="*/ 617705 h 1416864"/>
              <a:gd name="connsiteX9" fmla="*/ 434019 w 497609"/>
              <a:gd name="connsiteY9" fmla="*/ 515565 h 1416864"/>
              <a:gd name="connsiteX10" fmla="*/ 463202 w 497609"/>
              <a:gd name="connsiteY10" fmla="*/ 384242 h 1416864"/>
              <a:gd name="connsiteX11" fmla="*/ 477794 w 497609"/>
              <a:gd name="connsiteY11" fmla="*/ 296693 h 1416864"/>
              <a:gd name="connsiteX12" fmla="*/ 492385 w 497609"/>
              <a:gd name="connsiteY12" fmla="*/ 199417 h 1416864"/>
              <a:gd name="connsiteX13" fmla="*/ 497249 w 497609"/>
              <a:gd name="connsiteY13" fmla="*/ 116732 h 1416864"/>
              <a:gd name="connsiteX14" fmla="*/ 497249 w 497609"/>
              <a:gd name="connsiteY14" fmla="*/ 0 h 1416864"/>
              <a:gd name="connsiteX0" fmla="*/ 0 w 497609"/>
              <a:gd name="connsiteY0" fmla="*/ 1416864 h 1416864"/>
              <a:gd name="connsiteX1" fmla="*/ 72212 w 497609"/>
              <a:gd name="connsiteY1" fmla="*/ 1347280 h 1416864"/>
              <a:gd name="connsiteX2" fmla="*/ 138071 w 497609"/>
              <a:gd name="connsiteY2" fmla="*/ 1264595 h 1416864"/>
              <a:gd name="connsiteX3" fmla="*/ 205419 w 497609"/>
              <a:gd name="connsiteY3" fmla="*/ 1147863 h 1416864"/>
              <a:gd name="connsiteX4" fmla="*/ 239466 w 497609"/>
              <a:gd name="connsiteY4" fmla="*/ 1074906 h 1416864"/>
              <a:gd name="connsiteX5" fmla="*/ 254059 w 497609"/>
              <a:gd name="connsiteY5" fmla="*/ 1040860 h 1416864"/>
              <a:gd name="connsiteX6" fmla="*/ 307560 w 497609"/>
              <a:gd name="connsiteY6" fmla="*/ 914400 h 1416864"/>
              <a:gd name="connsiteX7" fmla="*/ 361062 w 497609"/>
              <a:gd name="connsiteY7" fmla="*/ 758756 h 1416864"/>
              <a:gd name="connsiteX8" fmla="*/ 404837 w 497609"/>
              <a:gd name="connsiteY8" fmla="*/ 617705 h 1416864"/>
              <a:gd name="connsiteX9" fmla="*/ 434019 w 497609"/>
              <a:gd name="connsiteY9" fmla="*/ 515565 h 1416864"/>
              <a:gd name="connsiteX10" fmla="*/ 463202 w 497609"/>
              <a:gd name="connsiteY10" fmla="*/ 384242 h 1416864"/>
              <a:gd name="connsiteX11" fmla="*/ 477794 w 497609"/>
              <a:gd name="connsiteY11" fmla="*/ 296693 h 1416864"/>
              <a:gd name="connsiteX12" fmla="*/ 492385 w 497609"/>
              <a:gd name="connsiteY12" fmla="*/ 199417 h 1416864"/>
              <a:gd name="connsiteX13" fmla="*/ 497249 w 497609"/>
              <a:gd name="connsiteY13" fmla="*/ 98890 h 1416864"/>
              <a:gd name="connsiteX14" fmla="*/ 497249 w 497609"/>
              <a:gd name="connsiteY14" fmla="*/ 0 h 1416864"/>
              <a:gd name="connsiteX0" fmla="*/ 0 w 497249"/>
              <a:gd name="connsiteY0" fmla="*/ 1317974 h 1317974"/>
              <a:gd name="connsiteX1" fmla="*/ 72212 w 497249"/>
              <a:gd name="connsiteY1" fmla="*/ 1248390 h 1317974"/>
              <a:gd name="connsiteX2" fmla="*/ 138071 w 497249"/>
              <a:gd name="connsiteY2" fmla="*/ 1165705 h 1317974"/>
              <a:gd name="connsiteX3" fmla="*/ 205419 w 497249"/>
              <a:gd name="connsiteY3" fmla="*/ 1048973 h 1317974"/>
              <a:gd name="connsiteX4" fmla="*/ 239466 w 497249"/>
              <a:gd name="connsiteY4" fmla="*/ 976016 h 1317974"/>
              <a:gd name="connsiteX5" fmla="*/ 254059 w 497249"/>
              <a:gd name="connsiteY5" fmla="*/ 941970 h 1317974"/>
              <a:gd name="connsiteX6" fmla="*/ 307560 w 497249"/>
              <a:gd name="connsiteY6" fmla="*/ 815510 h 1317974"/>
              <a:gd name="connsiteX7" fmla="*/ 361062 w 497249"/>
              <a:gd name="connsiteY7" fmla="*/ 659866 h 1317974"/>
              <a:gd name="connsiteX8" fmla="*/ 404837 w 497249"/>
              <a:gd name="connsiteY8" fmla="*/ 518815 h 1317974"/>
              <a:gd name="connsiteX9" fmla="*/ 434019 w 497249"/>
              <a:gd name="connsiteY9" fmla="*/ 416675 h 1317974"/>
              <a:gd name="connsiteX10" fmla="*/ 463202 w 497249"/>
              <a:gd name="connsiteY10" fmla="*/ 285352 h 1317974"/>
              <a:gd name="connsiteX11" fmla="*/ 477794 w 497249"/>
              <a:gd name="connsiteY11" fmla="*/ 197803 h 1317974"/>
              <a:gd name="connsiteX12" fmla="*/ 492385 w 497249"/>
              <a:gd name="connsiteY12" fmla="*/ 100527 h 1317974"/>
              <a:gd name="connsiteX13" fmla="*/ 497249 w 497249"/>
              <a:gd name="connsiteY13" fmla="*/ 0 h 1317974"/>
              <a:gd name="connsiteX0" fmla="*/ 0 w 501709"/>
              <a:gd name="connsiteY0" fmla="*/ 1317974 h 1317974"/>
              <a:gd name="connsiteX1" fmla="*/ 72212 w 501709"/>
              <a:gd name="connsiteY1" fmla="*/ 1248390 h 1317974"/>
              <a:gd name="connsiteX2" fmla="*/ 138071 w 501709"/>
              <a:gd name="connsiteY2" fmla="*/ 1165705 h 1317974"/>
              <a:gd name="connsiteX3" fmla="*/ 205419 w 501709"/>
              <a:gd name="connsiteY3" fmla="*/ 1048973 h 1317974"/>
              <a:gd name="connsiteX4" fmla="*/ 239466 w 501709"/>
              <a:gd name="connsiteY4" fmla="*/ 976016 h 1317974"/>
              <a:gd name="connsiteX5" fmla="*/ 254059 w 501709"/>
              <a:gd name="connsiteY5" fmla="*/ 941970 h 1317974"/>
              <a:gd name="connsiteX6" fmla="*/ 307560 w 501709"/>
              <a:gd name="connsiteY6" fmla="*/ 815510 h 1317974"/>
              <a:gd name="connsiteX7" fmla="*/ 361062 w 501709"/>
              <a:gd name="connsiteY7" fmla="*/ 659866 h 1317974"/>
              <a:gd name="connsiteX8" fmla="*/ 404837 w 501709"/>
              <a:gd name="connsiteY8" fmla="*/ 518815 h 1317974"/>
              <a:gd name="connsiteX9" fmla="*/ 434019 w 501709"/>
              <a:gd name="connsiteY9" fmla="*/ 416675 h 1317974"/>
              <a:gd name="connsiteX10" fmla="*/ 463202 w 501709"/>
              <a:gd name="connsiteY10" fmla="*/ 285352 h 1317974"/>
              <a:gd name="connsiteX11" fmla="*/ 477794 w 501709"/>
              <a:gd name="connsiteY11" fmla="*/ 197803 h 1317974"/>
              <a:gd name="connsiteX12" fmla="*/ 492385 w 501709"/>
              <a:gd name="connsiteY12" fmla="*/ 100527 h 1317974"/>
              <a:gd name="connsiteX13" fmla="*/ 501709 w 501709"/>
              <a:gd name="connsiteY13" fmla="*/ 0 h 131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1709" h="1317974">
                <a:moveTo>
                  <a:pt x="0" y="1317974"/>
                </a:moveTo>
                <a:cubicBezTo>
                  <a:pt x="12160" y="1305004"/>
                  <a:pt x="39589" y="1275886"/>
                  <a:pt x="72212" y="1248390"/>
                </a:cubicBezTo>
                <a:cubicBezTo>
                  <a:pt x="92478" y="1221639"/>
                  <a:pt x="115870" y="1198941"/>
                  <a:pt x="138071" y="1165705"/>
                </a:cubicBezTo>
                <a:cubicBezTo>
                  <a:pt x="160272" y="1132469"/>
                  <a:pt x="188520" y="1080588"/>
                  <a:pt x="205419" y="1048973"/>
                </a:cubicBezTo>
                <a:cubicBezTo>
                  <a:pt x="222318" y="1017358"/>
                  <a:pt x="231359" y="993850"/>
                  <a:pt x="239466" y="976016"/>
                </a:cubicBezTo>
                <a:cubicBezTo>
                  <a:pt x="247573" y="958182"/>
                  <a:pt x="242710" y="968721"/>
                  <a:pt x="254059" y="941970"/>
                </a:cubicBezTo>
                <a:cubicBezTo>
                  <a:pt x="265408" y="915219"/>
                  <a:pt x="289726" y="862527"/>
                  <a:pt x="307560" y="815510"/>
                </a:cubicBezTo>
                <a:cubicBezTo>
                  <a:pt x="325394" y="768493"/>
                  <a:pt x="344849" y="709315"/>
                  <a:pt x="361062" y="659866"/>
                </a:cubicBezTo>
                <a:cubicBezTo>
                  <a:pt x="377275" y="610417"/>
                  <a:pt x="392678" y="559347"/>
                  <a:pt x="404837" y="518815"/>
                </a:cubicBezTo>
                <a:cubicBezTo>
                  <a:pt x="416997" y="478283"/>
                  <a:pt x="424292" y="460449"/>
                  <a:pt x="434019" y="416675"/>
                </a:cubicBezTo>
                <a:cubicBezTo>
                  <a:pt x="443746" y="372901"/>
                  <a:pt x="455906" y="321831"/>
                  <a:pt x="463202" y="285352"/>
                </a:cubicBezTo>
                <a:cubicBezTo>
                  <a:pt x="470498" y="248873"/>
                  <a:pt x="472930" y="228607"/>
                  <a:pt x="477794" y="197803"/>
                </a:cubicBezTo>
                <a:cubicBezTo>
                  <a:pt x="482658" y="166999"/>
                  <a:pt x="488399" y="133494"/>
                  <a:pt x="492385" y="100527"/>
                </a:cubicBezTo>
                <a:cubicBezTo>
                  <a:pt x="496371" y="67560"/>
                  <a:pt x="500898" y="33236"/>
                  <a:pt x="501709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Freeform 36"/>
          <p:cNvSpPr/>
          <p:nvPr/>
        </p:nvSpPr>
        <p:spPr>
          <a:xfrm>
            <a:off x="4938132" y="3865517"/>
            <a:ext cx="1040921" cy="943154"/>
          </a:xfrm>
          <a:custGeom>
            <a:avLst/>
            <a:gdLst>
              <a:gd name="connsiteX0" fmla="*/ 0 w 1041678"/>
              <a:gd name="connsiteY0" fmla="*/ 943154 h 943154"/>
              <a:gd name="connsiteX1" fmla="*/ 201283 w 1041678"/>
              <a:gd name="connsiteY1" fmla="*/ 851139 h 943154"/>
              <a:gd name="connsiteX2" fmla="*/ 396815 w 1041678"/>
              <a:gd name="connsiteY2" fmla="*/ 736120 h 943154"/>
              <a:gd name="connsiteX3" fmla="*/ 603849 w 1041678"/>
              <a:gd name="connsiteY3" fmla="*/ 609600 h 943154"/>
              <a:gd name="connsiteX4" fmla="*/ 799381 w 1041678"/>
              <a:gd name="connsiteY4" fmla="*/ 465826 h 943154"/>
              <a:gd name="connsiteX5" fmla="*/ 925902 w 1041678"/>
              <a:gd name="connsiteY5" fmla="*/ 310551 h 943154"/>
              <a:gd name="connsiteX6" fmla="*/ 983411 w 1041678"/>
              <a:gd name="connsiteY6" fmla="*/ 207034 h 943154"/>
              <a:gd name="connsiteX7" fmla="*/ 1035170 w 1041678"/>
              <a:gd name="connsiteY7" fmla="*/ 74762 h 943154"/>
              <a:gd name="connsiteX8" fmla="*/ 1040921 w 1041678"/>
              <a:gd name="connsiteY8" fmla="*/ 0 h 943154"/>
              <a:gd name="connsiteX9" fmla="*/ 1040921 w 1041678"/>
              <a:gd name="connsiteY9" fmla="*/ 0 h 943154"/>
              <a:gd name="connsiteX0" fmla="*/ 0 w 1041678"/>
              <a:gd name="connsiteY0" fmla="*/ 943154 h 943154"/>
              <a:gd name="connsiteX1" fmla="*/ 201283 w 1041678"/>
              <a:gd name="connsiteY1" fmla="*/ 851139 h 943154"/>
              <a:gd name="connsiteX2" fmla="*/ 396815 w 1041678"/>
              <a:gd name="connsiteY2" fmla="*/ 741870 h 943154"/>
              <a:gd name="connsiteX3" fmla="*/ 603849 w 1041678"/>
              <a:gd name="connsiteY3" fmla="*/ 609600 h 943154"/>
              <a:gd name="connsiteX4" fmla="*/ 799381 w 1041678"/>
              <a:gd name="connsiteY4" fmla="*/ 465826 h 943154"/>
              <a:gd name="connsiteX5" fmla="*/ 925902 w 1041678"/>
              <a:gd name="connsiteY5" fmla="*/ 310551 h 943154"/>
              <a:gd name="connsiteX6" fmla="*/ 983411 w 1041678"/>
              <a:gd name="connsiteY6" fmla="*/ 207034 h 943154"/>
              <a:gd name="connsiteX7" fmla="*/ 1035170 w 1041678"/>
              <a:gd name="connsiteY7" fmla="*/ 74762 h 943154"/>
              <a:gd name="connsiteX8" fmla="*/ 1040921 w 1041678"/>
              <a:gd name="connsiteY8" fmla="*/ 0 h 943154"/>
              <a:gd name="connsiteX9" fmla="*/ 1040921 w 1041678"/>
              <a:gd name="connsiteY9" fmla="*/ 0 h 943154"/>
              <a:gd name="connsiteX0" fmla="*/ 0 w 1041678"/>
              <a:gd name="connsiteY0" fmla="*/ 943154 h 943154"/>
              <a:gd name="connsiteX1" fmla="*/ 201283 w 1041678"/>
              <a:gd name="connsiteY1" fmla="*/ 851139 h 943154"/>
              <a:gd name="connsiteX2" fmla="*/ 396815 w 1041678"/>
              <a:gd name="connsiteY2" fmla="*/ 741870 h 943154"/>
              <a:gd name="connsiteX3" fmla="*/ 603849 w 1041678"/>
              <a:gd name="connsiteY3" fmla="*/ 615351 h 943154"/>
              <a:gd name="connsiteX4" fmla="*/ 799381 w 1041678"/>
              <a:gd name="connsiteY4" fmla="*/ 465826 h 943154"/>
              <a:gd name="connsiteX5" fmla="*/ 925902 w 1041678"/>
              <a:gd name="connsiteY5" fmla="*/ 310551 h 943154"/>
              <a:gd name="connsiteX6" fmla="*/ 983411 w 1041678"/>
              <a:gd name="connsiteY6" fmla="*/ 207034 h 943154"/>
              <a:gd name="connsiteX7" fmla="*/ 1035170 w 1041678"/>
              <a:gd name="connsiteY7" fmla="*/ 74762 h 943154"/>
              <a:gd name="connsiteX8" fmla="*/ 1040921 w 1041678"/>
              <a:gd name="connsiteY8" fmla="*/ 0 h 943154"/>
              <a:gd name="connsiteX9" fmla="*/ 1040921 w 1041678"/>
              <a:gd name="connsiteY9" fmla="*/ 0 h 943154"/>
              <a:gd name="connsiteX0" fmla="*/ 0 w 1041678"/>
              <a:gd name="connsiteY0" fmla="*/ 943154 h 943154"/>
              <a:gd name="connsiteX1" fmla="*/ 201283 w 1041678"/>
              <a:gd name="connsiteY1" fmla="*/ 851139 h 943154"/>
              <a:gd name="connsiteX2" fmla="*/ 396815 w 1041678"/>
              <a:gd name="connsiteY2" fmla="*/ 741870 h 943154"/>
              <a:gd name="connsiteX3" fmla="*/ 603849 w 1041678"/>
              <a:gd name="connsiteY3" fmla="*/ 615351 h 943154"/>
              <a:gd name="connsiteX4" fmla="*/ 799381 w 1041678"/>
              <a:gd name="connsiteY4" fmla="*/ 465826 h 943154"/>
              <a:gd name="connsiteX5" fmla="*/ 925902 w 1041678"/>
              <a:gd name="connsiteY5" fmla="*/ 310551 h 943154"/>
              <a:gd name="connsiteX6" fmla="*/ 983411 w 1041678"/>
              <a:gd name="connsiteY6" fmla="*/ 207034 h 943154"/>
              <a:gd name="connsiteX7" fmla="*/ 1035170 w 1041678"/>
              <a:gd name="connsiteY7" fmla="*/ 74762 h 943154"/>
              <a:gd name="connsiteX8" fmla="*/ 1040921 w 1041678"/>
              <a:gd name="connsiteY8" fmla="*/ 0 h 943154"/>
              <a:gd name="connsiteX9" fmla="*/ 1040921 w 1041678"/>
              <a:gd name="connsiteY9" fmla="*/ 0 h 943154"/>
              <a:gd name="connsiteX0" fmla="*/ 0 w 1041678"/>
              <a:gd name="connsiteY0" fmla="*/ 943154 h 943154"/>
              <a:gd name="connsiteX1" fmla="*/ 201283 w 1041678"/>
              <a:gd name="connsiteY1" fmla="*/ 851139 h 943154"/>
              <a:gd name="connsiteX2" fmla="*/ 396815 w 1041678"/>
              <a:gd name="connsiteY2" fmla="*/ 741870 h 943154"/>
              <a:gd name="connsiteX3" fmla="*/ 603849 w 1041678"/>
              <a:gd name="connsiteY3" fmla="*/ 615351 h 943154"/>
              <a:gd name="connsiteX4" fmla="*/ 793630 w 1041678"/>
              <a:gd name="connsiteY4" fmla="*/ 460075 h 943154"/>
              <a:gd name="connsiteX5" fmla="*/ 925902 w 1041678"/>
              <a:gd name="connsiteY5" fmla="*/ 310551 h 943154"/>
              <a:gd name="connsiteX6" fmla="*/ 983411 w 1041678"/>
              <a:gd name="connsiteY6" fmla="*/ 207034 h 943154"/>
              <a:gd name="connsiteX7" fmla="*/ 1035170 w 1041678"/>
              <a:gd name="connsiteY7" fmla="*/ 74762 h 943154"/>
              <a:gd name="connsiteX8" fmla="*/ 1040921 w 1041678"/>
              <a:gd name="connsiteY8" fmla="*/ 0 h 943154"/>
              <a:gd name="connsiteX9" fmla="*/ 1040921 w 1041678"/>
              <a:gd name="connsiteY9" fmla="*/ 0 h 943154"/>
              <a:gd name="connsiteX0" fmla="*/ 0 w 1041381"/>
              <a:gd name="connsiteY0" fmla="*/ 943154 h 943154"/>
              <a:gd name="connsiteX1" fmla="*/ 201283 w 1041381"/>
              <a:gd name="connsiteY1" fmla="*/ 851139 h 943154"/>
              <a:gd name="connsiteX2" fmla="*/ 396815 w 1041381"/>
              <a:gd name="connsiteY2" fmla="*/ 741870 h 943154"/>
              <a:gd name="connsiteX3" fmla="*/ 603849 w 1041381"/>
              <a:gd name="connsiteY3" fmla="*/ 615351 h 943154"/>
              <a:gd name="connsiteX4" fmla="*/ 793630 w 1041381"/>
              <a:gd name="connsiteY4" fmla="*/ 460075 h 943154"/>
              <a:gd name="connsiteX5" fmla="*/ 925902 w 1041381"/>
              <a:gd name="connsiteY5" fmla="*/ 310551 h 943154"/>
              <a:gd name="connsiteX6" fmla="*/ 989162 w 1041381"/>
              <a:gd name="connsiteY6" fmla="*/ 207034 h 943154"/>
              <a:gd name="connsiteX7" fmla="*/ 1035170 w 1041381"/>
              <a:gd name="connsiteY7" fmla="*/ 74762 h 943154"/>
              <a:gd name="connsiteX8" fmla="*/ 1040921 w 1041381"/>
              <a:gd name="connsiteY8" fmla="*/ 0 h 943154"/>
              <a:gd name="connsiteX9" fmla="*/ 1040921 w 1041381"/>
              <a:gd name="connsiteY9" fmla="*/ 0 h 943154"/>
              <a:gd name="connsiteX0" fmla="*/ 0 w 1040921"/>
              <a:gd name="connsiteY0" fmla="*/ 943154 h 943154"/>
              <a:gd name="connsiteX1" fmla="*/ 201283 w 1040921"/>
              <a:gd name="connsiteY1" fmla="*/ 851139 h 943154"/>
              <a:gd name="connsiteX2" fmla="*/ 396815 w 1040921"/>
              <a:gd name="connsiteY2" fmla="*/ 741870 h 943154"/>
              <a:gd name="connsiteX3" fmla="*/ 603849 w 1040921"/>
              <a:gd name="connsiteY3" fmla="*/ 615351 h 943154"/>
              <a:gd name="connsiteX4" fmla="*/ 793630 w 1040921"/>
              <a:gd name="connsiteY4" fmla="*/ 460075 h 943154"/>
              <a:gd name="connsiteX5" fmla="*/ 925902 w 1040921"/>
              <a:gd name="connsiteY5" fmla="*/ 310551 h 943154"/>
              <a:gd name="connsiteX6" fmla="*/ 989162 w 1040921"/>
              <a:gd name="connsiteY6" fmla="*/ 207034 h 943154"/>
              <a:gd name="connsiteX7" fmla="*/ 1023669 w 1040921"/>
              <a:gd name="connsiteY7" fmla="*/ 120770 h 943154"/>
              <a:gd name="connsiteX8" fmla="*/ 1035170 w 1040921"/>
              <a:gd name="connsiteY8" fmla="*/ 74762 h 943154"/>
              <a:gd name="connsiteX9" fmla="*/ 1040921 w 1040921"/>
              <a:gd name="connsiteY9" fmla="*/ 0 h 943154"/>
              <a:gd name="connsiteX10" fmla="*/ 1040921 w 1040921"/>
              <a:gd name="connsiteY10" fmla="*/ 0 h 943154"/>
              <a:gd name="connsiteX0" fmla="*/ 0 w 1040921"/>
              <a:gd name="connsiteY0" fmla="*/ 943154 h 943154"/>
              <a:gd name="connsiteX1" fmla="*/ 201283 w 1040921"/>
              <a:gd name="connsiteY1" fmla="*/ 851139 h 943154"/>
              <a:gd name="connsiteX2" fmla="*/ 396815 w 1040921"/>
              <a:gd name="connsiteY2" fmla="*/ 741870 h 943154"/>
              <a:gd name="connsiteX3" fmla="*/ 601391 w 1040921"/>
              <a:gd name="connsiteY3" fmla="*/ 612893 h 943154"/>
              <a:gd name="connsiteX4" fmla="*/ 793630 w 1040921"/>
              <a:gd name="connsiteY4" fmla="*/ 460075 h 943154"/>
              <a:gd name="connsiteX5" fmla="*/ 925902 w 1040921"/>
              <a:gd name="connsiteY5" fmla="*/ 310551 h 943154"/>
              <a:gd name="connsiteX6" fmla="*/ 989162 w 1040921"/>
              <a:gd name="connsiteY6" fmla="*/ 207034 h 943154"/>
              <a:gd name="connsiteX7" fmla="*/ 1023669 w 1040921"/>
              <a:gd name="connsiteY7" fmla="*/ 120770 h 943154"/>
              <a:gd name="connsiteX8" fmla="*/ 1035170 w 1040921"/>
              <a:gd name="connsiteY8" fmla="*/ 74762 h 943154"/>
              <a:gd name="connsiteX9" fmla="*/ 1040921 w 1040921"/>
              <a:gd name="connsiteY9" fmla="*/ 0 h 943154"/>
              <a:gd name="connsiteX10" fmla="*/ 1040921 w 1040921"/>
              <a:gd name="connsiteY10" fmla="*/ 0 h 943154"/>
              <a:gd name="connsiteX0" fmla="*/ 0 w 1040921"/>
              <a:gd name="connsiteY0" fmla="*/ 943154 h 943154"/>
              <a:gd name="connsiteX1" fmla="*/ 201283 w 1040921"/>
              <a:gd name="connsiteY1" fmla="*/ 851139 h 943154"/>
              <a:gd name="connsiteX2" fmla="*/ 396815 w 1040921"/>
              <a:gd name="connsiteY2" fmla="*/ 741870 h 943154"/>
              <a:gd name="connsiteX3" fmla="*/ 591559 w 1040921"/>
              <a:gd name="connsiteY3" fmla="*/ 610434 h 943154"/>
              <a:gd name="connsiteX4" fmla="*/ 793630 w 1040921"/>
              <a:gd name="connsiteY4" fmla="*/ 460075 h 943154"/>
              <a:gd name="connsiteX5" fmla="*/ 925902 w 1040921"/>
              <a:gd name="connsiteY5" fmla="*/ 310551 h 943154"/>
              <a:gd name="connsiteX6" fmla="*/ 989162 w 1040921"/>
              <a:gd name="connsiteY6" fmla="*/ 207034 h 943154"/>
              <a:gd name="connsiteX7" fmla="*/ 1023669 w 1040921"/>
              <a:gd name="connsiteY7" fmla="*/ 120770 h 943154"/>
              <a:gd name="connsiteX8" fmla="*/ 1035170 w 1040921"/>
              <a:gd name="connsiteY8" fmla="*/ 74762 h 943154"/>
              <a:gd name="connsiteX9" fmla="*/ 1040921 w 1040921"/>
              <a:gd name="connsiteY9" fmla="*/ 0 h 943154"/>
              <a:gd name="connsiteX10" fmla="*/ 1040921 w 1040921"/>
              <a:gd name="connsiteY10" fmla="*/ 0 h 943154"/>
              <a:gd name="connsiteX0" fmla="*/ 0 w 1040921"/>
              <a:gd name="connsiteY0" fmla="*/ 943154 h 943154"/>
              <a:gd name="connsiteX1" fmla="*/ 201283 w 1040921"/>
              <a:gd name="connsiteY1" fmla="*/ 851139 h 943154"/>
              <a:gd name="connsiteX2" fmla="*/ 396815 w 1040921"/>
              <a:gd name="connsiteY2" fmla="*/ 741870 h 943154"/>
              <a:gd name="connsiteX3" fmla="*/ 591559 w 1040921"/>
              <a:gd name="connsiteY3" fmla="*/ 610434 h 943154"/>
              <a:gd name="connsiteX4" fmla="*/ 793630 w 1040921"/>
              <a:gd name="connsiteY4" fmla="*/ 455159 h 943154"/>
              <a:gd name="connsiteX5" fmla="*/ 925902 w 1040921"/>
              <a:gd name="connsiteY5" fmla="*/ 310551 h 943154"/>
              <a:gd name="connsiteX6" fmla="*/ 989162 w 1040921"/>
              <a:gd name="connsiteY6" fmla="*/ 207034 h 943154"/>
              <a:gd name="connsiteX7" fmla="*/ 1023669 w 1040921"/>
              <a:gd name="connsiteY7" fmla="*/ 120770 h 943154"/>
              <a:gd name="connsiteX8" fmla="*/ 1035170 w 1040921"/>
              <a:gd name="connsiteY8" fmla="*/ 74762 h 943154"/>
              <a:gd name="connsiteX9" fmla="*/ 1040921 w 1040921"/>
              <a:gd name="connsiteY9" fmla="*/ 0 h 943154"/>
              <a:gd name="connsiteX10" fmla="*/ 1040921 w 1040921"/>
              <a:gd name="connsiteY10" fmla="*/ 0 h 943154"/>
              <a:gd name="connsiteX0" fmla="*/ 0 w 1040921"/>
              <a:gd name="connsiteY0" fmla="*/ 943154 h 943154"/>
              <a:gd name="connsiteX1" fmla="*/ 201283 w 1040921"/>
              <a:gd name="connsiteY1" fmla="*/ 851139 h 943154"/>
              <a:gd name="connsiteX2" fmla="*/ 386982 w 1040921"/>
              <a:gd name="connsiteY2" fmla="*/ 739412 h 943154"/>
              <a:gd name="connsiteX3" fmla="*/ 591559 w 1040921"/>
              <a:gd name="connsiteY3" fmla="*/ 610434 h 943154"/>
              <a:gd name="connsiteX4" fmla="*/ 793630 w 1040921"/>
              <a:gd name="connsiteY4" fmla="*/ 455159 h 943154"/>
              <a:gd name="connsiteX5" fmla="*/ 925902 w 1040921"/>
              <a:gd name="connsiteY5" fmla="*/ 310551 h 943154"/>
              <a:gd name="connsiteX6" fmla="*/ 989162 w 1040921"/>
              <a:gd name="connsiteY6" fmla="*/ 207034 h 943154"/>
              <a:gd name="connsiteX7" fmla="*/ 1023669 w 1040921"/>
              <a:gd name="connsiteY7" fmla="*/ 120770 h 943154"/>
              <a:gd name="connsiteX8" fmla="*/ 1035170 w 1040921"/>
              <a:gd name="connsiteY8" fmla="*/ 74762 h 943154"/>
              <a:gd name="connsiteX9" fmla="*/ 1040921 w 1040921"/>
              <a:gd name="connsiteY9" fmla="*/ 0 h 943154"/>
              <a:gd name="connsiteX10" fmla="*/ 1040921 w 1040921"/>
              <a:gd name="connsiteY10" fmla="*/ 0 h 943154"/>
              <a:gd name="connsiteX0" fmla="*/ 0 w 1040921"/>
              <a:gd name="connsiteY0" fmla="*/ 943154 h 943154"/>
              <a:gd name="connsiteX1" fmla="*/ 193908 w 1040921"/>
              <a:gd name="connsiteY1" fmla="*/ 846223 h 943154"/>
              <a:gd name="connsiteX2" fmla="*/ 386982 w 1040921"/>
              <a:gd name="connsiteY2" fmla="*/ 739412 h 943154"/>
              <a:gd name="connsiteX3" fmla="*/ 591559 w 1040921"/>
              <a:gd name="connsiteY3" fmla="*/ 610434 h 943154"/>
              <a:gd name="connsiteX4" fmla="*/ 793630 w 1040921"/>
              <a:gd name="connsiteY4" fmla="*/ 455159 h 943154"/>
              <a:gd name="connsiteX5" fmla="*/ 925902 w 1040921"/>
              <a:gd name="connsiteY5" fmla="*/ 310551 h 943154"/>
              <a:gd name="connsiteX6" fmla="*/ 989162 w 1040921"/>
              <a:gd name="connsiteY6" fmla="*/ 207034 h 943154"/>
              <a:gd name="connsiteX7" fmla="*/ 1023669 w 1040921"/>
              <a:gd name="connsiteY7" fmla="*/ 120770 h 943154"/>
              <a:gd name="connsiteX8" fmla="*/ 1035170 w 1040921"/>
              <a:gd name="connsiteY8" fmla="*/ 74762 h 943154"/>
              <a:gd name="connsiteX9" fmla="*/ 1040921 w 1040921"/>
              <a:gd name="connsiteY9" fmla="*/ 0 h 943154"/>
              <a:gd name="connsiteX10" fmla="*/ 1040921 w 1040921"/>
              <a:gd name="connsiteY10" fmla="*/ 0 h 94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921" h="943154">
                <a:moveTo>
                  <a:pt x="0" y="943154"/>
                </a:moveTo>
                <a:cubicBezTo>
                  <a:pt x="67573" y="914399"/>
                  <a:pt x="129411" y="880180"/>
                  <a:pt x="193908" y="846223"/>
                </a:cubicBezTo>
                <a:cubicBezTo>
                  <a:pt x="258405" y="812266"/>
                  <a:pt x="320707" y="778710"/>
                  <a:pt x="386982" y="739412"/>
                </a:cubicBezTo>
                <a:cubicBezTo>
                  <a:pt x="453257" y="700114"/>
                  <a:pt x="523784" y="657810"/>
                  <a:pt x="591559" y="610434"/>
                </a:cubicBezTo>
                <a:cubicBezTo>
                  <a:pt x="659334" y="563059"/>
                  <a:pt x="737906" y="505139"/>
                  <a:pt x="793630" y="455159"/>
                </a:cubicBezTo>
                <a:cubicBezTo>
                  <a:pt x="849354" y="405179"/>
                  <a:pt x="893313" y="351905"/>
                  <a:pt x="925902" y="310551"/>
                </a:cubicBezTo>
                <a:cubicBezTo>
                  <a:pt x="958491" y="269197"/>
                  <a:pt x="972868" y="238664"/>
                  <a:pt x="989162" y="207034"/>
                </a:cubicBezTo>
                <a:cubicBezTo>
                  <a:pt x="1005457" y="175404"/>
                  <a:pt x="1016001" y="142815"/>
                  <a:pt x="1023669" y="120770"/>
                </a:cubicBezTo>
                <a:cubicBezTo>
                  <a:pt x="1031337" y="98725"/>
                  <a:pt x="1032295" y="94890"/>
                  <a:pt x="1035170" y="74762"/>
                </a:cubicBezTo>
                <a:cubicBezTo>
                  <a:pt x="1038045" y="54634"/>
                  <a:pt x="1040921" y="0"/>
                  <a:pt x="1040921" y="0"/>
                </a:cubicBezTo>
                <a:lnTo>
                  <a:pt x="104092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Freeform 37"/>
          <p:cNvSpPr/>
          <p:nvPr/>
        </p:nvSpPr>
        <p:spPr>
          <a:xfrm>
            <a:off x="5691506" y="3613158"/>
            <a:ext cx="287548" cy="269611"/>
          </a:xfrm>
          <a:custGeom>
            <a:avLst/>
            <a:gdLst>
              <a:gd name="connsiteX0" fmla="*/ 287548 w 287548"/>
              <a:gd name="connsiteY0" fmla="*/ 253894 h 253894"/>
              <a:gd name="connsiteX1" fmla="*/ 276046 w 287548"/>
              <a:gd name="connsiteY1" fmla="*/ 179131 h 253894"/>
              <a:gd name="connsiteX2" fmla="*/ 241540 w 287548"/>
              <a:gd name="connsiteY2" fmla="*/ 98618 h 253894"/>
              <a:gd name="connsiteX3" fmla="*/ 178280 w 287548"/>
              <a:gd name="connsiteY3" fmla="*/ 41109 h 253894"/>
              <a:gd name="connsiteX4" fmla="*/ 97767 w 287548"/>
              <a:gd name="connsiteY4" fmla="*/ 12354 h 253894"/>
              <a:gd name="connsiteX5" fmla="*/ 23004 w 287548"/>
              <a:gd name="connsiteY5" fmla="*/ 852 h 253894"/>
              <a:gd name="connsiteX6" fmla="*/ 0 w 287548"/>
              <a:gd name="connsiteY6" fmla="*/ 852 h 253894"/>
              <a:gd name="connsiteX7" fmla="*/ 0 w 287548"/>
              <a:gd name="connsiteY7" fmla="*/ 852 h 253894"/>
              <a:gd name="connsiteX0" fmla="*/ 287548 w 287548"/>
              <a:gd name="connsiteY0" fmla="*/ 265396 h 265396"/>
              <a:gd name="connsiteX1" fmla="*/ 276046 w 287548"/>
              <a:gd name="connsiteY1" fmla="*/ 179131 h 265396"/>
              <a:gd name="connsiteX2" fmla="*/ 241540 w 287548"/>
              <a:gd name="connsiteY2" fmla="*/ 98618 h 265396"/>
              <a:gd name="connsiteX3" fmla="*/ 178280 w 287548"/>
              <a:gd name="connsiteY3" fmla="*/ 41109 h 265396"/>
              <a:gd name="connsiteX4" fmla="*/ 97767 w 287548"/>
              <a:gd name="connsiteY4" fmla="*/ 12354 h 265396"/>
              <a:gd name="connsiteX5" fmla="*/ 23004 w 287548"/>
              <a:gd name="connsiteY5" fmla="*/ 852 h 265396"/>
              <a:gd name="connsiteX6" fmla="*/ 0 w 287548"/>
              <a:gd name="connsiteY6" fmla="*/ 852 h 265396"/>
              <a:gd name="connsiteX7" fmla="*/ 0 w 287548"/>
              <a:gd name="connsiteY7" fmla="*/ 852 h 265396"/>
              <a:gd name="connsiteX0" fmla="*/ 287548 w 287548"/>
              <a:gd name="connsiteY0" fmla="*/ 265396 h 265396"/>
              <a:gd name="connsiteX1" fmla="*/ 276046 w 287548"/>
              <a:gd name="connsiteY1" fmla="*/ 179131 h 265396"/>
              <a:gd name="connsiteX2" fmla="*/ 241540 w 287548"/>
              <a:gd name="connsiteY2" fmla="*/ 98618 h 265396"/>
              <a:gd name="connsiteX3" fmla="*/ 178280 w 287548"/>
              <a:gd name="connsiteY3" fmla="*/ 41109 h 265396"/>
              <a:gd name="connsiteX4" fmla="*/ 97767 w 287548"/>
              <a:gd name="connsiteY4" fmla="*/ 12354 h 265396"/>
              <a:gd name="connsiteX5" fmla="*/ 23004 w 287548"/>
              <a:gd name="connsiteY5" fmla="*/ 852 h 265396"/>
              <a:gd name="connsiteX6" fmla="*/ 0 w 287548"/>
              <a:gd name="connsiteY6" fmla="*/ 852 h 265396"/>
              <a:gd name="connsiteX7" fmla="*/ 0 w 287548"/>
              <a:gd name="connsiteY7" fmla="*/ 852 h 265396"/>
              <a:gd name="connsiteX0" fmla="*/ 287548 w 287548"/>
              <a:gd name="connsiteY0" fmla="*/ 265032 h 265032"/>
              <a:gd name="connsiteX1" fmla="*/ 276046 w 287548"/>
              <a:gd name="connsiteY1" fmla="*/ 178767 h 265032"/>
              <a:gd name="connsiteX2" fmla="*/ 241540 w 287548"/>
              <a:gd name="connsiteY2" fmla="*/ 98254 h 265032"/>
              <a:gd name="connsiteX3" fmla="*/ 178280 w 287548"/>
              <a:gd name="connsiteY3" fmla="*/ 40745 h 265032"/>
              <a:gd name="connsiteX4" fmla="*/ 97767 w 287548"/>
              <a:gd name="connsiteY4" fmla="*/ 7074 h 265032"/>
              <a:gd name="connsiteX5" fmla="*/ 23004 w 287548"/>
              <a:gd name="connsiteY5" fmla="*/ 488 h 265032"/>
              <a:gd name="connsiteX6" fmla="*/ 0 w 287548"/>
              <a:gd name="connsiteY6" fmla="*/ 488 h 265032"/>
              <a:gd name="connsiteX7" fmla="*/ 0 w 287548"/>
              <a:gd name="connsiteY7" fmla="*/ 488 h 265032"/>
              <a:gd name="connsiteX0" fmla="*/ 287548 w 287548"/>
              <a:gd name="connsiteY0" fmla="*/ 266148 h 266148"/>
              <a:gd name="connsiteX1" fmla="*/ 276046 w 287548"/>
              <a:gd name="connsiteY1" fmla="*/ 179883 h 266148"/>
              <a:gd name="connsiteX2" fmla="*/ 241540 w 287548"/>
              <a:gd name="connsiteY2" fmla="*/ 99370 h 266148"/>
              <a:gd name="connsiteX3" fmla="*/ 178280 w 287548"/>
              <a:gd name="connsiteY3" fmla="*/ 41861 h 266148"/>
              <a:gd name="connsiteX4" fmla="*/ 97767 w 287548"/>
              <a:gd name="connsiteY4" fmla="*/ 8190 h 266148"/>
              <a:gd name="connsiteX5" fmla="*/ 23004 w 287548"/>
              <a:gd name="connsiteY5" fmla="*/ 1604 h 266148"/>
              <a:gd name="connsiteX6" fmla="*/ 0 w 287548"/>
              <a:gd name="connsiteY6" fmla="*/ 1604 h 266148"/>
              <a:gd name="connsiteX7" fmla="*/ 0 w 287548"/>
              <a:gd name="connsiteY7" fmla="*/ 1604 h 266148"/>
              <a:gd name="connsiteX0" fmla="*/ 287548 w 287548"/>
              <a:gd name="connsiteY0" fmla="*/ 274465 h 274465"/>
              <a:gd name="connsiteX1" fmla="*/ 276046 w 287548"/>
              <a:gd name="connsiteY1" fmla="*/ 188200 h 274465"/>
              <a:gd name="connsiteX2" fmla="*/ 241540 w 287548"/>
              <a:gd name="connsiteY2" fmla="*/ 107687 h 274465"/>
              <a:gd name="connsiteX3" fmla="*/ 178280 w 287548"/>
              <a:gd name="connsiteY3" fmla="*/ 50178 h 274465"/>
              <a:gd name="connsiteX4" fmla="*/ 97767 w 287548"/>
              <a:gd name="connsiteY4" fmla="*/ 16507 h 274465"/>
              <a:gd name="connsiteX5" fmla="*/ 23004 w 287548"/>
              <a:gd name="connsiteY5" fmla="*/ 89 h 274465"/>
              <a:gd name="connsiteX6" fmla="*/ 0 w 287548"/>
              <a:gd name="connsiteY6" fmla="*/ 9921 h 274465"/>
              <a:gd name="connsiteX7" fmla="*/ 0 w 287548"/>
              <a:gd name="connsiteY7" fmla="*/ 9921 h 274465"/>
              <a:gd name="connsiteX0" fmla="*/ 287548 w 287548"/>
              <a:gd name="connsiteY0" fmla="*/ 267234 h 267234"/>
              <a:gd name="connsiteX1" fmla="*/ 276046 w 287548"/>
              <a:gd name="connsiteY1" fmla="*/ 180969 h 267234"/>
              <a:gd name="connsiteX2" fmla="*/ 241540 w 287548"/>
              <a:gd name="connsiteY2" fmla="*/ 100456 h 267234"/>
              <a:gd name="connsiteX3" fmla="*/ 178280 w 287548"/>
              <a:gd name="connsiteY3" fmla="*/ 42947 h 267234"/>
              <a:gd name="connsiteX4" fmla="*/ 97767 w 287548"/>
              <a:gd name="connsiteY4" fmla="*/ 9276 h 267234"/>
              <a:gd name="connsiteX5" fmla="*/ 15630 w 287548"/>
              <a:gd name="connsiteY5" fmla="*/ 232 h 267234"/>
              <a:gd name="connsiteX6" fmla="*/ 0 w 287548"/>
              <a:gd name="connsiteY6" fmla="*/ 2690 h 267234"/>
              <a:gd name="connsiteX7" fmla="*/ 0 w 287548"/>
              <a:gd name="connsiteY7" fmla="*/ 2690 h 267234"/>
              <a:gd name="connsiteX0" fmla="*/ 287548 w 287548"/>
              <a:gd name="connsiteY0" fmla="*/ 269611 h 269611"/>
              <a:gd name="connsiteX1" fmla="*/ 276046 w 287548"/>
              <a:gd name="connsiteY1" fmla="*/ 183346 h 269611"/>
              <a:gd name="connsiteX2" fmla="*/ 241540 w 287548"/>
              <a:gd name="connsiteY2" fmla="*/ 102833 h 269611"/>
              <a:gd name="connsiteX3" fmla="*/ 178280 w 287548"/>
              <a:gd name="connsiteY3" fmla="*/ 45324 h 269611"/>
              <a:gd name="connsiteX4" fmla="*/ 97767 w 287548"/>
              <a:gd name="connsiteY4" fmla="*/ 11653 h 269611"/>
              <a:gd name="connsiteX5" fmla="*/ 15630 w 287548"/>
              <a:gd name="connsiteY5" fmla="*/ 151 h 269611"/>
              <a:gd name="connsiteX6" fmla="*/ 0 w 287548"/>
              <a:gd name="connsiteY6" fmla="*/ 5067 h 269611"/>
              <a:gd name="connsiteX7" fmla="*/ 0 w 287548"/>
              <a:gd name="connsiteY7" fmla="*/ 5067 h 269611"/>
              <a:gd name="connsiteX0" fmla="*/ 287548 w 287548"/>
              <a:gd name="connsiteY0" fmla="*/ 269611 h 269611"/>
              <a:gd name="connsiteX1" fmla="*/ 276046 w 287548"/>
              <a:gd name="connsiteY1" fmla="*/ 183346 h 269611"/>
              <a:gd name="connsiteX2" fmla="*/ 241540 w 287548"/>
              <a:gd name="connsiteY2" fmla="*/ 102833 h 269611"/>
              <a:gd name="connsiteX3" fmla="*/ 178280 w 287548"/>
              <a:gd name="connsiteY3" fmla="*/ 45324 h 269611"/>
              <a:gd name="connsiteX4" fmla="*/ 97767 w 287548"/>
              <a:gd name="connsiteY4" fmla="*/ 11653 h 269611"/>
              <a:gd name="connsiteX5" fmla="*/ 15630 w 287548"/>
              <a:gd name="connsiteY5" fmla="*/ 151 h 269611"/>
              <a:gd name="connsiteX6" fmla="*/ 0 w 287548"/>
              <a:gd name="connsiteY6" fmla="*/ 5067 h 269611"/>
              <a:gd name="connsiteX7" fmla="*/ 0 w 287548"/>
              <a:gd name="connsiteY7" fmla="*/ 5067 h 26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548" h="269611">
                <a:moveTo>
                  <a:pt x="287548" y="269611"/>
                </a:moveTo>
                <a:cubicBezTo>
                  <a:pt x="285631" y="245169"/>
                  <a:pt x="283714" y="211142"/>
                  <a:pt x="276046" y="183346"/>
                </a:cubicBezTo>
                <a:cubicBezTo>
                  <a:pt x="268378" y="155550"/>
                  <a:pt x="257834" y="125837"/>
                  <a:pt x="241540" y="102833"/>
                </a:cubicBezTo>
                <a:cubicBezTo>
                  <a:pt x="225246" y="79829"/>
                  <a:pt x="202242" y="60521"/>
                  <a:pt x="178280" y="45324"/>
                </a:cubicBezTo>
                <a:cubicBezTo>
                  <a:pt x="154318" y="30127"/>
                  <a:pt x="124875" y="19182"/>
                  <a:pt x="97767" y="11653"/>
                </a:cubicBezTo>
                <a:cubicBezTo>
                  <a:pt x="70659" y="4124"/>
                  <a:pt x="31925" y="1249"/>
                  <a:pt x="15630" y="151"/>
                </a:cubicBezTo>
                <a:cubicBezTo>
                  <a:pt x="-664" y="-947"/>
                  <a:pt x="2605" y="4248"/>
                  <a:pt x="0" y="5067"/>
                </a:cubicBezTo>
                <a:lnTo>
                  <a:pt x="0" y="5067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Freeform 38"/>
          <p:cNvSpPr/>
          <p:nvPr/>
        </p:nvSpPr>
        <p:spPr>
          <a:xfrm>
            <a:off x="5088625" y="3611543"/>
            <a:ext cx="614381" cy="863573"/>
          </a:xfrm>
          <a:custGeom>
            <a:avLst/>
            <a:gdLst>
              <a:gd name="connsiteX0" fmla="*/ 610026 w 610026"/>
              <a:gd name="connsiteY0" fmla="*/ 0 h 862642"/>
              <a:gd name="connsiteX1" fmla="*/ 541015 w 610026"/>
              <a:gd name="connsiteY1" fmla="*/ 5751 h 862642"/>
              <a:gd name="connsiteX2" fmla="*/ 437498 w 610026"/>
              <a:gd name="connsiteY2" fmla="*/ 34506 h 862642"/>
              <a:gd name="connsiteX3" fmla="*/ 345483 w 610026"/>
              <a:gd name="connsiteY3" fmla="*/ 74762 h 862642"/>
              <a:gd name="connsiteX4" fmla="*/ 236215 w 610026"/>
              <a:gd name="connsiteY4" fmla="*/ 149525 h 862642"/>
              <a:gd name="connsiteX5" fmla="*/ 144200 w 610026"/>
              <a:gd name="connsiteY5" fmla="*/ 264544 h 862642"/>
              <a:gd name="connsiteX6" fmla="*/ 75189 w 610026"/>
              <a:gd name="connsiteY6" fmla="*/ 373812 h 862642"/>
              <a:gd name="connsiteX7" fmla="*/ 23430 w 610026"/>
              <a:gd name="connsiteY7" fmla="*/ 534838 h 862642"/>
              <a:gd name="connsiteX8" fmla="*/ 6177 w 610026"/>
              <a:gd name="connsiteY8" fmla="*/ 667110 h 862642"/>
              <a:gd name="connsiteX9" fmla="*/ 426 w 610026"/>
              <a:gd name="connsiteY9" fmla="*/ 805132 h 862642"/>
              <a:gd name="connsiteX10" fmla="*/ 426 w 610026"/>
              <a:gd name="connsiteY10" fmla="*/ 862642 h 862642"/>
              <a:gd name="connsiteX11" fmla="*/ 426 w 610026"/>
              <a:gd name="connsiteY11" fmla="*/ 862642 h 862642"/>
              <a:gd name="connsiteX0" fmla="*/ 610026 w 610026"/>
              <a:gd name="connsiteY0" fmla="*/ 0 h 862642"/>
              <a:gd name="connsiteX1" fmla="*/ 541015 w 610026"/>
              <a:gd name="connsiteY1" fmla="*/ 5751 h 862642"/>
              <a:gd name="connsiteX2" fmla="*/ 437498 w 610026"/>
              <a:gd name="connsiteY2" fmla="*/ 34506 h 862642"/>
              <a:gd name="connsiteX3" fmla="*/ 345483 w 610026"/>
              <a:gd name="connsiteY3" fmla="*/ 74762 h 862642"/>
              <a:gd name="connsiteX4" fmla="*/ 236215 w 610026"/>
              <a:gd name="connsiteY4" fmla="*/ 149525 h 862642"/>
              <a:gd name="connsiteX5" fmla="*/ 138449 w 610026"/>
              <a:gd name="connsiteY5" fmla="*/ 264544 h 862642"/>
              <a:gd name="connsiteX6" fmla="*/ 75189 w 610026"/>
              <a:gd name="connsiteY6" fmla="*/ 373812 h 862642"/>
              <a:gd name="connsiteX7" fmla="*/ 23430 w 610026"/>
              <a:gd name="connsiteY7" fmla="*/ 534838 h 862642"/>
              <a:gd name="connsiteX8" fmla="*/ 6177 w 610026"/>
              <a:gd name="connsiteY8" fmla="*/ 667110 h 862642"/>
              <a:gd name="connsiteX9" fmla="*/ 426 w 610026"/>
              <a:gd name="connsiteY9" fmla="*/ 805132 h 862642"/>
              <a:gd name="connsiteX10" fmla="*/ 426 w 610026"/>
              <a:gd name="connsiteY10" fmla="*/ 862642 h 862642"/>
              <a:gd name="connsiteX11" fmla="*/ 426 w 610026"/>
              <a:gd name="connsiteY11" fmla="*/ 862642 h 862642"/>
              <a:gd name="connsiteX0" fmla="*/ 610026 w 610026"/>
              <a:gd name="connsiteY0" fmla="*/ 0 h 862642"/>
              <a:gd name="connsiteX1" fmla="*/ 541015 w 610026"/>
              <a:gd name="connsiteY1" fmla="*/ 5751 h 862642"/>
              <a:gd name="connsiteX2" fmla="*/ 437498 w 610026"/>
              <a:gd name="connsiteY2" fmla="*/ 34506 h 862642"/>
              <a:gd name="connsiteX3" fmla="*/ 345483 w 610026"/>
              <a:gd name="connsiteY3" fmla="*/ 74762 h 862642"/>
              <a:gd name="connsiteX4" fmla="*/ 236215 w 610026"/>
              <a:gd name="connsiteY4" fmla="*/ 149525 h 862642"/>
              <a:gd name="connsiteX5" fmla="*/ 138449 w 610026"/>
              <a:gd name="connsiteY5" fmla="*/ 264544 h 862642"/>
              <a:gd name="connsiteX6" fmla="*/ 75189 w 610026"/>
              <a:gd name="connsiteY6" fmla="*/ 373812 h 862642"/>
              <a:gd name="connsiteX7" fmla="*/ 23430 w 610026"/>
              <a:gd name="connsiteY7" fmla="*/ 534838 h 862642"/>
              <a:gd name="connsiteX8" fmla="*/ 6177 w 610026"/>
              <a:gd name="connsiteY8" fmla="*/ 667110 h 862642"/>
              <a:gd name="connsiteX9" fmla="*/ 426 w 610026"/>
              <a:gd name="connsiteY9" fmla="*/ 805132 h 862642"/>
              <a:gd name="connsiteX10" fmla="*/ 426 w 610026"/>
              <a:gd name="connsiteY10" fmla="*/ 862642 h 862642"/>
              <a:gd name="connsiteX11" fmla="*/ 426 w 610026"/>
              <a:gd name="connsiteY11" fmla="*/ 862642 h 862642"/>
              <a:gd name="connsiteX0" fmla="*/ 610026 w 610026"/>
              <a:gd name="connsiteY0" fmla="*/ 0 h 862642"/>
              <a:gd name="connsiteX1" fmla="*/ 541015 w 610026"/>
              <a:gd name="connsiteY1" fmla="*/ 5751 h 862642"/>
              <a:gd name="connsiteX2" fmla="*/ 437498 w 610026"/>
              <a:gd name="connsiteY2" fmla="*/ 34506 h 862642"/>
              <a:gd name="connsiteX3" fmla="*/ 345483 w 610026"/>
              <a:gd name="connsiteY3" fmla="*/ 74762 h 862642"/>
              <a:gd name="connsiteX4" fmla="*/ 236215 w 610026"/>
              <a:gd name="connsiteY4" fmla="*/ 149525 h 862642"/>
              <a:gd name="connsiteX5" fmla="*/ 138449 w 610026"/>
              <a:gd name="connsiteY5" fmla="*/ 264544 h 862642"/>
              <a:gd name="connsiteX6" fmla="*/ 75189 w 610026"/>
              <a:gd name="connsiteY6" fmla="*/ 373812 h 862642"/>
              <a:gd name="connsiteX7" fmla="*/ 23430 w 610026"/>
              <a:gd name="connsiteY7" fmla="*/ 534838 h 862642"/>
              <a:gd name="connsiteX8" fmla="*/ 6177 w 610026"/>
              <a:gd name="connsiteY8" fmla="*/ 667110 h 862642"/>
              <a:gd name="connsiteX9" fmla="*/ 426 w 610026"/>
              <a:gd name="connsiteY9" fmla="*/ 805132 h 862642"/>
              <a:gd name="connsiteX10" fmla="*/ 426 w 610026"/>
              <a:gd name="connsiteY10" fmla="*/ 862642 h 862642"/>
              <a:gd name="connsiteX11" fmla="*/ 426 w 610026"/>
              <a:gd name="connsiteY11" fmla="*/ 862642 h 862642"/>
              <a:gd name="connsiteX0" fmla="*/ 610026 w 610026"/>
              <a:gd name="connsiteY0" fmla="*/ 2130 h 859021"/>
              <a:gd name="connsiteX1" fmla="*/ 541015 w 610026"/>
              <a:gd name="connsiteY1" fmla="*/ 2130 h 859021"/>
              <a:gd name="connsiteX2" fmla="*/ 437498 w 610026"/>
              <a:gd name="connsiteY2" fmla="*/ 30885 h 859021"/>
              <a:gd name="connsiteX3" fmla="*/ 345483 w 610026"/>
              <a:gd name="connsiteY3" fmla="*/ 71141 h 859021"/>
              <a:gd name="connsiteX4" fmla="*/ 236215 w 610026"/>
              <a:gd name="connsiteY4" fmla="*/ 145904 h 859021"/>
              <a:gd name="connsiteX5" fmla="*/ 138449 w 610026"/>
              <a:gd name="connsiteY5" fmla="*/ 260923 h 859021"/>
              <a:gd name="connsiteX6" fmla="*/ 75189 w 610026"/>
              <a:gd name="connsiteY6" fmla="*/ 370191 h 859021"/>
              <a:gd name="connsiteX7" fmla="*/ 23430 w 610026"/>
              <a:gd name="connsiteY7" fmla="*/ 531217 h 859021"/>
              <a:gd name="connsiteX8" fmla="*/ 6177 w 610026"/>
              <a:gd name="connsiteY8" fmla="*/ 663489 h 859021"/>
              <a:gd name="connsiteX9" fmla="*/ 426 w 610026"/>
              <a:gd name="connsiteY9" fmla="*/ 801511 h 859021"/>
              <a:gd name="connsiteX10" fmla="*/ 426 w 610026"/>
              <a:gd name="connsiteY10" fmla="*/ 859021 h 859021"/>
              <a:gd name="connsiteX11" fmla="*/ 426 w 610026"/>
              <a:gd name="connsiteY11" fmla="*/ 859021 h 859021"/>
              <a:gd name="connsiteX0" fmla="*/ 610026 w 610026"/>
              <a:gd name="connsiteY0" fmla="*/ 2130 h 859021"/>
              <a:gd name="connsiteX1" fmla="*/ 541015 w 610026"/>
              <a:gd name="connsiteY1" fmla="*/ 2130 h 859021"/>
              <a:gd name="connsiteX2" fmla="*/ 437498 w 610026"/>
              <a:gd name="connsiteY2" fmla="*/ 30885 h 859021"/>
              <a:gd name="connsiteX3" fmla="*/ 345483 w 610026"/>
              <a:gd name="connsiteY3" fmla="*/ 71141 h 859021"/>
              <a:gd name="connsiteX4" fmla="*/ 236215 w 610026"/>
              <a:gd name="connsiteY4" fmla="*/ 145904 h 859021"/>
              <a:gd name="connsiteX5" fmla="*/ 138449 w 610026"/>
              <a:gd name="connsiteY5" fmla="*/ 260923 h 859021"/>
              <a:gd name="connsiteX6" fmla="*/ 69438 w 610026"/>
              <a:gd name="connsiteY6" fmla="*/ 370191 h 859021"/>
              <a:gd name="connsiteX7" fmla="*/ 23430 w 610026"/>
              <a:gd name="connsiteY7" fmla="*/ 531217 h 859021"/>
              <a:gd name="connsiteX8" fmla="*/ 6177 w 610026"/>
              <a:gd name="connsiteY8" fmla="*/ 663489 h 859021"/>
              <a:gd name="connsiteX9" fmla="*/ 426 w 610026"/>
              <a:gd name="connsiteY9" fmla="*/ 801511 h 859021"/>
              <a:gd name="connsiteX10" fmla="*/ 426 w 610026"/>
              <a:gd name="connsiteY10" fmla="*/ 859021 h 859021"/>
              <a:gd name="connsiteX11" fmla="*/ 426 w 610026"/>
              <a:gd name="connsiteY11" fmla="*/ 859021 h 859021"/>
              <a:gd name="connsiteX0" fmla="*/ 610026 w 610026"/>
              <a:gd name="connsiteY0" fmla="*/ 2130 h 859021"/>
              <a:gd name="connsiteX1" fmla="*/ 541015 w 610026"/>
              <a:gd name="connsiteY1" fmla="*/ 2130 h 859021"/>
              <a:gd name="connsiteX2" fmla="*/ 437498 w 610026"/>
              <a:gd name="connsiteY2" fmla="*/ 30885 h 859021"/>
              <a:gd name="connsiteX3" fmla="*/ 345483 w 610026"/>
              <a:gd name="connsiteY3" fmla="*/ 71141 h 859021"/>
              <a:gd name="connsiteX4" fmla="*/ 236215 w 610026"/>
              <a:gd name="connsiteY4" fmla="*/ 145904 h 859021"/>
              <a:gd name="connsiteX5" fmla="*/ 138449 w 610026"/>
              <a:gd name="connsiteY5" fmla="*/ 260923 h 859021"/>
              <a:gd name="connsiteX6" fmla="*/ 75189 w 610026"/>
              <a:gd name="connsiteY6" fmla="*/ 375942 h 859021"/>
              <a:gd name="connsiteX7" fmla="*/ 23430 w 610026"/>
              <a:gd name="connsiteY7" fmla="*/ 531217 h 859021"/>
              <a:gd name="connsiteX8" fmla="*/ 6177 w 610026"/>
              <a:gd name="connsiteY8" fmla="*/ 663489 h 859021"/>
              <a:gd name="connsiteX9" fmla="*/ 426 w 610026"/>
              <a:gd name="connsiteY9" fmla="*/ 801511 h 859021"/>
              <a:gd name="connsiteX10" fmla="*/ 426 w 610026"/>
              <a:gd name="connsiteY10" fmla="*/ 859021 h 859021"/>
              <a:gd name="connsiteX11" fmla="*/ 426 w 610026"/>
              <a:gd name="connsiteY11" fmla="*/ 859021 h 859021"/>
              <a:gd name="connsiteX0" fmla="*/ 616193 w 616193"/>
              <a:gd name="connsiteY0" fmla="*/ 2130 h 859021"/>
              <a:gd name="connsiteX1" fmla="*/ 547182 w 616193"/>
              <a:gd name="connsiteY1" fmla="*/ 2130 h 859021"/>
              <a:gd name="connsiteX2" fmla="*/ 443665 w 616193"/>
              <a:gd name="connsiteY2" fmla="*/ 30885 h 859021"/>
              <a:gd name="connsiteX3" fmla="*/ 351650 w 616193"/>
              <a:gd name="connsiteY3" fmla="*/ 71141 h 859021"/>
              <a:gd name="connsiteX4" fmla="*/ 242382 w 616193"/>
              <a:gd name="connsiteY4" fmla="*/ 145904 h 859021"/>
              <a:gd name="connsiteX5" fmla="*/ 144616 w 616193"/>
              <a:gd name="connsiteY5" fmla="*/ 260923 h 859021"/>
              <a:gd name="connsiteX6" fmla="*/ 81356 w 616193"/>
              <a:gd name="connsiteY6" fmla="*/ 375942 h 859021"/>
              <a:gd name="connsiteX7" fmla="*/ 29597 w 616193"/>
              <a:gd name="connsiteY7" fmla="*/ 531217 h 859021"/>
              <a:gd name="connsiteX8" fmla="*/ 842 w 616193"/>
              <a:gd name="connsiteY8" fmla="*/ 663489 h 859021"/>
              <a:gd name="connsiteX9" fmla="*/ 6593 w 616193"/>
              <a:gd name="connsiteY9" fmla="*/ 801511 h 859021"/>
              <a:gd name="connsiteX10" fmla="*/ 6593 w 616193"/>
              <a:gd name="connsiteY10" fmla="*/ 859021 h 859021"/>
              <a:gd name="connsiteX11" fmla="*/ 6593 w 616193"/>
              <a:gd name="connsiteY11" fmla="*/ 859021 h 859021"/>
              <a:gd name="connsiteX0" fmla="*/ 611111 w 611111"/>
              <a:gd name="connsiteY0" fmla="*/ 2130 h 859021"/>
              <a:gd name="connsiteX1" fmla="*/ 542100 w 611111"/>
              <a:gd name="connsiteY1" fmla="*/ 2130 h 859021"/>
              <a:gd name="connsiteX2" fmla="*/ 438583 w 611111"/>
              <a:gd name="connsiteY2" fmla="*/ 30885 h 859021"/>
              <a:gd name="connsiteX3" fmla="*/ 346568 w 611111"/>
              <a:gd name="connsiteY3" fmla="*/ 71141 h 859021"/>
              <a:gd name="connsiteX4" fmla="*/ 237300 w 611111"/>
              <a:gd name="connsiteY4" fmla="*/ 145904 h 859021"/>
              <a:gd name="connsiteX5" fmla="*/ 139534 w 611111"/>
              <a:gd name="connsiteY5" fmla="*/ 260923 h 859021"/>
              <a:gd name="connsiteX6" fmla="*/ 76274 w 611111"/>
              <a:gd name="connsiteY6" fmla="*/ 375942 h 859021"/>
              <a:gd name="connsiteX7" fmla="*/ 24515 w 611111"/>
              <a:gd name="connsiteY7" fmla="*/ 531217 h 859021"/>
              <a:gd name="connsiteX8" fmla="*/ 1511 w 611111"/>
              <a:gd name="connsiteY8" fmla="*/ 663489 h 859021"/>
              <a:gd name="connsiteX9" fmla="*/ 1511 w 611111"/>
              <a:gd name="connsiteY9" fmla="*/ 801511 h 859021"/>
              <a:gd name="connsiteX10" fmla="*/ 1511 w 611111"/>
              <a:gd name="connsiteY10" fmla="*/ 859021 h 859021"/>
              <a:gd name="connsiteX11" fmla="*/ 1511 w 611111"/>
              <a:gd name="connsiteY11" fmla="*/ 859021 h 859021"/>
              <a:gd name="connsiteX0" fmla="*/ 614144 w 614144"/>
              <a:gd name="connsiteY0" fmla="*/ 2130 h 859021"/>
              <a:gd name="connsiteX1" fmla="*/ 545133 w 614144"/>
              <a:gd name="connsiteY1" fmla="*/ 2130 h 859021"/>
              <a:gd name="connsiteX2" fmla="*/ 441616 w 614144"/>
              <a:gd name="connsiteY2" fmla="*/ 30885 h 859021"/>
              <a:gd name="connsiteX3" fmla="*/ 349601 w 614144"/>
              <a:gd name="connsiteY3" fmla="*/ 71141 h 859021"/>
              <a:gd name="connsiteX4" fmla="*/ 240333 w 614144"/>
              <a:gd name="connsiteY4" fmla="*/ 145904 h 859021"/>
              <a:gd name="connsiteX5" fmla="*/ 142567 w 614144"/>
              <a:gd name="connsiteY5" fmla="*/ 260923 h 859021"/>
              <a:gd name="connsiteX6" fmla="*/ 79307 w 614144"/>
              <a:gd name="connsiteY6" fmla="*/ 375942 h 859021"/>
              <a:gd name="connsiteX7" fmla="*/ 27548 w 614144"/>
              <a:gd name="connsiteY7" fmla="*/ 531217 h 859021"/>
              <a:gd name="connsiteX8" fmla="*/ 4544 w 614144"/>
              <a:gd name="connsiteY8" fmla="*/ 663489 h 859021"/>
              <a:gd name="connsiteX9" fmla="*/ 0 w 614144"/>
              <a:gd name="connsiteY9" fmla="*/ 753788 h 859021"/>
              <a:gd name="connsiteX10" fmla="*/ 4544 w 614144"/>
              <a:gd name="connsiteY10" fmla="*/ 801511 h 859021"/>
              <a:gd name="connsiteX11" fmla="*/ 4544 w 614144"/>
              <a:gd name="connsiteY11" fmla="*/ 859021 h 859021"/>
              <a:gd name="connsiteX12" fmla="*/ 4544 w 614144"/>
              <a:gd name="connsiteY12" fmla="*/ 859021 h 859021"/>
              <a:gd name="connsiteX0" fmla="*/ 614144 w 614144"/>
              <a:gd name="connsiteY0" fmla="*/ 2130 h 859021"/>
              <a:gd name="connsiteX1" fmla="*/ 545133 w 614144"/>
              <a:gd name="connsiteY1" fmla="*/ 2130 h 859021"/>
              <a:gd name="connsiteX2" fmla="*/ 441616 w 614144"/>
              <a:gd name="connsiteY2" fmla="*/ 30885 h 859021"/>
              <a:gd name="connsiteX3" fmla="*/ 349601 w 614144"/>
              <a:gd name="connsiteY3" fmla="*/ 71141 h 859021"/>
              <a:gd name="connsiteX4" fmla="*/ 240333 w 614144"/>
              <a:gd name="connsiteY4" fmla="*/ 145904 h 859021"/>
              <a:gd name="connsiteX5" fmla="*/ 142567 w 614144"/>
              <a:gd name="connsiteY5" fmla="*/ 260923 h 859021"/>
              <a:gd name="connsiteX6" fmla="*/ 79307 w 614144"/>
              <a:gd name="connsiteY6" fmla="*/ 375942 h 859021"/>
              <a:gd name="connsiteX7" fmla="*/ 27548 w 614144"/>
              <a:gd name="connsiteY7" fmla="*/ 531217 h 859021"/>
              <a:gd name="connsiteX8" fmla="*/ 4544 w 614144"/>
              <a:gd name="connsiteY8" fmla="*/ 663489 h 859021"/>
              <a:gd name="connsiteX9" fmla="*/ 0 w 614144"/>
              <a:gd name="connsiteY9" fmla="*/ 753788 h 859021"/>
              <a:gd name="connsiteX10" fmla="*/ 2086 w 614144"/>
              <a:gd name="connsiteY10" fmla="*/ 801511 h 859021"/>
              <a:gd name="connsiteX11" fmla="*/ 4544 w 614144"/>
              <a:gd name="connsiteY11" fmla="*/ 859021 h 859021"/>
              <a:gd name="connsiteX12" fmla="*/ 4544 w 614144"/>
              <a:gd name="connsiteY12" fmla="*/ 859021 h 859021"/>
              <a:gd name="connsiteX0" fmla="*/ 614144 w 614144"/>
              <a:gd name="connsiteY0" fmla="*/ 2130 h 859021"/>
              <a:gd name="connsiteX1" fmla="*/ 545133 w 614144"/>
              <a:gd name="connsiteY1" fmla="*/ 2130 h 859021"/>
              <a:gd name="connsiteX2" fmla="*/ 441616 w 614144"/>
              <a:gd name="connsiteY2" fmla="*/ 30885 h 859021"/>
              <a:gd name="connsiteX3" fmla="*/ 349601 w 614144"/>
              <a:gd name="connsiteY3" fmla="*/ 71141 h 859021"/>
              <a:gd name="connsiteX4" fmla="*/ 240333 w 614144"/>
              <a:gd name="connsiteY4" fmla="*/ 145904 h 859021"/>
              <a:gd name="connsiteX5" fmla="*/ 142567 w 614144"/>
              <a:gd name="connsiteY5" fmla="*/ 260923 h 859021"/>
              <a:gd name="connsiteX6" fmla="*/ 69475 w 614144"/>
              <a:gd name="connsiteY6" fmla="*/ 375942 h 859021"/>
              <a:gd name="connsiteX7" fmla="*/ 27548 w 614144"/>
              <a:gd name="connsiteY7" fmla="*/ 531217 h 859021"/>
              <a:gd name="connsiteX8" fmla="*/ 4544 w 614144"/>
              <a:gd name="connsiteY8" fmla="*/ 663489 h 859021"/>
              <a:gd name="connsiteX9" fmla="*/ 0 w 614144"/>
              <a:gd name="connsiteY9" fmla="*/ 753788 h 859021"/>
              <a:gd name="connsiteX10" fmla="*/ 2086 w 614144"/>
              <a:gd name="connsiteY10" fmla="*/ 801511 h 859021"/>
              <a:gd name="connsiteX11" fmla="*/ 4544 w 614144"/>
              <a:gd name="connsiteY11" fmla="*/ 859021 h 859021"/>
              <a:gd name="connsiteX12" fmla="*/ 4544 w 614144"/>
              <a:gd name="connsiteY12" fmla="*/ 859021 h 859021"/>
              <a:gd name="connsiteX0" fmla="*/ 614144 w 614144"/>
              <a:gd name="connsiteY0" fmla="*/ 2130 h 859021"/>
              <a:gd name="connsiteX1" fmla="*/ 545133 w 614144"/>
              <a:gd name="connsiteY1" fmla="*/ 2130 h 859021"/>
              <a:gd name="connsiteX2" fmla="*/ 441616 w 614144"/>
              <a:gd name="connsiteY2" fmla="*/ 30885 h 859021"/>
              <a:gd name="connsiteX3" fmla="*/ 349601 w 614144"/>
              <a:gd name="connsiteY3" fmla="*/ 71141 h 859021"/>
              <a:gd name="connsiteX4" fmla="*/ 240333 w 614144"/>
              <a:gd name="connsiteY4" fmla="*/ 145904 h 859021"/>
              <a:gd name="connsiteX5" fmla="*/ 142567 w 614144"/>
              <a:gd name="connsiteY5" fmla="*/ 260923 h 859021"/>
              <a:gd name="connsiteX6" fmla="*/ 69475 w 614144"/>
              <a:gd name="connsiteY6" fmla="*/ 375942 h 859021"/>
              <a:gd name="connsiteX7" fmla="*/ 20174 w 614144"/>
              <a:gd name="connsiteY7" fmla="*/ 531217 h 859021"/>
              <a:gd name="connsiteX8" fmla="*/ 4544 w 614144"/>
              <a:gd name="connsiteY8" fmla="*/ 663489 h 859021"/>
              <a:gd name="connsiteX9" fmla="*/ 0 w 614144"/>
              <a:gd name="connsiteY9" fmla="*/ 753788 h 859021"/>
              <a:gd name="connsiteX10" fmla="*/ 2086 w 614144"/>
              <a:gd name="connsiteY10" fmla="*/ 801511 h 859021"/>
              <a:gd name="connsiteX11" fmla="*/ 4544 w 614144"/>
              <a:gd name="connsiteY11" fmla="*/ 859021 h 859021"/>
              <a:gd name="connsiteX12" fmla="*/ 4544 w 614144"/>
              <a:gd name="connsiteY12" fmla="*/ 859021 h 859021"/>
              <a:gd name="connsiteX0" fmla="*/ 614144 w 614144"/>
              <a:gd name="connsiteY0" fmla="*/ 2130 h 859021"/>
              <a:gd name="connsiteX1" fmla="*/ 545133 w 614144"/>
              <a:gd name="connsiteY1" fmla="*/ 2130 h 859021"/>
              <a:gd name="connsiteX2" fmla="*/ 441616 w 614144"/>
              <a:gd name="connsiteY2" fmla="*/ 30885 h 859021"/>
              <a:gd name="connsiteX3" fmla="*/ 349601 w 614144"/>
              <a:gd name="connsiteY3" fmla="*/ 71141 h 859021"/>
              <a:gd name="connsiteX4" fmla="*/ 240333 w 614144"/>
              <a:gd name="connsiteY4" fmla="*/ 145904 h 859021"/>
              <a:gd name="connsiteX5" fmla="*/ 137651 w 614144"/>
              <a:gd name="connsiteY5" fmla="*/ 253549 h 859021"/>
              <a:gd name="connsiteX6" fmla="*/ 69475 w 614144"/>
              <a:gd name="connsiteY6" fmla="*/ 375942 h 859021"/>
              <a:gd name="connsiteX7" fmla="*/ 20174 w 614144"/>
              <a:gd name="connsiteY7" fmla="*/ 531217 h 859021"/>
              <a:gd name="connsiteX8" fmla="*/ 4544 w 614144"/>
              <a:gd name="connsiteY8" fmla="*/ 663489 h 859021"/>
              <a:gd name="connsiteX9" fmla="*/ 0 w 614144"/>
              <a:gd name="connsiteY9" fmla="*/ 753788 h 859021"/>
              <a:gd name="connsiteX10" fmla="*/ 2086 w 614144"/>
              <a:gd name="connsiteY10" fmla="*/ 801511 h 859021"/>
              <a:gd name="connsiteX11" fmla="*/ 4544 w 614144"/>
              <a:gd name="connsiteY11" fmla="*/ 859021 h 859021"/>
              <a:gd name="connsiteX12" fmla="*/ 4544 w 614144"/>
              <a:gd name="connsiteY12" fmla="*/ 859021 h 859021"/>
              <a:gd name="connsiteX0" fmla="*/ 614144 w 614144"/>
              <a:gd name="connsiteY0" fmla="*/ 1402 h 858293"/>
              <a:gd name="connsiteX1" fmla="*/ 545133 w 614144"/>
              <a:gd name="connsiteY1" fmla="*/ 1402 h 858293"/>
              <a:gd name="connsiteX2" fmla="*/ 441616 w 614144"/>
              <a:gd name="connsiteY2" fmla="*/ 20325 h 858293"/>
              <a:gd name="connsiteX3" fmla="*/ 349601 w 614144"/>
              <a:gd name="connsiteY3" fmla="*/ 70413 h 858293"/>
              <a:gd name="connsiteX4" fmla="*/ 240333 w 614144"/>
              <a:gd name="connsiteY4" fmla="*/ 145176 h 858293"/>
              <a:gd name="connsiteX5" fmla="*/ 137651 w 614144"/>
              <a:gd name="connsiteY5" fmla="*/ 252821 h 858293"/>
              <a:gd name="connsiteX6" fmla="*/ 69475 w 614144"/>
              <a:gd name="connsiteY6" fmla="*/ 375214 h 858293"/>
              <a:gd name="connsiteX7" fmla="*/ 20174 w 614144"/>
              <a:gd name="connsiteY7" fmla="*/ 530489 h 858293"/>
              <a:gd name="connsiteX8" fmla="*/ 4544 w 614144"/>
              <a:gd name="connsiteY8" fmla="*/ 662761 h 858293"/>
              <a:gd name="connsiteX9" fmla="*/ 0 w 614144"/>
              <a:gd name="connsiteY9" fmla="*/ 753060 h 858293"/>
              <a:gd name="connsiteX10" fmla="*/ 2086 w 614144"/>
              <a:gd name="connsiteY10" fmla="*/ 800783 h 858293"/>
              <a:gd name="connsiteX11" fmla="*/ 4544 w 614144"/>
              <a:gd name="connsiteY11" fmla="*/ 858293 h 858293"/>
              <a:gd name="connsiteX12" fmla="*/ 4544 w 614144"/>
              <a:gd name="connsiteY12" fmla="*/ 858293 h 858293"/>
              <a:gd name="connsiteX0" fmla="*/ 614144 w 614144"/>
              <a:gd name="connsiteY0" fmla="*/ 1402 h 858293"/>
              <a:gd name="connsiteX1" fmla="*/ 545133 w 614144"/>
              <a:gd name="connsiteY1" fmla="*/ 1402 h 858293"/>
              <a:gd name="connsiteX2" fmla="*/ 441616 w 614144"/>
              <a:gd name="connsiteY2" fmla="*/ 20325 h 858293"/>
              <a:gd name="connsiteX3" fmla="*/ 347142 w 614144"/>
              <a:gd name="connsiteY3" fmla="*/ 63039 h 858293"/>
              <a:gd name="connsiteX4" fmla="*/ 240333 w 614144"/>
              <a:gd name="connsiteY4" fmla="*/ 145176 h 858293"/>
              <a:gd name="connsiteX5" fmla="*/ 137651 w 614144"/>
              <a:gd name="connsiteY5" fmla="*/ 252821 h 858293"/>
              <a:gd name="connsiteX6" fmla="*/ 69475 w 614144"/>
              <a:gd name="connsiteY6" fmla="*/ 375214 h 858293"/>
              <a:gd name="connsiteX7" fmla="*/ 20174 w 614144"/>
              <a:gd name="connsiteY7" fmla="*/ 530489 h 858293"/>
              <a:gd name="connsiteX8" fmla="*/ 4544 w 614144"/>
              <a:gd name="connsiteY8" fmla="*/ 662761 h 858293"/>
              <a:gd name="connsiteX9" fmla="*/ 0 w 614144"/>
              <a:gd name="connsiteY9" fmla="*/ 753060 h 858293"/>
              <a:gd name="connsiteX10" fmla="*/ 2086 w 614144"/>
              <a:gd name="connsiteY10" fmla="*/ 800783 h 858293"/>
              <a:gd name="connsiteX11" fmla="*/ 4544 w 614144"/>
              <a:gd name="connsiteY11" fmla="*/ 858293 h 858293"/>
              <a:gd name="connsiteX12" fmla="*/ 4544 w 614144"/>
              <a:gd name="connsiteY12" fmla="*/ 858293 h 858293"/>
              <a:gd name="connsiteX0" fmla="*/ 614144 w 614144"/>
              <a:gd name="connsiteY0" fmla="*/ 1402 h 858293"/>
              <a:gd name="connsiteX1" fmla="*/ 545133 w 614144"/>
              <a:gd name="connsiteY1" fmla="*/ 1402 h 858293"/>
              <a:gd name="connsiteX2" fmla="*/ 441616 w 614144"/>
              <a:gd name="connsiteY2" fmla="*/ 20325 h 858293"/>
              <a:gd name="connsiteX3" fmla="*/ 347142 w 614144"/>
              <a:gd name="connsiteY3" fmla="*/ 63039 h 858293"/>
              <a:gd name="connsiteX4" fmla="*/ 240333 w 614144"/>
              <a:gd name="connsiteY4" fmla="*/ 145176 h 858293"/>
              <a:gd name="connsiteX5" fmla="*/ 137651 w 614144"/>
              <a:gd name="connsiteY5" fmla="*/ 252821 h 858293"/>
              <a:gd name="connsiteX6" fmla="*/ 69475 w 614144"/>
              <a:gd name="connsiteY6" fmla="*/ 375214 h 858293"/>
              <a:gd name="connsiteX7" fmla="*/ 20174 w 614144"/>
              <a:gd name="connsiteY7" fmla="*/ 530489 h 858293"/>
              <a:gd name="connsiteX8" fmla="*/ 4544 w 614144"/>
              <a:gd name="connsiteY8" fmla="*/ 662761 h 858293"/>
              <a:gd name="connsiteX9" fmla="*/ 0 w 614144"/>
              <a:gd name="connsiteY9" fmla="*/ 753060 h 858293"/>
              <a:gd name="connsiteX10" fmla="*/ 2086 w 614144"/>
              <a:gd name="connsiteY10" fmla="*/ 800783 h 858293"/>
              <a:gd name="connsiteX11" fmla="*/ 4544 w 614144"/>
              <a:gd name="connsiteY11" fmla="*/ 858293 h 858293"/>
              <a:gd name="connsiteX12" fmla="*/ 4544 w 614144"/>
              <a:gd name="connsiteY12" fmla="*/ 858293 h 858293"/>
              <a:gd name="connsiteX0" fmla="*/ 614144 w 614144"/>
              <a:gd name="connsiteY0" fmla="*/ 1402 h 858293"/>
              <a:gd name="connsiteX1" fmla="*/ 545133 w 614144"/>
              <a:gd name="connsiteY1" fmla="*/ 1402 h 858293"/>
              <a:gd name="connsiteX2" fmla="*/ 441616 w 614144"/>
              <a:gd name="connsiteY2" fmla="*/ 20325 h 858293"/>
              <a:gd name="connsiteX3" fmla="*/ 347142 w 614144"/>
              <a:gd name="connsiteY3" fmla="*/ 63039 h 858293"/>
              <a:gd name="connsiteX4" fmla="*/ 240333 w 614144"/>
              <a:gd name="connsiteY4" fmla="*/ 145176 h 858293"/>
              <a:gd name="connsiteX5" fmla="*/ 137651 w 614144"/>
              <a:gd name="connsiteY5" fmla="*/ 252821 h 858293"/>
              <a:gd name="connsiteX6" fmla="*/ 69475 w 614144"/>
              <a:gd name="connsiteY6" fmla="*/ 375214 h 858293"/>
              <a:gd name="connsiteX7" fmla="*/ 20174 w 614144"/>
              <a:gd name="connsiteY7" fmla="*/ 530489 h 858293"/>
              <a:gd name="connsiteX8" fmla="*/ 4544 w 614144"/>
              <a:gd name="connsiteY8" fmla="*/ 662761 h 858293"/>
              <a:gd name="connsiteX9" fmla="*/ 0 w 614144"/>
              <a:gd name="connsiteY9" fmla="*/ 753060 h 858293"/>
              <a:gd name="connsiteX10" fmla="*/ 2086 w 614144"/>
              <a:gd name="connsiteY10" fmla="*/ 800783 h 858293"/>
              <a:gd name="connsiteX11" fmla="*/ 4544 w 614144"/>
              <a:gd name="connsiteY11" fmla="*/ 858293 h 858293"/>
              <a:gd name="connsiteX12" fmla="*/ 4544 w 614144"/>
              <a:gd name="connsiteY12" fmla="*/ 858293 h 858293"/>
              <a:gd name="connsiteX0" fmla="*/ 614144 w 614144"/>
              <a:gd name="connsiteY0" fmla="*/ 5647 h 862538"/>
              <a:gd name="connsiteX1" fmla="*/ 545133 w 614144"/>
              <a:gd name="connsiteY1" fmla="*/ 731 h 862538"/>
              <a:gd name="connsiteX2" fmla="*/ 441616 w 614144"/>
              <a:gd name="connsiteY2" fmla="*/ 24570 h 862538"/>
              <a:gd name="connsiteX3" fmla="*/ 347142 w 614144"/>
              <a:gd name="connsiteY3" fmla="*/ 67284 h 862538"/>
              <a:gd name="connsiteX4" fmla="*/ 240333 w 614144"/>
              <a:gd name="connsiteY4" fmla="*/ 149421 h 862538"/>
              <a:gd name="connsiteX5" fmla="*/ 137651 w 614144"/>
              <a:gd name="connsiteY5" fmla="*/ 257066 h 862538"/>
              <a:gd name="connsiteX6" fmla="*/ 69475 w 614144"/>
              <a:gd name="connsiteY6" fmla="*/ 379459 h 862538"/>
              <a:gd name="connsiteX7" fmla="*/ 20174 w 614144"/>
              <a:gd name="connsiteY7" fmla="*/ 534734 h 862538"/>
              <a:gd name="connsiteX8" fmla="*/ 4544 w 614144"/>
              <a:gd name="connsiteY8" fmla="*/ 667006 h 862538"/>
              <a:gd name="connsiteX9" fmla="*/ 0 w 614144"/>
              <a:gd name="connsiteY9" fmla="*/ 757305 h 862538"/>
              <a:gd name="connsiteX10" fmla="*/ 2086 w 614144"/>
              <a:gd name="connsiteY10" fmla="*/ 805028 h 862538"/>
              <a:gd name="connsiteX11" fmla="*/ 4544 w 614144"/>
              <a:gd name="connsiteY11" fmla="*/ 862538 h 862538"/>
              <a:gd name="connsiteX12" fmla="*/ 4544 w 614144"/>
              <a:gd name="connsiteY12" fmla="*/ 862538 h 862538"/>
              <a:gd name="connsiteX0" fmla="*/ 614144 w 614144"/>
              <a:gd name="connsiteY0" fmla="*/ 6563 h 863454"/>
              <a:gd name="connsiteX1" fmla="*/ 545133 w 614144"/>
              <a:gd name="connsiteY1" fmla="*/ 1647 h 863454"/>
              <a:gd name="connsiteX2" fmla="*/ 441616 w 614144"/>
              <a:gd name="connsiteY2" fmla="*/ 25486 h 863454"/>
              <a:gd name="connsiteX3" fmla="*/ 347142 w 614144"/>
              <a:gd name="connsiteY3" fmla="*/ 68200 h 863454"/>
              <a:gd name="connsiteX4" fmla="*/ 240333 w 614144"/>
              <a:gd name="connsiteY4" fmla="*/ 150337 h 863454"/>
              <a:gd name="connsiteX5" fmla="*/ 137651 w 614144"/>
              <a:gd name="connsiteY5" fmla="*/ 257982 h 863454"/>
              <a:gd name="connsiteX6" fmla="*/ 69475 w 614144"/>
              <a:gd name="connsiteY6" fmla="*/ 380375 h 863454"/>
              <a:gd name="connsiteX7" fmla="*/ 20174 w 614144"/>
              <a:gd name="connsiteY7" fmla="*/ 535650 h 863454"/>
              <a:gd name="connsiteX8" fmla="*/ 4544 w 614144"/>
              <a:gd name="connsiteY8" fmla="*/ 667922 h 863454"/>
              <a:gd name="connsiteX9" fmla="*/ 0 w 614144"/>
              <a:gd name="connsiteY9" fmla="*/ 758221 h 863454"/>
              <a:gd name="connsiteX10" fmla="*/ 2086 w 614144"/>
              <a:gd name="connsiteY10" fmla="*/ 805944 h 863454"/>
              <a:gd name="connsiteX11" fmla="*/ 4544 w 614144"/>
              <a:gd name="connsiteY11" fmla="*/ 863454 h 863454"/>
              <a:gd name="connsiteX12" fmla="*/ 4544 w 614144"/>
              <a:gd name="connsiteY12" fmla="*/ 863454 h 863454"/>
              <a:gd name="connsiteX0" fmla="*/ 614144 w 614144"/>
              <a:gd name="connsiteY0" fmla="*/ 0 h 866723"/>
              <a:gd name="connsiteX1" fmla="*/ 545133 w 614144"/>
              <a:gd name="connsiteY1" fmla="*/ 4916 h 866723"/>
              <a:gd name="connsiteX2" fmla="*/ 441616 w 614144"/>
              <a:gd name="connsiteY2" fmla="*/ 28755 h 866723"/>
              <a:gd name="connsiteX3" fmla="*/ 347142 w 614144"/>
              <a:gd name="connsiteY3" fmla="*/ 71469 h 866723"/>
              <a:gd name="connsiteX4" fmla="*/ 240333 w 614144"/>
              <a:gd name="connsiteY4" fmla="*/ 153606 h 866723"/>
              <a:gd name="connsiteX5" fmla="*/ 137651 w 614144"/>
              <a:gd name="connsiteY5" fmla="*/ 261251 h 866723"/>
              <a:gd name="connsiteX6" fmla="*/ 69475 w 614144"/>
              <a:gd name="connsiteY6" fmla="*/ 383644 h 866723"/>
              <a:gd name="connsiteX7" fmla="*/ 20174 w 614144"/>
              <a:gd name="connsiteY7" fmla="*/ 538919 h 866723"/>
              <a:gd name="connsiteX8" fmla="*/ 4544 w 614144"/>
              <a:gd name="connsiteY8" fmla="*/ 671191 h 866723"/>
              <a:gd name="connsiteX9" fmla="*/ 0 w 614144"/>
              <a:gd name="connsiteY9" fmla="*/ 761490 h 866723"/>
              <a:gd name="connsiteX10" fmla="*/ 2086 w 614144"/>
              <a:gd name="connsiteY10" fmla="*/ 809213 h 866723"/>
              <a:gd name="connsiteX11" fmla="*/ 4544 w 614144"/>
              <a:gd name="connsiteY11" fmla="*/ 866723 h 866723"/>
              <a:gd name="connsiteX12" fmla="*/ 4544 w 614144"/>
              <a:gd name="connsiteY12" fmla="*/ 866723 h 866723"/>
              <a:gd name="connsiteX0" fmla="*/ 614144 w 614144"/>
              <a:gd name="connsiteY0" fmla="*/ 1766 h 863573"/>
              <a:gd name="connsiteX1" fmla="*/ 545133 w 614144"/>
              <a:gd name="connsiteY1" fmla="*/ 1766 h 863573"/>
              <a:gd name="connsiteX2" fmla="*/ 441616 w 614144"/>
              <a:gd name="connsiteY2" fmla="*/ 25605 h 863573"/>
              <a:gd name="connsiteX3" fmla="*/ 347142 w 614144"/>
              <a:gd name="connsiteY3" fmla="*/ 68319 h 863573"/>
              <a:gd name="connsiteX4" fmla="*/ 240333 w 614144"/>
              <a:gd name="connsiteY4" fmla="*/ 150456 h 863573"/>
              <a:gd name="connsiteX5" fmla="*/ 137651 w 614144"/>
              <a:gd name="connsiteY5" fmla="*/ 258101 h 863573"/>
              <a:gd name="connsiteX6" fmla="*/ 69475 w 614144"/>
              <a:gd name="connsiteY6" fmla="*/ 380494 h 863573"/>
              <a:gd name="connsiteX7" fmla="*/ 20174 w 614144"/>
              <a:gd name="connsiteY7" fmla="*/ 535769 h 863573"/>
              <a:gd name="connsiteX8" fmla="*/ 4544 w 614144"/>
              <a:gd name="connsiteY8" fmla="*/ 668041 h 863573"/>
              <a:gd name="connsiteX9" fmla="*/ 0 w 614144"/>
              <a:gd name="connsiteY9" fmla="*/ 758340 h 863573"/>
              <a:gd name="connsiteX10" fmla="*/ 2086 w 614144"/>
              <a:gd name="connsiteY10" fmla="*/ 806063 h 863573"/>
              <a:gd name="connsiteX11" fmla="*/ 4544 w 614144"/>
              <a:gd name="connsiteY11" fmla="*/ 863573 h 863573"/>
              <a:gd name="connsiteX12" fmla="*/ 4544 w 614144"/>
              <a:gd name="connsiteY12" fmla="*/ 863573 h 863573"/>
              <a:gd name="connsiteX0" fmla="*/ 614381 w 614381"/>
              <a:gd name="connsiteY0" fmla="*/ 1766 h 863573"/>
              <a:gd name="connsiteX1" fmla="*/ 545370 w 614381"/>
              <a:gd name="connsiteY1" fmla="*/ 1766 h 863573"/>
              <a:gd name="connsiteX2" fmla="*/ 441853 w 614381"/>
              <a:gd name="connsiteY2" fmla="*/ 25605 h 863573"/>
              <a:gd name="connsiteX3" fmla="*/ 347379 w 614381"/>
              <a:gd name="connsiteY3" fmla="*/ 68319 h 863573"/>
              <a:gd name="connsiteX4" fmla="*/ 240570 w 614381"/>
              <a:gd name="connsiteY4" fmla="*/ 150456 h 863573"/>
              <a:gd name="connsiteX5" fmla="*/ 137888 w 614381"/>
              <a:gd name="connsiteY5" fmla="*/ 258101 h 863573"/>
              <a:gd name="connsiteX6" fmla="*/ 69712 w 614381"/>
              <a:gd name="connsiteY6" fmla="*/ 380494 h 863573"/>
              <a:gd name="connsiteX7" fmla="*/ 20411 w 614381"/>
              <a:gd name="connsiteY7" fmla="*/ 535769 h 863573"/>
              <a:gd name="connsiteX8" fmla="*/ 2323 w 614381"/>
              <a:gd name="connsiteY8" fmla="*/ 668041 h 863573"/>
              <a:gd name="connsiteX9" fmla="*/ 237 w 614381"/>
              <a:gd name="connsiteY9" fmla="*/ 758340 h 863573"/>
              <a:gd name="connsiteX10" fmla="*/ 2323 w 614381"/>
              <a:gd name="connsiteY10" fmla="*/ 806063 h 863573"/>
              <a:gd name="connsiteX11" fmla="*/ 4781 w 614381"/>
              <a:gd name="connsiteY11" fmla="*/ 863573 h 863573"/>
              <a:gd name="connsiteX12" fmla="*/ 4781 w 614381"/>
              <a:gd name="connsiteY12" fmla="*/ 863573 h 86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381" h="863573">
                <a:moveTo>
                  <a:pt x="614381" y="1766"/>
                </a:moveTo>
                <a:cubicBezTo>
                  <a:pt x="594253" y="1766"/>
                  <a:pt x="574125" y="-2207"/>
                  <a:pt x="545370" y="1766"/>
                </a:cubicBezTo>
                <a:cubicBezTo>
                  <a:pt x="516615" y="5739"/>
                  <a:pt x="474851" y="14513"/>
                  <a:pt x="441853" y="25605"/>
                </a:cubicBezTo>
                <a:cubicBezTo>
                  <a:pt x="408855" y="36697"/>
                  <a:pt x="380926" y="47511"/>
                  <a:pt x="347379" y="68319"/>
                </a:cubicBezTo>
                <a:cubicBezTo>
                  <a:pt x="313832" y="89127"/>
                  <a:pt x="275485" y="118826"/>
                  <a:pt x="240570" y="150456"/>
                </a:cubicBezTo>
                <a:cubicBezTo>
                  <a:pt x="205655" y="182086"/>
                  <a:pt x="166364" y="219761"/>
                  <a:pt x="137888" y="258101"/>
                </a:cubicBezTo>
                <a:cubicBezTo>
                  <a:pt x="109412" y="296441"/>
                  <a:pt x="89291" y="334216"/>
                  <a:pt x="69712" y="380494"/>
                </a:cubicBezTo>
                <a:cubicBezTo>
                  <a:pt x="50133" y="426772"/>
                  <a:pt x="31642" y="487845"/>
                  <a:pt x="20411" y="535769"/>
                </a:cubicBezTo>
                <a:cubicBezTo>
                  <a:pt x="9180" y="583693"/>
                  <a:pt x="5685" y="630946"/>
                  <a:pt x="2323" y="668041"/>
                </a:cubicBezTo>
                <a:cubicBezTo>
                  <a:pt x="-1039" y="705136"/>
                  <a:pt x="237" y="735336"/>
                  <a:pt x="237" y="758340"/>
                </a:cubicBezTo>
                <a:cubicBezTo>
                  <a:pt x="237" y="781344"/>
                  <a:pt x="1975" y="788524"/>
                  <a:pt x="2323" y="806063"/>
                </a:cubicBezTo>
                <a:cubicBezTo>
                  <a:pt x="1364" y="838652"/>
                  <a:pt x="4371" y="853988"/>
                  <a:pt x="4781" y="863573"/>
                </a:cubicBezTo>
                <a:lnTo>
                  <a:pt x="4781" y="8635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Freeform 40"/>
          <p:cNvSpPr/>
          <p:nvPr/>
        </p:nvSpPr>
        <p:spPr>
          <a:xfrm>
            <a:off x="5489528" y="4824625"/>
            <a:ext cx="489155" cy="169785"/>
          </a:xfrm>
          <a:custGeom>
            <a:avLst/>
            <a:gdLst>
              <a:gd name="connsiteX0" fmla="*/ 0 w 479323"/>
              <a:gd name="connsiteY0" fmla="*/ 167148 h 170201"/>
              <a:gd name="connsiteX1" fmla="*/ 66368 w 479323"/>
              <a:gd name="connsiteY1" fmla="*/ 169606 h 170201"/>
              <a:gd name="connsiteX2" fmla="*/ 145026 w 479323"/>
              <a:gd name="connsiteY2" fmla="*/ 157316 h 170201"/>
              <a:gd name="connsiteX3" fmla="*/ 233516 w 479323"/>
              <a:gd name="connsiteY3" fmla="*/ 142567 h 170201"/>
              <a:gd name="connsiteX4" fmla="*/ 331839 w 479323"/>
              <a:gd name="connsiteY4" fmla="*/ 98322 h 170201"/>
              <a:gd name="connsiteX5" fmla="*/ 412955 w 479323"/>
              <a:gd name="connsiteY5" fmla="*/ 56535 h 170201"/>
              <a:gd name="connsiteX6" fmla="*/ 479323 w 479323"/>
              <a:gd name="connsiteY6" fmla="*/ 0 h 170201"/>
              <a:gd name="connsiteX7" fmla="*/ 479323 w 479323"/>
              <a:gd name="connsiteY7" fmla="*/ 0 h 170201"/>
              <a:gd name="connsiteX0" fmla="*/ 0 w 489155"/>
              <a:gd name="connsiteY0" fmla="*/ 159774 h 169620"/>
              <a:gd name="connsiteX1" fmla="*/ 76200 w 489155"/>
              <a:gd name="connsiteY1" fmla="*/ 169606 h 169620"/>
              <a:gd name="connsiteX2" fmla="*/ 154858 w 489155"/>
              <a:gd name="connsiteY2" fmla="*/ 157316 h 169620"/>
              <a:gd name="connsiteX3" fmla="*/ 243348 w 489155"/>
              <a:gd name="connsiteY3" fmla="*/ 142567 h 169620"/>
              <a:gd name="connsiteX4" fmla="*/ 341671 w 489155"/>
              <a:gd name="connsiteY4" fmla="*/ 98322 h 169620"/>
              <a:gd name="connsiteX5" fmla="*/ 422787 w 489155"/>
              <a:gd name="connsiteY5" fmla="*/ 56535 h 169620"/>
              <a:gd name="connsiteX6" fmla="*/ 489155 w 489155"/>
              <a:gd name="connsiteY6" fmla="*/ 0 h 169620"/>
              <a:gd name="connsiteX7" fmla="*/ 489155 w 489155"/>
              <a:gd name="connsiteY7" fmla="*/ 0 h 169620"/>
              <a:gd name="connsiteX0" fmla="*/ 0 w 489155"/>
              <a:gd name="connsiteY0" fmla="*/ 159774 h 169686"/>
              <a:gd name="connsiteX1" fmla="*/ 76200 w 489155"/>
              <a:gd name="connsiteY1" fmla="*/ 169606 h 169686"/>
              <a:gd name="connsiteX2" fmla="*/ 154858 w 489155"/>
              <a:gd name="connsiteY2" fmla="*/ 164690 h 169686"/>
              <a:gd name="connsiteX3" fmla="*/ 243348 w 489155"/>
              <a:gd name="connsiteY3" fmla="*/ 142567 h 169686"/>
              <a:gd name="connsiteX4" fmla="*/ 341671 w 489155"/>
              <a:gd name="connsiteY4" fmla="*/ 98322 h 169686"/>
              <a:gd name="connsiteX5" fmla="*/ 422787 w 489155"/>
              <a:gd name="connsiteY5" fmla="*/ 56535 h 169686"/>
              <a:gd name="connsiteX6" fmla="*/ 489155 w 489155"/>
              <a:gd name="connsiteY6" fmla="*/ 0 h 169686"/>
              <a:gd name="connsiteX7" fmla="*/ 489155 w 489155"/>
              <a:gd name="connsiteY7" fmla="*/ 0 h 169686"/>
              <a:gd name="connsiteX0" fmla="*/ 0 w 489155"/>
              <a:gd name="connsiteY0" fmla="*/ 159774 h 169686"/>
              <a:gd name="connsiteX1" fmla="*/ 76200 w 489155"/>
              <a:gd name="connsiteY1" fmla="*/ 169606 h 169686"/>
              <a:gd name="connsiteX2" fmla="*/ 154858 w 489155"/>
              <a:gd name="connsiteY2" fmla="*/ 164690 h 169686"/>
              <a:gd name="connsiteX3" fmla="*/ 243348 w 489155"/>
              <a:gd name="connsiteY3" fmla="*/ 142567 h 169686"/>
              <a:gd name="connsiteX4" fmla="*/ 307258 w 489155"/>
              <a:gd name="connsiteY4" fmla="*/ 122903 h 169686"/>
              <a:gd name="connsiteX5" fmla="*/ 341671 w 489155"/>
              <a:gd name="connsiteY5" fmla="*/ 98322 h 169686"/>
              <a:gd name="connsiteX6" fmla="*/ 422787 w 489155"/>
              <a:gd name="connsiteY6" fmla="*/ 56535 h 169686"/>
              <a:gd name="connsiteX7" fmla="*/ 489155 w 489155"/>
              <a:gd name="connsiteY7" fmla="*/ 0 h 169686"/>
              <a:gd name="connsiteX8" fmla="*/ 489155 w 489155"/>
              <a:gd name="connsiteY8" fmla="*/ 0 h 169686"/>
              <a:gd name="connsiteX0" fmla="*/ 0 w 489155"/>
              <a:gd name="connsiteY0" fmla="*/ 159774 h 169686"/>
              <a:gd name="connsiteX1" fmla="*/ 76200 w 489155"/>
              <a:gd name="connsiteY1" fmla="*/ 169606 h 169686"/>
              <a:gd name="connsiteX2" fmla="*/ 154858 w 489155"/>
              <a:gd name="connsiteY2" fmla="*/ 164690 h 169686"/>
              <a:gd name="connsiteX3" fmla="*/ 243348 w 489155"/>
              <a:gd name="connsiteY3" fmla="*/ 142567 h 169686"/>
              <a:gd name="connsiteX4" fmla="*/ 307258 w 489155"/>
              <a:gd name="connsiteY4" fmla="*/ 122903 h 169686"/>
              <a:gd name="connsiteX5" fmla="*/ 344129 w 489155"/>
              <a:gd name="connsiteY5" fmla="*/ 103238 h 169686"/>
              <a:gd name="connsiteX6" fmla="*/ 422787 w 489155"/>
              <a:gd name="connsiteY6" fmla="*/ 56535 h 169686"/>
              <a:gd name="connsiteX7" fmla="*/ 489155 w 489155"/>
              <a:gd name="connsiteY7" fmla="*/ 0 h 169686"/>
              <a:gd name="connsiteX8" fmla="*/ 489155 w 489155"/>
              <a:gd name="connsiteY8" fmla="*/ 0 h 169686"/>
              <a:gd name="connsiteX0" fmla="*/ 0 w 489155"/>
              <a:gd name="connsiteY0" fmla="*/ 159774 h 169686"/>
              <a:gd name="connsiteX1" fmla="*/ 76200 w 489155"/>
              <a:gd name="connsiteY1" fmla="*/ 169606 h 169686"/>
              <a:gd name="connsiteX2" fmla="*/ 154858 w 489155"/>
              <a:gd name="connsiteY2" fmla="*/ 164690 h 169686"/>
              <a:gd name="connsiteX3" fmla="*/ 243348 w 489155"/>
              <a:gd name="connsiteY3" fmla="*/ 142567 h 169686"/>
              <a:gd name="connsiteX4" fmla="*/ 307258 w 489155"/>
              <a:gd name="connsiteY4" fmla="*/ 122903 h 169686"/>
              <a:gd name="connsiteX5" fmla="*/ 344129 w 489155"/>
              <a:gd name="connsiteY5" fmla="*/ 108154 h 169686"/>
              <a:gd name="connsiteX6" fmla="*/ 422787 w 489155"/>
              <a:gd name="connsiteY6" fmla="*/ 56535 h 169686"/>
              <a:gd name="connsiteX7" fmla="*/ 489155 w 489155"/>
              <a:gd name="connsiteY7" fmla="*/ 0 h 169686"/>
              <a:gd name="connsiteX8" fmla="*/ 489155 w 489155"/>
              <a:gd name="connsiteY8" fmla="*/ 0 h 169686"/>
              <a:gd name="connsiteX0" fmla="*/ 0 w 489155"/>
              <a:gd name="connsiteY0" fmla="*/ 159774 h 169686"/>
              <a:gd name="connsiteX1" fmla="*/ 76200 w 489155"/>
              <a:gd name="connsiteY1" fmla="*/ 169606 h 169686"/>
              <a:gd name="connsiteX2" fmla="*/ 154858 w 489155"/>
              <a:gd name="connsiteY2" fmla="*/ 164690 h 169686"/>
              <a:gd name="connsiteX3" fmla="*/ 243348 w 489155"/>
              <a:gd name="connsiteY3" fmla="*/ 142567 h 169686"/>
              <a:gd name="connsiteX4" fmla="*/ 307258 w 489155"/>
              <a:gd name="connsiteY4" fmla="*/ 122903 h 169686"/>
              <a:gd name="connsiteX5" fmla="*/ 344129 w 489155"/>
              <a:gd name="connsiteY5" fmla="*/ 100780 h 169686"/>
              <a:gd name="connsiteX6" fmla="*/ 422787 w 489155"/>
              <a:gd name="connsiteY6" fmla="*/ 56535 h 169686"/>
              <a:gd name="connsiteX7" fmla="*/ 489155 w 489155"/>
              <a:gd name="connsiteY7" fmla="*/ 0 h 169686"/>
              <a:gd name="connsiteX8" fmla="*/ 489155 w 489155"/>
              <a:gd name="connsiteY8" fmla="*/ 0 h 169686"/>
              <a:gd name="connsiteX0" fmla="*/ 0 w 489155"/>
              <a:gd name="connsiteY0" fmla="*/ 159774 h 169764"/>
              <a:gd name="connsiteX1" fmla="*/ 76200 w 489155"/>
              <a:gd name="connsiteY1" fmla="*/ 169606 h 169764"/>
              <a:gd name="connsiteX2" fmla="*/ 154858 w 489155"/>
              <a:gd name="connsiteY2" fmla="*/ 164690 h 169764"/>
              <a:gd name="connsiteX3" fmla="*/ 243348 w 489155"/>
              <a:gd name="connsiteY3" fmla="*/ 149942 h 169764"/>
              <a:gd name="connsiteX4" fmla="*/ 307258 w 489155"/>
              <a:gd name="connsiteY4" fmla="*/ 122903 h 169764"/>
              <a:gd name="connsiteX5" fmla="*/ 344129 w 489155"/>
              <a:gd name="connsiteY5" fmla="*/ 100780 h 169764"/>
              <a:gd name="connsiteX6" fmla="*/ 422787 w 489155"/>
              <a:gd name="connsiteY6" fmla="*/ 56535 h 169764"/>
              <a:gd name="connsiteX7" fmla="*/ 489155 w 489155"/>
              <a:gd name="connsiteY7" fmla="*/ 0 h 169764"/>
              <a:gd name="connsiteX8" fmla="*/ 489155 w 489155"/>
              <a:gd name="connsiteY8" fmla="*/ 0 h 169764"/>
              <a:gd name="connsiteX0" fmla="*/ 0 w 489155"/>
              <a:gd name="connsiteY0" fmla="*/ 159774 h 169842"/>
              <a:gd name="connsiteX1" fmla="*/ 76200 w 489155"/>
              <a:gd name="connsiteY1" fmla="*/ 169606 h 169842"/>
              <a:gd name="connsiteX2" fmla="*/ 154858 w 489155"/>
              <a:gd name="connsiteY2" fmla="*/ 164690 h 169842"/>
              <a:gd name="connsiteX3" fmla="*/ 240890 w 489155"/>
              <a:gd name="connsiteY3" fmla="*/ 142568 h 169842"/>
              <a:gd name="connsiteX4" fmla="*/ 307258 w 489155"/>
              <a:gd name="connsiteY4" fmla="*/ 122903 h 169842"/>
              <a:gd name="connsiteX5" fmla="*/ 344129 w 489155"/>
              <a:gd name="connsiteY5" fmla="*/ 100780 h 169842"/>
              <a:gd name="connsiteX6" fmla="*/ 422787 w 489155"/>
              <a:gd name="connsiteY6" fmla="*/ 56535 h 169842"/>
              <a:gd name="connsiteX7" fmla="*/ 489155 w 489155"/>
              <a:gd name="connsiteY7" fmla="*/ 0 h 169842"/>
              <a:gd name="connsiteX8" fmla="*/ 489155 w 489155"/>
              <a:gd name="connsiteY8" fmla="*/ 0 h 169842"/>
              <a:gd name="connsiteX0" fmla="*/ 0 w 489155"/>
              <a:gd name="connsiteY0" fmla="*/ 159774 h 169785"/>
              <a:gd name="connsiteX1" fmla="*/ 76200 w 489155"/>
              <a:gd name="connsiteY1" fmla="*/ 169606 h 169785"/>
              <a:gd name="connsiteX2" fmla="*/ 154858 w 489155"/>
              <a:gd name="connsiteY2" fmla="*/ 164690 h 169785"/>
              <a:gd name="connsiteX3" fmla="*/ 240890 w 489155"/>
              <a:gd name="connsiteY3" fmla="*/ 147484 h 169785"/>
              <a:gd name="connsiteX4" fmla="*/ 307258 w 489155"/>
              <a:gd name="connsiteY4" fmla="*/ 122903 h 169785"/>
              <a:gd name="connsiteX5" fmla="*/ 344129 w 489155"/>
              <a:gd name="connsiteY5" fmla="*/ 100780 h 169785"/>
              <a:gd name="connsiteX6" fmla="*/ 422787 w 489155"/>
              <a:gd name="connsiteY6" fmla="*/ 56535 h 169785"/>
              <a:gd name="connsiteX7" fmla="*/ 489155 w 489155"/>
              <a:gd name="connsiteY7" fmla="*/ 0 h 169785"/>
              <a:gd name="connsiteX8" fmla="*/ 489155 w 489155"/>
              <a:gd name="connsiteY8" fmla="*/ 0 h 169785"/>
              <a:gd name="connsiteX0" fmla="*/ 0 w 489155"/>
              <a:gd name="connsiteY0" fmla="*/ 159774 h 169785"/>
              <a:gd name="connsiteX1" fmla="*/ 76200 w 489155"/>
              <a:gd name="connsiteY1" fmla="*/ 169606 h 169785"/>
              <a:gd name="connsiteX2" fmla="*/ 154858 w 489155"/>
              <a:gd name="connsiteY2" fmla="*/ 164690 h 169785"/>
              <a:gd name="connsiteX3" fmla="*/ 240890 w 489155"/>
              <a:gd name="connsiteY3" fmla="*/ 147484 h 169785"/>
              <a:gd name="connsiteX4" fmla="*/ 307258 w 489155"/>
              <a:gd name="connsiteY4" fmla="*/ 122903 h 169785"/>
              <a:gd name="connsiteX5" fmla="*/ 344129 w 489155"/>
              <a:gd name="connsiteY5" fmla="*/ 105696 h 169785"/>
              <a:gd name="connsiteX6" fmla="*/ 422787 w 489155"/>
              <a:gd name="connsiteY6" fmla="*/ 56535 h 169785"/>
              <a:gd name="connsiteX7" fmla="*/ 489155 w 489155"/>
              <a:gd name="connsiteY7" fmla="*/ 0 h 169785"/>
              <a:gd name="connsiteX8" fmla="*/ 489155 w 489155"/>
              <a:gd name="connsiteY8" fmla="*/ 0 h 169785"/>
              <a:gd name="connsiteX0" fmla="*/ 0 w 489155"/>
              <a:gd name="connsiteY0" fmla="*/ 159774 h 169785"/>
              <a:gd name="connsiteX1" fmla="*/ 76200 w 489155"/>
              <a:gd name="connsiteY1" fmla="*/ 169606 h 169785"/>
              <a:gd name="connsiteX2" fmla="*/ 154858 w 489155"/>
              <a:gd name="connsiteY2" fmla="*/ 164690 h 169785"/>
              <a:gd name="connsiteX3" fmla="*/ 240890 w 489155"/>
              <a:gd name="connsiteY3" fmla="*/ 147484 h 169785"/>
              <a:gd name="connsiteX4" fmla="*/ 307258 w 489155"/>
              <a:gd name="connsiteY4" fmla="*/ 122903 h 169785"/>
              <a:gd name="connsiteX5" fmla="*/ 344129 w 489155"/>
              <a:gd name="connsiteY5" fmla="*/ 105696 h 169785"/>
              <a:gd name="connsiteX6" fmla="*/ 422787 w 489155"/>
              <a:gd name="connsiteY6" fmla="*/ 56535 h 169785"/>
              <a:gd name="connsiteX7" fmla="*/ 469490 w 489155"/>
              <a:gd name="connsiteY7" fmla="*/ 17207 h 169785"/>
              <a:gd name="connsiteX8" fmla="*/ 489155 w 489155"/>
              <a:gd name="connsiteY8" fmla="*/ 0 h 169785"/>
              <a:gd name="connsiteX9" fmla="*/ 489155 w 489155"/>
              <a:gd name="connsiteY9" fmla="*/ 0 h 16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9155" h="169785">
                <a:moveTo>
                  <a:pt x="0" y="159774"/>
                </a:moveTo>
                <a:cubicBezTo>
                  <a:pt x="21098" y="161822"/>
                  <a:pt x="50390" y="168787"/>
                  <a:pt x="76200" y="169606"/>
                </a:cubicBezTo>
                <a:cubicBezTo>
                  <a:pt x="102010" y="170425"/>
                  <a:pt x="127410" y="168377"/>
                  <a:pt x="154858" y="164690"/>
                </a:cubicBezTo>
                <a:cubicBezTo>
                  <a:pt x="182306" y="161003"/>
                  <a:pt x="215490" y="154448"/>
                  <a:pt x="240890" y="147484"/>
                </a:cubicBezTo>
                <a:cubicBezTo>
                  <a:pt x="266290" y="140520"/>
                  <a:pt x="290871" y="130277"/>
                  <a:pt x="307258" y="122903"/>
                </a:cubicBezTo>
                <a:cubicBezTo>
                  <a:pt x="323645" y="115529"/>
                  <a:pt x="324874" y="116757"/>
                  <a:pt x="344129" y="105696"/>
                </a:cubicBezTo>
                <a:cubicBezTo>
                  <a:pt x="363384" y="94635"/>
                  <a:pt x="401894" y="71283"/>
                  <a:pt x="422787" y="56535"/>
                </a:cubicBezTo>
                <a:cubicBezTo>
                  <a:pt x="443680" y="41787"/>
                  <a:pt x="458429" y="26629"/>
                  <a:pt x="469490" y="17207"/>
                </a:cubicBezTo>
                <a:cubicBezTo>
                  <a:pt x="480551" y="7785"/>
                  <a:pt x="485878" y="2868"/>
                  <a:pt x="489155" y="0"/>
                </a:cubicBezTo>
                <a:lnTo>
                  <a:pt x="48915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/>
          <p:cNvSpPr/>
          <p:nvPr/>
        </p:nvSpPr>
        <p:spPr>
          <a:xfrm flipH="1" flipV="1">
            <a:off x="4897904" y="4744618"/>
            <a:ext cx="112333" cy="113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3" name="Freeform 42"/>
          <p:cNvSpPr/>
          <p:nvPr/>
        </p:nvSpPr>
        <p:spPr>
          <a:xfrm>
            <a:off x="5372015" y="3011996"/>
            <a:ext cx="361741" cy="296426"/>
          </a:xfrm>
          <a:custGeom>
            <a:avLst/>
            <a:gdLst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741" h="296426">
                <a:moveTo>
                  <a:pt x="0" y="296426"/>
                </a:moveTo>
                <a:cubicBezTo>
                  <a:pt x="47311" y="268374"/>
                  <a:pt x="94622" y="240322"/>
                  <a:pt x="130629" y="216039"/>
                </a:cubicBezTo>
                <a:cubicBezTo>
                  <a:pt x="166636" y="191756"/>
                  <a:pt x="184220" y="177521"/>
                  <a:pt x="216040" y="150725"/>
                </a:cubicBezTo>
                <a:cubicBezTo>
                  <a:pt x="247860" y="123929"/>
                  <a:pt x="297264" y="80386"/>
                  <a:pt x="321547" y="55265"/>
                </a:cubicBezTo>
                <a:cubicBezTo>
                  <a:pt x="345830" y="30144"/>
                  <a:pt x="355042" y="9211"/>
                  <a:pt x="361741" y="0"/>
                </a:cubicBezTo>
                <a:lnTo>
                  <a:pt x="36174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Freeform 43"/>
          <p:cNvSpPr/>
          <p:nvPr/>
        </p:nvSpPr>
        <p:spPr>
          <a:xfrm>
            <a:off x="5662688" y="3016051"/>
            <a:ext cx="361741" cy="261257"/>
          </a:xfrm>
          <a:custGeom>
            <a:avLst/>
            <a:gdLst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0 w 341644"/>
              <a:gd name="connsiteY4" fmla="*/ 0 h 256233"/>
              <a:gd name="connsiteX5" fmla="*/ 0 w 341644"/>
              <a:gd name="connsiteY5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50241 w 341644"/>
              <a:gd name="connsiteY4" fmla="*/ 25121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05991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46669 w 346669"/>
              <a:gd name="connsiteY0" fmla="*/ 261257 h 261257"/>
              <a:gd name="connsiteX1" fmla="*/ 251208 w 346669"/>
              <a:gd name="connsiteY1" fmla="*/ 205991 h 261257"/>
              <a:gd name="connsiteX2" fmla="*/ 175846 w 346669"/>
              <a:gd name="connsiteY2" fmla="*/ 155750 h 261257"/>
              <a:gd name="connsiteX3" fmla="*/ 85411 w 346669"/>
              <a:gd name="connsiteY3" fmla="*/ 75363 h 261257"/>
              <a:gd name="connsiteX4" fmla="*/ 40193 w 346669"/>
              <a:gd name="connsiteY4" fmla="*/ 30145 h 261257"/>
              <a:gd name="connsiteX5" fmla="*/ 0 w 346669"/>
              <a:gd name="connsiteY5" fmla="*/ 0 h 261257"/>
              <a:gd name="connsiteX6" fmla="*/ 0 w 346669"/>
              <a:gd name="connsiteY6" fmla="*/ 0 h 261257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61741 w 361741"/>
              <a:gd name="connsiteY0" fmla="*/ 261257 h 261257"/>
              <a:gd name="connsiteX1" fmla="*/ 251208 w 361741"/>
              <a:gd name="connsiteY1" fmla="*/ 205991 h 261257"/>
              <a:gd name="connsiteX2" fmla="*/ 175846 w 361741"/>
              <a:gd name="connsiteY2" fmla="*/ 155750 h 261257"/>
              <a:gd name="connsiteX3" fmla="*/ 85411 w 361741"/>
              <a:gd name="connsiteY3" fmla="*/ 75363 h 261257"/>
              <a:gd name="connsiteX4" fmla="*/ 40193 w 361741"/>
              <a:gd name="connsiteY4" fmla="*/ 30145 h 261257"/>
              <a:gd name="connsiteX5" fmla="*/ 0 w 361741"/>
              <a:gd name="connsiteY5" fmla="*/ 0 h 261257"/>
              <a:gd name="connsiteX6" fmla="*/ 0 w 361741"/>
              <a:gd name="connsiteY6" fmla="*/ 0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741" h="261257">
                <a:moveTo>
                  <a:pt x="361741" y="261257"/>
                </a:moveTo>
                <a:cubicBezTo>
                  <a:pt x="331177" y="249534"/>
                  <a:pt x="282190" y="223575"/>
                  <a:pt x="251208" y="205991"/>
                </a:cubicBezTo>
                <a:cubicBezTo>
                  <a:pt x="220226" y="188407"/>
                  <a:pt x="203479" y="177521"/>
                  <a:pt x="175846" y="155750"/>
                </a:cubicBezTo>
                <a:cubicBezTo>
                  <a:pt x="148213" y="133979"/>
                  <a:pt x="108020" y="96297"/>
                  <a:pt x="85411" y="75363"/>
                </a:cubicBezTo>
                <a:cubicBezTo>
                  <a:pt x="62802" y="54429"/>
                  <a:pt x="54428" y="42706"/>
                  <a:pt x="40193" y="30145"/>
                </a:cubicBezTo>
                <a:cubicBezTo>
                  <a:pt x="25958" y="17585"/>
                  <a:pt x="6699" y="5024"/>
                  <a:pt x="0" y="0"/>
                </a:cubicBez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Freeform 39"/>
          <p:cNvSpPr/>
          <p:nvPr/>
        </p:nvSpPr>
        <p:spPr>
          <a:xfrm>
            <a:off x="5096238" y="4458374"/>
            <a:ext cx="408038" cy="528484"/>
          </a:xfrm>
          <a:custGeom>
            <a:avLst/>
            <a:gdLst>
              <a:gd name="connsiteX0" fmla="*/ 0 w 405580"/>
              <a:gd name="connsiteY0" fmla="*/ 0 h 513736"/>
              <a:gd name="connsiteX1" fmla="*/ 29496 w 405580"/>
              <a:gd name="connsiteY1" fmla="*/ 122904 h 513736"/>
              <a:gd name="connsiteX2" fmla="*/ 66367 w 405580"/>
              <a:gd name="connsiteY2" fmla="*/ 218768 h 513736"/>
              <a:gd name="connsiteX3" fmla="*/ 108154 w 405580"/>
              <a:gd name="connsiteY3" fmla="*/ 314633 h 513736"/>
              <a:gd name="connsiteX4" fmla="*/ 181896 w 405580"/>
              <a:gd name="connsiteY4" fmla="*/ 405581 h 513736"/>
              <a:gd name="connsiteX5" fmla="*/ 270387 w 405580"/>
              <a:gd name="connsiteY5" fmla="*/ 462117 h 513736"/>
              <a:gd name="connsiteX6" fmla="*/ 344129 w 405580"/>
              <a:gd name="connsiteY6" fmla="*/ 494071 h 513736"/>
              <a:gd name="connsiteX7" fmla="*/ 405580 w 405580"/>
              <a:gd name="connsiteY7" fmla="*/ 513736 h 513736"/>
              <a:gd name="connsiteX8" fmla="*/ 405580 w 405580"/>
              <a:gd name="connsiteY8" fmla="*/ 513736 h 513736"/>
              <a:gd name="connsiteX0" fmla="*/ 0 w 408038"/>
              <a:gd name="connsiteY0" fmla="*/ 0 h 523568"/>
              <a:gd name="connsiteX1" fmla="*/ 31954 w 408038"/>
              <a:gd name="connsiteY1" fmla="*/ 132736 h 523568"/>
              <a:gd name="connsiteX2" fmla="*/ 68825 w 408038"/>
              <a:gd name="connsiteY2" fmla="*/ 228600 h 523568"/>
              <a:gd name="connsiteX3" fmla="*/ 110612 w 408038"/>
              <a:gd name="connsiteY3" fmla="*/ 324465 h 523568"/>
              <a:gd name="connsiteX4" fmla="*/ 184354 w 408038"/>
              <a:gd name="connsiteY4" fmla="*/ 415413 h 523568"/>
              <a:gd name="connsiteX5" fmla="*/ 272845 w 408038"/>
              <a:gd name="connsiteY5" fmla="*/ 471949 h 523568"/>
              <a:gd name="connsiteX6" fmla="*/ 346587 w 408038"/>
              <a:gd name="connsiteY6" fmla="*/ 503903 h 523568"/>
              <a:gd name="connsiteX7" fmla="*/ 408038 w 408038"/>
              <a:gd name="connsiteY7" fmla="*/ 523568 h 523568"/>
              <a:gd name="connsiteX8" fmla="*/ 408038 w 408038"/>
              <a:gd name="connsiteY8" fmla="*/ 523568 h 523568"/>
              <a:gd name="connsiteX0" fmla="*/ 0 w 408038"/>
              <a:gd name="connsiteY0" fmla="*/ 0 h 528484"/>
              <a:gd name="connsiteX1" fmla="*/ 31954 w 408038"/>
              <a:gd name="connsiteY1" fmla="*/ 137652 h 528484"/>
              <a:gd name="connsiteX2" fmla="*/ 68825 w 408038"/>
              <a:gd name="connsiteY2" fmla="*/ 233516 h 528484"/>
              <a:gd name="connsiteX3" fmla="*/ 110612 w 408038"/>
              <a:gd name="connsiteY3" fmla="*/ 329381 h 528484"/>
              <a:gd name="connsiteX4" fmla="*/ 184354 w 408038"/>
              <a:gd name="connsiteY4" fmla="*/ 420329 h 528484"/>
              <a:gd name="connsiteX5" fmla="*/ 272845 w 408038"/>
              <a:gd name="connsiteY5" fmla="*/ 476865 h 528484"/>
              <a:gd name="connsiteX6" fmla="*/ 346587 w 408038"/>
              <a:gd name="connsiteY6" fmla="*/ 508819 h 528484"/>
              <a:gd name="connsiteX7" fmla="*/ 408038 w 408038"/>
              <a:gd name="connsiteY7" fmla="*/ 528484 h 528484"/>
              <a:gd name="connsiteX8" fmla="*/ 408038 w 408038"/>
              <a:gd name="connsiteY8" fmla="*/ 528484 h 528484"/>
              <a:gd name="connsiteX0" fmla="*/ 0 w 408038"/>
              <a:gd name="connsiteY0" fmla="*/ 0 h 528484"/>
              <a:gd name="connsiteX1" fmla="*/ 31954 w 408038"/>
              <a:gd name="connsiteY1" fmla="*/ 137652 h 528484"/>
              <a:gd name="connsiteX2" fmla="*/ 66367 w 408038"/>
              <a:gd name="connsiteY2" fmla="*/ 233516 h 528484"/>
              <a:gd name="connsiteX3" fmla="*/ 110612 w 408038"/>
              <a:gd name="connsiteY3" fmla="*/ 329381 h 528484"/>
              <a:gd name="connsiteX4" fmla="*/ 184354 w 408038"/>
              <a:gd name="connsiteY4" fmla="*/ 420329 h 528484"/>
              <a:gd name="connsiteX5" fmla="*/ 272845 w 408038"/>
              <a:gd name="connsiteY5" fmla="*/ 476865 h 528484"/>
              <a:gd name="connsiteX6" fmla="*/ 346587 w 408038"/>
              <a:gd name="connsiteY6" fmla="*/ 508819 h 528484"/>
              <a:gd name="connsiteX7" fmla="*/ 408038 w 408038"/>
              <a:gd name="connsiteY7" fmla="*/ 528484 h 528484"/>
              <a:gd name="connsiteX8" fmla="*/ 408038 w 408038"/>
              <a:gd name="connsiteY8" fmla="*/ 528484 h 528484"/>
              <a:gd name="connsiteX0" fmla="*/ 0 w 408038"/>
              <a:gd name="connsiteY0" fmla="*/ 0 h 528484"/>
              <a:gd name="connsiteX1" fmla="*/ 31954 w 408038"/>
              <a:gd name="connsiteY1" fmla="*/ 137652 h 528484"/>
              <a:gd name="connsiteX2" fmla="*/ 66367 w 408038"/>
              <a:gd name="connsiteY2" fmla="*/ 233516 h 528484"/>
              <a:gd name="connsiteX3" fmla="*/ 113070 w 408038"/>
              <a:gd name="connsiteY3" fmla="*/ 326923 h 528484"/>
              <a:gd name="connsiteX4" fmla="*/ 184354 w 408038"/>
              <a:gd name="connsiteY4" fmla="*/ 420329 h 528484"/>
              <a:gd name="connsiteX5" fmla="*/ 272845 w 408038"/>
              <a:gd name="connsiteY5" fmla="*/ 476865 h 528484"/>
              <a:gd name="connsiteX6" fmla="*/ 346587 w 408038"/>
              <a:gd name="connsiteY6" fmla="*/ 508819 h 528484"/>
              <a:gd name="connsiteX7" fmla="*/ 408038 w 408038"/>
              <a:gd name="connsiteY7" fmla="*/ 528484 h 528484"/>
              <a:gd name="connsiteX8" fmla="*/ 408038 w 408038"/>
              <a:gd name="connsiteY8" fmla="*/ 528484 h 528484"/>
              <a:gd name="connsiteX0" fmla="*/ 0 w 408038"/>
              <a:gd name="connsiteY0" fmla="*/ 0 h 528484"/>
              <a:gd name="connsiteX1" fmla="*/ 31954 w 408038"/>
              <a:gd name="connsiteY1" fmla="*/ 137652 h 528484"/>
              <a:gd name="connsiteX2" fmla="*/ 66367 w 408038"/>
              <a:gd name="connsiteY2" fmla="*/ 233516 h 528484"/>
              <a:gd name="connsiteX3" fmla="*/ 113070 w 408038"/>
              <a:gd name="connsiteY3" fmla="*/ 326923 h 528484"/>
              <a:gd name="connsiteX4" fmla="*/ 184354 w 408038"/>
              <a:gd name="connsiteY4" fmla="*/ 412955 h 528484"/>
              <a:gd name="connsiteX5" fmla="*/ 272845 w 408038"/>
              <a:gd name="connsiteY5" fmla="*/ 476865 h 528484"/>
              <a:gd name="connsiteX6" fmla="*/ 346587 w 408038"/>
              <a:gd name="connsiteY6" fmla="*/ 508819 h 528484"/>
              <a:gd name="connsiteX7" fmla="*/ 408038 w 408038"/>
              <a:gd name="connsiteY7" fmla="*/ 528484 h 528484"/>
              <a:gd name="connsiteX8" fmla="*/ 408038 w 408038"/>
              <a:gd name="connsiteY8" fmla="*/ 528484 h 528484"/>
              <a:gd name="connsiteX0" fmla="*/ 0 w 408038"/>
              <a:gd name="connsiteY0" fmla="*/ 0 h 528484"/>
              <a:gd name="connsiteX1" fmla="*/ 12290 w 408038"/>
              <a:gd name="connsiteY1" fmla="*/ 73742 h 528484"/>
              <a:gd name="connsiteX2" fmla="*/ 31954 w 408038"/>
              <a:gd name="connsiteY2" fmla="*/ 137652 h 528484"/>
              <a:gd name="connsiteX3" fmla="*/ 66367 w 408038"/>
              <a:gd name="connsiteY3" fmla="*/ 233516 h 528484"/>
              <a:gd name="connsiteX4" fmla="*/ 113070 w 408038"/>
              <a:gd name="connsiteY4" fmla="*/ 326923 h 528484"/>
              <a:gd name="connsiteX5" fmla="*/ 184354 w 408038"/>
              <a:gd name="connsiteY5" fmla="*/ 412955 h 528484"/>
              <a:gd name="connsiteX6" fmla="*/ 272845 w 408038"/>
              <a:gd name="connsiteY6" fmla="*/ 476865 h 528484"/>
              <a:gd name="connsiteX7" fmla="*/ 346587 w 408038"/>
              <a:gd name="connsiteY7" fmla="*/ 508819 h 528484"/>
              <a:gd name="connsiteX8" fmla="*/ 408038 w 408038"/>
              <a:gd name="connsiteY8" fmla="*/ 528484 h 528484"/>
              <a:gd name="connsiteX9" fmla="*/ 408038 w 408038"/>
              <a:gd name="connsiteY9" fmla="*/ 528484 h 528484"/>
              <a:gd name="connsiteX0" fmla="*/ 0 w 408038"/>
              <a:gd name="connsiteY0" fmla="*/ 0 h 528484"/>
              <a:gd name="connsiteX1" fmla="*/ 12290 w 408038"/>
              <a:gd name="connsiteY1" fmla="*/ 73742 h 528484"/>
              <a:gd name="connsiteX2" fmla="*/ 31954 w 408038"/>
              <a:gd name="connsiteY2" fmla="*/ 137652 h 528484"/>
              <a:gd name="connsiteX3" fmla="*/ 66367 w 408038"/>
              <a:gd name="connsiteY3" fmla="*/ 233516 h 528484"/>
              <a:gd name="connsiteX4" fmla="*/ 113070 w 408038"/>
              <a:gd name="connsiteY4" fmla="*/ 326923 h 528484"/>
              <a:gd name="connsiteX5" fmla="*/ 184354 w 408038"/>
              <a:gd name="connsiteY5" fmla="*/ 412955 h 528484"/>
              <a:gd name="connsiteX6" fmla="*/ 272845 w 408038"/>
              <a:gd name="connsiteY6" fmla="*/ 476865 h 528484"/>
              <a:gd name="connsiteX7" fmla="*/ 346587 w 408038"/>
              <a:gd name="connsiteY7" fmla="*/ 508819 h 528484"/>
              <a:gd name="connsiteX8" fmla="*/ 408038 w 408038"/>
              <a:gd name="connsiteY8" fmla="*/ 528484 h 528484"/>
              <a:gd name="connsiteX9" fmla="*/ 408038 w 408038"/>
              <a:gd name="connsiteY9" fmla="*/ 528484 h 528484"/>
              <a:gd name="connsiteX0" fmla="*/ 0 w 408038"/>
              <a:gd name="connsiteY0" fmla="*/ 0 h 528484"/>
              <a:gd name="connsiteX1" fmla="*/ 12290 w 408038"/>
              <a:gd name="connsiteY1" fmla="*/ 73742 h 528484"/>
              <a:gd name="connsiteX2" fmla="*/ 31954 w 408038"/>
              <a:gd name="connsiteY2" fmla="*/ 137652 h 528484"/>
              <a:gd name="connsiteX3" fmla="*/ 66367 w 408038"/>
              <a:gd name="connsiteY3" fmla="*/ 233516 h 528484"/>
              <a:gd name="connsiteX4" fmla="*/ 113070 w 408038"/>
              <a:gd name="connsiteY4" fmla="*/ 326923 h 528484"/>
              <a:gd name="connsiteX5" fmla="*/ 184354 w 408038"/>
              <a:gd name="connsiteY5" fmla="*/ 412955 h 528484"/>
              <a:gd name="connsiteX6" fmla="*/ 272845 w 408038"/>
              <a:gd name="connsiteY6" fmla="*/ 476865 h 528484"/>
              <a:gd name="connsiteX7" fmla="*/ 346587 w 408038"/>
              <a:gd name="connsiteY7" fmla="*/ 508819 h 528484"/>
              <a:gd name="connsiteX8" fmla="*/ 408038 w 408038"/>
              <a:gd name="connsiteY8" fmla="*/ 528484 h 528484"/>
              <a:gd name="connsiteX9" fmla="*/ 408038 w 408038"/>
              <a:gd name="connsiteY9" fmla="*/ 528484 h 528484"/>
              <a:gd name="connsiteX0" fmla="*/ 0 w 408038"/>
              <a:gd name="connsiteY0" fmla="*/ 0 h 528484"/>
              <a:gd name="connsiteX1" fmla="*/ 12290 w 408038"/>
              <a:gd name="connsiteY1" fmla="*/ 73742 h 528484"/>
              <a:gd name="connsiteX2" fmla="*/ 29496 w 408038"/>
              <a:gd name="connsiteY2" fmla="*/ 137652 h 528484"/>
              <a:gd name="connsiteX3" fmla="*/ 66367 w 408038"/>
              <a:gd name="connsiteY3" fmla="*/ 233516 h 528484"/>
              <a:gd name="connsiteX4" fmla="*/ 113070 w 408038"/>
              <a:gd name="connsiteY4" fmla="*/ 326923 h 528484"/>
              <a:gd name="connsiteX5" fmla="*/ 184354 w 408038"/>
              <a:gd name="connsiteY5" fmla="*/ 412955 h 528484"/>
              <a:gd name="connsiteX6" fmla="*/ 272845 w 408038"/>
              <a:gd name="connsiteY6" fmla="*/ 476865 h 528484"/>
              <a:gd name="connsiteX7" fmla="*/ 346587 w 408038"/>
              <a:gd name="connsiteY7" fmla="*/ 508819 h 528484"/>
              <a:gd name="connsiteX8" fmla="*/ 408038 w 408038"/>
              <a:gd name="connsiteY8" fmla="*/ 528484 h 528484"/>
              <a:gd name="connsiteX9" fmla="*/ 408038 w 408038"/>
              <a:gd name="connsiteY9" fmla="*/ 528484 h 528484"/>
              <a:gd name="connsiteX0" fmla="*/ 0 w 408038"/>
              <a:gd name="connsiteY0" fmla="*/ 0 h 528484"/>
              <a:gd name="connsiteX1" fmla="*/ 12290 w 408038"/>
              <a:gd name="connsiteY1" fmla="*/ 73742 h 528484"/>
              <a:gd name="connsiteX2" fmla="*/ 29496 w 408038"/>
              <a:gd name="connsiteY2" fmla="*/ 137652 h 528484"/>
              <a:gd name="connsiteX3" fmla="*/ 66367 w 408038"/>
              <a:gd name="connsiteY3" fmla="*/ 233516 h 528484"/>
              <a:gd name="connsiteX4" fmla="*/ 113070 w 408038"/>
              <a:gd name="connsiteY4" fmla="*/ 326923 h 528484"/>
              <a:gd name="connsiteX5" fmla="*/ 184354 w 408038"/>
              <a:gd name="connsiteY5" fmla="*/ 412955 h 528484"/>
              <a:gd name="connsiteX6" fmla="*/ 272845 w 408038"/>
              <a:gd name="connsiteY6" fmla="*/ 476865 h 528484"/>
              <a:gd name="connsiteX7" fmla="*/ 346587 w 408038"/>
              <a:gd name="connsiteY7" fmla="*/ 508819 h 528484"/>
              <a:gd name="connsiteX8" fmla="*/ 385916 w 408038"/>
              <a:gd name="connsiteY8" fmla="*/ 523568 h 528484"/>
              <a:gd name="connsiteX9" fmla="*/ 408038 w 408038"/>
              <a:gd name="connsiteY9" fmla="*/ 528484 h 528484"/>
              <a:gd name="connsiteX10" fmla="*/ 408038 w 408038"/>
              <a:gd name="connsiteY10" fmla="*/ 528484 h 52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038" h="528484">
                <a:moveTo>
                  <a:pt x="0" y="0"/>
                </a:moveTo>
                <a:cubicBezTo>
                  <a:pt x="2868" y="12290"/>
                  <a:pt x="2048" y="50800"/>
                  <a:pt x="12290" y="73742"/>
                </a:cubicBezTo>
                <a:cubicBezTo>
                  <a:pt x="17616" y="96684"/>
                  <a:pt x="20483" y="111023"/>
                  <a:pt x="29496" y="137652"/>
                </a:cubicBezTo>
                <a:cubicBezTo>
                  <a:pt x="38509" y="164281"/>
                  <a:pt x="52438" y="201971"/>
                  <a:pt x="66367" y="233516"/>
                </a:cubicBezTo>
                <a:cubicBezTo>
                  <a:pt x="80296" y="265061"/>
                  <a:pt x="93406" y="297017"/>
                  <a:pt x="113070" y="326923"/>
                </a:cubicBezTo>
                <a:cubicBezTo>
                  <a:pt x="132734" y="356829"/>
                  <a:pt x="157725" y="387965"/>
                  <a:pt x="184354" y="412955"/>
                </a:cubicBezTo>
                <a:cubicBezTo>
                  <a:pt x="210983" y="437945"/>
                  <a:pt x="245806" y="460888"/>
                  <a:pt x="272845" y="476865"/>
                </a:cubicBezTo>
                <a:cubicBezTo>
                  <a:pt x="299884" y="492842"/>
                  <a:pt x="327742" y="501035"/>
                  <a:pt x="346587" y="508819"/>
                </a:cubicBezTo>
                <a:cubicBezTo>
                  <a:pt x="365432" y="516603"/>
                  <a:pt x="375674" y="520291"/>
                  <a:pt x="385916" y="523568"/>
                </a:cubicBezTo>
                <a:cubicBezTo>
                  <a:pt x="396158" y="526845"/>
                  <a:pt x="404351" y="527665"/>
                  <a:pt x="408038" y="528484"/>
                </a:cubicBezTo>
                <a:lnTo>
                  <a:pt x="408038" y="52848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9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5015159" y="3703049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75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06744 -0.07245 L 0.08463 -0.1162 L 0.08463 -0.15995 L 0.0707 -0.17917 L 0.04921 -0.17917 L 0.02994 -0.15232 L 0.01927 -0.11806 L 0.01601 -0.06852 L 0.02356 -0.00185 L 0.04062 0.0287 L 0.05885 0.0287 L 0.08346 0.00185 L 0.0996 -0.03056 L 0.11354 -0.08773 L 0.12213 -0.13727 L 0.12526 -0.18681 L 0.12643 -0.05324 L 0.12747 -0.00764 L 0.13502 0.01898 L 0.15429 0.02477 L 0.17252 0.01134 L 0.1875 -0.02292 L 0.19921 -0.07037 L 0.21106 -0.12384 L 0.21002 -0.19236 L 0.2121 -0.01528 L 0.21862 0.01528 L 0.23255 0.02662 L 0.24531 0.01343 L 0.2582 -0.02292 L 0.27434 -0.08195 L 0.03854 -0.21898 L 0.06536 -0.26088 L 0.08997 -0.2287 L 0.08997 -0.22847 " pathEditMode="relative" rAng="0" ptsTypes="AAAAAAAAAAAAAAAAAAAAAAAAAAAAAAAAAAAA">
                                      <p:cBhvr>
                                        <p:cTn id="10" dur="1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11" y="-116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8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grpId="0" nodeType="withEffect">
                                  <p:stCondLst>
                                    <p:cond delay="12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16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9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xit" presetSubtype="0" fill="hold" nodeType="withEffect">
                                  <p:stCondLst>
                                    <p:cond delay="1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3" grpId="0" animBg="1"/>
      <p:bldP spid="44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60392" y="3731058"/>
            <a:ext cx="6144141" cy="1856937"/>
            <a:chOff x="2339787" y="1081792"/>
            <a:chExt cx="6144141" cy="1856937"/>
          </a:xfrm>
        </p:grpSpPr>
        <p:grpSp>
          <p:nvGrpSpPr>
            <p:cNvPr id="62" name="Group 61"/>
            <p:cNvGrpSpPr/>
            <p:nvPr/>
          </p:nvGrpSpPr>
          <p:grpSpPr>
            <a:xfrm>
              <a:off x="2339787" y="1081792"/>
              <a:ext cx="6144141" cy="1856937"/>
              <a:chOff x="759441" y="1821142"/>
              <a:chExt cx="4068776" cy="1436408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69" name="Group 68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86" name="Picture 8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70" name="Group 69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71" name="Group 70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72" name="Group 71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73" name="Group 72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sp>
          <p:nvSpPr>
            <p:cNvPr id="87" name="TextBox 86"/>
            <p:cNvSpPr txBox="1"/>
            <p:nvPr/>
          </p:nvSpPr>
          <p:spPr>
            <a:xfrm>
              <a:off x="3190756" y="1270991"/>
              <a:ext cx="178307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90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c</a:t>
              </a:r>
              <a:r>
                <a:rPr lang="el-GR" sz="90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Ϊ</a:t>
              </a:r>
              <a:endParaRPr lang="vi-VN" sz="90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851694" y="689553"/>
            <a:ext cx="6144141" cy="1856937"/>
            <a:chOff x="2339787" y="1081792"/>
            <a:chExt cx="6144141" cy="1856937"/>
          </a:xfrm>
        </p:grpSpPr>
        <p:grpSp>
          <p:nvGrpSpPr>
            <p:cNvPr id="60" name="Group 59"/>
            <p:cNvGrpSpPr/>
            <p:nvPr/>
          </p:nvGrpSpPr>
          <p:grpSpPr>
            <a:xfrm>
              <a:off x="2339787" y="1081792"/>
              <a:ext cx="6144141" cy="1856937"/>
              <a:chOff x="759441" y="1821142"/>
              <a:chExt cx="4068776" cy="1436408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89" name="Group 88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90" name="Group 89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93" name="Group 92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94" name="Group 93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95" name="Group 94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96" name="Picture 9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97" name="Picture 9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sp>
          <p:nvSpPr>
            <p:cNvPr id="61" name="TextBox 60"/>
            <p:cNvSpPr txBox="1"/>
            <p:nvPr/>
          </p:nvSpPr>
          <p:spPr>
            <a:xfrm>
              <a:off x="3187859" y="1264520"/>
              <a:ext cx="176050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90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c</a:t>
              </a:r>
              <a:r>
                <a:rPr lang="el-GR" sz="90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Ϊ</a:t>
              </a:r>
              <a:r>
                <a:rPr lang="vi-VN" sz="90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 </a:t>
              </a:r>
              <a:endParaRPr lang="vi-VN" sz="90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708971" y="881108"/>
            <a:ext cx="2025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Ε</a:t>
            </a:r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˝o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66891" y="3920257"/>
            <a:ext cx="1343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s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72534" y="3922180"/>
            <a:ext cx="1350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∙u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797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319" t="16875" r="31494" b="14375"/>
          <a:stretch/>
        </p:blipFill>
        <p:spPr>
          <a:xfrm>
            <a:off x="2063931" y="39531"/>
            <a:ext cx="8386355" cy="681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bài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890" t="19732" r="38019" b="50982"/>
          <a:stretch/>
        </p:blipFill>
        <p:spPr>
          <a:xfrm>
            <a:off x="-94129" y="-153938"/>
            <a:ext cx="12420599" cy="6823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0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9222" y="14706"/>
            <a:ext cx="4846199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thỏ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tinh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khôn</a:t>
            </a:r>
            <a:endParaRPr lang="en-US" sz="4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141" y="3191092"/>
            <a:ext cx="11128445" cy="35394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sấu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đớp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mồm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kêu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“Hu! Hu!”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sợ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mẹo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kêu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“Hu! Hu!”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sợ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kêu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“Ha! Ha!”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sợ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lắm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sấu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bèn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há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mồm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kêu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“Ha! Ha!”.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nhảy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phốt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800" i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i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gian</a:t>
            </a:r>
            <a:endParaRPr lang="en-US" sz="28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38890" t="19732" r="38019" b="50982"/>
          <a:stretch/>
        </p:blipFill>
        <p:spPr>
          <a:xfrm>
            <a:off x="391885" y="598609"/>
            <a:ext cx="11534503" cy="2700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6515000" y="3672359"/>
            <a:ext cx="72007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eo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212215" y="4196218"/>
            <a:ext cx="9608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181312" y="4168450"/>
            <a:ext cx="700834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êu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933006" y="4646588"/>
            <a:ext cx="9608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loud Callout 21"/>
          <p:cNvSpPr/>
          <p:nvPr/>
        </p:nvSpPr>
        <p:spPr>
          <a:xfrm>
            <a:off x="790763" y="938676"/>
            <a:ext cx="5402736" cy="2124636"/>
          </a:xfrm>
          <a:prstGeom prst="cloudCallout">
            <a:avLst>
              <a:gd name="adj1" fmla="val 34994"/>
              <a:gd name="adj2" fmla="val 1851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142175" y="1513657"/>
            <a:ext cx="495409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mẹo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3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  <p:bldP spid="20" grpId="0"/>
      <p:bldP spid="22" grpId="0" animBg="1"/>
      <p:bldP spid="22" grpId="1" animBg="1"/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579" y="28715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31066" y="1998133"/>
            <a:ext cx="6994610" cy="5091559"/>
            <a:chOff x="2249715" y="2107237"/>
            <a:chExt cx="7001782" cy="44180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sp>
        <p:nvSpPr>
          <p:cNvPr id="15" name="TextBox 14"/>
          <p:cNvSpPr txBox="1"/>
          <p:nvPr/>
        </p:nvSpPr>
        <p:spPr>
          <a:xfrm>
            <a:off x="3131972" y="1371692"/>
            <a:ext cx="6893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tinh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thỏ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314" t="17379" r="32369" b="15296"/>
          <a:stretch/>
        </p:blipFill>
        <p:spPr>
          <a:xfrm>
            <a:off x="1796717" y="0"/>
            <a:ext cx="8566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50401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82:</a:t>
            </a:r>
            <a:r>
              <a:rPr lang="en-US" sz="8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6654" y="2542333"/>
            <a:ext cx="801228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</a:t>
            </a:r>
            <a:r>
              <a:rPr lang="en-US" sz="125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en-US" sz="125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25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êu</a:t>
            </a:r>
            <a:endParaRPr lang="vi-VN" sz="12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12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417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Khám</a:t>
            </a:r>
            <a:r>
              <a:rPr lang="en-US" sz="13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phá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165" y="2918764"/>
            <a:ext cx="4025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con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èo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0722" y="4450053"/>
            <a:ext cx="1246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êu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60454" y="5445678"/>
            <a:ext cx="3782153" cy="820878"/>
            <a:chOff x="1218775" y="5359272"/>
            <a:chExt cx="3608665" cy="820878"/>
          </a:xfrm>
        </p:grpSpPr>
        <p:sp>
          <p:nvSpPr>
            <p:cNvPr id="15" name="Rectangle 14"/>
            <p:cNvSpPr/>
            <p:nvPr/>
          </p:nvSpPr>
          <p:spPr>
            <a:xfrm>
              <a:off x="1218775" y="5373862"/>
              <a:ext cx="706970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ê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62813" y="5373786"/>
              <a:ext cx="654009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u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>
              <a:stCxn id="15" idx="3"/>
              <a:endCxn id="16" idx="1"/>
            </p:cNvCxnSpPr>
            <p:nvPr/>
          </p:nvCxnSpPr>
          <p:spPr>
            <a:xfrm flipV="1">
              <a:off x="1925745" y="5775718"/>
              <a:ext cx="437068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442677" y="5359272"/>
              <a:ext cx="1384763" cy="803864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êu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/>
            <p:cNvCxnSpPr>
              <a:stCxn id="16" idx="3"/>
              <a:endCxn id="18" idx="1"/>
            </p:cNvCxnSpPr>
            <p:nvPr/>
          </p:nvCxnSpPr>
          <p:spPr>
            <a:xfrm flipV="1">
              <a:off x="3016823" y="5761204"/>
              <a:ext cx="425854" cy="1451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9730722" y="4435602"/>
            <a:ext cx="1813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êu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29761" y="4430806"/>
            <a:ext cx="63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27997" y="4438031"/>
            <a:ext cx="641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4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5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6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8021911" y="2939775"/>
            <a:ext cx="3297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con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ếu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22552" y="3723722"/>
            <a:ext cx="2071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ếu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62165" y="5487086"/>
            <a:ext cx="4086353" cy="821075"/>
            <a:chOff x="1473642" y="5604011"/>
            <a:chExt cx="4086353" cy="821075"/>
          </a:xfrm>
        </p:grpSpPr>
        <p:grpSp>
          <p:nvGrpSpPr>
            <p:cNvPr id="8" name="Group 7"/>
            <p:cNvGrpSpPr/>
            <p:nvPr/>
          </p:nvGrpSpPr>
          <p:grpSpPr>
            <a:xfrm>
              <a:off x="1473642" y="5604011"/>
              <a:ext cx="2451026" cy="821075"/>
              <a:chOff x="1238913" y="5373862"/>
              <a:chExt cx="2370913" cy="82107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238913" y="5373862"/>
                <a:ext cx="677688" cy="806288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e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Straight Connector 10"/>
              <p:cNvCxnSpPr>
                <a:stCxn id="9" idx="3"/>
                <a:endCxn id="12" idx="1"/>
              </p:cNvCxnSpPr>
              <p:nvPr/>
            </p:nvCxnSpPr>
            <p:spPr>
              <a:xfrm>
                <a:off x="1916601" y="5777006"/>
                <a:ext cx="358553" cy="159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2275154" y="5391073"/>
                <a:ext cx="801294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o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3087862" y="5803046"/>
                <a:ext cx="52196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/>
            <p:cNvSpPr/>
            <p:nvPr/>
          </p:nvSpPr>
          <p:spPr>
            <a:xfrm>
              <a:off x="3962222" y="5621222"/>
              <a:ext cx="1597773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eo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812463" y="4418683"/>
            <a:ext cx="1601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eo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04011" y="4414321"/>
            <a:ext cx="1087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eo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04011" y="4420969"/>
            <a:ext cx="117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99714" y="4412301"/>
            <a:ext cx="632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49892" y="3720195"/>
            <a:ext cx="2297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èo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l="42035" t="21042" r="37785" b="50565"/>
          <a:stretch/>
        </p:blipFill>
        <p:spPr>
          <a:xfrm>
            <a:off x="307975" y="101760"/>
            <a:ext cx="4346037" cy="2822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l="40362" t="19851" r="39257" b="53006"/>
          <a:stretch/>
        </p:blipFill>
        <p:spPr>
          <a:xfrm>
            <a:off x="7330521" y="104998"/>
            <a:ext cx="4389282" cy="2744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Cách nuôi mèo trong nhà – Chăm sóc huấn luyện chó mè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3"/>
            <a:ext cx="12192000" cy="685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ếu đầu đỏ lại trở về sinh sống trên đất Kiên Giang - KhoaHoc.t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62" y="-7972"/>
            <a:ext cx="12243761" cy="686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6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11551 L -3.33333E-6 7.40741E-7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11042 L -4.16667E-6 -1.11111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16523 -0.44144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5" y="-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11551 L 2.08333E-7 -2.22222E-6 " pathEditMode="relative" rAng="0" ptsTypes="AA">
                                      <p:cBhvr>
                                        <p:cTn id="7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11042 L 1.25E-6 -7.40741E-7 " pathEditMode="relative" rAng="0" ptsTypes="AA">
                                      <p:cBhvr>
                                        <p:cTn id="8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31 0.00208 L -0.30118 -0.44468 " pathEditMode="relative" rAng="0" ptsTypes="AA">
                                      <p:cBhvr>
                                        <p:cTn id="10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-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20" grpId="0"/>
      <p:bldP spid="20" grpId="1"/>
      <p:bldP spid="21" grpId="0"/>
      <p:bldP spid="21" grpId="1"/>
      <p:bldP spid="22" grpId="0"/>
      <p:bldP spid="22" grpId="1"/>
      <p:bldP spid="27" grpId="0"/>
      <p:bldP spid="28" grpId="0"/>
      <p:bldP spid="28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5" grpId="0"/>
      <p:bldP spid="5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44280" y="2625820"/>
            <a:ext cx="2207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èo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tây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18737" y="2625820"/>
            <a:ext cx="3531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ao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lêu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đêu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4330" y="5979241"/>
            <a:ext cx="1996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éo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72680" y="5979241"/>
            <a:ext cx="240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ái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lều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0757" t="26518" r="30690" b="32946"/>
          <a:stretch/>
        </p:blipFill>
        <p:spPr>
          <a:xfrm>
            <a:off x="1070254" y="99395"/>
            <a:ext cx="4118508" cy="2590885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30389" t="23899" r="30155" b="35030"/>
          <a:stretch/>
        </p:blipFill>
        <p:spPr>
          <a:xfrm>
            <a:off x="7289438" y="3495591"/>
            <a:ext cx="4112155" cy="2528904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33033" t="21458" r="33334" b="31756"/>
          <a:stretch/>
        </p:blipFill>
        <p:spPr>
          <a:xfrm>
            <a:off x="7718737" y="76667"/>
            <a:ext cx="3157084" cy="2601416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l="27846" t="25446" r="27678" b="33840"/>
          <a:stretch/>
        </p:blipFill>
        <p:spPr>
          <a:xfrm>
            <a:off x="1113267" y="3438758"/>
            <a:ext cx="4108915" cy="2590886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Dùng lục bình để chữa bệnh liệu bạn đã biết?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6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44280" y="2625820"/>
            <a:ext cx="2207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èo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tây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18737" y="2625820"/>
            <a:ext cx="3531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ao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lêu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đêu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4330" y="5979241"/>
            <a:ext cx="1996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éo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72680" y="5979241"/>
            <a:ext cx="240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ái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lều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0757" t="26518" r="30690" b="32946"/>
          <a:stretch/>
        </p:blipFill>
        <p:spPr>
          <a:xfrm>
            <a:off x="1070254" y="99395"/>
            <a:ext cx="4118508" cy="2590885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30389" t="23899" r="30155" b="35030"/>
          <a:stretch/>
        </p:blipFill>
        <p:spPr>
          <a:xfrm>
            <a:off x="7289438" y="3495591"/>
            <a:ext cx="4112155" cy="2528904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33033" t="21458" r="33334" b="31756"/>
          <a:stretch/>
        </p:blipFill>
        <p:spPr>
          <a:xfrm>
            <a:off x="7268727" y="76667"/>
            <a:ext cx="4118508" cy="2601416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l="27846" t="25446" r="27678" b="33840"/>
          <a:stretch/>
        </p:blipFill>
        <p:spPr>
          <a:xfrm>
            <a:off x="1113267" y="3438758"/>
            <a:ext cx="4108915" cy="2590886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4" name="Straight Connector 13"/>
          <p:cNvCxnSpPr/>
          <p:nvPr/>
        </p:nvCxnSpPr>
        <p:spPr>
          <a:xfrm>
            <a:off x="2094812" y="3215334"/>
            <a:ext cx="1072912" cy="157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01053" y="2628329"/>
            <a:ext cx="1000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eo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184477" y="6574306"/>
            <a:ext cx="1072912" cy="157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90718" y="5987301"/>
            <a:ext cx="1000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eo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9007651" y="3231121"/>
            <a:ext cx="850205" cy="78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052856" y="2625820"/>
            <a:ext cx="1000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êu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0069826" y="3211346"/>
            <a:ext cx="850205" cy="78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210083" y="2628329"/>
            <a:ext cx="1000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êu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542122" y="6598324"/>
            <a:ext cx="850205" cy="78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612560" y="5974158"/>
            <a:ext cx="1000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êu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0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7" grpId="0"/>
      <p:bldP spid="17" grpId="1"/>
      <p:bldP spid="17" grpId="2"/>
      <p:bldP spid="28" grpId="0"/>
      <p:bldP spid="3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9106"/>
            <a:ext cx="3322983" cy="769441"/>
            <a:chOff x="134912" y="70008"/>
            <a:chExt cx="3322983" cy="7694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 rot="10800000" flipV="1">
            <a:off x="859031" y="1993901"/>
            <a:ext cx="2992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kéo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3964" y="1993901"/>
            <a:ext cx="726935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0546" y="1993901"/>
            <a:ext cx="980982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eo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stCxn id="9" idx="3"/>
            <a:endCxn id="10" idx="1"/>
          </p:cNvCxnSpPr>
          <p:nvPr/>
        </p:nvCxnSpPr>
        <p:spPr>
          <a:xfrm>
            <a:off x="4730899" y="2373812"/>
            <a:ext cx="6196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210470" y="2007756"/>
            <a:ext cx="1892357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kéo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494352" y="2387666"/>
            <a:ext cx="710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42" y="456247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27776" y="3322366"/>
            <a:ext cx="5068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kéo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68825" y="1993896"/>
            <a:ext cx="478346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365712" y="2387662"/>
            <a:ext cx="6196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39891" y="45624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8" name="TextBox 17"/>
          <p:cNvSpPr txBox="1"/>
          <p:nvPr/>
        </p:nvSpPr>
        <p:spPr>
          <a:xfrm>
            <a:off x="6992196" y="2068659"/>
            <a:ext cx="448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´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8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15" grpId="0"/>
      <p:bldP spid="16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3087</TotalTime>
  <Words>209</Words>
  <Application>Microsoft Office PowerPoint</Application>
  <PresentationFormat>Widescreen</PresentationFormat>
  <Paragraphs>78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Windsor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505</cp:revision>
  <dcterms:created xsi:type="dcterms:W3CDTF">2020-11-22T10:22:33Z</dcterms:created>
  <dcterms:modified xsi:type="dcterms:W3CDTF">2020-12-29T04:36:31Z</dcterms:modified>
</cp:coreProperties>
</file>