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4" r:id="rId3"/>
    <p:sldId id="286" r:id="rId4"/>
    <p:sldId id="276" r:id="rId5"/>
    <p:sldId id="277" r:id="rId6"/>
    <p:sldId id="278" r:id="rId7"/>
    <p:sldId id="290" r:id="rId8"/>
    <p:sldId id="279" r:id="rId9"/>
    <p:sldId id="280" r:id="rId10"/>
    <p:sldId id="257" r:id="rId11"/>
    <p:sldId id="258" r:id="rId12"/>
    <p:sldId id="259" r:id="rId13"/>
    <p:sldId id="260" r:id="rId14"/>
    <p:sldId id="261" r:id="rId15"/>
    <p:sldId id="262" r:id="rId16"/>
    <p:sldId id="264" r:id="rId17"/>
    <p:sldId id="263" r:id="rId18"/>
    <p:sldId id="265" r:id="rId19"/>
    <p:sldId id="266" r:id="rId20"/>
    <p:sldId id="289" r:id="rId21"/>
    <p:sldId id="268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23/12/2020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38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23/12/2020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030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23/12/2020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525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23/12/2020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551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23/12/2020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369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23/12/2020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956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23/12/2020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13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23/12/2020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644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23/12/2020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91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23/12/2020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77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23/12/2020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157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E57D4-2DDD-4C4D-8729-9DA7156F8FE0}" type="datetimeFigureOut">
              <a:rPr lang="vi-VN" smtClean="0"/>
              <a:t>23/12/2020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000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ọc Sinh đi Học Trên Nền Quảng Cáo đường, Nền Quảng Cáo, Nét đẹp, Đồng Cỏ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5942" y="1274565"/>
            <a:ext cx="105230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80: ÔN TẬP</a:t>
            </a:r>
            <a:endParaRPr lang="vi-VN" sz="11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81481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/>
          </a:blip>
          <a:srcRect l="52277" t="54596" r="45487" b="41664"/>
          <a:stretch/>
        </p:blipFill>
        <p:spPr>
          <a:xfrm>
            <a:off x="25626" y="-51766"/>
            <a:ext cx="923950" cy="868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6513" y="68629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0986" y="423420"/>
            <a:ext cx="2600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2785" t="20955" r="21613" b="20037"/>
          <a:stretch/>
        </p:blipFill>
        <p:spPr>
          <a:xfrm>
            <a:off x="1278672" y="1393485"/>
            <a:ext cx="4113958" cy="2341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2923" t="21201" r="21062" b="19792"/>
          <a:stretch/>
        </p:blipFill>
        <p:spPr>
          <a:xfrm>
            <a:off x="6915205" y="1438282"/>
            <a:ext cx="4053767" cy="2341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22370" t="20037" r="21304" b="20037"/>
          <a:stretch/>
        </p:blipFill>
        <p:spPr>
          <a:xfrm>
            <a:off x="1319132" y="4057745"/>
            <a:ext cx="4073498" cy="2444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23162" t="21078" r="21028" b="19363"/>
          <a:stretch/>
        </p:blipFill>
        <p:spPr>
          <a:xfrm>
            <a:off x="6969538" y="4057745"/>
            <a:ext cx="4032352" cy="2448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0716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785" t="20955" r="21613" b="20037"/>
          <a:stretch/>
        </p:blipFill>
        <p:spPr>
          <a:xfrm>
            <a:off x="1329471" y="445218"/>
            <a:ext cx="9880395" cy="5623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27667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923" t="21201" r="21062" b="19792"/>
          <a:stretch/>
        </p:blipFill>
        <p:spPr>
          <a:xfrm>
            <a:off x="1310272" y="439214"/>
            <a:ext cx="9848795" cy="5688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244543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370" t="20037" r="21304" b="20037"/>
          <a:stretch/>
        </p:blipFill>
        <p:spPr>
          <a:xfrm>
            <a:off x="1285265" y="321733"/>
            <a:ext cx="9961002" cy="5977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595252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62" t="21078" r="21028" b="19363"/>
          <a:stretch/>
        </p:blipFill>
        <p:spPr>
          <a:xfrm>
            <a:off x="1113612" y="287867"/>
            <a:ext cx="10074544" cy="6116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869174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85245" y="2447284"/>
            <a:ext cx="3171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0053" y="2517984"/>
            <a:ext cx="4748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713" y="5833324"/>
            <a:ext cx="4392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1787" y="5833323"/>
            <a:ext cx="4168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22785" t="20955" r="21613" b="20037"/>
          <a:stretch/>
        </p:blipFill>
        <p:spPr>
          <a:xfrm>
            <a:off x="1023245" y="89846"/>
            <a:ext cx="4243585" cy="2341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22923" t="21201" r="21062" b="19792"/>
          <a:stretch/>
        </p:blipFill>
        <p:spPr>
          <a:xfrm>
            <a:off x="7161788" y="51297"/>
            <a:ext cx="4305688" cy="2341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22370" t="20037" r="21304" b="20037"/>
          <a:stretch/>
        </p:blipFill>
        <p:spPr>
          <a:xfrm>
            <a:off x="1004340" y="3439941"/>
            <a:ext cx="4132863" cy="2444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23162" t="21078" r="21028" b="19363"/>
          <a:stretch/>
        </p:blipFill>
        <p:spPr>
          <a:xfrm>
            <a:off x="7093249" y="3439941"/>
            <a:ext cx="4374226" cy="2448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05868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6046" y="6087950"/>
            <a:ext cx="4025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Rùa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2785" t="20955" r="21613" b="20037"/>
          <a:stretch/>
        </p:blipFill>
        <p:spPr>
          <a:xfrm>
            <a:off x="1175645" y="208378"/>
            <a:ext cx="10389822" cy="5732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16840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9639" y="6080780"/>
            <a:ext cx="6054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rùa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2923" t="21201" r="21062" b="19792"/>
          <a:stretch/>
        </p:blipFill>
        <p:spPr>
          <a:xfrm>
            <a:off x="1049867" y="254497"/>
            <a:ext cx="10214409" cy="5554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55485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60046" y="5968791"/>
            <a:ext cx="8878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2370" t="20037" r="21304" b="20037"/>
          <a:stretch/>
        </p:blipFill>
        <p:spPr>
          <a:xfrm>
            <a:off x="1151468" y="368286"/>
            <a:ext cx="10109200" cy="5465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73466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57507" y="5951857"/>
            <a:ext cx="723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Rùa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3162" t="21078" r="21028" b="19363"/>
          <a:stretch/>
        </p:blipFill>
        <p:spPr>
          <a:xfrm>
            <a:off x="1066800" y="222608"/>
            <a:ext cx="10041467" cy="5450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9548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393401" y="3121219"/>
            <a:ext cx="3541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ái</a:t>
            </a:r>
            <a:r>
              <a:rPr lang="en-US" sz="5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phích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ướng dẫn thay hình nền PowerPoint đẹp đúng 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36" b="13674"/>
          <a:stretch/>
        </p:blipFill>
        <p:spPr bwMode="auto">
          <a:xfrm>
            <a:off x="8294914" y="6993"/>
            <a:ext cx="3897086" cy="463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Quả táo đỏ thật to | Mamibabi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27" y="-373347"/>
            <a:ext cx="1796716" cy="20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Quả táo đỏ thật to | Mamibab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8" b="11804"/>
          <a:stretch/>
        </p:blipFill>
        <p:spPr bwMode="auto">
          <a:xfrm>
            <a:off x="-48127" y="4573746"/>
            <a:ext cx="1491915" cy="22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86317" y="3246810"/>
            <a:ext cx="3081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UTM Avo" panose="02040603050506020204" pitchFamily="18" charset="0"/>
                <a:cs typeface="Times New Roman" panose="02020603050405020304" pitchFamily="18" charset="0"/>
              </a:rPr>
              <a:t>q</a:t>
            </a:r>
            <a:r>
              <a:rPr lang="en-US" sz="5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ue 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086612" y="3253638"/>
            <a:ext cx="75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296660"/>
              </p:ext>
            </p:extLst>
          </p:nvPr>
        </p:nvGraphicFramePr>
        <p:xfrm>
          <a:off x="1519662" y="4791588"/>
          <a:ext cx="2778540" cy="16142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9270">
                  <a:extLst>
                    <a:ext uri="{9D8B030D-6E8A-4147-A177-3AD203B41FA5}">
                      <a16:colId xmlns:a16="http://schemas.microsoft.com/office/drawing/2014/main" val="4173711720"/>
                    </a:ext>
                  </a:extLst>
                </a:gridCol>
                <a:gridCol w="1389270">
                  <a:extLst>
                    <a:ext uri="{9D8B030D-6E8A-4147-A177-3AD203B41FA5}">
                      <a16:colId xmlns:a16="http://schemas.microsoft.com/office/drawing/2014/main" val="1755243988"/>
                    </a:ext>
                  </a:extLst>
                </a:gridCol>
              </a:tblGrid>
              <a:tr h="807132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724176"/>
                  </a:ext>
                </a:extLst>
              </a:tr>
              <a:tr h="807132">
                <a:tc gridSpan="2">
                  <a:txBody>
                    <a:bodyPr/>
                    <a:lstStyle/>
                    <a:p>
                      <a:endParaRPr lang="vi-VN" b="0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261329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99864" y="3240010"/>
            <a:ext cx="1257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inh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2048" y="5495426"/>
            <a:ext cx="1257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inh</a:t>
            </a:r>
            <a:endParaRPr lang="vi-VN" sz="5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9492" y="3253262"/>
            <a:ext cx="1059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02657"/>
              </p:ext>
            </p:extLst>
          </p:nvPr>
        </p:nvGraphicFramePr>
        <p:xfrm>
          <a:off x="7032652" y="4783805"/>
          <a:ext cx="2778540" cy="16142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9270">
                  <a:extLst>
                    <a:ext uri="{9D8B030D-6E8A-4147-A177-3AD203B41FA5}">
                      <a16:colId xmlns:a16="http://schemas.microsoft.com/office/drawing/2014/main" val="4173711720"/>
                    </a:ext>
                  </a:extLst>
                </a:gridCol>
                <a:gridCol w="1389270">
                  <a:extLst>
                    <a:ext uri="{9D8B030D-6E8A-4147-A177-3AD203B41FA5}">
                      <a16:colId xmlns:a16="http://schemas.microsoft.com/office/drawing/2014/main" val="1755243988"/>
                    </a:ext>
                  </a:extLst>
                </a:gridCol>
              </a:tblGrid>
              <a:tr h="807132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724176"/>
                  </a:ext>
                </a:extLst>
              </a:tr>
              <a:tr h="807132">
                <a:tc gridSpan="2">
                  <a:txBody>
                    <a:bodyPr/>
                    <a:lstStyle/>
                    <a:p>
                      <a:endParaRPr lang="vi-VN" b="0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261329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871031" y="5527145"/>
            <a:ext cx="1271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ich</a:t>
            </a:r>
            <a:endParaRPr lang="vi-VN" sz="5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36132" y="3121219"/>
            <a:ext cx="93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48912" y="3121219"/>
            <a:ext cx="1562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ich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36416" y="3121219"/>
            <a:ext cx="1478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/>
          <a:srcRect l="52257" t="23284" r="19422" b="24693"/>
          <a:stretch/>
        </p:blipFill>
        <p:spPr>
          <a:xfrm>
            <a:off x="6254159" y="488629"/>
            <a:ext cx="3762014" cy="2414910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/>
          <a:srcRect l="23060" t="27696" r="52239" b="41790"/>
          <a:stretch/>
        </p:blipFill>
        <p:spPr>
          <a:xfrm>
            <a:off x="972749" y="494646"/>
            <a:ext cx="3695205" cy="2402877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769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9335 0.21574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4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-0.01953 0.21574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2 -0.00671 L -0.0914 0.22408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0267 0.22408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" grpId="0"/>
      <p:bldP spid="13" grpId="0"/>
      <p:bldP spid="13" grpId="1"/>
      <p:bldP spid="17" grpId="0"/>
      <p:bldP spid="18" grpId="0"/>
      <p:bldP spid="19" grpId="0"/>
      <p:bldP spid="19" grpId="1"/>
      <p:bldP spid="22" grpId="0"/>
      <p:bldP spid="23" grpId="0"/>
      <p:bldP spid="23" grpId="1"/>
      <p:bldP spid="24" grpId="0"/>
      <p:bldP spid="25" grpId="0"/>
      <p:bldP spid="2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50986" y="423420"/>
            <a:ext cx="2600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2785" t="20955" r="21613" b="20037"/>
          <a:stretch/>
        </p:blipFill>
        <p:spPr>
          <a:xfrm>
            <a:off x="1278672" y="1393485"/>
            <a:ext cx="4113958" cy="2341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2923" t="21201" r="21062" b="19792"/>
          <a:stretch/>
        </p:blipFill>
        <p:spPr>
          <a:xfrm>
            <a:off x="6915205" y="1438282"/>
            <a:ext cx="4053767" cy="2341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2370" t="20037" r="21304" b="20037"/>
          <a:stretch/>
        </p:blipFill>
        <p:spPr>
          <a:xfrm>
            <a:off x="1319132" y="4057745"/>
            <a:ext cx="4073498" cy="2444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23162" t="21078" r="21028" b="19363"/>
          <a:stretch/>
        </p:blipFill>
        <p:spPr>
          <a:xfrm>
            <a:off x="6969538" y="4057745"/>
            <a:ext cx="4032352" cy="2448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Cloud 14"/>
          <p:cNvSpPr/>
          <p:nvPr/>
        </p:nvSpPr>
        <p:spPr>
          <a:xfrm>
            <a:off x="3598206" y="1977203"/>
            <a:ext cx="5208531" cy="3202496"/>
          </a:xfrm>
          <a:prstGeom prst="cloud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3598206" y="2588892"/>
            <a:ext cx="49562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7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1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Hướng dẫn thay hình nền PowerPoint đẹp đúng ý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020" y="17209"/>
            <a:ext cx="5356980" cy="39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Quả táo đỏ thật to | Mamibabi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857" y="-298258"/>
            <a:ext cx="1330337" cy="15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Quả táo đỏ thật to | Mamibab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8" b="11804"/>
          <a:stretch/>
        </p:blipFill>
        <p:spPr bwMode="auto">
          <a:xfrm>
            <a:off x="-28670" y="4796589"/>
            <a:ext cx="1279782" cy="204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21842" y="1881208"/>
            <a:ext cx="25875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uôc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1842" y="35094"/>
            <a:ext cx="34147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uông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8793" y="83104"/>
            <a:ext cx="34147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ương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8793" y="1718659"/>
            <a:ext cx="25875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ươc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25243" y="3603127"/>
            <a:ext cx="25346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ênh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73016" y="5323003"/>
            <a:ext cx="25603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êch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2048" y="3727322"/>
            <a:ext cx="20906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inh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5349" y="5416652"/>
            <a:ext cx="21162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ich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86492"/>
              </p:ext>
            </p:extLst>
          </p:nvPr>
        </p:nvGraphicFramePr>
        <p:xfrm>
          <a:off x="1547445" y="803683"/>
          <a:ext cx="9439424" cy="520681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59856">
                  <a:extLst>
                    <a:ext uri="{9D8B030D-6E8A-4147-A177-3AD203B41FA5}">
                      <a16:colId xmlns:a16="http://schemas.microsoft.com/office/drawing/2014/main" val="4191133793"/>
                    </a:ext>
                  </a:extLst>
                </a:gridCol>
                <a:gridCol w="2359856">
                  <a:extLst>
                    <a:ext uri="{9D8B030D-6E8A-4147-A177-3AD203B41FA5}">
                      <a16:colId xmlns:a16="http://schemas.microsoft.com/office/drawing/2014/main" val="13600927"/>
                    </a:ext>
                  </a:extLst>
                </a:gridCol>
                <a:gridCol w="2359856">
                  <a:extLst>
                    <a:ext uri="{9D8B030D-6E8A-4147-A177-3AD203B41FA5}">
                      <a16:colId xmlns:a16="http://schemas.microsoft.com/office/drawing/2014/main" val="50212494"/>
                    </a:ext>
                  </a:extLst>
                </a:gridCol>
                <a:gridCol w="2359856">
                  <a:extLst>
                    <a:ext uri="{9D8B030D-6E8A-4147-A177-3AD203B41FA5}">
                      <a16:colId xmlns:a16="http://schemas.microsoft.com/office/drawing/2014/main" val="2603445054"/>
                    </a:ext>
                  </a:extLst>
                </a:gridCol>
              </a:tblGrid>
              <a:tr h="5790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b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uông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97870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uôc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726043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th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ương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976929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l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ươc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35524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k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ênh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100536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Av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êch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901230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Avo"/>
                        </a:rPr>
                        <a:t>t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Av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inh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27163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Avo"/>
                        </a:rPr>
                        <a:t>d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Av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ich</a:t>
                      </a:r>
                      <a:endParaRPr lang="vi-VN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335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14700" y="1413908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ˊ</a:t>
            </a:r>
            <a:endParaRPr lang="vi-VN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98483" y="4072610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ˊ</a:t>
            </a:r>
            <a:endParaRPr lang="vi-VN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77506" y="240407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̣</a:t>
            </a:r>
            <a:endParaRPr lang="vi-VN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527849" y="66921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527849" y="5229692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527849" y="1943509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527849" y="131554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555671" y="3217805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553434" y="257147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552894" y="390058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565957" y="451046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240823" y="785450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uồng</a:t>
            </a:r>
            <a:endParaRPr lang="vi-VN" sz="32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30050" y="1373586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uốc</a:t>
            </a:r>
            <a:endParaRPr lang="vi-VN" sz="32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08145" y="2070542"/>
            <a:ext cx="1702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hưởng</a:t>
            </a:r>
            <a:endParaRPr lang="vi-VN" sz="32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47591" y="2712819"/>
            <a:ext cx="1127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ược</a:t>
            </a:r>
            <a:endParaRPr lang="vi-VN" sz="32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29343" y="3341951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kênh</a:t>
            </a:r>
            <a:endParaRPr lang="vi-VN" sz="32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21505" y="4065742"/>
            <a:ext cx="98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ếch</a:t>
            </a:r>
            <a:endParaRPr lang="vi-VN" sz="32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98530" y="4703841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tĩnh</a:t>
            </a:r>
            <a:endParaRPr lang="vi-VN" sz="32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94611" y="5359067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ịch</a:t>
            </a:r>
            <a:endParaRPr lang="vi-VN" sz="3200" b="1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0"/>
            <a:ext cx="1763169" cy="766250"/>
            <a:chOff x="-91092" y="68549"/>
            <a:chExt cx="1763169" cy="85444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600" t="51076" r="87981" b="44621"/>
            <a:stretch/>
          </p:blipFill>
          <p:spPr>
            <a:xfrm>
              <a:off x="-91092" y="68549"/>
              <a:ext cx="854440" cy="8544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29804" y="68549"/>
              <a:ext cx="1042273" cy="652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Đọc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7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026" y="5229692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302337" y="4658093"/>
            <a:ext cx="69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˜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94659" y="796603"/>
            <a:ext cx="30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‘</a:t>
            </a:r>
            <a:endParaRPr lang="vi-VN" sz="3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431267" y="2162349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/>
              <a:t>̉</a:t>
            </a:r>
            <a:endParaRPr lang="vi-VN" sz="4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362494" y="5404717"/>
            <a:ext cx="57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̇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76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97" b="58464" l="24744" r="27233"/>
                    </a14:imgEffect>
                  </a14:imgLayer>
                </a14:imgProps>
              </a:ext>
            </a:extLst>
          </a:blip>
          <a:srcRect l="25340" t="55263" r="73027" b="41713"/>
          <a:stretch/>
        </p:blipFill>
        <p:spPr>
          <a:xfrm>
            <a:off x="99224" y="12220"/>
            <a:ext cx="667950" cy="5538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902792" y="578843"/>
            <a:ext cx="2462460" cy="527189"/>
            <a:chOff x="2985246" y="64456"/>
            <a:chExt cx="1479281" cy="527189"/>
          </a:xfrm>
        </p:grpSpPr>
        <p:sp>
          <p:nvSpPr>
            <p:cNvPr id="8" name="Rounded Rectangle 7"/>
            <p:cNvSpPr/>
            <p:nvPr/>
          </p:nvSpPr>
          <p:spPr>
            <a:xfrm>
              <a:off x="2985246" y="64456"/>
              <a:ext cx="1479281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46415" y="66907"/>
              <a:ext cx="11721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rau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15937" y="2739334"/>
            <a:ext cx="2518023" cy="531125"/>
            <a:chOff x="2968443" y="60520"/>
            <a:chExt cx="1371770" cy="531125"/>
          </a:xfrm>
        </p:grpSpPr>
        <p:sp>
          <p:nvSpPr>
            <p:cNvPr id="11" name="Rounded Rectangle 10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68443" y="60520"/>
              <a:ext cx="1371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ỉ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thuốc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56547" y="4874735"/>
            <a:ext cx="2517939" cy="561257"/>
            <a:chOff x="3056846" y="15332"/>
            <a:chExt cx="1381955" cy="561257"/>
          </a:xfrm>
        </p:grpSpPr>
        <p:sp>
          <p:nvSpPr>
            <p:cNvPr id="14" name="Rounded Rectangle 13"/>
            <p:cNvSpPr/>
            <p:nvPr/>
          </p:nvSpPr>
          <p:spPr>
            <a:xfrm>
              <a:off x="3056846" y="49400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05172" y="15332"/>
              <a:ext cx="1333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kịch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46138" y="3799361"/>
            <a:ext cx="2487822" cy="532878"/>
            <a:chOff x="2985246" y="58767"/>
            <a:chExt cx="1344589" cy="532878"/>
          </a:xfrm>
        </p:grpSpPr>
        <p:sp>
          <p:nvSpPr>
            <p:cNvPr id="20" name="Rounded Rectangle 19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64295" y="58767"/>
              <a:ext cx="1265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ênh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đênh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15937" y="1642839"/>
            <a:ext cx="2436678" cy="536387"/>
            <a:chOff x="2985246" y="55258"/>
            <a:chExt cx="1317813" cy="536387"/>
          </a:xfrm>
        </p:grpSpPr>
        <p:sp>
          <p:nvSpPr>
            <p:cNvPr id="23" name="Rounded Rectangle 22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55198" y="55258"/>
              <a:ext cx="1240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ình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phong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946138" y="5974519"/>
            <a:ext cx="2623328" cy="533302"/>
            <a:chOff x="2985246" y="58343"/>
            <a:chExt cx="1446686" cy="533302"/>
          </a:xfrm>
        </p:grpSpPr>
        <p:sp>
          <p:nvSpPr>
            <p:cNvPr id="44" name="Rounded Rectangle 43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14712" y="58343"/>
              <a:ext cx="13172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đèn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31776" t="22059" r="29778" b="20037"/>
          <a:stretch/>
        </p:blipFill>
        <p:spPr>
          <a:xfrm>
            <a:off x="9120252" y="4723268"/>
            <a:ext cx="2539919" cy="1997714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/>
          <a:srcRect l="24438" t="22610" r="29365" b="20221"/>
          <a:stretch/>
        </p:blipFill>
        <p:spPr>
          <a:xfrm>
            <a:off x="8826785" y="2401934"/>
            <a:ext cx="2661137" cy="213148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/>
          <a:srcRect l="25505" t="18627" r="29537" b="21998"/>
          <a:stretch/>
        </p:blipFill>
        <p:spPr>
          <a:xfrm>
            <a:off x="8824722" y="106116"/>
            <a:ext cx="2663200" cy="207311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26401" t="27022" r="27091" b="21323"/>
          <a:stretch/>
        </p:blipFill>
        <p:spPr>
          <a:xfrm>
            <a:off x="1270970" y="2411543"/>
            <a:ext cx="2418477" cy="1971133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/>
          <a:srcRect l="29261" t="22917" r="28159" b="19914"/>
          <a:stretch/>
        </p:blipFill>
        <p:spPr>
          <a:xfrm>
            <a:off x="1227659" y="106116"/>
            <a:ext cx="2479505" cy="2066645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/>
          <a:srcRect l="30570" t="23039" r="29433" b="20343"/>
          <a:stretch/>
        </p:blipFill>
        <p:spPr>
          <a:xfrm>
            <a:off x="1156992" y="4669300"/>
            <a:ext cx="2515418" cy="2053397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154" name="Straight Arrow Connector 153"/>
          <p:cNvCxnSpPr>
            <a:stCxn id="8" idx="3"/>
            <a:endCxn id="34" idx="2"/>
          </p:cNvCxnSpPr>
          <p:nvPr/>
        </p:nvCxnSpPr>
        <p:spPr>
          <a:xfrm>
            <a:off x="7365252" y="842438"/>
            <a:ext cx="1461533" cy="26252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endCxn id="33" idx="2"/>
          </p:cNvCxnSpPr>
          <p:nvPr/>
        </p:nvCxnSpPr>
        <p:spPr>
          <a:xfrm>
            <a:off x="7345472" y="1908178"/>
            <a:ext cx="1774780" cy="38139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endCxn id="39" idx="6"/>
          </p:cNvCxnSpPr>
          <p:nvPr/>
        </p:nvCxnSpPr>
        <p:spPr>
          <a:xfrm flipH="1">
            <a:off x="3689447" y="2997215"/>
            <a:ext cx="1258465" cy="3998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20" idx="1"/>
            <a:endCxn id="47" idx="6"/>
          </p:cNvCxnSpPr>
          <p:nvPr/>
        </p:nvCxnSpPr>
        <p:spPr>
          <a:xfrm flipH="1">
            <a:off x="3672410" y="4068645"/>
            <a:ext cx="1273728" cy="16273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46" idx="6"/>
          </p:cNvCxnSpPr>
          <p:nvPr/>
        </p:nvCxnSpPr>
        <p:spPr>
          <a:xfrm flipH="1" flipV="1">
            <a:off x="3707164" y="1139439"/>
            <a:ext cx="1220052" cy="40214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endCxn id="38" idx="2"/>
          </p:cNvCxnSpPr>
          <p:nvPr/>
        </p:nvCxnSpPr>
        <p:spPr>
          <a:xfrm flipV="1">
            <a:off x="7352135" y="1142671"/>
            <a:ext cx="1472587" cy="51179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9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13265" y="0"/>
            <a:ext cx="1676400" cy="607708"/>
            <a:chOff x="-2147758" y="235367"/>
            <a:chExt cx="2752199" cy="111975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946" t="79355" r="88211" b="16957"/>
            <a:stretch/>
          </p:blipFill>
          <p:spPr>
            <a:xfrm>
              <a:off x="-2147758" y="275827"/>
              <a:ext cx="959371" cy="1079298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-1024794" y="235367"/>
              <a:ext cx="1629235" cy="107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Viết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91541" y="1206340"/>
            <a:ext cx="6767418" cy="1793873"/>
            <a:chOff x="797278" y="2183814"/>
            <a:chExt cx="6289374" cy="1859243"/>
          </a:xfrm>
        </p:grpSpPr>
        <p:grpSp>
          <p:nvGrpSpPr>
            <p:cNvPr id="4" name="Group 3"/>
            <p:cNvGrpSpPr/>
            <p:nvPr/>
          </p:nvGrpSpPr>
          <p:grpSpPr>
            <a:xfrm>
              <a:off x="797278" y="2183814"/>
              <a:ext cx="6289374" cy="1859243"/>
              <a:chOff x="797277" y="2183814"/>
              <a:chExt cx="6538207" cy="1859243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797277" y="2186120"/>
                <a:ext cx="5614378" cy="1856937"/>
                <a:chOff x="759441" y="1821142"/>
                <a:chExt cx="4860282" cy="1436408"/>
              </a:xfrm>
            </p:grpSpPr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4753906" y="1837706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3962400" y="1838681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3151810" y="1839656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2362200" y="1830399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1549714" y="1821142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759441" y="1821142"/>
                  <a:ext cx="865817" cy="217208"/>
                </a:xfrm>
                <a:prstGeom prst="rect">
                  <a:avLst/>
                </a:prstGeom>
              </p:spPr>
            </p:pic>
            <p:grpSp>
              <p:nvGrpSpPr>
                <p:cNvPr id="69" name="Group 68"/>
                <p:cNvGrpSpPr/>
                <p:nvPr/>
              </p:nvGrpSpPr>
              <p:grpSpPr>
                <a:xfrm>
                  <a:off x="7620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85" name="Picture 8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86" name="Picture 8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15516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83" name="Picture 82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83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23622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81" name="Picture 80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82" name="Picture 8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31518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79" name="Picture 7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80" name="Picture 7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39624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77" name="Picture 7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78" name="Picture 7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47520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" name="Group 56"/>
              <p:cNvGrpSpPr/>
              <p:nvPr/>
            </p:nvGrpSpPr>
            <p:grpSpPr>
              <a:xfrm>
                <a:off x="5408156" y="2183814"/>
                <a:ext cx="1927328" cy="1856937"/>
                <a:chOff x="747072" y="1821142"/>
                <a:chExt cx="1668459" cy="1436408"/>
              </a:xfrm>
            </p:grpSpPr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1549714" y="1821142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747072" y="1821142"/>
                  <a:ext cx="865817" cy="217208"/>
                </a:xfrm>
                <a:prstGeom prst="rect">
                  <a:avLst/>
                </a:prstGeom>
              </p:spPr>
            </p:pic>
            <p:grpSp>
              <p:nvGrpSpPr>
                <p:cNvPr id="90" name="Group 89"/>
                <p:cNvGrpSpPr/>
                <p:nvPr/>
              </p:nvGrpSpPr>
              <p:grpSpPr>
                <a:xfrm>
                  <a:off x="7620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106" name="Picture 10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07" name="Picture 10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1" name="Group 90"/>
                <p:cNvGrpSpPr/>
                <p:nvPr/>
              </p:nvGrpSpPr>
              <p:grpSpPr>
                <a:xfrm>
                  <a:off x="15516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104" name="Picture 103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105" name="Picture 10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5" name="TextBox 54"/>
            <p:cNvSpPr txBox="1"/>
            <p:nvPr/>
          </p:nvSpPr>
          <p:spPr>
            <a:xfrm>
              <a:off x="1094640" y="2343594"/>
              <a:ext cx="2729448" cy="1531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0" b="1" dirty="0" err="1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luūƑ</a:t>
              </a:r>
              <a:endParaRPr lang="vi-VN" sz="90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792186" y="3474413"/>
            <a:ext cx="7093628" cy="2322230"/>
            <a:chOff x="797277" y="2183814"/>
            <a:chExt cx="5628276" cy="1859243"/>
          </a:xfrm>
        </p:grpSpPr>
        <p:grpSp>
          <p:nvGrpSpPr>
            <p:cNvPr id="112" name="Group 111"/>
            <p:cNvGrpSpPr/>
            <p:nvPr/>
          </p:nvGrpSpPr>
          <p:grpSpPr>
            <a:xfrm>
              <a:off x="797277" y="2186120"/>
              <a:ext cx="5614378" cy="1856937"/>
              <a:chOff x="759441" y="1821142"/>
              <a:chExt cx="4860282" cy="1436408"/>
            </a:xfrm>
          </p:grpSpPr>
          <p:pic>
            <p:nvPicPr>
              <p:cNvPr id="122" name="Picture 121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4753906" y="183770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28" name="Group 127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44" name="Picture 14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45" name="Picture 14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29" name="Group 128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42" name="Picture 141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43" name="Picture 14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30" name="Group 129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40" name="Picture 13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41" name="Picture 14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31" name="Group 130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38" name="Picture 13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39" name="Picture 13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32" name="Group 131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36" name="Picture 13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37" name="Picture 13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33" name="Group 132"/>
              <p:cNvGrpSpPr/>
              <p:nvPr/>
            </p:nvGrpSpPr>
            <p:grpSpPr>
              <a:xfrm>
                <a:off x="47520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34" name="Picture 13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35" name="Picture 13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3" name="Group 112"/>
            <p:cNvGrpSpPr/>
            <p:nvPr/>
          </p:nvGrpSpPr>
          <p:grpSpPr>
            <a:xfrm>
              <a:off x="5408156" y="2183814"/>
              <a:ext cx="1017397" cy="1856937"/>
              <a:chOff x="747072" y="1821142"/>
              <a:chExt cx="880745" cy="1436408"/>
            </a:xfrm>
          </p:grpSpPr>
          <p:pic>
            <p:nvPicPr>
              <p:cNvPr id="115" name="Picture 114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747072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16" name="Group 115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08" name="TextBox 107"/>
          <p:cNvSpPr txBox="1"/>
          <p:nvPr/>
        </p:nvSpPr>
        <p:spPr>
          <a:xfrm>
            <a:off x="4570168" y="3963434"/>
            <a:ext cx="2307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15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v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68225" y="3961958"/>
            <a:ext cx="64236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0" b="1" spc="-15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κ</a:t>
            </a:r>
            <a:r>
              <a:rPr lang="en-US" sz="9000" b="1" spc="-15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uǬ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374964" y="1348444"/>
            <a:ext cx="1911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ǟau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253542" y="3961958"/>
            <a:ext cx="550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0" b="1" spc="-15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ű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804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602" t="20850" r="36611" b="48574"/>
          <a:stretch/>
        </p:blipFill>
        <p:spPr>
          <a:xfrm>
            <a:off x="253218" y="1871003"/>
            <a:ext cx="10213145" cy="5043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530" t="28509" r="35980" b="42962"/>
          <a:stretch/>
        </p:blipFill>
        <p:spPr>
          <a:xfrm>
            <a:off x="5908431" y="1"/>
            <a:ext cx="6283569" cy="375213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753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39602" t="20850" r="36611" b="48574"/>
          <a:stretch/>
        </p:blipFill>
        <p:spPr>
          <a:xfrm>
            <a:off x="7183158" y="2005797"/>
            <a:ext cx="4829729" cy="4769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28065" y="-73742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/>
          </a:blip>
          <a:srcRect l="9600" t="51076" r="87981" b="44621"/>
          <a:stretch/>
        </p:blipFill>
        <p:spPr>
          <a:xfrm>
            <a:off x="-13757" y="-38826"/>
            <a:ext cx="854440" cy="766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02252" y="117875"/>
            <a:ext cx="3733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204" y="1010691"/>
            <a:ext cx="674706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sương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lanh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cỏ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nhái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giở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Chuồn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chuồn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sà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-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Nhái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à,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-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lắm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-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à?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 Cho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37530" t="28509" r="35980" b="42962"/>
          <a:stretch/>
        </p:blipFill>
        <p:spPr>
          <a:xfrm>
            <a:off x="7483216" y="111632"/>
            <a:ext cx="4304384" cy="321484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825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602" t="20850" r="36611" b="48574"/>
          <a:stretch/>
        </p:blipFill>
        <p:spPr>
          <a:xfrm>
            <a:off x="6457072" y="1881477"/>
            <a:ext cx="5548200" cy="48472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loud Callout 4"/>
          <p:cNvSpPr/>
          <p:nvPr/>
        </p:nvSpPr>
        <p:spPr>
          <a:xfrm>
            <a:off x="840683" y="282388"/>
            <a:ext cx="6007082" cy="3059347"/>
          </a:xfrm>
          <a:prstGeom prst="cloudCallout">
            <a:avLst>
              <a:gd name="adj1" fmla="val 50434"/>
              <a:gd name="adj2" fmla="val 46986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953883" y="1437036"/>
            <a:ext cx="5747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nhái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chuồn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chuồn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7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250</Words>
  <Application>Microsoft Office PowerPoint</Application>
  <PresentationFormat>Widescreen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Avo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112</cp:revision>
  <dcterms:created xsi:type="dcterms:W3CDTF">2020-12-07T14:26:45Z</dcterms:created>
  <dcterms:modified xsi:type="dcterms:W3CDTF">2020-12-23T12:20:36Z</dcterms:modified>
</cp:coreProperties>
</file>