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33" r:id="rId3"/>
    <p:sldId id="258" r:id="rId4"/>
    <p:sldId id="260" r:id="rId5"/>
    <p:sldId id="261" r:id="rId6"/>
    <p:sldId id="262" r:id="rId7"/>
    <p:sldId id="335" r:id="rId8"/>
    <p:sldId id="330" r:id="rId9"/>
    <p:sldId id="265" r:id="rId10"/>
    <p:sldId id="266" r:id="rId11"/>
    <p:sldId id="332" r:id="rId12"/>
    <p:sldId id="323" r:id="rId13"/>
    <p:sldId id="269" r:id="rId14"/>
    <p:sldId id="270" r:id="rId15"/>
    <p:sldId id="315" r:id="rId16"/>
    <p:sldId id="328" r:id="rId17"/>
    <p:sldId id="274" r:id="rId18"/>
    <p:sldId id="27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B8D"/>
    <a:srgbClr val="A34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364" autoAdjust="0"/>
  </p:normalViewPr>
  <p:slideViewPr>
    <p:cSldViewPr snapToGrid="0">
      <p:cViewPr>
        <p:scale>
          <a:sx n="64" d="100"/>
          <a:sy n="64" d="100"/>
        </p:scale>
        <p:origin x="27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B22B0-8E66-4D62-BCA6-F3B32EE63961}" type="datetimeFigureOut">
              <a:rPr lang="vi-VN" smtClean="0"/>
              <a:t>22/12/2020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0148A-8CE1-400A-867D-D84E00703DD1}" type="slidenum">
              <a:rPr lang="vi-VN" smtClean="0"/>
              <a:t>‹#›</a:t>
            </a:fld>
            <a:endParaRPr lang="vi-VN"/>
          </a:p>
        </p:txBody>
      </p:sp>
    </p:spTree>
    <p:extLst>
      <p:ext uri="{BB962C8B-B14F-4D97-AF65-F5344CB8AC3E}">
        <p14:creationId xmlns:p14="http://schemas.microsoft.com/office/powerpoint/2010/main" val="5852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22/12/2020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22/12/2020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22/12/2020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t>22/12/2020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t>22/12/2020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t>22/12/2020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t>22/12/2020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t>22/12/2020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t>22/12/2020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t>22/12/2020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t>22/12/2020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t>‹#›</a:t>
            </a:fld>
            <a:endParaRPr lang="vi-VN"/>
          </a:p>
        </p:txBody>
      </p:sp>
    </p:spTree>
    <p:extLst>
      <p:ext uri="{BB962C8B-B14F-4D97-AF65-F5344CB8AC3E}">
        <p14:creationId xmlns:p14="http://schemas.microsoft.com/office/powerpoint/2010/main"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t>22/12/2020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t>‹#›</a:t>
            </a:fld>
            <a:endParaRPr lang="vi-VN"/>
          </a:p>
        </p:txBody>
      </p:sp>
    </p:spTree>
    <p:extLst>
      <p:ext uri="{BB962C8B-B14F-4D97-AF65-F5344CB8AC3E}">
        <p14:creationId xmlns:p14="http://schemas.microsoft.com/office/powerpoint/2010/main"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4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92370" y="1097280"/>
            <a:ext cx="5207259" cy="3154710"/>
          </a:xfrm>
          <a:prstGeom prst="rect">
            <a:avLst/>
          </a:prstGeom>
          <a:noFill/>
        </p:spPr>
        <p:txBody>
          <a:bodyPr wrap="none" rtlCol="0">
            <a:spAutoFit/>
          </a:bodyPr>
          <a:lstStyle/>
          <a:p>
            <a:pPr algn="ctr"/>
            <a:r>
              <a:rPr lang="en-US" sz="19900" b="1" dirty="0" err="1" smtClean="0">
                <a:solidFill>
                  <a:srgbClr val="0000FF"/>
                </a:solidFill>
                <a:latin typeface="UTM Avo" panose="02040603050506020204" pitchFamily="18" charset="0"/>
              </a:rPr>
              <a:t>Viết</a:t>
            </a:r>
            <a:endParaRPr lang="vi-VN" sz="19900" b="1" dirty="0">
              <a:solidFill>
                <a:srgbClr val="0000FF"/>
              </a:solidFill>
            </a:endParaRPr>
          </a:p>
        </p:txBody>
      </p:sp>
    </p:spTree>
    <p:extLst>
      <p:ext uri="{BB962C8B-B14F-4D97-AF65-F5344CB8AC3E}">
        <p14:creationId xmlns:p14="http://schemas.microsoft.com/office/powerpoint/2010/main" val="1073568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568" t="15830" r="18426" b="14908"/>
          <a:stretch/>
        </p:blipFill>
        <p:spPr>
          <a:xfrm>
            <a:off x="2466873" y="1221945"/>
            <a:ext cx="7866131" cy="4724436"/>
          </a:xfrm>
          <a:prstGeom prst="rect">
            <a:avLst/>
          </a:prstGeom>
        </p:spPr>
      </p:pic>
      <p:sp>
        <p:nvSpPr>
          <p:cNvPr id="5" name="TextBox 4"/>
          <p:cNvSpPr txBox="1"/>
          <p:nvPr/>
        </p:nvSpPr>
        <p:spPr>
          <a:xfrm>
            <a:off x="3718138" y="1978252"/>
            <a:ext cx="6626615" cy="4616648"/>
          </a:xfrm>
          <a:prstGeom prst="rect">
            <a:avLst/>
          </a:prstGeom>
          <a:noFill/>
        </p:spPr>
        <p:txBody>
          <a:bodyPr wrap="square" rtlCol="0">
            <a:spAutoFit/>
          </a:bodyPr>
          <a:lstStyle/>
          <a:p>
            <a:r>
              <a:rPr lang="vi-VN" sz="29400" dirty="0" smtClean="0">
                <a:ln>
                  <a:solidFill>
                    <a:schemeClr val="bg1">
                      <a:lumMod val="85000"/>
                    </a:schemeClr>
                  </a:solidFill>
                </a:ln>
                <a:solidFill>
                  <a:schemeClr val="bg1">
                    <a:lumMod val="75000"/>
                  </a:schemeClr>
                </a:solidFill>
                <a:latin typeface="HP001 4 hàng" panose="020B0603050302020204" pitchFamily="34" charset="-93"/>
              </a:rPr>
              <a:t>ê</a:t>
            </a:r>
            <a:r>
              <a:rPr lang="el-GR" sz="29400" dirty="0" smtClean="0">
                <a:ln>
                  <a:solidFill>
                    <a:schemeClr val="bg1">
                      <a:lumMod val="85000"/>
                    </a:schemeClr>
                  </a:solidFill>
                </a:ln>
                <a:solidFill>
                  <a:schemeClr val="bg1">
                    <a:lumMod val="75000"/>
                  </a:schemeClr>
                </a:solidFill>
                <a:latin typeface="HP001 4 hàng" panose="020B0603050302020204" pitchFamily="34" charset="-93"/>
              </a:rPr>
              <a:t>ζ</a:t>
            </a:r>
            <a:r>
              <a:rPr lang="en-US" sz="29400" dirty="0" smtClean="0">
                <a:ln>
                  <a:solidFill>
                    <a:schemeClr val="bg1">
                      <a:lumMod val="85000"/>
                    </a:schemeClr>
                  </a:solidFill>
                </a:ln>
                <a:solidFill>
                  <a:schemeClr val="bg1">
                    <a:lumMod val="75000"/>
                  </a:schemeClr>
                </a:solidFill>
                <a:latin typeface="HP001 5 hàng" panose="020B0603050302020204" pitchFamily="34" charset="-93"/>
              </a:rPr>
              <a:t> </a:t>
            </a:r>
            <a:endParaRPr lang="vi-VN" sz="29400" dirty="0">
              <a:ln>
                <a:solidFill>
                  <a:schemeClr val="bg1">
                    <a:lumMod val="85000"/>
                  </a:schemeClr>
                </a:solidFill>
              </a:ln>
              <a:solidFill>
                <a:schemeClr val="bg1">
                  <a:lumMod val="75000"/>
                </a:schemeClr>
              </a:solidFill>
            </a:endParaRPr>
          </a:p>
        </p:txBody>
      </p:sp>
      <p:sp>
        <p:nvSpPr>
          <p:cNvPr id="6" name="Oval 5"/>
          <p:cNvSpPr/>
          <p:nvPr/>
        </p:nvSpPr>
        <p:spPr>
          <a:xfrm flipH="1" flipV="1">
            <a:off x="3664240" y="4796560"/>
            <a:ext cx="112333" cy="112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dirty="0"/>
          </a:p>
        </p:txBody>
      </p:sp>
      <p:sp>
        <p:nvSpPr>
          <p:cNvPr id="11" name="Freeform 10"/>
          <p:cNvSpPr/>
          <p:nvPr/>
        </p:nvSpPr>
        <p:spPr>
          <a:xfrm>
            <a:off x="5378310" y="3636448"/>
            <a:ext cx="269304" cy="109171"/>
          </a:xfrm>
          <a:custGeom>
            <a:avLst/>
            <a:gdLst>
              <a:gd name="connsiteX0" fmla="*/ 0 w 271762"/>
              <a:gd name="connsiteY0" fmla="*/ 22457 h 102387"/>
              <a:gd name="connsiteX1" fmla="*/ 115099 w 271762"/>
              <a:gd name="connsiteY1" fmla="*/ 77 h 102387"/>
              <a:gd name="connsiteX2" fmla="*/ 182240 w 271762"/>
              <a:gd name="connsiteY2" fmla="*/ 16063 h 102387"/>
              <a:gd name="connsiteX3" fmla="*/ 220607 w 271762"/>
              <a:gd name="connsiteY3" fmla="*/ 41640 h 102387"/>
              <a:gd name="connsiteX4" fmla="*/ 258973 w 271762"/>
              <a:gd name="connsiteY4" fmla="*/ 80007 h 102387"/>
              <a:gd name="connsiteX5" fmla="*/ 271762 w 271762"/>
              <a:gd name="connsiteY5" fmla="*/ 102387 h 102387"/>
              <a:gd name="connsiteX6" fmla="*/ 271762 w 271762"/>
              <a:gd name="connsiteY6" fmla="*/ 102387 h 102387"/>
              <a:gd name="connsiteX0" fmla="*/ 0 w 271762"/>
              <a:gd name="connsiteY0" fmla="*/ 27049 h 106979"/>
              <a:gd name="connsiteX1" fmla="*/ 64969 w 271762"/>
              <a:gd name="connsiteY1" fmla="*/ 1578 h 106979"/>
              <a:gd name="connsiteX2" fmla="*/ 115099 w 271762"/>
              <a:gd name="connsiteY2" fmla="*/ 4669 h 106979"/>
              <a:gd name="connsiteX3" fmla="*/ 182240 w 271762"/>
              <a:gd name="connsiteY3" fmla="*/ 20655 h 106979"/>
              <a:gd name="connsiteX4" fmla="*/ 220607 w 271762"/>
              <a:gd name="connsiteY4" fmla="*/ 46232 h 106979"/>
              <a:gd name="connsiteX5" fmla="*/ 258973 w 271762"/>
              <a:gd name="connsiteY5" fmla="*/ 84599 h 106979"/>
              <a:gd name="connsiteX6" fmla="*/ 271762 w 271762"/>
              <a:gd name="connsiteY6" fmla="*/ 106979 h 106979"/>
              <a:gd name="connsiteX7" fmla="*/ 271762 w 271762"/>
              <a:gd name="connsiteY7" fmla="*/ 106979 h 106979"/>
              <a:gd name="connsiteX0" fmla="*/ 0 w 271762"/>
              <a:gd name="connsiteY0" fmla="*/ 22714 h 102644"/>
              <a:gd name="connsiteX1" fmla="*/ 64969 w 271762"/>
              <a:gd name="connsiteY1" fmla="*/ 6834 h 102644"/>
              <a:gd name="connsiteX2" fmla="*/ 115099 w 271762"/>
              <a:gd name="connsiteY2" fmla="*/ 334 h 102644"/>
              <a:gd name="connsiteX3" fmla="*/ 182240 w 271762"/>
              <a:gd name="connsiteY3" fmla="*/ 16320 h 102644"/>
              <a:gd name="connsiteX4" fmla="*/ 220607 w 271762"/>
              <a:gd name="connsiteY4" fmla="*/ 41897 h 102644"/>
              <a:gd name="connsiteX5" fmla="*/ 258973 w 271762"/>
              <a:gd name="connsiteY5" fmla="*/ 80264 h 102644"/>
              <a:gd name="connsiteX6" fmla="*/ 271762 w 271762"/>
              <a:gd name="connsiteY6" fmla="*/ 102644 h 102644"/>
              <a:gd name="connsiteX7" fmla="*/ 271762 w 271762"/>
              <a:gd name="connsiteY7" fmla="*/ 102644 h 102644"/>
              <a:gd name="connsiteX0" fmla="*/ 0 w 271762"/>
              <a:gd name="connsiteY0" fmla="*/ 23303 h 103233"/>
              <a:gd name="connsiteX1" fmla="*/ 58575 w 271762"/>
              <a:gd name="connsiteY1" fmla="*/ 4226 h 103233"/>
              <a:gd name="connsiteX2" fmla="*/ 115099 w 271762"/>
              <a:gd name="connsiteY2" fmla="*/ 923 h 103233"/>
              <a:gd name="connsiteX3" fmla="*/ 182240 w 271762"/>
              <a:gd name="connsiteY3" fmla="*/ 16909 h 103233"/>
              <a:gd name="connsiteX4" fmla="*/ 220607 w 271762"/>
              <a:gd name="connsiteY4" fmla="*/ 42486 h 103233"/>
              <a:gd name="connsiteX5" fmla="*/ 258973 w 271762"/>
              <a:gd name="connsiteY5" fmla="*/ 80853 h 103233"/>
              <a:gd name="connsiteX6" fmla="*/ 271762 w 271762"/>
              <a:gd name="connsiteY6" fmla="*/ 103233 h 103233"/>
              <a:gd name="connsiteX7" fmla="*/ 271762 w 271762"/>
              <a:gd name="connsiteY7" fmla="*/ 103233 h 103233"/>
              <a:gd name="connsiteX0" fmla="*/ 0 w 271762"/>
              <a:gd name="connsiteY0" fmla="*/ 30109 h 110039"/>
              <a:gd name="connsiteX1" fmla="*/ 58575 w 271762"/>
              <a:gd name="connsiteY1" fmla="*/ 11032 h 110039"/>
              <a:gd name="connsiteX2" fmla="*/ 112641 w 271762"/>
              <a:gd name="connsiteY2" fmla="*/ 354 h 110039"/>
              <a:gd name="connsiteX3" fmla="*/ 182240 w 271762"/>
              <a:gd name="connsiteY3" fmla="*/ 23715 h 110039"/>
              <a:gd name="connsiteX4" fmla="*/ 220607 w 271762"/>
              <a:gd name="connsiteY4" fmla="*/ 49292 h 110039"/>
              <a:gd name="connsiteX5" fmla="*/ 258973 w 271762"/>
              <a:gd name="connsiteY5" fmla="*/ 87659 h 110039"/>
              <a:gd name="connsiteX6" fmla="*/ 271762 w 271762"/>
              <a:gd name="connsiteY6" fmla="*/ 110039 h 110039"/>
              <a:gd name="connsiteX7" fmla="*/ 271762 w 271762"/>
              <a:gd name="connsiteY7" fmla="*/ 110039 h 110039"/>
              <a:gd name="connsiteX0" fmla="*/ 0 w 271762"/>
              <a:gd name="connsiteY0" fmla="*/ 32602 h 112532"/>
              <a:gd name="connsiteX1" fmla="*/ 51201 w 271762"/>
              <a:gd name="connsiteY1" fmla="*/ 3692 h 112532"/>
              <a:gd name="connsiteX2" fmla="*/ 112641 w 271762"/>
              <a:gd name="connsiteY2" fmla="*/ 2847 h 112532"/>
              <a:gd name="connsiteX3" fmla="*/ 182240 w 271762"/>
              <a:gd name="connsiteY3" fmla="*/ 26208 h 112532"/>
              <a:gd name="connsiteX4" fmla="*/ 220607 w 271762"/>
              <a:gd name="connsiteY4" fmla="*/ 51785 h 112532"/>
              <a:gd name="connsiteX5" fmla="*/ 258973 w 271762"/>
              <a:gd name="connsiteY5" fmla="*/ 90152 h 112532"/>
              <a:gd name="connsiteX6" fmla="*/ 271762 w 271762"/>
              <a:gd name="connsiteY6" fmla="*/ 112532 h 112532"/>
              <a:gd name="connsiteX7" fmla="*/ 271762 w 271762"/>
              <a:gd name="connsiteY7" fmla="*/ 112532 h 112532"/>
              <a:gd name="connsiteX0" fmla="*/ 0 w 276678"/>
              <a:gd name="connsiteY0" fmla="*/ 27397 h 112243"/>
              <a:gd name="connsiteX1" fmla="*/ 56117 w 276678"/>
              <a:gd name="connsiteY1" fmla="*/ 3403 h 112243"/>
              <a:gd name="connsiteX2" fmla="*/ 117557 w 276678"/>
              <a:gd name="connsiteY2" fmla="*/ 2558 h 112243"/>
              <a:gd name="connsiteX3" fmla="*/ 187156 w 276678"/>
              <a:gd name="connsiteY3" fmla="*/ 25919 h 112243"/>
              <a:gd name="connsiteX4" fmla="*/ 225523 w 276678"/>
              <a:gd name="connsiteY4" fmla="*/ 51496 h 112243"/>
              <a:gd name="connsiteX5" fmla="*/ 263889 w 276678"/>
              <a:gd name="connsiteY5" fmla="*/ 89863 h 112243"/>
              <a:gd name="connsiteX6" fmla="*/ 276678 w 276678"/>
              <a:gd name="connsiteY6" fmla="*/ 112243 h 112243"/>
              <a:gd name="connsiteX7" fmla="*/ 276678 w 276678"/>
              <a:gd name="connsiteY7" fmla="*/ 112243 h 112243"/>
              <a:gd name="connsiteX0" fmla="*/ 0 w 269304"/>
              <a:gd name="connsiteY0" fmla="*/ 32602 h 112532"/>
              <a:gd name="connsiteX1" fmla="*/ 48743 w 269304"/>
              <a:gd name="connsiteY1" fmla="*/ 3692 h 112532"/>
              <a:gd name="connsiteX2" fmla="*/ 110183 w 269304"/>
              <a:gd name="connsiteY2" fmla="*/ 2847 h 112532"/>
              <a:gd name="connsiteX3" fmla="*/ 179782 w 269304"/>
              <a:gd name="connsiteY3" fmla="*/ 26208 h 112532"/>
              <a:gd name="connsiteX4" fmla="*/ 218149 w 269304"/>
              <a:gd name="connsiteY4" fmla="*/ 51785 h 112532"/>
              <a:gd name="connsiteX5" fmla="*/ 256515 w 269304"/>
              <a:gd name="connsiteY5" fmla="*/ 90152 h 112532"/>
              <a:gd name="connsiteX6" fmla="*/ 269304 w 269304"/>
              <a:gd name="connsiteY6" fmla="*/ 112532 h 112532"/>
              <a:gd name="connsiteX7" fmla="*/ 269304 w 269304"/>
              <a:gd name="connsiteY7" fmla="*/ 112532 h 112532"/>
              <a:gd name="connsiteX0" fmla="*/ 0 w 269304"/>
              <a:gd name="connsiteY0" fmla="*/ 32003 h 111933"/>
              <a:gd name="connsiteX1" fmla="*/ 48743 w 269304"/>
              <a:gd name="connsiteY1" fmla="*/ 3093 h 111933"/>
              <a:gd name="connsiteX2" fmla="*/ 110183 w 269304"/>
              <a:gd name="connsiteY2" fmla="*/ 2248 h 111933"/>
              <a:gd name="connsiteX3" fmla="*/ 179782 w 269304"/>
              <a:gd name="connsiteY3" fmla="*/ 15777 h 111933"/>
              <a:gd name="connsiteX4" fmla="*/ 218149 w 269304"/>
              <a:gd name="connsiteY4" fmla="*/ 51186 h 111933"/>
              <a:gd name="connsiteX5" fmla="*/ 256515 w 269304"/>
              <a:gd name="connsiteY5" fmla="*/ 89553 h 111933"/>
              <a:gd name="connsiteX6" fmla="*/ 269304 w 269304"/>
              <a:gd name="connsiteY6" fmla="*/ 111933 h 111933"/>
              <a:gd name="connsiteX7" fmla="*/ 269304 w 269304"/>
              <a:gd name="connsiteY7" fmla="*/ 111933 h 111933"/>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18149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6869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7686 h 117616"/>
              <a:gd name="connsiteX1" fmla="*/ 48743 w 269304"/>
              <a:gd name="connsiteY1" fmla="*/ 8776 h 117616"/>
              <a:gd name="connsiteX2" fmla="*/ 110183 w 269304"/>
              <a:gd name="connsiteY2" fmla="*/ 557 h 117616"/>
              <a:gd name="connsiteX3" fmla="*/ 179782 w 269304"/>
              <a:gd name="connsiteY3" fmla="*/ 21460 h 117616"/>
              <a:gd name="connsiteX4" fmla="*/ 223065 w 269304"/>
              <a:gd name="connsiteY4" fmla="*/ 51953 h 117616"/>
              <a:gd name="connsiteX5" fmla="*/ 256515 w 269304"/>
              <a:gd name="connsiteY5" fmla="*/ 95236 h 117616"/>
              <a:gd name="connsiteX6" fmla="*/ 269304 w 269304"/>
              <a:gd name="connsiteY6" fmla="*/ 117616 h 117616"/>
              <a:gd name="connsiteX7" fmla="*/ 269304 w 269304"/>
              <a:gd name="connsiteY7" fmla="*/ 117616 h 117616"/>
              <a:gd name="connsiteX0" fmla="*/ 0 w 269304"/>
              <a:gd name="connsiteY0" fmla="*/ 31019 h 110949"/>
              <a:gd name="connsiteX1" fmla="*/ 48743 w 269304"/>
              <a:gd name="connsiteY1" fmla="*/ 2109 h 110949"/>
              <a:gd name="connsiteX2" fmla="*/ 110183 w 269304"/>
              <a:gd name="connsiteY2" fmla="*/ 3618 h 110949"/>
              <a:gd name="connsiteX3" fmla="*/ 179782 w 269304"/>
              <a:gd name="connsiteY3" fmla="*/ 14793 h 110949"/>
              <a:gd name="connsiteX4" fmla="*/ 223065 w 269304"/>
              <a:gd name="connsiteY4" fmla="*/ 45286 h 110949"/>
              <a:gd name="connsiteX5" fmla="*/ 256515 w 269304"/>
              <a:gd name="connsiteY5" fmla="*/ 88569 h 110949"/>
              <a:gd name="connsiteX6" fmla="*/ 269304 w 269304"/>
              <a:gd name="connsiteY6" fmla="*/ 110949 h 110949"/>
              <a:gd name="connsiteX7" fmla="*/ 269304 w 269304"/>
              <a:gd name="connsiteY7" fmla="*/ 110949 h 110949"/>
              <a:gd name="connsiteX0" fmla="*/ 0 w 269304"/>
              <a:gd name="connsiteY0" fmla="*/ 27830 h 107760"/>
              <a:gd name="connsiteX1" fmla="*/ 48743 w 269304"/>
              <a:gd name="connsiteY1" fmla="*/ 4839 h 107760"/>
              <a:gd name="connsiteX2" fmla="*/ 110183 w 269304"/>
              <a:gd name="connsiteY2" fmla="*/ 429 h 107760"/>
              <a:gd name="connsiteX3" fmla="*/ 179782 w 269304"/>
              <a:gd name="connsiteY3" fmla="*/ 11604 h 107760"/>
              <a:gd name="connsiteX4" fmla="*/ 223065 w 269304"/>
              <a:gd name="connsiteY4" fmla="*/ 42097 h 107760"/>
              <a:gd name="connsiteX5" fmla="*/ 256515 w 269304"/>
              <a:gd name="connsiteY5" fmla="*/ 85380 h 107760"/>
              <a:gd name="connsiteX6" fmla="*/ 269304 w 269304"/>
              <a:gd name="connsiteY6" fmla="*/ 107760 h 107760"/>
              <a:gd name="connsiteX7" fmla="*/ 269304 w 269304"/>
              <a:gd name="connsiteY7" fmla="*/ 107760 h 107760"/>
              <a:gd name="connsiteX0" fmla="*/ 0 w 269304"/>
              <a:gd name="connsiteY0" fmla="*/ 30574 h 110504"/>
              <a:gd name="connsiteX1" fmla="*/ 48743 w 269304"/>
              <a:gd name="connsiteY1" fmla="*/ 7583 h 110504"/>
              <a:gd name="connsiteX2" fmla="*/ 110183 w 269304"/>
              <a:gd name="connsiteY2" fmla="*/ 214 h 110504"/>
              <a:gd name="connsiteX3" fmla="*/ 179782 w 269304"/>
              <a:gd name="connsiteY3" fmla="*/ 14348 h 110504"/>
              <a:gd name="connsiteX4" fmla="*/ 223065 w 269304"/>
              <a:gd name="connsiteY4" fmla="*/ 44841 h 110504"/>
              <a:gd name="connsiteX5" fmla="*/ 256515 w 269304"/>
              <a:gd name="connsiteY5" fmla="*/ 88124 h 110504"/>
              <a:gd name="connsiteX6" fmla="*/ 269304 w 269304"/>
              <a:gd name="connsiteY6" fmla="*/ 110504 h 110504"/>
              <a:gd name="connsiteX7" fmla="*/ 269304 w 269304"/>
              <a:gd name="connsiteY7" fmla="*/ 110504 h 11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304" h="110504">
                <a:moveTo>
                  <a:pt x="0" y="30574"/>
                </a:moveTo>
                <a:cubicBezTo>
                  <a:pt x="10828" y="28460"/>
                  <a:pt x="30379" y="12643"/>
                  <a:pt x="48743" y="7583"/>
                </a:cubicBezTo>
                <a:cubicBezTo>
                  <a:pt x="67107" y="2523"/>
                  <a:pt x="88343" y="-913"/>
                  <a:pt x="110183" y="214"/>
                </a:cubicBezTo>
                <a:cubicBezTo>
                  <a:pt x="132023" y="1341"/>
                  <a:pt x="160968" y="6910"/>
                  <a:pt x="179782" y="14348"/>
                </a:cubicBezTo>
                <a:cubicBezTo>
                  <a:pt x="198596" y="21786"/>
                  <a:pt x="210276" y="32545"/>
                  <a:pt x="223065" y="44841"/>
                </a:cubicBezTo>
                <a:cubicBezTo>
                  <a:pt x="235854" y="57137"/>
                  <a:pt x="248808" y="77180"/>
                  <a:pt x="256515" y="88124"/>
                </a:cubicBezTo>
                <a:cubicBezTo>
                  <a:pt x="264222" y="99068"/>
                  <a:pt x="269304" y="110504"/>
                  <a:pt x="269304" y="110504"/>
                </a:cubicBezTo>
                <a:lnTo>
                  <a:pt x="269304" y="11050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Freeform 11"/>
          <p:cNvSpPr/>
          <p:nvPr/>
        </p:nvSpPr>
        <p:spPr>
          <a:xfrm>
            <a:off x="5622348" y="3704758"/>
            <a:ext cx="67377" cy="1374001"/>
          </a:xfrm>
          <a:custGeom>
            <a:avLst/>
            <a:gdLst>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44761 w 67377"/>
              <a:gd name="connsiteY1" fmla="*/ 102310 h 1390783"/>
              <a:gd name="connsiteX2" fmla="*/ 60747 w 67377"/>
              <a:gd name="connsiteY2" fmla="*/ 249382 h 1390783"/>
              <a:gd name="connsiteX3" fmla="*/ 63944 w 67377"/>
              <a:gd name="connsiteY3" fmla="*/ 425228 h 1390783"/>
              <a:gd name="connsiteX4" fmla="*/ 63944 w 67377"/>
              <a:gd name="connsiteY4" fmla="*/ 540327 h 1390783"/>
              <a:gd name="connsiteX5" fmla="*/ 67141 w 67377"/>
              <a:gd name="connsiteY5" fmla="*/ 655426 h 1390783"/>
              <a:gd name="connsiteX6" fmla="*/ 67141 w 67377"/>
              <a:gd name="connsiteY6" fmla="*/ 757737 h 1390783"/>
              <a:gd name="connsiteX7" fmla="*/ 67141 w 67377"/>
              <a:gd name="connsiteY7" fmla="*/ 872836 h 1390783"/>
              <a:gd name="connsiteX8" fmla="*/ 63944 w 67377"/>
              <a:gd name="connsiteY8" fmla="*/ 994330 h 1390783"/>
              <a:gd name="connsiteX9" fmla="*/ 63944 w 67377"/>
              <a:gd name="connsiteY9" fmla="*/ 1109429 h 1390783"/>
              <a:gd name="connsiteX10" fmla="*/ 60747 w 67377"/>
              <a:gd name="connsiteY10" fmla="*/ 1272487 h 1390783"/>
              <a:gd name="connsiteX11" fmla="*/ 60747 w 67377"/>
              <a:gd name="connsiteY11" fmla="*/ 1362008 h 1390783"/>
              <a:gd name="connsiteX12" fmla="*/ 60747 w 67377"/>
              <a:gd name="connsiteY12" fmla="*/ 1390783 h 1390783"/>
              <a:gd name="connsiteX13" fmla="*/ 60747 w 67377"/>
              <a:gd name="connsiteY13"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 name="connsiteX0" fmla="*/ 0 w 67377"/>
              <a:gd name="connsiteY0" fmla="*/ 0 h 1390783"/>
              <a:gd name="connsiteX1" fmla="*/ 9011 w 67377"/>
              <a:gd name="connsiteY1" fmla="*/ 17327 h 1390783"/>
              <a:gd name="connsiteX2" fmla="*/ 44761 w 67377"/>
              <a:gd name="connsiteY2" fmla="*/ 102310 h 1390783"/>
              <a:gd name="connsiteX3" fmla="*/ 60747 w 67377"/>
              <a:gd name="connsiteY3" fmla="*/ 249382 h 1390783"/>
              <a:gd name="connsiteX4" fmla="*/ 63944 w 67377"/>
              <a:gd name="connsiteY4" fmla="*/ 425228 h 1390783"/>
              <a:gd name="connsiteX5" fmla="*/ 63944 w 67377"/>
              <a:gd name="connsiteY5" fmla="*/ 540327 h 1390783"/>
              <a:gd name="connsiteX6" fmla="*/ 67141 w 67377"/>
              <a:gd name="connsiteY6" fmla="*/ 655426 h 1390783"/>
              <a:gd name="connsiteX7" fmla="*/ 67141 w 67377"/>
              <a:gd name="connsiteY7" fmla="*/ 757737 h 1390783"/>
              <a:gd name="connsiteX8" fmla="*/ 67141 w 67377"/>
              <a:gd name="connsiteY8" fmla="*/ 872836 h 1390783"/>
              <a:gd name="connsiteX9" fmla="*/ 63944 w 67377"/>
              <a:gd name="connsiteY9" fmla="*/ 994330 h 1390783"/>
              <a:gd name="connsiteX10" fmla="*/ 63944 w 67377"/>
              <a:gd name="connsiteY10" fmla="*/ 1109429 h 1390783"/>
              <a:gd name="connsiteX11" fmla="*/ 60747 w 67377"/>
              <a:gd name="connsiteY11" fmla="*/ 1272487 h 1390783"/>
              <a:gd name="connsiteX12" fmla="*/ 60747 w 67377"/>
              <a:gd name="connsiteY12" fmla="*/ 1362008 h 1390783"/>
              <a:gd name="connsiteX13" fmla="*/ 60747 w 67377"/>
              <a:gd name="connsiteY13" fmla="*/ 1390783 h 1390783"/>
              <a:gd name="connsiteX14" fmla="*/ 60747 w 67377"/>
              <a:gd name="connsiteY14" fmla="*/ 1390783 h 13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377" h="1390783">
                <a:moveTo>
                  <a:pt x="0" y="0"/>
                </a:moveTo>
                <a:cubicBezTo>
                  <a:pt x="1502" y="4117"/>
                  <a:pt x="1551" y="275"/>
                  <a:pt x="9011" y="17327"/>
                </a:cubicBezTo>
                <a:cubicBezTo>
                  <a:pt x="16471" y="22089"/>
                  <a:pt x="36138" y="63634"/>
                  <a:pt x="44761" y="102310"/>
                </a:cubicBezTo>
                <a:cubicBezTo>
                  <a:pt x="53384" y="140986"/>
                  <a:pt x="57550" y="195562"/>
                  <a:pt x="60747" y="249382"/>
                </a:cubicBezTo>
                <a:cubicBezTo>
                  <a:pt x="63944" y="303202"/>
                  <a:pt x="63411" y="376737"/>
                  <a:pt x="63944" y="425228"/>
                </a:cubicBezTo>
                <a:cubicBezTo>
                  <a:pt x="64477" y="473719"/>
                  <a:pt x="63411" y="501961"/>
                  <a:pt x="63944" y="540327"/>
                </a:cubicBezTo>
                <a:cubicBezTo>
                  <a:pt x="64477" y="578693"/>
                  <a:pt x="66608" y="619191"/>
                  <a:pt x="67141" y="655426"/>
                </a:cubicBezTo>
                <a:cubicBezTo>
                  <a:pt x="67674" y="691661"/>
                  <a:pt x="67141" y="757737"/>
                  <a:pt x="67141" y="757737"/>
                </a:cubicBezTo>
                <a:cubicBezTo>
                  <a:pt x="67141" y="793972"/>
                  <a:pt x="67674" y="833404"/>
                  <a:pt x="67141" y="872836"/>
                </a:cubicBezTo>
                <a:cubicBezTo>
                  <a:pt x="66608" y="912268"/>
                  <a:pt x="64477" y="954898"/>
                  <a:pt x="63944" y="994330"/>
                </a:cubicBezTo>
                <a:cubicBezTo>
                  <a:pt x="63411" y="1033762"/>
                  <a:pt x="64477" y="1063070"/>
                  <a:pt x="63944" y="1109429"/>
                </a:cubicBezTo>
                <a:cubicBezTo>
                  <a:pt x="63411" y="1155788"/>
                  <a:pt x="61280" y="1230391"/>
                  <a:pt x="60747" y="1272487"/>
                </a:cubicBezTo>
                <a:cubicBezTo>
                  <a:pt x="60214" y="1314583"/>
                  <a:pt x="60747" y="1362008"/>
                  <a:pt x="60747" y="1362008"/>
                </a:cubicBezTo>
                <a:lnTo>
                  <a:pt x="60747" y="1390783"/>
                </a:lnTo>
                <a:lnTo>
                  <a:pt x="60747" y="139078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Freeform 12"/>
          <p:cNvSpPr/>
          <p:nvPr/>
        </p:nvSpPr>
        <p:spPr>
          <a:xfrm>
            <a:off x="5689489" y="3682377"/>
            <a:ext cx="575496" cy="963381"/>
          </a:xfrm>
          <a:custGeom>
            <a:avLst/>
            <a:gdLst>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354889 w 575496"/>
              <a:gd name="connsiteY5" fmla="*/ 201424 h 975147"/>
              <a:gd name="connsiteX6" fmla="*/ 457200 w 575496"/>
              <a:gd name="connsiteY6" fmla="*/ 95916 h 975147"/>
              <a:gd name="connsiteX7" fmla="*/ 537130 w 575496"/>
              <a:gd name="connsiteY7" fmla="*/ 25578 h 975147"/>
              <a:gd name="connsiteX8" fmla="*/ 575496 w 575496"/>
              <a:gd name="connsiteY8" fmla="*/ 0 h 975147"/>
              <a:gd name="connsiteX9" fmla="*/ 575496 w 575496"/>
              <a:gd name="connsiteY9"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8157 w 575496"/>
              <a:gd name="connsiteY5" fmla="*/ 310129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81355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26115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6524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19721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4960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26115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71762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1424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30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2381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6721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28775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40327 w 575496"/>
              <a:gd name="connsiteY8" fmla="*/ 31972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3932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25578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8565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8227 w 575496"/>
              <a:gd name="connsiteY3" fmla="*/ 469989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68565 w 575496"/>
              <a:gd name="connsiteY4" fmla="*/ 335706 h 975147"/>
              <a:gd name="connsiteX5" fmla="*/ 263649 w 575496"/>
              <a:gd name="connsiteY5" fmla="*/ 332510 h 975147"/>
              <a:gd name="connsiteX6" fmla="*/ 354889 w 575496"/>
              <a:gd name="connsiteY6" fmla="*/ 204621 h 975147"/>
              <a:gd name="connsiteX7" fmla="*/ 457200 w 575496"/>
              <a:gd name="connsiteY7" fmla="*/ 95916 h 975147"/>
              <a:gd name="connsiteX8" fmla="*/ 537129 w 575496"/>
              <a:gd name="connsiteY8" fmla="*/ 31973 h 975147"/>
              <a:gd name="connsiteX9" fmla="*/ 575496 w 575496"/>
              <a:gd name="connsiteY9" fmla="*/ 0 h 975147"/>
              <a:gd name="connsiteX10" fmla="*/ 575496 w 575496"/>
              <a:gd name="connsiteY10"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68565 w 575496"/>
              <a:gd name="connsiteY5" fmla="*/ 335706 h 975147"/>
              <a:gd name="connsiteX6" fmla="*/ 263649 w 575496"/>
              <a:gd name="connsiteY6" fmla="*/ 332510 h 975147"/>
              <a:gd name="connsiteX7" fmla="*/ 354889 w 575496"/>
              <a:gd name="connsiteY7" fmla="*/ 204621 h 975147"/>
              <a:gd name="connsiteX8" fmla="*/ 457200 w 575496"/>
              <a:gd name="connsiteY8" fmla="*/ 95916 h 975147"/>
              <a:gd name="connsiteX9" fmla="*/ 537129 w 575496"/>
              <a:gd name="connsiteY9" fmla="*/ 31973 h 975147"/>
              <a:gd name="connsiteX10" fmla="*/ 575496 w 575496"/>
              <a:gd name="connsiteY10" fmla="*/ 0 h 975147"/>
              <a:gd name="connsiteX11" fmla="*/ 575496 w 575496"/>
              <a:gd name="connsiteY11"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56798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4889 w 575496"/>
              <a:gd name="connsiteY8" fmla="*/ 204621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95916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7129 w 575496"/>
              <a:gd name="connsiteY10" fmla="*/ 31973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4671 w 575496"/>
              <a:gd name="connsiteY10" fmla="*/ 29515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3649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2510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 name="connsiteX0" fmla="*/ 0 w 575496"/>
              <a:gd name="connsiteY0" fmla="*/ 975147 h 975147"/>
              <a:gd name="connsiteX1" fmla="*/ 60747 w 575496"/>
              <a:gd name="connsiteY1" fmla="*/ 783315 h 975147"/>
              <a:gd name="connsiteX2" fmla="*/ 131085 w 575496"/>
              <a:gd name="connsiteY2" fmla="*/ 610666 h 975147"/>
              <a:gd name="connsiteX3" fmla="*/ 190853 w 575496"/>
              <a:gd name="connsiteY3" fmla="*/ 467531 h 975147"/>
              <a:gd name="connsiteX4" fmla="*/ 222090 w 575496"/>
              <a:gd name="connsiteY4" fmla="*/ 410875 h 975147"/>
              <a:gd name="connsiteX5" fmla="*/ 246670 w 575496"/>
              <a:gd name="connsiteY5" fmla="*/ 361714 h 975147"/>
              <a:gd name="connsiteX6" fmla="*/ 268565 w 575496"/>
              <a:gd name="connsiteY6" fmla="*/ 335706 h 975147"/>
              <a:gd name="connsiteX7" fmla="*/ 261191 w 575496"/>
              <a:gd name="connsiteY7" fmla="*/ 337426 h 975147"/>
              <a:gd name="connsiteX8" fmla="*/ 352431 w 575496"/>
              <a:gd name="connsiteY8" fmla="*/ 197247 h 975147"/>
              <a:gd name="connsiteX9" fmla="*/ 457200 w 575496"/>
              <a:gd name="connsiteY9" fmla="*/ 88542 h 975147"/>
              <a:gd name="connsiteX10" fmla="*/ 532213 w 575496"/>
              <a:gd name="connsiteY10" fmla="*/ 24599 h 975147"/>
              <a:gd name="connsiteX11" fmla="*/ 575496 w 575496"/>
              <a:gd name="connsiteY11" fmla="*/ 0 h 975147"/>
              <a:gd name="connsiteX12" fmla="*/ 575496 w 575496"/>
              <a:gd name="connsiteY12" fmla="*/ 0 h 97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496" h="975147">
                <a:moveTo>
                  <a:pt x="0" y="975147"/>
                </a:moveTo>
                <a:cubicBezTo>
                  <a:pt x="19450" y="909604"/>
                  <a:pt x="38900" y="844062"/>
                  <a:pt x="60747" y="783315"/>
                </a:cubicBezTo>
                <a:cubicBezTo>
                  <a:pt x="82595" y="722568"/>
                  <a:pt x="109401" y="663297"/>
                  <a:pt x="131085" y="610666"/>
                </a:cubicBezTo>
                <a:cubicBezTo>
                  <a:pt x="152769" y="558035"/>
                  <a:pt x="175685" y="500830"/>
                  <a:pt x="190853" y="467531"/>
                </a:cubicBezTo>
                <a:cubicBezTo>
                  <a:pt x="206021" y="434232"/>
                  <a:pt x="211558" y="428511"/>
                  <a:pt x="222090" y="410875"/>
                </a:cubicBezTo>
                <a:cubicBezTo>
                  <a:pt x="232622" y="393239"/>
                  <a:pt x="238924" y="374242"/>
                  <a:pt x="246670" y="361714"/>
                </a:cubicBezTo>
                <a:cubicBezTo>
                  <a:pt x="254416" y="349186"/>
                  <a:pt x="266145" y="339754"/>
                  <a:pt x="268565" y="335706"/>
                </a:cubicBezTo>
                <a:cubicBezTo>
                  <a:pt x="270985" y="331658"/>
                  <a:pt x="250001" y="367799"/>
                  <a:pt x="261191" y="337426"/>
                </a:cubicBezTo>
                <a:cubicBezTo>
                  <a:pt x="275578" y="316644"/>
                  <a:pt x="319763" y="238728"/>
                  <a:pt x="352431" y="197247"/>
                </a:cubicBezTo>
                <a:cubicBezTo>
                  <a:pt x="385099" y="155766"/>
                  <a:pt x="427236" y="117317"/>
                  <a:pt x="457200" y="88542"/>
                </a:cubicBezTo>
                <a:cubicBezTo>
                  <a:pt x="487164" y="59767"/>
                  <a:pt x="512497" y="40585"/>
                  <a:pt x="532213" y="24599"/>
                </a:cubicBezTo>
                <a:lnTo>
                  <a:pt x="575496" y="0"/>
                </a:lnTo>
                <a:lnTo>
                  <a:pt x="57549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Freeform 13"/>
          <p:cNvSpPr/>
          <p:nvPr/>
        </p:nvSpPr>
        <p:spPr>
          <a:xfrm>
            <a:off x="6184477" y="3642853"/>
            <a:ext cx="496616" cy="129621"/>
          </a:xfrm>
          <a:custGeom>
            <a:avLst/>
            <a:gdLst>
              <a:gd name="connsiteX0" fmla="*/ 0 w 505158"/>
              <a:gd name="connsiteY0" fmla="*/ 87027 h 138183"/>
              <a:gd name="connsiteX1" fmla="*/ 140677 w 505158"/>
              <a:gd name="connsiteY1" fmla="*/ 13492 h 138183"/>
              <a:gd name="connsiteX2" fmla="*/ 227002 w 505158"/>
              <a:gd name="connsiteY2" fmla="*/ 3900 h 138183"/>
              <a:gd name="connsiteX3" fmla="*/ 306932 w 505158"/>
              <a:gd name="connsiteY3" fmla="*/ 703 h 138183"/>
              <a:gd name="connsiteX4" fmla="*/ 374073 w 505158"/>
              <a:gd name="connsiteY4" fmla="*/ 16689 h 138183"/>
              <a:gd name="connsiteX5" fmla="*/ 431623 w 505158"/>
              <a:gd name="connsiteY5" fmla="*/ 42267 h 138183"/>
              <a:gd name="connsiteX6" fmla="*/ 476384 w 505158"/>
              <a:gd name="connsiteY6" fmla="*/ 83830 h 138183"/>
              <a:gd name="connsiteX7" fmla="*/ 505158 w 505158"/>
              <a:gd name="connsiteY7" fmla="*/ 138183 h 138183"/>
              <a:gd name="connsiteX8" fmla="*/ 505158 w 505158"/>
              <a:gd name="connsiteY8" fmla="*/ 138183 h 138183"/>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140677 w 505158"/>
              <a:gd name="connsiteY1" fmla="*/ 16843 h 141534"/>
              <a:gd name="connsiteX2" fmla="*/ 227002 w 505158"/>
              <a:gd name="connsiteY2" fmla="*/ 857 h 141534"/>
              <a:gd name="connsiteX3" fmla="*/ 306932 w 505158"/>
              <a:gd name="connsiteY3" fmla="*/ 4054 h 141534"/>
              <a:gd name="connsiteX4" fmla="*/ 374073 w 505158"/>
              <a:gd name="connsiteY4" fmla="*/ 20040 h 141534"/>
              <a:gd name="connsiteX5" fmla="*/ 431623 w 505158"/>
              <a:gd name="connsiteY5" fmla="*/ 45618 h 141534"/>
              <a:gd name="connsiteX6" fmla="*/ 476384 w 505158"/>
              <a:gd name="connsiteY6" fmla="*/ 87181 h 141534"/>
              <a:gd name="connsiteX7" fmla="*/ 505158 w 505158"/>
              <a:gd name="connsiteY7" fmla="*/ 141534 h 141534"/>
              <a:gd name="connsiteX8" fmla="*/ 505158 w 505158"/>
              <a:gd name="connsiteY8" fmla="*/ 141534 h 141534"/>
              <a:gd name="connsiteX0" fmla="*/ 0 w 505158"/>
              <a:gd name="connsiteY0" fmla="*/ 90378 h 141534"/>
              <a:gd name="connsiteX1" fmla="*/ 92719 w 505158"/>
              <a:gd name="connsiteY1" fmla="*/ 23237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378 h 141534"/>
              <a:gd name="connsiteX1" fmla="*/ 95916 w 505158"/>
              <a:gd name="connsiteY1" fmla="*/ 29632 h 141534"/>
              <a:gd name="connsiteX2" fmla="*/ 140677 w 505158"/>
              <a:gd name="connsiteY2" fmla="*/ 16843 h 141534"/>
              <a:gd name="connsiteX3" fmla="*/ 227002 w 505158"/>
              <a:gd name="connsiteY3" fmla="*/ 857 h 141534"/>
              <a:gd name="connsiteX4" fmla="*/ 306932 w 505158"/>
              <a:gd name="connsiteY4" fmla="*/ 4054 h 141534"/>
              <a:gd name="connsiteX5" fmla="*/ 374073 w 505158"/>
              <a:gd name="connsiteY5" fmla="*/ 20040 h 141534"/>
              <a:gd name="connsiteX6" fmla="*/ 431623 w 505158"/>
              <a:gd name="connsiteY6" fmla="*/ 45618 h 141534"/>
              <a:gd name="connsiteX7" fmla="*/ 476384 w 505158"/>
              <a:gd name="connsiteY7" fmla="*/ 87181 h 141534"/>
              <a:gd name="connsiteX8" fmla="*/ 505158 w 505158"/>
              <a:gd name="connsiteY8" fmla="*/ 141534 h 141534"/>
              <a:gd name="connsiteX9" fmla="*/ 505158 w 505158"/>
              <a:gd name="connsiteY9" fmla="*/ 141534 h 141534"/>
              <a:gd name="connsiteX0" fmla="*/ 0 w 505158"/>
              <a:gd name="connsiteY0" fmla="*/ 90832 h 141988"/>
              <a:gd name="connsiteX1" fmla="*/ 95916 w 505158"/>
              <a:gd name="connsiteY1" fmla="*/ 30086 h 141988"/>
              <a:gd name="connsiteX2" fmla="*/ 140677 w 505158"/>
              <a:gd name="connsiteY2" fmla="*/ 17297 h 141988"/>
              <a:gd name="connsiteX3" fmla="*/ 163058 w 505158"/>
              <a:gd name="connsiteY3" fmla="*/ 1311 h 141988"/>
              <a:gd name="connsiteX4" fmla="*/ 227002 w 505158"/>
              <a:gd name="connsiteY4" fmla="*/ 1311 h 141988"/>
              <a:gd name="connsiteX5" fmla="*/ 306932 w 505158"/>
              <a:gd name="connsiteY5" fmla="*/ 4508 h 141988"/>
              <a:gd name="connsiteX6" fmla="*/ 374073 w 505158"/>
              <a:gd name="connsiteY6" fmla="*/ 20494 h 141988"/>
              <a:gd name="connsiteX7" fmla="*/ 431623 w 505158"/>
              <a:gd name="connsiteY7" fmla="*/ 46072 h 141988"/>
              <a:gd name="connsiteX8" fmla="*/ 476384 w 505158"/>
              <a:gd name="connsiteY8" fmla="*/ 87635 h 141988"/>
              <a:gd name="connsiteX9" fmla="*/ 505158 w 505158"/>
              <a:gd name="connsiteY9" fmla="*/ 141988 h 141988"/>
              <a:gd name="connsiteX10" fmla="*/ 505158 w 505158"/>
              <a:gd name="connsiteY10" fmla="*/ 141988 h 141988"/>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4753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45161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86724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6384 w 505158"/>
              <a:gd name="connsiteY8" fmla="*/ 99512 h 141077"/>
              <a:gd name="connsiteX9" fmla="*/ 505158 w 505158"/>
              <a:gd name="connsiteY9" fmla="*/ 141077 h 141077"/>
              <a:gd name="connsiteX10" fmla="*/ 505158 w 505158"/>
              <a:gd name="connsiteY10" fmla="*/ 141077 h 141077"/>
              <a:gd name="connsiteX0" fmla="*/ 0 w 505158"/>
              <a:gd name="connsiteY0" fmla="*/ 89921 h 141077"/>
              <a:gd name="connsiteX1" fmla="*/ 95916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5569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29175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9113 w 505158"/>
              <a:gd name="connsiteY1" fmla="*/ 32372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91739 w 505158"/>
              <a:gd name="connsiteY1" fmla="*/ 24998 h 141077"/>
              <a:gd name="connsiteX2" fmla="*/ 140677 w 505158"/>
              <a:gd name="connsiteY2" fmla="*/ 16386 h 141077"/>
              <a:gd name="connsiteX3" fmla="*/ 163058 w 505158"/>
              <a:gd name="connsiteY3" fmla="*/ 9991 h 141077"/>
              <a:gd name="connsiteX4" fmla="*/ 227002 w 505158"/>
              <a:gd name="connsiteY4" fmla="*/ 400 h 141077"/>
              <a:gd name="connsiteX5" fmla="*/ 306932 w 505158"/>
              <a:gd name="connsiteY5" fmla="*/ 3597 h 141077"/>
              <a:gd name="connsiteX6" fmla="*/ 374073 w 505158"/>
              <a:gd name="connsiteY6" fmla="*/ 19583 h 141077"/>
              <a:gd name="connsiteX7" fmla="*/ 431623 w 505158"/>
              <a:gd name="connsiteY7" fmla="*/ 51555 h 141077"/>
              <a:gd name="connsiteX8" fmla="*/ 479581 w 505158"/>
              <a:gd name="connsiteY8" fmla="*/ 96315 h 141077"/>
              <a:gd name="connsiteX9" fmla="*/ 505158 w 505158"/>
              <a:gd name="connsiteY9" fmla="*/ 141077 h 141077"/>
              <a:gd name="connsiteX10" fmla="*/ 505158 w 505158"/>
              <a:gd name="connsiteY10"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40677 w 505158"/>
              <a:gd name="connsiteY3" fmla="*/ 16386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921 h 141077"/>
              <a:gd name="connsiteX1" fmla="*/ 39918 w 505158"/>
              <a:gd name="connsiteY1" fmla="*/ 59548 h 141077"/>
              <a:gd name="connsiteX2" fmla="*/ 91739 w 505158"/>
              <a:gd name="connsiteY2" fmla="*/ 24998 h 141077"/>
              <a:gd name="connsiteX3" fmla="*/ 138219 w 505158"/>
              <a:gd name="connsiteY3" fmla="*/ 9012 h 141077"/>
              <a:gd name="connsiteX4" fmla="*/ 163058 w 505158"/>
              <a:gd name="connsiteY4" fmla="*/ 9991 h 141077"/>
              <a:gd name="connsiteX5" fmla="*/ 227002 w 505158"/>
              <a:gd name="connsiteY5" fmla="*/ 400 h 141077"/>
              <a:gd name="connsiteX6" fmla="*/ 306932 w 505158"/>
              <a:gd name="connsiteY6" fmla="*/ 3597 h 141077"/>
              <a:gd name="connsiteX7" fmla="*/ 374073 w 505158"/>
              <a:gd name="connsiteY7" fmla="*/ 19583 h 141077"/>
              <a:gd name="connsiteX8" fmla="*/ 431623 w 505158"/>
              <a:gd name="connsiteY8" fmla="*/ 51555 h 141077"/>
              <a:gd name="connsiteX9" fmla="*/ 479581 w 505158"/>
              <a:gd name="connsiteY9" fmla="*/ 96315 h 141077"/>
              <a:gd name="connsiteX10" fmla="*/ 505158 w 505158"/>
              <a:gd name="connsiteY10" fmla="*/ 141077 h 141077"/>
              <a:gd name="connsiteX11" fmla="*/ 505158 w 505158"/>
              <a:gd name="connsiteY11" fmla="*/ 141077 h 141077"/>
              <a:gd name="connsiteX0" fmla="*/ 0 w 505158"/>
              <a:gd name="connsiteY0" fmla="*/ 89592 h 140748"/>
              <a:gd name="connsiteX1" fmla="*/ 39918 w 505158"/>
              <a:gd name="connsiteY1" fmla="*/ 59219 h 140748"/>
              <a:gd name="connsiteX2" fmla="*/ 91739 w 505158"/>
              <a:gd name="connsiteY2" fmla="*/ 24669 h 140748"/>
              <a:gd name="connsiteX3" fmla="*/ 138219 w 505158"/>
              <a:gd name="connsiteY3" fmla="*/ 8683 h 140748"/>
              <a:gd name="connsiteX4" fmla="*/ 163058 w 505158"/>
              <a:gd name="connsiteY4" fmla="*/ 4746 h 140748"/>
              <a:gd name="connsiteX5" fmla="*/ 227002 w 505158"/>
              <a:gd name="connsiteY5" fmla="*/ 71 h 140748"/>
              <a:gd name="connsiteX6" fmla="*/ 306932 w 505158"/>
              <a:gd name="connsiteY6" fmla="*/ 3268 h 140748"/>
              <a:gd name="connsiteX7" fmla="*/ 374073 w 505158"/>
              <a:gd name="connsiteY7" fmla="*/ 19254 h 140748"/>
              <a:gd name="connsiteX8" fmla="*/ 431623 w 505158"/>
              <a:gd name="connsiteY8" fmla="*/ 51226 h 140748"/>
              <a:gd name="connsiteX9" fmla="*/ 479581 w 505158"/>
              <a:gd name="connsiteY9" fmla="*/ 95986 h 140748"/>
              <a:gd name="connsiteX10" fmla="*/ 505158 w 505158"/>
              <a:gd name="connsiteY10" fmla="*/ 140748 h 140748"/>
              <a:gd name="connsiteX11" fmla="*/ 505158 w 505158"/>
              <a:gd name="connsiteY11" fmla="*/ 140748 h 140748"/>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447 h 145603"/>
              <a:gd name="connsiteX1" fmla="*/ 39918 w 505158"/>
              <a:gd name="connsiteY1" fmla="*/ 64074 h 145603"/>
              <a:gd name="connsiteX2" fmla="*/ 91739 w 505158"/>
              <a:gd name="connsiteY2" fmla="*/ 29524 h 145603"/>
              <a:gd name="connsiteX3" fmla="*/ 138219 w 505158"/>
              <a:gd name="connsiteY3" fmla="*/ 13538 h 145603"/>
              <a:gd name="connsiteX4" fmla="*/ 163058 w 505158"/>
              <a:gd name="connsiteY4" fmla="*/ 9601 h 145603"/>
              <a:gd name="connsiteX5" fmla="*/ 227002 w 505158"/>
              <a:gd name="connsiteY5" fmla="*/ 9 h 145603"/>
              <a:gd name="connsiteX6" fmla="*/ 306932 w 505158"/>
              <a:gd name="connsiteY6" fmla="*/ 8123 h 145603"/>
              <a:gd name="connsiteX7" fmla="*/ 374073 w 505158"/>
              <a:gd name="connsiteY7" fmla="*/ 24109 h 145603"/>
              <a:gd name="connsiteX8" fmla="*/ 431623 w 505158"/>
              <a:gd name="connsiteY8" fmla="*/ 56081 h 145603"/>
              <a:gd name="connsiteX9" fmla="*/ 479581 w 505158"/>
              <a:gd name="connsiteY9" fmla="*/ 100841 h 145603"/>
              <a:gd name="connsiteX10" fmla="*/ 505158 w 505158"/>
              <a:gd name="connsiteY10" fmla="*/ 145603 h 145603"/>
              <a:gd name="connsiteX11" fmla="*/ 505158 w 505158"/>
              <a:gd name="connsiteY11" fmla="*/ 145603 h 145603"/>
              <a:gd name="connsiteX0" fmla="*/ 0 w 505158"/>
              <a:gd name="connsiteY0" fmla="*/ 94977 h 146133"/>
              <a:gd name="connsiteX1" fmla="*/ 39918 w 505158"/>
              <a:gd name="connsiteY1" fmla="*/ 64604 h 146133"/>
              <a:gd name="connsiteX2" fmla="*/ 91739 w 505158"/>
              <a:gd name="connsiteY2" fmla="*/ 30054 h 146133"/>
              <a:gd name="connsiteX3" fmla="*/ 138219 w 505158"/>
              <a:gd name="connsiteY3" fmla="*/ 14068 h 146133"/>
              <a:gd name="connsiteX4" fmla="*/ 163058 w 505158"/>
              <a:gd name="connsiteY4" fmla="*/ 10131 h 146133"/>
              <a:gd name="connsiteX5" fmla="*/ 227002 w 505158"/>
              <a:gd name="connsiteY5" fmla="*/ 539 h 146133"/>
              <a:gd name="connsiteX6" fmla="*/ 306932 w 505158"/>
              <a:gd name="connsiteY6" fmla="*/ 3736 h 146133"/>
              <a:gd name="connsiteX7" fmla="*/ 374073 w 505158"/>
              <a:gd name="connsiteY7" fmla="*/ 24639 h 146133"/>
              <a:gd name="connsiteX8" fmla="*/ 431623 w 505158"/>
              <a:gd name="connsiteY8" fmla="*/ 56611 h 146133"/>
              <a:gd name="connsiteX9" fmla="*/ 479581 w 505158"/>
              <a:gd name="connsiteY9" fmla="*/ 101371 h 146133"/>
              <a:gd name="connsiteX10" fmla="*/ 505158 w 505158"/>
              <a:gd name="connsiteY10" fmla="*/ 146133 h 146133"/>
              <a:gd name="connsiteX11" fmla="*/ 505158 w 505158"/>
              <a:gd name="connsiteY11" fmla="*/ 146133 h 146133"/>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6472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101232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9581 w 505158"/>
              <a:gd name="connsiteY9" fmla="*/ 88941 h 145994"/>
              <a:gd name="connsiteX10" fmla="*/ 505158 w 505158"/>
              <a:gd name="connsiteY10" fmla="*/ 145994 h 145994"/>
              <a:gd name="connsiteX11" fmla="*/ 505158 w 505158"/>
              <a:gd name="connsiteY11" fmla="*/ 145994 h 145994"/>
              <a:gd name="connsiteX0" fmla="*/ 0 w 505158"/>
              <a:gd name="connsiteY0" fmla="*/ 94838 h 145994"/>
              <a:gd name="connsiteX1" fmla="*/ 39918 w 505158"/>
              <a:gd name="connsiteY1" fmla="*/ 64465 h 145994"/>
              <a:gd name="connsiteX2" fmla="*/ 91739 w 505158"/>
              <a:gd name="connsiteY2" fmla="*/ 29915 h 145994"/>
              <a:gd name="connsiteX3" fmla="*/ 138219 w 505158"/>
              <a:gd name="connsiteY3" fmla="*/ 13929 h 145994"/>
              <a:gd name="connsiteX4" fmla="*/ 163058 w 505158"/>
              <a:gd name="connsiteY4" fmla="*/ 9992 h 145994"/>
              <a:gd name="connsiteX5" fmla="*/ 227002 w 505158"/>
              <a:gd name="connsiteY5" fmla="*/ 400 h 145994"/>
              <a:gd name="connsiteX6" fmla="*/ 306932 w 505158"/>
              <a:gd name="connsiteY6" fmla="*/ 3597 h 145994"/>
              <a:gd name="connsiteX7" fmla="*/ 374073 w 505158"/>
              <a:gd name="connsiteY7" fmla="*/ 19584 h 145994"/>
              <a:gd name="connsiteX8" fmla="*/ 431623 w 505158"/>
              <a:gd name="connsiteY8" fmla="*/ 51556 h 145994"/>
              <a:gd name="connsiteX9" fmla="*/ 474664 w 505158"/>
              <a:gd name="connsiteY9" fmla="*/ 93858 h 145994"/>
              <a:gd name="connsiteX10" fmla="*/ 505158 w 505158"/>
              <a:gd name="connsiteY10" fmla="*/ 145994 h 145994"/>
              <a:gd name="connsiteX11" fmla="*/ 505158 w 505158"/>
              <a:gd name="connsiteY11" fmla="*/ 145994 h 145994"/>
              <a:gd name="connsiteX0" fmla="*/ 0 w 505158"/>
              <a:gd name="connsiteY0" fmla="*/ 95822 h 146978"/>
              <a:gd name="connsiteX1" fmla="*/ 39918 w 505158"/>
              <a:gd name="connsiteY1" fmla="*/ 65449 h 146978"/>
              <a:gd name="connsiteX2" fmla="*/ 91739 w 505158"/>
              <a:gd name="connsiteY2" fmla="*/ 30899 h 146978"/>
              <a:gd name="connsiteX3" fmla="*/ 138219 w 505158"/>
              <a:gd name="connsiteY3" fmla="*/ 14913 h 146978"/>
              <a:gd name="connsiteX4" fmla="*/ 163058 w 505158"/>
              <a:gd name="connsiteY4" fmla="*/ 10976 h 146978"/>
              <a:gd name="connsiteX5" fmla="*/ 227002 w 505158"/>
              <a:gd name="connsiteY5" fmla="*/ 1384 h 146978"/>
              <a:gd name="connsiteX6" fmla="*/ 306932 w 505158"/>
              <a:gd name="connsiteY6" fmla="*/ 2123 h 146978"/>
              <a:gd name="connsiteX7" fmla="*/ 374073 w 505158"/>
              <a:gd name="connsiteY7" fmla="*/ 20568 h 146978"/>
              <a:gd name="connsiteX8" fmla="*/ 431623 w 505158"/>
              <a:gd name="connsiteY8" fmla="*/ 52540 h 146978"/>
              <a:gd name="connsiteX9" fmla="*/ 474664 w 505158"/>
              <a:gd name="connsiteY9" fmla="*/ 94842 h 146978"/>
              <a:gd name="connsiteX10" fmla="*/ 505158 w 505158"/>
              <a:gd name="connsiteY10" fmla="*/ 146978 h 146978"/>
              <a:gd name="connsiteX11" fmla="*/ 505158 w 505158"/>
              <a:gd name="connsiteY11" fmla="*/ 146978 h 146978"/>
              <a:gd name="connsiteX0" fmla="*/ 0 w 505158"/>
              <a:gd name="connsiteY0" fmla="*/ 99727 h 150883"/>
              <a:gd name="connsiteX1" fmla="*/ 39918 w 505158"/>
              <a:gd name="connsiteY1" fmla="*/ 69354 h 150883"/>
              <a:gd name="connsiteX2" fmla="*/ 91739 w 505158"/>
              <a:gd name="connsiteY2" fmla="*/ 34804 h 150883"/>
              <a:gd name="connsiteX3" fmla="*/ 138219 w 505158"/>
              <a:gd name="connsiteY3" fmla="*/ 18818 h 150883"/>
              <a:gd name="connsiteX4" fmla="*/ 163058 w 505158"/>
              <a:gd name="connsiteY4" fmla="*/ 14881 h 150883"/>
              <a:gd name="connsiteX5" fmla="*/ 227002 w 505158"/>
              <a:gd name="connsiteY5" fmla="*/ 373 h 150883"/>
              <a:gd name="connsiteX6" fmla="*/ 306932 w 505158"/>
              <a:gd name="connsiteY6" fmla="*/ 6028 h 150883"/>
              <a:gd name="connsiteX7" fmla="*/ 374073 w 505158"/>
              <a:gd name="connsiteY7" fmla="*/ 24473 h 150883"/>
              <a:gd name="connsiteX8" fmla="*/ 431623 w 505158"/>
              <a:gd name="connsiteY8" fmla="*/ 56445 h 150883"/>
              <a:gd name="connsiteX9" fmla="*/ 474664 w 505158"/>
              <a:gd name="connsiteY9" fmla="*/ 98747 h 150883"/>
              <a:gd name="connsiteX10" fmla="*/ 505158 w 505158"/>
              <a:gd name="connsiteY10" fmla="*/ 150883 h 150883"/>
              <a:gd name="connsiteX11" fmla="*/ 505158 w 505158"/>
              <a:gd name="connsiteY11" fmla="*/ 150883 h 150883"/>
              <a:gd name="connsiteX0" fmla="*/ 0 w 505158"/>
              <a:gd name="connsiteY0" fmla="*/ 99466 h 150622"/>
              <a:gd name="connsiteX1" fmla="*/ 39918 w 505158"/>
              <a:gd name="connsiteY1" fmla="*/ 69093 h 150622"/>
              <a:gd name="connsiteX2" fmla="*/ 91739 w 505158"/>
              <a:gd name="connsiteY2" fmla="*/ 34543 h 150622"/>
              <a:gd name="connsiteX3" fmla="*/ 138219 w 505158"/>
              <a:gd name="connsiteY3" fmla="*/ 18557 h 150622"/>
              <a:gd name="connsiteX4" fmla="*/ 160600 w 505158"/>
              <a:gd name="connsiteY4" fmla="*/ 9704 h 150622"/>
              <a:gd name="connsiteX5" fmla="*/ 227002 w 505158"/>
              <a:gd name="connsiteY5" fmla="*/ 112 h 150622"/>
              <a:gd name="connsiteX6" fmla="*/ 306932 w 505158"/>
              <a:gd name="connsiteY6" fmla="*/ 5767 h 150622"/>
              <a:gd name="connsiteX7" fmla="*/ 374073 w 505158"/>
              <a:gd name="connsiteY7" fmla="*/ 24212 h 150622"/>
              <a:gd name="connsiteX8" fmla="*/ 431623 w 505158"/>
              <a:gd name="connsiteY8" fmla="*/ 56184 h 150622"/>
              <a:gd name="connsiteX9" fmla="*/ 474664 w 505158"/>
              <a:gd name="connsiteY9" fmla="*/ 98486 h 150622"/>
              <a:gd name="connsiteX10" fmla="*/ 505158 w 505158"/>
              <a:gd name="connsiteY10" fmla="*/ 150622 h 150622"/>
              <a:gd name="connsiteX11" fmla="*/ 505158 w 505158"/>
              <a:gd name="connsiteY11" fmla="*/ 150622 h 150622"/>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6171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4664 w 505158"/>
              <a:gd name="connsiteY9" fmla="*/ 98473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 name="connsiteX0" fmla="*/ 0 w 505158"/>
              <a:gd name="connsiteY0" fmla="*/ 99453 h 150609"/>
              <a:gd name="connsiteX1" fmla="*/ 39918 w 505158"/>
              <a:gd name="connsiteY1" fmla="*/ 69080 h 150609"/>
              <a:gd name="connsiteX2" fmla="*/ 91739 w 505158"/>
              <a:gd name="connsiteY2" fmla="*/ 34530 h 150609"/>
              <a:gd name="connsiteX3" fmla="*/ 138219 w 505158"/>
              <a:gd name="connsiteY3" fmla="*/ 18544 h 150609"/>
              <a:gd name="connsiteX4" fmla="*/ 160600 w 505158"/>
              <a:gd name="connsiteY4" fmla="*/ 9691 h 150609"/>
              <a:gd name="connsiteX5" fmla="*/ 227002 w 505158"/>
              <a:gd name="connsiteY5" fmla="*/ 99 h 150609"/>
              <a:gd name="connsiteX6" fmla="*/ 306932 w 505158"/>
              <a:gd name="connsiteY6" fmla="*/ 5754 h 150609"/>
              <a:gd name="connsiteX7" fmla="*/ 374073 w 505158"/>
              <a:gd name="connsiteY7" fmla="*/ 21741 h 150609"/>
              <a:gd name="connsiteX8" fmla="*/ 431623 w 505158"/>
              <a:gd name="connsiteY8" fmla="*/ 51255 h 150609"/>
              <a:gd name="connsiteX9" fmla="*/ 477122 w 505158"/>
              <a:gd name="connsiteY9" fmla="*/ 93557 h 150609"/>
              <a:gd name="connsiteX10" fmla="*/ 505158 w 505158"/>
              <a:gd name="connsiteY10" fmla="*/ 150609 h 150609"/>
              <a:gd name="connsiteX11" fmla="*/ 505158 w 505158"/>
              <a:gd name="connsiteY11" fmla="*/ 150609 h 15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158" h="150609">
                <a:moveTo>
                  <a:pt x="0" y="99453"/>
                </a:moveTo>
                <a:cubicBezTo>
                  <a:pt x="6653" y="95210"/>
                  <a:pt x="24628" y="79900"/>
                  <a:pt x="39918" y="69080"/>
                </a:cubicBezTo>
                <a:cubicBezTo>
                  <a:pt x="55208" y="58260"/>
                  <a:pt x="75356" y="42953"/>
                  <a:pt x="91739" y="34530"/>
                </a:cubicBezTo>
                <a:cubicBezTo>
                  <a:pt x="108123" y="26107"/>
                  <a:pt x="126742" y="22684"/>
                  <a:pt x="138219" y="18544"/>
                </a:cubicBezTo>
                <a:cubicBezTo>
                  <a:pt x="149696" y="14404"/>
                  <a:pt x="145803" y="12765"/>
                  <a:pt x="160600" y="9691"/>
                </a:cubicBezTo>
                <a:cubicBezTo>
                  <a:pt x="175397" y="6617"/>
                  <a:pt x="202613" y="755"/>
                  <a:pt x="227002" y="99"/>
                </a:cubicBezTo>
                <a:cubicBezTo>
                  <a:pt x="251391" y="-557"/>
                  <a:pt x="282420" y="2147"/>
                  <a:pt x="306932" y="5754"/>
                </a:cubicBezTo>
                <a:cubicBezTo>
                  <a:pt x="331444" y="9361"/>
                  <a:pt x="353291" y="14158"/>
                  <a:pt x="374073" y="21741"/>
                </a:cubicBezTo>
                <a:cubicBezTo>
                  <a:pt x="394855" y="29324"/>
                  <a:pt x="414448" y="39286"/>
                  <a:pt x="431623" y="51255"/>
                </a:cubicBezTo>
                <a:cubicBezTo>
                  <a:pt x="448798" y="63224"/>
                  <a:pt x="459950" y="76998"/>
                  <a:pt x="477122" y="93557"/>
                </a:cubicBezTo>
                <a:cubicBezTo>
                  <a:pt x="494294" y="110116"/>
                  <a:pt x="500895" y="143149"/>
                  <a:pt x="505158" y="150609"/>
                </a:cubicBezTo>
                <a:lnTo>
                  <a:pt x="505158" y="150609"/>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Freeform 14"/>
          <p:cNvSpPr/>
          <p:nvPr/>
        </p:nvSpPr>
        <p:spPr>
          <a:xfrm>
            <a:off x="4456843" y="3649262"/>
            <a:ext cx="949978" cy="1377898"/>
          </a:xfrm>
          <a:custGeom>
            <a:avLst/>
            <a:gdLst>
              <a:gd name="connsiteX0" fmla="*/ 0 w 907284"/>
              <a:gd name="connsiteY0" fmla="*/ 1376937 h 1376937"/>
              <a:gd name="connsiteX1" fmla="*/ 88950 w 907284"/>
              <a:gd name="connsiteY1" fmla="*/ 1355589 h 1376937"/>
              <a:gd name="connsiteX2" fmla="*/ 163667 w 907284"/>
              <a:gd name="connsiteY2" fmla="*/ 1312893 h 1376937"/>
              <a:gd name="connsiteX3" fmla="*/ 252617 w 907284"/>
              <a:gd name="connsiteY3" fmla="*/ 1241734 h 1376937"/>
              <a:gd name="connsiteX4" fmla="*/ 348682 w 907284"/>
              <a:gd name="connsiteY4" fmla="*/ 1110089 h 1376937"/>
              <a:gd name="connsiteX5" fmla="*/ 441190 w 907284"/>
              <a:gd name="connsiteY5" fmla="*/ 935748 h 1376937"/>
              <a:gd name="connsiteX6" fmla="*/ 537255 w 907284"/>
              <a:gd name="connsiteY6" fmla="*/ 718711 h 1376937"/>
              <a:gd name="connsiteX7" fmla="*/ 622646 w 907284"/>
              <a:gd name="connsiteY7" fmla="*/ 469653 h 1376937"/>
              <a:gd name="connsiteX8" fmla="*/ 704480 w 907284"/>
              <a:gd name="connsiteY8" fmla="*/ 281080 h 1376937"/>
              <a:gd name="connsiteX9" fmla="*/ 761407 w 907284"/>
              <a:gd name="connsiteY9" fmla="*/ 160109 h 1376937"/>
              <a:gd name="connsiteX10" fmla="*/ 821893 w 907284"/>
              <a:gd name="connsiteY10" fmla="*/ 71159 h 1376937"/>
              <a:gd name="connsiteX11" fmla="*/ 907284 w 907284"/>
              <a:gd name="connsiteY11" fmla="*/ 0 h 1376937"/>
              <a:gd name="connsiteX12" fmla="*/ 907284 w 907284"/>
              <a:gd name="connsiteY12" fmla="*/ 0 h 1376937"/>
              <a:gd name="connsiteX0" fmla="*/ 0 w 914399"/>
              <a:gd name="connsiteY0" fmla="*/ 1373379 h 1373379"/>
              <a:gd name="connsiteX1" fmla="*/ 96065 w 914399"/>
              <a:gd name="connsiteY1" fmla="*/ 1355589 h 1373379"/>
              <a:gd name="connsiteX2" fmla="*/ 170782 w 914399"/>
              <a:gd name="connsiteY2" fmla="*/ 1312893 h 1373379"/>
              <a:gd name="connsiteX3" fmla="*/ 259732 w 914399"/>
              <a:gd name="connsiteY3" fmla="*/ 1241734 h 1373379"/>
              <a:gd name="connsiteX4" fmla="*/ 355797 w 914399"/>
              <a:gd name="connsiteY4" fmla="*/ 1110089 h 1373379"/>
              <a:gd name="connsiteX5" fmla="*/ 448305 w 914399"/>
              <a:gd name="connsiteY5" fmla="*/ 935748 h 1373379"/>
              <a:gd name="connsiteX6" fmla="*/ 544370 w 914399"/>
              <a:gd name="connsiteY6" fmla="*/ 718711 h 1373379"/>
              <a:gd name="connsiteX7" fmla="*/ 629761 w 914399"/>
              <a:gd name="connsiteY7" fmla="*/ 469653 h 1373379"/>
              <a:gd name="connsiteX8" fmla="*/ 711595 w 914399"/>
              <a:gd name="connsiteY8" fmla="*/ 281080 h 1373379"/>
              <a:gd name="connsiteX9" fmla="*/ 768522 w 914399"/>
              <a:gd name="connsiteY9" fmla="*/ 160109 h 1373379"/>
              <a:gd name="connsiteX10" fmla="*/ 829008 w 914399"/>
              <a:gd name="connsiteY10" fmla="*/ 71159 h 1373379"/>
              <a:gd name="connsiteX11" fmla="*/ 914399 w 914399"/>
              <a:gd name="connsiteY11" fmla="*/ 0 h 1373379"/>
              <a:gd name="connsiteX12" fmla="*/ 914399 w 914399"/>
              <a:gd name="connsiteY12" fmla="*/ 0 h 1373379"/>
              <a:gd name="connsiteX0" fmla="*/ 0 w 914399"/>
              <a:gd name="connsiteY0" fmla="*/ 1380495 h 1380495"/>
              <a:gd name="connsiteX1" fmla="*/ 96065 w 914399"/>
              <a:gd name="connsiteY1" fmla="*/ 1355589 h 1380495"/>
              <a:gd name="connsiteX2" fmla="*/ 170782 w 914399"/>
              <a:gd name="connsiteY2" fmla="*/ 1312893 h 1380495"/>
              <a:gd name="connsiteX3" fmla="*/ 259732 w 914399"/>
              <a:gd name="connsiteY3" fmla="*/ 1241734 h 1380495"/>
              <a:gd name="connsiteX4" fmla="*/ 355797 w 914399"/>
              <a:gd name="connsiteY4" fmla="*/ 1110089 h 1380495"/>
              <a:gd name="connsiteX5" fmla="*/ 448305 w 914399"/>
              <a:gd name="connsiteY5" fmla="*/ 935748 h 1380495"/>
              <a:gd name="connsiteX6" fmla="*/ 544370 w 914399"/>
              <a:gd name="connsiteY6" fmla="*/ 718711 h 1380495"/>
              <a:gd name="connsiteX7" fmla="*/ 629761 w 914399"/>
              <a:gd name="connsiteY7" fmla="*/ 469653 h 1380495"/>
              <a:gd name="connsiteX8" fmla="*/ 711595 w 914399"/>
              <a:gd name="connsiteY8" fmla="*/ 281080 h 1380495"/>
              <a:gd name="connsiteX9" fmla="*/ 768522 w 914399"/>
              <a:gd name="connsiteY9" fmla="*/ 160109 h 1380495"/>
              <a:gd name="connsiteX10" fmla="*/ 829008 w 914399"/>
              <a:gd name="connsiteY10" fmla="*/ 71159 h 1380495"/>
              <a:gd name="connsiteX11" fmla="*/ 914399 w 914399"/>
              <a:gd name="connsiteY11" fmla="*/ 0 h 1380495"/>
              <a:gd name="connsiteX12" fmla="*/ 914399 w 914399"/>
              <a:gd name="connsiteY12" fmla="*/ 0 h 1380495"/>
              <a:gd name="connsiteX0" fmla="*/ 0 w 925073"/>
              <a:gd name="connsiteY0" fmla="*/ 1380495 h 1380495"/>
              <a:gd name="connsiteX1" fmla="*/ 106739 w 925073"/>
              <a:gd name="connsiteY1" fmla="*/ 1355589 h 1380495"/>
              <a:gd name="connsiteX2" fmla="*/ 181456 w 925073"/>
              <a:gd name="connsiteY2" fmla="*/ 1312893 h 1380495"/>
              <a:gd name="connsiteX3" fmla="*/ 270406 w 925073"/>
              <a:gd name="connsiteY3" fmla="*/ 1241734 h 1380495"/>
              <a:gd name="connsiteX4" fmla="*/ 366471 w 925073"/>
              <a:gd name="connsiteY4" fmla="*/ 1110089 h 1380495"/>
              <a:gd name="connsiteX5" fmla="*/ 458979 w 925073"/>
              <a:gd name="connsiteY5" fmla="*/ 935748 h 1380495"/>
              <a:gd name="connsiteX6" fmla="*/ 555044 w 925073"/>
              <a:gd name="connsiteY6" fmla="*/ 718711 h 1380495"/>
              <a:gd name="connsiteX7" fmla="*/ 640435 w 925073"/>
              <a:gd name="connsiteY7" fmla="*/ 469653 h 1380495"/>
              <a:gd name="connsiteX8" fmla="*/ 722269 w 925073"/>
              <a:gd name="connsiteY8" fmla="*/ 281080 h 1380495"/>
              <a:gd name="connsiteX9" fmla="*/ 779196 w 925073"/>
              <a:gd name="connsiteY9" fmla="*/ 160109 h 1380495"/>
              <a:gd name="connsiteX10" fmla="*/ 839682 w 925073"/>
              <a:gd name="connsiteY10" fmla="*/ 71159 h 1380495"/>
              <a:gd name="connsiteX11" fmla="*/ 925073 w 925073"/>
              <a:gd name="connsiteY11" fmla="*/ 0 h 1380495"/>
              <a:gd name="connsiteX12" fmla="*/ 925073 w 925073"/>
              <a:gd name="connsiteY12" fmla="*/ 0 h 1380495"/>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2893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28631"/>
              <a:gd name="connsiteY0" fmla="*/ 1376937 h 1376937"/>
              <a:gd name="connsiteX1" fmla="*/ 110297 w 928631"/>
              <a:gd name="connsiteY1" fmla="*/ 1355589 h 1376937"/>
              <a:gd name="connsiteX2" fmla="*/ 185014 w 928631"/>
              <a:gd name="connsiteY2" fmla="*/ 1316451 h 1376937"/>
              <a:gd name="connsiteX3" fmla="*/ 273964 w 928631"/>
              <a:gd name="connsiteY3" fmla="*/ 1241734 h 1376937"/>
              <a:gd name="connsiteX4" fmla="*/ 370029 w 928631"/>
              <a:gd name="connsiteY4" fmla="*/ 1110089 h 1376937"/>
              <a:gd name="connsiteX5" fmla="*/ 462537 w 928631"/>
              <a:gd name="connsiteY5" fmla="*/ 935748 h 1376937"/>
              <a:gd name="connsiteX6" fmla="*/ 558602 w 928631"/>
              <a:gd name="connsiteY6" fmla="*/ 718711 h 1376937"/>
              <a:gd name="connsiteX7" fmla="*/ 643993 w 928631"/>
              <a:gd name="connsiteY7" fmla="*/ 469653 h 1376937"/>
              <a:gd name="connsiteX8" fmla="*/ 725827 w 928631"/>
              <a:gd name="connsiteY8" fmla="*/ 281080 h 1376937"/>
              <a:gd name="connsiteX9" fmla="*/ 782754 w 928631"/>
              <a:gd name="connsiteY9" fmla="*/ 160109 h 1376937"/>
              <a:gd name="connsiteX10" fmla="*/ 843240 w 928631"/>
              <a:gd name="connsiteY10" fmla="*/ 71159 h 1376937"/>
              <a:gd name="connsiteX11" fmla="*/ 928631 w 928631"/>
              <a:gd name="connsiteY11" fmla="*/ 0 h 1376937"/>
              <a:gd name="connsiteX12" fmla="*/ 928631 w 928631"/>
              <a:gd name="connsiteY12" fmla="*/ 0 h 1376937"/>
              <a:gd name="connsiteX0" fmla="*/ 0 w 937162"/>
              <a:gd name="connsiteY0" fmla="*/ 1384509 h 1384509"/>
              <a:gd name="connsiteX1" fmla="*/ 110297 w 937162"/>
              <a:gd name="connsiteY1" fmla="*/ 1363161 h 1384509"/>
              <a:gd name="connsiteX2" fmla="*/ 185014 w 937162"/>
              <a:gd name="connsiteY2" fmla="*/ 1324023 h 1384509"/>
              <a:gd name="connsiteX3" fmla="*/ 273964 w 937162"/>
              <a:gd name="connsiteY3" fmla="*/ 1249306 h 1384509"/>
              <a:gd name="connsiteX4" fmla="*/ 370029 w 937162"/>
              <a:gd name="connsiteY4" fmla="*/ 1117661 h 1384509"/>
              <a:gd name="connsiteX5" fmla="*/ 462537 w 937162"/>
              <a:gd name="connsiteY5" fmla="*/ 943320 h 1384509"/>
              <a:gd name="connsiteX6" fmla="*/ 558602 w 937162"/>
              <a:gd name="connsiteY6" fmla="*/ 726283 h 1384509"/>
              <a:gd name="connsiteX7" fmla="*/ 643993 w 937162"/>
              <a:gd name="connsiteY7" fmla="*/ 477225 h 1384509"/>
              <a:gd name="connsiteX8" fmla="*/ 725827 w 937162"/>
              <a:gd name="connsiteY8" fmla="*/ 288652 h 1384509"/>
              <a:gd name="connsiteX9" fmla="*/ 782754 w 937162"/>
              <a:gd name="connsiteY9" fmla="*/ 167681 h 1384509"/>
              <a:gd name="connsiteX10" fmla="*/ 843240 w 937162"/>
              <a:gd name="connsiteY10" fmla="*/ 78731 h 1384509"/>
              <a:gd name="connsiteX11" fmla="*/ 928631 w 937162"/>
              <a:gd name="connsiteY11" fmla="*/ 7572 h 1384509"/>
              <a:gd name="connsiteX12" fmla="*/ 935746 w 937162"/>
              <a:gd name="connsiteY12" fmla="*/ 456 h 1384509"/>
              <a:gd name="connsiteX0" fmla="*/ 0 w 939304"/>
              <a:gd name="connsiteY0" fmla="*/ 1387611 h 1387611"/>
              <a:gd name="connsiteX1" fmla="*/ 110297 w 939304"/>
              <a:gd name="connsiteY1" fmla="*/ 1366263 h 1387611"/>
              <a:gd name="connsiteX2" fmla="*/ 185014 w 939304"/>
              <a:gd name="connsiteY2" fmla="*/ 1327125 h 1387611"/>
              <a:gd name="connsiteX3" fmla="*/ 273964 w 939304"/>
              <a:gd name="connsiteY3" fmla="*/ 1252408 h 1387611"/>
              <a:gd name="connsiteX4" fmla="*/ 370029 w 939304"/>
              <a:gd name="connsiteY4" fmla="*/ 1120763 h 1387611"/>
              <a:gd name="connsiteX5" fmla="*/ 462537 w 939304"/>
              <a:gd name="connsiteY5" fmla="*/ 946422 h 1387611"/>
              <a:gd name="connsiteX6" fmla="*/ 558602 w 939304"/>
              <a:gd name="connsiteY6" fmla="*/ 729385 h 1387611"/>
              <a:gd name="connsiteX7" fmla="*/ 643993 w 939304"/>
              <a:gd name="connsiteY7" fmla="*/ 480327 h 1387611"/>
              <a:gd name="connsiteX8" fmla="*/ 725827 w 939304"/>
              <a:gd name="connsiteY8" fmla="*/ 291754 h 1387611"/>
              <a:gd name="connsiteX9" fmla="*/ 782754 w 939304"/>
              <a:gd name="connsiteY9" fmla="*/ 170783 h 1387611"/>
              <a:gd name="connsiteX10" fmla="*/ 843240 w 939304"/>
              <a:gd name="connsiteY10" fmla="*/ 81833 h 1387611"/>
              <a:gd name="connsiteX11" fmla="*/ 928631 w 939304"/>
              <a:gd name="connsiteY11" fmla="*/ 10674 h 1387611"/>
              <a:gd name="connsiteX12" fmla="*/ 939304 w 939304"/>
              <a:gd name="connsiteY12" fmla="*/ 0 h 1387611"/>
              <a:gd name="connsiteX0" fmla="*/ 0 w 939304"/>
              <a:gd name="connsiteY0" fmla="*/ 1391169 h 1391169"/>
              <a:gd name="connsiteX1" fmla="*/ 110297 w 939304"/>
              <a:gd name="connsiteY1" fmla="*/ 1369821 h 1391169"/>
              <a:gd name="connsiteX2" fmla="*/ 185014 w 939304"/>
              <a:gd name="connsiteY2" fmla="*/ 1330683 h 1391169"/>
              <a:gd name="connsiteX3" fmla="*/ 273964 w 939304"/>
              <a:gd name="connsiteY3" fmla="*/ 1255966 h 1391169"/>
              <a:gd name="connsiteX4" fmla="*/ 370029 w 939304"/>
              <a:gd name="connsiteY4" fmla="*/ 1124321 h 1391169"/>
              <a:gd name="connsiteX5" fmla="*/ 462537 w 939304"/>
              <a:gd name="connsiteY5" fmla="*/ 949980 h 1391169"/>
              <a:gd name="connsiteX6" fmla="*/ 558602 w 939304"/>
              <a:gd name="connsiteY6" fmla="*/ 732943 h 1391169"/>
              <a:gd name="connsiteX7" fmla="*/ 643993 w 939304"/>
              <a:gd name="connsiteY7" fmla="*/ 483885 h 1391169"/>
              <a:gd name="connsiteX8" fmla="*/ 725827 w 939304"/>
              <a:gd name="connsiteY8" fmla="*/ 295312 h 1391169"/>
              <a:gd name="connsiteX9" fmla="*/ 782754 w 939304"/>
              <a:gd name="connsiteY9" fmla="*/ 174341 h 1391169"/>
              <a:gd name="connsiteX10" fmla="*/ 843240 w 939304"/>
              <a:gd name="connsiteY10" fmla="*/ 85391 h 1391169"/>
              <a:gd name="connsiteX11" fmla="*/ 928631 w 939304"/>
              <a:gd name="connsiteY11" fmla="*/ 14232 h 1391169"/>
              <a:gd name="connsiteX12" fmla="*/ 939304 w 939304"/>
              <a:gd name="connsiteY12" fmla="*/ 0 h 1391169"/>
              <a:gd name="connsiteX0" fmla="*/ 0 w 939304"/>
              <a:gd name="connsiteY0" fmla="*/ 1391169 h 1391169"/>
              <a:gd name="connsiteX1" fmla="*/ 110297 w 939304"/>
              <a:gd name="connsiteY1" fmla="*/ 1369821 h 1391169"/>
              <a:gd name="connsiteX2" fmla="*/ 185014 w 939304"/>
              <a:gd name="connsiteY2" fmla="*/ 1330683 h 1391169"/>
              <a:gd name="connsiteX3" fmla="*/ 273964 w 939304"/>
              <a:gd name="connsiteY3" fmla="*/ 1255966 h 1391169"/>
              <a:gd name="connsiteX4" fmla="*/ 370029 w 939304"/>
              <a:gd name="connsiteY4" fmla="*/ 1124321 h 1391169"/>
              <a:gd name="connsiteX5" fmla="*/ 462537 w 939304"/>
              <a:gd name="connsiteY5" fmla="*/ 949980 h 1391169"/>
              <a:gd name="connsiteX6" fmla="*/ 558602 w 939304"/>
              <a:gd name="connsiteY6" fmla="*/ 732943 h 1391169"/>
              <a:gd name="connsiteX7" fmla="*/ 643993 w 939304"/>
              <a:gd name="connsiteY7" fmla="*/ 483885 h 1391169"/>
              <a:gd name="connsiteX8" fmla="*/ 725827 w 939304"/>
              <a:gd name="connsiteY8" fmla="*/ 295312 h 1391169"/>
              <a:gd name="connsiteX9" fmla="*/ 782754 w 939304"/>
              <a:gd name="connsiteY9" fmla="*/ 174341 h 1391169"/>
              <a:gd name="connsiteX10" fmla="*/ 843240 w 939304"/>
              <a:gd name="connsiteY10" fmla="*/ 85391 h 1391169"/>
              <a:gd name="connsiteX11" fmla="*/ 928631 w 939304"/>
              <a:gd name="connsiteY11" fmla="*/ 14232 h 1391169"/>
              <a:gd name="connsiteX12" fmla="*/ 939304 w 939304"/>
              <a:gd name="connsiteY12" fmla="*/ 0 h 1391169"/>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28631 w 949978"/>
              <a:gd name="connsiteY11" fmla="*/ 17790 h 1394727"/>
              <a:gd name="connsiteX12" fmla="*/ 949978 w 949978"/>
              <a:gd name="connsiteY12"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28464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28464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85014 w 949978"/>
              <a:gd name="connsiteY2" fmla="*/ 1334241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75538 w 949978"/>
              <a:gd name="connsiteY2" fmla="*/ 1329446 h 1394727"/>
              <a:gd name="connsiteX3" fmla="*/ 273964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10297 w 949978"/>
              <a:gd name="connsiteY1" fmla="*/ 1373379 h 1394727"/>
              <a:gd name="connsiteX2" fmla="*/ 175538 w 949978"/>
              <a:gd name="connsiteY2" fmla="*/ 1329446 h 1394727"/>
              <a:gd name="connsiteX3" fmla="*/ 264489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 name="connsiteX0" fmla="*/ 0 w 949978"/>
              <a:gd name="connsiteY0" fmla="*/ 1394727 h 1394727"/>
              <a:gd name="connsiteX1" fmla="*/ 105560 w 949978"/>
              <a:gd name="connsiteY1" fmla="*/ 1363788 h 1394727"/>
              <a:gd name="connsiteX2" fmla="*/ 175538 w 949978"/>
              <a:gd name="connsiteY2" fmla="*/ 1329446 h 1394727"/>
              <a:gd name="connsiteX3" fmla="*/ 264489 w 949978"/>
              <a:gd name="connsiteY3" fmla="*/ 1259524 h 1394727"/>
              <a:gd name="connsiteX4" fmla="*/ 370029 w 949978"/>
              <a:gd name="connsiteY4" fmla="*/ 1127879 h 1394727"/>
              <a:gd name="connsiteX5" fmla="*/ 462537 w 949978"/>
              <a:gd name="connsiteY5" fmla="*/ 953538 h 1394727"/>
              <a:gd name="connsiteX6" fmla="*/ 558602 w 949978"/>
              <a:gd name="connsiteY6" fmla="*/ 736501 h 1394727"/>
              <a:gd name="connsiteX7" fmla="*/ 643993 w 949978"/>
              <a:gd name="connsiteY7" fmla="*/ 487443 h 1394727"/>
              <a:gd name="connsiteX8" fmla="*/ 725827 w 949978"/>
              <a:gd name="connsiteY8" fmla="*/ 298870 h 1394727"/>
              <a:gd name="connsiteX9" fmla="*/ 782754 w 949978"/>
              <a:gd name="connsiteY9" fmla="*/ 177899 h 1394727"/>
              <a:gd name="connsiteX10" fmla="*/ 843240 w 949978"/>
              <a:gd name="connsiteY10" fmla="*/ 88949 h 1394727"/>
              <a:gd name="connsiteX11" fmla="*/ 900168 w 949978"/>
              <a:gd name="connsiteY11" fmla="*/ 32022 h 1394727"/>
              <a:gd name="connsiteX12" fmla="*/ 928631 w 949978"/>
              <a:gd name="connsiteY12" fmla="*/ 17790 h 1394727"/>
              <a:gd name="connsiteX13" fmla="*/ 949978 w 949978"/>
              <a:gd name="connsiteY13" fmla="*/ 0 h 139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978" h="1394727">
                <a:moveTo>
                  <a:pt x="0" y="1394727"/>
                </a:moveTo>
                <a:cubicBezTo>
                  <a:pt x="30836" y="1392948"/>
                  <a:pt x="76304" y="1374668"/>
                  <a:pt x="105560" y="1363788"/>
                </a:cubicBezTo>
                <a:cubicBezTo>
                  <a:pt x="134816" y="1352908"/>
                  <a:pt x="149050" y="1346823"/>
                  <a:pt x="175538" y="1329446"/>
                </a:cubicBezTo>
                <a:cubicBezTo>
                  <a:pt x="202026" y="1312069"/>
                  <a:pt x="232074" y="1293118"/>
                  <a:pt x="264489" y="1259524"/>
                </a:cubicBezTo>
                <a:cubicBezTo>
                  <a:pt x="296904" y="1225930"/>
                  <a:pt x="337021" y="1178877"/>
                  <a:pt x="370029" y="1127879"/>
                </a:cubicBezTo>
                <a:cubicBezTo>
                  <a:pt x="403037" y="1076881"/>
                  <a:pt x="431108" y="1018768"/>
                  <a:pt x="462537" y="953538"/>
                </a:cubicBezTo>
                <a:cubicBezTo>
                  <a:pt x="493966" y="888308"/>
                  <a:pt x="528359" y="814183"/>
                  <a:pt x="558602" y="736501"/>
                </a:cubicBezTo>
                <a:cubicBezTo>
                  <a:pt x="588845" y="658819"/>
                  <a:pt x="616122" y="560381"/>
                  <a:pt x="643993" y="487443"/>
                </a:cubicBezTo>
                <a:cubicBezTo>
                  <a:pt x="671864" y="414504"/>
                  <a:pt x="702700" y="350461"/>
                  <a:pt x="725827" y="298870"/>
                </a:cubicBezTo>
                <a:cubicBezTo>
                  <a:pt x="748954" y="247279"/>
                  <a:pt x="763185" y="212886"/>
                  <a:pt x="782754" y="177899"/>
                </a:cubicBezTo>
                <a:cubicBezTo>
                  <a:pt x="802323" y="142912"/>
                  <a:pt x="823671" y="113262"/>
                  <a:pt x="843240" y="88949"/>
                </a:cubicBezTo>
                <a:cubicBezTo>
                  <a:pt x="862809" y="64636"/>
                  <a:pt x="885936" y="43882"/>
                  <a:pt x="900168" y="32022"/>
                </a:cubicBezTo>
                <a:cubicBezTo>
                  <a:pt x="914400" y="20162"/>
                  <a:pt x="920329" y="23127"/>
                  <a:pt x="928631" y="17790"/>
                </a:cubicBezTo>
                <a:cubicBezTo>
                  <a:pt x="936933" y="12453"/>
                  <a:pt x="947606" y="2372"/>
                  <a:pt x="949978"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15"/>
          <p:cNvSpPr/>
          <p:nvPr/>
        </p:nvSpPr>
        <p:spPr>
          <a:xfrm>
            <a:off x="6681093" y="3767879"/>
            <a:ext cx="271104" cy="1260914"/>
          </a:xfrm>
          <a:custGeom>
            <a:avLst/>
            <a:gdLst>
              <a:gd name="connsiteX0" fmla="*/ 0 w 261914"/>
              <a:gd name="connsiteY0" fmla="*/ 0 h 1238259"/>
              <a:gd name="connsiteX1" fmla="*/ 27570 w 261914"/>
              <a:gd name="connsiteY1" fmla="*/ 87305 h 1238259"/>
              <a:gd name="connsiteX2" fmla="*/ 50545 w 261914"/>
              <a:gd name="connsiteY2" fmla="*/ 298674 h 1238259"/>
              <a:gd name="connsiteX3" fmla="*/ 41355 w 261914"/>
              <a:gd name="connsiteY3" fmla="*/ 850071 h 1238259"/>
              <a:gd name="connsiteX4" fmla="*/ 50545 w 261914"/>
              <a:gd name="connsiteY4" fmla="*/ 1020085 h 1238259"/>
              <a:gd name="connsiteX5" fmla="*/ 64330 w 261914"/>
              <a:gd name="connsiteY5" fmla="*/ 1098199 h 1238259"/>
              <a:gd name="connsiteX6" fmla="*/ 114875 w 261914"/>
              <a:gd name="connsiteY6" fmla="*/ 1176314 h 1238259"/>
              <a:gd name="connsiteX7" fmla="*/ 151635 w 261914"/>
              <a:gd name="connsiteY7" fmla="*/ 1213074 h 1238259"/>
              <a:gd name="connsiteX8" fmla="*/ 220559 w 261914"/>
              <a:gd name="connsiteY8" fmla="*/ 1236049 h 1238259"/>
              <a:gd name="connsiteX9" fmla="*/ 261914 w 261914"/>
              <a:gd name="connsiteY9" fmla="*/ 1236049 h 1238259"/>
              <a:gd name="connsiteX0" fmla="*/ 0 w 261914"/>
              <a:gd name="connsiteY0" fmla="*/ 0 h 1256639"/>
              <a:gd name="connsiteX1" fmla="*/ 27570 w 261914"/>
              <a:gd name="connsiteY1" fmla="*/ 105685 h 1256639"/>
              <a:gd name="connsiteX2" fmla="*/ 50545 w 261914"/>
              <a:gd name="connsiteY2" fmla="*/ 317054 h 1256639"/>
              <a:gd name="connsiteX3" fmla="*/ 41355 w 261914"/>
              <a:gd name="connsiteY3" fmla="*/ 868451 h 1256639"/>
              <a:gd name="connsiteX4" fmla="*/ 50545 w 261914"/>
              <a:gd name="connsiteY4" fmla="*/ 1038465 h 1256639"/>
              <a:gd name="connsiteX5" fmla="*/ 64330 w 261914"/>
              <a:gd name="connsiteY5" fmla="*/ 1116579 h 1256639"/>
              <a:gd name="connsiteX6" fmla="*/ 114875 w 261914"/>
              <a:gd name="connsiteY6" fmla="*/ 1194694 h 1256639"/>
              <a:gd name="connsiteX7" fmla="*/ 151635 w 261914"/>
              <a:gd name="connsiteY7" fmla="*/ 1231454 h 1256639"/>
              <a:gd name="connsiteX8" fmla="*/ 220559 w 261914"/>
              <a:gd name="connsiteY8" fmla="*/ 1254429 h 1256639"/>
              <a:gd name="connsiteX9" fmla="*/ 261914 w 261914"/>
              <a:gd name="connsiteY9" fmla="*/ 1254429 h 1256639"/>
              <a:gd name="connsiteX0" fmla="*/ 0 w 271104"/>
              <a:gd name="connsiteY0" fmla="*/ 0 h 1261234"/>
              <a:gd name="connsiteX1" fmla="*/ 36760 w 271104"/>
              <a:gd name="connsiteY1" fmla="*/ 110280 h 1261234"/>
              <a:gd name="connsiteX2" fmla="*/ 59735 w 271104"/>
              <a:gd name="connsiteY2" fmla="*/ 321649 h 1261234"/>
              <a:gd name="connsiteX3" fmla="*/ 50545 w 271104"/>
              <a:gd name="connsiteY3" fmla="*/ 873046 h 1261234"/>
              <a:gd name="connsiteX4" fmla="*/ 59735 w 271104"/>
              <a:gd name="connsiteY4" fmla="*/ 1043060 h 1261234"/>
              <a:gd name="connsiteX5" fmla="*/ 73520 w 271104"/>
              <a:gd name="connsiteY5" fmla="*/ 1121174 h 1261234"/>
              <a:gd name="connsiteX6" fmla="*/ 124065 w 271104"/>
              <a:gd name="connsiteY6" fmla="*/ 1199289 h 1261234"/>
              <a:gd name="connsiteX7" fmla="*/ 160825 w 271104"/>
              <a:gd name="connsiteY7" fmla="*/ 1236049 h 1261234"/>
              <a:gd name="connsiteX8" fmla="*/ 229749 w 271104"/>
              <a:gd name="connsiteY8" fmla="*/ 1259024 h 1261234"/>
              <a:gd name="connsiteX9" fmla="*/ 271104 w 271104"/>
              <a:gd name="connsiteY9"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0545 w 271104"/>
              <a:gd name="connsiteY3" fmla="*/ 873046 h 1261234"/>
              <a:gd name="connsiteX4" fmla="*/ 59735 w 271104"/>
              <a:gd name="connsiteY4" fmla="*/ 1043060 h 1261234"/>
              <a:gd name="connsiteX5" fmla="*/ 73520 w 271104"/>
              <a:gd name="connsiteY5" fmla="*/ 1121174 h 1261234"/>
              <a:gd name="connsiteX6" fmla="*/ 124065 w 271104"/>
              <a:gd name="connsiteY6" fmla="*/ 1199289 h 1261234"/>
              <a:gd name="connsiteX7" fmla="*/ 160825 w 271104"/>
              <a:gd name="connsiteY7" fmla="*/ 1236049 h 1261234"/>
              <a:gd name="connsiteX8" fmla="*/ 229749 w 271104"/>
              <a:gd name="connsiteY8" fmla="*/ 1259024 h 1261234"/>
              <a:gd name="connsiteX9" fmla="*/ 271104 w 271104"/>
              <a:gd name="connsiteY9"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9735 w 271104"/>
              <a:gd name="connsiteY3" fmla="*/ 638702 h 1261234"/>
              <a:gd name="connsiteX4" fmla="*/ 50545 w 271104"/>
              <a:gd name="connsiteY4" fmla="*/ 873046 h 1261234"/>
              <a:gd name="connsiteX5" fmla="*/ 59735 w 271104"/>
              <a:gd name="connsiteY5" fmla="*/ 1043060 h 1261234"/>
              <a:gd name="connsiteX6" fmla="*/ 73520 w 271104"/>
              <a:gd name="connsiteY6" fmla="*/ 1121174 h 1261234"/>
              <a:gd name="connsiteX7" fmla="*/ 124065 w 271104"/>
              <a:gd name="connsiteY7" fmla="*/ 1199289 h 1261234"/>
              <a:gd name="connsiteX8" fmla="*/ 160825 w 271104"/>
              <a:gd name="connsiteY8" fmla="*/ 1236049 h 1261234"/>
              <a:gd name="connsiteX9" fmla="*/ 229749 w 271104"/>
              <a:gd name="connsiteY9" fmla="*/ 1259024 h 1261234"/>
              <a:gd name="connsiteX10" fmla="*/ 271104 w 271104"/>
              <a:gd name="connsiteY10"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9735 w 271104"/>
              <a:gd name="connsiteY5" fmla="*/ 1043060 h 1261234"/>
              <a:gd name="connsiteX6" fmla="*/ 73520 w 271104"/>
              <a:gd name="connsiteY6" fmla="*/ 1121174 h 1261234"/>
              <a:gd name="connsiteX7" fmla="*/ 124065 w 271104"/>
              <a:gd name="connsiteY7" fmla="*/ 1199289 h 1261234"/>
              <a:gd name="connsiteX8" fmla="*/ 160825 w 271104"/>
              <a:gd name="connsiteY8" fmla="*/ 1236049 h 1261234"/>
              <a:gd name="connsiteX9" fmla="*/ 229749 w 271104"/>
              <a:gd name="connsiteY9" fmla="*/ 1259024 h 1261234"/>
              <a:gd name="connsiteX10" fmla="*/ 271104 w 271104"/>
              <a:gd name="connsiteY10"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1174 h 1261234"/>
              <a:gd name="connsiteX7" fmla="*/ 124065 w 271104"/>
              <a:gd name="connsiteY7" fmla="*/ 1199289 h 1261234"/>
              <a:gd name="connsiteX8" fmla="*/ 160825 w 271104"/>
              <a:gd name="connsiteY8" fmla="*/ 1236049 h 1261234"/>
              <a:gd name="connsiteX9" fmla="*/ 229749 w 271104"/>
              <a:gd name="connsiteY9" fmla="*/ 1259024 h 1261234"/>
              <a:gd name="connsiteX10" fmla="*/ 271104 w 271104"/>
              <a:gd name="connsiteY10"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1174 h 1261234"/>
              <a:gd name="connsiteX7" fmla="*/ 91900 w 271104"/>
              <a:gd name="connsiteY7" fmla="*/ 1171719 h 1261234"/>
              <a:gd name="connsiteX8" fmla="*/ 124065 w 271104"/>
              <a:gd name="connsiteY8" fmla="*/ 1199289 h 1261234"/>
              <a:gd name="connsiteX9" fmla="*/ 160825 w 271104"/>
              <a:gd name="connsiteY9" fmla="*/ 1236049 h 1261234"/>
              <a:gd name="connsiteX10" fmla="*/ 229749 w 271104"/>
              <a:gd name="connsiteY10" fmla="*/ 1259024 h 1261234"/>
              <a:gd name="connsiteX11" fmla="*/ 271104 w 271104"/>
              <a:gd name="connsiteY11"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91900 w 271104"/>
              <a:gd name="connsiteY7" fmla="*/ 1171719 h 1261234"/>
              <a:gd name="connsiteX8" fmla="*/ 124065 w 271104"/>
              <a:gd name="connsiteY8" fmla="*/ 1199289 h 1261234"/>
              <a:gd name="connsiteX9" fmla="*/ 160825 w 271104"/>
              <a:gd name="connsiteY9" fmla="*/ 1236049 h 1261234"/>
              <a:gd name="connsiteX10" fmla="*/ 229749 w 271104"/>
              <a:gd name="connsiteY10" fmla="*/ 1259024 h 1261234"/>
              <a:gd name="connsiteX11" fmla="*/ 271104 w 271104"/>
              <a:gd name="connsiteY11"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91900 w 271104"/>
              <a:gd name="connsiteY7" fmla="*/ 1171719 h 1261234"/>
              <a:gd name="connsiteX8" fmla="*/ 124065 w 271104"/>
              <a:gd name="connsiteY8" fmla="*/ 1199289 h 1261234"/>
              <a:gd name="connsiteX9" fmla="*/ 151635 w 271104"/>
              <a:gd name="connsiteY9" fmla="*/ 1236049 h 1261234"/>
              <a:gd name="connsiteX10" fmla="*/ 229749 w 271104"/>
              <a:gd name="connsiteY10" fmla="*/ 1259024 h 1261234"/>
              <a:gd name="connsiteX11" fmla="*/ 271104 w 271104"/>
              <a:gd name="connsiteY11"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91900 w 271104"/>
              <a:gd name="connsiteY7" fmla="*/ 1171719 h 1261234"/>
              <a:gd name="connsiteX8" fmla="*/ 124065 w 271104"/>
              <a:gd name="connsiteY8" fmla="*/ 1199289 h 1261234"/>
              <a:gd name="connsiteX9" fmla="*/ 229749 w 271104"/>
              <a:gd name="connsiteY9" fmla="*/ 1259024 h 1261234"/>
              <a:gd name="connsiteX10" fmla="*/ 271104 w 271104"/>
              <a:gd name="connsiteY10"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91900 w 271104"/>
              <a:gd name="connsiteY7" fmla="*/ 1171719 h 1261234"/>
              <a:gd name="connsiteX8" fmla="*/ 78115 w 271104"/>
              <a:gd name="connsiteY8" fmla="*/ 1176314 h 1261234"/>
              <a:gd name="connsiteX9" fmla="*/ 124065 w 271104"/>
              <a:gd name="connsiteY9" fmla="*/ 1199289 h 1261234"/>
              <a:gd name="connsiteX10" fmla="*/ 229749 w 271104"/>
              <a:gd name="connsiteY10" fmla="*/ 1259024 h 1261234"/>
              <a:gd name="connsiteX11" fmla="*/ 271104 w 271104"/>
              <a:gd name="connsiteY11"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91900 w 271104"/>
              <a:gd name="connsiteY7" fmla="*/ 1171719 h 1261234"/>
              <a:gd name="connsiteX8" fmla="*/ 124065 w 271104"/>
              <a:gd name="connsiteY8" fmla="*/ 1199289 h 1261234"/>
              <a:gd name="connsiteX9" fmla="*/ 229749 w 271104"/>
              <a:gd name="connsiteY9" fmla="*/ 1259024 h 1261234"/>
              <a:gd name="connsiteX10" fmla="*/ 271104 w 271104"/>
              <a:gd name="connsiteY10" fmla="*/ 1259024 h 1261234"/>
              <a:gd name="connsiteX0" fmla="*/ 0 w 271104"/>
              <a:gd name="connsiteY0" fmla="*/ 0 h 1261234"/>
              <a:gd name="connsiteX1" fmla="*/ 36760 w 271104"/>
              <a:gd name="connsiteY1" fmla="*/ 110280 h 1261234"/>
              <a:gd name="connsiteX2" fmla="*/ 59735 w 271104"/>
              <a:gd name="connsiteY2" fmla="*/ 321649 h 1261234"/>
              <a:gd name="connsiteX3" fmla="*/ 55140 w 271104"/>
              <a:gd name="connsiteY3" fmla="*/ 638702 h 1261234"/>
              <a:gd name="connsiteX4" fmla="*/ 50545 w 271104"/>
              <a:gd name="connsiteY4" fmla="*/ 873046 h 1261234"/>
              <a:gd name="connsiteX5" fmla="*/ 55140 w 271104"/>
              <a:gd name="connsiteY5" fmla="*/ 1043060 h 1261234"/>
              <a:gd name="connsiteX6" fmla="*/ 73520 w 271104"/>
              <a:gd name="connsiteY6" fmla="*/ 1125769 h 1261234"/>
              <a:gd name="connsiteX7" fmla="*/ 124065 w 271104"/>
              <a:gd name="connsiteY7" fmla="*/ 1199289 h 1261234"/>
              <a:gd name="connsiteX8" fmla="*/ 229749 w 271104"/>
              <a:gd name="connsiteY8" fmla="*/ 1259024 h 1261234"/>
              <a:gd name="connsiteX9" fmla="*/ 271104 w 271104"/>
              <a:gd name="connsiteY9" fmla="*/ 1259024 h 1261234"/>
              <a:gd name="connsiteX0" fmla="*/ 0 w 271104"/>
              <a:gd name="connsiteY0" fmla="*/ 0 h 1260606"/>
              <a:gd name="connsiteX1" fmla="*/ 36760 w 271104"/>
              <a:gd name="connsiteY1" fmla="*/ 110280 h 1260606"/>
              <a:gd name="connsiteX2" fmla="*/ 59735 w 271104"/>
              <a:gd name="connsiteY2" fmla="*/ 321649 h 1260606"/>
              <a:gd name="connsiteX3" fmla="*/ 55140 w 271104"/>
              <a:gd name="connsiteY3" fmla="*/ 638702 h 1260606"/>
              <a:gd name="connsiteX4" fmla="*/ 50545 w 271104"/>
              <a:gd name="connsiteY4" fmla="*/ 873046 h 1260606"/>
              <a:gd name="connsiteX5" fmla="*/ 55140 w 271104"/>
              <a:gd name="connsiteY5" fmla="*/ 1043060 h 1260606"/>
              <a:gd name="connsiteX6" fmla="*/ 73520 w 271104"/>
              <a:gd name="connsiteY6" fmla="*/ 1125769 h 1260606"/>
              <a:gd name="connsiteX7" fmla="*/ 124065 w 271104"/>
              <a:gd name="connsiteY7" fmla="*/ 1199289 h 1260606"/>
              <a:gd name="connsiteX8" fmla="*/ 160825 w 271104"/>
              <a:gd name="connsiteY8" fmla="*/ 1245239 h 1260606"/>
              <a:gd name="connsiteX9" fmla="*/ 229749 w 271104"/>
              <a:gd name="connsiteY9" fmla="*/ 1259024 h 1260606"/>
              <a:gd name="connsiteX10" fmla="*/ 271104 w 271104"/>
              <a:gd name="connsiteY10" fmla="*/ 1259024 h 1260606"/>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24065 w 271104"/>
              <a:gd name="connsiteY7" fmla="*/ 1199289 h 1260914"/>
              <a:gd name="connsiteX8" fmla="*/ 160825 w 271104"/>
              <a:gd name="connsiteY8" fmla="*/ 1240644 h 1260914"/>
              <a:gd name="connsiteX9" fmla="*/ 229749 w 271104"/>
              <a:gd name="connsiteY9" fmla="*/ 1259024 h 1260914"/>
              <a:gd name="connsiteX10" fmla="*/ 271104 w 271104"/>
              <a:gd name="connsiteY10" fmla="*/ 1259024 h 1260914"/>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14875 w 271104"/>
              <a:gd name="connsiteY7" fmla="*/ 1199289 h 1260914"/>
              <a:gd name="connsiteX8" fmla="*/ 160825 w 271104"/>
              <a:gd name="connsiteY8" fmla="*/ 1240644 h 1260914"/>
              <a:gd name="connsiteX9" fmla="*/ 229749 w 271104"/>
              <a:gd name="connsiteY9" fmla="*/ 1259024 h 1260914"/>
              <a:gd name="connsiteX10" fmla="*/ 271104 w 271104"/>
              <a:gd name="connsiteY10" fmla="*/ 1259024 h 1260914"/>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10280 w 271104"/>
              <a:gd name="connsiteY7" fmla="*/ 1199289 h 1260914"/>
              <a:gd name="connsiteX8" fmla="*/ 160825 w 271104"/>
              <a:gd name="connsiteY8" fmla="*/ 1240644 h 1260914"/>
              <a:gd name="connsiteX9" fmla="*/ 229749 w 271104"/>
              <a:gd name="connsiteY9" fmla="*/ 1259024 h 1260914"/>
              <a:gd name="connsiteX10" fmla="*/ 271104 w 271104"/>
              <a:gd name="connsiteY10" fmla="*/ 1259024 h 1260914"/>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19470 w 271104"/>
              <a:gd name="connsiteY7" fmla="*/ 1194694 h 1260914"/>
              <a:gd name="connsiteX8" fmla="*/ 160825 w 271104"/>
              <a:gd name="connsiteY8" fmla="*/ 1240644 h 1260914"/>
              <a:gd name="connsiteX9" fmla="*/ 229749 w 271104"/>
              <a:gd name="connsiteY9" fmla="*/ 1259024 h 1260914"/>
              <a:gd name="connsiteX10" fmla="*/ 271104 w 271104"/>
              <a:gd name="connsiteY10" fmla="*/ 1259024 h 1260914"/>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19470 w 271104"/>
              <a:gd name="connsiteY7" fmla="*/ 1199289 h 1260914"/>
              <a:gd name="connsiteX8" fmla="*/ 160825 w 271104"/>
              <a:gd name="connsiteY8" fmla="*/ 1240644 h 1260914"/>
              <a:gd name="connsiteX9" fmla="*/ 229749 w 271104"/>
              <a:gd name="connsiteY9" fmla="*/ 1259024 h 1260914"/>
              <a:gd name="connsiteX10" fmla="*/ 271104 w 271104"/>
              <a:gd name="connsiteY10" fmla="*/ 1259024 h 1260914"/>
              <a:gd name="connsiteX0" fmla="*/ 0 w 271104"/>
              <a:gd name="connsiteY0" fmla="*/ 0 h 1260914"/>
              <a:gd name="connsiteX1" fmla="*/ 36760 w 271104"/>
              <a:gd name="connsiteY1" fmla="*/ 110280 h 1260914"/>
              <a:gd name="connsiteX2" fmla="*/ 59735 w 271104"/>
              <a:gd name="connsiteY2" fmla="*/ 321649 h 1260914"/>
              <a:gd name="connsiteX3" fmla="*/ 55140 w 271104"/>
              <a:gd name="connsiteY3" fmla="*/ 638702 h 1260914"/>
              <a:gd name="connsiteX4" fmla="*/ 50545 w 271104"/>
              <a:gd name="connsiteY4" fmla="*/ 873046 h 1260914"/>
              <a:gd name="connsiteX5" fmla="*/ 55140 w 271104"/>
              <a:gd name="connsiteY5" fmla="*/ 1043060 h 1260914"/>
              <a:gd name="connsiteX6" fmla="*/ 73520 w 271104"/>
              <a:gd name="connsiteY6" fmla="*/ 1125769 h 1260914"/>
              <a:gd name="connsiteX7" fmla="*/ 114875 w 271104"/>
              <a:gd name="connsiteY7" fmla="*/ 1199289 h 1260914"/>
              <a:gd name="connsiteX8" fmla="*/ 160825 w 271104"/>
              <a:gd name="connsiteY8" fmla="*/ 1240644 h 1260914"/>
              <a:gd name="connsiteX9" fmla="*/ 229749 w 271104"/>
              <a:gd name="connsiteY9" fmla="*/ 1259024 h 1260914"/>
              <a:gd name="connsiteX10" fmla="*/ 271104 w 271104"/>
              <a:gd name="connsiteY10" fmla="*/ 1259024 h 12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04" h="1260914">
                <a:moveTo>
                  <a:pt x="0" y="0"/>
                </a:moveTo>
                <a:cubicBezTo>
                  <a:pt x="9573" y="18763"/>
                  <a:pt x="26804" y="56672"/>
                  <a:pt x="36760" y="110280"/>
                </a:cubicBezTo>
                <a:cubicBezTo>
                  <a:pt x="46716" y="163888"/>
                  <a:pt x="56672" y="232813"/>
                  <a:pt x="59735" y="321649"/>
                </a:cubicBezTo>
                <a:cubicBezTo>
                  <a:pt x="62798" y="410485"/>
                  <a:pt x="56672" y="546803"/>
                  <a:pt x="55140" y="638702"/>
                </a:cubicBezTo>
                <a:cubicBezTo>
                  <a:pt x="53608" y="730601"/>
                  <a:pt x="50545" y="805653"/>
                  <a:pt x="50545" y="873046"/>
                </a:cubicBezTo>
                <a:cubicBezTo>
                  <a:pt x="50545" y="940439"/>
                  <a:pt x="51311" y="1000940"/>
                  <a:pt x="55140" y="1043060"/>
                </a:cubicBezTo>
                <a:cubicBezTo>
                  <a:pt x="58969" y="1085181"/>
                  <a:pt x="63564" y="1099731"/>
                  <a:pt x="73520" y="1125769"/>
                </a:cubicBezTo>
                <a:cubicBezTo>
                  <a:pt x="83476" y="1151807"/>
                  <a:pt x="100324" y="1180143"/>
                  <a:pt x="114875" y="1199289"/>
                </a:cubicBezTo>
                <a:cubicBezTo>
                  <a:pt x="129426" y="1218435"/>
                  <a:pt x="143211" y="1230688"/>
                  <a:pt x="160825" y="1240644"/>
                </a:cubicBezTo>
                <a:cubicBezTo>
                  <a:pt x="178439" y="1250600"/>
                  <a:pt x="211369" y="1255961"/>
                  <a:pt x="229749" y="1259024"/>
                </a:cubicBezTo>
                <a:cubicBezTo>
                  <a:pt x="248129" y="1262087"/>
                  <a:pt x="259616" y="1260938"/>
                  <a:pt x="271104" y="1259024"/>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6946366" y="1743017"/>
            <a:ext cx="1523657" cy="3282341"/>
          </a:xfrm>
          <a:custGeom>
            <a:avLst/>
            <a:gdLst>
              <a:gd name="connsiteX0" fmla="*/ 0 w 1515973"/>
              <a:gd name="connsiteY0" fmla="*/ 3282341 h 3282341"/>
              <a:gd name="connsiteX1" fmla="*/ 99893 w 1515973"/>
              <a:gd name="connsiteY1" fmla="*/ 3266973 h 3282341"/>
              <a:gd name="connsiteX2" fmla="*/ 176733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15973"/>
              <a:gd name="connsiteY0" fmla="*/ 3282341 h 3282341"/>
              <a:gd name="connsiteX1" fmla="*/ 99893 w 1515973"/>
              <a:gd name="connsiteY1" fmla="*/ 3266973 h 3282341"/>
              <a:gd name="connsiteX2" fmla="*/ 169049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15973"/>
              <a:gd name="connsiteY0" fmla="*/ 3282341 h 3282341"/>
              <a:gd name="connsiteX1" fmla="*/ 99893 w 1515973"/>
              <a:gd name="connsiteY1" fmla="*/ 3259289 h 3282341"/>
              <a:gd name="connsiteX2" fmla="*/ 169049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23657"/>
              <a:gd name="connsiteY0" fmla="*/ 3274657 h 3274657"/>
              <a:gd name="connsiteX1" fmla="*/ 107577 w 1523657"/>
              <a:gd name="connsiteY1" fmla="*/ 3259289 h 3274657"/>
              <a:gd name="connsiteX2" fmla="*/ 176733 w 1523657"/>
              <a:gd name="connsiteY2" fmla="*/ 3213185 h 3274657"/>
              <a:gd name="connsiteX3" fmla="*/ 299678 w 1523657"/>
              <a:gd name="connsiteY3" fmla="*/ 3044136 h 3274657"/>
              <a:gd name="connsiteX4" fmla="*/ 753036 w 1523657"/>
              <a:gd name="connsiteY4" fmla="*/ 2160472 h 3274657"/>
              <a:gd name="connsiteX5" fmla="*/ 1129553 w 1523657"/>
              <a:gd name="connsiteY5" fmla="*/ 1345965 h 3274657"/>
              <a:gd name="connsiteX6" fmla="*/ 1329338 w 1523657"/>
              <a:gd name="connsiteY6" fmla="*/ 877238 h 3274657"/>
              <a:gd name="connsiteX7" fmla="*/ 1436915 w 1523657"/>
              <a:gd name="connsiteY7" fmla="*/ 554509 h 3274657"/>
              <a:gd name="connsiteX8" fmla="*/ 1498387 w 1523657"/>
              <a:gd name="connsiteY8" fmla="*/ 270200 h 3274657"/>
              <a:gd name="connsiteX9" fmla="*/ 1521439 w 1523657"/>
              <a:gd name="connsiteY9" fmla="*/ 31995 h 3274657"/>
              <a:gd name="connsiteX10" fmla="*/ 1521439 w 1523657"/>
              <a:gd name="connsiteY10" fmla="*/ 8943 h 3274657"/>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3657" h="3282341">
                <a:moveTo>
                  <a:pt x="0" y="3282341"/>
                </a:moveTo>
                <a:cubicBezTo>
                  <a:pt x="35218" y="3280420"/>
                  <a:pt x="78121" y="3270815"/>
                  <a:pt x="107577" y="3259289"/>
                </a:cubicBezTo>
                <a:cubicBezTo>
                  <a:pt x="137033" y="3247763"/>
                  <a:pt x="144716" y="3249044"/>
                  <a:pt x="176733" y="3213185"/>
                </a:cubicBezTo>
                <a:cubicBezTo>
                  <a:pt x="208750" y="3177326"/>
                  <a:pt x="195943" y="3219588"/>
                  <a:pt x="299678" y="3044136"/>
                </a:cubicBezTo>
                <a:cubicBezTo>
                  <a:pt x="403413" y="2868684"/>
                  <a:pt x="614724" y="2443501"/>
                  <a:pt x="753036" y="2160472"/>
                </a:cubicBezTo>
                <a:cubicBezTo>
                  <a:pt x="891349" y="1877444"/>
                  <a:pt x="1033503" y="1559837"/>
                  <a:pt x="1129553" y="1345965"/>
                </a:cubicBezTo>
                <a:cubicBezTo>
                  <a:pt x="1225603" y="1132093"/>
                  <a:pt x="1278111" y="1009147"/>
                  <a:pt x="1329338" y="877238"/>
                </a:cubicBezTo>
                <a:cubicBezTo>
                  <a:pt x="1380565" y="745329"/>
                  <a:pt x="1408740" y="655682"/>
                  <a:pt x="1436915" y="554509"/>
                </a:cubicBezTo>
                <a:cubicBezTo>
                  <a:pt x="1465090" y="453336"/>
                  <a:pt x="1484300" y="357286"/>
                  <a:pt x="1498387" y="270200"/>
                </a:cubicBezTo>
                <a:cubicBezTo>
                  <a:pt x="1512474" y="183114"/>
                  <a:pt x="1521439" y="31995"/>
                  <a:pt x="1521439" y="31995"/>
                </a:cubicBezTo>
                <a:cubicBezTo>
                  <a:pt x="1525281" y="-11548"/>
                  <a:pt x="1523360" y="-1303"/>
                  <a:pt x="1521439" y="894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17"/>
          <p:cNvSpPr/>
          <p:nvPr/>
        </p:nvSpPr>
        <p:spPr>
          <a:xfrm>
            <a:off x="8229600" y="1419839"/>
            <a:ext cx="239058" cy="316753"/>
          </a:xfrm>
          <a:custGeom>
            <a:avLst/>
            <a:gdLst>
              <a:gd name="connsiteX0" fmla="*/ 238205 w 239058"/>
              <a:gd name="connsiteY0" fmla="*/ 316753 h 316753"/>
              <a:gd name="connsiteX1" fmla="*/ 230521 w 239058"/>
              <a:gd name="connsiteY1" fmla="*/ 193808 h 316753"/>
              <a:gd name="connsiteX2" fmla="*/ 176733 w 239058"/>
              <a:gd name="connsiteY2" fmla="*/ 86232 h 316753"/>
              <a:gd name="connsiteX3" fmla="*/ 107576 w 239058"/>
              <a:gd name="connsiteY3" fmla="*/ 24759 h 316753"/>
              <a:gd name="connsiteX4" fmla="*/ 46104 w 239058"/>
              <a:gd name="connsiteY4" fmla="*/ 1707 h 316753"/>
              <a:gd name="connsiteX5" fmla="*/ 0 w 239058"/>
              <a:gd name="connsiteY5" fmla="*/ 1707 h 316753"/>
              <a:gd name="connsiteX6" fmla="*/ 0 w 239058"/>
              <a:gd name="connsiteY6" fmla="*/ 1707 h 3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58" h="316753">
                <a:moveTo>
                  <a:pt x="238205" y="316753"/>
                </a:moveTo>
                <a:cubicBezTo>
                  <a:pt x="239485" y="274490"/>
                  <a:pt x="240766" y="232228"/>
                  <a:pt x="230521" y="193808"/>
                </a:cubicBezTo>
                <a:cubicBezTo>
                  <a:pt x="220276" y="155388"/>
                  <a:pt x="197224" y="114407"/>
                  <a:pt x="176733" y="86232"/>
                </a:cubicBezTo>
                <a:cubicBezTo>
                  <a:pt x="156242" y="58057"/>
                  <a:pt x="129347" y="38846"/>
                  <a:pt x="107576" y="24759"/>
                </a:cubicBezTo>
                <a:cubicBezTo>
                  <a:pt x="85804" y="10671"/>
                  <a:pt x="64033" y="5549"/>
                  <a:pt x="46104" y="1707"/>
                </a:cubicBezTo>
                <a:cubicBezTo>
                  <a:pt x="28175" y="-2135"/>
                  <a:pt x="0" y="1707"/>
                  <a:pt x="0" y="1707"/>
                </a:cubicBezTo>
                <a:lnTo>
                  <a:pt x="0" y="1707"/>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18"/>
          <p:cNvSpPr/>
          <p:nvPr/>
        </p:nvSpPr>
        <p:spPr>
          <a:xfrm>
            <a:off x="7799294" y="1421546"/>
            <a:ext cx="445674" cy="683879"/>
          </a:xfrm>
          <a:custGeom>
            <a:avLst/>
            <a:gdLst>
              <a:gd name="connsiteX0" fmla="*/ 445674 w 445674"/>
              <a:gd name="connsiteY0" fmla="*/ 0 h 683879"/>
              <a:gd name="connsiteX1" fmla="*/ 315045 w 445674"/>
              <a:gd name="connsiteY1" fmla="*/ 30736 h 683879"/>
              <a:gd name="connsiteX2" fmla="*/ 238205 w 445674"/>
              <a:gd name="connsiteY2" fmla="*/ 84525 h 683879"/>
              <a:gd name="connsiteX3" fmla="*/ 176733 w 445674"/>
              <a:gd name="connsiteY3" fmla="*/ 169049 h 683879"/>
              <a:gd name="connsiteX4" fmla="*/ 122945 w 445674"/>
              <a:gd name="connsiteY4" fmla="*/ 268941 h 683879"/>
              <a:gd name="connsiteX5" fmla="*/ 76840 w 445674"/>
              <a:gd name="connsiteY5" fmla="*/ 407254 h 683879"/>
              <a:gd name="connsiteX6" fmla="*/ 23052 w 445674"/>
              <a:gd name="connsiteY6" fmla="*/ 568619 h 683879"/>
              <a:gd name="connsiteX7" fmla="*/ 0 w 445674"/>
              <a:gd name="connsiteY7" fmla="*/ 683879 h 683879"/>
              <a:gd name="connsiteX0" fmla="*/ 445674 w 445674"/>
              <a:gd name="connsiteY0" fmla="*/ 0 h 683879"/>
              <a:gd name="connsiteX1" fmla="*/ 315045 w 445674"/>
              <a:gd name="connsiteY1" fmla="*/ 30736 h 683879"/>
              <a:gd name="connsiteX2" fmla="*/ 238205 w 445674"/>
              <a:gd name="connsiteY2" fmla="*/ 84525 h 683879"/>
              <a:gd name="connsiteX3" fmla="*/ 176733 w 445674"/>
              <a:gd name="connsiteY3" fmla="*/ 169049 h 683879"/>
              <a:gd name="connsiteX4" fmla="*/ 122945 w 445674"/>
              <a:gd name="connsiteY4" fmla="*/ 268941 h 683879"/>
              <a:gd name="connsiteX5" fmla="*/ 69156 w 445674"/>
              <a:gd name="connsiteY5" fmla="*/ 407254 h 683879"/>
              <a:gd name="connsiteX6" fmla="*/ 23052 w 445674"/>
              <a:gd name="connsiteY6" fmla="*/ 568619 h 683879"/>
              <a:gd name="connsiteX7" fmla="*/ 0 w 445674"/>
              <a:gd name="connsiteY7" fmla="*/ 683879 h 683879"/>
              <a:gd name="connsiteX0" fmla="*/ 445674 w 445674"/>
              <a:gd name="connsiteY0" fmla="*/ 0 h 683879"/>
              <a:gd name="connsiteX1" fmla="*/ 368834 w 445674"/>
              <a:gd name="connsiteY1" fmla="*/ 7684 h 683879"/>
              <a:gd name="connsiteX2" fmla="*/ 315045 w 445674"/>
              <a:gd name="connsiteY2" fmla="*/ 30736 h 683879"/>
              <a:gd name="connsiteX3" fmla="*/ 238205 w 445674"/>
              <a:gd name="connsiteY3" fmla="*/ 84525 h 683879"/>
              <a:gd name="connsiteX4" fmla="*/ 176733 w 445674"/>
              <a:gd name="connsiteY4" fmla="*/ 169049 h 683879"/>
              <a:gd name="connsiteX5" fmla="*/ 122945 w 445674"/>
              <a:gd name="connsiteY5" fmla="*/ 268941 h 683879"/>
              <a:gd name="connsiteX6" fmla="*/ 69156 w 445674"/>
              <a:gd name="connsiteY6" fmla="*/ 407254 h 683879"/>
              <a:gd name="connsiteX7" fmla="*/ 23052 w 445674"/>
              <a:gd name="connsiteY7" fmla="*/ 568619 h 683879"/>
              <a:gd name="connsiteX8" fmla="*/ 0 w 445674"/>
              <a:gd name="connsiteY8" fmla="*/ 683879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674" h="683879">
                <a:moveTo>
                  <a:pt x="445674" y="0"/>
                </a:moveTo>
                <a:cubicBezTo>
                  <a:pt x="432867" y="2561"/>
                  <a:pt x="390605" y="2561"/>
                  <a:pt x="368834" y="7684"/>
                </a:cubicBezTo>
                <a:cubicBezTo>
                  <a:pt x="347063" y="12807"/>
                  <a:pt x="336816" y="17929"/>
                  <a:pt x="315045" y="30736"/>
                </a:cubicBezTo>
                <a:cubicBezTo>
                  <a:pt x="293274" y="43543"/>
                  <a:pt x="261257" y="61473"/>
                  <a:pt x="238205" y="84525"/>
                </a:cubicBezTo>
                <a:cubicBezTo>
                  <a:pt x="215153" y="107577"/>
                  <a:pt x="195943" y="138313"/>
                  <a:pt x="176733" y="169049"/>
                </a:cubicBezTo>
                <a:cubicBezTo>
                  <a:pt x="157523" y="199785"/>
                  <a:pt x="140875" y="229240"/>
                  <a:pt x="122945" y="268941"/>
                </a:cubicBezTo>
                <a:cubicBezTo>
                  <a:pt x="105016" y="308642"/>
                  <a:pt x="69156" y="407254"/>
                  <a:pt x="69156" y="407254"/>
                </a:cubicBezTo>
                <a:cubicBezTo>
                  <a:pt x="52507" y="457200"/>
                  <a:pt x="34578" y="522515"/>
                  <a:pt x="23052" y="568619"/>
                </a:cubicBezTo>
                <a:cubicBezTo>
                  <a:pt x="11526" y="614723"/>
                  <a:pt x="5122" y="649301"/>
                  <a:pt x="0" y="683879"/>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19"/>
          <p:cNvSpPr/>
          <p:nvPr/>
        </p:nvSpPr>
        <p:spPr>
          <a:xfrm>
            <a:off x="7767080" y="2090057"/>
            <a:ext cx="39898" cy="2996773"/>
          </a:xfrm>
          <a:custGeom>
            <a:avLst/>
            <a:gdLst>
              <a:gd name="connsiteX0" fmla="*/ 39898 w 39898"/>
              <a:gd name="connsiteY0" fmla="*/ 0 h 2996773"/>
              <a:gd name="connsiteX1" fmla="*/ 16846 w 39898"/>
              <a:gd name="connsiteY1" fmla="*/ 138313 h 2996773"/>
              <a:gd name="connsiteX2" fmla="*/ 1478 w 39898"/>
              <a:gd name="connsiteY2" fmla="*/ 645459 h 2996773"/>
              <a:gd name="connsiteX3" fmla="*/ 1478 w 39898"/>
              <a:gd name="connsiteY3" fmla="*/ 2996773 h 2996773"/>
            </a:gdLst>
            <a:ahLst/>
            <a:cxnLst>
              <a:cxn ang="0">
                <a:pos x="connsiteX0" y="connsiteY0"/>
              </a:cxn>
              <a:cxn ang="0">
                <a:pos x="connsiteX1" y="connsiteY1"/>
              </a:cxn>
              <a:cxn ang="0">
                <a:pos x="connsiteX2" y="connsiteY2"/>
              </a:cxn>
              <a:cxn ang="0">
                <a:pos x="connsiteX3" y="connsiteY3"/>
              </a:cxn>
            </a:cxnLst>
            <a:rect l="l" t="t" r="r" b="b"/>
            <a:pathLst>
              <a:path w="39898" h="2996773">
                <a:moveTo>
                  <a:pt x="39898" y="0"/>
                </a:moveTo>
                <a:cubicBezTo>
                  <a:pt x="31573" y="15368"/>
                  <a:pt x="23249" y="30737"/>
                  <a:pt x="16846" y="138313"/>
                </a:cubicBezTo>
                <a:cubicBezTo>
                  <a:pt x="10443" y="245889"/>
                  <a:pt x="4039" y="169049"/>
                  <a:pt x="1478" y="645459"/>
                </a:cubicBezTo>
                <a:cubicBezTo>
                  <a:pt x="-1083" y="1121869"/>
                  <a:pt x="197" y="2059321"/>
                  <a:pt x="1478" y="299677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20"/>
          <p:cNvSpPr/>
          <p:nvPr/>
        </p:nvSpPr>
        <p:spPr>
          <a:xfrm>
            <a:off x="7765507" y="3675981"/>
            <a:ext cx="583561" cy="923590"/>
          </a:xfrm>
          <a:custGeom>
            <a:avLst/>
            <a:gdLst>
              <a:gd name="connsiteX0" fmla="*/ 0 w 567208"/>
              <a:gd name="connsiteY0" fmla="*/ 833688 h 833688"/>
              <a:gd name="connsiteX1" fmla="*/ 124065 w 567208"/>
              <a:gd name="connsiteY1" fmla="*/ 525825 h 833688"/>
              <a:gd name="connsiteX2" fmla="*/ 266509 w 567208"/>
              <a:gd name="connsiteY2" fmla="*/ 263911 h 833688"/>
              <a:gd name="connsiteX3" fmla="*/ 422738 w 567208"/>
              <a:gd name="connsiteY3" fmla="*/ 89302 h 833688"/>
              <a:gd name="connsiteX4" fmla="*/ 551397 w 567208"/>
              <a:gd name="connsiteY4" fmla="*/ 6593 h 833688"/>
              <a:gd name="connsiteX5" fmla="*/ 560587 w 567208"/>
              <a:gd name="connsiteY5" fmla="*/ 11188 h 833688"/>
              <a:gd name="connsiteX0" fmla="*/ 0 w 622347"/>
              <a:gd name="connsiteY0" fmla="*/ 916398 h 916398"/>
              <a:gd name="connsiteX1" fmla="*/ 179204 w 622347"/>
              <a:gd name="connsiteY1" fmla="*/ 525825 h 916398"/>
              <a:gd name="connsiteX2" fmla="*/ 321648 w 622347"/>
              <a:gd name="connsiteY2" fmla="*/ 263911 h 916398"/>
              <a:gd name="connsiteX3" fmla="*/ 477877 w 622347"/>
              <a:gd name="connsiteY3" fmla="*/ 89302 h 916398"/>
              <a:gd name="connsiteX4" fmla="*/ 606536 w 622347"/>
              <a:gd name="connsiteY4" fmla="*/ 6593 h 916398"/>
              <a:gd name="connsiteX5" fmla="*/ 615726 w 622347"/>
              <a:gd name="connsiteY5" fmla="*/ 11188 h 916398"/>
              <a:gd name="connsiteX0" fmla="*/ 0 w 599372"/>
              <a:gd name="connsiteY0" fmla="*/ 930183 h 930183"/>
              <a:gd name="connsiteX1" fmla="*/ 156229 w 599372"/>
              <a:gd name="connsiteY1" fmla="*/ 525825 h 930183"/>
              <a:gd name="connsiteX2" fmla="*/ 298673 w 599372"/>
              <a:gd name="connsiteY2" fmla="*/ 263911 h 930183"/>
              <a:gd name="connsiteX3" fmla="*/ 454902 w 599372"/>
              <a:gd name="connsiteY3" fmla="*/ 89302 h 930183"/>
              <a:gd name="connsiteX4" fmla="*/ 583561 w 599372"/>
              <a:gd name="connsiteY4" fmla="*/ 6593 h 930183"/>
              <a:gd name="connsiteX5" fmla="*/ 592751 w 599372"/>
              <a:gd name="connsiteY5" fmla="*/ 11188 h 930183"/>
              <a:gd name="connsiteX0" fmla="*/ 0 w 599372"/>
              <a:gd name="connsiteY0" fmla="*/ 928674 h 928674"/>
              <a:gd name="connsiteX1" fmla="*/ 156229 w 599372"/>
              <a:gd name="connsiteY1" fmla="*/ 524316 h 928674"/>
              <a:gd name="connsiteX2" fmla="*/ 298673 w 599372"/>
              <a:gd name="connsiteY2" fmla="*/ 262402 h 928674"/>
              <a:gd name="connsiteX3" fmla="*/ 454902 w 599372"/>
              <a:gd name="connsiteY3" fmla="*/ 87793 h 928674"/>
              <a:gd name="connsiteX4" fmla="*/ 583561 w 599372"/>
              <a:gd name="connsiteY4" fmla="*/ 5084 h 928674"/>
              <a:gd name="connsiteX5" fmla="*/ 592751 w 599372"/>
              <a:gd name="connsiteY5" fmla="*/ 14274 h 928674"/>
              <a:gd name="connsiteX0" fmla="*/ 0 w 583561"/>
              <a:gd name="connsiteY0" fmla="*/ 923590 h 923590"/>
              <a:gd name="connsiteX1" fmla="*/ 156229 w 583561"/>
              <a:gd name="connsiteY1" fmla="*/ 519232 h 923590"/>
              <a:gd name="connsiteX2" fmla="*/ 298673 w 583561"/>
              <a:gd name="connsiteY2" fmla="*/ 257318 h 923590"/>
              <a:gd name="connsiteX3" fmla="*/ 454902 w 583561"/>
              <a:gd name="connsiteY3" fmla="*/ 82709 h 923590"/>
              <a:gd name="connsiteX4" fmla="*/ 583561 w 583561"/>
              <a:gd name="connsiteY4" fmla="*/ 0 h 92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1" h="923590">
                <a:moveTo>
                  <a:pt x="0" y="923590"/>
                </a:moveTo>
                <a:cubicBezTo>
                  <a:pt x="39823" y="817140"/>
                  <a:pt x="106450" y="630277"/>
                  <a:pt x="156229" y="519232"/>
                </a:cubicBezTo>
                <a:cubicBezTo>
                  <a:pt x="206008" y="408187"/>
                  <a:pt x="248894" y="330072"/>
                  <a:pt x="298673" y="257318"/>
                </a:cubicBezTo>
                <a:cubicBezTo>
                  <a:pt x="348452" y="184564"/>
                  <a:pt x="407421" y="125595"/>
                  <a:pt x="454902" y="82709"/>
                </a:cubicBezTo>
                <a:cubicBezTo>
                  <a:pt x="502383" y="39823"/>
                  <a:pt x="560586" y="12253"/>
                  <a:pt x="583561"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Freeform 21"/>
          <p:cNvSpPr/>
          <p:nvPr/>
        </p:nvSpPr>
        <p:spPr>
          <a:xfrm>
            <a:off x="8335284" y="3641795"/>
            <a:ext cx="358409" cy="47970"/>
          </a:xfrm>
          <a:custGeom>
            <a:avLst/>
            <a:gdLst>
              <a:gd name="connsiteX0" fmla="*/ 0 w 363003"/>
              <a:gd name="connsiteY0" fmla="*/ 41355 h 59735"/>
              <a:gd name="connsiteX1" fmla="*/ 78115 w 363003"/>
              <a:gd name="connsiteY1" fmla="*/ 13785 h 59735"/>
              <a:gd name="connsiteX2" fmla="*/ 160825 w 363003"/>
              <a:gd name="connsiteY2" fmla="*/ 0 h 59735"/>
              <a:gd name="connsiteX3" fmla="*/ 238939 w 363003"/>
              <a:gd name="connsiteY3" fmla="*/ 13785 h 59735"/>
              <a:gd name="connsiteX4" fmla="*/ 303269 w 363003"/>
              <a:gd name="connsiteY4" fmla="*/ 27570 h 59735"/>
              <a:gd name="connsiteX5" fmla="*/ 363003 w 363003"/>
              <a:gd name="connsiteY5" fmla="*/ 59735 h 59735"/>
              <a:gd name="connsiteX6" fmla="*/ 363003 w 363003"/>
              <a:gd name="connsiteY6" fmla="*/ 59735 h 59735"/>
              <a:gd name="connsiteX0" fmla="*/ 0 w 363003"/>
              <a:gd name="connsiteY0" fmla="*/ 41929 h 60309"/>
              <a:gd name="connsiteX1" fmla="*/ 78115 w 363003"/>
              <a:gd name="connsiteY1" fmla="*/ 14359 h 60309"/>
              <a:gd name="connsiteX2" fmla="*/ 160825 w 363003"/>
              <a:gd name="connsiteY2" fmla="*/ 574 h 60309"/>
              <a:gd name="connsiteX3" fmla="*/ 238939 w 363003"/>
              <a:gd name="connsiteY3" fmla="*/ 5169 h 60309"/>
              <a:gd name="connsiteX4" fmla="*/ 303269 w 363003"/>
              <a:gd name="connsiteY4" fmla="*/ 28144 h 60309"/>
              <a:gd name="connsiteX5" fmla="*/ 363003 w 363003"/>
              <a:gd name="connsiteY5" fmla="*/ 60309 h 60309"/>
              <a:gd name="connsiteX6" fmla="*/ 363003 w 363003"/>
              <a:gd name="connsiteY6" fmla="*/ 60309 h 60309"/>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6960 h 65340"/>
              <a:gd name="connsiteX1" fmla="*/ 78115 w 363003"/>
              <a:gd name="connsiteY1" fmla="*/ 19390 h 65340"/>
              <a:gd name="connsiteX2" fmla="*/ 160825 w 363003"/>
              <a:gd name="connsiteY2" fmla="*/ 5605 h 65340"/>
              <a:gd name="connsiteX3" fmla="*/ 238939 w 363003"/>
              <a:gd name="connsiteY3" fmla="*/ 1010 h 65340"/>
              <a:gd name="connsiteX4" fmla="*/ 303269 w 363003"/>
              <a:gd name="connsiteY4" fmla="*/ 23985 h 65340"/>
              <a:gd name="connsiteX5" fmla="*/ 363003 w 363003"/>
              <a:gd name="connsiteY5" fmla="*/ 65340 h 65340"/>
              <a:gd name="connsiteX6" fmla="*/ 363003 w 363003"/>
              <a:gd name="connsiteY6" fmla="*/ 65340 h 65340"/>
              <a:gd name="connsiteX0" fmla="*/ 0 w 363003"/>
              <a:gd name="connsiteY0" fmla="*/ 46960 h 65340"/>
              <a:gd name="connsiteX1" fmla="*/ 78115 w 363003"/>
              <a:gd name="connsiteY1" fmla="*/ 19390 h 65340"/>
              <a:gd name="connsiteX2" fmla="*/ 160825 w 363003"/>
              <a:gd name="connsiteY2" fmla="*/ 5605 h 65340"/>
              <a:gd name="connsiteX3" fmla="*/ 238939 w 363003"/>
              <a:gd name="connsiteY3" fmla="*/ 1010 h 65340"/>
              <a:gd name="connsiteX4" fmla="*/ 303269 w 363003"/>
              <a:gd name="connsiteY4" fmla="*/ 23985 h 65340"/>
              <a:gd name="connsiteX5" fmla="*/ 363003 w 363003"/>
              <a:gd name="connsiteY5" fmla="*/ 65340 h 65340"/>
              <a:gd name="connsiteX6" fmla="*/ 363003 w 363003"/>
              <a:gd name="connsiteY6" fmla="*/ 65340 h 65340"/>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3375 h 61755"/>
              <a:gd name="connsiteX1" fmla="*/ 78115 w 363003"/>
              <a:gd name="connsiteY1" fmla="*/ 15805 h 61755"/>
              <a:gd name="connsiteX2" fmla="*/ 160825 w 363003"/>
              <a:gd name="connsiteY2" fmla="*/ 2020 h 61755"/>
              <a:gd name="connsiteX3" fmla="*/ 238939 w 363003"/>
              <a:gd name="connsiteY3" fmla="*/ 2020 h 61755"/>
              <a:gd name="connsiteX4" fmla="*/ 303269 w 363003"/>
              <a:gd name="connsiteY4" fmla="*/ 20400 h 61755"/>
              <a:gd name="connsiteX5" fmla="*/ 363003 w 363003"/>
              <a:gd name="connsiteY5" fmla="*/ 61755 h 61755"/>
              <a:gd name="connsiteX6" fmla="*/ 363003 w 363003"/>
              <a:gd name="connsiteY6" fmla="*/ 61755 h 61755"/>
              <a:gd name="connsiteX0" fmla="*/ 0 w 367427"/>
              <a:gd name="connsiteY0" fmla="*/ 43375 h 63160"/>
              <a:gd name="connsiteX1" fmla="*/ 78115 w 367427"/>
              <a:gd name="connsiteY1" fmla="*/ 15805 h 63160"/>
              <a:gd name="connsiteX2" fmla="*/ 160825 w 367427"/>
              <a:gd name="connsiteY2" fmla="*/ 2020 h 63160"/>
              <a:gd name="connsiteX3" fmla="*/ 238939 w 367427"/>
              <a:gd name="connsiteY3" fmla="*/ 2020 h 63160"/>
              <a:gd name="connsiteX4" fmla="*/ 303269 w 367427"/>
              <a:gd name="connsiteY4" fmla="*/ 20400 h 63160"/>
              <a:gd name="connsiteX5" fmla="*/ 363003 w 367427"/>
              <a:gd name="connsiteY5" fmla="*/ 61755 h 63160"/>
              <a:gd name="connsiteX6" fmla="*/ 363003 w 367427"/>
              <a:gd name="connsiteY6" fmla="*/ 52565 h 63160"/>
              <a:gd name="connsiteX0" fmla="*/ 0 w 367427"/>
              <a:gd name="connsiteY0" fmla="*/ 43375 h 62259"/>
              <a:gd name="connsiteX1" fmla="*/ 78115 w 367427"/>
              <a:gd name="connsiteY1" fmla="*/ 15805 h 62259"/>
              <a:gd name="connsiteX2" fmla="*/ 160825 w 367427"/>
              <a:gd name="connsiteY2" fmla="*/ 2020 h 62259"/>
              <a:gd name="connsiteX3" fmla="*/ 238939 w 367427"/>
              <a:gd name="connsiteY3" fmla="*/ 2020 h 62259"/>
              <a:gd name="connsiteX4" fmla="*/ 303269 w 367427"/>
              <a:gd name="connsiteY4" fmla="*/ 20400 h 62259"/>
              <a:gd name="connsiteX5" fmla="*/ 363003 w 367427"/>
              <a:gd name="connsiteY5" fmla="*/ 61755 h 62259"/>
              <a:gd name="connsiteX6" fmla="*/ 363003 w 367427"/>
              <a:gd name="connsiteY6" fmla="*/ 43375 h 62259"/>
              <a:gd name="connsiteX0" fmla="*/ 0 w 363003"/>
              <a:gd name="connsiteY0" fmla="*/ 43375 h 61755"/>
              <a:gd name="connsiteX1" fmla="*/ 78115 w 363003"/>
              <a:gd name="connsiteY1" fmla="*/ 15805 h 61755"/>
              <a:gd name="connsiteX2" fmla="*/ 160825 w 363003"/>
              <a:gd name="connsiteY2" fmla="*/ 2020 h 61755"/>
              <a:gd name="connsiteX3" fmla="*/ 238939 w 363003"/>
              <a:gd name="connsiteY3" fmla="*/ 2020 h 61755"/>
              <a:gd name="connsiteX4" fmla="*/ 303269 w 363003"/>
              <a:gd name="connsiteY4" fmla="*/ 20400 h 61755"/>
              <a:gd name="connsiteX5" fmla="*/ 363003 w 363003"/>
              <a:gd name="connsiteY5" fmla="*/ 61755 h 61755"/>
              <a:gd name="connsiteX0" fmla="*/ 0 w 358409"/>
              <a:gd name="connsiteY0" fmla="*/ 43375 h 47970"/>
              <a:gd name="connsiteX1" fmla="*/ 78115 w 358409"/>
              <a:gd name="connsiteY1" fmla="*/ 15805 h 47970"/>
              <a:gd name="connsiteX2" fmla="*/ 160825 w 358409"/>
              <a:gd name="connsiteY2" fmla="*/ 2020 h 47970"/>
              <a:gd name="connsiteX3" fmla="*/ 238939 w 358409"/>
              <a:gd name="connsiteY3" fmla="*/ 2020 h 47970"/>
              <a:gd name="connsiteX4" fmla="*/ 303269 w 358409"/>
              <a:gd name="connsiteY4" fmla="*/ 20400 h 47970"/>
              <a:gd name="connsiteX5" fmla="*/ 358409 w 358409"/>
              <a:gd name="connsiteY5" fmla="*/ 47970 h 4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409" h="47970">
                <a:moveTo>
                  <a:pt x="0" y="43375"/>
                </a:moveTo>
                <a:cubicBezTo>
                  <a:pt x="25655" y="33036"/>
                  <a:pt x="51311" y="22697"/>
                  <a:pt x="78115" y="15805"/>
                </a:cubicBezTo>
                <a:cubicBezTo>
                  <a:pt x="104919" y="8913"/>
                  <a:pt x="134021" y="4317"/>
                  <a:pt x="160825" y="2020"/>
                </a:cubicBezTo>
                <a:cubicBezTo>
                  <a:pt x="187629" y="-277"/>
                  <a:pt x="215198" y="-1043"/>
                  <a:pt x="238939" y="2020"/>
                </a:cubicBezTo>
                <a:cubicBezTo>
                  <a:pt x="262680" y="5083"/>
                  <a:pt x="283357" y="12742"/>
                  <a:pt x="303269" y="20400"/>
                </a:cubicBezTo>
                <a:cubicBezTo>
                  <a:pt x="323181" y="28058"/>
                  <a:pt x="348453" y="44141"/>
                  <a:pt x="358409" y="4797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Freeform 22"/>
          <p:cNvSpPr/>
          <p:nvPr/>
        </p:nvSpPr>
        <p:spPr>
          <a:xfrm>
            <a:off x="8652339" y="3662194"/>
            <a:ext cx="408951" cy="1368176"/>
          </a:xfrm>
          <a:custGeom>
            <a:avLst/>
            <a:gdLst>
              <a:gd name="connsiteX0" fmla="*/ 0 w 376787"/>
              <a:gd name="connsiteY0" fmla="*/ 0 h 1355343"/>
              <a:gd name="connsiteX1" fmla="*/ 59734 w 376787"/>
              <a:gd name="connsiteY1" fmla="*/ 64330 h 1355343"/>
              <a:gd name="connsiteX2" fmla="*/ 101089 w 376787"/>
              <a:gd name="connsiteY2" fmla="*/ 160824 h 1355343"/>
              <a:gd name="connsiteX3" fmla="*/ 119469 w 376787"/>
              <a:gd name="connsiteY3" fmla="*/ 261913 h 1355343"/>
              <a:gd name="connsiteX4" fmla="*/ 124064 w 376787"/>
              <a:gd name="connsiteY4" fmla="*/ 321648 h 1355343"/>
              <a:gd name="connsiteX5" fmla="*/ 128659 w 376787"/>
              <a:gd name="connsiteY5" fmla="*/ 413548 h 1355343"/>
              <a:gd name="connsiteX6" fmla="*/ 128659 w 376787"/>
              <a:gd name="connsiteY6" fmla="*/ 964945 h 1355343"/>
              <a:gd name="connsiteX7" fmla="*/ 133254 w 376787"/>
              <a:gd name="connsiteY7" fmla="*/ 1121174 h 1355343"/>
              <a:gd name="connsiteX8" fmla="*/ 156229 w 376787"/>
              <a:gd name="connsiteY8" fmla="*/ 1231453 h 1355343"/>
              <a:gd name="connsiteX9" fmla="*/ 215963 w 376787"/>
              <a:gd name="connsiteY9" fmla="*/ 1304973 h 1355343"/>
              <a:gd name="connsiteX10" fmla="*/ 317053 w 376787"/>
              <a:gd name="connsiteY10" fmla="*/ 1350922 h 1355343"/>
              <a:gd name="connsiteX11" fmla="*/ 376787 w 376787"/>
              <a:gd name="connsiteY11" fmla="*/ 1350922 h 1355343"/>
              <a:gd name="connsiteX0" fmla="*/ 0 w 399761"/>
              <a:gd name="connsiteY0" fmla="*/ 0 h 1364533"/>
              <a:gd name="connsiteX1" fmla="*/ 82708 w 399761"/>
              <a:gd name="connsiteY1" fmla="*/ 73520 h 1364533"/>
              <a:gd name="connsiteX2" fmla="*/ 124063 w 399761"/>
              <a:gd name="connsiteY2" fmla="*/ 170014 h 1364533"/>
              <a:gd name="connsiteX3" fmla="*/ 142443 w 399761"/>
              <a:gd name="connsiteY3" fmla="*/ 271103 h 1364533"/>
              <a:gd name="connsiteX4" fmla="*/ 147038 w 399761"/>
              <a:gd name="connsiteY4" fmla="*/ 330838 h 1364533"/>
              <a:gd name="connsiteX5" fmla="*/ 151633 w 399761"/>
              <a:gd name="connsiteY5" fmla="*/ 422738 h 1364533"/>
              <a:gd name="connsiteX6" fmla="*/ 151633 w 399761"/>
              <a:gd name="connsiteY6" fmla="*/ 974135 h 1364533"/>
              <a:gd name="connsiteX7" fmla="*/ 156228 w 399761"/>
              <a:gd name="connsiteY7" fmla="*/ 1130364 h 1364533"/>
              <a:gd name="connsiteX8" fmla="*/ 179203 w 399761"/>
              <a:gd name="connsiteY8" fmla="*/ 1240643 h 1364533"/>
              <a:gd name="connsiteX9" fmla="*/ 238937 w 399761"/>
              <a:gd name="connsiteY9" fmla="*/ 1314163 h 1364533"/>
              <a:gd name="connsiteX10" fmla="*/ 340027 w 399761"/>
              <a:gd name="connsiteY10" fmla="*/ 1360112 h 1364533"/>
              <a:gd name="connsiteX11" fmla="*/ 399761 w 399761"/>
              <a:gd name="connsiteY11" fmla="*/ 1360112 h 1364533"/>
              <a:gd name="connsiteX0" fmla="*/ 0 w 408951"/>
              <a:gd name="connsiteY0" fmla="*/ 0 h 1364533"/>
              <a:gd name="connsiteX1" fmla="*/ 91898 w 408951"/>
              <a:gd name="connsiteY1" fmla="*/ 73520 h 1364533"/>
              <a:gd name="connsiteX2" fmla="*/ 133253 w 408951"/>
              <a:gd name="connsiteY2" fmla="*/ 170014 h 1364533"/>
              <a:gd name="connsiteX3" fmla="*/ 151633 w 408951"/>
              <a:gd name="connsiteY3" fmla="*/ 271103 h 1364533"/>
              <a:gd name="connsiteX4" fmla="*/ 156228 w 408951"/>
              <a:gd name="connsiteY4" fmla="*/ 330838 h 1364533"/>
              <a:gd name="connsiteX5" fmla="*/ 160823 w 408951"/>
              <a:gd name="connsiteY5" fmla="*/ 422738 h 1364533"/>
              <a:gd name="connsiteX6" fmla="*/ 160823 w 408951"/>
              <a:gd name="connsiteY6" fmla="*/ 974135 h 1364533"/>
              <a:gd name="connsiteX7" fmla="*/ 165418 w 408951"/>
              <a:gd name="connsiteY7" fmla="*/ 1130364 h 1364533"/>
              <a:gd name="connsiteX8" fmla="*/ 188393 w 408951"/>
              <a:gd name="connsiteY8" fmla="*/ 1240643 h 1364533"/>
              <a:gd name="connsiteX9" fmla="*/ 248127 w 408951"/>
              <a:gd name="connsiteY9" fmla="*/ 1314163 h 1364533"/>
              <a:gd name="connsiteX10" fmla="*/ 349217 w 408951"/>
              <a:gd name="connsiteY10" fmla="*/ 1360112 h 1364533"/>
              <a:gd name="connsiteX11" fmla="*/ 408951 w 408951"/>
              <a:gd name="connsiteY11" fmla="*/ 1360112 h 1364533"/>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5622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7678"/>
              <a:gd name="connsiteX1" fmla="*/ 91898 w 408951"/>
              <a:gd name="connsiteY1" fmla="*/ 87305 h 1377678"/>
              <a:gd name="connsiteX2" fmla="*/ 133253 w 408951"/>
              <a:gd name="connsiteY2" fmla="*/ 183799 h 1377678"/>
              <a:gd name="connsiteX3" fmla="*/ 151633 w 408951"/>
              <a:gd name="connsiteY3" fmla="*/ 284888 h 1377678"/>
              <a:gd name="connsiteX4" fmla="*/ 156228 w 408951"/>
              <a:gd name="connsiteY4" fmla="*/ 344623 h 1377678"/>
              <a:gd name="connsiteX5" fmla="*/ 160823 w 408951"/>
              <a:gd name="connsiteY5" fmla="*/ 436523 h 1377678"/>
              <a:gd name="connsiteX6" fmla="*/ 160823 w 408951"/>
              <a:gd name="connsiteY6" fmla="*/ 987920 h 1377678"/>
              <a:gd name="connsiteX7" fmla="*/ 165418 w 408951"/>
              <a:gd name="connsiteY7" fmla="*/ 1144149 h 1377678"/>
              <a:gd name="connsiteX8" fmla="*/ 188393 w 408951"/>
              <a:gd name="connsiteY8" fmla="*/ 1254428 h 1377678"/>
              <a:gd name="connsiteX9" fmla="*/ 248127 w 408951"/>
              <a:gd name="connsiteY9" fmla="*/ 1337138 h 1377678"/>
              <a:gd name="connsiteX10" fmla="*/ 349217 w 408951"/>
              <a:gd name="connsiteY10" fmla="*/ 1373897 h 1377678"/>
              <a:gd name="connsiteX11" fmla="*/ 408951 w 408951"/>
              <a:gd name="connsiteY11" fmla="*/ 1373897 h 1377678"/>
              <a:gd name="connsiteX0" fmla="*/ 0 w 408951"/>
              <a:gd name="connsiteY0" fmla="*/ 0 h 1377996"/>
              <a:gd name="connsiteX1" fmla="*/ 91898 w 408951"/>
              <a:gd name="connsiteY1" fmla="*/ 87305 h 1377996"/>
              <a:gd name="connsiteX2" fmla="*/ 133253 w 408951"/>
              <a:gd name="connsiteY2" fmla="*/ 183799 h 1377996"/>
              <a:gd name="connsiteX3" fmla="*/ 151633 w 408951"/>
              <a:gd name="connsiteY3" fmla="*/ 284888 h 1377996"/>
              <a:gd name="connsiteX4" fmla="*/ 156228 w 408951"/>
              <a:gd name="connsiteY4" fmla="*/ 344623 h 1377996"/>
              <a:gd name="connsiteX5" fmla="*/ 160823 w 408951"/>
              <a:gd name="connsiteY5" fmla="*/ 436523 h 1377996"/>
              <a:gd name="connsiteX6" fmla="*/ 160823 w 408951"/>
              <a:gd name="connsiteY6" fmla="*/ 987920 h 1377996"/>
              <a:gd name="connsiteX7" fmla="*/ 165418 w 408951"/>
              <a:gd name="connsiteY7" fmla="*/ 1144149 h 1377996"/>
              <a:gd name="connsiteX8" fmla="*/ 188393 w 408951"/>
              <a:gd name="connsiteY8" fmla="*/ 1254428 h 1377996"/>
              <a:gd name="connsiteX9" fmla="*/ 248127 w 408951"/>
              <a:gd name="connsiteY9" fmla="*/ 1332543 h 1377996"/>
              <a:gd name="connsiteX10" fmla="*/ 349217 w 408951"/>
              <a:gd name="connsiteY10" fmla="*/ 1373897 h 1377996"/>
              <a:gd name="connsiteX11" fmla="*/ 408951 w 408951"/>
              <a:gd name="connsiteY11" fmla="*/ 1373897 h 1377996"/>
              <a:gd name="connsiteX0" fmla="*/ 0 w 408951"/>
              <a:gd name="connsiteY0" fmla="*/ 0 h 1377996"/>
              <a:gd name="connsiteX1" fmla="*/ 91898 w 408951"/>
              <a:gd name="connsiteY1" fmla="*/ 87305 h 1377996"/>
              <a:gd name="connsiteX2" fmla="*/ 133253 w 408951"/>
              <a:gd name="connsiteY2" fmla="*/ 183799 h 1377996"/>
              <a:gd name="connsiteX3" fmla="*/ 151633 w 408951"/>
              <a:gd name="connsiteY3" fmla="*/ 284888 h 1377996"/>
              <a:gd name="connsiteX4" fmla="*/ 156228 w 408951"/>
              <a:gd name="connsiteY4" fmla="*/ 344623 h 1377996"/>
              <a:gd name="connsiteX5" fmla="*/ 160823 w 408951"/>
              <a:gd name="connsiteY5" fmla="*/ 436523 h 1377996"/>
              <a:gd name="connsiteX6" fmla="*/ 160823 w 408951"/>
              <a:gd name="connsiteY6" fmla="*/ 987920 h 1377996"/>
              <a:gd name="connsiteX7" fmla="*/ 165418 w 408951"/>
              <a:gd name="connsiteY7" fmla="*/ 1144149 h 1377996"/>
              <a:gd name="connsiteX8" fmla="*/ 188393 w 408951"/>
              <a:gd name="connsiteY8" fmla="*/ 1254428 h 1377996"/>
              <a:gd name="connsiteX9" fmla="*/ 252722 w 408951"/>
              <a:gd name="connsiteY9" fmla="*/ 1332543 h 1377996"/>
              <a:gd name="connsiteX10" fmla="*/ 349217 w 408951"/>
              <a:gd name="connsiteY10" fmla="*/ 1373897 h 1377996"/>
              <a:gd name="connsiteX11" fmla="*/ 408951 w 408951"/>
              <a:gd name="connsiteY11" fmla="*/ 1373897 h 1377996"/>
              <a:gd name="connsiteX0" fmla="*/ 0 w 408951"/>
              <a:gd name="connsiteY0" fmla="*/ 0 h 1375077"/>
              <a:gd name="connsiteX1" fmla="*/ 91898 w 408951"/>
              <a:gd name="connsiteY1" fmla="*/ 87305 h 1375077"/>
              <a:gd name="connsiteX2" fmla="*/ 133253 w 408951"/>
              <a:gd name="connsiteY2" fmla="*/ 183799 h 1375077"/>
              <a:gd name="connsiteX3" fmla="*/ 151633 w 408951"/>
              <a:gd name="connsiteY3" fmla="*/ 284888 h 1375077"/>
              <a:gd name="connsiteX4" fmla="*/ 156228 w 408951"/>
              <a:gd name="connsiteY4" fmla="*/ 344623 h 1375077"/>
              <a:gd name="connsiteX5" fmla="*/ 160823 w 408951"/>
              <a:gd name="connsiteY5" fmla="*/ 436523 h 1375077"/>
              <a:gd name="connsiteX6" fmla="*/ 160823 w 408951"/>
              <a:gd name="connsiteY6" fmla="*/ 987920 h 1375077"/>
              <a:gd name="connsiteX7" fmla="*/ 165418 w 408951"/>
              <a:gd name="connsiteY7" fmla="*/ 1144149 h 1375077"/>
              <a:gd name="connsiteX8" fmla="*/ 188393 w 408951"/>
              <a:gd name="connsiteY8" fmla="*/ 1254428 h 1375077"/>
              <a:gd name="connsiteX9" fmla="*/ 252722 w 408951"/>
              <a:gd name="connsiteY9" fmla="*/ 1332543 h 1375077"/>
              <a:gd name="connsiteX10" fmla="*/ 349217 w 408951"/>
              <a:gd name="connsiteY10" fmla="*/ 1364707 h 1375077"/>
              <a:gd name="connsiteX11" fmla="*/ 408951 w 408951"/>
              <a:gd name="connsiteY11" fmla="*/ 1373897 h 1375077"/>
              <a:gd name="connsiteX0" fmla="*/ 0 w 408951"/>
              <a:gd name="connsiteY0" fmla="*/ 0 h 1368176"/>
              <a:gd name="connsiteX1" fmla="*/ 91898 w 408951"/>
              <a:gd name="connsiteY1" fmla="*/ 87305 h 1368176"/>
              <a:gd name="connsiteX2" fmla="*/ 133253 w 408951"/>
              <a:gd name="connsiteY2" fmla="*/ 183799 h 1368176"/>
              <a:gd name="connsiteX3" fmla="*/ 151633 w 408951"/>
              <a:gd name="connsiteY3" fmla="*/ 284888 h 1368176"/>
              <a:gd name="connsiteX4" fmla="*/ 156228 w 408951"/>
              <a:gd name="connsiteY4" fmla="*/ 344623 h 1368176"/>
              <a:gd name="connsiteX5" fmla="*/ 160823 w 408951"/>
              <a:gd name="connsiteY5" fmla="*/ 436523 h 1368176"/>
              <a:gd name="connsiteX6" fmla="*/ 160823 w 408951"/>
              <a:gd name="connsiteY6" fmla="*/ 987920 h 1368176"/>
              <a:gd name="connsiteX7" fmla="*/ 165418 w 408951"/>
              <a:gd name="connsiteY7" fmla="*/ 1144149 h 1368176"/>
              <a:gd name="connsiteX8" fmla="*/ 188393 w 408951"/>
              <a:gd name="connsiteY8" fmla="*/ 1254428 h 1368176"/>
              <a:gd name="connsiteX9" fmla="*/ 252722 w 408951"/>
              <a:gd name="connsiteY9" fmla="*/ 1332543 h 1368176"/>
              <a:gd name="connsiteX10" fmla="*/ 349217 w 408951"/>
              <a:gd name="connsiteY10" fmla="*/ 1364707 h 1368176"/>
              <a:gd name="connsiteX11" fmla="*/ 408951 w 408951"/>
              <a:gd name="connsiteY11" fmla="*/ 1364707 h 13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951" h="1368176">
                <a:moveTo>
                  <a:pt x="0" y="0"/>
                </a:moveTo>
                <a:cubicBezTo>
                  <a:pt x="21443" y="18763"/>
                  <a:pt x="69689" y="56672"/>
                  <a:pt x="91898" y="87305"/>
                </a:cubicBezTo>
                <a:cubicBezTo>
                  <a:pt x="114107" y="117938"/>
                  <a:pt x="123297" y="150869"/>
                  <a:pt x="133253" y="183799"/>
                </a:cubicBezTo>
                <a:cubicBezTo>
                  <a:pt x="143209" y="216730"/>
                  <a:pt x="147804" y="258084"/>
                  <a:pt x="151633" y="284888"/>
                </a:cubicBezTo>
                <a:cubicBezTo>
                  <a:pt x="155462" y="311692"/>
                  <a:pt x="154696" y="319351"/>
                  <a:pt x="156228" y="344623"/>
                </a:cubicBezTo>
                <a:cubicBezTo>
                  <a:pt x="157760" y="369896"/>
                  <a:pt x="160057" y="329307"/>
                  <a:pt x="160823" y="436523"/>
                </a:cubicBezTo>
                <a:cubicBezTo>
                  <a:pt x="161589" y="543739"/>
                  <a:pt x="160057" y="869982"/>
                  <a:pt x="160823" y="987920"/>
                </a:cubicBezTo>
                <a:cubicBezTo>
                  <a:pt x="161589" y="1105858"/>
                  <a:pt x="160823" y="1099731"/>
                  <a:pt x="165418" y="1144149"/>
                </a:cubicBezTo>
                <a:cubicBezTo>
                  <a:pt x="170013" y="1188567"/>
                  <a:pt x="173842" y="1223029"/>
                  <a:pt x="188393" y="1254428"/>
                </a:cubicBezTo>
                <a:cubicBezTo>
                  <a:pt x="202944" y="1285827"/>
                  <a:pt x="225918" y="1314163"/>
                  <a:pt x="252722" y="1332543"/>
                </a:cubicBezTo>
                <a:cubicBezTo>
                  <a:pt x="279526" y="1350923"/>
                  <a:pt x="323179" y="1359346"/>
                  <a:pt x="349217" y="1364707"/>
                </a:cubicBezTo>
                <a:cubicBezTo>
                  <a:pt x="375255" y="1370068"/>
                  <a:pt x="392486" y="1368536"/>
                  <a:pt x="408951" y="1364707"/>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reeform 23"/>
          <p:cNvSpPr/>
          <p:nvPr/>
        </p:nvSpPr>
        <p:spPr>
          <a:xfrm>
            <a:off x="9052101" y="4346845"/>
            <a:ext cx="500852" cy="684652"/>
          </a:xfrm>
          <a:custGeom>
            <a:avLst/>
            <a:gdLst>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7787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321649 w 496258"/>
              <a:gd name="connsiteY3" fmla="*/ 372193 h 689246"/>
              <a:gd name="connsiteX4" fmla="*/ 496258 w 496258"/>
              <a:gd name="connsiteY4" fmla="*/ 0 h 689246"/>
              <a:gd name="connsiteX0" fmla="*/ 0 w 496258"/>
              <a:gd name="connsiteY0" fmla="*/ 689246 h 689246"/>
              <a:gd name="connsiteX1" fmla="*/ 68925 w 496258"/>
              <a:gd name="connsiteY1" fmla="*/ 666272 h 689246"/>
              <a:gd name="connsiteX2" fmla="*/ 151635 w 496258"/>
              <a:gd name="connsiteY2" fmla="*/ 601942 h 689246"/>
              <a:gd name="connsiteX3" fmla="*/ 317054 w 496258"/>
              <a:gd name="connsiteY3" fmla="*/ 367598 h 689246"/>
              <a:gd name="connsiteX4" fmla="*/ 496258 w 496258"/>
              <a:gd name="connsiteY4" fmla="*/ 0 h 689246"/>
              <a:gd name="connsiteX0" fmla="*/ 0 w 496258"/>
              <a:gd name="connsiteY0" fmla="*/ 689246 h 689246"/>
              <a:gd name="connsiteX1" fmla="*/ 68925 w 496258"/>
              <a:gd name="connsiteY1" fmla="*/ 666272 h 689246"/>
              <a:gd name="connsiteX2" fmla="*/ 151635 w 496258"/>
              <a:gd name="connsiteY2" fmla="*/ 601942 h 689246"/>
              <a:gd name="connsiteX3" fmla="*/ 307864 w 496258"/>
              <a:gd name="connsiteY3" fmla="*/ 363003 h 689246"/>
              <a:gd name="connsiteX4" fmla="*/ 496258 w 496258"/>
              <a:gd name="connsiteY4" fmla="*/ 0 h 689246"/>
              <a:gd name="connsiteX0" fmla="*/ 0 w 496258"/>
              <a:gd name="connsiteY0" fmla="*/ 689246 h 689246"/>
              <a:gd name="connsiteX1" fmla="*/ 68925 w 496258"/>
              <a:gd name="connsiteY1" fmla="*/ 666272 h 689246"/>
              <a:gd name="connsiteX2" fmla="*/ 142445 w 496258"/>
              <a:gd name="connsiteY2" fmla="*/ 597347 h 689246"/>
              <a:gd name="connsiteX3" fmla="*/ 307864 w 496258"/>
              <a:gd name="connsiteY3" fmla="*/ 363003 h 689246"/>
              <a:gd name="connsiteX4" fmla="*/ 496258 w 496258"/>
              <a:gd name="connsiteY4" fmla="*/ 0 h 689246"/>
              <a:gd name="connsiteX0" fmla="*/ 0 w 496258"/>
              <a:gd name="connsiteY0" fmla="*/ 689246 h 689246"/>
              <a:gd name="connsiteX1" fmla="*/ 68925 w 496258"/>
              <a:gd name="connsiteY1" fmla="*/ 666272 h 689246"/>
              <a:gd name="connsiteX2" fmla="*/ 147040 w 496258"/>
              <a:gd name="connsiteY2" fmla="*/ 601942 h 689246"/>
              <a:gd name="connsiteX3" fmla="*/ 307864 w 496258"/>
              <a:gd name="connsiteY3" fmla="*/ 363003 h 689246"/>
              <a:gd name="connsiteX4" fmla="*/ 496258 w 496258"/>
              <a:gd name="connsiteY4" fmla="*/ 0 h 689246"/>
              <a:gd name="connsiteX0" fmla="*/ 0 w 500852"/>
              <a:gd name="connsiteY0" fmla="*/ 680057 h 680057"/>
              <a:gd name="connsiteX1" fmla="*/ 73519 w 500852"/>
              <a:gd name="connsiteY1" fmla="*/ 666272 h 680057"/>
              <a:gd name="connsiteX2" fmla="*/ 151634 w 500852"/>
              <a:gd name="connsiteY2" fmla="*/ 601942 h 680057"/>
              <a:gd name="connsiteX3" fmla="*/ 312458 w 500852"/>
              <a:gd name="connsiteY3" fmla="*/ 363003 h 680057"/>
              <a:gd name="connsiteX4" fmla="*/ 500852 w 500852"/>
              <a:gd name="connsiteY4" fmla="*/ 0 h 680057"/>
              <a:gd name="connsiteX0" fmla="*/ 0 w 500852"/>
              <a:gd name="connsiteY0" fmla="*/ 693841 h 693841"/>
              <a:gd name="connsiteX1" fmla="*/ 73519 w 500852"/>
              <a:gd name="connsiteY1" fmla="*/ 666272 h 693841"/>
              <a:gd name="connsiteX2" fmla="*/ 151634 w 500852"/>
              <a:gd name="connsiteY2" fmla="*/ 601942 h 693841"/>
              <a:gd name="connsiteX3" fmla="*/ 312458 w 500852"/>
              <a:gd name="connsiteY3" fmla="*/ 363003 h 693841"/>
              <a:gd name="connsiteX4" fmla="*/ 500852 w 500852"/>
              <a:gd name="connsiteY4" fmla="*/ 0 h 693841"/>
              <a:gd name="connsiteX0" fmla="*/ 0 w 500852"/>
              <a:gd name="connsiteY0" fmla="*/ 684652 h 684652"/>
              <a:gd name="connsiteX1" fmla="*/ 73519 w 500852"/>
              <a:gd name="connsiteY1" fmla="*/ 666272 h 684652"/>
              <a:gd name="connsiteX2" fmla="*/ 151634 w 500852"/>
              <a:gd name="connsiteY2" fmla="*/ 601942 h 684652"/>
              <a:gd name="connsiteX3" fmla="*/ 312458 w 500852"/>
              <a:gd name="connsiteY3" fmla="*/ 363003 h 684652"/>
              <a:gd name="connsiteX4" fmla="*/ 500852 w 500852"/>
              <a:gd name="connsiteY4" fmla="*/ 0 h 68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852" h="684652">
                <a:moveTo>
                  <a:pt x="0" y="684652"/>
                </a:moveTo>
                <a:cubicBezTo>
                  <a:pt x="21826" y="680440"/>
                  <a:pt x="48247" y="680057"/>
                  <a:pt x="73519" y="666272"/>
                </a:cubicBezTo>
                <a:cubicBezTo>
                  <a:pt x="98791" y="652487"/>
                  <a:pt x="111811" y="652487"/>
                  <a:pt x="151634" y="601942"/>
                </a:cubicBezTo>
                <a:cubicBezTo>
                  <a:pt x="191457" y="551397"/>
                  <a:pt x="254255" y="463327"/>
                  <a:pt x="312458" y="363003"/>
                </a:cubicBezTo>
                <a:cubicBezTo>
                  <a:pt x="370661" y="262679"/>
                  <a:pt x="434225" y="146273"/>
                  <a:pt x="500852"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Freeform 25"/>
          <p:cNvSpPr/>
          <p:nvPr/>
        </p:nvSpPr>
        <p:spPr>
          <a:xfrm>
            <a:off x="3703912" y="3915262"/>
            <a:ext cx="1040921" cy="943154"/>
          </a:xfrm>
          <a:custGeom>
            <a:avLst/>
            <a:gdLst>
              <a:gd name="connsiteX0" fmla="*/ 0 w 1041678"/>
              <a:gd name="connsiteY0" fmla="*/ 943154 h 943154"/>
              <a:gd name="connsiteX1" fmla="*/ 201283 w 1041678"/>
              <a:gd name="connsiteY1" fmla="*/ 851139 h 943154"/>
              <a:gd name="connsiteX2" fmla="*/ 396815 w 1041678"/>
              <a:gd name="connsiteY2" fmla="*/ 736120 h 943154"/>
              <a:gd name="connsiteX3" fmla="*/ 603849 w 1041678"/>
              <a:gd name="connsiteY3" fmla="*/ 609600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09600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3630 w 1041678"/>
              <a:gd name="connsiteY4" fmla="*/ 460075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381"/>
              <a:gd name="connsiteY0" fmla="*/ 943154 h 943154"/>
              <a:gd name="connsiteX1" fmla="*/ 201283 w 1041381"/>
              <a:gd name="connsiteY1" fmla="*/ 851139 h 943154"/>
              <a:gd name="connsiteX2" fmla="*/ 396815 w 1041381"/>
              <a:gd name="connsiteY2" fmla="*/ 741870 h 943154"/>
              <a:gd name="connsiteX3" fmla="*/ 603849 w 1041381"/>
              <a:gd name="connsiteY3" fmla="*/ 615351 h 943154"/>
              <a:gd name="connsiteX4" fmla="*/ 793630 w 1041381"/>
              <a:gd name="connsiteY4" fmla="*/ 460075 h 943154"/>
              <a:gd name="connsiteX5" fmla="*/ 925902 w 1041381"/>
              <a:gd name="connsiteY5" fmla="*/ 310551 h 943154"/>
              <a:gd name="connsiteX6" fmla="*/ 989162 w 1041381"/>
              <a:gd name="connsiteY6" fmla="*/ 207034 h 943154"/>
              <a:gd name="connsiteX7" fmla="*/ 1035170 w 1041381"/>
              <a:gd name="connsiteY7" fmla="*/ 74762 h 943154"/>
              <a:gd name="connsiteX8" fmla="*/ 1040921 w 1041381"/>
              <a:gd name="connsiteY8" fmla="*/ 0 h 943154"/>
              <a:gd name="connsiteX9" fmla="*/ 1040921 w 1041381"/>
              <a:gd name="connsiteY9" fmla="*/ 0 h 943154"/>
              <a:gd name="connsiteX0" fmla="*/ 0 w 1040921"/>
              <a:gd name="connsiteY0" fmla="*/ 943154 h 943154"/>
              <a:gd name="connsiteX1" fmla="*/ 201283 w 1040921"/>
              <a:gd name="connsiteY1" fmla="*/ 851139 h 943154"/>
              <a:gd name="connsiteX2" fmla="*/ 396815 w 1040921"/>
              <a:gd name="connsiteY2" fmla="*/ 741870 h 943154"/>
              <a:gd name="connsiteX3" fmla="*/ 603849 w 1040921"/>
              <a:gd name="connsiteY3" fmla="*/ 615351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601391 w 1040921"/>
              <a:gd name="connsiteY3" fmla="*/ 612893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591559 w 1040921"/>
              <a:gd name="connsiteY3" fmla="*/ 610434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86982 w 1040921"/>
              <a:gd name="connsiteY2" fmla="*/ 739412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193908 w 1040921"/>
              <a:gd name="connsiteY1" fmla="*/ 846223 h 943154"/>
              <a:gd name="connsiteX2" fmla="*/ 386982 w 1040921"/>
              <a:gd name="connsiteY2" fmla="*/ 739412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921" h="943154">
                <a:moveTo>
                  <a:pt x="0" y="943154"/>
                </a:moveTo>
                <a:cubicBezTo>
                  <a:pt x="67573" y="914399"/>
                  <a:pt x="129411" y="880180"/>
                  <a:pt x="193908" y="846223"/>
                </a:cubicBezTo>
                <a:cubicBezTo>
                  <a:pt x="258405" y="812266"/>
                  <a:pt x="320707" y="778710"/>
                  <a:pt x="386982" y="739412"/>
                </a:cubicBezTo>
                <a:cubicBezTo>
                  <a:pt x="453257" y="700114"/>
                  <a:pt x="523784" y="657810"/>
                  <a:pt x="591559" y="610434"/>
                </a:cubicBezTo>
                <a:cubicBezTo>
                  <a:pt x="659334" y="563059"/>
                  <a:pt x="737906" y="505139"/>
                  <a:pt x="793630" y="455159"/>
                </a:cubicBezTo>
                <a:cubicBezTo>
                  <a:pt x="849354" y="405179"/>
                  <a:pt x="893313" y="351905"/>
                  <a:pt x="925902" y="310551"/>
                </a:cubicBezTo>
                <a:cubicBezTo>
                  <a:pt x="958491" y="269197"/>
                  <a:pt x="972868" y="238664"/>
                  <a:pt x="989162" y="207034"/>
                </a:cubicBezTo>
                <a:cubicBezTo>
                  <a:pt x="1005457" y="175404"/>
                  <a:pt x="1016001" y="142815"/>
                  <a:pt x="1023669" y="120770"/>
                </a:cubicBezTo>
                <a:cubicBezTo>
                  <a:pt x="1031337" y="98725"/>
                  <a:pt x="1032295" y="94890"/>
                  <a:pt x="1035170" y="74762"/>
                </a:cubicBezTo>
                <a:cubicBezTo>
                  <a:pt x="1038045" y="54634"/>
                  <a:pt x="1040921" y="0"/>
                  <a:pt x="1040921" y="0"/>
                </a:cubicBezTo>
                <a:lnTo>
                  <a:pt x="104092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Freeform 26"/>
          <p:cNvSpPr/>
          <p:nvPr/>
        </p:nvSpPr>
        <p:spPr>
          <a:xfrm>
            <a:off x="4457286" y="3662903"/>
            <a:ext cx="287548" cy="269611"/>
          </a:xfrm>
          <a:custGeom>
            <a:avLst/>
            <a:gdLst>
              <a:gd name="connsiteX0" fmla="*/ 287548 w 287548"/>
              <a:gd name="connsiteY0" fmla="*/ 253894 h 253894"/>
              <a:gd name="connsiteX1" fmla="*/ 276046 w 287548"/>
              <a:gd name="connsiteY1" fmla="*/ 179131 h 253894"/>
              <a:gd name="connsiteX2" fmla="*/ 241540 w 287548"/>
              <a:gd name="connsiteY2" fmla="*/ 98618 h 253894"/>
              <a:gd name="connsiteX3" fmla="*/ 178280 w 287548"/>
              <a:gd name="connsiteY3" fmla="*/ 41109 h 253894"/>
              <a:gd name="connsiteX4" fmla="*/ 97767 w 287548"/>
              <a:gd name="connsiteY4" fmla="*/ 12354 h 253894"/>
              <a:gd name="connsiteX5" fmla="*/ 23004 w 287548"/>
              <a:gd name="connsiteY5" fmla="*/ 852 h 253894"/>
              <a:gd name="connsiteX6" fmla="*/ 0 w 287548"/>
              <a:gd name="connsiteY6" fmla="*/ 852 h 253894"/>
              <a:gd name="connsiteX7" fmla="*/ 0 w 287548"/>
              <a:gd name="connsiteY7" fmla="*/ 852 h 253894"/>
              <a:gd name="connsiteX0" fmla="*/ 287548 w 287548"/>
              <a:gd name="connsiteY0" fmla="*/ 265396 h 265396"/>
              <a:gd name="connsiteX1" fmla="*/ 276046 w 287548"/>
              <a:gd name="connsiteY1" fmla="*/ 179131 h 265396"/>
              <a:gd name="connsiteX2" fmla="*/ 241540 w 287548"/>
              <a:gd name="connsiteY2" fmla="*/ 98618 h 265396"/>
              <a:gd name="connsiteX3" fmla="*/ 178280 w 287548"/>
              <a:gd name="connsiteY3" fmla="*/ 41109 h 265396"/>
              <a:gd name="connsiteX4" fmla="*/ 97767 w 287548"/>
              <a:gd name="connsiteY4" fmla="*/ 12354 h 265396"/>
              <a:gd name="connsiteX5" fmla="*/ 23004 w 287548"/>
              <a:gd name="connsiteY5" fmla="*/ 852 h 265396"/>
              <a:gd name="connsiteX6" fmla="*/ 0 w 287548"/>
              <a:gd name="connsiteY6" fmla="*/ 852 h 265396"/>
              <a:gd name="connsiteX7" fmla="*/ 0 w 287548"/>
              <a:gd name="connsiteY7" fmla="*/ 852 h 265396"/>
              <a:gd name="connsiteX0" fmla="*/ 287548 w 287548"/>
              <a:gd name="connsiteY0" fmla="*/ 265396 h 265396"/>
              <a:gd name="connsiteX1" fmla="*/ 276046 w 287548"/>
              <a:gd name="connsiteY1" fmla="*/ 179131 h 265396"/>
              <a:gd name="connsiteX2" fmla="*/ 241540 w 287548"/>
              <a:gd name="connsiteY2" fmla="*/ 98618 h 265396"/>
              <a:gd name="connsiteX3" fmla="*/ 178280 w 287548"/>
              <a:gd name="connsiteY3" fmla="*/ 41109 h 265396"/>
              <a:gd name="connsiteX4" fmla="*/ 97767 w 287548"/>
              <a:gd name="connsiteY4" fmla="*/ 12354 h 265396"/>
              <a:gd name="connsiteX5" fmla="*/ 23004 w 287548"/>
              <a:gd name="connsiteY5" fmla="*/ 852 h 265396"/>
              <a:gd name="connsiteX6" fmla="*/ 0 w 287548"/>
              <a:gd name="connsiteY6" fmla="*/ 852 h 265396"/>
              <a:gd name="connsiteX7" fmla="*/ 0 w 287548"/>
              <a:gd name="connsiteY7" fmla="*/ 852 h 265396"/>
              <a:gd name="connsiteX0" fmla="*/ 287548 w 287548"/>
              <a:gd name="connsiteY0" fmla="*/ 265032 h 265032"/>
              <a:gd name="connsiteX1" fmla="*/ 276046 w 287548"/>
              <a:gd name="connsiteY1" fmla="*/ 178767 h 265032"/>
              <a:gd name="connsiteX2" fmla="*/ 241540 w 287548"/>
              <a:gd name="connsiteY2" fmla="*/ 98254 h 265032"/>
              <a:gd name="connsiteX3" fmla="*/ 178280 w 287548"/>
              <a:gd name="connsiteY3" fmla="*/ 40745 h 265032"/>
              <a:gd name="connsiteX4" fmla="*/ 97767 w 287548"/>
              <a:gd name="connsiteY4" fmla="*/ 7074 h 265032"/>
              <a:gd name="connsiteX5" fmla="*/ 23004 w 287548"/>
              <a:gd name="connsiteY5" fmla="*/ 488 h 265032"/>
              <a:gd name="connsiteX6" fmla="*/ 0 w 287548"/>
              <a:gd name="connsiteY6" fmla="*/ 488 h 265032"/>
              <a:gd name="connsiteX7" fmla="*/ 0 w 287548"/>
              <a:gd name="connsiteY7" fmla="*/ 488 h 265032"/>
              <a:gd name="connsiteX0" fmla="*/ 287548 w 287548"/>
              <a:gd name="connsiteY0" fmla="*/ 266148 h 266148"/>
              <a:gd name="connsiteX1" fmla="*/ 276046 w 287548"/>
              <a:gd name="connsiteY1" fmla="*/ 179883 h 266148"/>
              <a:gd name="connsiteX2" fmla="*/ 241540 w 287548"/>
              <a:gd name="connsiteY2" fmla="*/ 99370 h 266148"/>
              <a:gd name="connsiteX3" fmla="*/ 178280 w 287548"/>
              <a:gd name="connsiteY3" fmla="*/ 41861 h 266148"/>
              <a:gd name="connsiteX4" fmla="*/ 97767 w 287548"/>
              <a:gd name="connsiteY4" fmla="*/ 8190 h 266148"/>
              <a:gd name="connsiteX5" fmla="*/ 23004 w 287548"/>
              <a:gd name="connsiteY5" fmla="*/ 1604 h 266148"/>
              <a:gd name="connsiteX6" fmla="*/ 0 w 287548"/>
              <a:gd name="connsiteY6" fmla="*/ 1604 h 266148"/>
              <a:gd name="connsiteX7" fmla="*/ 0 w 287548"/>
              <a:gd name="connsiteY7" fmla="*/ 1604 h 266148"/>
              <a:gd name="connsiteX0" fmla="*/ 287548 w 287548"/>
              <a:gd name="connsiteY0" fmla="*/ 274465 h 274465"/>
              <a:gd name="connsiteX1" fmla="*/ 276046 w 287548"/>
              <a:gd name="connsiteY1" fmla="*/ 188200 h 274465"/>
              <a:gd name="connsiteX2" fmla="*/ 241540 w 287548"/>
              <a:gd name="connsiteY2" fmla="*/ 107687 h 274465"/>
              <a:gd name="connsiteX3" fmla="*/ 178280 w 287548"/>
              <a:gd name="connsiteY3" fmla="*/ 50178 h 274465"/>
              <a:gd name="connsiteX4" fmla="*/ 97767 w 287548"/>
              <a:gd name="connsiteY4" fmla="*/ 16507 h 274465"/>
              <a:gd name="connsiteX5" fmla="*/ 23004 w 287548"/>
              <a:gd name="connsiteY5" fmla="*/ 89 h 274465"/>
              <a:gd name="connsiteX6" fmla="*/ 0 w 287548"/>
              <a:gd name="connsiteY6" fmla="*/ 9921 h 274465"/>
              <a:gd name="connsiteX7" fmla="*/ 0 w 287548"/>
              <a:gd name="connsiteY7" fmla="*/ 9921 h 274465"/>
              <a:gd name="connsiteX0" fmla="*/ 287548 w 287548"/>
              <a:gd name="connsiteY0" fmla="*/ 267234 h 267234"/>
              <a:gd name="connsiteX1" fmla="*/ 276046 w 287548"/>
              <a:gd name="connsiteY1" fmla="*/ 180969 h 267234"/>
              <a:gd name="connsiteX2" fmla="*/ 241540 w 287548"/>
              <a:gd name="connsiteY2" fmla="*/ 100456 h 267234"/>
              <a:gd name="connsiteX3" fmla="*/ 178280 w 287548"/>
              <a:gd name="connsiteY3" fmla="*/ 42947 h 267234"/>
              <a:gd name="connsiteX4" fmla="*/ 97767 w 287548"/>
              <a:gd name="connsiteY4" fmla="*/ 9276 h 267234"/>
              <a:gd name="connsiteX5" fmla="*/ 15630 w 287548"/>
              <a:gd name="connsiteY5" fmla="*/ 232 h 267234"/>
              <a:gd name="connsiteX6" fmla="*/ 0 w 287548"/>
              <a:gd name="connsiteY6" fmla="*/ 2690 h 267234"/>
              <a:gd name="connsiteX7" fmla="*/ 0 w 287548"/>
              <a:gd name="connsiteY7" fmla="*/ 2690 h 267234"/>
              <a:gd name="connsiteX0" fmla="*/ 287548 w 287548"/>
              <a:gd name="connsiteY0" fmla="*/ 269611 h 269611"/>
              <a:gd name="connsiteX1" fmla="*/ 276046 w 287548"/>
              <a:gd name="connsiteY1" fmla="*/ 183346 h 269611"/>
              <a:gd name="connsiteX2" fmla="*/ 241540 w 287548"/>
              <a:gd name="connsiteY2" fmla="*/ 102833 h 269611"/>
              <a:gd name="connsiteX3" fmla="*/ 178280 w 287548"/>
              <a:gd name="connsiteY3" fmla="*/ 45324 h 269611"/>
              <a:gd name="connsiteX4" fmla="*/ 97767 w 287548"/>
              <a:gd name="connsiteY4" fmla="*/ 11653 h 269611"/>
              <a:gd name="connsiteX5" fmla="*/ 15630 w 287548"/>
              <a:gd name="connsiteY5" fmla="*/ 151 h 269611"/>
              <a:gd name="connsiteX6" fmla="*/ 0 w 287548"/>
              <a:gd name="connsiteY6" fmla="*/ 5067 h 269611"/>
              <a:gd name="connsiteX7" fmla="*/ 0 w 287548"/>
              <a:gd name="connsiteY7" fmla="*/ 5067 h 269611"/>
              <a:gd name="connsiteX0" fmla="*/ 287548 w 287548"/>
              <a:gd name="connsiteY0" fmla="*/ 269611 h 269611"/>
              <a:gd name="connsiteX1" fmla="*/ 276046 w 287548"/>
              <a:gd name="connsiteY1" fmla="*/ 183346 h 269611"/>
              <a:gd name="connsiteX2" fmla="*/ 241540 w 287548"/>
              <a:gd name="connsiteY2" fmla="*/ 102833 h 269611"/>
              <a:gd name="connsiteX3" fmla="*/ 178280 w 287548"/>
              <a:gd name="connsiteY3" fmla="*/ 45324 h 269611"/>
              <a:gd name="connsiteX4" fmla="*/ 97767 w 287548"/>
              <a:gd name="connsiteY4" fmla="*/ 11653 h 269611"/>
              <a:gd name="connsiteX5" fmla="*/ 15630 w 287548"/>
              <a:gd name="connsiteY5" fmla="*/ 151 h 269611"/>
              <a:gd name="connsiteX6" fmla="*/ 0 w 287548"/>
              <a:gd name="connsiteY6" fmla="*/ 5067 h 269611"/>
              <a:gd name="connsiteX7" fmla="*/ 0 w 287548"/>
              <a:gd name="connsiteY7" fmla="*/ 5067 h 26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548" h="269611">
                <a:moveTo>
                  <a:pt x="287548" y="269611"/>
                </a:moveTo>
                <a:cubicBezTo>
                  <a:pt x="285631" y="245169"/>
                  <a:pt x="283714" y="211142"/>
                  <a:pt x="276046" y="183346"/>
                </a:cubicBezTo>
                <a:cubicBezTo>
                  <a:pt x="268378" y="155550"/>
                  <a:pt x="257834" y="125837"/>
                  <a:pt x="241540" y="102833"/>
                </a:cubicBezTo>
                <a:cubicBezTo>
                  <a:pt x="225246" y="79829"/>
                  <a:pt x="202242" y="60521"/>
                  <a:pt x="178280" y="45324"/>
                </a:cubicBezTo>
                <a:cubicBezTo>
                  <a:pt x="154318" y="30127"/>
                  <a:pt x="124875" y="19182"/>
                  <a:pt x="97767" y="11653"/>
                </a:cubicBezTo>
                <a:cubicBezTo>
                  <a:pt x="70659" y="4124"/>
                  <a:pt x="31925" y="1249"/>
                  <a:pt x="15630" y="151"/>
                </a:cubicBezTo>
                <a:cubicBezTo>
                  <a:pt x="-664" y="-947"/>
                  <a:pt x="2605" y="4248"/>
                  <a:pt x="0" y="5067"/>
                </a:cubicBezTo>
                <a:lnTo>
                  <a:pt x="0" y="5067"/>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27"/>
          <p:cNvSpPr/>
          <p:nvPr/>
        </p:nvSpPr>
        <p:spPr>
          <a:xfrm>
            <a:off x="3854405" y="3661288"/>
            <a:ext cx="614381" cy="863573"/>
          </a:xfrm>
          <a:custGeom>
            <a:avLst/>
            <a:gdLst>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44200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75189 w 610026"/>
              <a:gd name="connsiteY6" fmla="*/ 370191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69438 w 610026"/>
              <a:gd name="connsiteY6" fmla="*/ 370191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75189 w 610026"/>
              <a:gd name="connsiteY6" fmla="*/ 375942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6193 w 616193"/>
              <a:gd name="connsiteY0" fmla="*/ 2130 h 859021"/>
              <a:gd name="connsiteX1" fmla="*/ 547182 w 616193"/>
              <a:gd name="connsiteY1" fmla="*/ 2130 h 859021"/>
              <a:gd name="connsiteX2" fmla="*/ 443665 w 616193"/>
              <a:gd name="connsiteY2" fmla="*/ 30885 h 859021"/>
              <a:gd name="connsiteX3" fmla="*/ 351650 w 616193"/>
              <a:gd name="connsiteY3" fmla="*/ 71141 h 859021"/>
              <a:gd name="connsiteX4" fmla="*/ 242382 w 616193"/>
              <a:gd name="connsiteY4" fmla="*/ 145904 h 859021"/>
              <a:gd name="connsiteX5" fmla="*/ 144616 w 616193"/>
              <a:gd name="connsiteY5" fmla="*/ 260923 h 859021"/>
              <a:gd name="connsiteX6" fmla="*/ 81356 w 616193"/>
              <a:gd name="connsiteY6" fmla="*/ 375942 h 859021"/>
              <a:gd name="connsiteX7" fmla="*/ 29597 w 616193"/>
              <a:gd name="connsiteY7" fmla="*/ 531217 h 859021"/>
              <a:gd name="connsiteX8" fmla="*/ 842 w 616193"/>
              <a:gd name="connsiteY8" fmla="*/ 663489 h 859021"/>
              <a:gd name="connsiteX9" fmla="*/ 6593 w 616193"/>
              <a:gd name="connsiteY9" fmla="*/ 801511 h 859021"/>
              <a:gd name="connsiteX10" fmla="*/ 6593 w 616193"/>
              <a:gd name="connsiteY10" fmla="*/ 859021 h 859021"/>
              <a:gd name="connsiteX11" fmla="*/ 6593 w 616193"/>
              <a:gd name="connsiteY11" fmla="*/ 859021 h 859021"/>
              <a:gd name="connsiteX0" fmla="*/ 611111 w 611111"/>
              <a:gd name="connsiteY0" fmla="*/ 2130 h 859021"/>
              <a:gd name="connsiteX1" fmla="*/ 542100 w 611111"/>
              <a:gd name="connsiteY1" fmla="*/ 2130 h 859021"/>
              <a:gd name="connsiteX2" fmla="*/ 438583 w 611111"/>
              <a:gd name="connsiteY2" fmla="*/ 30885 h 859021"/>
              <a:gd name="connsiteX3" fmla="*/ 346568 w 611111"/>
              <a:gd name="connsiteY3" fmla="*/ 71141 h 859021"/>
              <a:gd name="connsiteX4" fmla="*/ 237300 w 611111"/>
              <a:gd name="connsiteY4" fmla="*/ 145904 h 859021"/>
              <a:gd name="connsiteX5" fmla="*/ 139534 w 611111"/>
              <a:gd name="connsiteY5" fmla="*/ 260923 h 859021"/>
              <a:gd name="connsiteX6" fmla="*/ 76274 w 611111"/>
              <a:gd name="connsiteY6" fmla="*/ 375942 h 859021"/>
              <a:gd name="connsiteX7" fmla="*/ 24515 w 611111"/>
              <a:gd name="connsiteY7" fmla="*/ 531217 h 859021"/>
              <a:gd name="connsiteX8" fmla="*/ 1511 w 611111"/>
              <a:gd name="connsiteY8" fmla="*/ 663489 h 859021"/>
              <a:gd name="connsiteX9" fmla="*/ 1511 w 611111"/>
              <a:gd name="connsiteY9" fmla="*/ 801511 h 859021"/>
              <a:gd name="connsiteX10" fmla="*/ 1511 w 611111"/>
              <a:gd name="connsiteY10" fmla="*/ 859021 h 859021"/>
              <a:gd name="connsiteX11" fmla="*/ 1511 w 611111"/>
              <a:gd name="connsiteY11"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79307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4544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79307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69475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69475 w 614144"/>
              <a:gd name="connsiteY6" fmla="*/ 375942 h 859021"/>
              <a:gd name="connsiteX7" fmla="*/ 20174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37651 w 614144"/>
              <a:gd name="connsiteY5" fmla="*/ 253549 h 859021"/>
              <a:gd name="connsiteX6" fmla="*/ 69475 w 614144"/>
              <a:gd name="connsiteY6" fmla="*/ 375942 h 859021"/>
              <a:gd name="connsiteX7" fmla="*/ 20174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1402 h 858293"/>
              <a:gd name="connsiteX1" fmla="*/ 545133 w 614144"/>
              <a:gd name="connsiteY1" fmla="*/ 1402 h 858293"/>
              <a:gd name="connsiteX2" fmla="*/ 441616 w 614144"/>
              <a:gd name="connsiteY2" fmla="*/ 20325 h 858293"/>
              <a:gd name="connsiteX3" fmla="*/ 349601 w 614144"/>
              <a:gd name="connsiteY3" fmla="*/ 70413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5647 h 862538"/>
              <a:gd name="connsiteX1" fmla="*/ 545133 w 614144"/>
              <a:gd name="connsiteY1" fmla="*/ 731 h 862538"/>
              <a:gd name="connsiteX2" fmla="*/ 441616 w 614144"/>
              <a:gd name="connsiteY2" fmla="*/ 24570 h 862538"/>
              <a:gd name="connsiteX3" fmla="*/ 347142 w 614144"/>
              <a:gd name="connsiteY3" fmla="*/ 67284 h 862538"/>
              <a:gd name="connsiteX4" fmla="*/ 240333 w 614144"/>
              <a:gd name="connsiteY4" fmla="*/ 149421 h 862538"/>
              <a:gd name="connsiteX5" fmla="*/ 137651 w 614144"/>
              <a:gd name="connsiteY5" fmla="*/ 257066 h 862538"/>
              <a:gd name="connsiteX6" fmla="*/ 69475 w 614144"/>
              <a:gd name="connsiteY6" fmla="*/ 379459 h 862538"/>
              <a:gd name="connsiteX7" fmla="*/ 20174 w 614144"/>
              <a:gd name="connsiteY7" fmla="*/ 534734 h 862538"/>
              <a:gd name="connsiteX8" fmla="*/ 4544 w 614144"/>
              <a:gd name="connsiteY8" fmla="*/ 667006 h 862538"/>
              <a:gd name="connsiteX9" fmla="*/ 0 w 614144"/>
              <a:gd name="connsiteY9" fmla="*/ 757305 h 862538"/>
              <a:gd name="connsiteX10" fmla="*/ 2086 w 614144"/>
              <a:gd name="connsiteY10" fmla="*/ 805028 h 862538"/>
              <a:gd name="connsiteX11" fmla="*/ 4544 w 614144"/>
              <a:gd name="connsiteY11" fmla="*/ 862538 h 862538"/>
              <a:gd name="connsiteX12" fmla="*/ 4544 w 614144"/>
              <a:gd name="connsiteY12" fmla="*/ 862538 h 862538"/>
              <a:gd name="connsiteX0" fmla="*/ 614144 w 614144"/>
              <a:gd name="connsiteY0" fmla="*/ 6563 h 863454"/>
              <a:gd name="connsiteX1" fmla="*/ 545133 w 614144"/>
              <a:gd name="connsiteY1" fmla="*/ 1647 h 863454"/>
              <a:gd name="connsiteX2" fmla="*/ 441616 w 614144"/>
              <a:gd name="connsiteY2" fmla="*/ 25486 h 863454"/>
              <a:gd name="connsiteX3" fmla="*/ 347142 w 614144"/>
              <a:gd name="connsiteY3" fmla="*/ 68200 h 863454"/>
              <a:gd name="connsiteX4" fmla="*/ 240333 w 614144"/>
              <a:gd name="connsiteY4" fmla="*/ 150337 h 863454"/>
              <a:gd name="connsiteX5" fmla="*/ 137651 w 614144"/>
              <a:gd name="connsiteY5" fmla="*/ 257982 h 863454"/>
              <a:gd name="connsiteX6" fmla="*/ 69475 w 614144"/>
              <a:gd name="connsiteY6" fmla="*/ 380375 h 863454"/>
              <a:gd name="connsiteX7" fmla="*/ 20174 w 614144"/>
              <a:gd name="connsiteY7" fmla="*/ 535650 h 863454"/>
              <a:gd name="connsiteX8" fmla="*/ 4544 w 614144"/>
              <a:gd name="connsiteY8" fmla="*/ 667922 h 863454"/>
              <a:gd name="connsiteX9" fmla="*/ 0 w 614144"/>
              <a:gd name="connsiteY9" fmla="*/ 758221 h 863454"/>
              <a:gd name="connsiteX10" fmla="*/ 2086 w 614144"/>
              <a:gd name="connsiteY10" fmla="*/ 805944 h 863454"/>
              <a:gd name="connsiteX11" fmla="*/ 4544 w 614144"/>
              <a:gd name="connsiteY11" fmla="*/ 863454 h 863454"/>
              <a:gd name="connsiteX12" fmla="*/ 4544 w 614144"/>
              <a:gd name="connsiteY12" fmla="*/ 863454 h 863454"/>
              <a:gd name="connsiteX0" fmla="*/ 614144 w 614144"/>
              <a:gd name="connsiteY0" fmla="*/ 0 h 866723"/>
              <a:gd name="connsiteX1" fmla="*/ 545133 w 614144"/>
              <a:gd name="connsiteY1" fmla="*/ 4916 h 866723"/>
              <a:gd name="connsiteX2" fmla="*/ 441616 w 614144"/>
              <a:gd name="connsiteY2" fmla="*/ 28755 h 866723"/>
              <a:gd name="connsiteX3" fmla="*/ 347142 w 614144"/>
              <a:gd name="connsiteY3" fmla="*/ 71469 h 866723"/>
              <a:gd name="connsiteX4" fmla="*/ 240333 w 614144"/>
              <a:gd name="connsiteY4" fmla="*/ 153606 h 866723"/>
              <a:gd name="connsiteX5" fmla="*/ 137651 w 614144"/>
              <a:gd name="connsiteY5" fmla="*/ 261251 h 866723"/>
              <a:gd name="connsiteX6" fmla="*/ 69475 w 614144"/>
              <a:gd name="connsiteY6" fmla="*/ 383644 h 866723"/>
              <a:gd name="connsiteX7" fmla="*/ 20174 w 614144"/>
              <a:gd name="connsiteY7" fmla="*/ 538919 h 866723"/>
              <a:gd name="connsiteX8" fmla="*/ 4544 w 614144"/>
              <a:gd name="connsiteY8" fmla="*/ 671191 h 866723"/>
              <a:gd name="connsiteX9" fmla="*/ 0 w 614144"/>
              <a:gd name="connsiteY9" fmla="*/ 761490 h 866723"/>
              <a:gd name="connsiteX10" fmla="*/ 2086 w 614144"/>
              <a:gd name="connsiteY10" fmla="*/ 809213 h 866723"/>
              <a:gd name="connsiteX11" fmla="*/ 4544 w 614144"/>
              <a:gd name="connsiteY11" fmla="*/ 866723 h 866723"/>
              <a:gd name="connsiteX12" fmla="*/ 4544 w 614144"/>
              <a:gd name="connsiteY12" fmla="*/ 866723 h 866723"/>
              <a:gd name="connsiteX0" fmla="*/ 614144 w 614144"/>
              <a:gd name="connsiteY0" fmla="*/ 1766 h 863573"/>
              <a:gd name="connsiteX1" fmla="*/ 545133 w 614144"/>
              <a:gd name="connsiteY1" fmla="*/ 1766 h 863573"/>
              <a:gd name="connsiteX2" fmla="*/ 441616 w 614144"/>
              <a:gd name="connsiteY2" fmla="*/ 25605 h 863573"/>
              <a:gd name="connsiteX3" fmla="*/ 347142 w 614144"/>
              <a:gd name="connsiteY3" fmla="*/ 68319 h 863573"/>
              <a:gd name="connsiteX4" fmla="*/ 240333 w 614144"/>
              <a:gd name="connsiteY4" fmla="*/ 150456 h 863573"/>
              <a:gd name="connsiteX5" fmla="*/ 137651 w 614144"/>
              <a:gd name="connsiteY5" fmla="*/ 258101 h 863573"/>
              <a:gd name="connsiteX6" fmla="*/ 69475 w 614144"/>
              <a:gd name="connsiteY6" fmla="*/ 380494 h 863573"/>
              <a:gd name="connsiteX7" fmla="*/ 20174 w 614144"/>
              <a:gd name="connsiteY7" fmla="*/ 535769 h 863573"/>
              <a:gd name="connsiteX8" fmla="*/ 4544 w 614144"/>
              <a:gd name="connsiteY8" fmla="*/ 668041 h 863573"/>
              <a:gd name="connsiteX9" fmla="*/ 0 w 614144"/>
              <a:gd name="connsiteY9" fmla="*/ 758340 h 863573"/>
              <a:gd name="connsiteX10" fmla="*/ 2086 w 614144"/>
              <a:gd name="connsiteY10" fmla="*/ 806063 h 863573"/>
              <a:gd name="connsiteX11" fmla="*/ 4544 w 614144"/>
              <a:gd name="connsiteY11" fmla="*/ 863573 h 863573"/>
              <a:gd name="connsiteX12" fmla="*/ 4544 w 614144"/>
              <a:gd name="connsiteY12" fmla="*/ 863573 h 863573"/>
              <a:gd name="connsiteX0" fmla="*/ 614381 w 614381"/>
              <a:gd name="connsiteY0" fmla="*/ 1766 h 863573"/>
              <a:gd name="connsiteX1" fmla="*/ 545370 w 614381"/>
              <a:gd name="connsiteY1" fmla="*/ 1766 h 863573"/>
              <a:gd name="connsiteX2" fmla="*/ 441853 w 614381"/>
              <a:gd name="connsiteY2" fmla="*/ 25605 h 863573"/>
              <a:gd name="connsiteX3" fmla="*/ 347379 w 614381"/>
              <a:gd name="connsiteY3" fmla="*/ 68319 h 863573"/>
              <a:gd name="connsiteX4" fmla="*/ 240570 w 614381"/>
              <a:gd name="connsiteY4" fmla="*/ 150456 h 863573"/>
              <a:gd name="connsiteX5" fmla="*/ 137888 w 614381"/>
              <a:gd name="connsiteY5" fmla="*/ 258101 h 863573"/>
              <a:gd name="connsiteX6" fmla="*/ 69712 w 614381"/>
              <a:gd name="connsiteY6" fmla="*/ 380494 h 863573"/>
              <a:gd name="connsiteX7" fmla="*/ 20411 w 614381"/>
              <a:gd name="connsiteY7" fmla="*/ 535769 h 863573"/>
              <a:gd name="connsiteX8" fmla="*/ 2323 w 614381"/>
              <a:gd name="connsiteY8" fmla="*/ 668041 h 863573"/>
              <a:gd name="connsiteX9" fmla="*/ 237 w 614381"/>
              <a:gd name="connsiteY9" fmla="*/ 758340 h 863573"/>
              <a:gd name="connsiteX10" fmla="*/ 2323 w 614381"/>
              <a:gd name="connsiteY10" fmla="*/ 806063 h 863573"/>
              <a:gd name="connsiteX11" fmla="*/ 4781 w 614381"/>
              <a:gd name="connsiteY11" fmla="*/ 863573 h 863573"/>
              <a:gd name="connsiteX12" fmla="*/ 4781 w 614381"/>
              <a:gd name="connsiteY12" fmla="*/ 863573 h 8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381" h="863573">
                <a:moveTo>
                  <a:pt x="614381" y="1766"/>
                </a:moveTo>
                <a:cubicBezTo>
                  <a:pt x="594253" y="1766"/>
                  <a:pt x="574125" y="-2207"/>
                  <a:pt x="545370" y="1766"/>
                </a:cubicBezTo>
                <a:cubicBezTo>
                  <a:pt x="516615" y="5739"/>
                  <a:pt x="474851" y="14513"/>
                  <a:pt x="441853" y="25605"/>
                </a:cubicBezTo>
                <a:cubicBezTo>
                  <a:pt x="408855" y="36697"/>
                  <a:pt x="380926" y="47511"/>
                  <a:pt x="347379" y="68319"/>
                </a:cubicBezTo>
                <a:cubicBezTo>
                  <a:pt x="313832" y="89127"/>
                  <a:pt x="275485" y="118826"/>
                  <a:pt x="240570" y="150456"/>
                </a:cubicBezTo>
                <a:cubicBezTo>
                  <a:pt x="205655" y="182086"/>
                  <a:pt x="166364" y="219761"/>
                  <a:pt x="137888" y="258101"/>
                </a:cubicBezTo>
                <a:cubicBezTo>
                  <a:pt x="109412" y="296441"/>
                  <a:pt x="89291" y="334216"/>
                  <a:pt x="69712" y="380494"/>
                </a:cubicBezTo>
                <a:cubicBezTo>
                  <a:pt x="50133" y="426772"/>
                  <a:pt x="31642" y="487845"/>
                  <a:pt x="20411" y="535769"/>
                </a:cubicBezTo>
                <a:cubicBezTo>
                  <a:pt x="9180" y="583693"/>
                  <a:pt x="5685" y="630946"/>
                  <a:pt x="2323" y="668041"/>
                </a:cubicBezTo>
                <a:cubicBezTo>
                  <a:pt x="-1039" y="705136"/>
                  <a:pt x="237" y="735336"/>
                  <a:pt x="237" y="758340"/>
                </a:cubicBezTo>
                <a:cubicBezTo>
                  <a:pt x="237" y="781344"/>
                  <a:pt x="1975" y="788524"/>
                  <a:pt x="2323" y="806063"/>
                </a:cubicBezTo>
                <a:cubicBezTo>
                  <a:pt x="1364" y="838652"/>
                  <a:pt x="4371" y="853988"/>
                  <a:pt x="4781" y="863573"/>
                </a:cubicBezTo>
                <a:lnTo>
                  <a:pt x="4781" y="8635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reeform 28"/>
          <p:cNvSpPr/>
          <p:nvPr/>
        </p:nvSpPr>
        <p:spPr>
          <a:xfrm>
            <a:off x="3862018" y="4508119"/>
            <a:ext cx="408038" cy="528484"/>
          </a:xfrm>
          <a:custGeom>
            <a:avLst/>
            <a:gdLst>
              <a:gd name="connsiteX0" fmla="*/ 0 w 405580"/>
              <a:gd name="connsiteY0" fmla="*/ 0 h 513736"/>
              <a:gd name="connsiteX1" fmla="*/ 29496 w 405580"/>
              <a:gd name="connsiteY1" fmla="*/ 122904 h 513736"/>
              <a:gd name="connsiteX2" fmla="*/ 66367 w 405580"/>
              <a:gd name="connsiteY2" fmla="*/ 218768 h 513736"/>
              <a:gd name="connsiteX3" fmla="*/ 108154 w 405580"/>
              <a:gd name="connsiteY3" fmla="*/ 314633 h 513736"/>
              <a:gd name="connsiteX4" fmla="*/ 181896 w 405580"/>
              <a:gd name="connsiteY4" fmla="*/ 405581 h 513736"/>
              <a:gd name="connsiteX5" fmla="*/ 270387 w 405580"/>
              <a:gd name="connsiteY5" fmla="*/ 462117 h 513736"/>
              <a:gd name="connsiteX6" fmla="*/ 344129 w 405580"/>
              <a:gd name="connsiteY6" fmla="*/ 494071 h 513736"/>
              <a:gd name="connsiteX7" fmla="*/ 405580 w 405580"/>
              <a:gd name="connsiteY7" fmla="*/ 513736 h 513736"/>
              <a:gd name="connsiteX8" fmla="*/ 405580 w 405580"/>
              <a:gd name="connsiteY8" fmla="*/ 513736 h 513736"/>
              <a:gd name="connsiteX0" fmla="*/ 0 w 408038"/>
              <a:gd name="connsiteY0" fmla="*/ 0 h 523568"/>
              <a:gd name="connsiteX1" fmla="*/ 31954 w 408038"/>
              <a:gd name="connsiteY1" fmla="*/ 132736 h 523568"/>
              <a:gd name="connsiteX2" fmla="*/ 68825 w 408038"/>
              <a:gd name="connsiteY2" fmla="*/ 228600 h 523568"/>
              <a:gd name="connsiteX3" fmla="*/ 110612 w 408038"/>
              <a:gd name="connsiteY3" fmla="*/ 324465 h 523568"/>
              <a:gd name="connsiteX4" fmla="*/ 184354 w 408038"/>
              <a:gd name="connsiteY4" fmla="*/ 415413 h 523568"/>
              <a:gd name="connsiteX5" fmla="*/ 272845 w 408038"/>
              <a:gd name="connsiteY5" fmla="*/ 471949 h 523568"/>
              <a:gd name="connsiteX6" fmla="*/ 346587 w 408038"/>
              <a:gd name="connsiteY6" fmla="*/ 503903 h 523568"/>
              <a:gd name="connsiteX7" fmla="*/ 408038 w 408038"/>
              <a:gd name="connsiteY7" fmla="*/ 523568 h 523568"/>
              <a:gd name="connsiteX8" fmla="*/ 408038 w 408038"/>
              <a:gd name="connsiteY8" fmla="*/ 523568 h 523568"/>
              <a:gd name="connsiteX0" fmla="*/ 0 w 408038"/>
              <a:gd name="connsiteY0" fmla="*/ 0 h 528484"/>
              <a:gd name="connsiteX1" fmla="*/ 31954 w 408038"/>
              <a:gd name="connsiteY1" fmla="*/ 137652 h 528484"/>
              <a:gd name="connsiteX2" fmla="*/ 68825 w 408038"/>
              <a:gd name="connsiteY2" fmla="*/ 233516 h 528484"/>
              <a:gd name="connsiteX3" fmla="*/ 110612 w 408038"/>
              <a:gd name="connsiteY3" fmla="*/ 329381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0612 w 408038"/>
              <a:gd name="connsiteY3" fmla="*/ 329381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3070 w 408038"/>
              <a:gd name="connsiteY3" fmla="*/ 326923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3070 w 408038"/>
              <a:gd name="connsiteY3" fmla="*/ 326923 h 528484"/>
              <a:gd name="connsiteX4" fmla="*/ 184354 w 408038"/>
              <a:gd name="connsiteY4" fmla="*/ 412955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29496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29496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385916 w 408038"/>
              <a:gd name="connsiteY8" fmla="*/ 523568 h 528484"/>
              <a:gd name="connsiteX9" fmla="*/ 408038 w 408038"/>
              <a:gd name="connsiteY9" fmla="*/ 528484 h 528484"/>
              <a:gd name="connsiteX10" fmla="*/ 408038 w 408038"/>
              <a:gd name="connsiteY10" fmla="*/ 528484 h 52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038" h="528484">
                <a:moveTo>
                  <a:pt x="0" y="0"/>
                </a:moveTo>
                <a:cubicBezTo>
                  <a:pt x="2868" y="12290"/>
                  <a:pt x="2048" y="50800"/>
                  <a:pt x="12290" y="73742"/>
                </a:cubicBezTo>
                <a:cubicBezTo>
                  <a:pt x="17616" y="96684"/>
                  <a:pt x="20483" y="111023"/>
                  <a:pt x="29496" y="137652"/>
                </a:cubicBezTo>
                <a:cubicBezTo>
                  <a:pt x="38509" y="164281"/>
                  <a:pt x="52438" y="201971"/>
                  <a:pt x="66367" y="233516"/>
                </a:cubicBezTo>
                <a:cubicBezTo>
                  <a:pt x="80296" y="265061"/>
                  <a:pt x="93406" y="297017"/>
                  <a:pt x="113070" y="326923"/>
                </a:cubicBezTo>
                <a:cubicBezTo>
                  <a:pt x="132734" y="356829"/>
                  <a:pt x="157725" y="387965"/>
                  <a:pt x="184354" y="412955"/>
                </a:cubicBezTo>
                <a:cubicBezTo>
                  <a:pt x="210983" y="437945"/>
                  <a:pt x="245806" y="460888"/>
                  <a:pt x="272845" y="476865"/>
                </a:cubicBezTo>
                <a:cubicBezTo>
                  <a:pt x="299884" y="492842"/>
                  <a:pt x="327742" y="501035"/>
                  <a:pt x="346587" y="508819"/>
                </a:cubicBezTo>
                <a:cubicBezTo>
                  <a:pt x="365432" y="516603"/>
                  <a:pt x="375674" y="520291"/>
                  <a:pt x="385916" y="523568"/>
                </a:cubicBezTo>
                <a:cubicBezTo>
                  <a:pt x="396158" y="526845"/>
                  <a:pt x="404351" y="527665"/>
                  <a:pt x="408038" y="528484"/>
                </a:cubicBezTo>
                <a:lnTo>
                  <a:pt x="408038" y="52848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reeform 29"/>
          <p:cNvSpPr/>
          <p:nvPr/>
        </p:nvSpPr>
        <p:spPr>
          <a:xfrm>
            <a:off x="4257980" y="5024462"/>
            <a:ext cx="215153" cy="15686"/>
          </a:xfrm>
          <a:custGeom>
            <a:avLst/>
            <a:gdLst>
              <a:gd name="connsiteX0" fmla="*/ 0 w 215153"/>
              <a:gd name="connsiteY0" fmla="*/ 6724 h 20285"/>
              <a:gd name="connsiteX1" fmla="*/ 80682 w 215153"/>
              <a:gd name="connsiteY1" fmla="*/ 20171 h 20285"/>
              <a:gd name="connsiteX2" fmla="*/ 215153 w 215153"/>
              <a:gd name="connsiteY2" fmla="*/ 0 h 20285"/>
              <a:gd name="connsiteX0" fmla="*/ 0 w 215153"/>
              <a:gd name="connsiteY0" fmla="*/ 6724 h 11898"/>
              <a:gd name="connsiteX1" fmla="*/ 80682 w 215153"/>
              <a:gd name="connsiteY1" fmla="*/ 10695 h 11898"/>
              <a:gd name="connsiteX2" fmla="*/ 215153 w 215153"/>
              <a:gd name="connsiteY2" fmla="*/ 0 h 11898"/>
              <a:gd name="connsiteX0" fmla="*/ 0 w 215153"/>
              <a:gd name="connsiteY0" fmla="*/ 6724 h 15686"/>
              <a:gd name="connsiteX1" fmla="*/ 80682 w 215153"/>
              <a:gd name="connsiteY1" fmla="*/ 15433 h 15686"/>
              <a:gd name="connsiteX2" fmla="*/ 215153 w 215153"/>
              <a:gd name="connsiteY2" fmla="*/ 0 h 15686"/>
              <a:gd name="connsiteX0" fmla="*/ 0 w 215153"/>
              <a:gd name="connsiteY0" fmla="*/ 6724 h 15686"/>
              <a:gd name="connsiteX1" fmla="*/ 80682 w 215153"/>
              <a:gd name="connsiteY1" fmla="*/ 15433 h 15686"/>
              <a:gd name="connsiteX2" fmla="*/ 215153 w 215153"/>
              <a:gd name="connsiteY2" fmla="*/ 0 h 15686"/>
            </a:gdLst>
            <a:ahLst/>
            <a:cxnLst>
              <a:cxn ang="0">
                <a:pos x="connsiteX0" y="connsiteY0"/>
              </a:cxn>
              <a:cxn ang="0">
                <a:pos x="connsiteX1" y="connsiteY1"/>
              </a:cxn>
              <a:cxn ang="0">
                <a:pos x="connsiteX2" y="connsiteY2"/>
              </a:cxn>
            </a:cxnLst>
            <a:rect l="l" t="t" r="r" b="b"/>
            <a:pathLst>
              <a:path w="215153" h="15686">
                <a:moveTo>
                  <a:pt x="0" y="6724"/>
                </a:moveTo>
                <a:cubicBezTo>
                  <a:pt x="22411" y="14008"/>
                  <a:pt x="44823" y="16554"/>
                  <a:pt x="80682" y="15433"/>
                </a:cubicBezTo>
                <a:cubicBezTo>
                  <a:pt x="116541" y="14312"/>
                  <a:pt x="165847" y="14263"/>
                  <a:pt x="215153"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reeform 30"/>
          <p:cNvSpPr/>
          <p:nvPr/>
        </p:nvSpPr>
        <p:spPr>
          <a:xfrm>
            <a:off x="4145966" y="3068941"/>
            <a:ext cx="358726" cy="267286"/>
          </a:xfrm>
          <a:custGeom>
            <a:avLst/>
            <a:gdLst>
              <a:gd name="connsiteX0" fmla="*/ 0 w 358726"/>
              <a:gd name="connsiteY0" fmla="*/ 267286 h 267286"/>
              <a:gd name="connsiteX1" fmla="*/ 119575 w 358726"/>
              <a:gd name="connsiteY1" fmla="*/ 196947 h 267286"/>
              <a:gd name="connsiteX2" fmla="*/ 232117 w 358726"/>
              <a:gd name="connsiteY2" fmla="*/ 126609 h 267286"/>
              <a:gd name="connsiteX3" fmla="*/ 316523 w 358726"/>
              <a:gd name="connsiteY3" fmla="*/ 56270 h 267286"/>
              <a:gd name="connsiteX4" fmla="*/ 358726 w 358726"/>
              <a:gd name="connsiteY4" fmla="*/ 0 h 267286"/>
              <a:gd name="connsiteX5" fmla="*/ 358726 w 358726"/>
              <a:gd name="connsiteY5" fmla="*/ 0 h 267286"/>
              <a:gd name="connsiteX0" fmla="*/ 0 w 358726"/>
              <a:gd name="connsiteY0" fmla="*/ 267286 h 267286"/>
              <a:gd name="connsiteX1" fmla="*/ 119575 w 358726"/>
              <a:gd name="connsiteY1" fmla="*/ 196947 h 267286"/>
              <a:gd name="connsiteX2" fmla="*/ 232117 w 358726"/>
              <a:gd name="connsiteY2" fmla="*/ 126609 h 267286"/>
              <a:gd name="connsiteX3" fmla="*/ 309489 w 358726"/>
              <a:gd name="connsiteY3" fmla="*/ 49236 h 267286"/>
              <a:gd name="connsiteX4" fmla="*/ 358726 w 358726"/>
              <a:gd name="connsiteY4" fmla="*/ 0 h 267286"/>
              <a:gd name="connsiteX5" fmla="*/ 358726 w 358726"/>
              <a:gd name="connsiteY5" fmla="*/ 0 h 267286"/>
              <a:gd name="connsiteX0" fmla="*/ 0 w 358726"/>
              <a:gd name="connsiteY0" fmla="*/ 267286 h 267286"/>
              <a:gd name="connsiteX1" fmla="*/ 119575 w 358726"/>
              <a:gd name="connsiteY1" fmla="*/ 196947 h 267286"/>
              <a:gd name="connsiteX2" fmla="*/ 232117 w 358726"/>
              <a:gd name="connsiteY2" fmla="*/ 119575 h 267286"/>
              <a:gd name="connsiteX3" fmla="*/ 309489 w 358726"/>
              <a:gd name="connsiteY3" fmla="*/ 49236 h 267286"/>
              <a:gd name="connsiteX4" fmla="*/ 358726 w 358726"/>
              <a:gd name="connsiteY4" fmla="*/ 0 h 267286"/>
              <a:gd name="connsiteX5" fmla="*/ 358726 w 358726"/>
              <a:gd name="connsiteY5" fmla="*/ 0 h 26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26" h="267286">
                <a:moveTo>
                  <a:pt x="0" y="267286"/>
                </a:moveTo>
                <a:cubicBezTo>
                  <a:pt x="39858" y="243840"/>
                  <a:pt x="80889" y="221565"/>
                  <a:pt x="119575" y="196947"/>
                </a:cubicBezTo>
                <a:cubicBezTo>
                  <a:pt x="158261" y="172329"/>
                  <a:pt x="200465" y="144193"/>
                  <a:pt x="232117" y="119575"/>
                </a:cubicBezTo>
                <a:cubicBezTo>
                  <a:pt x="263769" y="94957"/>
                  <a:pt x="288388" y="69165"/>
                  <a:pt x="309489" y="49236"/>
                </a:cubicBezTo>
                <a:cubicBezTo>
                  <a:pt x="330590" y="29307"/>
                  <a:pt x="342314" y="16412"/>
                  <a:pt x="358726" y="0"/>
                </a:cubicBezTo>
                <a:lnTo>
                  <a:pt x="35872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Freeform 31"/>
          <p:cNvSpPr/>
          <p:nvPr/>
        </p:nvSpPr>
        <p:spPr>
          <a:xfrm>
            <a:off x="4448421" y="3047839"/>
            <a:ext cx="344658" cy="274320"/>
          </a:xfrm>
          <a:custGeom>
            <a:avLst/>
            <a:gdLst>
              <a:gd name="connsiteX0" fmla="*/ 0 w 344658"/>
              <a:gd name="connsiteY0" fmla="*/ 0 h 274320"/>
              <a:gd name="connsiteX1" fmla="*/ 91440 w 344658"/>
              <a:gd name="connsiteY1" fmla="*/ 112542 h 274320"/>
              <a:gd name="connsiteX2" fmla="*/ 218049 w 344658"/>
              <a:gd name="connsiteY2" fmla="*/ 203982 h 274320"/>
              <a:gd name="connsiteX3" fmla="*/ 344658 w 344658"/>
              <a:gd name="connsiteY3" fmla="*/ 274320 h 274320"/>
              <a:gd name="connsiteX4" fmla="*/ 344658 w 344658"/>
              <a:gd name="connsiteY4" fmla="*/ 274320 h 274320"/>
              <a:gd name="connsiteX0" fmla="*/ 0 w 344658"/>
              <a:gd name="connsiteY0" fmla="*/ 0 h 274320"/>
              <a:gd name="connsiteX1" fmla="*/ 91440 w 344658"/>
              <a:gd name="connsiteY1" fmla="*/ 112542 h 274320"/>
              <a:gd name="connsiteX2" fmla="*/ 218049 w 344658"/>
              <a:gd name="connsiteY2" fmla="*/ 203982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18049 w 344658"/>
              <a:gd name="connsiteY2" fmla="*/ 196948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11015 w 344658"/>
              <a:gd name="connsiteY2" fmla="*/ 203982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03981 w 344658"/>
              <a:gd name="connsiteY2" fmla="*/ 211016 h 274320"/>
              <a:gd name="connsiteX3" fmla="*/ 288388 w 344658"/>
              <a:gd name="connsiteY3" fmla="*/ 260252 h 274320"/>
              <a:gd name="connsiteX4" fmla="*/ 344658 w 344658"/>
              <a:gd name="connsiteY4" fmla="*/ 274320 h 274320"/>
              <a:gd name="connsiteX5" fmla="*/ 344658 w 344658"/>
              <a:gd name="connsiteY5" fmla="*/ 2743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658" h="274320">
                <a:moveTo>
                  <a:pt x="0" y="0"/>
                </a:moveTo>
                <a:cubicBezTo>
                  <a:pt x="27549" y="39272"/>
                  <a:pt x="57443" y="77373"/>
                  <a:pt x="91440" y="112542"/>
                </a:cubicBezTo>
                <a:cubicBezTo>
                  <a:pt x="125437" y="147711"/>
                  <a:pt x="171156" y="186398"/>
                  <a:pt x="203981" y="211016"/>
                </a:cubicBezTo>
                <a:cubicBezTo>
                  <a:pt x="236806" y="235634"/>
                  <a:pt x="267287" y="248529"/>
                  <a:pt x="288388" y="260252"/>
                </a:cubicBezTo>
                <a:cubicBezTo>
                  <a:pt x="309490" y="271975"/>
                  <a:pt x="335280" y="271975"/>
                  <a:pt x="344658" y="274320"/>
                </a:cubicBezTo>
                <a:lnTo>
                  <a:pt x="344658" y="27432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5"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3776436" y="3773663"/>
            <a:ext cx="833262" cy="116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2.5E-6 3.33333E-6 L 0.05429 -0.05718 L 0.07656 -0.09375 L 0.08646 -0.13496 L 0.08229 -0.16111 L 0.07083 -0.17315 L 0.05521 -0.17315 L 0.0345 -0.15973 L 0.02213 -0.13635 L 0.01562 -0.11297 L 0.01224 -0.08218 L 0.01224 -0.04561 L 0.01966 -0.00741 L 0.03125 0.01458 L 0.04192 0.02338 L 0.06172 0.02639 L 0.07903 0.01157 L 0.09062 -0.01181 L 0.09961 -0.04561 L 0.11692 -0.12176 L 0.12851 -0.16273 L 0.14166 -0.18056 L 0.15403 -0.18056 L 0.15989 -0.16273 L 0.16224 -0.13496 L 0.16224 0.03518 L 0.16224 -0.04561 L 0.18047 -0.12014 L 0.19857 -0.15834 L 0.21836 -0.17431 L 0.23737 -0.17616 L 0.24635 -0.14792 L 0.24961 -0.08357 L 0.24883 -0.02361 L 0.24961 0.00578 L 0.25872 0.02199 L 0.27357 0.02338 L 0.28424 0.00578 L 0.29752 -0.03241 L 0.38242 -0.35741 L 0.3914 -0.42778 L 0.3914 -0.47917 L 0.3832 -0.50093 L 0.37161 -0.50093 L 0.35599 -0.49074 L 0.34609 -0.46158 L 0.33945 -0.43658 L 0.3362 -0.40579 L 0.33294 -0.36922 C 0.3332 -0.23449 0.33346 -0.09977 0.33372 0.03518 L 0.3345 -0.04838 L 0.35429 -0.12755 L 0.36914 -0.15973 L 0.38984 -0.17616 L 0.41041 -0.17315 L 0.4194 -0.14074 L 0.41862 -0.07338 L 0.42031 -0.01181 L 0.42435 0.01759 L 0.43763 0.02477 L 0.45078 0.01898 L 0.47969 -0.07037 L 0.03789 -0.21991 L 0.06263 -0.25648 L 0.08724 -0.2213 L 0.08724 -0.22107 " pathEditMode="relative" rAng="0" ptsTypes="AAAAAAAAAAAAAAAAAAAAAAAAAAAAAAAAAAAAAAAAAAAAAAAAAAAAAAAAAAAAAAAAAA">
                                      <p:cBhvr>
                                        <p:cTn id="10" dur="21000" fill="hold"/>
                                        <p:tgtEl>
                                          <p:spTgt spid="25"/>
                                        </p:tgtEl>
                                        <p:attrNameLst>
                                          <p:attrName>ppt_x</p:attrName>
                                          <p:attrName>ppt_y</p:attrName>
                                        </p:attrNameLst>
                                      </p:cBhvr>
                                      <p:rCtr x="23984" y="-23287"/>
                                    </p:animMotion>
                                  </p:childTnLst>
                                </p:cTn>
                              </p:par>
                              <p:par>
                                <p:cTn id="11" presetID="18" presetClass="entr" presetSubtype="3"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upRight)">
                                      <p:cBhvr>
                                        <p:cTn id="13" dur="1100"/>
                                        <p:tgtEl>
                                          <p:spTgt spid="26"/>
                                        </p:tgtEl>
                                      </p:cBhvr>
                                    </p:animEffect>
                                  </p:childTnLst>
                                </p:cTn>
                              </p:par>
                              <p:par>
                                <p:cTn id="14" presetID="18" presetClass="entr" presetSubtype="9" fill="hold" grpId="0" nodeType="withEffect">
                                  <p:stCondLst>
                                    <p:cond delay="800"/>
                                  </p:stCondLst>
                                  <p:childTnLst>
                                    <p:set>
                                      <p:cBhvr>
                                        <p:cTn id="15" dur="1" fill="hold">
                                          <p:stCondLst>
                                            <p:cond delay="0"/>
                                          </p:stCondLst>
                                        </p:cTn>
                                        <p:tgtEl>
                                          <p:spTgt spid="27"/>
                                        </p:tgtEl>
                                        <p:attrNameLst>
                                          <p:attrName>style.visibility</p:attrName>
                                        </p:attrNameLst>
                                      </p:cBhvr>
                                      <p:to>
                                        <p:strVal val="visible"/>
                                      </p:to>
                                    </p:set>
                                    <p:animEffect transition="in" filter="strips(upLeft)">
                                      <p:cBhvr>
                                        <p:cTn id="16" dur="900"/>
                                        <p:tgtEl>
                                          <p:spTgt spid="27"/>
                                        </p:tgtEl>
                                      </p:cBhvr>
                                    </p:animEffect>
                                  </p:childTnLst>
                                </p:cTn>
                              </p:par>
                              <p:par>
                                <p:cTn id="17" presetID="18" presetClass="entr" presetSubtype="12" fill="hold" grpId="0" nodeType="withEffect">
                                  <p:stCondLst>
                                    <p:cond delay="1500"/>
                                  </p:stCondLst>
                                  <p:childTnLst>
                                    <p:set>
                                      <p:cBhvr>
                                        <p:cTn id="18" dur="1" fill="hold">
                                          <p:stCondLst>
                                            <p:cond delay="0"/>
                                          </p:stCondLst>
                                        </p:cTn>
                                        <p:tgtEl>
                                          <p:spTgt spid="28"/>
                                        </p:tgtEl>
                                        <p:attrNameLst>
                                          <p:attrName>style.visibility</p:attrName>
                                        </p:attrNameLst>
                                      </p:cBhvr>
                                      <p:to>
                                        <p:strVal val="visible"/>
                                      </p:to>
                                    </p:set>
                                    <p:animEffect transition="in" filter="strips(downLeft)">
                                      <p:cBhvr>
                                        <p:cTn id="19" dur="1000"/>
                                        <p:tgtEl>
                                          <p:spTgt spid="28"/>
                                        </p:tgtEl>
                                      </p:cBhvr>
                                    </p:animEffect>
                                  </p:childTnLst>
                                </p:cTn>
                              </p:par>
                              <p:par>
                                <p:cTn id="20" presetID="18" presetClass="entr" presetSubtype="6" fill="hold" grpId="0" nodeType="withEffect">
                                  <p:stCondLst>
                                    <p:cond delay="2300"/>
                                  </p:stCondLst>
                                  <p:childTnLst>
                                    <p:set>
                                      <p:cBhvr>
                                        <p:cTn id="21" dur="1" fill="hold">
                                          <p:stCondLst>
                                            <p:cond delay="0"/>
                                          </p:stCondLst>
                                        </p:cTn>
                                        <p:tgtEl>
                                          <p:spTgt spid="29"/>
                                        </p:tgtEl>
                                        <p:attrNameLst>
                                          <p:attrName>style.visibility</p:attrName>
                                        </p:attrNameLst>
                                      </p:cBhvr>
                                      <p:to>
                                        <p:strVal val="visible"/>
                                      </p:to>
                                    </p:set>
                                    <p:animEffect transition="in" filter="strips(downRight)">
                                      <p:cBhvr>
                                        <p:cTn id="22" dur="700"/>
                                        <p:tgtEl>
                                          <p:spTgt spid="29"/>
                                        </p:tgtEl>
                                      </p:cBhvr>
                                    </p:animEffect>
                                  </p:childTnLst>
                                </p:cTn>
                              </p:par>
                              <p:par>
                                <p:cTn id="23" presetID="22" presetClass="entr" presetSubtype="8" fill="hold" grpId="0" nodeType="withEffect">
                                  <p:stCondLst>
                                    <p:cond delay="28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400"/>
                                        <p:tgtEl>
                                          <p:spTgt spid="30"/>
                                        </p:tgtEl>
                                      </p:cBhvr>
                                    </p:animEffect>
                                  </p:childTnLst>
                                </p:cTn>
                              </p:par>
                              <p:par>
                                <p:cTn id="26" presetID="18" presetClass="entr" presetSubtype="3" fill="hold" grpId="0" nodeType="withEffect">
                                  <p:stCondLst>
                                    <p:cond delay="3000"/>
                                  </p:stCondLst>
                                  <p:childTnLst>
                                    <p:set>
                                      <p:cBhvr>
                                        <p:cTn id="27" dur="1" fill="hold">
                                          <p:stCondLst>
                                            <p:cond delay="0"/>
                                          </p:stCondLst>
                                        </p:cTn>
                                        <p:tgtEl>
                                          <p:spTgt spid="15"/>
                                        </p:tgtEl>
                                        <p:attrNameLst>
                                          <p:attrName>style.visibility</p:attrName>
                                        </p:attrNameLst>
                                      </p:cBhvr>
                                      <p:to>
                                        <p:strVal val="visible"/>
                                      </p:to>
                                    </p:set>
                                    <p:animEffect transition="in" filter="strips(upRight)">
                                      <p:cBhvr>
                                        <p:cTn id="28" dur="800"/>
                                        <p:tgtEl>
                                          <p:spTgt spid="15"/>
                                        </p:tgtEl>
                                      </p:cBhvr>
                                    </p:animEffect>
                                  </p:childTnLst>
                                </p:cTn>
                              </p:par>
                              <p:par>
                                <p:cTn id="29" presetID="22" presetClass="entr" presetSubtype="8" fill="hold" grpId="0" nodeType="withEffect">
                                  <p:stCondLst>
                                    <p:cond delay="36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1" fill="hold" grpId="0" nodeType="withEffect">
                                  <p:stCondLst>
                                    <p:cond delay="390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600"/>
                                        <p:tgtEl>
                                          <p:spTgt spid="12"/>
                                        </p:tgtEl>
                                      </p:cBhvr>
                                    </p:animEffect>
                                  </p:childTnLst>
                                </p:cTn>
                              </p:par>
                              <p:par>
                                <p:cTn id="35" presetID="22" presetClass="entr" presetSubtype="4" fill="hold" grpId="0" nodeType="withEffect">
                                  <p:stCondLst>
                                    <p:cond delay="540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300"/>
                                        <p:tgtEl>
                                          <p:spTgt spid="13"/>
                                        </p:tgtEl>
                                      </p:cBhvr>
                                    </p:animEffect>
                                  </p:childTnLst>
                                </p:cTn>
                              </p:par>
                              <p:par>
                                <p:cTn id="38" presetID="22" presetClass="entr" presetSubtype="8" fill="hold" grpId="0" nodeType="withEffect">
                                  <p:stCondLst>
                                    <p:cond delay="650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750"/>
                                        <p:tgtEl>
                                          <p:spTgt spid="14"/>
                                        </p:tgtEl>
                                      </p:cBhvr>
                                    </p:animEffect>
                                  </p:childTnLst>
                                </p:cTn>
                              </p:par>
                              <p:par>
                                <p:cTn id="41" presetID="22" presetClass="entr" presetSubtype="1" fill="hold" grpId="0" nodeType="withEffect">
                                  <p:stCondLst>
                                    <p:cond delay="710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1300"/>
                                        <p:tgtEl>
                                          <p:spTgt spid="16"/>
                                        </p:tgtEl>
                                      </p:cBhvr>
                                    </p:animEffect>
                                  </p:childTnLst>
                                </p:cTn>
                              </p:par>
                              <p:par>
                                <p:cTn id="44" presetID="18" presetClass="entr" presetSubtype="3" fill="hold" grpId="0" nodeType="withEffect">
                                  <p:stCondLst>
                                    <p:cond delay="8200"/>
                                  </p:stCondLst>
                                  <p:childTnLst>
                                    <p:set>
                                      <p:cBhvr>
                                        <p:cTn id="45" dur="1" fill="hold">
                                          <p:stCondLst>
                                            <p:cond delay="0"/>
                                          </p:stCondLst>
                                        </p:cTn>
                                        <p:tgtEl>
                                          <p:spTgt spid="17"/>
                                        </p:tgtEl>
                                        <p:attrNameLst>
                                          <p:attrName>style.visibility</p:attrName>
                                        </p:attrNameLst>
                                      </p:cBhvr>
                                      <p:to>
                                        <p:strVal val="visible"/>
                                      </p:to>
                                    </p:set>
                                    <p:animEffect transition="in" filter="strips(upRight)">
                                      <p:cBhvr>
                                        <p:cTn id="46" dur="2500"/>
                                        <p:tgtEl>
                                          <p:spTgt spid="17"/>
                                        </p:tgtEl>
                                      </p:cBhvr>
                                    </p:animEffect>
                                  </p:childTnLst>
                                </p:cTn>
                              </p:par>
                              <p:par>
                                <p:cTn id="47" presetID="18" presetClass="entr" presetSubtype="9" fill="hold" grpId="0" nodeType="withEffect">
                                  <p:stCondLst>
                                    <p:cond delay="10500"/>
                                  </p:stCondLst>
                                  <p:childTnLst>
                                    <p:set>
                                      <p:cBhvr>
                                        <p:cTn id="48" dur="1" fill="hold">
                                          <p:stCondLst>
                                            <p:cond delay="0"/>
                                          </p:stCondLst>
                                        </p:cTn>
                                        <p:tgtEl>
                                          <p:spTgt spid="18"/>
                                        </p:tgtEl>
                                        <p:attrNameLst>
                                          <p:attrName>style.visibility</p:attrName>
                                        </p:attrNameLst>
                                      </p:cBhvr>
                                      <p:to>
                                        <p:strVal val="visible"/>
                                      </p:to>
                                    </p:set>
                                    <p:animEffect transition="in" filter="strips(upLeft)">
                                      <p:cBhvr>
                                        <p:cTn id="49" dur="700"/>
                                        <p:tgtEl>
                                          <p:spTgt spid="18"/>
                                        </p:tgtEl>
                                      </p:cBhvr>
                                    </p:animEffect>
                                  </p:childTnLst>
                                </p:cTn>
                              </p:par>
                              <p:par>
                                <p:cTn id="50" presetID="18" presetClass="entr" presetSubtype="12" fill="hold" grpId="0" nodeType="withEffect">
                                  <p:stCondLst>
                                    <p:cond delay="11000"/>
                                  </p:stCondLst>
                                  <p:childTnLst>
                                    <p:set>
                                      <p:cBhvr>
                                        <p:cTn id="51" dur="1" fill="hold">
                                          <p:stCondLst>
                                            <p:cond delay="0"/>
                                          </p:stCondLst>
                                        </p:cTn>
                                        <p:tgtEl>
                                          <p:spTgt spid="19"/>
                                        </p:tgtEl>
                                        <p:attrNameLst>
                                          <p:attrName>style.visibility</p:attrName>
                                        </p:attrNameLst>
                                      </p:cBhvr>
                                      <p:to>
                                        <p:strVal val="visible"/>
                                      </p:to>
                                    </p:set>
                                    <p:animEffect transition="in" filter="strips(downLeft)">
                                      <p:cBhvr>
                                        <p:cTn id="52" dur="700"/>
                                        <p:tgtEl>
                                          <p:spTgt spid="19"/>
                                        </p:tgtEl>
                                      </p:cBhvr>
                                    </p:animEffect>
                                  </p:childTnLst>
                                </p:cTn>
                              </p:par>
                              <p:par>
                                <p:cTn id="53" presetID="22" presetClass="entr" presetSubtype="1" fill="hold" grpId="0" nodeType="withEffect">
                                  <p:stCondLst>
                                    <p:cond delay="1150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3100"/>
                                        <p:tgtEl>
                                          <p:spTgt spid="20"/>
                                        </p:tgtEl>
                                      </p:cBhvr>
                                    </p:animEffect>
                                  </p:childTnLst>
                                </p:cTn>
                              </p:par>
                              <p:par>
                                <p:cTn id="56" presetID="18" presetClass="entr" presetSubtype="3" fill="hold" grpId="0" nodeType="withEffect">
                                  <p:stCondLst>
                                    <p:cond delay="14600"/>
                                  </p:stCondLst>
                                  <p:childTnLst>
                                    <p:set>
                                      <p:cBhvr>
                                        <p:cTn id="57" dur="1" fill="hold">
                                          <p:stCondLst>
                                            <p:cond delay="0"/>
                                          </p:stCondLst>
                                        </p:cTn>
                                        <p:tgtEl>
                                          <p:spTgt spid="21"/>
                                        </p:tgtEl>
                                        <p:attrNameLst>
                                          <p:attrName>style.visibility</p:attrName>
                                        </p:attrNameLst>
                                      </p:cBhvr>
                                      <p:to>
                                        <p:strVal val="visible"/>
                                      </p:to>
                                    </p:set>
                                    <p:animEffect transition="in" filter="strips(upRight)">
                                      <p:cBhvr>
                                        <p:cTn id="58" dur="900"/>
                                        <p:tgtEl>
                                          <p:spTgt spid="21"/>
                                        </p:tgtEl>
                                      </p:cBhvr>
                                    </p:animEffect>
                                  </p:childTnLst>
                                </p:cTn>
                              </p:par>
                              <p:par>
                                <p:cTn id="59" presetID="22" presetClass="entr" presetSubtype="8" fill="hold" grpId="0" nodeType="withEffect">
                                  <p:stCondLst>
                                    <p:cond delay="1540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800"/>
                                        <p:tgtEl>
                                          <p:spTgt spid="22"/>
                                        </p:tgtEl>
                                      </p:cBhvr>
                                    </p:animEffect>
                                  </p:childTnLst>
                                </p:cTn>
                              </p:par>
                              <p:par>
                                <p:cTn id="62" presetID="22" presetClass="entr" presetSubtype="1" fill="hold" grpId="0" nodeType="withEffect">
                                  <p:stCondLst>
                                    <p:cond delay="1610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1400"/>
                                        <p:tgtEl>
                                          <p:spTgt spid="23"/>
                                        </p:tgtEl>
                                      </p:cBhvr>
                                    </p:animEffect>
                                  </p:childTnLst>
                                </p:cTn>
                              </p:par>
                              <p:par>
                                <p:cTn id="65" presetID="18" presetClass="entr" presetSubtype="3" fill="hold" grpId="0" nodeType="withEffect">
                                  <p:stCondLst>
                                    <p:cond delay="17300"/>
                                  </p:stCondLst>
                                  <p:childTnLst>
                                    <p:set>
                                      <p:cBhvr>
                                        <p:cTn id="66" dur="1" fill="hold">
                                          <p:stCondLst>
                                            <p:cond delay="0"/>
                                          </p:stCondLst>
                                        </p:cTn>
                                        <p:tgtEl>
                                          <p:spTgt spid="24"/>
                                        </p:tgtEl>
                                        <p:attrNameLst>
                                          <p:attrName>style.visibility</p:attrName>
                                        </p:attrNameLst>
                                      </p:cBhvr>
                                      <p:to>
                                        <p:strVal val="visible"/>
                                      </p:to>
                                    </p:set>
                                    <p:animEffect transition="in" filter="strips(upRight)">
                                      <p:cBhvr>
                                        <p:cTn id="67" dur="1000"/>
                                        <p:tgtEl>
                                          <p:spTgt spid="24"/>
                                        </p:tgtEl>
                                      </p:cBhvr>
                                    </p:animEffect>
                                  </p:childTnLst>
                                </p:cTn>
                              </p:par>
                              <p:par>
                                <p:cTn id="68" presetID="18" presetClass="entr" presetSubtype="3" fill="hold" grpId="0" nodeType="withEffect">
                                  <p:stCondLst>
                                    <p:cond delay="20500"/>
                                  </p:stCondLst>
                                  <p:childTnLst>
                                    <p:set>
                                      <p:cBhvr>
                                        <p:cTn id="69" dur="1" fill="hold">
                                          <p:stCondLst>
                                            <p:cond delay="0"/>
                                          </p:stCondLst>
                                        </p:cTn>
                                        <p:tgtEl>
                                          <p:spTgt spid="31"/>
                                        </p:tgtEl>
                                        <p:attrNameLst>
                                          <p:attrName>style.visibility</p:attrName>
                                        </p:attrNameLst>
                                      </p:cBhvr>
                                      <p:to>
                                        <p:strVal val="visible"/>
                                      </p:to>
                                    </p:set>
                                    <p:animEffect transition="in" filter="strips(upRight)">
                                      <p:cBhvr>
                                        <p:cTn id="70" dur="500"/>
                                        <p:tgtEl>
                                          <p:spTgt spid="31"/>
                                        </p:tgtEl>
                                      </p:cBhvr>
                                    </p:animEffect>
                                  </p:childTnLst>
                                </p:cTn>
                              </p:par>
                              <p:par>
                                <p:cTn id="71" presetID="18" presetClass="entr" presetSubtype="6" fill="hold" grpId="0" nodeType="withEffect">
                                  <p:stCondLst>
                                    <p:cond delay="20600"/>
                                  </p:stCondLst>
                                  <p:childTnLst>
                                    <p:set>
                                      <p:cBhvr>
                                        <p:cTn id="72" dur="1" fill="hold">
                                          <p:stCondLst>
                                            <p:cond delay="0"/>
                                          </p:stCondLst>
                                        </p:cTn>
                                        <p:tgtEl>
                                          <p:spTgt spid="32"/>
                                        </p:tgtEl>
                                        <p:attrNameLst>
                                          <p:attrName>style.visibility</p:attrName>
                                        </p:attrNameLst>
                                      </p:cBhvr>
                                      <p:to>
                                        <p:strVal val="visible"/>
                                      </p:to>
                                    </p:set>
                                    <p:animEffect transition="in" filter="strips(downRight)">
                                      <p:cBhvr>
                                        <p:cTn id="73" dur="500"/>
                                        <p:tgtEl>
                                          <p:spTgt spid="32"/>
                                        </p:tgtEl>
                                      </p:cBhvr>
                                    </p:animEffect>
                                  </p:childTnLst>
                                </p:cTn>
                              </p:par>
                              <p:par>
                                <p:cTn id="74" presetID="47" presetClass="exit" presetSubtype="0" fill="hold" nodeType="withEffect">
                                  <p:stCondLst>
                                    <p:cond delay="21600"/>
                                  </p:stCondLst>
                                  <p:childTnLst>
                                    <p:animEffect transition="out" filter="fade">
                                      <p:cBhvr>
                                        <p:cTn id="75" dur="1000"/>
                                        <p:tgtEl>
                                          <p:spTgt spid="25"/>
                                        </p:tgtEl>
                                      </p:cBhvr>
                                    </p:animEffect>
                                    <p:anim calcmode="lin" valueType="num">
                                      <p:cBhvr>
                                        <p:cTn id="76" dur="1000"/>
                                        <p:tgtEl>
                                          <p:spTgt spid="25"/>
                                        </p:tgtEl>
                                        <p:attrNameLst>
                                          <p:attrName>ppt_x</p:attrName>
                                        </p:attrNameLst>
                                      </p:cBhvr>
                                      <p:tavLst>
                                        <p:tav tm="0">
                                          <p:val>
                                            <p:strVal val="ppt_x"/>
                                          </p:val>
                                        </p:tav>
                                        <p:tav tm="100000">
                                          <p:val>
                                            <p:strVal val="ppt_x"/>
                                          </p:val>
                                        </p:tav>
                                      </p:tavLst>
                                    </p:anim>
                                    <p:anim calcmode="lin" valueType="num">
                                      <p:cBhvr>
                                        <p:cTn id="77" dur="1000"/>
                                        <p:tgtEl>
                                          <p:spTgt spid="25"/>
                                        </p:tgtEl>
                                        <p:attrNameLst>
                                          <p:attrName>ppt_y</p:attrName>
                                        </p:attrNameLst>
                                      </p:cBhvr>
                                      <p:tavLst>
                                        <p:tav tm="0">
                                          <p:val>
                                            <p:strVal val="ppt_y"/>
                                          </p:val>
                                        </p:tav>
                                        <p:tav tm="100000">
                                          <p:val>
                                            <p:strVal val="ppt_y-.1"/>
                                          </p:val>
                                        </p:tav>
                                      </p:tavLst>
                                    </p:anim>
                                    <p:set>
                                      <p:cBhvr>
                                        <p:cTn id="78"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2"/>
          <a:srcRect l="18578" t="15830" r="18183" b="14908"/>
          <a:stretch/>
        </p:blipFill>
        <p:spPr>
          <a:xfrm>
            <a:off x="2026372" y="1225118"/>
            <a:ext cx="6844553" cy="4724436"/>
          </a:xfrm>
          <a:prstGeom prst="rect">
            <a:avLst/>
          </a:prstGeom>
        </p:spPr>
      </p:pic>
      <p:sp>
        <p:nvSpPr>
          <p:cNvPr id="49" name="TextBox 48"/>
          <p:cNvSpPr txBox="1"/>
          <p:nvPr/>
        </p:nvSpPr>
        <p:spPr>
          <a:xfrm>
            <a:off x="3696371" y="1978252"/>
            <a:ext cx="6626615" cy="4616648"/>
          </a:xfrm>
          <a:prstGeom prst="rect">
            <a:avLst/>
          </a:prstGeom>
          <a:noFill/>
        </p:spPr>
        <p:txBody>
          <a:bodyPr wrap="square" rtlCol="0">
            <a:spAutoFit/>
          </a:bodyPr>
          <a:lstStyle/>
          <a:p>
            <a:r>
              <a:rPr lang="vi-VN" sz="29400" dirty="0" smtClean="0">
                <a:ln>
                  <a:solidFill>
                    <a:schemeClr val="bg1">
                      <a:lumMod val="85000"/>
                    </a:schemeClr>
                  </a:solidFill>
                </a:ln>
                <a:solidFill>
                  <a:schemeClr val="bg1">
                    <a:lumMod val="75000"/>
                  </a:schemeClr>
                </a:solidFill>
                <a:latin typeface="HP001 4 hàng" panose="020B0603050302020204" pitchFamily="34" charset="-93"/>
              </a:rPr>
              <a:t>ê</a:t>
            </a:r>
            <a:r>
              <a:rPr lang="el-GR" sz="29400" dirty="0" smtClean="0">
                <a:ln>
                  <a:solidFill>
                    <a:schemeClr val="bg1">
                      <a:lumMod val="85000"/>
                    </a:schemeClr>
                  </a:solidFill>
                </a:ln>
                <a:solidFill>
                  <a:schemeClr val="bg1">
                    <a:lumMod val="75000"/>
                  </a:schemeClr>
                </a:solidFill>
                <a:latin typeface="HP001 4 hàng" panose="020B0603050302020204" pitchFamily="34" charset="-93"/>
              </a:rPr>
              <a:t>ε</a:t>
            </a:r>
            <a:r>
              <a:rPr lang="en-US" sz="29400" dirty="0" smtClean="0">
                <a:ln>
                  <a:solidFill>
                    <a:schemeClr val="bg1">
                      <a:lumMod val="85000"/>
                    </a:schemeClr>
                  </a:solidFill>
                </a:ln>
                <a:solidFill>
                  <a:schemeClr val="bg1">
                    <a:lumMod val="75000"/>
                  </a:schemeClr>
                </a:solidFill>
                <a:latin typeface="HP001 5 hàng" panose="020B0603050302020204" pitchFamily="34" charset="-93"/>
              </a:rPr>
              <a:t> </a:t>
            </a:r>
            <a:endParaRPr lang="vi-VN" sz="29400" dirty="0">
              <a:ln>
                <a:solidFill>
                  <a:schemeClr val="bg1">
                    <a:lumMod val="85000"/>
                  </a:schemeClr>
                </a:solidFill>
              </a:ln>
              <a:solidFill>
                <a:schemeClr val="bg1">
                  <a:lumMod val="75000"/>
                </a:schemeClr>
              </a:solidFill>
            </a:endParaRPr>
          </a:p>
        </p:txBody>
      </p:sp>
      <p:sp>
        <p:nvSpPr>
          <p:cNvPr id="50" name="Oval 49"/>
          <p:cNvSpPr/>
          <p:nvPr/>
        </p:nvSpPr>
        <p:spPr>
          <a:xfrm flipH="1" flipV="1">
            <a:off x="3627098" y="4795256"/>
            <a:ext cx="112333" cy="112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dirty="0"/>
          </a:p>
        </p:txBody>
      </p:sp>
      <p:sp>
        <p:nvSpPr>
          <p:cNvPr id="55" name="Freeform 54"/>
          <p:cNvSpPr/>
          <p:nvPr/>
        </p:nvSpPr>
        <p:spPr>
          <a:xfrm>
            <a:off x="6035817" y="1743017"/>
            <a:ext cx="1223978" cy="3024819"/>
          </a:xfrm>
          <a:custGeom>
            <a:avLst/>
            <a:gdLst>
              <a:gd name="connsiteX0" fmla="*/ 0 w 1515973"/>
              <a:gd name="connsiteY0" fmla="*/ 3282341 h 3282341"/>
              <a:gd name="connsiteX1" fmla="*/ 99893 w 1515973"/>
              <a:gd name="connsiteY1" fmla="*/ 3266973 h 3282341"/>
              <a:gd name="connsiteX2" fmla="*/ 176733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15973"/>
              <a:gd name="connsiteY0" fmla="*/ 3282341 h 3282341"/>
              <a:gd name="connsiteX1" fmla="*/ 99893 w 1515973"/>
              <a:gd name="connsiteY1" fmla="*/ 3266973 h 3282341"/>
              <a:gd name="connsiteX2" fmla="*/ 169049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15973"/>
              <a:gd name="connsiteY0" fmla="*/ 3282341 h 3282341"/>
              <a:gd name="connsiteX1" fmla="*/ 99893 w 1515973"/>
              <a:gd name="connsiteY1" fmla="*/ 3259289 h 3282341"/>
              <a:gd name="connsiteX2" fmla="*/ 169049 w 1515973"/>
              <a:gd name="connsiteY2" fmla="*/ 3213185 h 3282341"/>
              <a:gd name="connsiteX3" fmla="*/ 291994 w 1515973"/>
              <a:gd name="connsiteY3" fmla="*/ 3044136 h 3282341"/>
              <a:gd name="connsiteX4" fmla="*/ 745352 w 1515973"/>
              <a:gd name="connsiteY4" fmla="*/ 2160472 h 3282341"/>
              <a:gd name="connsiteX5" fmla="*/ 1121869 w 1515973"/>
              <a:gd name="connsiteY5" fmla="*/ 1345965 h 3282341"/>
              <a:gd name="connsiteX6" fmla="*/ 1321654 w 1515973"/>
              <a:gd name="connsiteY6" fmla="*/ 877238 h 3282341"/>
              <a:gd name="connsiteX7" fmla="*/ 1429231 w 1515973"/>
              <a:gd name="connsiteY7" fmla="*/ 554509 h 3282341"/>
              <a:gd name="connsiteX8" fmla="*/ 1490703 w 1515973"/>
              <a:gd name="connsiteY8" fmla="*/ 270200 h 3282341"/>
              <a:gd name="connsiteX9" fmla="*/ 1513755 w 1515973"/>
              <a:gd name="connsiteY9" fmla="*/ 31995 h 3282341"/>
              <a:gd name="connsiteX10" fmla="*/ 1513755 w 1515973"/>
              <a:gd name="connsiteY10" fmla="*/ 8943 h 3282341"/>
              <a:gd name="connsiteX0" fmla="*/ 0 w 1523657"/>
              <a:gd name="connsiteY0" fmla="*/ 3274657 h 3274657"/>
              <a:gd name="connsiteX1" fmla="*/ 107577 w 1523657"/>
              <a:gd name="connsiteY1" fmla="*/ 3259289 h 3274657"/>
              <a:gd name="connsiteX2" fmla="*/ 176733 w 1523657"/>
              <a:gd name="connsiteY2" fmla="*/ 3213185 h 3274657"/>
              <a:gd name="connsiteX3" fmla="*/ 299678 w 1523657"/>
              <a:gd name="connsiteY3" fmla="*/ 3044136 h 3274657"/>
              <a:gd name="connsiteX4" fmla="*/ 753036 w 1523657"/>
              <a:gd name="connsiteY4" fmla="*/ 2160472 h 3274657"/>
              <a:gd name="connsiteX5" fmla="*/ 1129553 w 1523657"/>
              <a:gd name="connsiteY5" fmla="*/ 1345965 h 3274657"/>
              <a:gd name="connsiteX6" fmla="*/ 1329338 w 1523657"/>
              <a:gd name="connsiteY6" fmla="*/ 877238 h 3274657"/>
              <a:gd name="connsiteX7" fmla="*/ 1436915 w 1523657"/>
              <a:gd name="connsiteY7" fmla="*/ 554509 h 3274657"/>
              <a:gd name="connsiteX8" fmla="*/ 1498387 w 1523657"/>
              <a:gd name="connsiteY8" fmla="*/ 270200 h 3274657"/>
              <a:gd name="connsiteX9" fmla="*/ 1521439 w 1523657"/>
              <a:gd name="connsiteY9" fmla="*/ 31995 h 3274657"/>
              <a:gd name="connsiteX10" fmla="*/ 1521439 w 1523657"/>
              <a:gd name="connsiteY10" fmla="*/ 8943 h 3274657"/>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07577 w 1523657"/>
              <a:gd name="connsiteY1" fmla="*/ 3259289 h 3282341"/>
              <a:gd name="connsiteX2" fmla="*/ 176733 w 1523657"/>
              <a:gd name="connsiteY2" fmla="*/ 321318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07577 w 1523657"/>
              <a:gd name="connsiteY1" fmla="*/ 3259289 h 3282341"/>
              <a:gd name="connsiteX2" fmla="*/ 144536 w 1523657"/>
              <a:gd name="connsiteY2" fmla="*/ 3193866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36743 w 1523657"/>
              <a:gd name="connsiteY1" fmla="*/ 3259289 h 3282341"/>
              <a:gd name="connsiteX2" fmla="*/ 144536 w 1523657"/>
              <a:gd name="connsiteY2" fmla="*/ 3193866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36743 w 1523657"/>
              <a:gd name="connsiteY1" fmla="*/ 3259289 h 3282341"/>
              <a:gd name="connsiteX2" fmla="*/ 144536 w 1523657"/>
              <a:gd name="connsiteY2" fmla="*/ 3193866 h 3282341"/>
              <a:gd name="connsiteX3" fmla="*/ 207464 w 1523657"/>
              <a:gd name="connsiteY3" fmla="*/ 3138076 h 3282341"/>
              <a:gd name="connsiteX4" fmla="*/ 299678 w 1523657"/>
              <a:gd name="connsiteY4" fmla="*/ 3044136 h 3282341"/>
              <a:gd name="connsiteX5" fmla="*/ 753036 w 1523657"/>
              <a:gd name="connsiteY5" fmla="*/ 2160472 h 3282341"/>
              <a:gd name="connsiteX6" fmla="*/ 1129553 w 1523657"/>
              <a:gd name="connsiteY6" fmla="*/ 1345965 h 3282341"/>
              <a:gd name="connsiteX7" fmla="*/ 1329338 w 1523657"/>
              <a:gd name="connsiteY7" fmla="*/ 877238 h 3282341"/>
              <a:gd name="connsiteX8" fmla="*/ 1436915 w 1523657"/>
              <a:gd name="connsiteY8" fmla="*/ 554509 h 3282341"/>
              <a:gd name="connsiteX9" fmla="*/ 1498387 w 1523657"/>
              <a:gd name="connsiteY9" fmla="*/ 270200 h 3282341"/>
              <a:gd name="connsiteX10" fmla="*/ 1521439 w 1523657"/>
              <a:gd name="connsiteY10" fmla="*/ 31995 h 3282341"/>
              <a:gd name="connsiteX11" fmla="*/ 1521439 w 1523657"/>
              <a:gd name="connsiteY11" fmla="*/ 8943 h 3282341"/>
              <a:gd name="connsiteX0" fmla="*/ 0 w 1523657"/>
              <a:gd name="connsiteY0" fmla="*/ 3282341 h 3282341"/>
              <a:gd name="connsiteX1" fmla="*/ 36743 w 1523657"/>
              <a:gd name="connsiteY1" fmla="*/ 3259289 h 3282341"/>
              <a:gd name="connsiteX2" fmla="*/ 144536 w 1523657"/>
              <a:gd name="connsiteY2" fmla="*/ 3193866 h 3282341"/>
              <a:gd name="connsiteX3" fmla="*/ 207464 w 1523657"/>
              <a:gd name="connsiteY3" fmla="*/ 3138076 h 3282341"/>
              <a:gd name="connsiteX4" fmla="*/ 299678 w 1523657"/>
              <a:gd name="connsiteY4" fmla="*/ 3044136 h 3282341"/>
              <a:gd name="connsiteX5" fmla="*/ 753036 w 1523657"/>
              <a:gd name="connsiteY5" fmla="*/ 2160472 h 3282341"/>
              <a:gd name="connsiteX6" fmla="*/ 1129553 w 1523657"/>
              <a:gd name="connsiteY6" fmla="*/ 1345965 h 3282341"/>
              <a:gd name="connsiteX7" fmla="*/ 1329338 w 1523657"/>
              <a:gd name="connsiteY7" fmla="*/ 877238 h 3282341"/>
              <a:gd name="connsiteX8" fmla="*/ 1436915 w 1523657"/>
              <a:gd name="connsiteY8" fmla="*/ 554509 h 3282341"/>
              <a:gd name="connsiteX9" fmla="*/ 1498387 w 1523657"/>
              <a:gd name="connsiteY9" fmla="*/ 270200 h 3282341"/>
              <a:gd name="connsiteX10" fmla="*/ 1521439 w 1523657"/>
              <a:gd name="connsiteY10" fmla="*/ 31995 h 3282341"/>
              <a:gd name="connsiteX11" fmla="*/ 1521439 w 1523657"/>
              <a:gd name="connsiteY11" fmla="*/ 8943 h 3282341"/>
              <a:gd name="connsiteX0" fmla="*/ 0 w 1523657"/>
              <a:gd name="connsiteY0" fmla="*/ 3282341 h 3282341"/>
              <a:gd name="connsiteX1" fmla="*/ 36743 w 1523657"/>
              <a:gd name="connsiteY1" fmla="*/ 3259289 h 3282341"/>
              <a:gd name="connsiteX2" fmla="*/ 144536 w 1523657"/>
              <a:gd name="connsiteY2" fmla="*/ 3193866 h 3282341"/>
              <a:gd name="connsiteX3" fmla="*/ 207464 w 1523657"/>
              <a:gd name="connsiteY3" fmla="*/ 3138076 h 3282341"/>
              <a:gd name="connsiteX4" fmla="*/ 265419 w 1523657"/>
              <a:gd name="connsiteY4" fmla="*/ 3073682 h 3282341"/>
              <a:gd name="connsiteX5" fmla="*/ 299678 w 1523657"/>
              <a:gd name="connsiteY5" fmla="*/ 3044136 h 3282341"/>
              <a:gd name="connsiteX6" fmla="*/ 753036 w 1523657"/>
              <a:gd name="connsiteY6" fmla="*/ 2160472 h 3282341"/>
              <a:gd name="connsiteX7" fmla="*/ 1129553 w 1523657"/>
              <a:gd name="connsiteY7" fmla="*/ 1345965 h 3282341"/>
              <a:gd name="connsiteX8" fmla="*/ 1329338 w 1523657"/>
              <a:gd name="connsiteY8" fmla="*/ 877238 h 3282341"/>
              <a:gd name="connsiteX9" fmla="*/ 1436915 w 1523657"/>
              <a:gd name="connsiteY9" fmla="*/ 554509 h 3282341"/>
              <a:gd name="connsiteX10" fmla="*/ 1498387 w 1523657"/>
              <a:gd name="connsiteY10" fmla="*/ 270200 h 3282341"/>
              <a:gd name="connsiteX11" fmla="*/ 1521439 w 1523657"/>
              <a:gd name="connsiteY11" fmla="*/ 31995 h 3282341"/>
              <a:gd name="connsiteX12" fmla="*/ 1521439 w 1523657"/>
              <a:gd name="connsiteY12" fmla="*/ 8943 h 3282341"/>
              <a:gd name="connsiteX0" fmla="*/ 0 w 1523657"/>
              <a:gd name="connsiteY0" fmla="*/ 3282341 h 3282341"/>
              <a:gd name="connsiteX1" fmla="*/ 36743 w 1523657"/>
              <a:gd name="connsiteY1" fmla="*/ 3259289 h 3282341"/>
              <a:gd name="connsiteX2" fmla="*/ 144536 w 1523657"/>
              <a:gd name="connsiteY2" fmla="*/ 3193866 h 3282341"/>
              <a:gd name="connsiteX3" fmla="*/ 207464 w 1523657"/>
              <a:gd name="connsiteY3" fmla="*/ 3138076 h 3282341"/>
              <a:gd name="connsiteX4" fmla="*/ 299678 w 1523657"/>
              <a:gd name="connsiteY4" fmla="*/ 3044136 h 3282341"/>
              <a:gd name="connsiteX5" fmla="*/ 753036 w 1523657"/>
              <a:gd name="connsiteY5" fmla="*/ 2160472 h 3282341"/>
              <a:gd name="connsiteX6" fmla="*/ 1129553 w 1523657"/>
              <a:gd name="connsiteY6" fmla="*/ 1345965 h 3282341"/>
              <a:gd name="connsiteX7" fmla="*/ 1329338 w 1523657"/>
              <a:gd name="connsiteY7" fmla="*/ 877238 h 3282341"/>
              <a:gd name="connsiteX8" fmla="*/ 1436915 w 1523657"/>
              <a:gd name="connsiteY8" fmla="*/ 554509 h 3282341"/>
              <a:gd name="connsiteX9" fmla="*/ 1498387 w 1523657"/>
              <a:gd name="connsiteY9" fmla="*/ 270200 h 3282341"/>
              <a:gd name="connsiteX10" fmla="*/ 1521439 w 1523657"/>
              <a:gd name="connsiteY10" fmla="*/ 31995 h 3282341"/>
              <a:gd name="connsiteX11" fmla="*/ 1521439 w 1523657"/>
              <a:gd name="connsiteY11" fmla="*/ 8943 h 3282341"/>
              <a:gd name="connsiteX0" fmla="*/ 31934 w 1555591"/>
              <a:gd name="connsiteY0" fmla="*/ 3282341 h 3285762"/>
              <a:gd name="connsiteX1" fmla="*/ 4283 w 1555591"/>
              <a:gd name="connsiteY1" fmla="*/ 3278607 h 3285762"/>
              <a:gd name="connsiteX2" fmla="*/ 176470 w 1555591"/>
              <a:gd name="connsiteY2" fmla="*/ 3193866 h 3285762"/>
              <a:gd name="connsiteX3" fmla="*/ 239398 w 1555591"/>
              <a:gd name="connsiteY3" fmla="*/ 3138076 h 3285762"/>
              <a:gd name="connsiteX4" fmla="*/ 331612 w 1555591"/>
              <a:gd name="connsiteY4" fmla="*/ 3044136 h 3285762"/>
              <a:gd name="connsiteX5" fmla="*/ 784970 w 1555591"/>
              <a:gd name="connsiteY5" fmla="*/ 2160472 h 3285762"/>
              <a:gd name="connsiteX6" fmla="*/ 1161487 w 1555591"/>
              <a:gd name="connsiteY6" fmla="*/ 1345965 h 3285762"/>
              <a:gd name="connsiteX7" fmla="*/ 1361272 w 1555591"/>
              <a:gd name="connsiteY7" fmla="*/ 877238 h 3285762"/>
              <a:gd name="connsiteX8" fmla="*/ 1468849 w 1555591"/>
              <a:gd name="connsiteY8" fmla="*/ 554509 h 3285762"/>
              <a:gd name="connsiteX9" fmla="*/ 1530321 w 1555591"/>
              <a:gd name="connsiteY9" fmla="*/ 270200 h 3285762"/>
              <a:gd name="connsiteX10" fmla="*/ 1553373 w 1555591"/>
              <a:gd name="connsiteY10" fmla="*/ 31995 h 3285762"/>
              <a:gd name="connsiteX11" fmla="*/ 1553373 w 1555591"/>
              <a:gd name="connsiteY11" fmla="*/ 8943 h 3285762"/>
              <a:gd name="connsiteX0" fmla="*/ 0 w 1523657"/>
              <a:gd name="connsiteY0" fmla="*/ 3282341 h 3282341"/>
              <a:gd name="connsiteX1" fmla="*/ 144536 w 1523657"/>
              <a:gd name="connsiteY1" fmla="*/ 3193866 h 3282341"/>
              <a:gd name="connsiteX2" fmla="*/ 207464 w 1523657"/>
              <a:gd name="connsiteY2" fmla="*/ 3138076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44536 w 1523657"/>
              <a:gd name="connsiteY1" fmla="*/ 3193866 h 3282341"/>
              <a:gd name="connsiteX2" fmla="*/ 162388 w 1523657"/>
              <a:gd name="connsiteY2" fmla="*/ 3144515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44536 w 1523657"/>
              <a:gd name="connsiteY1" fmla="*/ 3193866 h 3282341"/>
              <a:gd name="connsiteX2" fmla="*/ 194585 w 1523657"/>
              <a:gd name="connsiteY2" fmla="*/ 3183152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44536 w 1523657"/>
              <a:gd name="connsiteY1" fmla="*/ 3193866 h 3282341"/>
              <a:gd name="connsiteX2" fmla="*/ 175267 w 1523657"/>
              <a:gd name="connsiteY2" fmla="*/ 3163834 h 3282341"/>
              <a:gd name="connsiteX3" fmla="*/ 299678 w 1523657"/>
              <a:gd name="connsiteY3" fmla="*/ 3044136 h 3282341"/>
              <a:gd name="connsiteX4" fmla="*/ 753036 w 1523657"/>
              <a:gd name="connsiteY4" fmla="*/ 2160472 h 3282341"/>
              <a:gd name="connsiteX5" fmla="*/ 1129553 w 1523657"/>
              <a:gd name="connsiteY5" fmla="*/ 1345965 h 3282341"/>
              <a:gd name="connsiteX6" fmla="*/ 1329338 w 1523657"/>
              <a:gd name="connsiteY6" fmla="*/ 877238 h 3282341"/>
              <a:gd name="connsiteX7" fmla="*/ 1436915 w 1523657"/>
              <a:gd name="connsiteY7" fmla="*/ 554509 h 3282341"/>
              <a:gd name="connsiteX8" fmla="*/ 1498387 w 1523657"/>
              <a:gd name="connsiteY8" fmla="*/ 270200 h 3282341"/>
              <a:gd name="connsiteX9" fmla="*/ 1521439 w 1523657"/>
              <a:gd name="connsiteY9" fmla="*/ 31995 h 3282341"/>
              <a:gd name="connsiteX10" fmla="*/ 1521439 w 1523657"/>
              <a:gd name="connsiteY10" fmla="*/ 8943 h 3282341"/>
              <a:gd name="connsiteX0" fmla="*/ 0 w 1523657"/>
              <a:gd name="connsiteY0" fmla="*/ 3282341 h 3282341"/>
              <a:gd name="connsiteX1" fmla="*/ 144536 w 1523657"/>
              <a:gd name="connsiteY1" fmla="*/ 3193866 h 3282341"/>
              <a:gd name="connsiteX2" fmla="*/ 175267 w 1523657"/>
              <a:gd name="connsiteY2" fmla="*/ 3163834 h 3282341"/>
              <a:gd name="connsiteX3" fmla="*/ 246101 w 1523657"/>
              <a:gd name="connsiteY3" fmla="*/ 3080121 h 3282341"/>
              <a:gd name="connsiteX4" fmla="*/ 299678 w 1523657"/>
              <a:gd name="connsiteY4" fmla="*/ 3044136 h 3282341"/>
              <a:gd name="connsiteX5" fmla="*/ 753036 w 1523657"/>
              <a:gd name="connsiteY5" fmla="*/ 2160472 h 3282341"/>
              <a:gd name="connsiteX6" fmla="*/ 1129553 w 1523657"/>
              <a:gd name="connsiteY6" fmla="*/ 1345965 h 3282341"/>
              <a:gd name="connsiteX7" fmla="*/ 1329338 w 1523657"/>
              <a:gd name="connsiteY7" fmla="*/ 877238 h 3282341"/>
              <a:gd name="connsiteX8" fmla="*/ 1436915 w 1523657"/>
              <a:gd name="connsiteY8" fmla="*/ 554509 h 3282341"/>
              <a:gd name="connsiteX9" fmla="*/ 1498387 w 1523657"/>
              <a:gd name="connsiteY9" fmla="*/ 270200 h 3282341"/>
              <a:gd name="connsiteX10" fmla="*/ 1521439 w 1523657"/>
              <a:gd name="connsiteY10" fmla="*/ 31995 h 3282341"/>
              <a:gd name="connsiteX11" fmla="*/ 1521439 w 1523657"/>
              <a:gd name="connsiteY11" fmla="*/ 8943 h 3282341"/>
              <a:gd name="connsiteX0" fmla="*/ 0 w 1523657"/>
              <a:gd name="connsiteY0" fmla="*/ 3282341 h 3282341"/>
              <a:gd name="connsiteX1" fmla="*/ 144536 w 1523657"/>
              <a:gd name="connsiteY1" fmla="*/ 3193866 h 3282341"/>
              <a:gd name="connsiteX2" fmla="*/ 175267 w 1523657"/>
              <a:gd name="connsiteY2" fmla="*/ 3163834 h 3282341"/>
              <a:gd name="connsiteX3" fmla="*/ 246101 w 1523657"/>
              <a:gd name="connsiteY3" fmla="*/ 3080121 h 3282341"/>
              <a:gd name="connsiteX4" fmla="*/ 299678 w 1523657"/>
              <a:gd name="connsiteY4" fmla="*/ 3031257 h 3282341"/>
              <a:gd name="connsiteX5" fmla="*/ 753036 w 1523657"/>
              <a:gd name="connsiteY5" fmla="*/ 2160472 h 3282341"/>
              <a:gd name="connsiteX6" fmla="*/ 1129553 w 1523657"/>
              <a:gd name="connsiteY6" fmla="*/ 1345965 h 3282341"/>
              <a:gd name="connsiteX7" fmla="*/ 1329338 w 1523657"/>
              <a:gd name="connsiteY7" fmla="*/ 877238 h 3282341"/>
              <a:gd name="connsiteX8" fmla="*/ 1436915 w 1523657"/>
              <a:gd name="connsiteY8" fmla="*/ 554509 h 3282341"/>
              <a:gd name="connsiteX9" fmla="*/ 1498387 w 1523657"/>
              <a:gd name="connsiteY9" fmla="*/ 270200 h 3282341"/>
              <a:gd name="connsiteX10" fmla="*/ 1521439 w 1523657"/>
              <a:gd name="connsiteY10" fmla="*/ 31995 h 3282341"/>
              <a:gd name="connsiteX11" fmla="*/ 1521439 w 1523657"/>
              <a:gd name="connsiteY11" fmla="*/ 8943 h 3282341"/>
              <a:gd name="connsiteX0" fmla="*/ 0 w 1379121"/>
              <a:gd name="connsiteY0" fmla="*/ 3193866 h 3193866"/>
              <a:gd name="connsiteX1" fmla="*/ 30731 w 1379121"/>
              <a:gd name="connsiteY1" fmla="*/ 3163834 h 3193866"/>
              <a:gd name="connsiteX2" fmla="*/ 101565 w 1379121"/>
              <a:gd name="connsiteY2" fmla="*/ 3080121 h 3193866"/>
              <a:gd name="connsiteX3" fmla="*/ 155142 w 1379121"/>
              <a:gd name="connsiteY3" fmla="*/ 3031257 h 3193866"/>
              <a:gd name="connsiteX4" fmla="*/ 608500 w 1379121"/>
              <a:gd name="connsiteY4" fmla="*/ 2160472 h 3193866"/>
              <a:gd name="connsiteX5" fmla="*/ 985017 w 1379121"/>
              <a:gd name="connsiteY5" fmla="*/ 1345965 h 3193866"/>
              <a:gd name="connsiteX6" fmla="*/ 1184802 w 1379121"/>
              <a:gd name="connsiteY6" fmla="*/ 877238 h 3193866"/>
              <a:gd name="connsiteX7" fmla="*/ 1292379 w 1379121"/>
              <a:gd name="connsiteY7" fmla="*/ 554509 h 3193866"/>
              <a:gd name="connsiteX8" fmla="*/ 1353851 w 1379121"/>
              <a:gd name="connsiteY8" fmla="*/ 270200 h 3193866"/>
              <a:gd name="connsiteX9" fmla="*/ 1376903 w 1379121"/>
              <a:gd name="connsiteY9" fmla="*/ 31995 h 3193866"/>
              <a:gd name="connsiteX10" fmla="*/ 1376903 w 1379121"/>
              <a:gd name="connsiteY10" fmla="*/ 8943 h 3193866"/>
              <a:gd name="connsiteX0" fmla="*/ 0 w 1379121"/>
              <a:gd name="connsiteY0" fmla="*/ 3193866 h 3193866"/>
              <a:gd name="connsiteX1" fmla="*/ 101565 w 1379121"/>
              <a:gd name="connsiteY1" fmla="*/ 3080121 h 3193866"/>
              <a:gd name="connsiteX2" fmla="*/ 155142 w 1379121"/>
              <a:gd name="connsiteY2" fmla="*/ 3031257 h 3193866"/>
              <a:gd name="connsiteX3" fmla="*/ 608500 w 1379121"/>
              <a:gd name="connsiteY3" fmla="*/ 2160472 h 3193866"/>
              <a:gd name="connsiteX4" fmla="*/ 985017 w 1379121"/>
              <a:gd name="connsiteY4" fmla="*/ 1345965 h 3193866"/>
              <a:gd name="connsiteX5" fmla="*/ 1184802 w 1379121"/>
              <a:gd name="connsiteY5" fmla="*/ 877238 h 3193866"/>
              <a:gd name="connsiteX6" fmla="*/ 1292379 w 1379121"/>
              <a:gd name="connsiteY6" fmla="*/ 554509 h 3193866"/>
              <a:gd name="connsiteX7" fmla="*/ 1353851 w 1379121"/>
              <a:gd name="connsiteY7" fmla="*/ 270200 h 3193866"/>
              <a:gd name="connsiteX8" fmla="*/ 1376903 w 1379121"/>
              <a:gd name="connsiteY8" fmla="*/ 31995 h 3193866"/>
              <a:gd name="connsiteX9" fmla="*/ 1376903 w 1379121"/>
              <a:gd name="connsiteY9" fmla="*/ 8943 h 3193866"/>
              <a:gd name="connsiteX0" fmla="*/ 0 w 1277556"/>
              <a:gd name="connsiteY0" fmla="*/ 3080121 h 3106955"/>
              <a:gd name="connsiteX1" fmla="*/ 53577 w 1277556"/>
              <a:gd name="connsiteY1" fmla="*/ 3031257 h 3106955"/>
              <a:gd name="connsiteX2" fmla="*/ 506935 w 1277556"/>
              <a:gd name="connsiteY2" fmla="*/ 2160472 h 3106955"/>
              <a:gd name="connsiteX3" fmla="*/ 883452 w 1277556"/>
              <a:gd name="connsiteY3" fmla="*/ 1345965 h 3106955"/>
              <a:gd name="connsiteX4" fmla="*/ 1083237 w 1277556"/>
              <a:gd name="connsiteY4" fmla="*/ 877238 h 3106955"/>
              <a:gd name="connsiteX5" fmla="*/ 1190814 w 1277556"/>
              <a:gd name="connsiteY5" fmla="*/ 554509 h 3106955"/>
              <a:gd name="connsiteX6" fmla="*/ 1252286 w 1277556"/>
              <a:gd name="connsiteY6" fmla="*/ 270200 h 3106955"/>
              <a:gd name="connsiteX7" fmla="*/ 1275338 w 1277556"/>
              <a:gd name="connsiteY7" fmla="*/ 31995 h 3106955"/>
              <a:gd name="connsiteX8" fmla="*/ 1275338 w 1277556"/>
              <a:gd name="connsiteY8" fmla="*/ 8943 h 3106955"/>
              <a:gd name="connsiteX0" fmla="*/ 0 w 1223979"/>
              <a:gd name="connsiteY0" fmla="*/ 3031257 h 3031257"/>
              <a:gd name="connsiteX1" fmla="*/ 453358 w 1223979"/>
              <a:gd name="connsiteY1" fmla="*/ 2160472 h 3031257"/>
              <a:gd name="connsiteX2" fmla="*/ 829875 w 1223979"/>
              <a:gd name="connsiteY2" fmla="*/ 1345965 h 3031257"/>
              <a:gd name="connsiteX3" fmla="*/ 1029660 w 1223979"/>
              <a:gd name="connsiteY3" fmla="*/ 877238 h 3031257"/>
              <a:gd name="connsiteX4" fmla="*/ 1137237 w 1223979"/>
              <a:gd name="connsiteY4" fmla="*/ 554509 h 3031257"/>
              <a:gd name="connsiteX5" fmla="*/ 1198709 w 1223979"/>
              <a:gd name="connsiteY5" fmla="*/ 270200 h 3031257"/>
              <a:gd name="connsiteX6" fmla="*/ 1221761 w 1223979"/>
              <a:gd name="connsiteY6" fmla="*/ 31995 h 3031257"/>
              <a:gd name="connsiteX7" fmla="*/ 1221761 w 1223979"/>
              <a:gd name="connsiteY7" fmla="*/ 8943 h 3031257"/>
              <a:gd name="connsiteX0" fmla="*/ 0 w 1243297"/>
              <a:gd name="connsiteY0" fmla="*/ 3050576 h 3050576"/>
              <a:gd name="connsiteX1" fmla="*/ 472676 w 1243297"/>
              <a:gd name="connsiteY1" fmla="*/ 2160472 h 3050576"/>
              <a:gd name="connsiteX2" fmla="*/ 849193 w 1243297"/>
              <a:gd name="connsiteY2" fmla="*/ 1345965 h 3050576"/>
              <a:gd name="connsiteX3" fmla="*/ 1048978 w 1243297"/>
              <a:gd name="connsiteY3" fmla="*/ 877238 h 3050576"/>
              <a:gd name="connsiteX4" fmla="*/ 1156555 w 1243297"/>
              <a:gd name="connsiteY4" fmla="*/ 554509 h 3050576"/>
              <a:gd name="connsiteX5" fmla="*/ 1218027 w 1243297"/>
              <a:gd name="connsiteY5" fmla="*/ 270200 h 3050576"/>
              <a:gd name="connsiteX6" fmla="*/ 1241079 w 1243297"/>
              <a:gd name="connsiteY6" fmla="*/ 31995 h 3050576"/>
              <a:gd name="connsiteX7" fmla="*/ 1241079 w 1243297"/>
              <a:gd name="connsiteY7" fmla="*/ 8943 h 3050576"/>
              <a:gd name="connsiteX0" fmla="*/ 0 w 1243297"/>
              <a:gd name="connsiteY0" fmla="*/ 3050576 h 3050576"/>
              <a:gd name="connsiteX1" fmla="*/ 472676 w 1243297"/>
              <a:gd name="connsiteY1" fmla="*/ 2160472 h 3050576"/>
              <a:gd name="connsiteX2" fmla="*/ 849193 w 1243297"/>
              <a:gd name="connsiteY2" fmla="*/ 1345965 h 3050576"/>
              <a:gd name="connsiteX3" fmla="*/ 1048978 w 1243297"/>
              <a:gd name="connsiteY3" fmla="*/ 877238 h 3050576"/>
              <a:gd name="connsiteX4" fmla="*/ 1156555 w 1243297"/>
              <a:gd name="connsiteY4" fmla="*/ 554509 h 3050576"/>
              <a:gd name="connsiteX5" fmla="*/ 1218027 w 1243297"/>
              <a:gd name="connsiteY5" fmla="*/ 270200 h 3050576"/>
              <a:gd name="connsiteX6" fmla="*/ 1241079 w 1243297"/>
              <a:gd name="connsiteY6" fmla="*/ 31995 h 3050576"/>
              <a:gd name="connsiteX7" fmla="*/ 1241079 w 1243297"/>
              <a:gd name="connsiteY7" fmla="*/ 8943 h 3050576"/>
              <a:gd name="connsiteX0" fmla="*/ 0 w 1223978"/>
              <a:gd name="connsiteY0" fmla="*/ 3011940 h 3011940"/>
              <a:gd name="connsiteX1" fmla="*/ 453357 w 1223978"/>
              <a:gd name="connsiteY1" fmla="*/ 2160472 h 3011940"/>
              <a:gd name="connsiteX2" fmla="*/ 829874 w 1223978"/>
              <a:gd name="connsiteY2" fmla="*/ 1345965 h 3011940"/>
              <a:gd name="connsiteX3" fmla="*/ 1029659 w 1223978"/>
              <a:gd name="connsiteY3" fmla="*/ 877238 h 3011940"/>
              <a:gd name="connsiteX4" fmla="*/ 1137236 w 1223978"/>
              <a:gd name="connsiteY4" fmla="*/ 554509 h 3011940"/>
              <a:gd name="connsiteX5" fmla="*/ 1198708 w 1223978"/>
              <a:gd name="connsiteY5" fmla="*/ 270200 h 3011940"/>
              <a:gd name="connsiteX6" fmla="*/ 1221760 w 1223978"/>
              <a:gd name="connsiteY6" fmla="*/ 31995 h 3011940"/>
              <a:gd name="connsiteX7" fmla="*/ 1221760 w 1223978"/>
              <a:gd name="connsiteY7" fmla="*/ 8943 h 3011940"/>
              <a:gd name="connsiteX0" fmla="*/ 0 w 1223978"/>
              <a:gd name="connsiteY0" fmla="*/ 3024819 h 3024819"/>
              <a:gd name="connsiteX1" fmla="*/ 453357 w 1223978"/>
              <a:gd name="connsiteY1" fmla="*/ 2160472 h 3024819"/>
              <a:gd name="connsiteX2" fmla="*/ 829874 w 1223978"/>
              <a:gd name="connsiteY2" fmla="*/ 1345965 h 3024819"/>
              <a:gd name="connsiteX3" fmla="*/ 1029659 w 1223978"/>
              <a:gd name="connsiteY3" fmla="*/ 877238 h 3024819"/>
              <a:gd name="connsiteX4" fmla="*/ 1137236 w 1223978"/>
              <a:gd name="connsiteY4" fmla="*/ 554509 h 3024819"/>
              <a:gd name="connsiteX5" fmla="*/ 1198708 w 1223978"/>
              <a:gd name="connsiteY5" fmla="*/ 270200 h 3024819"/>
              <a:gd name="connsiteX6" fmla="*/ 1221760 w 1223978"/>
              <a:gd name="connsiteY6" fmla="*/ 31995 h 3024819"/>
              <a:gd name="connsiteX7" fmla="*/ 1221760 w 1223978"/>
              <a:gd name="connsiteY7" fmla="*/ 8943 h 302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78" h="3024819">
                <a:moveTo>
                  <a:pt x="0" y="3024819"/>
                </a:moveTo>
                <a:cubicBezTo>
                  <a:pt x="84489" y="2871544"/>
                  <a:pt x="315045" y="2440281"/>
                  <a:pt x="453357" y="2160472"/>
                </a:cubicBezTo>
                <a:cubicBezTo>
                  <a:pt x="591669" y="1880663"/>
                  <a:pt x="733824" y="1559837"/>
                  <a:pt x="829874" y="1345965"/>
                </a:cubicBezTo>
                <a:cubicBezTo>
                  <a:pt x="925924" y="1132093"/>
                  <a:pt x="978432" y="1009147"/>
                  <a:pt x="1029659" y="877238"/>
                </a:cubicBezTo>
                <a:cubicBezTo>
                  <a:pt x="1080886" y="745329"/>
                  <a:pt x="1109061" y="655682"/>
                  <a:pt x="1137236" y="554509"/>
                </a:cubicBezTo>
                <a:cubicBezTo>
                  <a:pt x="1165411" y="453336"/>
                  <a:pt x="1184621" y="357286"/>
                  <a:pt x="1198708" y="270200"/>
                </a:cubicBezTo>
                <a:cubicBezTo>
                  <a:pt x="1212795" y="183114"/>
                  <a:pt x="1221760" y="31995"/>
                  <a:pt x="1221760" y="31995"/>
                </a:cubicBezTo>
                <a:cubicBezTo>
                  <a:pt x="1225602" y="-11548"/>
                  <a:pt x="1223681" y="-1303"/>
                  <a:pt x="1221760" y="894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Freeform 55"/>
          <p:cNvSpPr/>
          <p:nvPr/>
        </p:nvSpPr>
        <p:spPr>
          <a:xfrm>
            <a:off x="7019370" y="1419839"/>
            <a:ext cx="239058" cy="316753"/>
          </a:xfrm>
          <a:custGeom>
            <a:avLst/>
            <a:gdLst>
              <a:gd name="connsiteX0" fmla="*/ 238205 w 239058"/>
              <a:gd name="connsiteY0" fmla="*/ 316753 h 316753"/>
              <a:gd name="connsiteX1" fmla="*/ 230521 w 239058"/>
              <a:gd name="connsiteY1" fmla="*/ 193808 h 316753"/>
              <a:gd name="connsiteX2" fmla="*/ 176733 w 239058"/>
              <a:gd name="connsiteY2" fmla="*/ 86232 h 316753"/>
              <a:gd name="connsiteX3" fmla="*/ 107576 w 239058"/>
              <a:gd name="connsiteY3" fmla="*/ 24759 h 316753"/>
              <a:gd name="connsiteX4" fmla="*/ 46104 w 239058"/>
              <a:gd name="connsiteY4" fmla="*/ 1707 h 316753"/>
              <a:gd name="connsiteX5" fmla="*/ 0 w 239058"/>
              <a:gd name="connsiteY5" fmla="*/ 1707 h 316753"/>
              <a:gd name="connsiteX6" fmla="*/ 0 w 239058"/>
              <a:gd name="connsiteY6" fmla="*/ 1707 h 3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58" h="316753">
                <a:moveTo>
                  <a:pt x="238205" y="316753"/>
                </a:moveTo>
                <a:cubicBezTo>
                  <a:pt x="239485" y="274490"/>
                  <a:pt x="240766" y="232228"/>
                  <a:pt x="230521" y="193808"/>
                </a:cubicBezTo>
                <a:cubicBezTo>
                  <a:pt x="220276" y="155388"/>
                  <a:pt x="197224" y="114407"/>
                  <a:pt x="176733" y="86232"/>
                </a:cubicBezTo>
                <a:cubicBezTo>
                  <a:pt x="156242" y="58057"/>
                  <a:pt x="129347" y="38846"/>
                  <a:pt x="107576" y="24759"/>
                </a:cubicBezTo>
                <a:cubicBezTo>
                  <a:pt x="85804" y="10671"/>
                  <a:pt x="64033" y="5549"/>
                  <a:pt x="46104" y="1707"/>
                </a:cubicBezTo>
                <a:cubicBezTo>
                  <a:pt x="28175" y="-2135"/>
                  <a:pt x="0" y="1707"/>
                  <a:pt x="0" y="1707"/>
                </a:cubicBezTo>
                <a:lnTo>
                  <a:pt x="0" y="1707"/>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Freeform 56"/>
          <p:cNvSpPr/>
          <p:nvPr/>
        </p:nvSpPr>
        <p:spPr>
          <a:xfrm>
            <a:off x="6589064" y="1421546"/>
            <a:ext cx="445674" cy="683879"/>
          </a:xfrm>
          <a:custGeom>
            <a:avLst/>
            <a:gdLst>
              <a:gd name="connsiteX0" fmla="*/ 445674 w 445674"/>
              <a:gd name="connsiteY0" fmla="*/ 0 h 683879"/>
              <a:gd name="connsiteX1" fmla="*/ 315045 w 445674"/>
              <a:gd name="connsiteY1" fmla="*/ 30736 h 683879"/>
              <a:gd name="connsiteX2" fmla="*/ 238205 w 445674"/>
              <a:gd name="connsiteY2" fmla="*/ 84525 h 683879"/>
              <a:gd name="connsiteX3" fmla="*/ 176733 w 445674"/>
              <a:gd name="connsiteY3" fmla="*/ 169049 h 683879"/>
              <a:gd name="connsiteX4" fmla="*/ 122945 w 445674"/>
              <a:gd name="connsiteY4" fmla="*/ 268941 h 683879"/>
              <a:gd name="connsiteX5" fmla="*/ 76840 w 445674"/>
              <a:gd name="connsiteY5" fmla="*/ 407254 h 683879"/>
              <a:gd name="connsiteX6" fmla="*/ 23052 w 445674"/>
              <a:gd name="connsiteY6" fmla="*/ 568619 h 683879"/>
              <a:gd name="connsiteX7" fmla="*/ 0 w 445674"/>
              <a:gd name="connsiteY7" fmla="*/ 683879 h 683879"/>
              <a:gd name="connsiteX0" fmla="*/ 445674 w 445674"/>
              <a:gd name="connsiteY0" fmla="*/ 0 h 683879"/>
              <a:gd name="connsiteX1" fmla="*/ 315045 w 445674"/>
              <a:gd name="connsiteY1" fmla="*/ 30736 h 683879"/>
              <a:gd name="connsiteX2" fmla="*/ 238205 w 445674"/>
              <a:gd name="connsiteY2" fmla="*/ 84525 h 683879"/>
              <a:gd name="connsiteX3" fmla="*/ 176733 w 445674"/>
              <a:gd name="connsiteY3" fmla="*/ 169049 h 683879"/>
              <a:gd name="connsiteX4" fmla="*/ 122945 w 445674"/>
              <a:gd name="connsiteY4" fmla="*/ 268941 h 683879"/>
              <a:gd name="connsiteX5" fmla="*/ 69156 w 445674"/>
              <a:gd name="connsiteY5" fmla="*/ 407254 h 683879"/>
              <a:gd name="connsiteX6" fmla="*/ 23052 w 445674"/>
              <a:gd name="connsiteY6" fmla="*/ 568619 h 683879"/>
              <a:gd name="connsiteX7" fmla="*/ 0 w 445674"/>
              <a:gd name="connsiteY7" fmla="*/ 683879 h 683879"/>
              <a:gd name="connsiteX0" fmla="*/ 445674 w 445674"/>
              <a:gd name="connsiteY0" fmla="*/ 0 h 683879"/>
              <a:gd name="connsiteX1" fmla="*/ 368834 w 445674"/>
              <a:gd name="connsiteY1" fmla="*/ 7684 h 683879"/>
              <a:gd name="connsiteX2" fmla="*/ 315045 w 445674"/>
              <a:gd name="connsiteY2" fmla="*/ 30736 h 683879"/>
              <a:gd name="connsiteX3" fmla="*/ 238205 w 445674"/>
              <a:gd name="connsiteY3" fmla="*/ 84525 h 683879"/>
              <a:gd name="connsiteX4" fmla="*/ 176733 w 445674"/>
              <a:gd name="connsiteY4" fmla="*/ 169049 h 683879"/>
              <a:gd name="connsiteX5" fmla="*/ 122945 w 445674"/>
              <a:gd name="connsiteY5" fmla="*/ 268941 h 683879"/>
              <a:gd name="connsiteX6" fmla="*/ 69156 w 445674"/>
              <a:gd name="connsiteY6" fmla="*/ 407254 h 683879"/>
              <a:gd name="connsiteX7" fmla="*/ 23052 w 445674"/>
              <a:gd name="connsiteY7" fmla="*/ 568619 h 683879"/>
              <a:gd name="connsiteX8" fmla="*/ 0 w 445674"/>
              <a:gd name="connsiteY8" fmla="*/ 683879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674" h="683879">
                <a:moveTo>
                  <a:pt x="445674" y="0"/>
                </a:moveTo>
                <a:cubicBezTo>
                  <a:pt x="432867" y="2561"/>
                  <a:pt x="390605" y="2561"/>
                  <a:pt x="368834" y="7684"/>
                </a:cubicBezTo>
                <a:cubicBezTo>
                  <a:pt x="347063" y="12807"/>
                  <a:pt x="336816" y="17929"/>
                  <a:pt x="315045" y="30736"/>
                </a:cubicBezTo>
                <a:cubicBezTo>
                  <a:pt x="293274" y="43543"/>
                  <a:pt x="261257" y="61473"/>
                  <a:pt x="238205" y="84525"/>
                </a:cubicBezTo>
                <a:cubicBezTo>
                  <a:pt x="215153" y="107577"/>
                  <a:pt x="195943" y="138313"/>
                  <a:pt x="176733" y="169049"/>
                </a:cubicBezTo>
                <a:cubicBezTo>
                  <a:pt x="157523" y="199785"/>
                  <a:pt x="140875" y="229240"/>
                  <a:pt x="122945" y="268941"/>
                </a:cubicBezTo>
                <a:cubicBezTo>
                  <a:pt x="105016" y="308642"/>
                  <a:pt x="69156" y="407254"/>
                  <a:pt x="69156" y="407254"/>
                </a:cubicBezTo>
                <a:cubicBezTo>
                  <a:pt x="52507" y="457200"/>
                  <a:pt x="34578" y="522515"/>
                  <a:pt x="23052" y="568619"/>
                </a:cubicBezTo>
                <a:cubicBezTo>
                  <a:pt x="11526" y="614723"/>
                  <a:pt x="5122" y="649301"/>
                  <a:pt x="0" y="683879"/>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Freeform 57"/>
          <p:cNvSpPr/>
          <p:nvPr/>
        </p:nvSpPr>
        <p:spPr>
          <a:xfrm>
            <a:off x="6556850" y="2077531"/>
            <a:ext cx="39898" cy="2996773"/>
          </a:xfrm>
          <a:custGeom>
            <a:avLst/>
            <a:gdLst>
              <a:gd name="connsiteX0" fmla="*/ 39898 w 39898"/>
              <a:gd name="connsiteY0" fmla="*/ 0 h 2996773"/>
              <a:gd name="connsiteX1" fmla="*/ 16846 w 39898"/>
              <a:gd name="connsiteY1" fmla="*/ 138313 h 2996773"/>
              <a:gd name="connsiteX2" fmla="*/ 1478 w 39898"/>
              <a:gd name="connsiteY2" fmla="*/ 645459 h 2996773"/>
              <a:gd name="connsiteX3" fmla="*/ 1478 w 39898"/>
              <a:gd name="connsiteY3" fmla="*/ 2996773 h 2996773"/>
            </a:gdLst>
            <a:ahLst/>
            <a:cxnLst>
              <a:cxn ang="0">
                <a:pos x="connsiteX0" y="connsiteY0"/>
              </a:cxn>
              <a:cxn ang="0">
                <a:pos x="connsiteX1" y="connsiteY1"/>
              </a:cxn>
              <a:cxn ang="0">
                <a:pos x="connsiteX2" y="connsiteY2"/>
              </a:cxn>
              <a:cxn ang="0">
                <a:pos x="connsiteX3" y="connsiteY3"/>
              </a:cxn>
            </a:cxnLst>
            <a:rect l="l" t="t" r="r" b="b"/>
            <a:pathLst>
              <a:path w="39898" h="2996773">
                <a:moveTo>
                  <a:pt x="39898" y="0"/>
                </a:moveTo>
                <a:cubicBezTo>
                  <a:pt x="31573" y="15368"/>
                  <a:pt x="23249" y="30737"/>
                  <a:pt x="16846" y="138313"/>
                </a:cubicBezTo>
                <a:cubicBezTo>
                  <a:pt x="10443" y="245889"/>
                  <a:pt x="4039" y="169049"/>
                  <a:pt x="1478" y="645459"/>
                </a:cubicBezTo>
                <a:cubicBezTo>
                  <a:pt x="-1083" y="1121869"/>
                  <a:pt x="197" y="2059321"/>
                  <a:pt x="1478" y="2996773"/>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Freeform 58"/>
          <p:cNvSpPr/>
          <p:nvPr/>
        </p:nvSpPr>
        <p:spPr>
          <a:xfrm>
            <a:off x="6555277" y="3675981"/>
            <a:ext cx="583561" cy="923590"/>
          </a:xfrm>
          <a:custGeom>
            <a:avLst/>
            <a:gdLst>
              <a:gd name="connsiteX0" fmla="*/ 0 w 567208"/>
              <a:gd name="connsiteY0" fmla="*/ 833688 h 833688"/>
              <a:gd name="connsiteX1" fmla="*/ 124065 w 567208"/>
              <a:gd name="connsiteY1" fmla="*/ 525825 h 833688"/>
              <a:gd name="connsiteX2" fmla="*/ 266509 w 567208"/>
              <a:gd name="connsiteY2" fmla="*/ 263911 h 833688"/>
              <a:gd name="connsiteX3" fmla="*/ 422738 w 567208"/>
              <a:gd name="connsiteY3" fmla="*/ 89302 h 833688"/>
              <a:gd name="connsiteX4" fmla="*/ 551397 w 567208"/>
              <a:gd name="connsiteY4" fmla="*/ 6593 h 833688"/>
              <a:gd name="connsiteX5" fmla="*/ 560587 w 567208"/>
              <a:gd name="connsiteY5" fmla="*/ 11188 h 833688"/>
              <a:gd name="connsiteX0" fmla="*/ 0 w 622347"/>
              <a:gd name="connsiteY0" fmla="*/ 916398 h 916398"/>
              <a:gd name="connsiteX1" fmla="*/ 179204 w 622347"/>
              <a:gd name="connsiteY1" fmla="*/ 525825 h 916398"/>
              <a:gd name="connsiteX2" fmla="*/ 321648 w 622347"/>
              <a:gd name="connsiteY2" fmla="*/ 263911 h 916398"/>
              <a:gd name="connsiteX3" fmla="*/ 477877 w 622347"/>
              <a:gd name="connsiteY3" fmla="*/ 89302 h 916398"/>
              <a:gd name="connsiteX4" fmla="*/ 606536 w 622347"/>
              <a:gd name="connsiteY4" fmla="*/ 6593 h 916398"/>
              <a:gd name="connsiteX5" fmla="*/ 615726 w 622347"/>
              <a:gd name="connsiteY5" fmla="*/ 11188 h 916398"/>
              <a:gd name="connsiteX0" fmla="*/ 0 w 599372"/>
              <a:gd name="connsiteY0" fmla="*/ 930183 h 930183"/>
              <a:gd name="connsiteX1" fmla="*/ 156229 w 599372"/>
              <a:gd name="connsiteY1" fmla="*/ 525825 h 930183"/>
              <a:gd name="connsiteX2" fmla="*/ 298673 w 599372"/>
              <a:gd name="connsiteY2" fmla="*/ 263911 h 930183"/>
              <a:gd name="connsiteX3" fmla="*/ 454902 w 599372"/>
              <a:gd name="connsiteY3" fmla="*/ 89302 h 930183"/>
              <a:gd name="connsiteX4" fmla="*/ 583561 w 599372"/>
              <a:gd name="connsiteY4" fmla="*/ 6593 h 930183"/>
              <a:gd name="connsiteX5" fmla="*/ 592751 w 599372"/>
              <a:gd name="connsiteY5" fmla="*/ 11188 h 930183"/>
              <a:gd name="connsiteX0" fmla="*/ 0 w 599372"/>
              <a:gd name="connsiteY0" fmla="*/ 928674 h 928674"/>
              <a:gd name="connsiteX1" fmla="*/ 156229 w 599372"/>
              <a:gd name="connsiteY1" fmla="*/ 524316 h 928674"/>
              <a:gd name="connsiteX2" fmla="*/ 298673 w 599372"/>
              <a:gd name="connsiteY2" fmla="*/ 262402 h 928674"/>
              <a:gd name="connsiteX3" fmla="*/ 454902 w 599372"/>
              <a:gd name="connsiteY3" fmla="*/ 87793 h 928674"/>
              <a:gd name="connsiteX4" fmla="*/ 583561 w 599372"/>
              <a:gd name="connsiteY4" fmla="*/ 5084 h 928674"/>
              <a:gd name="connsiteX5" fmla="*/ 592751 w 599372"/>
              <a:gd name="connsiteY5" fmla="*/ 14274 h 928674"/>
              <a:gd name="connsiteX0" fmla="*/ 0 w 583561"/>
              <a:gd name="connsiteY0" fmla="*/ 923590 h 923590"/>
              <a:gd name="connsiteX1" fmla="*/ 156229 w 583561"/>
              <a:gd name="connsiteY1" fmla="*/ 519232 h 923590"/>
              <a:gd name="connsiteX2" fmla="*/ 298673 w 583561"/>
              <a:gd name="connsiteY2" fmla="*/ 257318 h 923590"/>
              <a:gd name="connsiteX3" fmla="*/ 454902 w 583561"/>
              <a:gd name="connsiteY3" fmla="*/ 82709 h 923590"/>
              <a:gd name="connsiteX4" fmla="*/ 583561 w 583561"/>
              <a:gd name="connsiteY4" fmla="*/ 0 h 92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1" h="923590">
                <a:moveTo>
                  <a:pt x="0" y="923590"/>
                </a:moveTo>
                <a:cubicBezTo>
                  <a:pt x="39823" y="817140"/>
                  <a:pt x="106450" y="630277"/>
                  <a:pt x="156229" y="519232"/>
                </a:cubicBezTo>
                <a:cubicBezTo>
                  <a:pt x="206008" y="408187"/>
                  <a:pt x="248894" y="330072"/>
                  <a:pt x="298673" y="257318"/>
                </a:cubicBezTo>
                <a:cubicBezTo>
                  <a:pt x="348452" y="184564"/>
                  <a:pt x="407421" y="125595"/>
                  <a:pt x="454902" y="82709"/>
                </a:cubicBezTo>
                <a:cubicBezTo>
                  <a:pt x="502383" y="39823"/>
                  <a:pt x="560586" y="12253"/>
                  <a:pt x="583561"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Freeform 59"/>
          <p:cNvSpPr/>
          <p:nvPr/>
        </p:nvSpPr>
        <p:spPr>
          <a:xfrm>
            <a:off x="7125054" y="3641795"/>
            <a:ext cx="358409" cy="47970"/>
          </a:xfrm>
          <a:custGeom>
            <a:avLst/>
            <a:gdLst>
              <a:gd name="connsiteX0" fmla="*/ 0 w 363003"/>
              <a:gd name="connsiteY0" fmla="*/ 41355 h 59735"/>
              <a:gd name="connsiteX1" fmla="*/ 78115 w 363003"/>
              <a:gd name="connsiteY1" fmla="*/ 13785 h 59735"/>
              <a:gd name="connsiteX2" fmla="*/ 160825 w 363003"/>
              <a:gd name="connsiteY2" fmla="*/ 0 h 59735"/>
              <a:gd name="connsiteX3" fmla="*/ 238939 w 363003"/>
              <a:gd name="connsiteY3" fmla="*/ 13785 h 59735"/>
              <a:gd name="connsiteX4" fmla="*/ 303269 w 363003"/>
              <a:gd name="connsiteY4" fmla="*/ 27570 h 59735"/>
              <a:gd name="connsiteX5" fmla="*/ 363003 w 363003"/>
              <a:gd name="connsiteY5" fmla="*/ 59735 h 59735"/>
              <a:gd name="connsiteX6" fmla="*/ 363003 w 363003"/>
              <a:gd name="connsiteY6" fmla="*/ 59735 h 59735"/>
              <a:gd name="connsiteX0" fmla="*/ 0 w 363003"/>
              <a:gd name="connsiteY0" fmla="*/ 41929 h 60309"/>
              <a:gd name="connsiteX1" fmla="*/ 78115 w 363003"/>
              <a:gd name="connsiteY1" fmla="*/ 14359 h 60309"/>
              <a:gd name="connsiteX2" fmla="*/ 160825 w 363003"/>
              <a:gd name="connsiteY2" fmla="*/ 574 h 60309"/>
              <a:gd name="connsiteX3" fmla="*/ 238939 w 363003"/>
              <a:gd name="connsiteY3" fmla="*/ 5169 h 60309"/>
              <a:gd name="connsiteX4" fmla="*/ 303269 w 363003"/>
              <a:gd name="connsiteY4" fmla="*/ 28144 h 60309"/>
              <a:gd name="connsiteX5" fmla="*/ 363003 w 363003"/>
              <a:gd name="connsiteY5" fmla="*/ 60309 h 60309"/>
              <a:gd name="connsiteX6" fmla="*/ 363003 w 363003"/>
              <a:gd name="connsiteY6" fmla="*/ 60309 h 60309"/>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6960 h 65340"/>
              <a:gd name="connsiteX1" fmla="*/ 78115 w 363003"/>
              <a:gd name="connsiteY1" fmla="*/ 19390 h 65340"/>
              <a:gd name="connsiteX2" fmla="*/ 160825 w 363003"/>
              <a:gd name="connsiteY2" fmla="*/ 5605 h 65340"/>
              <a:gd name="connsiteX3" fmla="*/ 238939 w 363003"/>
              <a:gd name="connsiteY3" fmla="*/ 1010 h 65340"/>
              <a:gd name="connsiteX4" fmla="*/ 303269 w 363003"/>
              <a:gd name="connsiteY4" fmla="*/ 23985 h 65340"/>
              <a:gd name="connsiteX5" fmla="*/ 363003 w 363003"/>
              <a:gd name="connsiteY5" fmla="*/ 65340 h 65340"/>
              <a:gd name="connsiteX6" fmla="*/ 363003 w 363003"/>
              <a:gd name="connsiteY6" fmla="*/ 65340 h 65340"/>
              <a:gd name="connsiteX0" fmla="*/ 0 w 363003"/>
              <a:gd name="connsiteY0" fmla="*/ 46960 h 65340"/>
              <a:gd name="connsiteX1" fmla="*/ 78115 w 363003"/>
              <a:gd name="connsiteY1" fmla="*/ 19390 h 65340"/>
              <a:gd name="connsiteX2" fmla="*/ 160825 w 363003"/>
              <a:gd name="connsiteY2" fmla="*/ 5605 h 65340"/>
              <a:gd name="connsiteX3" fmla="*/ 238939 w 363003"/>
              <a:gd name="connsiteY3" fmla="*/ 1010 h 65340"/>
              <a:gd name="connsiteX4" fmla="*/ 303269 w 363003"/>
              <a:gd name="connsiteY4" fmla="*/ 23985 h 65340"/>
              <a:gd name="connsiteX5" fmla="*/ 363003 w 363003"/>
              <a:gd name="connsiteY5" fmla="*/ 65340 h 65340"/>
              <a:gd name="connsiteX6" fmla="*/ 363003 w 363003"/>
              <a:gd name="connsiteY6" fmla="*/ 65340 h 65340"/>
              <a:gd name="connsiteX0" fmla="*/ 0 w 363003"/>
              <a:gd name="connsiteY0" fmla="*/ 41763 h 60143"/>
              <a:gd name="connsiteX1" fmla="*/ 78115 w 363003"/>
              <a:gd name="connsiteY1" fmla="*/ 14193 h 60143"/>
              <a:gd name="connsiteX2" fmla="*/ 160825 w 363003"/>
              <a:gd name="connsiteY2" fmla="*/ 408 h 60143"/>
              <a:gd name="connsiteX3" fmla="*/ 238939 w 363003"/>
              <a:gd name="connsiteY3" fmla="*/ 5003 h 60143"/>
              <a:gd name="connsiteX4" fmla="*/ 303269 w 363003"/>
              <a:gd name="connsiteY4" fmla="*/ 18788 h 60143"/>
              <a:gd name="connsiteX5" fmla="*/ 363003 w 363003"/>
              <a:gd name="connsiteY5" fmla="*/ 60143 h 60143"/>
              <a:gd name="connsiteX6" fmla="*/ 363003 w 363003"/>
              <a:gd name="connsiteY6" fmla="*/ 60143 h 60143"/>
              <a:gd name="connsiteX0" fmla="*/ 0 w 363003"/>
              <a:gd name="connsiteY0" fmla="*/ 43375 h 61755"/>
              <a:gd name="connsiteX1" fmla="*/ 78115 w 363003"/>
              <a:gd name="connsiteY1" fmla="*/ 15805 h 61755"/>
              <a:gd name="connsiteX2" fmla="*/ 160825 w 363003"/>
              <a:gd name="connsiteY2" fmla="*/ 2020 h 61755"/>
              <a:gd name="connsiteX3" fmla="*/ 238939 w 363003"/>
              <a:gd name="connsiteY3" fmla="*/ 2020 h 61755"/>
              <a:gd name="connsiteX4" fmla="*/ 303269 w 363003"/>
              <a:gd name="connsiteY4" fmla="*/ 20400 h 61755"/>
              <a:gd name="connsiteX5" fmla="*/ 363003 w 363003"/>
              <a:gd name="connsiteY5" fmla="*/ 61755 h 61755"/>
              <a:gd name="connsiteX6" fmla="*/ 363003 w 363003"/>
              <a:gd name="connsiteY6" fmla="*/ 61755 h 61755"/>
              <a:gd name="connsiteX0" fmla="*/ 0 w 367427"/>
              <a:gd name="connsiteY0" fmla="*/ 43375 h 63160"/>
              <a:gd name="connsiteX1" fmla="*/ 78115 w 367427"/>
              <a:gd name="connsiteY1" fmla="*/ 15805 h 63160"/>
              <a:gd name="connsiteX2" fmla="*/ 160825 w 367427"/>
              <a:gd name="connsiteY2" fmla="*/ 2020 h 63160"/>
              <a:gd name="connsiteX3" fmla="*/ 238939 w 367427"/>
              <a:gd name="connsiteY3" fmla="*/ 2020 h 63160"/>
              <a:gd name="connsiteX4" fmla="*/ 303269 w 367427"/>
              <a:gd name="connsiteY4" fmla="*/ 20400 h 63160"/>
              <a:gd name="connsiteX5" fmla="*/ 363003 w 367427"/>
              <a:gd name="connsiteY5" fmla="*/ 61755 h 63160"/>
              <a:gd name="connsiteX6" fmla="*/ 363003 w 367427"/>
              <a:gd name="connsiteY6" fmla="*/ 52565 h 63160"/>
              <a:gd name="connsiteX0" fmla="*/ 0 w 367427"/>
              <a:gd name="connsiteY0" fmla="*/ 43375 h 62259"/>
              <a:gd name="connsiteX1" fmla="*/ 78115 w 367427"/>
              <a:gd name="connsiteY1" fmla="*/ 15805 h 62259"/>
              <a:gd name="connsiteX2" fmla="*/ 160825 w 367427"/>
              <a:gd name="connsiteY2" fmla="*/ 2020 h 62259"/>
              <a:gd name="connsiteX3" fmla="*/ 238939 w 367427"/>
              <a:gd name="connsiteY3" fmla="*/ 2020 h 62259"/>
              <a:gd name="connsiteX4" fmla="*/ 303269 w 367427"/>
              <a:gd name="connsiteY4" fmla="*/ 20400 h 62259"/>
              <a:gd name="connsiteX5" fmla="*/ 363003 w 367427"/>
              <a:gd name="connsiteY5" fmla="*/ 61755 h 62259"/>
              <a:gd name="connsiteX6" fmla="*/ 363003 w 367427"/>
              <a:gd name="connsiteY6" fmla="*/ 43375 h 62259"/>
              <a:gd name="connsiteX0" fmla="*/ 0 w 363003"/>
              <a:gd name="connsiteY0" fmla="*/ 43375 h 61755"/>
              <a:gd name="connsiteX1" fmla="*/ 78115 w 363003"/>
              <a:gd name="connsiteY1" fmla="*/ 15805 h 61755"/>
              <a:gd name="connsiteX2" fmla="*/ 160825 w 363003"/>
              <a:gd name="connsiteY2" fmla="*/ 2020 h 61755"/>
              <a:gd name="connsiteX3" fmla="*/ 238939 w 363003"/>
              <a:gd name="connsiteY3" fmla="*/ 2020 h 61755"/>
              <a:gd name="connsiteX4" fmla="*/ 303269 w 363003"/>
              <a:gd name="connsiteY4" fmla="*/ 20400 h 61755"/>
              <a:gd name="connsiteX5" fmla="*/ 363003 w 363003"/>
              <a:gd name="connsiteY5" fmla="*/ 61755 h 61755"/>
              <a:gd name="connsiteX0" fmla="*/ 0 w 358409"/>
              <a:gd name="connsiteY0" fmla="*/ 43375 h 47970"/>
              <a:gd name="connsiteX1" fmla="*/ 78115 w 358409"/>
              <a:gd name="connsiteY1" fmla="*/ 15805 h 47970"/>
              <a:gd name="connsiteX2" fmla="*/ 160825 w 358409"/>
              <a:gd name="connsiteY2" fmla="*/ 2020 h 47970"/>
              <a:gd name="connsiteX3" fmla="*/ 238939 w 358409"/>
              <a:gd name="connsiteY3" fmla="*/ 2020 h 47970"/>
              <a:gd name="connsiteX4" fmla="*/ 303269 w 358409"/>
              <a:gd name="connsiteY4" fmla="*/ 20400 h 47970"/>
              <a:gd name="connsiteX5" fmla="*/ 358409 w 358409"/>
              <a:gd name="connsiteY5" fmla="*/ 47970 h 4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409" h="47970">
                <a:moveTo>
                  <a:pt x="0" y="43375"/>
                </a:moveTo>
                <a:cubicBezTo>
                  <a:pt x="25655" y="33036"/>
                  <a:pt x="51311" y="22697"/>
                  <a:pt x="78115" y="15805"/>
                </a:cubicBezTo>
                <a:cubicBezTo>
                  <a:pt x="104919" y="8913"/>
                  <a:pt x="134021" y="4317"/>
                  <a:pt x="160825" y="2020"/>
                </a:cubicBezTo>
                <a:cubicBezTo>
                  <a:pt x="187629" y="-277"/>
                  <a:pt x="215198" y="-1043"/>
                  <a:pt x="238939" y="2020"/>
                </a:cubicBezTo>
                <a:cubicBezTo>
                  <a:pt x="262680" y="5083"/>
                  <a:pt x="283357" y="12742"/>
                  <a:pt x="303269" y="20400"/>
                </a:cubicBezTo>
                <a:cubicBezTo>
                  <a:pt x="323181" y="28058"/>
                  <a:pt x="348453" y="44141"/>
                  <a:pt x="358409" y="4797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Freeform 60"/>
          <p:cNvSpPr/>
          <p:nvPr/>
        </p:nvSpPr>
        <p:spPr>
          <a:xfrm>
            <a:off x="7442109" y="3662194"/>
            <a:ext cx="408951" cy="1368176"/>
          </a:xfrm>
          <a:custGeom>
            <a:avLst/>
            <a:gdLst>
              <a:gd name="connsiteX0" fmla="*/ 0 w 376787"/>
              <a:gd name="connsiteY0" fmla="*/ 0 h 1355343"/>
              <a:gd name="connsiteX1" fmla="*/ 59734 w 376787"/>
              <a:gd name="connsiteY1" fmla="*/ 64330 h 1355343"/>
              <a:gd name="connsiteX2" fmla="*/ 101089 w 376787"/>
              <a:gd name="connsiteY2" fmla="*/ 160824 h 1355343"/>
              <a:gd name="connsiteX3" fmla="*/ 119469 w 376787"/>
              <a:gd name="connsiteY3" fmla="*/ 261913 h 1355343"/>
              <a:gd name="connsiteX4" fmla="*/ 124064 w 376787"/>
              <a:gd name="connsiteY4" fmla="*/ 321648 h 1355343"/>
              <a:gd name="connsiteX5" fmla="*/ 128659 w 376787"/>
              <a:gd name="connsiteY5" fmla="*/ 413548 h 1355343"/>
              <a:gd name="connsiteX6" fmla="*/ 128659 w 376787"/>
              <a:gd name="connsiteY6" fmla="*/ 964945 h 1355343"/>
              <a:gd name="connsiteX7" fmla="*/ 133254 w 376787"/>
              <a:gd name="connsiteY7" fmla="*/ 1121174 h 1355343"/>
              <a:gd name="connsiteX8" fmla="*/ 156229 w 376787"/>
              <a:gd name="connsiteY8" fmla="*/ 1231453 h 1355343"/>
              <a:gd name="connsiteX9" fmla="*/ 215963 w 376787"/>
              <a:gd name="connsiteY9" fmla="*/ 1304973 h 1355343"/>
              <a:gd name="connsiteX10" fmla="*/ 317053 w 376787"/>
              <a:gd name="connsiteY10" fmla="*/ 1350922 h 1355343"/>
              <a:gd name="connsiteX11" fmla="*/ 376787 w 376787"/>
              <a:gd name="connsiteY11" fmla="*/ 1350922 h 1355343"/>
              <a:gd name="connsiteX0" fmla="*/ 0 w 399761"/>
              <a:gd name="connsiteY0" fmla="*/ 0 h 1364533"/>
              <a:gd name="connsiteX1" fmla="*/ 82708 w 399761"/>
              <a:gd name="connsiteY1" fmla="*/ 73520 h 1364533"/>
              <a:gd name="connsiteX2" fmla="*/ 124063 w 399761"/>
              <a:gd name="connsiteY2" fmla="*/ 170014 h 1364533"/>
              <a:gd name="connsiteX3" fmla="*/ 142443 w 399761"/>
              <a:gd name="connsiteY3" fmla="*/ 271103 h 1364533"/>
              <a:gd name="connsiteX4" fmla="*/ 147038 w 399761"/>
              <a:gd name="connsiteY4" fmla="*/ 330838 h 1364533"/>
              <a:gd name="connsiteX5" fmla="*/ 151633 w 399761"/>
              <a:gd name="connsiteY5" fmla="*/ 422738 h 1364533"/>
              <a:gd name="connsiteX6" fmla="*/ 151633 w 399761"/>
              <a:gd name="connsiteY6" fmla="*/ 974135 h 1364533"/>
              <a:gd name="connsiteX7" fmla="*/ 156228 w 399761"/>
              <a:gd name="connsiteY7" fmla="*/ 1130364 h 1364533"/>
              <a:gd name="connsiteX8" fmla="*/ 179203 w 399761"/>
              <a:gd name="connsiteY8" fmla="*/ 1240643 h 1364533"/>
              <a:gd name="connsiteX9" fmla="*/ 238937 w 399761"/>
              <a:gd name="connsiteY9" fmla="*/ 1314163 h 1364533"/>
              <a:gd name="connsiteX10" fmla="*/ 340027 w 399761"/>
              <a:gd name="connsiteY10" fmla="*/ 1360112 h 1364533"/>
              <a:gd name="connsiteX11" fmla="*/ 399761 w 399761"/>
              <a:gd name="connsiteY11" fmla="*/ 1360112 h 1364533"/>
              <a:gd name="connsiteX0" fmla="*/ 0 w 408951"/>
              <a:gd name="connsiteY0" fmla="*/ 0 h 1364533"/>
              <a:gd name="connsiteX1" fmla="*/ 91898 w 408951"/>
              <a:gd name="connsiteY1" fmla="*/ 73520 h 1364533"/>
              <a:gd name="connsiteX2" fmla="*/ 133253 w 408951"/>
              <a:gd name="connsiteY2" fmla="*/ 170014 h 1364533"/>
              <a:gd name="connsiteX3" fmla="*/ 151633 w 408951"/>
              <a:gd name="connsiteY3" fmla="*/ 271103 h 1364533"/>
              <a:gd name="connsiteX4" fmla="*/ 156228 w 408951"/>
              <a:gd name="connsiteY4" fmla="*/ 330838 h 1364533"/>
              <a:gd name="connsiteX5" fmla="*/ 160823 w 408951"/>
              <a:gd name="connsiteY5" fmla="*/ 422738 h 1364533"/>
              <a:gd name="connsiteX6" fmla="*/ 160823 w 408951"/>
              <a:gd name="connsiteY6" fmla="*/ 974135 h 1364533"/>
              <a:gd name="connsiteX7" fmla="*/ 165418 w 408951"/>
              <a:gd name="connsiteY7" fmla="*/ 1130364 h 1364533"/>
              <a:gd name="connsiteX8" fmla="*/ 188393 w 408951"/>
              <a:gd name="connsiteY8" fmla="*/ 1240643 h 1364533"/>
              <a:gd name="connsiteX9" fmla="*/ 248127 w 408951"/>
              <a:gd name="connsiteY9" fmla="*/ 1314163 h 1364533"/>
              <a:gd name="connsiteX10" fmla="*/ 349217 w 408951"/>
              <a:gd name="connsiteY10" fmla="*/ 1360112 h 1364533"/>
              <a:gd name="connsiteX11" fmla="*/ 408951 w 408951"/>
              <a:gd name="connsiteY11" fmla="*/ 1360112 h 1364533"/>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5622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8318"/>
              <a:gd name="connsiteX1" fmla="*/ 91898 w 408951"/>
              <a:gd name="connsiteY1" fmla="*/ 87305 h 1378318"/>
              <a:gd name="connsiteX2" fmla="*/ 133253 w 408951"/>
              <a:gd name="connsiteY2" fmla="*/ 183799 h 1378318"/>
              <a:gd name="connsiteX3" fmla="*/ 151633 w 408951"/>
              <a:gd name="connsiteY3" fmla="*/ 284888 h 1378318"/>
              <a:gd name="connsiteX4" fmla="*/ 156228 w 408951"/>
              <a:gd name="connsiteY4" fmla="*/ 344623 h 1378318"/>
              <a:gd name="connsiteX5" fmla="*/ 160823 w 408951"/>
              <a:gd name="connsiteY5" fmla="*/ 436523 h 1378318"/>
              <a:gd name="connsiteX6" fmla="*/ 160823 w 408951"/>
              <a:gd name="connsiteY6" fmla="*/ 987920 h 1378318"/>
              <a:gd name="connsiteX7" fmla="*/ 165418 w 408951"/>
              <a:gd name="connsiteY7" fmla="*/ 1144149 h 1378318"/>
              <a:gd name="connsiteX8" fmla="*/ 188393 w 408951"/>
              <a:gd name="connsiteY8" fmla="*/ 1254428 h 1378318"/>
              <a:gd name="connsiteX9" fmla="*/ 248127 w 408951"/>
              <a:gd name="connsiteY9" fmla="*/ 1327948 h 1378318"/>
              <a:gd name="connsiteX10" fmla="*/ 349217 w 408951"/>
              <a:gd name="connsiteY10" fmla="*/ 1373897 h 1378318"/>
              <a:gd name="connsiteX11" fmla="*/ 408951 w 408951"/>
              <a:gd name="connsiteY11" fmla="*/ 1373897 h 1378318"/>
              <a:gd name="connsiteX0" fmla="*/ 0 w 408951"/>
              <a:gd name="connsiteY0" fmla="*/ 0 h 1377678"/>
              <a:gd name="connsiteX1" fmla="*/ 91898 w 408951"/>
              <a:gd name="connsiteY1" fmla="*/ 87305 h 1377678"/>
              <a:gd name="connsiteX2" fmla="*/ 133253 w 408951"/>
              <a:gd name="connsiteY2" fmla="*/ 183799 h 1377678"/>
              <a:gd name="connsiteX3" fmla="*/ 151633 w 408951"/>
              <a:gd name="connsiteY3" fmla="*/ 284888 h 1377678"/>
              <a:gd name="connsiteX4" fmla="*/ 156228 w 408951"/>
              <a:gd name="connsiteY4" fmla="*/ 344623 h 1377678"/>
              <a:gd name="connsiteX5" fmla="*/ 160823 w 408951"/>
              <a:gd name="connsiteY5" fmla="*/ 436523 h 1377678"/>
              <a:gd name="connsiteX6" fmla="*/ 160823 w 408951"/>
              <a:gd name="connsiteY6" fmla="*/ 987920 h 1377678"/>
              <a:gd name="connsiteX7" fmla="*/ 165418 w 408951"/>
              <a:gd name="connsiteY7" fmla="*/ 1144149 h 1377678"/>
              <a:gd name="connsiteX8" fmla="*/ 188393 w 408951"/>
              <a:gd name="connsiteY8" fmla="*/ 1254428 h 1377678"/>
              <a:gd name="connsiteX9" fmla="*/ 248127 w 408951"/>
              <a:gd name="connsiteY9" fmla="*/ 1337138 h 1377678"/>
              <a:gd name="connsiteX10" fmla="*/ 349217 w 408951"/>
              <a:gd name="connsiteY10" fmla="*/ 1373897 h 1377678"/>
              <a:gd name="connsiteX11" fmla="*/ 408951 w 408951"/>
              <a:gd name="connsiteY11" fmla="*/ 1373897 h 1377678"/>
              <a:gd name="connsiteX0" fmla="*/ 0 w 408951"/>
              <a:gd name="connsiteY0" fmla="*/ 0 h 1377996"/>
              <a:gd name="connsiteX1" fmla="*/ 91898 w 408951"/>
              <a:gd name="connsiteY1" fmla="*/ 87305 h 1377996"/>
              <a:gd name="connsiteX2" fmla="*/ 133253 w 408951"/>
              <a:gd name="connsiteY2" fmla="*/ 183799 h 1377996"/>
              <a:gd name="connsiteX3" fmla="*/ 151633 w 408951"/>
              <a:gd name="connsiteY3" fmla="*/ 284888 h 1377996"/>
              <a:gd name="connsiteX4" fmla="*/ 156228 w 408951"/>
              <a:gd name="connsiteY4" fmla="*/ 344623 h 1377996"/>
              <a:gd name="connsiteX5" fmla="*/ 160823 w 408951"/>
              <a:gd name="connsiteY5" fmla="*/ 436523 h 1377996"/>
              <a:gd name="connsiteX6" fmla="*/ 160823 w 408951"/>
              <a:gd name="connsiteY6" fmla="*/ 987920 h 1377996"/>
              <a:gd name="connsiteX7" fmla="*/ 165418 w 408951"/>
              <a:gd name="connsiteY7" fmla="*/ 1144149 h 1377996"/>
              <a:gd name="connsiteX8" fmla="*/ 188393 w 408951"/>
              <a:gd name="connsiteY8" fmla="*/ 1254428 h 1377996"/>
              <a:gd name="connsiteX9" fmla="*/ 248127 w 408951"/>
              <a:gd name="connsiteY9" fmla="*/ 1332543 h 1377996"/>
              <a:gd name="connsiteX10" fmla="*/ 349217 w 408951"/>
              <a:gd name="connsiteY10" fmla="*/ 1373897 h 1377996"/>
              <a:gd name="connsiteX11" fmla="*/ 408951 w 408951"/>
              <a:gd name="connsiteY11" fmla="*/ 1373897 h 1377996"/>
              <a:gd name="connsiteX0" fmla="*/ 0 w 408951"/>
              <a:gd name="connsiteY0" fmla="*/ 0 h 1377996"/>
              <a:gd name="connsiteX1" fmla="*/ 91898 w 408951"/>
              <a:gd name="connsiteY1" fmla="*/ 87305 h 1377996"/>
              <a:gd name="connsiteX2" fmla="*/ 133253 w 408951"/>
              <a:gd name="connsiteY2" fmla="*/ 183799 h 1377996"/>
              <a:gd name="connsiteX3" fmla="*/ 151633 w 408951"/>
              <a:gd name="connsiteY3" fmla="*/ 284888 h 1377996"/>
              <a:gd name="connsiteX4" fmla="*/ 156228 w 408951"/>
              <a:gd name="connsiteY4" fmla="*/ 344623 h 1377996"/>
              <a:gd name="connsiteX5" fmla="*/ 160823 w 408951"/>
              <a:gd name="connsiteY5" fmla="*/ 436523 h 1377996"/>
              <a:gd name="connsiteX6" fmla="*/ 160823 w 408951"/>
              <a:gd name="connsiteY6" fmla="*/ 987920 h 1377996"/>
              <a:gd name="connsiteX7" fmla="*/ 165418 w 408951"/>
              <a:gd name="connsiteY7" fmla="*/ 1144149 h 1377996"/>
              <a:gd name="connsiteX8" fmla="*/ 188393 w 408951"/>
              <a:gd name="connsiteY8" fmla="*/ 1254428 h 1377996"/>
              <a:gd name="connsiteX9" fmla="*/ 252722 w 408951"/>
              <a:gd name="connsiteY9" fmla="*/ 1332543 h 1377996"/>
              <a:gd name="connsiteX10" fmla="*/ 349217 w 408951"/>
              <a:gd name="connsiteY10" fmla="*/ 1373897 h 1377996"/>
              <a:gd name="connsiteX11" fmla="*/ 408951 w 408951"/>
              <a:gd name="connsiteY11" fmla="*/ 1373897 h 1377996"/>
              <a:gd name="connsiteX0" fmla="*/ 0 w 408951"/>
              <a:gd name="connsiteY0" fmla="*/ 0 h 1375077"/>
              <a:gd name="connsiteX1" fmla="*/ 91898 w 408951"/>
              <a:gd name="connsiteY1" fmla="*/ 87305 h 1375077"/>
              <a:gd name="connsiteX2" fmla="*/ 133253 w 408951"/>
              <a:gd name="connsiteY2" fmla="*/ 183799 h 1375077"/>
              <a:gd name="connsiteX3" fmla="*/ 151633 w 408951"/>
              <a:gd name="connsiteY3" fmla="*/ 284888 h 1375077"/>
              <a:gd name="connsiteX4" fmla="*/ 156228 w 408951"/>
              <a:gd name="connsiteY4" fmla="*/ 344623 h 1375077"/>
              <a:gd name="connsiteX5" fmla="*/ 160823 w 408951"/>
              <a:gd name="connsiteY5" fmla="*/ 436523 h 1375077"/>
              <a:gd name="connsiteX6" fmla="*/ 160823 w 408951"/>
              <a:gd name="connsiteY6" fmla="*/ 987920 h 1375077"/>
              <a:gd name="connsiteX7" fmla="*/ 165418 w 408951"/>
              <a:gd name="connsiteY7" fmla="*/ 1144149 h 1375077"/>
              <a:gd name="connsiteX8" fmla="*/ 188393 w 408951"/>
              <a:gd name="connsiteY8" fmla="*/ 1254428 h 1375077"/>
              <a:gd name="connsiteX9" fmla="*/ 252722 w 408951"/>
              <a:gd name="connsiteY9" fmla="*/ 1332543 h 1375077"/>
              <a:gd name="connsiteX10" fmla="*/ 349217 w 408951"/>
              <a:gd name="connsiteY10" fmla="*/ 1364707 h 1375077"/>
              <a:gd name="connsiteX11" fmla="*/ 408951 w 408951"/>
              <a:gd name="connsiteY11" fmla="*/ 1373897 h 1375077"/>
              <a:gd name="connsiteX0" fmla="*/ 0 w 408951"/>
              <a:gd name="connsiteY0" fmla="*/ 0 h 1368176"/>
              <a:gd name="connsiteX1" fmla="*/ 91898 w 408951"/>
              <a:gd name="connsiteY1" fmla="*/ 87305 h 1368176"/>
              <a:gd name="connsiteX2" fmla="*/ 133253 w 408951"/>
              <a:gd name="connsiteY2" fmla="*/ 183799 h 1368176"/>
              <a:gd name="connsiteX3" fmla="*/ 151633 w 408951"/>
              <a:gd name="connsiteY3" fmla="*/ 284888 h 1368176"/>
              <a:gd name="connsiteX4" fmla="*/ 156228 w 408951"/>
              <a:gd name="connsiteY4" fmla="*/ 344623 h 1368176"/>
              <a:gd name="connsiteX5" fmla="*/ 160823 w 408951"/>
              <a:gd name="connsiteY5" fmla="*/ 436523 h 1368176"/>
              <a:gd name="connsiteX6" fmla="*/ 160823 w 408951"/>
              <a:gd name="connsiteY6" fmla="*/ 987920 h 1368176"/>
              <a:gd name="connsiteX7" fmla="*/ 165418 w 408951"/>
              <a:gd name="connsiteY7" fmla="*/ 1144149 h 1368176"/>
              <a:gd name="connsiteX8" fmla="*/ 188393 w 408951"/>
              <a:gd name="connsiteY8" fmla="*/ 1254428 h 1368176"/>
              <a:gd name="connsiteX9" fmla="*/ 252722 w 408951"/>
              <a:gd name="connsiteY9" fmla="*/ 1332543 h 1368176"/>
              <a:gd name="connsiteX10" fmla="*/ 349217 w 408951"/>
              <a:gd name="connsiteY10" fmla="*/ 1364707 h 1368176"/>
              <a:gd name="connsiteX11" fmla="*/ 408951 w 408951"/>
              <a:gd name="connsiteY11" fmla="*/ 1364707 h 136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951" h="1368176">
                <a:moveTo>
                  <a:pt x="0" y="0"/>
                </a:moveTo>
                <a:cubicBezTo>
                  <a:pt x="21443" y="18763"/>
                  <a:pt x="69689" y="56672"/>
                  <a:pt x="91898" y="87305"/>
                </a:cubicBezTo>
                <a:cubicBezTo>
                  <a:pt x="114107" y="117938"/>
                  <a:pt x="123297" y="150869"/>
                  <a:pt x="133253" y="183799"/>
                </a:cubicBezTo>
                <a:cubicBezTo>
                  <a:pt x="143209" y="216730"/>
                  <a:pt x="147804" y="258084"/>
                  <a:pt x="151633" y="284888"/>
                </a:cubicBezTo>
                <a:cubicBezTo>
                  <a:pt x="155462" y="311692"/>
                  <a:pt x="154696" y="319351"/>
                  <a:pt x="156228" y="344623"/>
                </a:cubicBezTo>
                <a:cubicBezTo>
                  <a:pt x="157760" y="369896"/>
                  <a:pt x="160057" y="329307"/>
                  <a:pt x="160823" y="436523"/>
                </a:cubicBezTo>
                <a:cubicBezTo>
                  <a:pt x="161589" y="543739"/>
                  <a:pt x="160057" y="869982"/>
                  <a:pt x="160823" y="987920"/>
                </a:cubicBezTo>
                <a:cubicBezTo>
                  <a:pt x="161589" y="1105858"/>
                  <a:pt x="160823" y="1099731"/>
                  <a:pt x="165418" y="1144149"/>
                </a:cubicBezTo>
                <a:cubicBezTo>
                  <a:pt x="170013" y="1188567"/>
                  <a:pt x="173842" y="1223029"/>
                  <a:pt x="188393" y="1254428"/>
                </a:cubicBezTo>
                <a:cubicBezTo>
                  <a:pt x="202944" y="1285827"/>
                  <a:pt x="225918" y="1314163"/>
                  <a:pt x="252722" y="1332543"/>
                </a:cubicBezTo>
                <a:cubicBezTo>
                  <a:pt x="279526" y="1350923"/>
                  <a:pt x="323179" y="1359346"/>
                  <a:pt x="349217" y="1364707"/>
                </a:cubicBezTo>
                <a:cubicBezTo>
                  <a:pt x="375255" y="1370068"/>
                  <a:pt x="392486" y="1368536"/>
                  <a:pt x="408951" y="1364707"/>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reeform 61"/>
          <p:cNvSpPr/>
          <p:nvPr/>
        </p:nvSpPr>
        <p:spPr>
          <a:xfrm>
            <a:off x="7841871" y="4346845"/>
            <a:ext cx="500852" cy="684652"/>
          </a:xfrm>
          <a:custGeom>
            <a:avLst/>
            <a:gdLst>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7787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248129 w 496258"/>
              <a:gd name="connsiteY3" fmla="*/ 487068 h 689246"/>
              <a:gd name="connsiteX4" fmla="*/ 321649 w 496258"/>
              <a:gd name="connsiteY4" fmla="*/ 372193 h 689246"/>
              <a:gd name="connsiteX5" fmla="*/ 496258 w 496258"/>
              <a:gd name="connsiteY5" fmla="*/ 0 h 689246"/>
              <a:gd name="connsiteX0" fmla="*/ 0 w 496258"/>
              <a:gd name="connsiteY0" fmla="*/ 689246 h 689246"/>
              <a:gd name="connsiteX1" fmla="*/ 68925 w 496258"/>
              <a:gd name="connsiteY1" fmla="*/ 666272 h 689246"/>
              <a:gd name="connsiteX2" fmla="*/ 151635 w 496258"/>
              <a:gd name="connsiteY2" fmla="*/ 601942 h 689246"/>
              <a:gd name="connsiteX3" fmla="*/ 321649 w 496258"/>
              <a:gd name="connsiteY3" fmla="*/ 372193 h 689246"/>
              <a:gd name="connsiteX4" fmla="*/ 496258 w 496258"/>
              <a:gd name="connsiteY4" fmla="*/ 0 h 689246"/>
              <a:gd name="connsiteX0" fmla="*/ 0 w 496258"/>
              <a:gd name="connsiteY0" fmla="*/ 689246 h 689246"/>
              <a:gd name="connsiteX1" fmla="*/ 68925 w 496258"/>
              <a:gd name="connsiteY1" fmla="*/ 666272 h 689246"/>
              <a:gd name="connsiteX2" fmla="*/ 151635 w 496258"/>
              <a:gd name="connsiteY2" fmla="*/ 601942 h 689246"/>
              <a:gd name="connsiteX3" fmla="*/ 317054 w 496258"/>
              <a:gd name="connsiteY3" fmla="*/ 367598 h 689246"/>
              <a:gd name="connsiteX4" fmla="*/ 496258 w 496258"/>
              <a:gd name="connsiteY4" fmla="*/ 0 h 689246"/>
              <a:gd name="connsiteX0" fmla="*/ 0 w 496258"/>
              <a:gd name="connsiteY0" fmla="*/ 689246 h 689246"/>
              <a:gd name="connsiteX1" fmla="*/ 68925 w 496258"/>
              <a:gd name="connsiteY1" fmla="*/ 666272 h 689246"/>
              <a:gd name="connsiteX2" fmla="*/ 151635 w 496258"/>
              <a:gd name="connsiteY2" fmla="*/ 601942 h 689246"/>
              <a:gd name="connsiteX3" fmla="*/ 307864 w 496258"/>
              <a:gd name="connsiteY3" fmla="*/ 363003 h 689246"/>
              <a:gd name="connsiteX4" fmla="*/ 496258 w 496258"/>
              <a:gd name="connsiteY4" fmla="*/ 0 h 689246"/>
              <a:gd name="connsiteX0" fmla="*/ 0 w 496258"/>
              <a:gd name="connsiteY0" fmla="*/ 689246 h 689246"/>
              <a:gd name="connsiteX1" fmla="*/ 68925 w 496258"/>
              <a:gd name="connsiteY1" fmla="*/ 666272 h 689246"/>
              <a:gd name="connsiteX2" fmla="*/ 142445 w 496258"/>
              <a:gd name="connsiteY2" fmla="*/ 597347 h 689246"/>
              <a:gd name="connsiteX3" fmla="*/ 307864 w 496258"/>
              <a:gd name="connsiteY3" fmla="*/ 363003 h 689246"/>
              <a:gd name="connsiteX4" fmla="*/ 496258 w 496258"/>
              <a:gd name="connsiteY4" fmla="*/ 0 h 689246"/>
              <a:gd name="connsiteX0" fmla="*/ 0 w 496258"/>
              <a:gd name="connsiteY0" fmla="*/ 689246 h 689246"/>
              <a:gd name="connsiteX1" fmla="*/ 68925 w 496258"/>
              <a:gd name="connsiteY1" fmla="*/ 666272 h 689246"/>
              <a:gd name="connsiteX2" fmla="*/ 147040 w 496258"/>
              <a:gd name="connsiteY2" fmla="*/ 601942 h 689246"/>
              <a:gd name="connsiteX3" fmla="*/ 307864 w 496258"/>
              <a:gd name="connsiteY3" fmla="*/ 363003 h 689246"/>
              <a:gd name="connsiteX4" fmla="*/ 496258 w 496258"/>
              <a:gd name="connsiteY4" fmla="*/ 0 h 689246"/>
              <a:gd name="connsiteX0" fmla="*/ 0 w 500852"/>
              <a:gd name="connsiteY0" fmla="*/ 680057 h 680057"/>
              <a:gd name="connsiteX1" fmla="*/ 73519 w 500852"/>
              <a:gd name="connsiteY1" fmla="*/ 666272 h 680057"/>
              <a:gd name="connsiteX2" fmla="*/ 151634 w 500852"/>
              <a:gd name="connsiteY2" fmla="*/ 601942 h 680057"/>
              <a:gd name="connsiteX3" fmla="*/ 312458 w 500852"/>
              <a:gd name="connsiteY3" fmla="*/ 363003 h 680057"/>
              <a:gd name="connsiteX4" fmla="*/ 500852 w 500852"/>
              <a:gd name="connsiteY4" fmla="*/ 0 h 680057"/>
              <a:gd name="connsiteX0" fmla="*/ 0 w 500852"/>
              <a:gd name="connsiteY0" fmla="*/ 693841 h 693841"/>
              <a:gd name="connsiteX1" fmla="*/ 73519 w 500852"/>
              <a:gd name="connsiteY1" fmla="*/ 666272 h 693841"/>
              <a:gd name="connsiteX2" fmla="*/ 151634 w 500852"/>
              <a:gd name="connsiteY2" fmla="*/ 601942 h 693841"/>
              <a:gd name="connsiteX3" fmla="*/ 312458 w 500852"/>
              <a:gd name="connsiteY3" fmla="*/ 363003 h 693841"/>
              <a:gd name="connsiteX4" fmla="*/ 500852 w 500852"/>
              <a:gd name="connsiteY4" fmla="*/ 0 h 693841"/>
              <a:gd name="connsiteX0" fmla="*/ 0 w 500852"/>
              <a:gd name="connsiteY0" fmla="*/ 684652 h 684652"/>
              <a:gd name="connsiteX1" fmla="*/ 73519 w 500852"/>
              <a:gd name="connsiteY1" fmla="*/ 666272 h 684652"/>
              <a:gd name="connsiteX2" fmla="*/ 151634 w 500852"/>
              <a:gd name="connsiteY2" fmla="*/ 601942 h 684652"/>
              <a:gd name="connsiteX3" fmla="*/ 312458 w 500852"/>
              <a:gd name="connsiteY3" fmla="*/ 363003 h 684652"/>
              <a:gd name="connsiteX4" fmla="*/ 500852 w 500852"/>
              <a:gd name="connsiteY4" fmla="*/ 0 h 68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852" h="684652">
                <a:moveTo>
                  <a:pt x="0" y="684652"/>
                </a:moveTo>
                <a:cubicBezTo>
                  <a:pt x="21826" y="680440"/>
                  <a:pt x="48247" y="680057"/>
                  <a:pt x="73519" y="666272"/>
                </a:cubicBezTo>
                <a:cubicBezTo>
                  <a:pt x="98791" y="652487"/>
                  <a:pt x="111811" y="652487"/>
                  <a:pt x="151634" y="601942"/>
                </a:cubicBezTo>
                <a:cubicBezTo>
                  <a:pt x="191457" y="551397"/>
                  <a:pt x="254255" y="463327"/>
                  <a:pt x="312458" y="363003"/>
                </a:cubicBezTo>
                <a:cubicBezTo>
                  <a:pt x="370661" y="262679"/>
                  <a:pt x="434225" y="146273"/>
                  <a:pt x="500852"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Freeform 62"/>
          <p:cNvSpPr/>
          <p:nvPr/>
        </p:nvSpPr>
        <p:spPr>
          <a:xfrm>
            <a:off x="4462295" y="4353060"/>
            <a:ext cx="554026" cy="674438"/>
          </a:xfrm>
          <a:custGeom>
            <a:avLst/>
            <a:gdLst>
              <a:gd name="connsiteX0" fmla="*/ 0 w 540913"/>
              <a:gd name="connsiteY0" fmla="*/ 669701 h 673418"/>
              <a:gd name="connsiteX1" fmla="*/ 57955 w 540913"/>
              <a:gd name="connsiteY1" fmla="*/ 669701 h 673418"/>
              <a:gd name="connsiteX2" fmla="*/ 154547 w 540913"/>
              <a:gd name="connsiteY2" fmla="*/ 631064 h 673418"/>
              <a:gd name="connsiteX3" fmla="*/ 276896 w 540913"/>
              <a:gd name="connsiteY3" fmla="*/ 528033 h 673418"/>
              <a:gd name="connsiteX4" fmla="*/ 367048 w 540913"/>
              <a:gd name="connsiteY4" fmla="*/ 399245 h 673418"/>
              <a:gd name="connsiteX5" fmla="*/ 502277 w 540913"/>
              <a:gd name="connsiteY5" fmla="*/ 128788 h 673418"/>
              <a:gd name="connsiteX6" fmla="*/ 540913 w 540913"/>
              <a:gd name="connsiteY6" fmla="*/ 0 h 673418"/>
              <a:gd name="connsiteX0" fmla="*/ 0 w 540913"/>
              <a:gd name="connsiteY0" fmla="*/ 669701 h 673418"/>
              <a:gd name="connsiteX1" fmla="*/ 57955 w 540913"/>
              <a:gd name="connsiteY1" fmla="*/ 669701 h 673418"/>
              <a:gd name="connsiteX2" fmla="*/ 154547 w 540913"/>
              <a:gd name="connsiteY2" fmla="*/ 631064 h 673418"/>
              <a:gd name="connsiteX3" fmla="*/ 276896 w 540913"/>
              <a:gd name="connsiteY3" fmla="*/ 528033 h 673418"/>
              <a:gd name="connsiteX4" fmla="*/ 367048 w 540913"/>
              <a:gd name="connsiteY4" fmla="*/ 399245 h 673418"/>
              <a:gd name="connsiteX5" fmla="*/ 418564 w 540913"/>
              <a:gd name="connsiteY5" fmla="*/ 309092 h 673418"/>
              <a:gd name="connsiteX6" fmla="*/ 502277 w 540913"/>
              <a:gd name="connsiteY6" fmla="*/ 128788 h 673418"/>
              <a:gd name="connsiteX7" fmla="*/ 540913 w 540913"/>
              <a:gd name="connsiteY7" fmla="*/ 0 h 673418"/>
              <a:gd name="connsiteX0" fmla="*/ 0 w 482958"/>
              <a:gd name="connsiteY0" fmla="*/ 669701 h 669701"/>
              <a:gd name="connsiteX1" fmla="*/ 96592 w 482958"/>
              <a:gd name="connsiteY1" fmla="*/ 631064 h 669701"/>
              <a:gd name="connsiteX2" fmla="*/ 218941 w 482958"/>
              <a:gd name="connsiteY2" fmla="*/ 528033 h 669701"/>
              <a:gd name="connsiteX3" fmla="*/ 309093 w 482958"/>
              <a:gd name="connsiteY3" fmla="*/ 399245 h 669701"/>
              <a:gd name="connsiteX4" fmla="*/ 360609 w 482958"/>
              <a:gd name="connsiteY4" fmla="*/ 309092 h 669701"/>
              <a:gd name="connsiteX5" fmla="*/ 444322 w 482958"/>
              <a:gd name="connsiteY5" fmla="*/ 128788 h 669701"/>
              <a:gd name="connsiteX6" fmla="*/ 482958 w 482958"/>
              <a:gd name="connsiteY6" fmla="*/ 0 h 669701"/>
              <a:gd name="connsiteX0" fmla="*/ 0 w 482958"/>
              <a:gd name="connsiteY0" fmla="*/ 669701 h 669701"/>
              <a:gd name="connsiteX1" fmla="*/ 77641 w 482958"/>
              <a:gd name="connsiteY1" fmla="*/ 616851 h 669701"/>
              <a:gd name="connsiteX2" fmla="*/ 218941 w 482958"/>
              <a:gd name="connsiteY2" fmla="*/ 528033 h 669701"/>
              <a:gd name="connsiteX3" fmla="*/ 309093 w 482958"/>
              <a:gd name="connsiteY3" fmla="*/ 399245 h 669701"/>
              <a:gd name="connsiteX4" fmla="*/ 360609 w 482958"/>
              <a:gd name="connsiteY4" fmla="*/ 309092 h 669701"/>
              <a:gd name="connsiteX5" fmla="*/ 444322 w 482958"/>
              <a:gd name="connsiteY5" fmla="*/ 128788 h 669701"/>
              <a:gd name="connsiteX6" fmla="*/ 482958 w 482958"/>
              <a:gd name="connsiteY6" fmla="*/ 0 h 669701"/>
              <a:gd name="connsiteX0" fmla="*/ 0 w 482958"/>
              <a:gd name="connsiteY0" fmla="*/ 669701 h 669701"/>
              <a:gd name="connsiteX1" fmla="*/ 77641 w 482958"/>
              <a:gd name="connsiteY1" fmla="*/ 616851 h 669701"/>
              <a:gd name="connsiteX2" fmla="*/ 204728 w 482958"/>
              <a:gd name="connsiteY2" fmla="*/ 518557 h 669701"/>
              <a:gd name="connsiteX3" fmla="*/ 309093 w 482958"/>
              <a:gd name="connsiteY3" fmla="*/ 399245 h 669701"/>
              <a:gd name="connsiteX4" fmla="*/ 360609 w 482958"/>
              <a:gd name="connsiteY4" fmla="*/ 309092 h 669701"/>
              <a:gd name="connsiteX5" fmla="*/ 444322 w 482958"/>
              <a:gd name="connsiteY5" fmla="*/ 128788 h 669701"/>
              <a:gd name="connsiteX6" fmla="*/ 482958 w 482958"/>
              <a:gd name="connsiteY6" fmla="*/ 0 h 669701"/>
              <a:gd name="connsiteX0" fmla="*/ 0 w 482958"/>
              <a:gd name="connsiteY0" fmla="*/ 669701 h 669701"/>
              <a:gd name="connsiteX1" fmla="*/ 77641 w 482958"/>
              <a:gd name="connsiteY1" fmla="*/ 616851 h 669701"/>
              <a:gd name="connsiteX2" fmla="*/ 204728 w 482958"/>
              <a:gd name="connsiteY2" fmla="*/ 518557 h 669701"/>
              <a:gd name="connsiteX3" fmla="*/ 304355 w 482958"/>
              <a:gd name="connsiteY3" fmla="*/ 399245 h 669701"/>
              <a:gd name="connsiteX4" fmla="*/ 360609 w 482958"/>
              <a:gd name="connsiteY4" fmla="*/ 309092 h 669701"/>
              <a:gd name="connsiteX5" fmla="*/ 444322 w 482958"/>
              <a:gd name="connsiteY5" fmla="*/ 128788 h 669701"/>
              <a:gd name="connsiteX6" fmla="*/ 482958 w 482958"/>
              <a:gd name="connsiteY6" fmla="*/ 0 h 669701"/>
              <a:gd name="connsiteX0" fmla="*/ 0 w 492434"/>
              <a:gd name="connsiteY0" fmla="*/ 655487 h 655487"/>
              <a:gd name="connsiteX1" fmla="*/ 87117 w 492434"/>
              <a:gd name="connsiteY1" fmla="*/ 616851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492434"/>
              <a:gd name="connsiteY0" fmla="*/ 655487 h 655487"/>
              <a:gd name="connsiteX1" fmla="*/ 87117 w 492434"/>
              <a:gd name="connsiteY1" fmla="*/ 616851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492434"/>
              <a:gd name="connsiteY0" fmla="*/ 655487 h 655487"/>
              <a:gd name="connsiteX1" fmla="*/ 87117 w 492434"/>
              <a:gd name="connsiteY1" fmla="*/ 607375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492434"/>
              <a:gd name="connsiteY0" fmla="*/ 655487 h 655487"/>
              <a:gd name="connsiteX1" fmla="*/ 87117 w 492434"/>
              <a:gd name="connsiteY1" fmla="*/ 607375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492434"/>
              <a:gd name="connsiteY0" fmla="*/ 655487 h 655487"/>
              <a:gd name="connsiteX1" fmla="*/ 87117 w 492434"/>
              <a:gd name="connsiteY1" fmla="*/ 607375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492434"/>
              <a:gd name="connsiteY0" fmla="*/ 655487 h 655487"/>
              <a:gd name="connsiteX1" fmla="*/ 87117 w 492434"/>
              <a:gd name="connsiteY1" fmla="*/ 616851 h 655487"/>
              <a:gd name="connsiteX2" fmla="*/ 214204 w 492434"/>
              <a:gd name="connsiteY2" fmla="*/ 518557 h 655487"/>
              <a:gd name="connsiteX3" fmla="*/ 313831 w 492434"/>
              <a:gd name="connsiteY3" fmla="*/ 399245 h 655487"/>
              <a:gd name="connsiteX4" fmla="*/ 370085 w 492434"/>
              <a:gd name="connsiteY4" fmla="*/ 309092 h 655487"/>
              <a:gd name="connsiteX5" fmla="*/ 453798 w 492434"/>
              <a:gd name="connsiteY5" fmla="*/ 128788 h 655487"/>
              <a:gd name="connsiteX6" fmla="*/ 492434 w 492434"/>
              <a:gd name="connsiteY6" fmla="*/ 0 h 655487"/>
              <a:gd name="connsiteX0" fmla="*/ 0 w 516123"/>
              <a:gd name="connsiteY0" fmla="*/ 660225 h 660225"/>
              <a:gd name="connsiteX1" fmla="*/ 110806 w 516123"/>
              <a:gd name="connsiteY1" fmla="*/ 616851 h 660225"/>
              <a:gd name="connsiteX2" fmla="*/ 237893 w 516123"/>
              <a:gd name="connsiteY2" fmla="*/ 518557 h 660225"/>
              <a:gd name="connsiteX3" fmla="*/ 337520 w 516123"/>
              <a:gd name="connsiteY3" fmla="*/ 399245 h 660225"/>
              <a:gd name="connsiteX4" fmla="*/ 393774 w 516123"/>
              <a:gd name="connsiteY4" fmla="*/ 309092 h 660225"/>
              <a:gd name="connsiteX5" fmla="*/ 477487 w 516123"/>
              <a:gd name="connsiteY5" fmla="*/ 128788 h 660225"/>
              <a:gd name="connsiteX6" fmla="*/ 516123 w 516123"/>
              <a:gd name="connsiteY6" fmla="*/ 0 h 660225"/>
              <a:gd name="connsiteX0" fmla="*/ 0 w 530336"/>
              <a:gd name="connsiteY0" fmla="*/ 669700 h 669700"/>
              <a:gd name="connsiteX1" fmla="*/ 125019 w 530336"/>
              <a:gd name="connsiteY1" fmla="*/ 616851 h 669700"/>
              <a:gd name="connsiteX2" fmla="*/ 252106 w 530336"/>
              <a:gd name="connsiteY2" fmla="*/ 518557 h 669700"/>
              <a:gd name="connsiteX3" fmla="*/ 351733 w 530336"/>
              <a:gd name="connsiteY3" fmla="*/ 399245 h 669700"/>
              <a:gd name="connsiteX4" fmla="*/ 407987 w 530336"/>
              <a:gd name="connsiteY4" fmla="*/ 309092 h 669700"/>
              <a:gd name="connsiteX5" fmla="*/ 491700 w 530336"/>
              <a:gd name="connsiteY5" fmla="*/ 128788 h 669700"/>
              <a:gd name="connsiteX6" fmla="*/ 530336 w 530336"/>
              <a:gd name="connsiteY6" fmla="*/ 0 h 669700"/>
              <a:gd name="connsiteX0" fmla="*/ 0 w 544550"/>
              <a:gd name="connsiteY0" fmla="*/ 669700 h 669700"/>
              <a:gd name="connsiteX1" fmla="*/ 139233 w 544550"/>
              <a:gd name="connsiteY1" fmla="*/ 616851 h 669700"/>
              <a:gd name="connsiteX2" fmla="*/ 266320 w 544550"/>
              <a:gd name="connsiteY2" fmla="*/ 518557 h 669700"/>
              <a:gd name="connsiteX3" fmla="*/ 365947 w 544550"/>
              <a:gd name="connsiteY3" fmla="*/ 399245 h 669700"/>
              <a:gd name="connsiteX4" fmla="*/ 422201 w 544550"/>
              <a:gd name="connsiteY4" fmla="*/ 309092 h 669700"/>
              <a:gd name="connsiteX5" fmla="*/ 505914 w 544550"/>
              <a:gd name="connsiteY5" fmla="*/ 128788 h 669700"/>
              <a:gd name="connsiteX6" fmla="*/ 544550 w 544550"/>
              <a:gd name="connsiteY6" fmla="*/ 0 h 669700"/>
              <a:gd name="connsiteX0" fmla="*/ 0 w 554026"/>
              <a:gd name="connsiteY0" fmla="*/ 669700 h 669700"/>
              <a:gd name="connsiteX1" fmla="*/ 148709 w 554026"/>
              <a:gd name="connsiteY1" fmla="*/ 616851 h 669700"/>
              <a:gd name="connsiteX2" fmla="*/ 275796 w 554026"/>
              <a:gd name="connsiteY2" fmla="*/ 518557 h 669700"/>
              <a:gd name="connsiteX3" fmla="*/ 375423 w 554026"/>
              <a:gd name="connsiteY3" fmla="*/ 399245 h 669700"/>
              <a:gd name="connsiteX4" fmla="*/ 431677 w 554026"/>
              <a:gd name="connsiteY4" fmla="*/ 309092 h 669700"/>
              <a:gd name="connsiteX5" fmla="*/ 515390 w 554026"/>
              <a:gd name="connsiteY5" fmla="*/ 128788 h 669700"/>
              <a:gd name="connsiteX6" fmla="*/ 554026 w 554026"/>
              <a:gd name="connsiteY6" fmla="*/ 0 h 669700"/>
              <a:gd name="connsiteX0" fmla="*/ 0 w 554026"/>
              <a:gd name="connsiteY0" fmla="*/ 679176 h 679176"/>
              <a:gd name="connsiteX1" fmla="*/ 148709 w 554026"/>
              <a:gd name="connsiteY1" fmla="*/ 616851 h 679176"/>
              <a:gd name="connsiteX2" fmla="*/ 275796 w 554026"/>
              <a:gd name="connsiteY2" fmla="*/ 518557 h 679176"/>
              <a:gd name="connsiteX3" fmla="*/ 375423 w 554026"/>
              <a:gd name="connsiteY3" fmla="*/ 399245 h 679176"/>
              <a:gd name="connsiteX4" fmla="*/ 431677 w 554026"/>
              <a:gd name="connsiteY4" fmla="*/ 309092 h 679176"/>
              <a:gd name="connsiteX5" fmla="*/ 515390 w 554026"/>
              <a:gd name="connsiteY5" fmla="*/ 128788 h 679176"/>
              <a:gd name="connsiteX6" fmla="*/ 554026 w 554026"/>
              <a:gd name="connsiteY6" fmla="*/ 0 h 679176"/>
              <a:gd name="connsiteX0" fmla="*/ 0 w 563501"/>
              <a:gd name="connsiteY0" fmla="*/ 664963 h 664963"/>
              <a:gd name="connsiteX1" fmla="*/ 158184 w 563501"/>
              <a:gd name="connsiteY1" fmla="*/ 616851 h 664963"/>
              <a:gd name="connsiteX2" fmla="*/ 285271 w 563501"/>
              <a:gd name="connsiteY2" fmla="*/ 518557 h 664963"/>
              <a:gd name="connsiteX3" fmla="*/ 384898 w 563501"/>
              <a:gd name="connsiteY3" fmla="*/ 399245 h 664963"/>
              <a:gd name="connsiteX4" fmla="*/ 441152 w 563501"/>
              <a:gd name="connsiteY4" fmla="*/ 309092 h 664963"/>
              <a:gd name="connsiteX5" fmla="*/ 524865 w 563501"/>
              <a:gd name="connsiteY5" fmla="*/ 128788 h 664963"/>
              <a:gd name="connsiteX6" fmla="*/ 563501 w 563501"/>
              <a:gd name="connsiteY6" fmla="*/ 0 h 664963"/>
              <a:gd name="connsiteX0" fmla="*/ 0 w 554026"/>
              <a:gd name="connsiteY0" fmla="*/ 679176 h 679176"/>
              <a:gd name="connsiteX1" fmla="*/ 148709 w 554026"/>
              <a:gd name="connsiteY1" fmla="*/ 616851 h 679176"/>
              <a:gd name="connsiteX2" fmla="*/ 275796 w 554026"/>
              <a:gd name="connsiteY2" fmla="*/ 518557 h 679176"/>
              <a:gd name="connsiteX3" fmla="*/ 375423 w 554026"/>
              <a:gd name="connsiteY3" fmla="*/ 399245 h 679176"/>
              <a:gd name="connsiteX4" fmla="*/ 431677 w 554026"/>
              <a:gd name="connsiteY4" fmla="*/ 309092 h 679176"/>
              <a:gd name="connsiteX5" fmla="*/ 515390 w 554026"/>
              <a:gd name="connsiteY5" fmla="*/ 128788 h 679176"/>
              <a:gd name="connsiteX6" fmla="*/ 554026 w 554026"/>
              <a:gd name="connsiteY6" fmla="*/ 0 h 679176"/>
              <a:gd name="connsiteX0" fmla="*/ 0 w 554026"/>
              <a:gd name="connsiteY0" fmla="*/ 669700 h 669700"/>
              <a:gd name="connsiteX1" fmla="*/ 148709 w 554026"/>
              <a:gd name="connsiteY1" fmla="*/ 616851 h 669700"/>
              <a:gd name="connsiteX2" fmla="*/ 275796 w 554026"/>
              <a:gd name="connsiteY2" fmla="*/ 518557 h 669700"/>
              <a:gd name="connsiteX3" fmla="*/ 375423 w 554026"/>
              <a:gd name="connsiteY3" fmla="*/ 399245 h 669700"/>
              <a:gd name="connsiteX4" fmla="*/ 431677 w 554026"/>
              <a:gd name="connsiteY4" fmla="*/ 309092 h 669700"/>
              <a:gd name="connsiteX5" fmla="*/ 515390 w 554026"/>
              <a:gd name="connsiteY5" fmla="*/ 128788 h 669700"/>
              <a:gd name="connsiteX6" fmla="*/ 554026 w 554026"/>
              <a:gd name="connsiteY6" fmla="*/ 0 h 669700"/>
              <a:gd name="connsiteX0" fmla="*/ 0 w 554026"/>
              <a:gd name="connsiteY0" fmla="*/ 674438 h 674438"/>
              <a:gd name="connsiteX1" fmla="*/ 148709 w 554026"/>
              <a:gd name="connsiteY1" fmla="*/ 616851 h 674438"/>
              <a:gd name="connsiteX2" fmla="*/ 275796 w 554026"/>
              <a:gd name="connsiteY2" fmla="*/ 518557 h 674438"/>
              <a:gd name="connsiteX3" fmla="*/ 375423 w 554026"/>
              <a:gd name="connsiteY3" fmla="*/ 399245 h 674438"/>
              <a:gd name="connsiteX4" fmla="*/ 431677 w 554026"/>
              <a:gd name="connsiteY4" fmla="*/ 309092 h 674438"/>
              <a:gd name="connsiteX5" fmla="*/ 515390 w 554026"/>
              <a:gd name="connsiteY5" fmla="*/ 128788 h 674438"/>
              <a:gd name="connsiteX6" fmla="*/ 554026 w 554026"/>
              <a:gd name="connsiteY6" fmla="*/ 0 h 6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026" h="674438">
                <a:moveTo>
                  <a:pt x="0" y="674438"/>
                </a:moveTo>
                <a:cubicBezTo>
                  <a:pt x="25758" y="667999"/>
                  <a:pt x="102743" y="642831"/>
                  <a:pt x="148709" y="616851"/>
                </a:cubicBezTo>
                <a:cubicBezTo>
                  <a:pt x="194675" y="590871"/>
                  <a:pt x="238010" y="554825"/>
                  <a:pt x="275796" y="518557"/>
                </a:cubicBezTo>
                <a:cubicBezTo>
                  <a:pt x="313582" y="482289"/>
                  <a:pt x="349443" y="434156"/>
                  <a:pt x="375423" y="399245"/>
                </a:cubicBezTo>
                <a:cubicBezTo>
                  <a:pt x="401403" y="364334"/>
                  <a:pt x="408349" y="354168"/>
                  <a:pt x="431677" y="309092"/>
                </a:cubicBezTo>
                <a:cubicBezTo>
                  <a:pt x="455005" y="264016"/>
                  <a:pt x="494999" y="180303"/>
                  <a:pt x="515390" y="128788"/>
                </a:cubicBezTo>
                <a:cubicBezTo>
                  <a:pt x="535781" y="77273"/>
                  <a:pt x="549197" y="31123"/>
                  <a:pt x="554026"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Freeform 63"/>
          <p:cNvSpPr/>
          <p:nvPr/>
        </p:nvSpPr>
        <p:spPr>
          <a:xfrm>
            <a:off x="5550794" y="3656981"/>
            <a:ext cx="341291" cy="161605"/>
          </a:xfrm>
          <a:custGeom>
            <a:avLst/>
            <a:gdLst>
              <a:gd name="connsiteX0" fmla="*/ 341291 w 341291"/>
              <a:gd name="connsiteY0" fmla="*/ 161605 h 161605"/>
              <a:gd name="connsiteX1" fmla="*/ 244699 w 341291"/>
              <a:gd name="connsiteY1" fmla="*/ 77892 h 161605"/>
              <a:gd name="connsiteX2" fmla="*/ 160986 w 341291"/>
              <a:gd name="connsiteY2" fmla="*/ 26377 h 161605"/>
              <a:gd name="connsiteX3" fmla="*/ 83713 w 341291"/>
              <a:gd name="connsiteY3" fmla="*/ 7058 h 161605"/>
              <a:gd name="connsiteX4" fmla="*/ 32198 w 341291"/>
              <a:gd name="connsiteY4" fmla="*/ 619 h 161605"/>
              <a:gd name="connsiteX5" fmla="*/ 0 w 341291"/>
              <a:gd name="connsiteY5" fmla="*/ 619 h 161605"/>
              <a:gd name="connsiteX0" fmla="*/ 341291 w 341291"/>
              <a:gd name="connsiteY0" fmla="*/ 161605 h 161605"/>
              <a:gd name="connsiteX1" fmla="*/ 244699 w 341291"/>
              <a:gd name="connsiteY1" fmla="*/ 65013 h 161605"/>
              <a:gd name="connsiteX2" fmla="*/ 160986 w 341291"/>
              <a:gd name="connsiteY2" fmla="*/ 26377 h 161605"/>
              <a:gd name="connsiteX3" fmla="*/ 83713 w 341291"/>
              <a:gd name="connsiteY3" fmla="*/ 7058 h 161605"/>
              <a:gd name="connsiteX4" fmla="*/ 32198 w 341291"/>
              <a:gd name="connsiteY4" fmla="*/ 619 h 161605"/>
              <a:gd name="connsiteX5" fmla="*/ 0 w 341291"/>
              <a:gd name="connsiteY5" fmla="*/ 619 h 161605"/>
              <a:gd name="connsiteX0" fmla="*/ 341291 w 341291"/>
              <a:gd name="connsiteY0" fmla="*/ 161605 h 161605"/>
              <a:gd name="connsiteX1" fmla="*/ 244699 w 341291"/>
              <a:gd name="connsiteY1" fmla="*/ 84332 h 161605"/>
              <a:gd name="connsiteX2" fmla="*/ 160986 w 341291"/>
              <a:gd name="connsiteY2" fmla="*/ 26377 h 161605"/>
              <a:gd name="connsiteX3" fmla="*/ 83713 w 341291"/>
              <a:gd name="connsiteY3" fmla="*/ 7058 h 161605"/>
              <a:gd name="connsiteX4" fmla="*/ 32198 w 341291"/>
              <a:gd name="connsiteY4" fmla="*/ 619 h 161605"/>
              <a:gd name="connsiteX5" fmla="*/ 0 w 341291"/>
              <a:gd name="connsiteY5" fmla="*/ 619 h 161605"/>
              <a:gd name="connsiteX0" fmla="*/ 341291 w 341291"/>
              <a:gd name="connsiteY0" fmla="*/ 161605 h 161605"/>
              <a:gd name="connsiteX1" fmla="*/ 244699 w 341291"/>
              <a:gd name="connsiteY1" fmla="*/ 65013 h 161605"/>
              <a:gd name="connsiteX2" fmla="*/ 160986 w 341291"/>
              <a:gd name="connsiteY2" fmla="*/ 26377 h 161605"/>
              <a:gd name="connsiteX3" fmla="*/ 83713 w 341291"/>
              <a:gd name="connsiteY3" fmla="*/ 7058 h 161605"/>
              <a:gd name="connsiteX4" fmla="*/ 32198 w 341291"/>
              <a:gd name="connsiteY4" fmla="*/ 619 h 161605"/>
              <a:gd name="connsiteX5" fmla="*/ 0 w 341291"/>
              <a:gd name="connsiteY5" fmla="*/ 619 h 161605"/>
              <a:gd name="connsiteX0" fmla="*/ 341291 w 341291"/>
              <a:gd name="connsiteY0" fmla="*/ 161605 h 161605"/>
              <a:gd name="connsiteX1" fmla="*/ 244699 w 341291"/>
              <a:gd name="connsiteY1" fmla="*/ 77892 h 161605"/>
              <a:gd name="connsiteX2" fmla="*/ 160986 w 341291"/>
              <a:gd name="connsiteY2" fmla="*/ 26377 h 161605"/>
              <a:gd name="connsiteX3" fmla="*/ 83713 w 341291"/>
              <a:gd name="connsiteY3" fmla="*/ 7058 h 161605"/>
              <a:gd name="connsiteX4" fmla="*/ 32198 w 341291"/>
              <a:gd name="connsiteY4" fmla="*/ 619 h 161605"/>
              <a:gd name="connsiteX5" fmla="*/ 0 w 341291"/>
              <a:gd name="connsiteY5" fmla="*/ 619 h 16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291" h="161605">
                <a:moveTo>
                  <a:pt x="341291" y="161605"/>
                </a:moveTo>
                <a:cubicBezTo>
                  <a:pt x="308020" y="131017"/>
                  <a:pt x="274750" y="100430"/>
                  <a:pt x="244699" y="77892"/>
                </a:cubicBezTo>
                <a:cubicBezTo>
                  <a:pt x="214648" y="55354"/>
                  <a:pt x="187817" y="38183"/>
                  <a:pt x="160986" y="26377"/>
                </a:cubicBezTo>
                <a:cubicBezTo>
                  <a:pt x="134155" y="14571"/>
                  <a:pt x="105178" y="11351"/>
                  <a:pt x="83713" y="7058"/>
                </a:cubicBezTo>
                <a:cubicBezTo>
                  <a:pt x="62248" y="2765"/>
                  <a:pt x="46150" y="1692"/>
                  <a:pt x="32198" y="619"/>
                </a:cubicBezTo>
                <a:cubicBezTo>
                  <a:pt x="18246" y="-454"/>
                  <a:pt x="9123" y="82"/>
                  <a:pt x="0" y="619"/>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Freeform 64"/>
          <p:cNvSpPr/>
          <p:nvPr/>
        </p:nvSpPr>
        <p:spPr>
          <a:xfrm>
            <a:off x="5015367" y="3656361"/>
            <a:ext cx="541867" cy="748215"/>
          </a:xfrm>
          <a:custGeom>
            <a:avLst/>
            <a:gdLst>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22349 w 534473"/>
              <a:gd name="connsiteY4" fmla="*/ 264731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15910 w 534473"/>
              <a:gd name="connsiteY4" fmla="*/ 245413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22349 w 534473"/>
              <a:gd name="connsiteY4" fmla="*/ 245413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28789 w 534473"/>
              <a:gd name="connsiteY4" fmla="*/ 251853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22350 w 534473"/>
              <a:gd name="connsiteY4" fmla="*/ 245414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193183 w 534473"/>
              <a:gd name="connsiteY3" fmla="*/ 161700 h 728371"/>
              <a:gd name="connsiteX4" fmla="*/ 128789 w 534473"/>
              <a:gd name="connsiteY4" fmla="*/ 245414 h 728371"/>
              <a:gd name="connsiteX5" fmla="*/ 77273 w 534473"/>
              <a:gd name="connsiteY5" fmla="*/ 348444 h 728371"/>
              <a:gd name="connsiteX6" fmla="*/ 32197 w 534473"/>
              <a:gd name="connsiteY6" fmla="*/ 502991 h 728371"/>
              <a:gd name="connsiteX7" fmla="*/ 12879 w 534473"/>
              <a:gd name="connsiteY7" fmla="*/ 606022 h 728371"/>
              <a:gd name="connsiteX8" fmla="*/ 0 w 534473"/>
              <a:gd name="connsiteY8" fmla="*/ 728371 h 728371"/>
              <a:gd name="connsiteX9" fmla="*/ 0 w 534473"/>
              <a:gd name="connsiteY9"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57578 w 534473"/>
              <a:gd name="connsiteY3" fmla="*/ 90867 h 728371"/>
              <a:gd name="connsiteX4" fmla="*/ 193183 w 534473"/>
              <a:gd name="connsiteY4" fmla="*/ 161700 h 728371"/>
              <a:gd name="connsiteX5" fmla="*/ 128789 w 534473"/>
              <a:gd name="connsiteY5" fmla="*/ 245414 h 728371"/>
              <a:gd name="connsiteX6" fmla="*/ 77273 w 534473"/>
              <a:gd name="connsiteY6" fmla="*/ 348444 h 728371"/>
              <a:gd name="connsiteX7" fmla="*/ 32197 w 534473"/>
              <a:gd name="connsiteY7" fmla="*/ 502991 h 728371"/>
              <a:gd name="connsiteX8" fmla="*/ 12879 w 534473"/>
              <a:gd name="connsiteY8" fmla="*/ 606022 h 728371"/>
              <a:gd name="connsiteX9" fmla="*/ 0 w 534473"/>
              <a:gd name="connsiteY9" fmla="*/ 728371 h 728371"/>
              <a:gd name="connsiteX10" fmla="*/ 0 w 534473"/>
              <a:gd name="connsiteY10"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32197 w 534473"/>
              <a:gd name="connsiteY7" fmla="*/ 502991 h 728371"/>
              <a:gd name="connsiteX8" fmla="*/ 12879 w 534473"/>
              <a:gd name="connsiteY8" fmla="*/ 606022 h 728371"/>
              <a:gd name="connsiteX9" fmla="*/ 0 w 534473"/>
              <a:gd name="connsiteY9" fmla="*/ 728371 h 728371"/>
              <a:gd name="connsiteX10" fmla="*/ 0 w 534473"/>
              <a:gd name="connsiteY10"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51516 w 534473"/>
              <a:gd name="connsiteY7" fmla="*/ 425717 h 728371"/>
              <a:gd name="connsiteX8" fmla="*/ 32197 w 534473"/>
              <a:gd name="connsiteY8" fmla="*/ 502991 h 728371"/>
              <a:gd name="connsiteX9" fmla="*/ 12879 w 534473"/>
              <a:gd name="connsiteY9" fmla="*/ 606022 h 728371"/>
              <a:gd name="connsiteX10" fmla="*/ 0 w 534473"/>
              <a:gd name="connsiteY10" fmla="*/ 728371 h 728371"/>
              <a:gd name="connsiteX11" fmla="*/ 0 w 534473"/>
              <a:gd name="connsiteY11"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51516 w 534473"/>
              <a:gd name="connsiteY7" fmla="*/ 432157 h 728371"/>
              <a:gd name="connsiteX8" fmla="*/ 32197 w 534473"/>
              <a:gd name="connsiteY8" fmla="*/ 502991 h 728371"/>
              <a:gd name="connsiteX9" fmla="*/ 12879 w 534473"/>
              <a:gd name="connsiteY9" fmla="*/ 606022 h 728371"/>
              <a:gd name="connsiteX10" fmla="*/ 0 w 534473"/>
              <a:gd name="connsiteY10" fmla="*/ 728371 h 728371"/>
              <a:gd name="connsiteX11" fmla="*/ 0 w 534473"/>
              <a:gd name="connsiteY11"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38637 w 534473"/>
              <a:gd name="connsiteY7" fmla="*/ 425717 h 728371"/>
              <a:gd name="connsiteX8" fmla="*/ 32197 w 534473"/>
              <a:gd name="connsiteY8" fmla="*/ 502991 h 728371"/>
              <a:gd name="connsiteX9" fmla="*/ 12879 w 534473"/>
              <a:gd name="connsiteY9" fmla="*/ 606022 h 728371"/>
              <a:gd name="connsiteX10" fmla="*/ 0 w 534473"/>
              <a:gd name="connsiteY10" fmla="*/ 728371 h 728371"/>
              <a:gd name="connsiteX11" fmla="*/ 0 w 534473"/>
              <a:gd name="connsiteY11" fmla="*/ 728371 h 728371"/>
              <a:gd name="connsiteX0" fmla="*/ 534473 w 534473"/>
              <a:gd name="connsiteY0" fmla="*/ 715 h 728371"/>
              <a:gd name="connsiteX1" fmla="*/ 457200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51516 w 534473"/>
              <a:gd name="connsiteY7" fmla="*/ 425717 h 728371"/>
              <a:gd name="connsiteX8" fmla="*/ 32197 w 534473"/>
              <a:gd name="connsiteY8" fmla="*/ 502991 h 728371"/>
              <a:gd name="connsiteX9" fmla="*/ 12879 w 534473"/>
              <a:gd name="connsiteY9" fmla="*/ 606022 h 728371"/>
              <a:gd name="connsiteX10" fmla="*/ 0 w 534473"/>
              <a:gd name="connsiteY10" fmla="*/ 728371 h 728371"/>
              <a:gd name="connsiteX11" fmla="*/ 0 w 534473"/>
              <a:gd name="connsiteY11" fmla="*/ 728371 h 728371"/>
              <a:gd name="connsiteX0" fmla="*/ 534473 w 534473"/>
              <a:gd name="connsiteY0" fmla="*/ 715 h 728371"/>
              <a:gd name="connsiteX1" fmla="*/ 476519 w 534473"/>
              <a:gd name="connsiteY1" fmla="*/ 7154 h 728371"/>
              <a:gd name="connsiteX2" fmla="*/ 328411 w 534473"/>
              <a:gd name="connsiteY2" fmla="*/ 52230 h 728371"/>
              <a:gd name="connsiteX3" fmla="*/ 264017 w 534473"/>
              <a:gd name="connsiteY3" fmla="*/ 97306 h 728371"/>
              <a:gd name="connsiteX4" fmla="*/ 193183 w 534473"/>
              <a:gd name="connsiteY4" fmla="*/ 161700 h 728371"/>
              <a:gd name="connsiteX5" fmla="*/ 128789 w 534473"/>
              <a:gd name="connsiteY5" fmla="*/ 245414 h 728371"/>
              <a:gd name="connsiteX6" fmla="*/ 77273 w 534473"/>
              <a:gd name="connsiteY6" fmla="*/ 348444 h 728371"/>
              <a:gd name="connsiteX7" fmla="*/ 51516 w 534473"/>
              <a:gd name="connsiteY7" fmla="*/ 425717 h 728371"/>
              <a:gd name="connsiteX8" fmla="*/ 32197 w 534473"/>
              <a:gd name="connsiteY8" fmla="*/ 502991 h 728371"/>
              <a:gd name="connsiteX9" fmla="*/ 12879 w 534473"/>
              <a:gd name="connsiteY9" fmla="*/ 606022 h 728371"/>
              <a:gd name="connsiteX10" fmla="*/ 0 w 534473"/>
              <a:gd name="connsiteY10" fmla="*/ 728371 h 728371"/>
              <a:gd name="connsiteX11" fmla="*/ 0 w 534473"/>
              <a:gd name="connsiteY11" fmla="*/ 728371 h 728371"/>
              <a:gd name="connsiteX0" fmla="*/ 540913 w 540913"/>
              <a:gd name="connsiteY0" fmla="*/ 3591 h 724808"/>
              <a:gd name="connsiteX1" fmla="*/ 476519 w 540913"/>
              <a:gd name="connsiteY1" fmla="*/ 3591 h 724808"/>
              <a:gd name="connsiteX2" fmla="*/ 328411 w 540913"/>
              <a:gd name="connsiteY2" fmla="*/ 48667 h 724808"/>
              <a:gd name="connsiteX3" fmla="*/ 264017 w 540913"/>
              <a:gd name="connsiteY3" fmla="*/ 93743 h 724808"/>
              <a:gd name="connsiteX4" fmla="*/ 193183 w 540913"/>
              <a:gd name="connsiteY4" fmla="*/ 158137 h 724808"/>
              <a:gd name="connsiteX5" fmla="*/ 128789 w 540913"/>
              <a:gd name="connsiteY5" fmla="*/ 241851 h 724808"/>
              <a:gd name="connsiteX6" fmla="*/ 77273 w 540913"/>
              <a:gd name="connsiteY6" fmla="*/ 344881 h 724808"/>
              <a:gd name="connsiteX7" fmla="*/ 51516 w 540913"/>
              <a:gd name="connsiteY7" fmla="*/ 422154 h 724808"/>
              <a:gd name="connsiteX8" fmla="*/ 32197 w 540913"/>
              <a:gd name="connsiteY8" fmla="*/ 499428 h 724808"/>
              <a:gd name="connsiteX9" fmla="*/ 12879 w 540913"/>
              <a:gd name="connsiteY9" fmla="*/ 602459 h 724808"/>
              <a:gd name="connsiteX10" fmla="*/ 0 w 540913"/>
              <a:gd name="connsiteY10" fmla="*/ 724808 h 724808"/>
              <a:gd name="connsiteX11" fmla="*/ 0 w 540913"/>
              <a:gd name="connsiteY11" fmla="*/ 724808 h 724808"/>
              <a:gd name="connsiteX0" fmla="*/ 540913 w 540913"/>
              <a:gd name="connsiteY0" fmla="*/ 1240 h 722457"/>
              <a:gd name="connsiteX1" fmla="*/ 476519 w 540913"/>
              <a:gd name="connsiteY1" fmla="*/ 1240 h 722457"/>
              <a:gd name="connsiteX2" fmla="*/ 412124 w 540913"/>
              <a:gd name="connsiteY2" fmla="*/ 14118 h 722457"/>
              <a:gd name="connsiteX3" fmla="*/ 328411 w 540913"/>
              <a:gd name="connsiteY3" fmla="*/ 46316 h 722457"/>
              <a:gd name="connsiteX4" fmla="*/ 264017 w 540913"/>
              <a:gd name="connsiteY4" fmla="*/ 91392 h 722457"/>
              <a:gd name="connsiteX5" fmla="*/ 193183 w 540913"/>
              <a:gd name="connsiteY5" fmla="*/ 155786 h 722457"/>
              <a:gd name="connsiteX6" fmla="*/ 128789 w 540913"/>
              <a:gd name="connsiteY6" fmla="*/ 239500 h 722457"/>
              <a:gd name="connsiteX7" fmla="*/ 77273 w 540913"/>
              <a:gd name="connsiteY7" fmla="*/ 342530 h 722457"/>
              <a:gd name="connsiteX8" fmla="*/ 51516 w 540913"/>
              <a:gd name="connsiteY8" fmla="*/ 419803 h 722457"/>
              <a:gd name="connsiteX9" fmla="*/ 32197 w 540913"/>
              <a:gd name="connsiteY9" fmla="*/ 497077 h 722457"/>
              <a:gd name="connsiteX10" fmla="*/ 12879 w 540913"/>
              <a:gd name="connsiteY10" fmla="*/ 600108 h 722457"/>
              <a:gd name="connsiteX11" fmla="*/ 0 w 540913"/>
              <a:gd name="connsiteY11" fmla="*/ 722457 h 722457"/>
              <a:gd name="connsiteX12" fmla="*/ 0 w 540913"/>
              <a:gd name="connsiteY12" fmla="*/ 722457 h 722457"/>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52470 w 541867"/>
              <a:gd name="connsiteY8" fmla="*/ 419803 h 748215"/>
              <a:gd name="connsiteX9" fmla="*/ 33151 w 541867"/>
              <a:gd name="connsiteY9" fmla="*/ 497077 h 748215"/>
              <a:gd name="connsiteX10" fmla="*/ 13833 w 541867"/>
              <a:gd name="connsiteY10" fmla="*/ 600108 h 748215"/>
              <a:gd name="connsiteX11" fmla="*/ 954 w 541867"/>
              <a:gd name="connsiteY11" fmla="*/ 722457 h 748215"/>
              <a:gd name="connsiteX12" fmla="*/ 954 w 541867"/>
              <a:gd name="connsiteY12"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52470 w 541867"/>
              <a:gd name="connsiteY8" fmla="*/ 419803 h 748215"/>
              <a:gd name="connsiteX9" fmla="*/ 33151 w 541867"/>
              <a:gd name="connsiteY9" fmla="*/ 497077 h 748215"/>
              <a:gd name="connsiteX10" fmla="*/ 13833 w 541867"/>
              <a:gd name="connsiteY10" fmla="*/ 600108 h 748215"/>
              <a:gd name="connsiteX11" fmla="*/ 954 w 541867"/>
              <a:gd name="connsiteY11" fmla="*/ 722457 h 748215"/>
              <a:gd name="connsiteX12" fmla="*/ 954 w 541867"/>
              <a:gd name="connsiteY12"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47732 w 541867"/>
              <a:gd name="connsiteY8" fmla="*/ 419803 h 748215"/>
              <a:gd name="connsiteX9" fmla="*/ 33151 w 541867"/>
              <a:gd name="connsiteY9" fmla="*/ 497077 h 748215"/>
              <a:gd name="connsiteX10" fmla="*/ 13833 w 541867"/>
              <a:gd name="connsiteY10" fmla="*/ 600108 h 748215"/>
              <a:gd name="connsiteX11" fmla="*/ 954 w 541867"/>
              <a:gd name="connsiteY11" fmla="*/ 722457 h 748215"/>
              <a:gd name="connsiteX12" fmla="*/ 954 w 541867"/>
              <a:gd name="connsiteY12"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47732 w 541867"/>
              <a:gd name="connsiteY8" fmla="*/ 419803 h 748215"/>
              <a:gd name="connsiteX9" fmla="*/ 23676 w 541867"/>
              <a:gd name="connsiteY9" fmla="*/ 497077 h 748215"/>
              <a:gd name="connsiteX10" fmla="*/ 13833 w 541867"/>
              <a:gd name="connsiteY10" fmla="*/ 600108 h 748215"/>
              <a:gd name="connsiteX11" fmla="*/ 954 w 541867"/>
              <a:gd name="connsiteY11" fmla="*/ 722457 h 748215"/>
              <a:gd name="connsiteX12" fmla="*/ 954 w 541867"/>
              <a:gd name="connsiteY12"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47732 w 541867"/>
              <a:gd name="connsiteY8" fmla="*/ 419803 h 748215"/>
              <a:gd name="connsiteX9" fmla="*/ 23676 w 541867"/>
              <a:gd name="connsiteY9" fmla="*/ 497077 h 748215"/>
              <a:gd name="connsiteX10" fmla="*/ 6726 w 541867"/>
              <a:gd name="connsiteY10" fmla="*/ 565040 h 748215"/>
              <a:gd name="connsiteX11" fmla="*/ 13833 w 541867"/>
              <a:gd name="connsiteY11" fmla="*/ 600108 h 748215"/>
              <a:gd name="connsiteX12" fmla="*/ 954 w 541867"/>
              <a:gd name="connsiteY12" fmla="*/ 722457 h 748215"/>
              <a:gd name="connsiteX13" fmla="*/ 954 w 541867"/>
              <a:gd name="connsiteY13"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47732 w 541867"/>
              <a:gd name="connsiteY8" fmla="*/ 419803 h 748215"/>
              <a:gd name="connsiteX9" fmla="*/ 23676 w 541867"/>
              <a:gd name="connsiteY9" fmla="*/ 497077 h 748215"/>
              <a:gd name="connsiteX10" fmla="*/ 6726 w 541867"/>
              <a:gd name="connsiteY10" fmla="*/ 565040 h 748215"/>
              <a:gd name="connsiteX11" fmla="*/ 4357 w 541867"/>
              <a:gd name="connsiteY11" fmla="*/ 595370 h 748215"/>
              <a:gd name="connsiteX12" fmla="*/ 954 w 541867"/>
              <a:gd name="connsiteY12" fmla="*/ 722457 h 748215"/>
              <a:gd name="connsiteX13" fmla="*/ 954 w 541867"/>
              <a:gd name="connsiteY13" fmla="*/ 748215 h 748215"/>
              <a:gd name="connsiteX0" fmla="*/ 541867 w 541867"/>
              <a:gd name="connsiteY0" fmla="*/ 1240 h 748215"/>
              <a:gd name="connsiteX1" fmla="*/ 477473 w 541867"/>
              <a:gd name="connsiteY1" fmla="*/ 1240 h 748215"/>
              <a:gd name="connsiteX2" fmla="*/ 413078 w 541867"/>
              <a:gd name="connsiteY2" fmla="*/ 14118 h 748215"/>
              <a:gd name="connsiteX3" fmla="*/ 329365 w 541867"/>
              <a:gd name="connsiteY3" fmla="*/ 46316 h 748215"/>
              <a:gd name="connsiteX4" fmla="*/ 264971 w 541867"/>
              <a:gd name="connsiteY4" fmla="*/ 91392 h 748215"/>
              <a:gd name="connsiteX5" fmla="*/ 194137 w 541867"/>
              <a:gd name="connsiteY5" fmla="*/ 155786 h 748215"/>
              <a:gd name="connsiteX6" fmla="*/ 129743 w 541867"/>
              <a:gd name="connsiteY6" fmla="*/ 239500 h 748215"/>
              <a:gd name="connsiteX7" fmla="*/ 78227 w 541867"/>
              <a:gd name="connsiteY7" fmla="*/ 342530 h 748215"/>
              <a:gd name="connsiteX8" fmla="*/ 47732 w 541867"/>
              <a:gd name="connsiteY8" fmla="*/ 419803 h 748215"/>
              <a:gd name="connsiteX9" fmla="*/ 23676 w 541867"/>
              <a:gd name="connsiteY9" fmla="*/ 497077 h 748215"/>
              <a:gd name="connsiteX10" fmla="*/ 11463 w 541867"/>
              <a:gd name="connsiteY10" fmla="*/ 574516 h 748215"/>
              <a:gd name="connsiteX11" fmla="*/ 4357 w 541867"/>
              <a:gd name="connsiteY11" fmla="*/ 595370 h 748215"/>
              <a:gd name="connsiteX12" fmla="*/ 954 w 541867"/>
              <a:gd name="connsiteY12" fmla="*/ 722457 h 748215"/>
              <a:gd name="connsiteX13" fmla="*/ 954 w 541867"/>
              <a:gd name="connsiteY13" fmla="*/ 748215 h 74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1867" h="748215">
                <a:moveTo>
                  <a:pt x="541867" y="1240"/>
                </a:moveTo>
                <a:cubicBezTo>
                  <a:pt x="520402" y="166"/>
                  <a:pt x="498938" y="-906"/>
                  <a:pt x="477473" y="1240"/>
                </a:cubicBezTo>
                <a:cubicBezTo>
                  <a:pt x="456008" y="3386"/>
                  <a:pt x="437763" y="6605"/>
                  <a:pt x="413078" y="14118"/>
                </a:cubicBezTo>
                <a:cubicBezTo>
                  <a:pt x="388393" y="21631"/>
                  <a:pt x="354050" y="33437"/>
                  <a:pt x="329365" y="46316"/>
                </a:cubicBezTo>
                <a:cubicBezTo>
                  <a:pt x="304680" y="59195"/>
                  <a:pt x="287509" y="73147"/>
                  <a:pt x="264971" y="91392"/>
                </a:cubicBezTo>
                <a:cubicBezTo>
                  <a:pt x="242433" y="109637"/>
                  <a:pt x="216675" y="131101"/>
                  <a:pt x="194137" y="155786"/>
                </a:cubicBezTo>
                <a:cubicBezTo>
                  <a:pt x="171599" y="180471"/>
                  <a:pt x="149061" y="208376"/>
                  <a:pt x="129743" y="239500"/>
                </a:cubicBezTo>
                <a:cubicBezTo>
                  <a:pt x="110425" y="270624"/>
                  <a:pt x="91895" y="312480"/>
                  <a:pt x="78227" y="342530"/>
                </a:cubicBezTo>
                <a:cubicBezTo>
                  <a:pt x="64559" y="372580"/>
                  <a:pt x="56824" y="394045"/>
                  <a:pt x="47732" y="419803"/>
                </a:cubicBezTo>
                <a:cubicBezTo>
                  <a:pt x="38640" y="445561"/>
                  <a:pt x="29721" y="471292"/>
                  <a:pt x="23676" y="497077"/>
                </a:cubicBezTo>
                <a:cubicBezTo>
                  <a:pt x="17631" y="522862"/>
                  <a:pt x="13104" y="557344"/>
                  <a:pt x="11463" y="574516"/>
                </a:cubicBezTo>
                <a:cubicBezTo>
                  <a:pt x="9823" y="591688"/>
                  <a:pt x="6108" y="570713"/>
                  <a:pt x="4357" y="595370"/>
                </a:cubicBezTo>
                <a:cubicBezTo>
                  <a:pt x="2606" y="620027"/>
                  <a:pt x="3101" y="697772"/>
                  <a:pt x="954" y="722457"/>
                </a:cubicBezTo>
                <a:cubicBezTo>
                  <a:pt x="-1193" y="747142"/>
                  <a:pt x="954" y="739629"/>
                  <a:pt x="954" y="748215"/>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Freeform 65"/>
          <p:cNvSpPr/>
          <p:nvPr/>
        </p:nvSpPr>
        <p:spPr>
          <a:xfrm>
            <a:off x="5022761" y="4372377"/>
            <a:ext cx="553792" cy="670082"/>
          </a:xfrm>
          <a:custGeom>
            <a:avLst/>
            <a:gdLst>
              <a:gd name="connsiteX0" fmla="*/ 0 w 553792"/>
              <a:gd name="connsiteY0" fmla="*/ 0 h 670918"/>
              <a:gd name="connsiteX1" fmla="*/ 19318 w 553792"/>
              <a:gd name="connsiteY1" fmla="*/ 173865 h 670918"/>
              <a:gd name="connsiteX2" fmla="*/ 90152 w 553792"/>
              <a:gd name="connsiteY2" fmla="*/ 379927 h 670918"/>
              <a:gd name="connsiteX3" fmla="*/ 186744 w 553792"/>
              <a:gd name="connsiteY3" fmla="*/ 495837 h 670918"/>
              <a:gd name="connsiteX4" fmla="*/ 231820 w 553792"/>
              <a:gd name="connsiteY4" fmla="*/ 528034 h 670918"/>
              <a:gd name="connsiteX5" fmla="*/ 334851 w 553792"/>
              <a:gd name="connsiteY5" fmla="*/ 611747 h 670918"/>
              <a:gd name="connsiteX6" fmla="*/ 495837 w 553792"/>
              <a:gd name="connsiteY6" fmla="*/ 663262 h 670918"/>
              <a:gd name="connsiteX7" fmla="*/ 553792 w 553792"/>
              <a:gd name="connsiteY7" fmla="*/ 669702 h 670918"/>
              <a:gd name="connsiteX0" fmla="*/ 0 w 553792"/>
              <a:gd name="connsiteY0" fmla="*/ 0 h 670918"/>
              <a:gd name="connsiteX1" fmla="*/ 19318 w 553792"/>
              <a:gd name="connsiteY1" fmla="*/ 173865 h 670918"/>
              <a:gd name="connsiteX2" fmla="*/ 90152 w 553792"/>
              <a:gd name="connsiteY2" fmla="*/ 379927 h 670918"/>
              <a:gd name="connsiteX3" fmla="*/ 186744 w 553792"/>
              <a:gd name="connsiteY3" fmla="*/ 495837 h 670918"/>
              <a:gd name="connsiteX4" fmla="*/ 231820 w 553792"/>
              <a:gd name="connsiteY4" fmla="*/ 528034 h 670918"/>
              <a:gd name="connsiteX5" fmla="*/ 334851 w 553792"/>
              <a:gd name="connsiteY5" fmla="*/ 611747 h 670918"/>
              <a:gd name="connsiteX6" fmla="*/ 495837 w 553792"/>
              <a:gd name="connsiteY6" fmla="*/ 663262 h 670918"/>
              <a:gd name="connsiteX7" fmla="*/ 553792 w 553792"/>
              <a:gd name="connsiteY7" fmla="*/ 669702 h 670918"/>
              <a:gd name="connsiteX0" fmla="*/ 0 w 553792"/>
              <a:gd name="connsiteY0" fmla="*/ 0 h 670918"/>
              <a:gd name="connsiteX1" fmla="*/ 19318 w 553792"/>
              <a:gd name="connsiteY1" fmla="*/ 173865 h 670918"/>
              <a:gd name="connsiteX2" fmla="*/ 90152 w 553792"/>
              <a:gd name="connsiteY2" fmla="*/ 379927 h 670918"/>
              <a:gd name="connsiteX3" fmla="*/ 186744 w 553792"/>
              <a:gd name="connsiteY3" fmla="*/ 495837 h 670918"/>
              <a:gd name="connsiteX4" fmla="*/ 334851 w 553792"/>
              <a:gd name="connsiteY4" fmla="*/ 611747 h 670918"/>
              <a:gd name="connsiteX5" fmla="*/ 495837 w 553792"/>
              <a:gd name="connsiteY5" fmla="*/ 663262 h 670918"/>
              <a:gd name="connsiteX6" fmla="*/ 553792 w 553792"/>
              <a:gd name="connsiteY6" fmla="*/ 669702 h 670918"/>
              <a:gd name="connsiteX0" fmla="*/ 0 w 553792"/>
              <a:gd name="connsiteY0" fmla="*/ 0 h 670918"/>
              <a:gd name="connsiteX1" fmla="*/ 19318 w 553792"/>
              <a:gd name="connsiteY1" fmla="*/ 173865 h 670918"/>
              <a:gd name="connsiteX2" fmla="*/ 90152 w 553792"/>
              <a:gd name="connsiteY2" fmla="*/ 379927 h 670918"/>
              <a:gd name="connsiteX3" fmla="*/ 180304 w 553792"/>
              <a:gd name="connsiteY3" fmla="*/ 502276 h 670918"/>
              <a:gd name="connsiteX4" fmla="*/ 334851 w 553792"/>
              <a:gd name="connsiteY4" fmla="*/ 611747 h 670918"/>
              <a:gd name="connsiteX5" fmla="*/ 495837 w 553792"/>
              <a:gd name="connsiteY5" fmla="*/ 663262 h 670918"/>
              <a:gd name="connsiteX6" fmla="*/ 553792 w 553792"/>
              <a:gd name="connsiteY6" fmla="*/ 669702 h 670918"/>
              <a:gd name="connsiteX0" fmla="*/ 0 w 553792"/>
              <a:gd name="connsiteY0" fmla="*/ 0 h 670655"/>
              <a:gd name="connsiteX1" fmla="*/ 19318 w 553792"/>
              <a:gd name="connsiteY1" fmla="*/ 173865 h 670655"/>
              <a:gd name="connsiteX2" fmla="*/ 90152 w 553792"/>
              <a:gd name="connsiteY2" fmla="*/ 379927 h 670655"/>
              <a:gd name="connsiteX3" fmla="*/ 180304 w 553792"/>
              <a:gd name="connsiteY3" fmla="*/ 502276 h 670655"/>
              <a:gd name="connsiteX4" fmla="*/ 328411 w 553792"/>
              <a:gd name="connsiteY4" fmla="*/ 618187 h 670655"/>
              <a:gd name="connsiteX5" fmla="*/ 495837 w 553792"/>
              <a:gd name="connsiteY5" fmla="*/ 663262 h 670655"/>
              <a:gd name="connsiteX6" fmla="*/ 553792 w 553792"/>
              <a:gd name="connsiteY6" fmla="*/ 669702 h 670655"/>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8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8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8 h 671224"/>
              <a:gd name="connsiteX5" fmla="*/ 495837 w 553792"/>
              <a:gd name="connsiteY5" fmla="*/ 663262 h 671224"/>
              <a:gd name="connsiteX6" fmla="*/ 553792 w 553792"/>
              <a:gd name="connsiteY6" fmla="*/ 669702 h 671224"/>
              <a:gd name="connsiteX0" fmla="*/ 0 w 553792"/>
              <a:gd name="connsiteY0" fmla="*/ 0 h 670282"/>
              <a:gd name="connsiteX1" fmla="*/ 19318 w 553792"/>
              <a:gd name="connsiteY1" fmla="*/ 173865 h 670282"/>
              <a:gd name="connsiteX2" fmla="*/ 90152 w 553792"/>
              <a:gd name="connsiteY2" fmla="*/ 379927 h 670282"/>
              <a:gd name="connsiteX3" fmla="*/ 180304 w 553792"/>
              <a:gd name="connsiteY3" fmla="*/ 502276 h 670282"/>
              <a:gd name="connsiteX4" fmla="*/ 328411 w 553792"/>
              <a:gd name="connsiteY4" fmla="*/ 631066 h 670282"/>
              <a:gd name="connsiteX5" fmla="*/ 495837 w 553792"/>
              <a:gd name="connsiteY5" fmla="*/ 663262 h 670282"/>
              <a:gd name="connsiteX6" fmla="*/ 553792 w 553792"/>
              <a:gd name="connsiteY6" fmla="*/ 669702 h 670282"/>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8 h 671224"/>
              <a:gd name="connsiteX5" fmla="*/ 495837 w 553792"/>
              <a:gd name="connsiteY5" fmla="*/ 663262 h 671224"/>
              <a:gd name="connsiteX6" fmla="*/ 553792 w 553792"/>
              <a:gd name="connsiteY6" fmla="*/ 669702 h 671224"/>
              <a:gd name="connsiteX0" fmla="*/ 0 w 553792"/>
              <a:gd name="connsiteY0" fmla="*/ 0 h 670443"/>
              <a:gd name="connsiteX1" fmla="*/ 19318 w 553792"/>
              <a:gd name="connsiteY1" fmla="*/ 173865 h 670443"/>
              <a:gd name="connsiteX2" fmla="*/ 90152 w 553792"/>
              <a:gd name="connsiteY2" fmla="*/ 379927 h 670443"/>
              <a:gd name="connsiteX3" fmla="*/ 180304 w 553792"/>
              <a:gd name="connsiteY3" fmla="*/ 502276 h 670443"/>
              <a:gd name="connsiteX4" fmla="*/ 328411 w 553792"/>
              <a:gd name="connsiteY4" fmla="*/ 624626 h 670443"/>
              <a:gd name="connsiteX5" fmla="*/ 495837 w 553792"/>
              <a:gd name="connsiteY5" fmla="*/ 663262 h 670443"/>
              <a:gd name="connsiteX6" fmla="*/ 553792 w 553792"/>
              <a:gd name="connsiteY6" fmla="*/ 669702 h 670443"/>
              <a:gd name="connsiteX0" fmla="*/ 0 w 553792"/>
              <a:gd name="connsiteY0" fmla="*/ 0 h 671565"/>
              <a:gd name="connsiteX1" fmla="*/ 19318 w 553792"/>
              <a:gd name="connsiteY1" fmla="*/ 173865 h 671565"/>
              <a:gd name="connsiteX2" fmla="*/ 90152 w 553792"/>
              <a:gd name="connsiteY2" fmla="*/ 379927 h 671565"/>
              <a:gd name="connsiteX3" fmla="*/ 180304 w 553792"/>
              <a:gd name="connsiteY3" fmla="*/ 502276 h 671565"/>
              <a:gd name="connsiteX4" fmla="*/ 328411 w 553792"/>
              <a:gd name="connsiteY4" fmla="*/ 598868 h 671565"/>
              <a:gd name="connsiteX5" fmla="*/ 495837 w 553792"/>
              <a:gd name="connsiteY5" fmla="*/ 663262 h 671565"/>
              <a:gd name="connsiteX6" fmla="*/ 553792 w 553792"/>
              <a:gd name="connsiteY6" fmla="*/ 669702 h 671565"/>
              <a:gd name="connsiteX0" fmla="*/ 0 w 553792"/>
              <a:gd name="connsiteY0" fmla="*/ 0 h 670655"/>
              <a:gd name="connsiteX1" fmla="*/ 19318 w 553792"/>
              <a:gd name="connsiteY1" fmla="*/ 173865 h 670655"/>
              <a:gd name="connsiteX2" fmla="*/ 90152 w 553792"/>
              <a:gd name="connsiteY2" fmla="*/ 379927 h 670655"/>
              <a:gd name="connsiteX3" fmla="*/ 180304 w 553792"/>
              <a:gd name="connsiteY3" fmla="*/ 502276 h 670655"/>
              <a:gd name="connsiteX4" fmla="*/ 328411 w 553792"/>
              <a:gd name="connsiteY4" fmla="*/ 618186 h 670655"/>
              <a:gd name="connsiteX5" fmla="*/ 495837 w 553792"/>
              <a:gd name="connsiteY5" fmla="*/ 663262 h 670655"/>
              <a:gd name="connsiteX6" fmla="*/ 553792 w 553792"/>
              <a:gd name="connsiteY6" fmla="*/ 669702 h 670655"/>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50227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49583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49583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4 w 553792"/>
              <a:gd name="connsiteY3" fmla="*/ 49583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476518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50227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489397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0303 w 553792"/>
              <a:gd name="connsiteY3" fmla="*/ 50871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2 w 553792"/>
              <a:gd name="connsiteY3" fmla="*/ 50871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99621 w 553792"/>
              <a:gd name="connsiteY3" fmla="*/ 50871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93182 w 553792"/>
              <a:gd name="connsiteY3" fmla="*/ 50871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93182 w 553792"/>
              <a:gd name="connsiteY3" fmla="*/ 50227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93182 w 553792"/>
              <a:gd name="connsiteY3" fmla="*/ 50227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508716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502277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502277 h 671224"/>
              <a:gd name="connsiteX4" fmla="*/ 328411 w 553792"/>
              <a:gd name="connsiteY4" fmla="*/ 605307 h 671224"/>
              <a:gd name="connsiteX5" fmla="*/ 495837 w 553792"/>
              <a:gd name="connsiteY5" fmla="*/ 663262 h 671224"/>
              <a:gd name="connsiteX6" fmla="*/ 553792 w 553792"/>
              <a:gd name="connsiteY6" fmla="*/ 669702 h 671224"/>
              <a:gd name="connsiteX0" fmla="*/ 0 w 553792"/>
              <a:gd name="connsiteY0" fmla="*/ 0 h 671224"/>
              <a:gd name="connsiteX1" fmla="*/ 19318 w 553792"/>
              <a:gd name="connsiteY1" fmla="*/ 173865 h 671224"/>
              <a:gd name="connsiteX2" fmla="*/ 90152 w 553792"/>
              <a:gd name="connsiteY2" fmla="*/ 379927 h 671224"/>
              <a:gd name="connsiteX3" fmla="*/ 186743 w 553792"/>
              <a:gd name="connsiteY3" fmla="*/ 502277 h 671224"/>
              <a:gd name="connsiteX4" fmla="*/ 328411 w 553792"/>
              <a:gd name="connsiteY4" fmla="*/ 605307 h 671224"/>
              <a:gd name="connsiteX5" fmla="*/ 489397 w 553792"/>
              <a:gd name="connsiteY5" fmla="*/ 663262 h 671224"/>
              <a:gd name="connsiteX6" fmla="*/ 553792 w 553792"/>
              <a:gd name="connsiteY6" fmla="*/ 669702 h 671224"/>
              <a:gd name="connsiteX0" fmla="*/ 0 w 553792"/>
              <a:gd name="connsiteY0" fmla="*/ 0 h 670082"/>
              <a:gd name="connsiteX1" fmla="*/ 19318 w 553792"/>
              <a:gd name="connsiteY1" fmla="*/ 173865 h 670082"/>
              <a:gd name="connsiteX2" fmla="*/ 90152 w 553792"/>
              <a:gd name="connsiteY2" fmla="*/ 379927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 name="connsiteX0" fmla="*/ 0 w 553792"/>
              <a:gd name="connsiteY0" fmla="*/ 0 h 670082"/>
              <a:gd name="connsiteX1" fmla="*/ 19318 w 553792"/>
              <a:gd name="connsiteY1" fmla="*/ 173865 h 670082"/>
              <a:gd name="connsiteX2" fmla="*/ 90152 w 553792"/>
              <a:gd name="connsiteY2" fmla="*/ 379927 h 670082"/>
              <a:gd name="connsiteX3" fmla="*/ 128788 w 553792"/>
              <a:gd name="connsiteY3" fmla="*/ 437882 h 670082"/>
              <a:gd name="connsiteX4" fmla="*/ 186743 w 553792"/>
              <a:gd name="connsiteY4" fmla="*/ 502277 h 670082"/>
              <a:gd name="connsiteX5" fmla="*/ 328411 w 553792"/>
              <a:gd name="connsiteY5" fmla="*/ 605307 h 670082"/>
              <a:gd name="connsiteX6" fmla="*/ 489397 w 553792"/>
              <a:gd name="connsiteY6" fmla="*/ 663262 h 670082"/>
              <a:gd name="connsiteX7" fmla="*/ 553792 w 553792"/>
              <a:gd name="connsiteY7" fmla="*/ 669702 h 670082"/>
              <a:gd name="connsiteX0" fmla="*/ 0 w 553792"/>
              <a:gd name="connsiteY0" fmla="*/ 0 h 670082"/>
              <a:gd name="connsiteX1" fmla="*/ 19318 w 553792"/>
              <a:gd name="connsiteY1" fmla="*/ 173865 h 670082"/>
              <a:gd name="connsiteX2" fmla="*/ 90152 w 553792"/>
              <a:gd name="connsiteY2" fmla="*/ 379927 h 670082"/>
              <a:gd name="connsiteX3" fmla="*/ 148107 w 553792"/>
              <a:gd name="connsiteY3" fmla="*/ 437882 h 670082"/>
              <a:gd name="connsiteX4" fmla="*/ 186743 w 553792"/>
              <a:gd name="connsiteY4" fmla="*/ 502277 h 670082"/>
              <a:gd name="connsiteX5" fmla="*/ 328411 w 553792"/>
              <a:gd name="connsiteY5" fmla="*/ 605307 h 670082"/>
              <a:gd name="connsiteX6" fmla="*/ 489397 w 553792"/>
              <a:gd name="connsiteY6" fmla="*/ 663262 h 670082"/>
              <a:gd name="connsiteX7" fmla="*/ 553792 w 553792"/>
              <a:gd name="connsiteY7" fmla="*/ 669702 h 670082"/>
              <a:gd name="connsiteX0" fmla="*/ 0 w 553792"/>
              <a:gd name="connsiteY0" fmla="*/ 0 h 670082"/>
              <a:gd name="connsiteX1" fmla="*/ 19318 w 553792"/>
              <a:gd name="connsiteY1" fmla="*/ 173865 h 670082"/>
              <a:gd name="connsiteX2" fmla="*/ 90152 w 553792"/>
              <a:gd name="connsiteY2" fmla="*/ 379927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 name="connsiteX0" fmla="*/ 0 w 553792"/>
              <a:gd name="connsiteY0" fmla="*/ 0 h 670082"/>
              <a:gd name="connsiteX1" fmla="*/ 19318 w 553792"/>
              <a:gd name="connsiteY1" fmla="*/ 173865 h 670082"/>
              <a:gd name="connsiteX2" fmla="*/ 90152 w 553792"/>
              <a:gd name="connsiteY2" fmla="*/ 367048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 name="connsiteX0" fmla="*/ 0 w 553792"/>
              <a:gd name="connsiteY0" fmla="*/ 0 h 670082"/>
              <a:gd name="connsiteX1" fmla="*/ 19318 w 553792"/>
              <a:gd name="connsiteY1" fmla="*/ 173865 h 670082"/>
              <a:gd name="connsiteX2" fmla="*/ 90152 w 553792"/>
              <a:gd name="connsiteY2" fmla="*/ 367048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 name="connsiteX0" fmla="*/ 0 w 553792"/>
              <a:gd name="connsiteY0" fmla="*/ 0 h 670082"/>
              <a:gd name="connsiteX1" fmla="*/ 19318 w 553792"/>
              <a:gd name="connsiteY1" fmla="*/ 173865 h 670082"/>
              <a:gd name="connsiteX2" fmla="*/ 90152 w 553792"/>
              <a:gd name="connsiteY2" fmla="*/ 376524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 name="connsiteX0" fmla="*/ 0 w 553792"/>
              <a:gd name="connsiteY0" fmla="*/ 0 h 670082"/>
              <a:gd name="connsiteX1" fmla="*/ 19318 w 553792"/>
              <a:gd name="connsiteY1" fmla="*/ 173865 h 670082"/>
              <a:gd name="connsiteX2" fmla="*/ 90152 w 553792"/>
              <a:gd name="connsiteY2" fmla="*/ 376524 h 670082"/>
              <a:gd name="connsiteX3" fmla="*/ 186743 w 553792"/>
              <a:gd name="connsiteY3" fmla="*/ 502277 h 670082"/>
              <a:gd name="connsiteX4" fmla="*/ 328411 w 553792"/>
              <a:gd name="connsiteY4" fmla="*/ 605307 h 670082"/>
              <a:gd name="connsiteX5" fmla="*/ 489397 w 553792"/>
              <a:gd name="connsiteY5" fmla="*/ 663262 h 670082"/>
              <a:gd name="connsiteX6" fmla="*/ 553792 w 553792"/>
              <a:gd name="connsiteY6" fmla="*/ 669702 h 67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2" h="670082">
                <a:moveTo>
                  <a:pt x="0" y="0"/>
                </a:moveTo>
                <a:cubicBezTo>
                  <a:pt x="2146" y="55272"/>
                  <a:pt x="4293" y="111111"/>
                  <a:pt x="19318" y="173865"/>
                </a:cubicBezTo>
                <a:cubicBezTo>
                  <a:pt x="34343" y="236619"/>
                  <a:pt x="60547" y="328228"/>
                  <a:pt x="90152" y="376524"/>
                </a:cubicBezTo>
                <a:cubicBezTo>
                  <a:pt x="119757" y="424820"/>
                  <a:pt x="147033" y="464146"/>
                  <a:pt x="186743" y="502277"/>
                </a:cubicBezTo>
                <a:cubicBezTo>
                  <a:pt x="226453" y="540408"/>
                  <a:pt x="277969" y="578476"/>
                  <a:pt x="328411" y="605307"/>
                </a:cubicBezTo>
                <a:cubicBezTo>
                  <a:pt x="378853" y="632138"/>
                  <a:pt x="451834" y="658969"/>
                  <a:pt x="489397" y="663262"/>
                </a:cubicBezTo>
                <a:cubicBezTo>
                  <a:pt x="526960" y="667555"/>
                  <a:pt x="543059" y="671311"/>
                  <a:pt x="553792" y="669702"/>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Freeform 66"/>
          <p:cNvSpPr/>
          <p:nvPr/>
        </p:nvSpPr>
        <p:spPr>
          <a:xfrm>
            <a:off x="5557233" y="4736035"/>
            <a:ext cx="489397" cy="305752"/>
          </a:xfrm>
          <a:custGeom>
            <a:avLst/>
            <a:gdLst>
              <a:gd name="connsiteX0" fmla="*/ 0 w 457200"/>
              <a:gd name="connsiteY0" fmla="*/ 257577 h 260675"/>
              <a:gd name="connsiteX1" fmla="*/ 70833 w 457200"/>
              <a:gd name="connsiteY1" fmla="*/ 257577 h 260675"/>
              <a:gd name="connsiteX2" fmla="*/ 193183 w 457200"/>
              <a:gd name="connsiteY2" fmla="*/ 225380 h 260675"/>
              <a:gd name="connsiteX3" fmla="*/ 309093 w 457200"/>
              <a:gd name="connsiteY3" fmla="*/ 148107 h 260675"/>
              <a:gd name="connsiteX4" fmla="*/ 457200 w 457200"/>
              <a:gd name="connsiteY4" fmla="*/ 0 h 260675"/>
              <a:gd name="connsiteX0" fmla="*/ 0 w 470079"/>
              <a:gd name="connsiteY0" fmla="*/ 257577 h 260675"/>
              <a:gd name="connsiteX1" fmla="*/ 83712 w 470079"/>
              <a:gd name="connsiteY1" fmla="*/ 257577 h 260675"/>
              <a:gd name="connsiteX2" fmla="*/ 206062 w 470079"/>
              <a:gd name="connsiteY2" fmla="*/ 225380 h 260675"/>
              <a:gd name="connsiteX3" fmla="*/ 321972 w 470079"/>
              <a:gd name="connsiteY3" fmla="*/ 148107 h 260675"/>
              <a:gd name="connsiteX4" fmla="*/ 470079 w 470079"/>
              <a:gd name="connsiteY4" fmla="*/ 0 h 260675"/>
              <a:gd name="connsiteX0" fmla="*/ 0 w 489397"/>
              <a:gd name="connsiteY0" fmla="*/ 289775 h 292873"/>
              <a:gd name="connsiteX1" fmla="*/ 83712 w 489397"/>
              <a:gd name="connsiteY1" fmla="*/ 289775 h 292873"/>
              <a:gd name="connsiteX2" fmla="*/ 206062 w 489397"/>
              <a:gd name="connsiteY2" fmla="*/ 257578 h 292873"/>
              <a:gd name="connsiteX3" fmla="*/ 321972 w 489397"/>
              <a:gd name="connsiteY3" fmla="*/ 180305 h 292873"/>
              <a:gd name="connsiteX4" fmla="*/ 489397 w 489397"/>
              <a:gd name="connsiteY4" fmla="*/ 0 h 292873"/>
              <a:gd name="connsiteX0" fmla="*/ 0 w 489397"/>
              <a:gd name="connsiteY0" fmla="*/ 289775 h 292873"/>
              <a:gd name="connsiteX1" fmla="*/ 83712 w 489397"/>
              <a:gd name="connsiteY1" fmla="*/ 289775 h 292873"/>
              <a:gd name="connsiteX2" fmla="*/ 206062 w 489397"/>
              <a:gd name="connsiteY2" fmla="*/ 257578 h 292873"/>
              <a:gd name="connsiteX3" fmla="*/ 321972 w 489397"/>
              <a:gd name="connsiteY3" fmla="*/ 180305 h 292873"/>
              <a:gd name="connsiteX4" fmla="*/ 489397 w 489397"/>
              <a:gd name="connsiteY4" fmla="*/ 0 h 292873"/>
              <a:gd name="connsiteX0" fmla="*/ 0 w 489397"/>
              <a:gd name="connsiteY0" fmla="*/ 302654 h 305752"/>
              <a:gd name="connsiteX1" fmla="*/ 83712 w 489397"/>
              <a:gd name="connsiteY1" fmla="*/ 302654 h 305752"/>
              <a:gd name="connsiteX2" fmla="*/ 206062 w 489397"/>
              <a:gd name="connsiteY2" fmla="*/ 270457 h 305752"/>
              <a:gd name="connsiteX3" fmla="*/ 321972 w 489397"/>
              <a:gd name="connsiteY3" fmla="*/ 193184 h 305752"/>
              <a:gd name="connsiteX4" fmla="*/ 489397 w 489397"/>
              <a:gd name="connsiteY4" fmla="*/ 0 h 305752"/>
              <a:gd name="connsiteX0" fmla="*/ 0 w 489397"/>
              <a:gd name="connsiteY0" fmla="*/ 302654 h 305752"/>
              <a:gd name="connsiteX1" fmla="*/ 83712 w 489397"/>
              <a:gd name="connsiteY1" fmla="*/ 302654 h 305752"/>
              <a:gd name="connsiteX2" fmla="*/ 206062 w 489397"/>
              <a:gd name="connsiteY2" fmla="*/ 270457 h 305752"/>
              <a:gd name="connsiteX3" fmla="*/ 321972 w 489397"/>
              <a:gd name="connsiteY3" fmla="*/ 193184 h 305752"/>
              <a:gd name="connsiteX4" fmla="*/ 489397 w 489397"/>
              <a:gd name="connsiteY4" fmla="*/ 0 h 30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97" h="305752">
                <a:moveTo>
                  <a:pt x="0" y="302654"/>
                </a:moveTo>
                <a:cubicBezTo>
                  <a:pt x="19318" y="305337"/>
                  <a:pt x="49368" y="308020"/>
                  <a:pt x="83712" y="302654"/>
                </a:cubicBezTo>
                <a:cubicBezTo>
                  <a:pt x="118056" y="297288"/>
                  <a:pt x="166352" y="288702"/>
                  <a:pt x="206062" y="270457"/>
                </a:cubicBezTo>
                <a:cubicBezTo>
                  <a:pt x="245772" y="252212"/>
                  <a:pt x="274750" y="238260"/>
                  <a:pt x="321972" y="193184"/>
                </a:cubicBezTo>
                <a:cubicBezTo>
                  <a:pt x="369195" y="148108"/>
                  <a:pt x="443784" y="74590"/>
                  <a:pt x="489397" y="0"/>
                </a:cubicBezTo>
              </a:path>
            </a:pathLst>
          </a:custGeom>
          <a:noFill/>
          <a:ln w="1111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Freeform 68"/>
          <p:cNvSpPr/>
          <p:nvPr/>
        </p:nvSpPr>
        <p:spPr>
          <a:xfrm>
            <a:off x="3694436" y="3915262"/>
            <a:ext cx="1040921" cy="943154"/>
          </a:xfrm>
          <a:custGeom>
            <a:avLst/>
            <a:gdLst>
              <a:gd name="connsiteX0" fmla="*/ 0 w 1041678"/>
              <a:gd name="connsiteY0" fmla="*/ 943154 h 943154"/>
              <a:gd name="connsiteX1" fmla="*/ 201283 w 1041678"/>
              <a:gd name="connsiteY1" fmla="*/ 851139 h 943154"/>
              <a:gd name="connsiteX2" fmla="*/ 396815 w 1041678"/>
              <a:gd name="connsiteY2" fmla="*/ 736120 h 943154"/>
              <a:gd name="connsiteX3" fmla="*/ 603849 w 1041678"/>
              <a:gd name="connsiteY3" fmla="*/ 609600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09600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9381 w 1041678"/>
              <a:gd name="connsiteY4" fmla="*/ 465826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678"/>
              <a:gd name="connsiteY0" fmla="*/ 943154 h 943154"/>
              <a:gd name="connsiteX1" fmla="*/ 201283 w 1041678"/>
              <a:gd name="connsiteY1" fmla="*/ 851139 h 943154"/>
              <a:gd name="connsiteX2" fmla="*/ 396815 w 1041678"/>
              <a:gd name="connsiteY2" fmla="*/ 741870 h 943154"/>
              <a:gd name="connsiteX3" fmla="*/ 603849 w 1041678"/>
              <a:gd name="connsiteY3" fmla="*/ 615351 h 943154"/>
              <a:gd name="connsiteX4" fmla="*/ 793630 w 1041678"/>
              <a:gd name="connsiteY4" fmla="*/ 460075 h 943154"/>
              <a:gd name="connsiteX5" fmla="*/ 925902 w 1041678"/>
              <a:gd name="connsiteY5" fmla="*/ 310551 h 943154"/>
              <a:gd name="connsiteX6" fmla="*/ 983411 w 1041678"/>
              <a:gd name="connsiteY6" fmla="*/ 207034 h 943154"/>
              <a:gd name="connsiteX7" fmla="*/ 1035170 w 1041678"/>
              <a:gd name="connsiteY7" fmla="*/ 74762 h 943154"/>
              <a:gd name="connsiteX8" fmla="*/ 1040921 w 1041678"/>
              <a:gd name="connsiteY8" fmla="*/ 0 h 943154"/>
              <a:gd name="connsiteX9" fmla="*/ 1040921 w 1041678"/>
              <a:gd name="connsiteY9" fmla="*/ 0 h 943154"/>
              <a:gd name="connsiteX0" fmla="*/ 0 w 1041381"/>
              <a:gd name="connsiteY0" fmla="*/ 943154 h 943154"/>
              <a:gd name="connsiteX1" fmla="*/ 201283 w 1041381"/>
              <a:gd name="connsiteY1" fmla="*/ 851139 h 943154"/>
              <a:gd name="connsiteX2" fmla="*/ 396815 w 1041381"/>
              <a:gd name="connsiteY2" fmla="*/ 741870 h 943154"/>
              <a:gd name="connsiteX3" fmla="*/ 603849 w 1041381"/>
              <a:gd name="connsiteY3" fmla="*/ 615351 h 943154"/>
              <a:gd name="connsiteX4" fmla="*/ 793630 w 1041381"/>
              <a:gd name="connsiteY4" fmla="*/ 460075 h 943154"/>
              <a:gd name="connsiteX5" fmla="*/ 925902 w 1041381"/>
              <a:gd name="connsiteY5" fmla="*/ 310551 h 943154"/>
              <a:gd name="connsiteX6" fmla="*/ 989162 w 1041381"/>
              <a:gd name="connsiteY6" fmla="*/ 207034 h 943154"/>
              <a:gd name="connsiteX7" fmla="*/ 1035170 w 1041381"/>
              <a:gd name="connsiteY7" fmla="*/ 74762 h 943154"/>
              <a:gd name="connsiteX8" fmla="*/ 1040921 w 1041381"/>
              <a:gd name="connsiteY8" fmla="*/ 0 h 943154"/>
              <a:gd name="connsiteX9" fmla="*/ 1040921 w 1041381"/>
              <a:gd name="connsiteY9" fmla="*/ 0 h 943154"/>
              <a:gd name="connsiteX0" fmla="*/ 0 w 1040921"/>
              <a:gd name="connsiteY0" fmla="*/ 943154 h 943154"/>
              <a:gd name="connsiteX1" fmla="*/ 201283 w 1040921"/>
              <a:gd name="connsiteY1" fmla="*/ 851139 h 943154"/>
              <a:gd name="connsiteX2" fmla="*/ 396815 w 1040921"/>
              <a:gd name="connsiteY2" fmla="*/ 741870 h 943154"/>
              <a:gd name="connsiteX3" fmla="*/ 603849 w 1040921"/>
              <a:gd name="connsiteY3" fmla="*/ 615351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601391 w 1040921"/>
              <a:gd name="connsiteY3" fmla="*/ 612893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591559 w 1040921"/>
              <a:gd name="connsiteY3" fmla="*/ 610434 h 943154"/>
              <a:gd name="connsiteX4" fmla="*/ 793630 w 1040921"/>
              <a:gd name="connsiteY4" fmla="*/ 460075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96815 w 1040921"/>
              <a:gd name="connsiteY2" fmla="*/ 741870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201283 w 1040921"/>
              <a:gd name="connsiteY1" fmla="*/ 851139 h 943154"/>
              <a:gd name="connsiteX2" fmla="*/ 386982 w 1040921"/>
              <a:gd name="connsiteY2" fmla="*/ 739412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 name="connsiteX0" fmla="*/ 0 w 1040921"/>
              <a:gd name="connsiteY0" fmla="*/ 943154 h 943154"/>
              <a:gd name="connsiteX1" fmla="*/ 193908 w 1040921"/>
              <a:gd name="connsiteY1" fmla="*/ 846223 h 943154"/>
              <a:gd name="connsiteX2" fmla="*/ 386982 w 1040921"/>
              <a:gd name="connsiteY2" fmla="*/ 739412 h 943154"/>
              <a:gd name="connsiteX3" fmla="*/ 591559 w 1040921"/>
              <a:gd name="connsiteY3" fmla="*/ 610434 h 943154"/>
              <a:gd name="connsiteX4" fmla="*/ 793630 w 1040921"/>
              <a:gd name="connsiteY4" fmla="*/ 455159 h 943154"/>
              <a:gd name="connsiteX5" fmla="*/ 925902 w 1040921"/>
              <a:gd name="connsiteY5" fmla="*/ 310551 h 943154"/>
              <a:gd name="connsiteX6" fmla="*/ 989162 w 1040921"/>
              <a:gd name="connsiteY6" fmla="*/ 207034 h 943154"/>
              <a:gd name="connsiteX7" fmla="*/ 1023669 w 1040921"/>
              <a:gd name="connsiteY7" fmla="*/ 120770 h 943154"/>
              <a:gd name="connsiteX8" fmla="*/ 1035170 w 1040921"/>
              <a:gd name="connsiteY8" fmla="*/ 74762 h 943154"/>
              <a:gd name="connsiteX9" fmla="*/ 1040921 w 1040921"/>
              <a:gd name="connsiteY9" fmla="*/ 0 h 943154"/>
              <a:gd name="connsiteX10" fmla="*/ 1040921 w 1040921"/>
              <a:gd name="connsiteY10" fmla="*/ 0 h 94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921" h="943154">
                <a:moveTo>
                  <a:pt x="0" y="943154"/>
                </a:moveTo>
                <a:cubicBezTo>
                  <a:pt x="67573" y="914399"/>
                  <a:pt x="129411" y="880180"/>
                  <a:pt x="193908" y="846223"/>
                </a:cubicBezTo>
                <a:cubicBezTo>
                  <a:pt x="258405" y="812266"/>
                  <a:pt x="320707" y="778710"/>
                  <a:pt x="386982" y="739412"/>
                </a:cubicBezTo>
                <a:cubicBezTo>
                  <a:pt x="453257" y="700114"/>
                  <a:pt x="523784" y="657810"/>
                  <a:pt x="591559" y="610434"/>
                </a:cubicBezTo>
                <a:cubicBezTo>
                  <a:pt x="659334" y="563059"/>
                  <a:pt x="737906" y="505139"/>
                  <a:pt x="793630" y="455159"/>
                </a:cubicBezTo>
                <a:cubicBezTo>
                  <a:pt x="849354" y="405179"/>
                  <a:pt x="893313" y="351905"/>
                  <a:pt x="925902" y="310551"/>
                </a:cubicBezTo>
                <a:cubicBezTo>
                  <a:pt x="958491" y="269197"/>
                  <a:pt x="972868" y="238664"/>
                  <a:pt x="989162" y="207034"/>
                </a:cubicBezTo>
                <a:cubicBezTo>
                  <a:pt x="1005457" y="175404"/>
                  <a:pt x="1016001" y="142815"/>
                  <a:pt x="1023669" y="120770"/>
                </a:cubicBezTo>
                <a:cubicBezTo>
                  <a:pt x="1031337" y="98725"/>
                  <a:pt x="1032295" y="94890"/>
                  <a:pt x="1035170" y="74762"/>
                </a:cubicBezTo>
                <a:cubicBezTo>
                  <a:pt x="1038045" y="54634"/>
                  <a:pt x="1040921" y="0"/>
                  <a:pt x="1040921" y="0"/>
                </a:cubicBezTo>
                <a:lnTo>
                  <a:pt x="1040921"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Freeform 69"/>
          <p:cNvSpPr/>
          <p:nvPr/>
        </p:nvSpPr>
        <p:spPr>
          <a:xfrm>
            <a:off x="4447810" y="3662903"/>
            <a:ext cx="287548" cy="269611"/>
          </a:xfrm>
          <a:custGeom>
            <a:avLst/>
            <a:gdLst>
              <a:gd name="connsiteX0" fmla="*/ 287548 w 287548"/>
              <a:gd name="connsiteY0" fmla="*/ 253894 h 253894"/>
              <a:gd name="connsiteX1" fmla="*/ 276046 w 287548"/>
              <a:gd name="connsiteY1" fmla="*/ 179131 h 253894"/>
              <a:gd name="connsiteX2" fmla="*/ 241540 w 287548"/>
              <a:gd name="connsiteY2" fmla="*/ 98618 h 253894"/>
              <a:gd name="connsiteX3" fmla="*/ 178280 w 287548"/>
              <a:gd name="connsiteY3" fmla="*/ 41109 h 253894"/>
              <a:gd name="connsiteX4" fmla="*/ 97767 w 287548"/>
              <a:gd name="connsiteY4" fmla="*/ 12354 h 253894"/>
              <a:gd name="connsiteX5" fmla="*/ 23004 w 287548"/>
              <a:gd name="connsiteY5" fmla="*/ 852 h 253894"/>
              <a:gd name="connsiteX6" fmla="*/ 0 w 287548"/>
              <a:gd name="connsiteY6" fmla="*/ 852 h 253894"/>
              <a:gd name="connsiteX7" fmla="*/ 0 w 287548"/>
              <a:gd name="connsiteY7" fmla="*/ 852 h 253894"/>
              <a:gd name="connsiteX0" fmla="*/ 287548 w 287548"/>
              <a:gd name="connsiteY0" fmla="*/ 265396 h 265396"/>
              <a:gd name="connsiteX1" fmla="*/ 276046 w 287548"/>
              <a:gd name="connsiteY1" fmla="*/ 179131 h 265396"/>
              <a:gd name="connsiteX2" fmla="*/ 241540 w 287548"/>
              <a:gd name="connsiteY2" fmla="*/ 98618 h 265396"/>
              <a:gd name="connsiteX3" fmla="*/ 178280 w 287548"/>
              <a:gd name="connsiteY3" fmla="*/ 41109 h 265396"/>
              <a:gd name="connsiteX4" fmla="*/ 97767 w 287548"/>
              <a:gd name="connsiteY4" fmla="*/ 12354 h 265396"/>
              <a:gd name="connsiteX5" fmla="*/ 23004 w 287548"/>
              <a:gd name="connsiteY5" fmla="*/ 852 h 265396"/>
              <a:gd name="connsiteX6" fmla="*/ 0 w 287548"/>
              <a:gd name="connsiteY6" fmla="*/ 852 h 265396"/>
              <a:gd name="connsiteX7" fmla="*/ 0 w 287548"/>
              <a:gd name="connsiteY7" fmla="*/ 852 h 265396"/>
              <a:gd name="connsiteX0" fmla="*/ 287548 w 287548"/>
              <a:gd name="connsiteY0" fmla="*/ 265396 h 265396"/>
              <a:gd name="connsiteX1" fmla="*/ 276046 w 287548"/>
              <a:gd name="connsiteY1" fmla="*/ 179131 h 265396"/>
              <a:gd name="connsiteX2" fmla="*/ 241540 w 287548"/>
              <a:gd name="connsiteY2" fmla="*/ 98618 h 265396"/>
              <a:gd name="connsiteX3" fmla="*/ 178280 w 287548"/>
              <a:gd name="connsiteY3" fmla="*/ 41109 h 265396"/>
              <a:gd name="connsiteX4" fmla="*/ 97767 w 287548"/>
              <a:gd name="connsiteY4" fmla="*/ 12354 h 265396"/>
              <a:gd name="connsiteX5" fmla="*/ 23004 w 287548"/>
              <a:gd name="connsiteY5" fmla="*/ 852 h 265396"/>
              <a:gd name="connsiteX6" fmla="*/ 0 w 287548"/>
              <a:gd name="connsiteY6" fmla="*/ 852 h 265396"/>
              <a:gd name="connsiteX7" fmla="*/ 0 w 287548"/>
              <a:gd name="connsiteY7" fmla="*/ 852 h 265396"/>
              <a:gd name="connsiteX0" fmla="*/ 287548 w 287548"/>
              <a:gd name="connsiteY0" fmla="*/ 265032 h 265032"/>
              <a:gd name="connsiteX1" fmla="*/ 276046 w 287548"/>
              <a:gd name="connsiteY1" fmla="*/ 178767 h 265032"/>
              <a:gd name="connsiteX2" fmla="*/ 241540 w 287548"/>
              <a:gd name="connsiteY2" fmla="*/ 98254 h 265032"/>
              <a:gd name="connsiteX3" fmla="*/ 178280 w 287548"/>
              <a:gd name="connsiteY3" fmla="*/ 40745 h 265032"/>
              <a:gd name="connsiteX4" fmla="*/ 97767 w 287548"/>
              <a:gd name="connsiteY4" fmla="*/ 7074 h 265032"/>
              <a:gd name="connsiteX5" fmla="*/ 23004 w 287548"/>
              <a:gd name="connsiteY5" fmla="*/ 488 h 265032"/>
              <a:gd name="connsiteX6" fmla="*/ 0 w 287548"/>
              <a:gd name="connsiteY6" fmla="*/ 488 h 265032"/>
              <a:gd name="connsiteX7" fmla="*/ 0 w 287548"/>
              <a:gd name="connsiteY7" fmla="*/ 488 h 265032"/>
              <a:gd name="connsiteX0" fmla="*/ 287548 w 287548"/>
              <a:gd name="connsiteY0" fmla="*/ 266148 h 266148"/>
              <a:gd name="connsiteX1" fmla="*/ 276046 w 287548"/>
              <a:gd name="connsiteY1" fmla="*/ 179883 h 266148"/>
              <a:gd name="connsiteX2" fmla="*/ 241540 w 287548"/>
              <a:gd name="connsiteY2" fmla="*/ 99370 h 266148"/>
              <a:gd name="connsiteX3" fmla="*/ 178280 w 287548"/>
              <a:gd name="connsiteY3" fmla="*/ 41861 h 266148"/>
              <a:gd name="connsiteX4" fmla="*/ 97767 w 287548"/>
              <a:gd name="connsiteY4" fmla="*/ 8190 h 266148"/>
              <a:gd name="connsiteX5" fmla="*/ 23004 w 287548"/>
              <a:gd name="connsiteY5" fmla="*/ 1604 h 266148"/>
              <a:gd name="connsiteX6" fmla="*/ 0 w 287548"/>
              <a:gd name="connsiteY6" fmla="*/ 1604 h 266148"/>
              <a:gd name="connsiteX7" fmla="*/ 0 w 287548"/>
              <a:gd name="connsiteY7" fmla="*/ 1604 h 266148"/>
              <a:gd name="connsiteX0" fmla="*/ 287548 w 287548"/>
              <a:gd name="connsiteY0" fmla="*/ 274465 h 274465"/>
              <a:gd name="connsiteX1" fmla="*/ 276046 w 287548"/>
              <a:gd name="connsiteY1" fmla="*/ 188200 h 274465"/>
              <a:gd name="connsiteX2" fmla="*/ 241540 w 287548"/>
              <a:gd name="connsiteY2" fmla="*/ 107687 h 274465"/>
              <a:gd name="connsiteX3" fmla="*/ 178280 w 287548"/>
              <a:gd name="connsiteY3" fmla="*/ 50178 h 274465"/>
              <a:gd name="connsiteX4" fmla="*/ 97767 w 287548"/>
              <a:gd name="connsiteY4" fmla="*/ 16507 h 274465"/>
              <a:gd name="connsiteX5" fmla="*/ 23004 w 287548"/>
              <a:gd name="connsiteY5" fmla="*/ 89 h 274465"/>
              <a:gd name="connsiteX6" fmla="*/ 0 w 287548"/>
              <a:gd name="connsiteY6" fmla="*/ 9921 h 274465"/>
              <a:gd name="connsiteX7" fmla="*/ 0 w 287548"/>
              <a:gd name="connsiteY7" fmla="*/ 9921 h 274465"/>
              <a:gd name="connsiteX0" fmla="*/ 287548 w 287548"/>
              <a:gd name="connsiteY0" fmla="*/ 267234 h 267234"/>
              <a:gd name="connsiteX1" fmla="*/ 276046 w 287548"/>
              <a:gd name="connsiteY1" fmla="*/ 180969 h 267234"/>
              <a:gd name="connsiteX2" fmla="*/ 241540 w 287548"/>
              <a:gd name="connsiteY2" fmla="*/ 100456 h 267234"/>
              <a:gd name="connsiteX3" fmla="*/ 178280 w 287548"/>
              <a:gd name="connsiteY3" fmla="*/ 42947 h 267234"/>
              <a:gd name="connsiteX4" fmla="*/ 97767 w 287548"/>
              <a:gd name="connsiteY4" fmla="*/ 9276 h 267234"/>
              <a:gd name="connsiteX5" fmla="*/ 15630 w 287548"/>
              <a:gd name="connsiteY5" fmla="*/ 232 h 267234"/>
              <a:gd name="connsiteX6" fmla="*/ 0 w 287548"/>
              <a:gd name="connsiteY6" fmla="*/ 2690 h 267234"/>
              <a:gd name="connsiteX7" fmla="*/ 0 w 287548"/>
              <a:gd name="connsiteY7" fmla="*/ 2690 h 267234"/>
              <a:gd name="connsiteX0" fmla="*/ 287548 w 287548"/>
              <a:gd name="connsiteY0" fmla="*/ 269611 h 269611"/>
              <a:gd name="connsiteX1" fmla="*/ 276046 w 287548"/>
              <a:gd name="connsiteY1" fmla="*/ 183346 h 269611"/>
              <a:gd name="connsiteX2" fmla="*/ 241540 w 287548"/>
              <a:gd name="connsiteY2" fmla="*/ 102833 h 269611"/>
              <a:gd name="connsiteX3" fmla="*/ 178280 w 287548"/>
              <a:gd name="connsiteY3" fmla="*/ 45324 h 269611"/>
              <a:gd name="connsiteX4" fmla="*/ 97767 w 287548"/>
              <a:gd name="connsiteY4" fmla="*/ 11653 h 269611"/>
              <a:gd name="connsiteX5" fmla="*/ 15630 w 287548"/>
              <a:gd name="connsiteY5" fmla="*/ 151 h 269611"/>
              <a:gd name="connsiteX6" fmla="*/ 0 w 287548"/>
              <a:gd name="connsiteY6" fmla="*/ 5067 h 269611"/>
              <a:gd name="connsiteX7" fmla="*/ 0 w 287548"/>
              <a:gd name="connsiteY7" fmla="*/ 5067 h 269611"/>
              <a:gd name="connsiteX0" fmla="*/ 287548 w 287548"/>
              <a:gd name="connsiteY0" fmla="*/ 269611 h 269611"/>
              <a:gd name="connsiteX1" fmla="*/ 276046 w 287548"/>
              <a:gd name="connsiteY1" fmla="*/ 183346 h 269611"/>
              <a:gd name="connsiteX2" fmla="*/ 241540 w 287548"/>
              <a:gd name="connsiteY2" fmla="*/ 102833 h 269611"/>
              <a:gd name="connsiteX3" fmla="*/ 178280 w 287548"/>
              <a:gd name="connsiteY3" fmla="*/ 45324 h 269611"/>
              <a:gd name="connsiteX4" fmla="*/ 97767 w 287548"/>
              <a:gd name="connsiteY4" fmla="*/ 11653 h 269611"/>
              <a:gd name="connsiteX5" fmla="*/ 15630 w 287548"/>
              <a:gd name="connsiteY5" fmla="*/ 151 h 269611"/>
              <a:gd name="connsiteX6" fmla="*/ 0 w 287548"/>
              <a:gd name="connsiteY6" fmla="*/ 5067 h 269611"/>
              <a:gd name="connsiteX7" fmla="*/ 0 w 287548"/>
              <a:gd name="connsiteY7" fmla="*/ 5067 h 26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548" h="269611">
                <a:moveTo>
                  <a:pt x="287548" y="269611"/>
                </a:moveTo>
                <a:cubicBezTo>
                  <a:pt x="285631" y="245169"/>
                  <a:pt x="283714" y="211142"/>
                  <a:pt x="276046" y="183346"/>
                </a:cubicBezTo>
                <a:cubicBezTo>
                  <a:pt x="268378" y="155550"/>
                  <a:pt x="257834" y="125837"/>
                  <a:pt x="241540" y="102833"/>
                </a:cubicBezTo>
                <a:cubicBezTo>
                  <a:pt x="225246" y="79829"/>
                  <a:pt x="202242" y="60521"/>
                  <a:pt x="178280" y="45324"/>
                </a:cubicBezTo>
                <a:cubicBezTo>
                  <a:pt x="154318" y="30127"/>
                  <a:pt x="124875" y="19182"/>
                  <a:pt x="97767" y="11653"/>
                </a:cubicBezTo>
                <a:cubicBezTo>
                  <a:pt x="70659" y="4124"/>
                  <a:pt x="31925" y="1249"/>
                  <a:pt x="15630" y="151"/>
                </a:cubicBezTo>
                <a:cubicBezTo>
                  <a:pt x="-664" y="-947"/>
                  <a:pt x="2605" y="4248"/>
                  <a:pt x="0" y="5067"/>
                </a:cubicBezTo>
                <a:lnTo>
                  <a:pt x="0" y="5067"/>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Freeform 70"/>
          <p:cNvSpPr/>
          <p:nvPr/>
        </p:nvSpPr>
        <p:spPr>
          <a:xfrm>
            <a:off x="3844929" y="3661288"/>
            <a:ext cx="614381" cy="863573"/>
          </a:xfrm>
          <a:custGeom>
            <a:avLst/>
            <a:gdLst>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44200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0 h 862642"/>
              <a:gd name="connsiteX1" fmla="*/ 541015 w 610026"/>
              <a:gd name="connsiteY1" fmla="*/ 5751 h 862642"/>
              <a:gd name="connsiteX2" fmla="*/ 437498 w 610026"/>
              <a:gd name="connsiteY2" fmla="*/ 34506 h 862642"/>
              <a:gd name="connsiteX3" fmla="*/ 345483 w 610026"/>
              <a:gd name="connsiteY3" fmla="*/ 74762 h 862642"/>
              <a:gd name="connsiteX4" fmla="*/ 236215 w 610026"/>
              <a:gd name="connsiteY4" fmla="*/ 149525 h 862642"/>
              <a:gd name="connsiteX5" fmla="*/ 138449 w 610026"/>
              <a:gd name="connsiteY5" fmla="*/ 264544 h 862642"/>
              <a:gd name="connsiteX6" fmla="*/ 75189 w 610026"/>
              <a:gd name="connsiteY6" fmla="*/ 373812 h 862642"/>
              <a:gd name="connsiteX7" fmla="*/ 23430 w 610026"/>
              <a:gd name="connsiteY7" fmla="*/ 534838 h 862642"/>
              <a:gd name="connsiteX8" fmla="*/ 6177 w 610026"/>
              <a:gd name="connsiteY8" fmla="*/ 667110 h 862642"/>
              <a:gd name="connsiteX9" fmla="*/ 426 w 610026"/>
              <a:gd name="connsiteY9" fmla="*/ 805132 h 862642"/>
              <a:gd name="connsiteX10" fmla="*/ 426 w 610026"/>
              <a:gd name="connsiteY10" fmla="*/ 862642 h 862642"/>
              <a:gd name="connsiteX11" fmla="*/ 426 w 610026"/>
              <a:gd name="connsiteY11" fmla="*/ 862642 h 862642"/>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75189 w 610026"/>
              <a:gd name="connsiteY6" fmla="*/ 370191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69438 w 610026"/>
              <a:gd name="connsiteY6" fmla="*/ 370191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0026 w 610026"/>
              <a:gd name="connsiteY0" fmla="*/ 2130 h 859021"/>
              <a:gd name="connsiteX1" fmla="*/ 541015 w 610026"/>
              <a:gd name="connsiteY1" fmla="*/ 2130 h 859021"/>
              <a:gd name="connsiteX2" fmla="*/ 437498 w 610026"/>
              <a:gd name="connsiteY2" fmla="*/ 30885 h 859021"/>
              <a:gd name="connsiteX3" fmla="*/ 345483 w 610026"/>
              <a:gd name="connsiteY3" fmla="*/ 71141 h 859021"/>
              <a:gd name="connsiteX4" fmla="*/ 236215 w 610026"/>
              <a:gd name="connsiteY4" fmla="*/ 145904 h 859021"/>
              <a:gd name="connsiteX5" fmla="*/ 138449 w 610026"/>
              <a:gd name="connsiteY5" fmla="*/ 260923 h 859021"/>
              <a:gd name="connsiteX6" fmla="*/ 75189 w 610026"/>
              <a:gd name="connsiteY6" fmla="*/ 375942 h 859021"/>
              <a:gd name="connsiteX7" fmla="*/ 23430 w 610026"/>
              <a:gd name="connsiteY7" fmla="*/ 531217 h 859021"/>
              <a:gd name="connsiteX8" fmla="*/ 6177 w 610026"/>
              <a:gd name="connsiteY8" fmla="*/ 663489 h 859021"/>
              <a:gd name="connsiteX9" fmla="*/ 426 w 610026"/>
              <a:gd name="connsiteY9" fmla="*/ 801511 h 859021"/>
              <a:gd name="connsiteX10" fmla="*/ 426 w 610026"/>
              <a:gd name="connsiteY10" fmla="*/ 859021 h 859021"/>
              <a:gd name="connsiteX11" fmla="*/ 426 w 610026"/>
              <a:gd name="connsiteY11" fmla="*/ 859021 h 859021"/>
              <a:gd name="connsiteX0" fmla="*/ 616193 w 616193"/>
              <a:gd name="connsiteY0" fmla="*/ 2130 h 859021"/>
              <a:gd name="connsiteX1" fmla="*/ 547182 w 616193"/>
              <a:gd name="connsiteY1" fmla="*/ 2130 h 859021"/>
              <a:gd name="connsiteX2" fmla="*/ 443665 w 616193"/>
              <a:gd name="connsiteY2" fmla="*/ 30885 h 859021"/>
              <a:gd name="connsiteX3" fmla="*/ 351650 w 616193"/>
              <a:gd name="connsiteY3" fmla="*/ 71141 h 859021"/>
              <a:gd name="connsiteX4" fmla="*/ 242382 w 616193"/>
              <a:gd name="connsiteY4" fmla="*/ 145904 h 859021"/>
              <a:gd name="connsiteX5" fmla="*/ 144616 w 616193"/>
              <a:gd name="connsiteY5" fmla="*/ 260923 h 859021"/>
              <a:gd name="connsiteX6" fmla="*/ 81356 w 616193"/>
              <a:gd name="connsiteY6" fmla="*/ 375942 h 859021"/>
              <a:gd name="connsiteX7" fmla="*/ 29597 w 616193"/>
              <a:gd name="connsiteY7" fmla="*/ 531217 h 859021"/>
              <a:gd name="connsiteX8" fmla="*/ 842 w 616193"/>
              <a:gd name="connsiteY8" fmla="*/ 663489 h 859021"/>
              <a:gd name="connsiteX9" fmla="*/ 6593 w 616193"/>
              <a:gd name="connsiteY9" fmla="*/ 801511 h 859021"/>
              <a:gd name="connsiteX10" fmla="*/ 6593 w 616193"/>
              <a:gd name="connsiteY10" fmla="*/ 859021 h 859021"/>
              <a:gd name="connsiteX11" fmla="*/ 6593 w 616193"/>
              <a:gd name="connsiteY11" fmla="*/ 859021 h 859021"/>
              <a:gd name="connsiteX0" fmla="*/ 611111 w 611111"/>
              <a:gd name="connsiteY0" fmla="*/ 2130 h 859021"/>
              <a:gd name="connsiteX1" fmla="*/ 542100 w 611111"/>
              <a:gd name="connsiteY1" fmla="*/ 2130 h 859021"/>
              <a:gd name="connsiteX2" fmla="*/ 438583 w 611111"/>
              <a:gd name="connsiteY2" fmla="*/ 30885 h 859021"/>
              <a:gd name="connsiteX3" fmla="*/ 346568 w 611111"/>
              <a:gd name="connsiteY3" fmla="*/ 71141 h 859021"/>
              <a:gd name="connsiteX4" fmla="*/ 237300 w 611111"/>
              <a:gd name="connsiteY4" fmla="*/ 145904 h 859021"/>
              <a:gd name="connsiteX5" fmla="*/ 139534 w 611111"/>
              <a:gd name="connsiteY5" fmla="*/ 260923 h 859021"/>
              <a:gd name="connsiteX6" fmla="*/ 76274 w 611111"/>
              <a:gd name="connsiteY6" fmla="*/ 375942 h 859021"/>
              <a:gd name="connsiteX7" fmla="*/ 24515 w 611111"/>
              <a:gd name="connsiteY7" fmla="*/ 531217 h 859021"/>
              <a:gd name="connsiteX8" fmla="*/ 1511 w 611111"/>
              <a:gd name="connsiteY8" fmla="*/ 663489 h 859021"/>
              <a:gd name="connsiteX9" fmla="*/ 1511 w 611111"/>
              <a:gd name="connsiteY9" fmla="*/ 801511 h 859021"/>
              <a:gd name="connsiteX10" fmla="*/ 1511 w 611111"/>
              <a:gd name="connsiteY10" fmla="*/ 859021 h 859021"/>
              <a:gd name="connsiteX11" fmla="*/ 1511 w 611111"/>
              <a:gd name="connsiteY11"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79307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4544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79307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69475 w 614144"/>
              <a:gd name="connsiteY6" fmla="*/ 375942 h 859021"/>
              <a:gd name="connsiteX7" fmla="*/ 27548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42567 w 614144"/>
              <a:gd name="connsiteY5" fmla="*/ 260923 h 859021"/>
              <a:gd name="connsiteX6" fmla="*/ 69475 w 614144"/>
              <a:gd name="connsiteY6" fmla="*/ 375942 h 859021"/>
              <a:gd name="connsiteX7" fmla="*/ 20174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2130 h 859021"/>
              <a:gd name="connsiteX1" fmla="*/ 545133 w 614144"/>
              <a:gd name="connsiteY1" fmla="*/ 2130 h 859021"/>
              <a:gd name="connsiteX2" fmla="*/ 441616 w 614144"/>
              <a:gd name="connsiteY2" fmla="*/ 30885 h 859021"/>
              <a:gd name="connsiteX3" fmla="*/ 349601 w 614144"/>
              <a:gd name="connsiteY3" fmla="*/ 71141 h 859021"/>
              <a:gd name="connsiteX4" fmla="*/ 240333 w 614144"/>
              <a:gd name="connsiteY4" fmla="*/ 145904 h 859021"/>
              <a:gd name="connsiteX5" fmla="*/ 137651 w 614144"/>
              <a:gd name="connsiteY5" fmla="*/ 253549 h 859021"/>
              <a:gd name="connsiteX6" fmla="*/ 69475 w 614144"/>
              <a:gd name="connsiteY6" fmla="*/ 375942 h 859021"/>
              <a:gd name="connsiteX7" fmla="*/ 20174 w 614144"/>
              <a:gd name="connsiteY7" fmla="*/ 531217 h 859021"/>
              <a:gd name="connsiteX8" fmla="*/ 4544 w 614144"/>
              <a:gd name="connsiteY8" fmla="*/ 663489 h 859021"/>
              <a:gd name="connsiteX9" fmla="*/ 0 w 614144"/>
              <a:gd name="connsiteY9" fmla="*/ 753788 h 859021"/>
              <a:gd name="connsiteX10" fmla="*/ 2086 w 614144"/>
              <a:gd name="connsiteY10" fmla="*/ 801511 h 859021"/>
              <a:gd name="connsiteX11" fmla="*/ 4544 w 614144"/>
              <a:gd name="connsiteY11" fmla="*/ 859021 h 859021"/>
              <a:gd name="connsiteX12" fmla="*/ 4544 w 614144"/>
              <a:gd name="connsiteY12" fmla="*/ 859021 h 859021"/>
              <a:gd name="connsiteX0" fmla="*/ 614144 w 614144"/>
              <a:gd name="connsiteY0" fmla="*/ 1402 h 858293"/>
              <a:gd name="connsiteX1" fmla="*/ 545133 w 614144"/>
              <a:gd name="connsiteY1" fmla="*/ 1402 h 858293"/>
              <a:gd name="connsiteX2" fmla="*/ 441616 w 614144"/>
              <a:gd name="connsiteY2" fmla="*/ 20325 h 858293"/>
              <a:gd name="connsiteX3" fmla="*/ 349601 w 614144"/>
              <a:gd name="connsiteY3" fmla="*/ 70413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1402 h 858293"/>
              <a:gd name="connsiteX1" fmla="*/ 545133 w 614144"/>
              <a:gd name="connsiteY1" fmla="*/ 1402 h 858293"/>
              <a:gd name="connsiteX2" fmla="*/ 441616 w 614144"/>
              <a:gd name="connsiteY2" fmla="*/ 20325 h 858293"/>
              <a:gd name="connsiteX3" fmla="*/ 347142 w 614144"/>
              <a:gd name="connsiteY3" fmla="*/ 63039 h 858293"/>
              <a:gd name="connsiteX4" fmla="*/ 240333 w 614144"/>
              <a:gd name="connsiteY4" fmla="*/ 145176 h 858293"/>
              <a:gd name="connsiteX5" fmla="*/ 137651 w 614144"/>
              <a:gd name="connsiteY5" fmla="*/ 252821 h 858293"/>
              <a:gd name="connsiteX6" fmla="*/ 69475 w 614144"/>
              <a:gd name="connsiteY6" fmla="*/ 375214 h 858293"/>
              <a:gd name="connsiteX7" fmla="*/ 20174 w 614144"/>
              <a:gd name="connsiteY7" fmla="*/ 530489 h 858293"/>
              <a:gd name="connsiteX8" fmla="*/ 4544 w 614144"/>
              <a:gd name="connsiteY8" fmla="*/ 662761 h 858293"/>
              <a:gd name="connsiteX9" fmla="*/ 0 w 614144"/>
              <a:gd name="connsiteY9" fmla="*/ 753060 h 858293"/>
              <a:gd name="connsiteX10" fmla="*/ 2086 w 614144"/>
              <a:gd name="connsiteY10" fmla="*/ 800783 h 858293"/>
              <a:gd name="connsiteX11" fmla="*/ 4544 w 614144"/>
              <a:gd name="connsiteY11" fmla="*/ 858293 h 858293"/>
              <a:gd name="connsiteX12" fmla="*/ 4544 w 614144"/>
              <a:gd name="connsiteY12" fmla="*/ 858293 h 858293"/>
              <a:gd name="connsiteX0" fmla="*/ 614144 w 614144"/>
              <a:gd name="connsiteY0" fmla="*/ 5647 h 862538"/>
              <a:gd name="connsiteX1" fmla="*/ 545133 w 614144"/>
              <a:gd name="connsiteY1" fmla="*/ 731 h 862538"/>
              <a:gd name="connsiteX2" fmla="*/ 441616 w 614144"/>
              <a:gd name="connsiteY2" fmla="*/ 24570 h 862538"/>
              <a:gd name="connsiteX3" fmla="*/ 347142 w 614144"/>
              <a:gd name="connsiteY3" fmla="*/ 67284 h 862538"/>
              <a:gd name="connsiteX4" fmla="*/ 240333 w 614144"/>
              <a:gd name="connsiteY4" fmla="*/ 149421 h 862538"/>
              <a:gd name="connsiteX5" fmla="*/ 137651 w 614144"/>
              <a:gd name="connsiteY5" fmla="*/ 257066 h 862538"/>
              <a:gd name="connsiteX6" fmla="*/ 69475 w 614144"/>
              <a:gd name="connsiteY6" fmla="*/ 379459 h 862538"/>
              <a:gd name="connsiteX7" fmla="*/ 20174 w 614144"/>
              <a:gd name="connsiteY7" fmla="*/ 534734 h 862538"/>
              <a:gd name="connsiteX8" fmla="*/ 4544 w 614144"/>
              <a:gd name="connsiteY8" fmla="*/ 667006 h 862538"/>
              <a:gd name="connsiteX9" fmla="*/ 0 w 614144"/>
              <a:gd name="connsiteY9" fmla="*/ 757305 h 862538"/>
              <a:gd name="connsiteX10" fmla="*/ 2086 w 614144"/>
              <a:gd name="connsiteY10" fmla="*/ 805028 h 862538"/>
              <a:gd name="connsiteX11" fmla="*/ 4544 w 614144"/>
              <a:gd name="connsiteY11" fmla="*/ 862538 h 862538"/>
              <a:gd name="connsiteX12" fmla="*/ 4544 w 614144"/>
              <a:gd name="connsiteY12" fmla="*/ 862538 h 862538"/>
              <a:gd name="connsiteX0" fmla="*/ 614144 w 614144"/>
              <a:gd name="connsiteY0" fmla="*/ 6563 h 863454"/>
              <a:gd name="connsiteX1" fmla="*/ 545133 w 614144"/>
              <a:gd name="connsiteY1" fmla="*/ 1647 h 863454"/>
              <a:gd name="connsiteX2" fmla="*/ 441616 w 614144"/>
              <a:gd name="connsiteY2" fmla="*/ 25486 h 863454"/>
              <a:gd name="connsiteX3" fmla="*/ 347142 w 614144"/>
              <a:gd name="connsiteY3" fmla="*/ 68200 h 863454"/>
              <a:gd name="connsiteX4" fmla="*/ 240333 w 614144"/>
              <a:gd name="connsiteY4" fmla="*/ 150337 h 863454"/>
              <a:gd name="connsiteX5" fmla="*/ 137651 w 614144"/>
              <a:gd name="connsiteY5" fmla="*/ 257982 h 863454"/>
              <a:gd name="connsiteX6" fmla="*/ 69475 w 614144"/>
              <a:gd name="connsiteY6" fmla="*/ 380375 h 863454"/>
              <a:gd name="connsiteX7" fmla="*/ 20174 w 614144"/>
              <a:gd name="connsiteY7" fmla="*/ 535650 h 863454"/>
              <a:gd name="connsiteX8" fmla="*/ 4544 w 614144"/>
              <a:gd name="connsiteY8" fmla="*/ 667922 h 863454"/>
              <a:gd name="connsiteX9" fmla="*/ 0 w 614144"/>
              <a:gd name="connsiteY9" fmla="*/ 758221 h 863454"/>
              <a:gd name="connsiteX10" fmla="*/ 2086 w 614144"/>
              <a:gd name="connsiteY10" fmla="*/ 805944 h 863454"/>
              <a:gd name="connsiteX11" fmla="*/ 4544 w 614144"/>
              <a:gd name="connsiteY11" fmla="*/ 863454 h 863454"/>
              <a:gd name="connsiteX12" fmla="*/ 4544 w 614144"/>
              <a:gd name="connsiteY12" fmla="*/ 863454 h 863454"/>
              <a:gd name="connsiteX0" fmla="*/ 614144 w 614144"/>
              <a:gd name="connsiteY0" fmla="*/ 0 h 866723"/>
              <a:gd name="connsiteX1" fmla="*/ 545133 w 614144"/>
              <a:gd name="connsiteY1" fmla="*/ 4916 h 866723"/>
              <a:gd name="connsiteX2" fmla="*/ 441616 w 614144"/>
              <a:gd name="connsiteY2" fmla="*/ 28755 h 866723"/>
              <a:gd name="connsiteX3" fmla="*/ 347142 w 614144"/>
              <a:gd name="connsiteY3" fmla="*/ 71469 h 866723"/>
              <a:gd name="connsiteX4" fmla="*/ 240333 w 614144"/>
              <a:gd name="connsiteY4" fmla="*/ 153606 h 866723"/>
              <a:gd name="connsiteX5" fmla="*/ 137651 w 614144"/>
              <a:gd name="connsiteY5" fmla="*/ 261251 h 866723"/>
              <a:gd name="connsiteX6" fmla="*/ 69475 w 614144"/>
              <a:gd name="connsiteY6" fmla="*/ 383644 h 866723"/>
              <a:gd name="connsiteX7" fmla="*/ 20174 w 614144"/>
              <a:gd name="connsiteY7" fmla="*/ 538919 h 866723"/>
              <a:gd name="connsiteX8" fmla="*/ 4544 w 614144"/>
              <a:gd name="connsiteY8" fmla="*/ 671191 h 866723"/>
              <a:gd name="connsiteX9" fmla="*/ 0 w 614144"/>
              <a:gd name="connsiteY9" fmla="*/ 761490 h 866723"/>
              <a:gd name="connsiteX10" fmla="*/ 2086 w 614144"/>
              <a:gd name="connsiteY10" fmla="*/ 809213 h 866723"/>
              <a:gd name="connsiteX11" fmla="*/ 4544 w 614144"/>
              <a:gd name="connsiteY11" fmla="*/ 866723 h 866723"/>
              <a:gd name="connsiteX12" fmla="*/ 4544 w 614144"/>
              <a:gd name="connsiteY12" fmla="*/ 866723 h 866723"/>
              <a:gd name="connsiteX0" fmla="*/ 614144 w 614144"/>
              <a:gd name="connsiteY0" fmla="*/ 1766 h 863573"/>
              <a:gd name="connsiteX1" fmla="*/ 545133 w 614144"/>
              <a:gd name="connsiteY1" fmla="*/ 1766 h 863573"/>
              <a:gd name="connsiteX2" fmla="*/ 441616 w 614144"/>
              <a:gd name="connsiteY2" fmla="*/ 25605 h 863573"/>
              <a:gd name="connsiteX3" fmla="*/ 347142 w 614144"/>
              <a:gd name="connsiteY3" fmla="*/ 68319 h 863573"/>
              <a:gd name="connsiteX4" fmla="*/ 240333 w 614144"/>
              <a:gd name="connsiteY4" fmla="*/ 150456 h 863573"/>
              <a:gd name="connsiteX5" fmla="*/ 137651 w 614144"/>
              <a:gd name="connsiteY5" fmla="*/ 258101 h 863573"/>
              <a:gd name="connsiteX6" fmla="*/ 69475 w 614144"/>
              <a:gd name="connsiteY6" fmla="*/ 380494 h 863573"/>
              <a:gd name="connsiteX7" fmla="*/ 20174 w 614144"/>
              <a:gd name="connsiteY7" fmla="*/ 535769 h 863573"/>
              <a:gd name="connsiteX8" fmla="*/ 4544 w 614144"/>
              <a:gd name="connsiteY8" fmla="*/ 668041 h 863573"/>
              <a:gd name="connsiteX9" fmla="*/ 0 w 614144"/>
              <a:gd name="connsiteY9" fmla="*/ 758340 h 863573"/>
              <a:gd name="connsiteX10" fmla="*/ 2086 w 614144"/>
              <a:gd name="connsiteY10" fmla="*/ 806063 h 863573"/>
              <a:gd name="connsiteX11" fmla="*/ 4544 w 614144"/>
              <a:gd name="connsiteY11" fmla="*/ 863573 h 863573"/>
              <a:gd name="connsiteX12" fmla="*/ 4544 w 614144"/>
              <a:gd name="connsiteY12" fmla="*/ 863573 h 863573"/>
              <a:gd name="connsiteX0" fmla="*/ 614381 w 614381"/>
              <a:gd name="connsiteY0" fmla="*/ 1766 h 863573"/>
              <a:gd name="connsiteX1" fmla="*/ 545370 w 614381"/>
              <a:gd name="connsiteY1" fmla="*/ 1766 h 863573"/>
              <a:gd name="connsiteX2" fmla="*/ 441853 w 614381"/>
              <a:gd name="connsiteY2" fmla="*/ 25605 h 863573"/>
              <a:gd name="connsiteX3" fmla="*/ 347379 w 614381"/>
              <a:gd name="connsiteY3" fmla="*/ 68319 h 863573"/>
              <a:gd name="connsiteX4" fmla="*/ 240570 w 614381"/>
              <a:gd name="connsiteY4" fmla="*/ 150456 h 863573"/>
              <a:gd name="connsiteX5" fmla="*/ 137888 w 614381"/>
              <a:gd name="connsiteY5" fmla="*/ 258101 h 863573"/>
              <a:gd name="connsiteX6" fmla="*/ 69712 w 614381"/>
              <a:gd name="connsiteY6" fmla="*/ 380494 h 863573"/>
              <a:gd name="connsiteX7" fmla="*/ 20411 w 614381"/>
              <a:gd name="connsiteY7" fmla="*/ 535769 h 863573"/>
              <a:gd name="connsiteX8" fmla="*/ 2323 w 614381"/>
              <a:gd name="connsiteY8" fmla="*/ 668041 h 863573"/>
              <a:gd name="connsiteX9" fmla="*/ 237 w 614381"/>
              <a:gd name="connsiteY9" fmla="*/ 758340 h 863573"/>
              <a:gd name="connsiteX10" fmla="*/ 2323 w 614381"/>
              <a:gd name="connsiteY10" fmla="*/ 806063 h 863573"/>
              <a:gd name="connsiteX11" fmla="*/ 4781 w 614381"/>
              <a:gd name="connsiteY11" fmla="*/ 863573 h 863573"/>
              <a:gd name="connsiteX12" fmla="*/ 4781 w 614381"/>
              <a:gd name="connsiteY12" fmla="*/ 863573 h 86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381" h="863573">
                <a:moveTo>
                  <a:pt x="614381" y="1766"/>
                </a:moveTo>
                <a:cubicBezTo>
                  <a:pt x="594253" y="1766"/>
                  <a:pt x="574125" y="-2207"/>
                  <a:pt x="545370" y="1766"/>
                </a:cubicBezTo>
                <a:cubicBezTo>
                  <a:pt x="516615" y="5739"/>
                  <a:pt x="474851" y="14513"/>
                  <a:pt x="441853" y="25605"/>
                </a:cubicBezTo>
                <a:cubicBezTo>
                  <a:pt x="408855" y="36697"/>
                  <a:pt x="380926" y="47511"/>
                  <a:pt x="347379" y="68319"/>
                </a:cubicBezTo>
                <a:cubicBezTo>
                  <a:pt x="313832" y="89127"/>
                  <a:pt x="275485" y="118826"/>
                  <a:pt x="240570" y="150456"/>
                </a:cubicBezTo>
                <a:cubicBezTo>
                  <a:pt x="205655" y="182086"/>
                  <a:pt x="166364" y="219761"/>
                  <a:pt x="137888" y="258101"/>
                </a:cubicBezTo>
                <a:cubicBezTo>
                  <a:pt x="109412" y="296441"/>
                  <a:pt x="89291" y="334216"/>
                  <a:pt x="69712" y="380494"/>
                </a:cubicBezTo>
                <a:cubicBezTo>
                  <a:pt x="50133" y="426772"/>
                  <a:pt x="31642" y="487845"/>
                  <a:pt x="20411" y="535769"/>
                </a:cubicBezTo>
                <a:cubicBezTo>
                  <a:pt x="9180" y="583693"/>
                  <a:pt x="5685" y="630946"/>
                  <a:pt x="2323" y="668041"/>
                </a:cubicBezTo>
                <a:cubicBezTo>
                  <a:pt x="-1039" y="705136"/>
                  <a:pt x="237" y="735336"/>
                  <a:pt x="237" y="758340"/>
                </a:cubicBezTo>
                <a:cubicBezTo>
                  <a:pt x="237" y="781344"/>
                  <a:pt x="1975" y="788524"/>
                  <a:pt x="2323" y="806063"/>
                </a:cubicBezTo>
                <a:cubicBezTo>
                  <a:pt x="1364" y="838652"/>
                  <a:pt x="4371" y="853988"/>
                  <a:pt x="4781" y="863573"/>
                </a:cubicBezTo>
                <a:lnTo>
                  <a:pt x="4781" y="863573"/>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Freeform 71"/>
          <p:cNvSpPr/>
          <p:nvPr/>
        </p:nvSpPr>
        <p:spPr>
          <a:xfrm>
            <a:off x="3852542" y="4508119"/>
            <a:ext cx="408038" cy="528484"/>
          </a:xfrm>
          <a:custGeom>
            <a:avLst/>
            <a:gdLst>
              <a:gd name="connsiteX0" fmla="*/ 0 w 405580"/>
              <a:gd name="connsiteY0" fmla="*/ 0 h 513736"/>
              <a:gd name="connsiteX1" fmla="*/ 29496 w 405580"/>
              <a:gd name="connsiteY1" fmla="*/ 122904 h 513736"/>
              <a:gd name="connsiteX2" fmla="*/ 66367 w 405580"/>
              <a:gd name="connsiteY2" fmla="*/ 218768 h 513736"/>
              <a:gd name="connsiteX3" fmla="*/ 108154 w 405580"/>
              <a:gd name="connsiteY3" fmla="*/ 314633 h 513736"/>
              <a:gd name="connsiteX4" fmla="*/ 181896 w 405580"/>
              <a:gd name="connsiteY4" fmla="*/ 405581 h 513736"/>
              <a:gd name="connsiteX5" fmla="*/ 270387 w 405580"/>
              <a:gd name="connsiteY5" fmla="*/ 462117 h 513736"/>
              <a:gd name="connsiteX6" fmla="*/ 344129 w 405580"/>
              <a:gd name="connsiteY6" fmla="*/ 494071 h 513736"/>
              <a:gd name="connsiteX7" fmla="*/ 405580 w 405580"/>
              <a:gd name="connsiteY7" fmla="*/ 513736 h 513736"/>
              <a:gd name="connsiteX8" fmla="*/ 405580 w 405580"/>
              <a:gd name="connsiteY8" fmla="*/ 513736 h 513736"/>
              <a:gd name="connsiteX0" fmla="*/ 0 w 408038"/>
              <a:gd name="connsiteY0" fmla="*/ 0 h 523568"/>
              <a:gd name="connsiteX1" fmla="*/ 31954 w 408038"/>
              <a:gd name="connsiteY1" fmla="*/ 132736 h 523568"/>
              <a:gd name="connsiteX2" fmla="*/ 68825 w 408038"/>
              <a:gd name="connsiteY2" fmla="*/ 228600 h 523568"/>
              <a:gd name="connsiteX3" fmla="*/ 110612 w 408038"/>
              <a:gd name="connsiteY3" fmla="*/ 324465 h 523568"/>
              <a:gd name="connsiteX4" fmla="*/ 184354 w 408038"/>
              <a:gd name="connsiteY4" fmla="*/ 415413 h 523568"/>
              <a:gd name="connsiteX5" fmla="*/ 272845 w 408038"/>
              <a:gd name="connsiteY5" fmla="*/ 471949 h 523568"/>
              <a:gd name="connsiteX6" fmla="*/ 346587 w 408038"/>
              <a:gd name="connsiteY6" fmla="*/ 503903 h 523568"/>
              <a:gd name="connsiteX7" fmla="*/ 408038 w 408038"/>
              <a:gd name="connsiteY7" fmla="*/ 523568 h 523568"/>
              <a:gd name="connsiteX8" fmla="*/ 408038 w 408038"/>
              <a:gd name="connsiteY8" fmla="*/ 523568 h 523568"/>
              <a:gd name="connsiteX0" fmla="*/ 0 w 408038"/>
              <a:gd name="connsiteY0" fmla="*/ 0 h 528484"/>
              <a:gd name="connsiteX1" fmla="*/ 31954 w 408038"/>
              <a:gd name="connsiteY1" fmla="*/ 137652 h 528484"/>
              <a:gd name="connsiteX2" fmla="*/ 68825 w 408038"/>
              <a:gd name="connsiteY2" fmla="*/ 233516 h 528484"/>
              <a:gd name="connsiteX3" fmla="*/ 110612 w 408038"/>
              <a:gd name="connsiteY3" fmla="*/ 329381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0612 w 408038"/>
              <a:gd name="connsiteY3" fmla="*/ 329381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3070 w 408038"/>
              <a:gd name="connsiteY3" fmla="*/ 326923 h 528484"/>
              <a:gd name="connsiteX4" fmla="*/ 184354 w 408038"/>
              <a:gd name="connsiteY4" fmla="*/ 420329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31954 w 408038"/>
              <a:gd name="connsiteY1" fmla="*/ 137652 h 528484"/>
              <a:gd name="connsiteX2" fmla="*/ 66367 w 408038"/>
              <a:gd name="connsiteY2" fmla="*/ 233516 h 528484"/>
              <a:gd name="connsiteX3" fmla="*/ 113070 w 408038"/>
              <a:gd name="connsiteY3" fmla="*/ 326923 h 528484"/>
              <a:gd name="connsiteX4" fmla="*/ 184354 w 408038"/>
              <a:gd name="connsiteY4" fmla="*/ 412955 h 528484"/>
              <a:gd name="connsiteX5" fmla="*/ 272845 w 408038"/>
              <a:gd name="connsiteY5" fmla="*/ 476865 h 528484"/>
              <a:gd name="connsiteX6" fmla="*/ 346587 w 408038"/>
              <a:gd name="connsiteY6" fmla="*/ 508819 h 528484"/>
              <a:gd name="connsiteX7" fmla="*/ 408038 w 408038"/>
              <a:gd name="connsiteY7" fmla="*/ 528484 h 528484"/>
              <a:gd name="connsiteX8" fmla="*/ 408038 w 408038"/>
              <a:gd name="connsiteY8"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31954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29496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408038 w 408038"/>
              <a:gd name="connsiteY8" fmla="*/ 528484 h 528484"/>
              <a:gd name="connsiteX9" fmla="*/ 408038 w 408038"/>
              <a:gd name="connsiteY9" fmla="*/ 528484 h 528484"/>
              <a:gd name="connsiteX0" fmla="*/ 0 w 408038"/>
              <a:gd name="connsiteY0" fmla="*/ 0 h 528484"/>
              <a:gd name="connsiteX1" fmla="*/ 12290 w 408038"/>
              <a:gd name="connsiteY1" fmla="*/ 73742 h 528484"/>
              <a:gd name="connsiteX2" fmla="*/ 29496 w 408038"/>
              <a:gd name="connsiteY2" fmla="*/ 137652 h 528484"/>
              <a:gd name="connsiteX3" fmla="*/ 66367 w 408038"/>
              <a:gd name="connsiteY3" fmla="*/ 233516 h 528484"/>
              <a:gd name="connsiteX4" fmla="*/ 113070 w 408038"/>
              <a:gd name="connsiteY4" fmla="*/ 326923 h 528484"/>
              <a:gd name="connsiteX5" fmla="*/ 184354 w 408038"/>
              <a:gd name="connsiteY5" fmla="*/ 412955 h 528484"/>
              <a:gd name="connsiteX6" fmla="*/ 272845 w 408038"/>
              <a:gd name="connsiteY6" fmla="*/ 476865 h 528484"/>
              <a:gd name="connsiteX7" fmla="*/ 346587 w 408038"/>
              <a:gd name="connsiteY7" fmla="*/ 508819 h 528484"/>
              <a:gd name="connsiteX8" fmla="*/ 385916 w 408038"/>
              <a:gd name="connsiteY8" fmla="*/ 523568 h 528484"/>
              <a:gd name="connsiteX9" fmla="*/ 408038 w 408038"/>
              <a:gd name="connsiteY9" fmla="*/ 528484 h 528484"/>
              <a:gd name="connsiteX10" fmla="*/ 408038 w 408038"/>
              <a:gd name="connsiteY10" fmla="*/ 528484 h 52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038" h="528484">
                <a:moveTo>
                  <a:pt x="0" y="0"/>
                </a:moveTo>
                <a:cubicBezTo>
                  <a:pt x="2868" y="12290"/>
                  <a:pt x="2048" y="50800"/>
                  <a:pt x="12290" y="73742"/>
                </a:cubicBezTo>
                <a:cubicBezTo>
                  <a:pt x="17616" y="96684"/>
                  <a:pt x="20483" y="111023"/>
                  <a:pt x="29496" y="137652"/>
                </a:cubicBezTo>
                <a:cubicBezTo>
                  <a:pt x="38509" y="164281"/>
                  <a:pt x="52438" y="201971"/>
                  <a:pt x="66367" y="233516"/>
                </a:cubicBezTo>
                <a:cubicBezTo>
                  <a:pt x="80296" y="265061"/>
                  <a:pt x="93406" y="297017"/>
                  <a:pt x="113070" y="326923"/>
                </a:cubicBezTo>
                <a:cubicBezTo>
                  <a:pt x="132734" y="356829"/>
                  <a:pt x="157725" y="387965"/>
                  <a:pt x="184354" y="412955"/>
                </a:cubicBezTo>
                <a:cubicBezTo>
                  <a:pt x="210983" y="437945"/>
                  <a:pt x="245806" y="460888"/>
                  <a:pt x="272845" y="476865"/>
                </a:cubicBezTo>
                <a:cubicBezTo>
                  <a:pt x="299884" y="492842"/>
                  <a:pt x="327742" y="501035"/>
                  <a:pt x="346587" y="508819"/>
                </a:cubicBezTo>
                <a:cubicBezTo>
                  <a:pt x="365432" y="516603"/>
                  <a:pt x="375674" y="520291"/>
                  <a:pt x="385916" y="523568"/>
                </a:cubicBezTo>
                <a:cubicBezTo>
                  <a:pt x="396158" y="526845"/>
                  <a:pt x="404351" y="527665"/>
                  <a:pt x="408038" y="528484"/>
                </a:cubicBezTo>
                <a:lnTo>
                  <a:pt x="408038" y="528484"/>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Freeform 72"/>
          <p:cNvSpPr/>
          <p:nvPr/>
        </p:nvSpPr>
        <p:spPr>
          <a:xfrm>
            <a:off x="4248504" y="5024462"/>
            <a:ext cx="224629" cy="15686"/>
          </a:xfrm>
          <a:custGeom>
            <a:avLst/>
            <a:gdLst>
              <a:gd name="connsiteX0" fmla="*/ 0 w 215153"/>
              <a:gd name="connsiteY0" fmla="*/ 6724 h 20285"/>
              <a:gd name="connsiteX1" fmla="*/ 80682 w 215153"/>
              <a:gd name="connsiteY1" fmla="*/ 20171 h 20285"/>
              <a:gd name="connsiteX2" fmla="*/ 215153 w 215153"/>
              <a:gd name="connsiteY2" fmla="*/ 0 h 20285"/>
              <a:gd name="connsiteX0" fmla="*/ 0 w 215153"/>
              <a:gd name="connsiteY0" fmla="*/ 6724 h 11898"/>
              <a:gd name="connsiteX1" fmla="*/ 80682 w 215153"/>
              <a:gd name="connsiteY1" fmla="*/ 10695 h 11898"/>
              <a:gd name="connsiteX2" fmla="*/ 215153 w 215153"/>
              <a:gd name="connsiteY2" fmla="*/ 0 h 11898"/>
              <a:gd name="connsiteX0" fmla="*/ 0 w 215153"/>
              <a:gd name="connsiteY0" fmla="*/ 6724 h 15686"/>
              <a:gd name="connsiteX1" fmla="*/ 80682 w 215153"/>
              <a:gd name="connsiteY1" fmla="*/ 15433 h 15686"/>
              <a:gd name="connsiteX2" fmla="*/ 215153 w 215153"/>
              <a:gd name="connsiteY2" fmla="*/ 0 h 15686"/>
              <a:gd name="connsiteX0" fmla="*/ 0 w 215153"/>
              <a:gd name="connsiteY0" fmla="*/ 6724 h 15686"/>
              <a:gd name="connsiteX1" fmla="*/ 80682 w 215153"/>
              <a:gd name="connsiteY1" fmla="*/ 15433 h 15686"/>
              <a:gd name="connsiteX2" fmla="*/ 215153 w 215153"/>
              <a:gd name="connsiteY2" fmla="*/ 0 h 15686"/>
              <a:gd name="connsiteX0" fmla="*/ 0 w 224629"/>
              <a:gd name="connsiteY0" fmla="*/ 6724 h 15686"/>
              <a:gd name="connsiteX1" fmla="*/ 90158 w 224629"/>
              <a:gd name="connsiteY1" fmla="*/ 15433 h 15686"/>
              <a:gd name="connsiteX2" fmla="*/ 224629 w 224629"/>
              <a:gd name="connsiteY2" fmla="*/ 0 h 15686"/>
            </a:gdLst>
            <a:ahLst/>
            <a:cxnLst>
              <a:cxn ang="0">
                <a:pos x="connsiteX0" y="connsiteY0"/>
              </a:cxn>
              <a:cxn ang="0">
                <a:pos x="connsiteX1" y="connsiteY1"/>
              </a:cxn>
              <a:cxn ang="0">
                <a:pos x="connsiteX2" y="connsiteY2"/>
              </a:cxn>
            </a:cxnLst>
            <a:rect l="l" t="t" r="r" b="b"/>
            <a:pathLst>
              <a:path w="224629" h="15686">
                <a:moveTo>
                  <a:pt x="0" y="6724"/>
                </a:moveTo>
                <a:cubicBezTo>
                  <a:pt x="22411" y="14008"/>
                  <a:pt x="52720" y="16554"/>
                  <a:pt x="90158" y="15433"/>
                </a:cubicBezTo>
                <a:cubicBezTo>
                  <a:pt x="127596" y="14312"/>
                  <a:pt x="175323" y="14263"/>
                  <a:pt x="224629" y="0"/>
                </a:cubicBez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Freeform 73"/>
          <p:cNvSpPr/>
          <p:nvPr/>
        </p:nvSpPr>
        <p:spPr>
          <a:xfrm>
            <a:off x="4131752" y="3078417"/>
            <a:ext cx="358726" cy="267286"/>
          </a:xfrm>
          <a:custGeom>
            <a:avLst/>
            <a:gdLst>
              <a:gd name="connsiteX0" fmla="*/ 0 w 358726"/>
              <a:gd name="connsiteY0" fmla="*/ 267286 h 267286"/>
              <a:gd name="connsiteX1" fmla="*/ 119575 w 358726"/>
              <a:gd name="connsiteY1" fmla="*/ 196947 h 267286"/>
              <a:gd name="connsiteX2" fmla="*/ 232117 w 358726"/>
              <a:gd name="connsiteY2" fmla="*/ 126609 h 267286"/>
              <a:gd name="connsiteX3" fmla="*/ 316523 w 358726"/>
              <a:gd name="connsiteY3" fmla="*/ 56270 h 267286"/>
              <a:gd name="connsiteX4" fmla="*/ 358726 w 358726"/>
              <a:gd name="connsiteY4" fmla="*/ 0 h 267286"/>
              <a:gd name="connsiteX5" fmla="*/ 358726 w 358726"/>
              <a:gd name="connsiteY5" fmla="*/ 0 h 267286"/>
              <a:gd name="connsiteX0" fmla="*/ 0 w 358726"/>
              <a:gd name="connsiteY0" fmla="*/ 267286 h 267286"/>
              <a:gd name="connsiteX1" fmla="*/ 119575 w 358726"/>
              <a:gd name="connsiteY1" fmla="*/ 196947 h 267286"/>
              <a:gd name="connsiteX2" fmla="*/ 232117 w 358726"/>
              <a:gd name="connsiteY2" fmla="*/ 126609 h 267286"/>
              <a:gd name="connsiteX3" fmla="*/ 309489 w 358726"/>
              <a:gd name="connsiteY3" fmla="*/ 49236 h 267286"/>
              <a:gd name="connsiteX4" fmla="*/ 358726 w 358726"/>
              <a:gd name="connsiteY4" fmla="*/ 0 h 267286"/>
              <a:gd name="connsiteX5" fmla="*/ 358726 w 358726"/>
              <a:gd name="connsiteY5" fmla="*/ 0 h 267286"/>
              <a:gd name="connsiteX0" fmla="*/ 0 w 358726"/>
              <a:gd name="connsiteY0" fmla="*/ 267286 h 267286"/>
              <a:gd name="connsiteX1" fmla="*/ 119575 w 358726"/>
              <a:gd name="connsiteY1" fmla="*/ 196947 h 267286"/>
              <a:gd name="connsiteX2" fmla="*/ 232117 w 358726"/>
              <a:gd name="connsiteY2" fmla="*/ 119575 h 267286"/>
              <a:gd name="connsiteX3" fmla="*/ 309489 w 358726"/>
              <a:gd name="connsiteY3" fmla="*/ 49236 h 267286"/>
              <a:gd name="connsiteX4" fmla="*/ 358726 w 358726"/>
              <a:gd name="connsiteY4" fmla="*/ 0 h 267286"/>
              <a:gd name="connsiteX5" fmla="*/ 358726 w 358726"/>
              <a:gd name="connsiteY5" fmla="*/ 0 h 26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26" h="267286">
                <a:moveTo>
                  <a:pt x="0" y="267286"/>
                </a:moveTo>
                <a:cubicBezTo>
                  <a:pt x="39858" y="243840"/>
                  <a:pt x="80889" y="221565"/>
                  <a:pt x="119575" y="196947"/>
                </a:cubicBezTo>
                <a:cubicBezTo>
                  <a:pt x="158261" y="172329"/>
                  <a:pt x="200465" y="144193"/>
                  <a:pt x="232117" y="119575"/>
                </a:cubicBezTo>
                <a:cubicBezTo>
                  <a:pt x="263769" y="94957"/>
                  <a:pt x="288388" y="69165"/>
                  <a:pt x="309489" y="49236"/>
                </a:cubicBezTo>
                <a:cubicBezTo>
                  <a:pt x="330590" y="29307"/>
                  <a:pt x="342314" y="16412"/>
                  <a:pt x="358726" y="0"/>
                </a:cubicBezTo>
                <a:lnTo>
                  <a:pt x="358726" y="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Freeform 74"/>
          <p:cNvSpPr/>
          <p:nvPr/>
        </p:nvSpPr>
        <p:spPr>
          <a:xfrm>
            <a:off x="4434207" y="3057315"/>
            <a:ext cx="344658" cy="274320"/>
          </a:xfrm>
          <a:custGeom>
            <a:avLst/>
            <a:gdLst>
              <a:gd name="connsiteX0" fmla="*/ 0 w 344658"/>
              <a:gd name="connsiteY0" fmla="*/ 0 h 274320"/>
              <a:gd name="connsiteX1" fmla="*/ 91440 w 344658"/>
              <a:gd name="connsiteY1" fmla="*/ 112542 h 274320"/>
              <a:gd name="connsiteX2" fmla="*/ 218049 w 344658"/>
              <a:gd name="connsiteY2" fmla="*/ 203982 h 274320"/>
              <a:gd name="connsiteX3" fmla="*/ 344658 w 344658"/>
              <a:gd name="connsiteY3" fmla="*/ 274320 h 274320"/>
              <a:gd name="connsiteX4" fmla="*/ 344658 w 344658"/>
              <a:gd name="connsiteY4" fmla="*/ 274320 h 274320"/>
              <a:gd name="connsiteX0" fmla="*/ 0 w 344658"/>
              <a:gd name="connsiteY0" fmla="*/ 0 h 274320"/>
              <a:gd name="connsiteX1" fmla="*/ 91440 w 344658"/>
              <a:gd name="connsiteY1" fmla="*/ 112542 h 274320"/>
              <a:gd name="connsiteX2" fmla="*/ 218049 w 344658"/>
              <a:gd name="connsiteY2" fmla="*/ 203982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18049 w 344658"/>
              <a:gd name="connsiteY2" fmla="*/ 196948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11015 w 344658"/>
              <a:gd name="connsiteY2" fmla="*/ 203982 h 274320"/>
              <a:gd name="connsiteX3" fmla="*/ 288388 w 344658"/>
              <a:gd name="connsiteY3" fmla="*/ 260252 h 274320"/>
              <a:gd name="connsiteX4" fmla="*/ 344658 w 344658"/>
              <a:gd name="connsiteY4" fmla="*/ 274320 h 274320"/>
              <a:gd name="connsiteX5" fmla="*/ 344658 w 344658"/>
              <a:gd name="connsiteY5" fmla="*/ 274320 h 274320"/>
              <a:gd name="connsiteX0" fmla="*/ 0 w 344658"/>
              <a:gd name="connsiteY0" fmla="*/ 0 h 274320"/>
              <a:gd name="connsiteX1" fmla="*/ 91440 w 344658"/>
              <a:gd name="connsiteY1" fmla="*/ 112542 h 274320"/>
              <a:gd name="connsiteX2" fmla="*/ 203981 w 344658"/>
              <a:gd name="connsiteY2" fmla="*/ 211016 h 274320"/>
              <a:gd name="connsiteX3" fmla="*/ 288388 w 344658"/>
              <a:gd name="connsiteY3" fmla="*/ 260252 h 274320"/>
              <a:gd name="connsiteX4" fmla="*/ 344658 w 344658"/>
              <a:gd name="connsiteY4" fmla="*/ 274320 h 274320"/>
              <a:gd name="connsiteX5" fmla="*/ 344658 w 344658"/>
              <a:gd name="connsiteY5" fmla="*/ 2743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658" h="274320">
                <a:moveTo>
                  <a:pt x="0" y="0"/>
                </a:moveTo>
                <a:cubicBezTo>
                  <a:pt x="27549" y="39272"/>
                  <a:pt x="57443" y="77373"/>
                  <a:pt x="91440" y="112542"/>
                </a:cubicBezTo>
                <a:cubicBezTo>
                  <a:pt x="125437" y="147711"/>
                  <a:pt x="171156" y="186398"/>
                  <a:pt x="203981" y="211016"/>
                </a:cubicBezTo>
                <a:cubicBezTo>
                  <a:pt x="236806" y="235634"/>
                  <a:pt x="267287" y="248529"/>
                  <a:pt x="288388" y="260252"/>
                </a:cubicBezTo>
                <a:cubicBezTo>
                  <a:pt x="309490" y="271975"/>
                  <a:pt x="335280" y="271975"/>
                  <a:pt x="344658" y="274320"/>
                </a:cubicBezTo>
                <a:lnTo>
                  <a:pt x="344658" y="274320"/>
                </a:lnTo>
              </a:path>
            </a:pathLst>
          </a:cu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8" name="Picture 2" descr="Green and Blue Pencils in the Sun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2285">
            <a:off x="3747806" y="3801411"/>
            <a:ext cx="833262" cy="116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1.875E-6 -3.33333E-6 L 0.07161 -0.08055 L 0.08489 -0.12615 L 0.08568 -0.16273 L 0.06588 -0.17731 L 0.04778 -0.17014 L 0.02383 -0.14375 L 0.01393 -0.10254 L 0.01315 -0.06157 L 0.01966 -0.01041 L 0.0362 0.02199 L 0.05768 0.02917 L 0.07825 0.01459 L 0.09713 -0.02361 L 0.11041 -0.07477 L 0.17969 -0.15393 L 0.16393 -0.17152 L 0.14414 -0.17152 L 0.12357 -0.15092 L 0.1112 -0.11574 L 0.10794 -0.07615 L 0.11289 -0.02639 L 0.12526 0.01019 L 0.14336 0.02639 L 0.1582 0.02778 L 0.17799 0.01459 L 0.19778 -0.03078 L 0.28515 -0.36481 L 0.29258 -0.43217 L 0.28841 -0.48356 L 0.27448 -0.50393 L 0.25377 -0.48796 L 0.24557 -0.43657 L 0.23815 -0.35023 L 0.23737 -0.25208 L 0.23737 0.03519 L 0.23893 -0.05879 L 0.25716 -0.12893 L 0.28021 -0.16852 L 0.30495 -0.18032 L 0.3181 -0.16273 L 0.31979 -0.07615 L 0.32305 0.00278 L 0.33047 0.02477 L 0.34778 0.02199 L 0.36588 -0.02939 L 0.37916 -0.06898 L 0.03789 -0.22129 L 0.06341 -0.25347 L 0.08737 -0.2199 " pathEditMode="relative" rAng="0" ptsTypes="AAAAAAAAAAAAAAAAAAAAAAAAAAAAAAAAAAAAAAAAAAAAAAAAAA">
                                      <p:cBhvr>
                                        <p:cTn id="10" dur="21000" fill="hold"/>
                                        <p:tgtEl>
                                          <p:spTgt spid="68"/>
                                        </p:tgtEl>
                                        <p:attrNameLst>
                                          <p:attrName>ppt_x</p:attrName>
                                          <p:attrName>ppt_y</p:attrName>
                                        </p:attrNameLst>
                                      </p:cBhvr>
                                      <p:rCtr x="18958" y="-23449"/>
                                    </p:animMotion>
                                  </p:childTnLst>
                                </p:cTn>
                              </p:par>
                              <p:par>
                                <p:cTn id="11" presetID="18" presetClass="entr" presetSubtype="3"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strips(upRight)">
                                      <p:cBhvr>
                                        <p:cTn id="13" dur="1200"/>
                                        <p:tgtEl>
                                          <p:spTgt spid="69"/>
                                        </p:tgtEl>
                                      </p:cBhvr>
                                    </p:animEffect>
                                  </p:childTnLst>
                                </p:cTn>
                              </p:par>
                              <p:par>
                                <p:cTn id="14" presetID="18" presetClass="entr" presetSubtype="9" fill="hold" grpId="0" nodeType="withEffect">
                                  <p:stCondLst>
                                    <p:cond delay="900"/>
                                  </p:stCondLst>
                                  <p:childTnLst>
                                    <p:set>
                                      <p:cBhvr>
                                        <p:cTn id="15" dur="1" fill="hold">
                                          <p:stCondLst>
                                            <p:cond delay="0"/>
                                          </p:stCondLst>
                                        </p:cTn>
                                        <p:tgtEl>
                                          <p:spTgt spid="70"/>
                                        </p:tgtEl>
                                        <p:attrNameLst>
                                          <p:attrName>style.visibility</p:attrName>
                                        </p:attrNameLst>
                                      </p:cBhvr>
                                      <p:to>
                                        <p:strVal val="visible"/>
                                      </p:to>
                                    </p:set>
                                    <p:animEffect transition="in" filter="strips(upLeft)">
                                      <p:cBhvr>
                                        <p:cTn id="16" dur="1200"/>
                                        <p:tgtEl>
                                          <p:spTgt spid="70"/>
                                        </p:tgtEl>
                                      </p:cBhvr>
                                    </p:animEffect>
                                  </p:childTnLst>
                                </p:cTn>
                              </p:par>
                              <p:par>
                                <p:cTn id="17" presetID="18" presetClass="entr" presetSubtype="12" fill="hold" grpId="0" nodeType="withEffect">
                                  <p:stCondLst>
                                    <p:cond delay="1800"/>
                                  </p:stCondLst>
                                  <p:childTnLst>
                                    <p:set>
                                      <p:cBhvr>
                                        <p:cTn id="18" dur="1" fill="hold">
                                          <p:stCondLst>
                                            <p:cond delay="0"/>
                                          </p:stCondLst>
                                        </p:cTn>
                                        <p:tgtEl>
                                          <p:spTgt spid="71"/>
                                        </p:tgtEl>
                                        <p:attrNameLst>
                                          <p:attrName>style.visibility</p:attrName>
                                        </p:attrNameLst>
                                      </p:cBhvr>
                                      <p:to>
                                        <p:strVal val="visible"/>
                                      </p:to>
                                    </p:set>
                                    <p:animEffect transition="in" filter="strips(downLeft)">
                                      <p:cBhvr>
                                        <p:cTn id="19" dur="900"/>
                                        <p:tgtEl>
                                          <p:spTgt spid="71"/>
                                        </p:tgtEl>
                                      </p:cBhvr>
                                    </p:animEffect>
                                  </p:childTnLst>
                                </p:cTn>
                              </p:par>
                              <p:par>
                                <p:cTn id="20" presetID="18" presetClass="entr" presetSubtype="6" fill="hold" grpId="0" nodeType="withEffect">
                                  <p:stCondLst>
                                    <p:cond delay="2600"/>
                                  </p:stCondLst>
                                  <p:childTnLst>
                                    <p:set>
                                      <p:cBhvr>
                                        <p:cTn id="21" dur="1" fill="hold">
                                          <p:stCondLst>
                                            <p:cond delay="0"/>
                                          </p:stCondLst>
                                        </p:cTn>
                                        <p:tgtEl>
                                          <p:spTgt spid="72"/>
                                        </p:tgtEl>
                                        <p:attrNameLst>
                                          <p:attrName>style.visibility</p:attrName>
                                        </p:attrNameLst>
                                      </p:cBhvr>
                                      <p:to>
                                        <p:strVal val="visible"/>
                                      </p:to>
                                    </p:set>
                                    <p:animEffect transition="in" filter="strips(downRight)">
                                      <p:cBhvr>
                                        <p:cTn id="22" dur="600"/>
                                        <p:tgtEl>
                                          <p:spTgt spid="72"/>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500"/>
                                        <p:tgtEl>
                                          <p:spTgt spid="73"/>
                                        </p:tgtEl>
                                      </p:cBhvr>
                                    </p:animEffect>
                                  </p:childTnLst>
                                </p:cTn>
                              </p:par>
                              <p:par>
                                <p:cTn id="26" presetID="18" presetClass="entr" presetSubtype="3" fill="hold" grpId="0" nodeType="withEffect">
                                  <p:stCondLst>
                                    <p:cond delay="3400"/>
                                  </p:stCondLst>
                                  <p:childTnLst>
                                    <p:set>
                                      <p:cBhvr>
                                        <p:cTn id="27" dur="1" fill="hold">
                                          <p:stCondLst>
                                            <p:cond delay="0"/>
                                          </p:stCondLst>
                                        </p:cTn>
                                        <p:tgtEl>
                                          <p:spTgt spid="63"/>
                                        </p:tgtEl>
                                        <p:attrNameLst>
                                          <p:attrName>style.visibility</p:attrName>
                                        </p:attrNameLst>
                                      </p:cBhvr>
                                      <p:to>
                                        <p:strVal val="visible"/>
                                      </p:to>
                                    </p:set>
                                    <p:animEffect transition="in" filter="strips(upRight)">
                                      <p:cBhvr>
                                        <p:cTn id="28" dur="500"/>
                                        <p:tgtEl>
                                          <p:spTgt spid="63"/>
                                        </p:tgtEl>
                                      </p:cBhvr>
                                    </p:animEffect>
                                  </p:childTnLst>
                                </p:cTn>
                              </p:par>
                              <p:par>
                                <p:cTn id="29" presetID="18" presetClass="entr" presetSubtype="9" fill="hold" grpId="0" nodeType="withEffect">
                                  <p:stCondLst>
                                    <p:cond delay="4400"/>
                                  </p:stCondLst>
                                  <p:childTnLst>
                                    <p:set>
                                      <p:cBhvr>
                                        <p:cTn id="30" dur="1" fill="hold">
                                          <p:stCondLst>
                                            <p:cond delay="0"/>
                                          </p:stCondLst>
                                        </p:cTn>
                                        <p:tgtEl>
                                          <p:spTgt spid="64"/>
                                        </p:tgtEl>
                                        <p:attrNameLst>
                                          <p:attrName>style.visibility</p:attrName>
                                        </p:attrNameLst>
                                      </p:cBhvr>
                                      <p:to>
                                        <p:strVal val="visible"/>
                                      </p:to>
                                    </p:set>
                                    <p:animEffect transition="in" filter="strips(upLeft)">
                                      <p:cBhvr>
                                        <p:cTn id="31" dur="550"/>
                                        <p:tgtEl>
                                          <p:spTgt spid="64"/>
                                        </p:tgtEl>
                                      </p:cBhvr>
                                    </p:animEffect>
                                  </p:childTnLst>
                                </p:cTn>
                              </p:par>
                              <p:par>
                                <p:cTn id="32" presetID="18" presetClass="entr" presetSubtype="12" fill="hold" grpId="0" nodeType="withEffect">
                                  <p:stCondLst>
                                    <p:cond delay="4800"/>
                                  </p:stCondLst>
                                  <p:childTnLst>
                                    <p:set>
                                      <p:cBhvr>
                                        <p:cTn id="33" dur="1" fill="hold">
                                          <p:stCondLst>
                                            <p:cond delay="0"/>
                                          </p:stCondLst>
                                        </p:cTn>
                                        <p:tgtEl>
                                          <p:spTgt spid="65"/>
                                        </p:tgtEl>
                                        <p:attrNameLst>
                                          <p:attrName>style.visibility</p:attrName>
                                        </p:attrNameLst>
                                      </p:cBhvr>
                                      <p:to>
                                        <p:strVal val="visible"/>
                                      </p:to>
                                    </p:set>
                                    <p:animEffect transition="in" filter="strips(downLeft)">
                                      <p:cBhvr>
                                        <p:cTn id="34" dur="1100"/>
                                        <p:tgtEl>
                                          <p:spTgt spid="65"/>
                                        </p:tgtEl>
                                      </p:cBhvr>
                                    </p:animEffect>
                                  </p:childTnLst>
                                </p:cTn>
                              </p:par>
                              <p:par>
                                <p:cTn id="35" presetID="18" presetClass="entr" presetSubtype="6" fill="hold" grpId="0" nodeType="withEffect">
                                  <p:stCondLst>
                                    <p:cond delay="5700"/>
                                  </p:stCondLst>
                                  <p:childTnLst>
                                    <p:set>
                                      <p:cBhvr>
                                        <p:cTn id="36" dur="1" fill="hold">
                                          <p:stCondLst>
                                            <p:cond delay="0"/>
                                          </p:stCondLst>
                                        </p:cTn>
                                        <p:tgtEl>
                                          <p:spTgt spid="66"/>
                                        </p:tgtEl>
                                        <p:attrNameLst>
                                          <p:attrName>style.visibility</p:attrName>
                                        </p:attrNameLst>
                                      </p:cBhvr>
                                      <p:to>
                                        <p:strVal val="visible"/>
                                      </p:to>
                                    </p:set>
                                    <p:animEffect transition="in" filter="strips(downRight)">
                                      <p:cBhvr>
                                        <p:cTn id="37" dur="700"/>
                                        <p:tgtEl>
                                          <p:spTgt spid="66"/>
                                        </p:tgtEl>
                                      </p:cBhvr>
                                    </p:animEffect>
                                  </p:childTnLst>
                                </p:cTn>
                              </p:par>
                              <p:par>
                                <p:cTn id="38" presetID="22" presetClass="entr" presetSubtype="8" fill="hold" grpId="0" nodeType="withEffect">
                                  <p:stCondLst>
                                    <p:cond delay="620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18" presetClass="entr" presetSubtype="3" fill="hold" grpId="0" nodeType="withEffect">
                                  <p:stCondLst>
                                    <p:cond delay="6500"/>
                                  </p:stCondLst>
                                  <p:childTnLst>
                                    <p:set>
                                      <p:cBhvr>
                                        <p:cTn id="42" dur="1" fill="hold">
                                          <p:stCondLst>
                                            <p:cond delay="0"/>
                                          </p:stCondLst>
                                        </p:cTn>
                                        <p:tgtEl>
                                          <p:spTgt spid="55"/>
                                        </p:tgtEl>
                                        <p:attrNameLst>
                                          <p:attrName>style.visibility</p:attrName>
                                        </p:attrNameLst>
                                      </p:cBhvr>
                                      <p:to>
                                        <p:strVal val="visible"/>
                                      </p:to>
                                    </p:set>
                                    <p:animEffect transition="in" filter="strips(upRight)">
                                      <p:cBhvr>
                                        <p:cTn id="43" dur="3400"/>
                                        <p:tgtEl>
                                          <p:spTgt spid="55"/>
                                        </p:tgtEl>
                                      </p:cBhvr>
                                    </p:animEffect>
                                  </p:childTnLst>
                                </p:cTn>
                              </p:par>
                              <p:par>
                                <p:cTn id="44" presetID="18" presetClass="entr" presetSubtype="9" fill="hold" grpId="0" nodeType="withEffect">
                                  <p:stCondLst>
                                    <p:cond delay="9700"/>
                                  </p:stCondLst>
                                  <p:childTnLst>
                                    <p:set>
                                      <p:cBhvr>
                                        <p:cTn id="45" dur="1" fill="hold">
                                          <p:stCondLst>
                                            <p:cond delay="0"/>
                                          </p:stCondLst>
                                        </p:cTn>
                                        <p:tgtEl>
                                          <p:spTgt spid="56"/>
                                        </p:tgtEl>
                                        <p:attrNameLst>
                                          <p:attrName>style.visibility</p:attrName>
                                        </p:attrNameLst>
                                      </p:cBhvr>
                                      <p:to>
                                        <p:strVal val="visible"/>
                                      </p:to>
                                    </p:set>
                                    <p:animEffect transition="in" filter="strips(upLeft)">
                                      <p:cBhvr>
                                        <p:cTn id="46" dur="550"/>
                                        <p:tgtEl>
                                          <p:spTgt spid="56"/>
                                        </p:tgtEl>
                                      </p:cBhvr>
                                    </p:animEffect>
                                  </p:childTnLst>
                                </p:cTn>
                              </p:par>
                              <p:par>
                                <p:cTn id="47" presetID="18" presetClass="entr" presetSubtype="12" fill="hold" grpId="0" nodeType="withEffect">
                                  <p:stCondLst>
                                    <p:cond delay="10200"/>
                                  </p:stCondLst>
                                  <p:childTnLst>
                                    <p:set>
                                      <p:cBhvr>
                                        <p:cTn id="48" dur="1" fill="hold">
                                          <p:stCondLst>
                                            <p:cond delay="0"/>
                                          </p:stCondLst>
                                        </p:cTn>
                                        <p:tgtEl>
                                          <p:spTgt spid="57"/>
                                        </p:tgtEl>
                                        <p:attrNameLst>
                                          <p:attrName>style.visibility</p:attrName>
                                        </p:attrNameLst>
                                      </p:cBhvr>
                                      <p:to>
                                        <p:strVal val="visible"/>
                                      </p:to>
                                    </p:set>
                                    <p:animEffect transition="in" filter="strips(downLeft)">
                                      <p:cBhvr>
                                        <p:cTn id="49" dur="1000"/>
                                        <p:tgtEl>
                                          <p:spTgt spid="57"/>
                                        </p:tgtEl>
                                      </p:cBhvr>
                                    </p:animEffect>
                                  </p:childTnLst>
                                </p:cTn>
                              </p:par>
                              <p:par>
                                <p:cTn id="50" presetID="22" presetClass="entr" presetSubtype="1" fill="hold" grpId="0" nodeType="withEffect">
                                  <p:stCondLst>
                                    <p:cond delay="1100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3450"/>
                                        <p:tgtEl>
                                          <p:spTgt spid="58"/>
                                        </p:tgtEl>
                                      </p:cBhvr>
                                    </p:animEffect>
                                  </p:childTnLst>
                                </p:cTn>
                              </p:par>
                              <p:par>
                                <p:cTn id="53" presetID="18" presetClass="entr" presetSubtype="3" fill="hold" grpId="0" nodeType="withEffect">
                                  <p:stCondLst>
                                    <p:cond delay="14800"/>
                                  </p:stCondLst>
                                  <p:childTnLst>
                                    <p:set>
                                      <p:cBhvr>
                                        <p:cTn id="54" dur="1" fill="hold">
                                          <p:stCondLst>
                                            <p:cond delay="0"/>
                                          </p:stCondLst>
                                        </p:cTn>
                                        <p:tgtEl>
                                          <p:spTgt spid="59"/>
                                        </p:tgtEl>
                                        <p:attrNameLst>
                                          <p:attrName>style.visibility</p:attrName>
                                        </p:attrNameLst>
                                      </p:cBhvr>
                                      <p:to>
                                        <p:strVal val="visible"/>
                                      </p:to>
                                    </p:set>
                                    <p:animEffect transition="in" filter="strips(upRight)">
                                      <p:cBhvr>
                                        <p:cTn id="55" dur="1100"/>
                                        <p:tgtEl>
                                          <p:spTgt spid="59"/>
                                        </p:tgtEl>
                                      </p:cBhvr>
                                    </p:animEffect>
                                  </p:childTnLst>
                                </p:cTn>
                              </p:par>
                              <p:par>
                                <p:cTn id="56" presetID="22" presetClass="entr" presetSubtype="8" fill="hold" grpId="0" nodeType="withEffect">
                                  <p:stCondLst>
                                    <p:cond delay="1570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600"/>
                                        <p:tgtEl>
                                          <p:spTgt spid="60"/>
                                        </p:tgtEl>
                                      </p:cBhvr>
                                    </p:animEffect>
                                  </p:childTnLst>
                                </p:cTn>
                              </p:par>
                              <p:par>
                                <p:cTn id="59" presetID="22" presetClass="entr" presetSubtype="1" fill="hold" grpId="0" nodeType="withEffect">
                                  <p:stCondLst>
                                    <p:cond delay="1610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1400"/>
                                        <p:tgtEl>
                                          <p:spTgt spid="61"/>
                                        </p:tgtEl>
                                      </p:cBhvr>
                                    </p:animEffect>
                                  </p:childTnLst>
                                </p:cTn>
                              </p:par>
                              <p:par>
                                <p:cTn id="62" presetID="18" presetClass="entr" presetSubtype="3" fill="hold" grpId="0" nodeType="withEffect">
                                  <p:stCondLst>
                                    <p:cond delay="17300"/>
                                  </p:stCondLst>
                                  <p:childTnLst>
                                    <p:set>
                                      <p:cBhvr>
                                        <p:cTn id="63" dur="1" fill="hold">
                                          <p:stCondLst>
                                            <p:cond delay="0"/>
                                          </p:stCondLst>
                                        </p:cTn>
                                        <p:tgtEl>
                                          <p:spTgt spid="62"/>
                                        </p:tgtEl>
                                        <p:attrNameLst>
                                          <p:attrName>style.visibility</p:attrName>
                                        </p:attrNameLst>
                                      </p:cBhvr>
                                      <p:to>
                                        <p:strVal val="visible"/>
                                      </p:to>
                                    </p:set>
                                    <p:animEffect transition="in" filter="strips(upRight)">
                                      <p:cBhvr>
                                        <p:cTn id="64" dur="1000"/>
                                        <p:tgtEl>
                                          <p:spTgt spid="62"/>
                                        </p:tgtEl>
                                      </p:cBhvr>
                                    </p:animEffect>
                                  </p:childTnLst>
                                </p:cTn>
                              </p:par>
                              <p:par>
                                <p:cTn id="65" presetID="18" presetClass="entr" presetSubtype="3" fill="hold" grpId="0" nodeType="withEffect">
                                  <p:stCondLst>
                                    <p:cond delay="20400"/>
                                  </p:stCondLst>
                                  <p:childTnLst>
                                    <p:set>
                                      <p:cBhvr>
                                        <p:cTn id="66" dur="1" fill="hold">
                                          <p:stCondLst>
                                            <p:cond delay="0"/>
                                          </p:stCondLst>
                                        </p:cTn>
                                        <p:tgtEl>
                                          <p:spTgt spid="74"/>
                                        </p:tgtEl>
                                        <p:attrNameLst>
                                          <p:attrName>style.visibility</p:attrName>
                                        </p:attrNameLst>
                                      </p:cBhvr>
                                      <p:to>
                                        <p:strVal val="visible"/>
                                      </p:to>
                                    </p:set>
                                    <p:animEffect transition="in" filter="strips(upRight)">
                                      <p:cBhvr>
                                        <p:cTn id="67" dur="500"/>
                                        <p:tgtEl>
                                          <p:spTgt spid="74"/>
                                        </p:tgtEl>
                                      </p:cBhvr>
                                    </p:animEffect>
                                  </p:childTnLst>
                                </p:cTn>
                              </p:par>
                              <p:par>
                                <p:cTn id="68" presetID="18" presetClass="entr" presetSubtype="6" fill="hold" grpId="0" nodeType="withEffect">
                                  <p:stCondLst>
                                    <p:cond delay="20600"/>
                                  </p:stCondLst>
                                  <p:childTnLst>
                                    <p:set>
                                      <p:cBhvr>
                                        <p:cTn id="69" dur="1" fill="hold">
                                          <p:stCondLst>
                                            <p:cond delay="0"/>
                                          </p:stCondLst>
                                        </p:cTn>
                                        <p:tgtEl>
                                          <p:spTgt spid="75"/>
                                        </p:tgtEl>
                                        <p:attrNameLst>
                                          <p:attrName>style.visibility</p:attrName>
                                        </p:attrNameLst>
                                      </p:cBhvr>
                                      <p:to>
                                        <p:strVal val="visible"/>
                                      </p:to>
                                    </p:set>
                                    <p:animEffect transition="in" filter="strips(downRight)">
                                      <p:cBhvr>
                                        <p:cTn id="70" dur="500"/>
                                        <p:tgtEl>
                                          <p:spTgt spid="75"/>
                                        </p:tgtEl>
                                      </p:cBhvr>
                                    </p:animEffect>
                                  </p:childTnLst>
                                </p:cTn>
                              </p:par>
                              <p:par>
                                <p:cTn id="71" presetID="47" presetClass="exit" presetSubtype="0" fill="hold" nodeType="withEffect">
                                  <p:stCondLst>
                                    <p:cond delay="21800"/>
                                  </p:stCondLst>
                                  <p:childTnLst>
                                    <p:animEffect transition="out" filter="fade">
                                      <p:cBhvr>
                                        <p:cTn id="72" dur="1000"/>
                                        <p:tgtEl>
                                          <p:spTgt spid="68"/>
                                        </p:tgtEl>
                                      </p:cBhvr>
                                    </p:animEffect>
                                    <p:anim calcmode="lin" valueType="num">
                                      <p:cBhvr>
                                        <p:cTn id="73" dur="1000"/>
                                        <p:tgtEl>
                                          <p:spTgt spid="68"/>
                                        </p:tgtEl>
                                        <p:attrNameLst>
                                          <p:attrName>ppt_x</p:attrName>
                                        </p:attrNameLst>
                                      </p:cBhvr>
                                      <p:tavLst>
                                        <p:tav tm="0">
                                          <p:val>
                                            <p:strVal val="ppt_x"/>
                                          </p:val>
                                        </p:tav>
                                        <p:tav tm="100000">
                                          <p:val>
                                            <p:strVal val="ppt_x"/>
                                          </p:val>
                                        </p:tav>
                                      </p:tavLst>
                                    </p:anim>
                                    <p:anim calcmode="lin" valueType="num">
                                      <p:cBhvr>
                                        <p:cTn id="74" dur="1000"/>
                                        <p:tgtEl>
                                          <p:spTgt spid="68"/>
                                        </p:tgtEl>
                                        <p:attrNameLst>
                                          <p:attrName>ppt_y</p:attrName>
                                        </p:attrNameLst>
                                      </p:cBhvr>
                                      <p:tavLst>
                                        <p:tav tm="0">
                                          <p:val>
                                            <p:strVal val="ppt_y"/>
                                          </p:val>
                                        </p:tav>
                                        <p:tav tm="100000">
                                          <p:val>
                                            <p:strVal val="ppt_y-.1"/>
                                          </p:val>
                                        </p:tav>
                                      </p:tavLst>
                                    </p:anim>
                                    <p:set>
                                      <p:cBhvr>
                                        <p:cTn id="75"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9" grpId="0" animBg="1"/>
      <p:bldP spid="70" grpId="0" animBg="1"/>
      <p:bldP spid="71" grpId="0" animBg="1"/>
      <p:bldP spid="72" grpId="0" animBg="1"/>
      <p:bldP spid="73"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60393" y="3731058"/>
            <a:ext cx="6144140" cy="1856937"/>
            <a:chOff x="2339788" y="1081792"/>
            <a:chExt cx="6144140" cy="1856937"/>
          </a:xfrm>
        </p:grpSpPr>
        <p:grpSp>
          <p:nvGrpSpPr>
            <p:cNvPr id="62" name="Group 61"/>
            <p:cNvGrpSpPr/>
            <p:nvPr/>
          </p:nvGrpSpPr>
          <p:grpSpPr>
            <a:xfrm>
              <a:off x="2339788" y="1081792"/>
              <a:ext cx="6144140" cy="1856937"/>
              <a:chOff x="759441" y="1821142"/>
              <a:chExt cx="4068776" cy="1436408"/>
            </a:xfrm>
          </p:grpSpPr>
          <p:pic>
            <p:nvPicPr>
              <p:cNvPr id="64" name="Picture 63"/>
              <p:cNvPicPr>
                <a:picLocks noChangeAspect="1"/>
              </p:cNvPicPr>
              <p:nvPr/>
            </p:nvPicPr>
            <p:blipFill rotWithShape="1">
              <a:blip r:embed="rId2"/>
              <a:srcRect l="41375" t="55314" r="39071" b="34105"/>
              <a:stretch/>
            </p:blipFill>
            <p:spPr>
              <a:xfrm>
                <a:off x="3962400" y="1838681"/>
                <a:ext cx="865817" cy="217208"/>
              </a:xfrm>
              <a:prstGeom prst="rect">
                <a:avLst/>
              </a:prstGeom>
            </p:spPr>
          </p:pic>
          <p:pic>
            <p:nvPicPr>
              <p:cNvPr id="65" name="Picture 64"/>
              <p:cNvPicPr>
                <a:picLocks noChangeAspect="1"/>
              </p:cNvPicPr>
              <p:nvPr/>
            </p:nvPicPr>
            <p:blipFill rotWithShape="1">
              <a:blip r:embed="rId2"/>
              <a:srcRect l="41375" t="55314" r="39071" b="34105"/>
              <a:stretch/>
            </p:blipFill>
            <p:spPr>
              <a:xfrm>
                <a:off x="3151810" y="1839656"/>
                <a:ext cx="865817" cy="217208"/>
              </a:xfrm>
              <a:prstGeom prst="rect">
                <a:avLst/>
              </a:prstGeom>
            </p:spPr>
          </p:pic>
          <p:pic>
            <p:nvPicPr>
              <p:cNvPr id="66" name="Picture 65"/>
              <p:cNvPicPr>
                <a:picLocks noChangeAspect="1"/>
              </p:cNvPicPr>
              <p:nvPr/>
            </p:nvPicPr>
            <p:blipFill rotWithShape="1">
              <a:blip r:embed="rId2"/>
              <a:srcRect l="41375" t="55314" r="39071" b="34105"/>
              <a:stretch/>
            </p:blipFill>
            <p:spPr>
              <a:xfrm>
                <a:off x="2362200" y="1830399"/>
                <a:ext cx="865817" cy="217208"/>
              </a:xfrm>
              <a:prstGeom prst="rect">
                <a:avLst/>
              </a:prstGeom>
            </p:spPr>
          </p:pic>
          <p:pic>
            <p:nvPicPr>
              <p:cNvPr id="67" name="Picture 66"/>
              <p:cNvPicPr>
                <a:picLocks noChangeAspect="1"/>
              </p:cNvPicPr>
              <p:nvPr/>
            </p:nvPicPr>
            <p:blipFill rotWithShape="1">
              <a:blip r:embed="rId2"/>
              <a:srcRect l="41375" t="55314" r="39071" b="34105"/>
              <a:stretch/>
            </p:blipFill>
            <p:spPr>
              <a:xfrm>
                <a:off x="1549714" y="1821142"/>
                <a:ext cx="865817" cy="217208"/>
              </a:xfrm>
              <a:prstGeom prst="rect">
                <a:avLst/>
              </a:prstGeom>
            </p:spPr>
          </p:pic>
          <p:pic>
            <p:nvPicPr>
              <p:cNvPr id="68" name="Picture 67"/>
              <p:cNvPicPr>
                <a:picLocks noChangeAspect="1"/>
              </p:cNvPicPr>
              <p:nvPr/>
            </p:nvPicPr>
            <p:blipFill rotWithShape="1">
              <a:blip r:embed="rId2"/>
              <a:srcRect l="41375" t="55314" r="39071" b="34105"/>
              <a:stretch/>
            </p:blipFill>
            <p:spPr>
              <a:xfrm>
                <a:off x="759441" y="1821142"/>
                <a:ext cx="865817" cy="217208"/>
              </a:xfrm>
              <a:prstGeom prst="rect">
                <a:avLst/>
              </a:prstGeom>
            </p:spPr>
          </p:pic>
          <p:grpSp>
            <p:nvGrpSpPr>
              <p:cNvPr id="69" name="Group 68"/>
              <p:cNvGrpSpPr/>
              <p:nvPr/>
            </p:nvGrpSpPr>
            <p:grpSpPr>
              <a:xfrm>
                <a:off x="761999" y="2029093"/>
                <a:ext cx="865817" cy="1228457"/>
                <a:chOff x="9069273" y="1187554"/>
                <a:chExt cx="3076973" cy="5342634"/>
              </a:xfrm>
            </p:grpSpPr>
            <p:pic>
              <p:nvPicPr>
                <p:cNvPr id="85" name="Picture 84"/>
                <p:cNvPicPr>
                  <a:picLocks noChangeAspect="1"/>
                </p:cNvPicPr>
                <p:nvPr/>
              </p:nvPicPr>
              <p:blipFill rotWithShape="1">
                <a:blip r:embed="rId2"/>
                <a:srcRect l="41506" t="39665" r="39071" b="25263"/>
                <a:stretch/>
              </p:blipFill>
              <p:spPr>
                <a:xfrm>
                  <a:off x="9069279" y="1187554"/>
                  <a:ext cx="3056504" cy="3131280"/>
                </a:xfrm>
                <a:prstGeom prst="rect">
                  <a:avLst/>
                </a:prstGeom>
              </p:spPr>
            </p:pic>
            <p:pic>
              <p:nvPicPr>
                <p:cNvPr id="86" name="Picture 85"/>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70" name="Group 69"/>
              <p:cNvGrpSpPr/>
              <p:nvPr/>
            </p:nvGrpSpPr>
            <p:grpSpPr>
              <a:xfrm>
                <a:off x="1551618" y="2029093"/>
                <a:ext cx="861069" cy="1228457"/>
                <a:chOff x="5274449" y="1187554"/>
                <a:chExt cx="3060099" cy="5342635"/>
              </a:xfrm>
            </p:grpSpPr>
            <p:pic>
              <p:nvPicPr>
                <p:cNvPr id="83" name="Picture 82"/>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84" name="Picture 83"/>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71" name="Group 70"/>
              <p:cNvGrpSpPr/>
              <p:nvPr/>
            </p:nvGrpSpPr>
            <p:grpSpPr>
              <a:xfrm>
                <a:off x="2362200" y="2029093"/>
                <a:ext cx="865817" cy="1228457"/>
                <a:chOff x="9069273" y="1187554"/>
                <a:chExt cx="3076973" cy="5342634"/>
              </a:xfrm>
            </p:grpSpPr>
            <p:pic>
              <p:nvPicPr>
                <p:cNvPr id="81" name="Picture 80"/>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82" name="Picture 81"/>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72" name="Group 71"/>
              <p:cNvGrpSpPr/>
              <p:nvPr/>
            </p:nvGrpSpPr>
            <p:grpSpPr>
              <a:xfrm>
                <a:off x="3151818" y="2029093"/>
                <a:ext cx="861069" cy="1228457"/>
                <a:chOff x="5274449" y="1187554"/>
                <a:chExt cx="3060099" cy="5342635"/>
              </a:xfrm>
            </p:grpSpPr>
            <p:pic>
              <p:nvPicPr>
                <p:cNvPr id="79" name="Picture 78"/>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80" name="Picture 79"/>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73" name="Group 72"/>
              <p:cNvGrpSpPr/>
              <p:nvPr/>
            </p:nvGrpSpPr>
            <p:grpSpPr>
              <a:xfrm>
                <a:off x="3962400" y="2029093"/>
                <a:ext cx="865817" cy="1228457"/>
                <a:chOff x="9069273" y="1187554"/>
                <a:chExt cx="3076973" cy="5342634"/>
              </a:xfrm>
            </p:grpSpPr>
            <p:pic>
              <p:nvPicPr>
                <p:cNvPr id="77" name="Picture 76"/>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78" name="Picture 77"/>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sp>
          <p:nvSpPr>
            <p:cNvPr id="87" name="TextBox 86"/>
            <p:cNvSpPr txBox="1"/>
            <p:nvPr/>
          </p:nvSpPr>
          <p:spPr>
            <a:xfrm>
              <a:off x="3169103" y="1257794"/>
              <a:ext cx="1776875" cy="1477328"/>
            </a:xfrm>
            <a:prstGeom prst="rect">
              <a:avLst/>
            </a:prstGeom>
            <a:noFill/>
          </p:spPr>
          <p:txBody>
            <a:bodyPr wrap="square" rtlCol="0">
              <a:spAutoFit/>
            </a:bodyPr>
            <a:lstStyle/>
            <a:p>
              <a:r>
                <a:rPr lang="vi-VN" sz="9000" b="1" dirty="0" smtClean="0">
                  <a:ln>
                    <a:solidFill>
                      <a:schemeClr val="bg1">
                        <a:lumMod val="85000"/>
                      </a:schemeClr>
                    </a:solidFill>
                  </a:ln>
                  <a:latin typeface="HP001 4 hàng" panose="020B0603050302020204" pitchFamily="34" charset="-93"/>
                </a:rPr>
                <a:t>c</a:t>
              </a:r>
              <a:r>
                <a:rPr lang="el-GR" sz="9000" b="1" dirty="0" smtClean="0">
                  <a:ln>
                    <a:solidFill>
                      <a:schemeClr val="bg1">
                        <a:lumMod val="85000"/>
                      </a:schemeClr>
                    </a:solidFill>
                  </a:ln>
                  <a:latin typeface="HP001 4 hàng" panose="020B0603050302020204" pitchFamily="34" charset="-93"/>
                </a:rPr>
                <a:t>Ϊ</a:t>
              </a:r>
              <a:endParaRPr lang="vi-VN" sz="9000" dirty="0">
                <a:ln>
                  <a:solidFill>
                    <a:schemeClr val="bg1">
                      <a:lumMod val="85000"/>
                    </a:schemeClr>
                  </a:solidFill>
                </a:ln>
              </a:endParaRPr>
            </a:p>
          </p:txBody>
        </p:sp>
      </p:grpSp>
      <p:grpSp>
        <p:nvGrpSpPr>
          <p:cNvPr id="59" name="Group 58"/>
          <p:cNvGrpSpPr/>
          <p:nvPr/>
        </p:nvGrpSpPr>
        <p:grpSpPr>
          <a:xfrm>
            <a:off x="2851694" y="689553"/>
            <a:ext cx="6144141" cy="1856937"/>
            <a:chOff x="2339787" y="1081792"/>
            <a:chExt cx="6144141" cy="1856937"/>
          </a:xfrm>
        </p:grpSpPr>
        <p:grpSp>
          <p:nvGrpSpPr>
            <p:cNvPr id="60" name="Group 59"/>
            <p:cNvGrpSpPr/>
            <p:nvPr/>
          </p:nvGrpSpPr>
          <p:grpSpPr>
            <a:xfrm>
              <a:off x="2339787" y="1081792"/>
              <a:ext cx="6144141" cy="1856937"/>
              <a:chOff x="759441" y="1821142"/>
              <a:chExt cx="4068776" cy="1436408"/>
            </a:xfrm>
          </p:grpSpPr>
          <p:pic>
            <p:nvPicPr>
              <p:cNvPr id="63" name="Picture 62"/>
              <p:cNvPicPr>
                <a:picLocks noChangeAspect="1"/>
              </p:cNvPicPr>
              <p:nvPr/>
            </p:nvPicPr>
            <p:blipFill rotWithShape="1">
              <a:blip r:embed="rId2"/>
              <a:srcRect l="41375" t="55314" r="39071" b="34105"/>
              <a:stretch/>
            </p:blipFill>
            <p:spPr>
              <a:xfrm>
                <a:off x="3962400" y="1838681"/>
                <a:ext cx="865817" cy="217208"/>
              </a:xfrm>
              <a:prstGeom prst="rect">
                <a:avLst/>
              </a:prstGeom>
            </p:spPr>
          </p:pic>
          <p:pic>
            <p:nvPicPr>
              <p:cNvPr id="74" name="Picture 73"/>
              <p:cNvPicPr>
                <a:picLocks noChangeAspect="1"/>
              </p:cNvPicPr>
              <p:nvPr/>
            </p:nvPicPr>
            <p:blipFill rotWithShape="1">
              <a:blip r:embed="rId2"/>
              <a:srcRect l="41375" t="55314" r="39071" b="34105"/>
              <a:stretch/>
            </p:blipFill>
            <p:spPr>
              <a:xfrm>
                <a:off x="3151810" y="1839656"/>
                <a:ext cx="865817" cy="217208"/>
              </a:xfrm>
              <a:prstGeom prst="rect">
                <a:avLst/>
              </a:prstGeom>
            </p:spPr>
          </p:pic>
          <p:pic>
            <p:nvPicPr>
              <p:cNvPr id="75" name="Picture 74"/>
              <p:cNvPicPr>
                <a:picLocks noChangeAspect="1"/>
              </p:cNvPicPr>
              <p:nvPr/>
            </p:nvPicPr>
            <p:blipFill rotWithShape="1">
              <a:blip r:embed="rId2"/>
              <a:srcRect l="41375" t="55314" r="39071" b="34105"/>
              <a:stretch/>
            </p:blipFill>
            <p:spPr>
              <a:xfrm>
                <a:off x="2362200" y="1830399"/>
                <a:ext cx="865817" cy="217208"/>
              </a:xfrm>
              <a:prstGeom prst="rect">
                <a:avLst/>
              </a:prstGeom>
            </p:spPr>
          </p:pic>
          <p:pic>
            <p:nvPicPr>
              <p:cNvPr id="76" name="Picture 75"/>
              <p:cNvPicPr>
                <a:picLocks noChangeAspect="1"/>
              </p:cNvPicPr>
              <p:nvPr/>
            </p:nvPicPr>
            <p:blipFill rotWithShape="1">
              <a:blip r:embed="rId2"/>
              <a:srcRect l="41375" t="55314" r="39071" b="34105"/>
              <a:stretch/>
            </p:blipFill>
            <p:spPr>
              <a:xfrm>
                <a:off x="1549714" y="1821142"/>
                <a:ext cx="865817" cy="217208"/>
              </a:xfrm>
              <a:prstGeom prst="rect">
                <a:avLst/>
              </a:prstGeom>
            </p:spPr>
          </p:pic>
          <p:pic>
            <p:nvPicPr>
              <p:cNvPr id="88" name="Picture 87"/>
              <p:cNvPicPr>
                <a:picLocks noChangeAspect="1"/>
              </p:cNvPicPr>
              <p:nvPr/>
            </p:nvPicPr>
            <p:blipFill rotWithShape="1">
              <a:blip r:embed="rId2"/>
              <a:srcRect l="41375" t="55314" r="39071" b="34105"/>
              <a:stretch/>
            </p:blipFill>
            <p:spPr>
              <a:xfrm>
                <a:off x="759441" y="1821142"/>
                <a:ext cx="865817" cy="217208"/>
              </a:xfrm>
              <a:prstGeom prst="rect">
                <a:avLst/>
              </a:prstGeom>
            </p:spPr>
          </p:pic>
          <p:grpSp>
            <p:nvGrpSpPr>
              <p:cNvPr id="89" name="Group 88"/>
              <p:cNvGrpSpPr/>
              <p:nvPr/>
            </p:nvGrpSpPr>
            <p:grpSpPr>
              <a:xfrm>
                <a:off x="762000" y="2029093"/>
                <a:ext cx="865817" cy="1228457"/>
                <a:chOff x="9069273" y="1187554"/>
                <a:chExt cx="3076973" cy="5342634"/>
              </a:xfrm>
            </p:grpSpPr>
            <p:pic>
              <p:nvPicPr>
                <p:cNvPr id="104" name="Picture 103"/>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105" name="Picture 104"/>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90" name="Group 89"/>
              <p:cNvGrpSpPr/>
              <p:nvPr/>
            </p:nvGrpSpPr>
            <p:grpSpPr>
              <a:xfrm>
                <a:off x="1551618" y="2029093"/>
                <a:ext cx="861069" cy="1228457"/>
                <a:chOff x="5274449" y="1187554"/>
                <a:chExt cx="3060099" cy="5342635"/>
              </a:xfrm>
            </p:grpSpPr>
            <p:pic>
              <p:nvPicPr>
                <p:cNvPr id="102" name="Picture 101"/>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103" name="Picture 102"/>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93" name="Group 92"/>
              <p:cNvGrpSpPr/>
              <p:nvPr/>
            </p:nvGrpSpPr>
            <p:grpSpPr>
              <a:xfrm>
                <a:off x="2362200" y="2029093"/>
                <a:ext cx="865817" cy="1228457"/>
                <a:chOff x="9069273" y="1187554"/>
                <a:chExt cx="3076973" cy="5342634"/>
              </a:xfrm>
            </p:grpSpPr>
            <p:pic>
              <p:nvPicPr>
                <p:cNvPr id="100" name="Picture 99"/>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101" name="Picture 100"/>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nvGrpSpPr>
              <p:cNvPr id="94" name="Group 93"/>
              <p:cNvGrpSpPr/>
              <p:nvPr/>
            </p:nvGrpSpPr>
            <p:grpSpPr>
              <a:xfrm>
                <a:off x="3151818" y="2029093"/>
                <a:ext cx="861069" cy="1228457"/>
                <a:chOff x="5274449" y="1187554"/>
                <a:chExt cx="3060099" cy="5342635"/>
              </a:xfrm>
            </p:grpSpPr>
            <p:pic>
              <p:nvPicPr>
                <p:cNvPr id="98" name="Picture 97"/>
                <p:cNvPicPr>
                  <a:picLocks noChangeAspect="1"/>
                </p:cNvPicPr>
                <p:nvPr/>
              </p:nvPicPr>
              <p:blipFill rotWithShape="1">
                <a:blip r:embed="rId2"/>
                <a:srcRect l="41889" t="39665" r="39071" b="25263"/>
                <a:stretch/>
              </p:blipFill>
              <p:spPr>
                <a:xfrm>
                  <a:off x="5338407" y="1187554"/>
                  <a:ext cx="2996141" cy="3131281"/>
                </a:xfrm>
                <a:prstGeom prst="rect">
                  <a:avLst/>
                </a:prstGeom>
              </p:spPr>
            </p:pic>
            <p:pic>
              <p:nvPicPr>
                <p:cNvPr id="99" name="Picture 98"/>
                <p:cNvPicPr>
                  <a:picLocks noChangeAspect="1"/>
                </p:cNvPicPr>
                <p:nvPr/>
              </p:nvPicPr>
              <p:blipFill rotWithShape="1">
                <a:blip r:embed="rId2"/>
                <a:srcRect l="41506" t="40463" r="39071" b="34105"/>
                <a:stretch/>
              </p:blipFill>
              <p:spPr>
                <a:xfrm>
                  <a:off x="5274449" y="4259557"/>
                  <a:ext cx="3056503" cy="2270632"/>
                </a:xfrm>
                <a:prstGeom prst="rect">
                  <a:avLst/>
                </a:prstGeom>
              </p:spPr>
            </p:pic>
          </p:grpSp>
          <p:grpSp>
            <p:nvGrpSpPr>
              <p:cNvPr id="95" name="Group 94"/>
              <p:cNvGrpSpPr/>
              <p:nvPr/>
            </p:nvGrpSpPr>
            <p:grpSpPr>
              <a:xfrm>
                <a:off x="3962400" y="2029093"/>
                <a:ext cx="865817" cy="1228457"/>
                <a:chOff x="9069273" y="1187554"/>
                <a:chExt cx="3076973" cy="5342634"/>
              </a:xfrm>
            </p:grpSpPr>
            <p:pic>
              <p:nvPicPr>
                <p:cNvPr id="96" name="Picture 95"/>
                <p:cNvPicPr>
                  <a:picLocks noChangeAspect="1"/>
                </p:cNvPicPr>
                <p:nvPr/>
              </p:nvPicPr>
              <p:blipFill rotWithShape="1">
                <a:blip r:embed="rId2"/>
                <a:srcRect l="41506" t="39665" r="39071" b="25263"/>
                <a:stretch/>
              </p:blipFill>
              <p:spPr>
                <a:xfrm>
                  <a:off x="9069273" y="1187554"/>
                  <a:ext cx="3056503" cy="3131280"/>
                </a:xfrm>
                <a:prstGeom prst="rect">
                  <a:avLst/>
                </a:prstGeom>
              </p:spPr>
            </p:pic>
            <p:pic>
              <p:nvPicPr>
                <p:cNvPr id="97" name="Picture 96"/>
                <p:cNvPicPr>
                  <a:picLocks noChangeAspect="1"/>
                </p:cNvPicPr>
                <p:nvPr/>
              </p:nvPicPr>
              <p:blipFill rotWithShape="1">
                <a:blip r:embed="rId2"/>
                <a:srcRect l="41375" t="40463" r="39071" b="34105"/>
                <a:stretch/>
              </p:blipFill>
              <p:spPr>
                <a:xfrm>
                  <a:off x="9069273" y="4259556"/>
                  <a:ext cx="3076973" cy="2270632"/>
                </a:xfrm>
                <a:prstGeom prst="rect">
                  <a:avLst/>
                </a:prstGeom>
              </p:spPr>
            </p:pic>
          </p:grpSp>
        </p:grpSp>
        <p:sp>
          <p:nvSpPr>
            <p:cNvPr id="61" name="TextBox 60"/>
            <p:cNvSpPr txBox="1"/>
            <p:nvPr/>
          </p:nvSpPr>
          <p:spPr>
            <a:xfrm>
              <a:off x="2793997" y="1276287"/>
              <a:ext cx="2160679" cy="1477328"/>
            </a:xfrm>
            <a:prstGeom prst="rect">
              <a:avLst/>
            </a:prstGeom>
            <a:noFill/>
          </p:spPr>
          <p:txBody>
            <a:bodyPr wrap="square" rtlCol="0">
              <a:spAutoFit/>
            </a:bodyPr>
            <a:lstStyle/>
            <a:p>
              <a:r>
                <a:rPr lang="vi-VN" sz="9000" b="1" dirty="0">
                  <a:ln>
                    <a:solidFill>
                      <a:schemeClr val="bg1">
                        <a:lumMod val="85000"/>
                      </a:schemeClr>
                    </a:solidFill>
                  </a:ln>
                  <a:latin typeface="HP001 4 hàng" panose="020B0603050302020204" pitchFamily="34" charset="-93"/>
                </a:rPr>
                <a:t>b</a:t>
              </a:r>
              <a:r>
                <a:rPr lang="vi-VN" sz="9000" b="1" dirty="0" smtClean="0">
                  <a:ln>
                    <a:solidFill>
                      <a:schemeClr val="bg1">
                        <a:lumMod val="85000"/>
                      </a:schemeClr>
                    </a:solidFill>
                  </a:ln>
                  <a:latin typeface="HP001 4 hàng" panose="020B0603050302020204" pitchFamily="34" charset="-93"/>
                </a:rPr>
                <a:t>ập </a:t>
              </a:r>
              <a:endParaRPr lang="vi-VN" sz="9000" dirty="0">
                <a:ln>
                  <a:solidFill>
                    <a:schemeClr val="bg1">
                      <a:lumMod val="85000"/>
                    </a:schemeClr>
                  </a:solidFill>
                </a:ln>
              </a:endParaRPr>
            </a:p>
          </p:txBody>
        </p:sp>
      </p:grpSp>
      <p:sp>
        <p:nvSpPr>
          <p:cNvPr id="48" name="TextBox 47"/>
          <p:cNvSpPr txBox="1"/>
          <p:nvPr/>
        </p:nvSpPr>
        <p:spPr>
          <a:xfrm>
            <a:off x="5725895" y="870351"/>
            <a:ext cx="2662131" cy="1477328"/>
          </a:xfrm>
          <a:prstGeom prst="rect">
            <a:avLst/>
          </a:prstGeom>
          <a:noFill/>
        </p:spPr>
        <p:txBody>
          <a:bodyPr wrap="square" rtlCol="0">
            <a:spAutoFit/>
          </a:bodyPr>
          <a:lstStyle/>
          <a:p>
            <a:r>
              <a:rPr lang="el-GR" sz="9000" b="1" dirty="0" smtClean="0">
                <a:ln>
                  <a:solidFill>
                    <a:schemeClr val="bg1">
                      <a:lumMod val="85000"/>
                    </a:schemeClr>
                  </a:solidFill>
                </a:ln>
                <a:latin typeface="HP001 4 hàng" panose="020B0603050302020204" pitchFamily="34" charset="-93"/>
              </a:rPr>
              <a:t>χ</a:t>
            </a:r>
            <a:r>
              <a:rPr lang="vi-VN" sz="9000" b="1" dirty="0" smtClean="0">
                <a:ln>
                  <a:solidFill>
                    <a:schemeClr val="bg1">
                      <a:lumMod val="85000"/>
                    </a:schemeClr>
                  </a:solidFill>
                </a:ln>
                <a:latin typeface="HP001 4 hàng" panose="020B0603050302020204" pitchFamily="34" charset="-93"/>
              </a:rPr>
              <a:t>Ĺnh</a:t>
            </a:r>
            <a:endParaRPr lang="vi-VN" sz="9000" dirty="0">
              <a:ln>
                <a:solidFill>
                  <a:schemeClr val="bg1">
                    <a:lumMod val="85000"/>
                  </a:schemeClr>
                </a:solidFill>
              </a:ln>
            </a:endParaRPr>
          </a:p>
        </p:txBody>
      </p:sp>
      <p:sp>
        <p:nvSpPr>
          <p:cNvPr id="49" name="TextBox 48"/>
          <p:cNvSpPr txBox="1"/>
          <p:nvPr/>
        </p:nvSpPr>
        <p:spPr>
          <a:xfrm>
            <a:off x="5496436" y="3907060"/>
            <a:ext cx="1848418" cy="1477328"/>
          </a:xfrm>
          <a:prstGeom prst="rect">
            <a:avLst/>
          </a:prstGeom>
          <a:noFill/>
        </p:spPr>
        <p:txBody>
          <a:bodyPr wrap="square" rtlCol="0">
            <a:spAutoFit/>
          </a:bodyPr>
          <a:lstStyle/>
          <a:p>
            <a:r>
              <a:rPr lang="vi-VN" sz="9000" b="1" dirty="0" smtClean="0">
                <a:ln>
                  <a:solidFill>
                    <a:schemeClr val="bg1">
                      <a:lumMod val="85000"/>
                    </a:schemeClr>
                  </a:solidFill>
                </a:ln>
                <a:latin typeface="HP001 4 hàng" panose="020B0603050302020204" pitchFamily="34" charset="-93"/>
              </a:rPr>
              <a:t>ế</a:t>
            </a:r>
            <a:r>
              <a:rPr lang="el-GR" sz="9000" b="1" dirty="0" smtClean="0">
                <a:ln>
                  <a:solidFill>
                    <a:schemeClr val="bg1">
                      <a:lumMod val="85000"/>
                    </a:schemeClr>
                  </a:solidFill>
                </a:ln>
                <a:latin typeface="HP001 4 hàng" panose="020B0603050302020204" pitchFamily="34" charset="-93"/>
              </a:rPr>
              <a:t>ε</a:t>
            </a:r>
            <a:endParaRPr lang="vi-VN" sz="9000" dirty="0">
              <a:ln>
                <a:solidFill>
                  <a:schemeClr val="bg1">
                    <a:lumMod val="85000"/>
                  </a:schemeClr>
                </a:solidFill>
              </a:ln>
            </a:endParaRPr>
          </a:p>
        </p:txBody>
      </p:sp>
    </p:spTree>
    <p:extLst>
      <p:ext uri="{BB962C8B-B14F-4D97-AF65-F5344CB8AC3E}">
        <p14:creationId xmlns:p14="http://schemas.microsoft.com/office/powerpoint/2010/main" val="21004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443063" cy="3631763"/>
          </a:xfrm>
          <a:prstGeom prst="rect">
            <a:avLst/>
          </a:prstGeom>
          <a:noFill/>
        </p:spPr>
        <p:txBody>
          <a:bodyPr wrap="none" rtlCol="0">
            <a:spAutoFit/>
          </a:bodyPr>
          <a:lstStyle/>
          <a:p>
            <a:pPr algn="ctr"/>
            <a:r>
              <a:rPr lang="en-US" sz="11500" b="1" dirty="0" err="1" smtClean="0">
                <a:solidFill>
                  <a:srgbClr val="0000FF"/>
                </a:solidFill>
                <a:latin typeface="UTM Avo" panose="02040603050506020204" pitchFamily="18" charset="0"/>
              </a:rPr>
              <a:t>Đọc</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bài</a:t>
            </a:r>
            <a:r>
              <a:rPr lang="en-US" sz="11500" b="1" dirty="0" smtClean="0">
                <a:solidFill>
                  <a:srgbClr val="0000FF"/>
                </a:solidFill>
                <a:latin typeface="UTM Avo" panose="02040603050506020204" pitchFamily="18" charset="0"/>
              </a:rPr>
              <a:t> </a:t>
            </a:r>
          </a:p>
          <a:p>
            <a:pPr algn="ctr"/>
            <a:r>
              <a:rPr lang="en-US" sz="11500" b="1" dirty="0" err="1" smtClean="0">
                <a:solidFill>
                  <a:srgbClr val="0000FF"/>
                </a:solidFill>
                <a:latin typeface="UTM Avo" panose="02040603050506020204" pitchFamily="18" charset="0"/>
              </a:rPr>
              <a:t>ứng</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dụng</a:t>
            </a:r>
            <a:endParaRPr lang="vi-VN" sz="11500" b="1" dirty="0">
              <a:solidFill>
                <a:srgbClr val="0000FF"/>
              </a:solidFill>
            </a:endParaRPr>
          </a:p>
        </p:txBody>
      </p:sp>
    </p:spTree>
    <p:extLst>
      <p:ext uri="{BB962C8B-B14F-4D97-AF65-F5344CB8AC3E}">
        <p14:creationId xmlns:p14="http://schemas.microsoft.com/office/powerpoint/2010/main" val="2086019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9494" t="27196" r="36179" b="38766"/>
          <a:stretch/>
        </p:blipFill>
        <p:spPr>
          <a:xfrm>
            <a:off x="2978727" y="387927"/>
            <a:ext cx="8894619" cy="6262255"/>
          </a:xfrm>
          <a:prstGeom prst="rect">
            <a:avLst/>
          </a:prstGeom>
          <a:ln>
            <a:noFill/>
          </a:ln>
          <a:effectLst>
            <a:softEdge rad="112500"/>
          </a:effectLst>
        </p:spPr>
      </p:pic>
      <p:pic>
        <p:nvPicPr>
          <p:cNvPr id="3" name="Picture 2"/>
          <p:cNvPicPr>
            <a:picLocks noChangeAspect="1"/>
          </p:cNvPicPr>
          <p:nvPr/>
        </p:nvPicPr>
        <p:blipFill rotWithShape="1">
          <a:blip r:embed="rId3"/>
          <a:srcRect l="41512" t="32900" r="34052" b="35561"/>
          <a:stretch/>
        </p:blipFill>
        <p:spPr>
          <a:xfrm>
            <a:off x="223614" y="110835"/>
            <a:ext cx="3722989" cy="2715491"/>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rotWithShape="1">
          <a:blip r:embed="rId4"/>
          <a:srcRect l="32665" t="26587" r="31547" b="16875"/>
          <a:stretch/>
        </p:blipFill>
        <p:spPr>
          <a:xfrm>
            <a:off x="13855" y="2946122"/>
            <a:ext cx="4170218" cy="3704060"/>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3072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3152" y="55421"/>
            <a:ext cx="3817071"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000" b="1" dirty="0" err="1" smtClean="0">
                <a:latin typeface="UTM Avo" panose="02040603050506020204" pitchFamily="18" charset="0"/>
                <a:cs typeface="Times New Roman" panose="02020603050405020304" pitchFamily="18" charset="0"/>
              </a:rPr>
              <a:t>Bênh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vực</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bạn</a:t>
            </a:r>
            <a:endParaRPr lang="en-US" sz="4000" b="1" dirty="0">
              <a:latin typeface="UTM Avo" panose="02040603050506020204" pitchFamily="18" charset="0"/>
              <a:cs typeface="Times New Roman" panose="02020603050405020304" pitchFamily="18" charset="0"/>
            </a:endParaRPr>
          </a:p>
        </p:txBody>
      </p:sp>
      <p:sp>
        <p:nvSpPr>
          <p:cNvPr id="6" name="Rectangle 5"/>
          <p:cNvSpPr/>
          <p:nvPr/>
        </p:nvSpPr>
        <p:spPr>
          <a:xfrm>
            <a:off x="405527" y="4087027"/>
            <a:ext cx="11489750" cy="25545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Ếch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đi</a:t>
            </a:r>
            <a:r>
              <a:rPr lang="en-US" sz="3200" dirty="0" smtClean="0">
                <a:latin typeface="UTM Avo" panose="02040603050506020204" pitchFamily="18" charset="0"/>
                <a:cs typeface="Times New Roman" panose="02020603050405020304" pitchFamily="18" charset="0"/>
              </a:rPr>
              <a:t> qua </a:t>
            </a:r>
            <a:r>
              <a:rPr lang="en-US" sz="3200" dirty="0" err="1" smtClean="0">
                <a:latin typeface="UTM Avo" panose="02040603050506020204" pitchFamily="18" charset="0"/>
                <a:cs typeface="Times New Roman" panose="02020603050405020304" pitchFamily="18" charset="0"/>
              </a:rPr>
              <a:t>khúc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gỗ</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vênh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bắc</a:t>
            </a:r>
            <a:r>
              <a:rPr lang="en-US" sz="3200" dirty="0" smtClean="0">
                <a:latin typeface="UTM Avo" panose="02040603050506020204" pitchFamily="18" charset="0"/>
                <a:cs typeface="Times New Roman" panose="02020603050405020304" pitchFamily="18" charset="0"/>
              </a:rPr>
              <a:t> qua con </a:t>
            </a:r>
            <a:r>
              <a:rPr lang="en-US" sz="3200" dirty="0" err="1" smtClean="0">
                <a:latin typeface="UTM Avo" panose="02040603050506020204" pitchFamily="18" charset="0"/>
                <a:cs typeface="Times New Roman" panose="02020603050405020304" pitchFamily="18" charset="0"/>
              </a:rPr>
              <a:t>kênh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Nó</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nhìn</a:t>
            </a:r>
            <a:r>
              <a:rPr lang="en-US" sz="3200" dirty="0" smtClean="0">
                <a:latin typeface="UTM Avo" panose="02040603050506020204" pitchFamily="18" charset="0"/>
                <a:cs typeface="Times New Roman" panose="02020603050405020304" pitchFamily="18" charset="0"/>
              </a:rPr>
              <a:t> sang </a:t>
            </a:r>
            <a:r>
              <a:rPr lang="en-US" sz="3200" dirty="0" err="1" smtClean="0">
                <a:latin typeface="UTM Avo" panose="02040603050506020204" pitchFamily="18" charset="0"/>
                <a:cs typeface="Times New Roman" panose="02020603050405020304" pitchFamily="18" charset="0"/>
              </a:rPr>
              <a:t>cánh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đồng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mông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chếch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phía</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đám</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cỏ</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rậm</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ếch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ương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đang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bị</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cò</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bắt</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nạt</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Mặt</a:t>
            </a:r>
            <a:r>
              <a:rPr lang="en-US" sz="3200" dirty="0" smtClean="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ễ</a:t>
            </a:r>
            <a:r>
              <a:rPr lang="en-US" sz="3200" dirty="0" err="1" smtClean="0">
                <a:latin typeface="UTM Avo" panose="02040603050506020204" pitchFamily="18" charset="0"/>
                <a:cs typeface="Times New Roman" panose="02020603050405020304" pitchFamily="18" charset="0"/>
              </a:rPr>
              <a:t>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ương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trắng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bệch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Ếch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đến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bênh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vực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này</a:t>
            </a:r>
            <a:r>
              <a:rPr lang="en-US" sz="3200" dirty="0" smtClean="0">
                <a:latin typeface="UTM Avo" panose="02040603050506020204" pitchFamily="18" charset="0"/>
                <a:cs typeface="Times New Roman" panose="02020603050405020304" pitchFamily="18" charset="0"/>
              </a:rPr>
              <a:t> con! </a:t>
            </a:r>
            <a:r>
              <a:rPr lang="en-US" sz="3200" dirty="0" err="1" smtClean="0">
                <a:latin typeface="UTM Avo" panose="02040603050506020204" pitchFamily="18" charset="0"/>
                <a:cs typeface="Times New Roman" panose="02020603050405020304" pitchFamily="18" charset="0"/>
              </a:rPr>
              <a:t>Bạn</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không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được</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mổ</a:t>
            </a:r>
            <a:r>
              <a:rPr lang="en-US" sz="3200" dirty="0" smtClean="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ễ</a:t>
            </a:r>
            <a:r>
              <a:rPr lang="en-US" sz="3200" dirty="0" err="1" smtClean="0">
                <a:latin typeface="UTM Avo" panose="02040603050506020204" pitchFamily="18" charset="0"/>
                <a:cs typeface="Times New Roman" panose="02020603050405020304" pitchFamily="18" charset="0"/>
              </a:rPr>
              <a:t>nh</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ương</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nhỏ</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bé</a:t>
            </a:r>
            <a:r>
              <a:rPr lang="en-US" sz="3200" dirty="0" smtClean="0">
                <a:latin typeface="UTM Avo" panose="02040603050506020204" pitchFamily="18" charset="0"/>
                <a:cs typeface="Times New Roman" panose="02020603050405020304" pitchFamily="18" charset="0"/>
              </a:rPr>
              <a:t>!”. </a:t>
            </a:r>
          </a:p>
        </p:txBody>
      </p:sp>
      <p:pic>
        <p:nvPicPr>
          <p:cNvPr id="29" name="Picture 28"/>
          <p:cNvPicPr>
            <a:picLocks noChangeAspect="1"/>
          </p:cNvPicPr>
          <p:nvPr/>
        </p:nvPicPr>
        <p:blipFill rotWithShape="1">
          <a:blip r:embed="rId2"/>
          <a:srcRect l="39494" t="27196" r="36179" b="38766"/>
          <a:stretch/>
        </p:blipFill>
        <p:spPr>
          <a:xfrm>
            <a:off x="435402" y="663244"/>
            <a:ext cx="11430001" cy="3317852"/>
          </a:xfrm>
          <a:prstGeom prst="rect">
            <a:avLst/>
          </a:prstGeom>
          <a:ln>
            <a:noFill/>
          </a:ln>
          <a:effectLst>
            <a:softEdge rad="112500"/>
          </a:effectLst>
        </p:spPr>
      </p:pic>
      <p:pic>
        <p:nvPicPr>
          <p:cNvPr id="30" name="Picture 29"/>
          <p:cNvPicPr>
            <a:picLocks noChangeAspect="1"/>
          </p:cNvPicPr>
          <p:nvPr/>
        </p:nvPicPr>
        <p:blipFill rotWithShape="1">
          <a:blip r:embed="rId3"/>
          <a:srcRect l="41512" t="32900" r="34052" b="35561"/>
          <a:stretch/>
        </p:blipFill>
        <p:spPr>
          <a:xfrm>
            <a:off x="223613" y="110839"/>
            <a:ext cx="2219051" cy="1671091"/>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1" name="Picture 30"/>
          <p:cNvPicPr>
            <a:picLocks noChangeAspect="1"/>
          </p:cNvPicPr>
          <p:nvPr/>
        </p:nvPicPr>
        <p:blipFill rotWithShape="1">
          <a:blip r:embed="rId4"/>
          <a:srcRect l="32665" t="26587" r="31547" b="16875"/>
          <a:stretch/>
        </p:blipFill>
        <p:spPr>
          <a:xfrm>
            <a:off x="90329" y="1821202"/>
            <a:ext cx="2485618" cy="220776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2" name="Rectangle 31"/>
          <p:cNvSpPr/>
          <p:nvPr/>
        </p:nvSpPr>
        <p:spPr>
          <a:xfrm>
            <a:off x="5623581" y="4087027"/>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33" name="Straight Connector 32"/>
          <p:cNvCxnSpPr/>
          <p:nvPr/>
        </p:nvCxnSpPr>
        <p:spPr>
          <a:xfrm>
            <a:off x="5229546" y="4561726"/>
            <a:ext cx="1261002" cy="4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86271" y="4089984"/>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36" name="Straight Connector 35"/>
          <p:cNvCxnSpPr/>
          <p:nvPr/>
        </p:nvCxnSpPr>
        <p:spPr>
          <a:xfrm>
            <a:off x="6692063" y="4561726"/>
            <a:ext cx="950901" cy="7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832308" y="4087027"/>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41" name="Straight Connector 40"/>
          <p:cNvCxnSpPr/>
          <p:nvPr/>
        </p:nvCxnSpPr>
        <p:spPr>
          <a:xfrm>
            <a:off x="10748374" y="4558769"/>
            <a:ext cx="950901" cy="71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361117" y="4565871"/>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45" name="Straight Connector 44"/>
          <p:cNvCxnSpPr/>
          <p:nvPr/>
        </p:nvCxnSpPr>
        <p:spPr>
          <a:xfrm>
            <a:off x="6113124" y="5044611"/>
            <a:ext cx="1114960" cy="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991426" y="5540482"/>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47" name="Straight Connector 46"/>
          <p:cNvCxnSpPr/>
          <p:nvPr/>
        </p:nvCxnSpPr>
        <p:spPr>
          <a:xfrm>
            <a:off x="6763981" y="6019222"/>
            <a:ext cx="1114960" cy="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797789" y="4576603"/>
            <a:ext cx="123258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êch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49" name="Straight Connector 48"/>
          <p:cNvCxnSpPr/>
          <p:nvPr/>
        </p:nvCxnSpPr>
        <p:spPr>
          <a:xfrm>
            <a:off x="10584315" y="5055447"/>
            <a:ext cx="1114960" cy="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247899" y="5055447"/>
            <a:ext cx="123258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êch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51" name="Straight Connector 50"/>
          <p:cNvCxnSpPr/>
          <p:nvPr/>
        </p:nvCxnSpPr>
        <p:spPr>
          <a:xfrm>
            <a:off x="4405189" y="5540378"/>
            <a:ext cx="926466" cy="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62398" y="5549842"/>
            <a:ext cx="123258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êch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54" name="Straight Connector 53"/>
          <p:cNvCxnSpPr/>
          <p:nvPr/>
        </p:nvCxnSpPr>
        <p:spPr>
          <a:xfrm>
            <a:off x="419688" y="6034773"/>
            <a:ext cx="926466" cy="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682169" y="6050316"/>
            <a:ext cx="95090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3200" dirty="0" err="1" smtClean="0">
                <a:solidFill>
                  <a:srgbClr val="FF0000"/>
                </a:solidFill>
                <a:latin typeface="UTM Avo" panose="02040603050506020204" pitchFamily="18" charset="0"/>
                <a:cs typeface="Times New Roman" panose="02020603050405020304" pitchFamily="18" charset="0"/>
              </a:rPr>
              <a:t>ênh</a:t>
            </a:r>
            <a:endParaRPr lang="en-US" sz="3200" dirty="0">
              <a:solidFill>
                <a:srgbClr val="FF0000"/>
              </a:solidFill>
              <a:latin typeface="UTM Avo" panose="02040603050506020204" pitchFamily="18" charset="0"/>
              <a:cs typeface="Times New Roman" panose="02020603050405020304" pitchFamily="18" charset="0"/>
            </a:endParaRPr>
          </a:p>
        </p:txBody>
      </p:sp>
      <p:cxnSp>
        <p:nvCxnSpPr>
          <p:cNvPr id="56" name="Straight Connector 55"/>
          <p:cNvCxnSpPr/>
          <p:nvPr/>
        </p:nvCxnSpPr>
        <p:spPr>
          <a:xfrm>
            <a:off x="3742005" y="6540373"/>
            <a:ext cx="8488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Cloud Callout 61"/>
          <p:cNvSpPr/>
          <p:nvPr/>
        </p:nvSpPr>
        <p:spPr>
          <a:xfrm>
            <a:off x="6950294" y="667547"/>
            <a:ext cx="4735010" cy="2322279"/>
          </a:xfrm>
          <a:prstGeom prst="cloudCallout">
            <a:avLst>
              <a:gd name="adj1" fmla="val 34994"/>
              <a:gd name="adj2" fmla="val 18516"/>
            </a:avLst>
          </a:prstGeom>
          <a:solidFill>
            <a:srgbClr val="FFFF0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600" dirty="0"/>
          </a:p>
        </p:txBody>
      </p:sp>
      <p:sp>
        <p:nvSpPr>
          <p:cNvPr id="63" name="TextBox 62"/>
          <p:cNvSpPr txBox="1"/>
          <p:nvPr/>
        </p:nvSpPr>
        <p:spPr>
          <a:xfrm>
            <a:off x="7156900" y="1288115"/>
            <a:ext cx="4873477" cy="1077218"/>
          </a:xfrm>
          <a:prstGeom prst="rect">
            <a:avLst/>
          </a:prstGeom>
          <a:noFill/>
        </p:spPr>
        <p:txBody>
          <a:bodyPr wrap="square" rtlCol="0">
            <a:spAutoFit/>
          </a:bodyPr>
          <a:lstStyle/>
          <a:p>
            <a:pPr algn="ctr"/>
            <a:r>
              <a:rPr lang="en-US" sz="3200" b="1" dirty="0" err="1" smtClean="0">
                <a:latin typeface="UTM Avo" panose="02040603050506020204" pitchFamily="18" charset="0"/>
                <a:cs typeface="Times New Roman" panose="02020603050405020304" pitchFamily="18" charset="0"/>
              </a:rPr>
              <a:t>Ếch</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làm</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gì</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để</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bênh</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vực</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ễnh</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ương</a:t>
            </a:r>
            <a:r>
              <a:rPr lang="en-US" sz="3200" b="1" dirty="0" smtClean="0">
                <a:latin typeface="UTM Avo" panose="020406030505060202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64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1000"/>
                                        <p:tgtEl>
                                          <p:spTgt spid="62"/>
                                        </p:tgtEl>
                                      </p:cBhvr>
                                    </p:animEffect>
                                    <p:anim calcmode="lin" valueType="num">
                                      <p:cBhvr>
                                        <p:cTn id="112" dur="1000" fill="hold"/>
                                        <p:tgtEl>
                                          <p:spTgt spid="62"/>
                                        </p:tgtEl>
                                        <p:attrNameLst>
                                          <p:attrName>ppt_x</p:attrName>
                                        </p:attrNameLst>
                                      </p:cBhvr>
                                      <p:tavLst>
                                        <p:tav tm="0">
                                          <p:val>
                                            <p:strVal val="#ppt_x"/>
                                          </p:val>
                                        </p:tav>
                                        <p:tav tm="100000">
                                          <p:val>
                                            <p:strVal val="#ppt_x"/>
                                          </p:val>
                                        </p:tav>
                                      </p:tavLst>
                                    </p:anim>
                                    <p:anim calcmode="lin" valueType="num">
                                      <p:cBhvr>
                                        <p:cTn id="113" dur="1000" fill="hold"/>
                                        <p:tgtEl>
                                          <p:spTgt spid="62"/>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1000"/>
                                        <p:tgtEl>
                                          <p:spTgt spid="63"/>
                                        </p:tgtEl>
                                      </p:cBhvr>
                                    </p:animEffect>
                                    <p:anim calcmode="lin" valueType="num">
                                      <p:cBhvr>
                                        <p:cTn id="117" dur="1000" fill="hold"/>
                                        <p:tgtEl>
                                          <p:spTgt spid="63"/>
                                        </p:tgtEl>
                                        <p:attrNameLst>
                                          <p:attrName>ppt_x</p:attrName>
                                        </p:attrNameLst>
                                      </p:cBhvr>
                                      <p:tavLst>
                                        <p:tav tm="0">
                                          <p:val>
                                            <p:strVal val="#ppt_x"/>
                                          </p:val>
                                        </p:tav>
                                        <p:tav tm="100000">
                                          <p:val>
                                            <p:strVal val="#ppt_x"/>
                                          </p:val>
                                        </p:tav>
                                      </p:tavLst>
                                    </p:anim>
                                    <p:anim calcmode="lin" valueType="num">
                                      <p:cBhvr>
                                        <p:cTn id="11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6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2" grpId="2"/>
      <p:bldP spid="35" grpId="0"/>
      <p:bldP spid="35" grpId="1"/>
      <p:bldP spid="35" grpId="2"/>
      <p:bldP spid="40" grpId="0"/>
      <p:bldP spid="40" grpId="1"/>
      <p:bldP spid="40" grpId="2"/>
      <p:bldP spid="44" grpId="0"/>
      <p:bldP spid="44" grpId="1"/>
      <p:bldP spid="44" grpId="2"/>
      <p:bldP spid="46" grpId="0"/>
      <p:bldP spid="46" grpId="1"/>
      <p:bldP spid="46" grpId="2"/>
      <p:bldP spid="48" grpId="0"/>
      <p:bldP spid="50" grpId="0"/>
      <p:bldP spid="53" grpId="0"/>
      <p:bldP spid="55" grpId="0"/>
      <p:bldP spid="55" grpId="1"/>
      <p:bldP spid="55" grpId="2"/>
      <p:bldP spid="62" grpId="0" animBg="1"/>
      <p:bldP spid="62" grpId="1" animBg="1"/>
      <p:bldP spid="63" grpId="0"/>
      <p:bldP spid="6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54948" b="60807" l="51391" r="54466"/>
                    </a14:imgEffect>
                  </a14:imgLayer>
                </a14:imgProps>
              </a:ext>
            </a:extLst>
          </a:blip>
          <a:srcRect l="52277" t="54596" r="45487" b="41664"/>
          <a:stretch/>
        </p:blipFill>
        <p:spPr>
          <a:xfrm>
            <a:off x="10284" y="-67237"/>
            <a:ext cx="1044295" cy="981637"/>
          </a:xfrm>
          <a:prstGeom prst="rect">
            <a:avLst/>
          </a:prstGeom>
        </p:spPr>
      </p:pic>
      <p:sp>
        <p:nvSpPr>
          <p:cNvPr id="5" name="TextBox 4"/>
          <p:cNvSpPr txBox="1"/>
          <p:nvPr/>
        </p:nvSpPr>
        <p:spPr>
          <a:xfrm>
            <a:off x="1054579" y="28715"/>
            <a:ext cx="2738250" cy="584775"/>
          </a:xfrm>
          <a:prstGeom prst="rect">
            <a:avLst/>
          </a:prstGeom>
          <a:noFill/>
        </p:spPr>
        <p:txBody>
          <a:bodyPr wrap="none" rtlCol="0">
            <a:spAutoFit/>
          </a:bodyPr>
          <a:lstStyle/>
          <a:p>
            <a:r>
              <a:rPr lang="en-US" sz="3200" b="1" dirty="0" err="1" smtClean="0">
                <a:solidFill>
                  <a:srgbClr val="0000FF"/>
                </a:solidFill>
                <a:latin typeface="UTM Avo" panose="02040603050506020204" pitchFamily="18" charset="0"/>
                <a:cs typeface="Times New Roman" panose="02020603050405020304" pitchFamily="18" charset="0"/>
              </a:rPr>
              <a:t>Nói</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và</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nghe</a:t>
            </a:r>
            <a:endParaRPr lang="vi-VN" sz="3200" b="1" dirty="0">
              <a:solidFill>
                <a:srgbClr val="0000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31066" y="1998133"/>
            <a:ext cx="6994610" cy="5091559"/>
            <a:chOff x="2249715" y="2107237"/>
            <a:chExt cx="7001782" cy="4418068"/>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55272"/>
                      </a14:imgEffect>
                    </a14:imgLayer>
                  </a14:imgProps>
                </a:ext>
                <a:ext uri="{28A0092B-C50C-407E-A947-70E740481C1C}">
                  <a14:useLocalDpi xmlns:a14="http://schemas.microsoft.com/office/drawing/2010/main" val="0"/>
                </a:ext>
              </a:extLst>
            </a:blip>
            <a:stretch>
              <a:fillRect/>
            </a:stretch>
          </p:blipFill>
          <p:spPr>
            <a:xfrm>
              <a:off x="2249715" y="2248580"/>
              <a:ext cx="7001782" cy="4276725"/>
            </a:xfrm>
            <a:prstGeom prst="rect">
              <a:avLst/>
            </a:prstGeom>
          </p:spPr>
        </p:pic>
        <p:grpSp>
          <p:nvGrpSpPr>
            <p:cNvPr id="8" name="Group 7"/>
            <p:cNvGrpSpPr/>
            <p:nvPr/>
          </p:nvGrpSpPr>
          <p:grpSpPr>
            <a:xfrm>
              <a:off x="5123541" y="2107237"/>
              <a:ext cx="3387725" cy="4276725"/>
              <a:chOff x="6516913" y="583238"/>
              <a:chExt cx="3387725" cy="4276725"/>
            </a:xfrm>
          </p:grpSpPr>
          <p:sp>
            <p:nvSpPr>
              <p:cNvPr id="9" name="Oval 8"/>
              <p:cNvSpPr/>
              <p:nvPr/>
            </p:nvSpPr>
            <p:spPr>
              <a:xfrm>
                <a:off x="7537223" y="2147718"/>
                <a:ext cx="1268639" cy="11477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5">
                        <a14:imgEffect>
                          <a14:backgroundRemoval t="9800" b="97105" l="42173" r="99840"/>
                        </a14:imgEffect>
                      </a14:imgLayer>
                    </a14:imgProps>
                  </a:ext>
                  <a:ext uri="{28A0092B-C50C-407E-A947-70E740481C1C}">
                    <a14:useLocalDpi xmlns:a14="http://schemas.microsoft.com/office/drawing/2010/main" val="0"/>
                  </a:ext>
                </a:extLst>
              </a:blip>
              <a:srcRect l="43184"/>
              <a:stretch/>
            </p:blipFill>
            <p:spPr>
              <a:xfrm>
                <a:off x="6516913" y="583238"/>
                <a:ext cx="3387725" cy="4276725"/>
              </a:xfrm>
              <a:prstGeom prst="rect">
                <a:avLst/>
              </a:prstGeom>
            </p:spPr>
          </p:pic>
        </p:grpSp>
      </p:grpSp>
      <p:sp>
        <p:nvSpPr>
          <p:cNvPr id="15" name="TextBox 14"/>
          <p:cNvSpPr txBox="1"/>
          <p:nvPr/>
        </p:nvSpPr>
        <p:spPr>
          <a:xfrm>
            <a:off x="3031066" y="1042179"/>
            <a:ext cx="6893704" cy="1323439"/>
          </a:xfrm>
          <a:prstGeom prst="rect">
            <a:avLst/>
          </a:prstGeom>
          <a:noFill/>
        </p:spPr>
        <p:txBody>
          <a:bodyPr wrap="square" rtlCol="0">
            <a:spAutoFit/>
          </a:bodyPr>
          <a:lstStyle/>
          <a:p>
            <a:pPr algn="ctr"/>
            <a:r>
              <a:rPr lang="en-US" sz="4000" b="1" dirty="0" err="1" smtClean="0">
                <a:solidFill>
                  <a:srgbClr val="FF0000"/>
                </a:solidFill>
                <a:latin typeface="UTM Avo" panose="02040603050506020204" pitchFamily="18" charset="0"/>
                <a:cs typeface="Times New Roman" panose="02020603050405020304" pitchFamily="18" charset="0"/>
              </a:rPr>
              <a:t>Khi</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có</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bạn</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bị</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bắt</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nạt</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bạn</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sẽ</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làm</a:t>
            </a:r>
            <a:r>
              <a:rPr lang="en-US" sz="4000" b="1" dirty="0" smtClean="0">
                <a:solidFill>
                  <a:srgbClr val="FF0000"/>
                </a:solidFill>
                <a:latin typeface="UTM Avo" panose="02040603050506020204" pitchFamily="18" charset="0"/>
                <a:cs typeface="Times New Roman" panose="02020603050405020304" pitchFamily="18" charset="0"/>
              </a:rPr>
              <a:t> </a:t>
            </a:r>
            <a:r>
              <a:rPr lang="en-US" sz="4000" b="1" dirty="0" err="1" smtClean="0">
                <a:solidFill>
                  <a:srgbClr val="FF0000"/>
                </a:solidFill>
                <a:latin typeface="UTM Avo" panose="02040603050506020204" pitchFamily="18" charset="0"/>
                <a:cs typeface="Times New Roman" panose="02020603050405020304" pitchFamily="18" charset="0"/>
              </a:rPr>
              <a:t>gì</a:t>
            </a:r>
            <a:r>
              <a:rPr lang="en-US" sz="4000" b="1" dirty="0" smtClean="0">
                <a:solidFill>
                  <a:srgbClr val="FF0000"/>
                </a:solidFill>
                <a:latin typeface="UTM Avo" panose="020406030505060202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260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88374" y="4962665"/>
            <a:ext cx="308374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smtClean="0">
                <a:latin typeface="UTM Avo" panose="02040603050506020204" pitchFamily="18" charset="0"/>
                <a:cs typeface="Times New Roman" panose="02020603050405020304" pitchFamily="18" charset="0"/>
              </a:rPr>
              <a:t>hướng</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dương</a:t>
            </a:r>
            <a:r>
              <a:rPr lang="en-US" sz="3200" b="1" dirty="0" smtClean="0">
                <a:latin typeface="UTM Avo" panose="020406030505060202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737860" y="3533522"/>
            <a:ext cx="261363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latin typeface="UTM Avo" panose="02040603050506020204" pitchFamily="18" charset="0"/>
                <a:cs typeface="Times New Roman" panose="02020603050405020304" pitchFamily="18" charset="0"/>
              </a:rPr>
              <a:t>t</a:t>
            </a:r>
            <a:r>
              <a:rPr lang="en-US" sz="3200" b="1" dirty="0" err="1" smtClean="0">
                <a:latin typeface="UTM Avo" panose="02040603050506020204" pitchFamily="18" charset="0"/>
                <a:cs typeface="Times New Roman" panose="02020603050405020304" pitchFamily="18" charset="0"/>
              </a:rPr>
              <a:t>hược</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dược</a:t>
            </a:r>
            <a:endParaRPr lang="vi-VN"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038428" y="804566"/>
            <a:ext cx="201250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latin typeface="UTM Avo" panose="02040603050506020204" pitchFamily="18" charset="0"/>
                <a:cs typeface="Times New Roman" panose="02020603050405020304" pitchFamily="18" charset="0"/>
              </a:rPr>
              <a:t>l</a:t>
            </a:r>
            <a:r>
              <a:rPr lang="en-US" sz="3200" b="1" dirty="0" err="1" smtClean="0">
                <a:latin typeface="UTM Avo" panose="02040603050506020204" pitchFamily="18" charset="0"/>
                <a:cs typeface="Times New Roman" panose="02020603050405020304" pitchFamily="18" charset="0"/>
              </a:rPr>
              <a:t>ược</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gỗ</a:t>
            </a:r>
            <a:endParaRPr lang="vi-VN"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38428" y="2099187"/>
            <a:ext cx="201250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latin typeface="UTM Avo" panose="02040603050506020204" pitchFamily="18" charset="0"/>
                <a:cs typeface="Times New Roman" panose="02020603050405020304" pitchFamily="18" charset="0"/>
              </a:rPr>
              <a:t>t</a:t>
            </a:r>
            <a:r>
              <a:rPr lang="en-US" sz="3200" b="1" dirty="0" err="1" smtClean="0">
                <a:latin typeface="UTM Avo" panose="02040603050506020204" pitchFamily="18" charset="0"/>
                <a:cs typeface="Times New Roman" panose="02020603050405020304" pitchFamily="18" charset="0"/>
              </a:rPr>
              <a:t>ô</a:t>
            </a:r>
            <a:r>
              <a:rPr lang="en-US" sz="3200" b="1" dirty="0" smtClean="0">
                <a:latin typeface="UTM Avo" panose="02040603050506020204" pitchFamily="18" charset="0"/>
                <a:cs typeface="Times New Roman" panose="02020603050405020304" pitchFamily="18" charset="0"/>
              </a:rPr>
              <a:t> </a:t>
            </a:r>
            <a:r>
              <a:rPr lang="en-US" sz="3200" b="1" dirty="0" err="1" smtClean="0">
                <a:latin typeface="UTM Avo" panose="02040603050506020204" pitchFamily="18" charset="0"/>
                <a:cs typeface="Times New Roman" panose="02020603050405020304" pitchFamily="18" charset="0"/>
              </a:rPr>
              <a:t>tượng</a:t>
            </a:r>
            <a:endParaRPr lang="vi-VN" sz="3200" b="1" dirty="0">
              <a:latin typeface="Times New Roman" panose="02020603050405020304" pitchFamily="18" charset="0"/>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1" name="Picture 10"/>
          <p:cNvPicPr>
            <a:picLocks noChangeAspect="1"/>
          </p:cNvPicPr>
          <p:nvPr/>
        </p:nvPicPr>
        <p:blipFill rotWithShape="1">
          <a:blip r:embed="rId3"/>
          <a:srcRect l="34499" t="19846" r="33748" b="30153"/>
          <a:stretch/>
        </p:blipFill>
        <p:spPr>
          <a:xfrm>
            <a:off x="945320" y="447964"/>
            <a:ext cx="2394780" cy="1779643"/>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4"/>
          <a:srcRect l="27370" t="23738" r="32386" b="36118"/>
          <a:stretch/>
        </p:blipFill>
        <p:spPr>
          <a:xfrm>
            <a:off x="996117" y="3773303"/>
            <a:ext cx="2375623" cy="1829339"/>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rotWithShape="1">
          <a:blip r:embed="rId5"/>
          <a:srcRect l="34447" t="19923" r="31153" b="32312"/>
          <a:stretch/>
        </p:blipFill>
        <p:spPr>
          <a:xfrm>
            <a:off x="8886254" y="467600"/>
            <a:ext cx="2493900" cy="1702680"/>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6"/>
          <a:srcRect l="29285" t="24415" r="29791" b="33989"/>
          <a:stretch/>
        </p:blipFill>
        <p:spPr>
          <a:xfrm>
            <a:off x="8888748" y="3795688"/>
            <a:ext cx="2507645" cy="1806954"/>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8" name="Straight Arrow Connector 17"/>
          <p:cNvCxnSpPr>
            <a:stCxn id="7" idx="1"/>
            <a:endCxn id="12" idx="3"/>
          </p:cNvCxnSpPr>
          <p:nvPr/>
        </p:nvCxnSpPr>
        <p:spPr>
          <a:xfrm flipH="1">
            <a:off x="3371740" y="1096954"/>
            <a:ext cx="1666688" cy="3591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4" idx="1"/>
          </p:cNvCxnSpPr>
          <p:nvPr/>
        </p:nvCxnSpPr>
        <p:spPr>
          <a:xfrm>
            <a:off x="7050930" y="2391575"/>
            <a:ext cx="1837818" cy="2307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p:cNvCxnSpPr>
          <p:nvPr/>
        </p:nvCxnSpPr>
        <p:spPr>
          <a:xfrm flipV="1">
            <a:off x="7351497" y="1219200"/>
            <a:ext cx="1534757" cy="26067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1"/>
            <a:endCxn id="11" idx="3"/>
          </p:cNvCxnSpPr>
          <p:nvPr/>
        </p:nvCxnSpPr>
        <p:spPr>
          <a:xfrm flipH="1" flipV="1">
            <a:off x="3340100" y="1337786"/>
            <a:ext cx="1248274" cy="39172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75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750"/>
                                        <p:tgtEl>
                                          <p:spTgt spid="13"/>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Righ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strips(upRigh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9"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strips(upLef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01111" y="811989"/>
            <a:ext cx="5040162" cy="1446550"/>
          </a:xfrm>
          <a:prstGeom prst="rect">
            <a:avLst/>
          </a:prstGeom>
          <a:noFill/>
        </p:spPr>
        <p:txBody>
          <a:bodyPr wrap="none" rtlCol="0">
            <a:spAutoFit/>
          </a:bodyPr>
          <a:lstStyle/>
          <a:p>
            <a:r>
              <a:rPr lang="en-US" sz="5400" b="1" dirty="0" smtClean="0">
                <a:solidFill>
                  <a:srgbClr val="0000FF"/>
                </a:solidFill>
                <a:latin typeface="UTM Avo" panose="02040603050506020204" pitchFamily="18" charset="0"/>
                <a:cs typeface="Times New Roman" panose="02020603050405020304" pitchFamily="18" charset="0"/>
              </a:rPr>
              <a:t>    </a:t>
            </a:r>
            <a:r>
              <a:rPr lang="en-US" sz="6600" b="1" dirty="0" err="1" smtClean="0">
                <a:solidFill>
                  <a:srgbClr val="0000FF"/>
                </a:solidFill>
                <a:latin typeface="UTM Avo" panose="02040603050506020204" pitchFamily="18" charset="0"/>
                <a:cs typeface="Times New Roman" panose="02020603050405020304" pitchFamily="18" charset="0"/>
              </a:rPr>
              <a:t>Bài</a:t>
            </a:r>
            <a:r>
              <a:rPr lang="en-US" sz="6600" b="1" dirty="0" smtClean="0">
                <a:solidFill>
                  <a:srgbClr val="0000FF"/>
                </a:solidFill>
                <a:latin typeface="UTM Avo" panose="02040603050506020204" pitchFamily="18" charset="0"/>
                <a:cs typeface="Times New Roman" panose="02020603050405020304" pitchFamily="18" charset="0"/>
              </a:rPr>
              <a:t> 78:</a:t>
            </a:r>
            <a:r>
              <a:rPr lang="en-US" sz="8800" b="1" dirty="0" smtClean="0">
                <a:solidFill>
                  <a:srgbClr val="0000FF"/>
                </a:solidFill>
                <a:latin typeface="UTM Avo" panose="02040603050506020204" pitchFamily="18" charset="0"/>
                <a:cs typeface="Times New Roman" panose="02020603050405020304" pitchFamily="18" charset="0"/>
              </a:rPr>
              <a:t>   </a:t>
            </a:r>
            <a:endParaRPr lang="vi-VN" sz="96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01523" y="2542333"/>
            <a:ext cx="8012283" cy="2015936"/>
          </a:xfrm>
          <a:prstGeom prst="rect">
            <a:avLst/>
          </a:prstGeom>
        </p:spPr>
        <p:txBody>
          <a:bodyPr wrap="square">
            <a:spAutoFit/>
          </a:bodyPr>
          <a:lstStyle/>
          <a:p>
            <a:r>
              <a:rPr lang="en-US" sz="12500" b="1" dirty="0" err="1">
                <a:solidFill>
                  <a:srgbClr val="0000FF"/>
                </a:solidFill>
                <a:latin typeface="UTM Avo" panose="02040603050506020204" pitchFamily="18" charset="0"/>
                <a:cs typeface="Times New Roman" panose="02020603050405020304" pitchFamily="18" charset="0"/>
              </a:rPr>
              <a:t>ê</a:t>
            </a:r>
            <a:r>
              <a:rPr lang="en-US" sz="12500" b="1" dirty="0" err="1" smtClean="0">
                <a:solidFill>
                  <a:srgbClr val="0000FF"/>
                </a:solidFill>
                <a:latin typeface="UTM Avo" panose="02040603050506020204" pitchFamily="18" charset="0"/>
                <a:cs typeface="Times New Roman" panose="02020603050405020304" pitchFamily="18" charset="0"/>
              </a:rPr>
              <a:t>nh</a:t>
            </a:r>
            <a:r>
              <a:rPr lang="en-US" sz="12500" b="1" dirty="0" smtClean="0">
                <a:solidFill>
                  <a:srgbClr val="0000FF"/>
                </a:solidFill>
                <a:latin typeface="UTM Avo" panose="02040603050506020204" pitchFamily="18" charset="0"/>
                <a:cs typeface="Times New Roman" panose="02020603050405020304" pitchFamily="18" charset="0"/>
              </a:rPr>
              <a:t> </a:t>
            </a:r>
            <a:r>
              <a:rPr lang="en-US" sz="12500" b="1" dirty="0" err="1" smtClean="0">
                <a:solidFill>
                  <a:srgbClr val="0000FF"/>
                </a:solidFill>
                <a:latin typeface="UTM Avo" panose="02040603050506020204" pitchFamily="18" charset="0"/>
                <a:cs typeface="Times New Roman" panose="02020603050405020304" pitchFamily="18" charset="0"/>
              </a:rPr>
              <a:t>êch</a:t>
            </a:r>
            <a:endParaRPr lang="vi-VN" sz="125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21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41417" y="1854926"/>
            <a:ext cx="9671172" cy="2215991"/>
          </a:xfrm>
          <a:prstGeom prst="rect">
            <a:avLst/>
          </a:prstGeom>
          <a:noFill/>
        </p:spPr>
        <p:txBody>
          <a:bodyPr wrap="square" rtlCol="0">
            <a:spAutoFit/>
          </a:bodyPr>
          <a:lstStyle/>
          <a:p>
            <a:pPr algn="ctr"/>
            <a:r>
              <a:rPr lang="en-US" sz="13800" b="1" dirty="0" err="1" smtClean="0">
                <a:solidFill>
                  <a:srgbClr val="0000FF"/>
                </a:solidFill>
                <a:latin typeface="UTM Avo" panose="02040603050506020204" pitchFamily="18" charset="0"/>
              </a:rPr>
              <a:t>Khám</a:t>
            </a:r>
            <a:r>
              <a:rPr lang="en-US" sz="13800" b="1" dirty="0" smtClean="0">
                <a:solidFill>
                  <a:srgbClr val="0000FF"/>
                </a:solidFill>
                <a:latin typeface="UTM Avo" panose="02040603050506020204" pitchFamily="18" charset="0"/>
              </a:rPr>
              <a:t> </a:t>
            </a:r>
            <a:r>
              <a:rPr lang="en-US" sz="13800" b="1" dirty="0" err="1" smtClean="0">
                <a:solidFill>
                  <a:srgbClr val="0000FF"/>
                </a:solidFill>
                <a:latin typeface="UTM Avo" panose="02040603050506020204" pitchFamily="18" charset="0"/>
              </a:rPr>
              <a:t>phá</a:t>
            </a:r>
            <a:endParaRPr lang="vi-VN" sz="13800" b="1" dirty="0">
              <a:solidFill>
                <a:srgbClr val="0000FF"/>
              </a:solidFill>
            </a:endParaRPr>
          </a:p>
        </p:txBody>
      </p:sp>
    </p:spTree>
    <p:extLst>
      <p:ext uri="{BB962C8B-B14F-4D97-AF65-F5344CB8AC3E}">
        <p14:creationId xmlns:p14="http://schemas.microsoft.com/office/powerpoint/2010/main" val="214802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344" y="2919854"/>
            <a:ext cx="4025876" cy="830997"/>
          </a:xfrm>
          <a:prstGeom prst="rect">
            <a:avLst/>
          </a:prstGeom>
          <a:noFill/>
        </p:spPr>
        <p:txBody>
          <a:bodyPr wrap="square" rtlCol="0">
            <a:spAutoFit/>
          </a:bodyPr>
          <a:lstStyle/>
          <a:p>
            <a:r>
              <a:rPr lang="en-US" sz="4800" b="1" dirty="0" err="1">
                <a:latin typeface="UTM Avo" panose="02040603050506020204" pitchFamily="18" charset="0"/>
                <a:cs typeface="Times New Roman" panose="02020603050405020304" pitchFamily="18" charset="0"/>
              </a:rPr>
              <a:t>b</a:t>
            </a:r>
            <a:r>
              <a:rPr lang="en-US" sz="4800" b="1" dirty="0" err="1" smtClean="0">
                <a:latin typeface="UTM Avo" panose="02040603050506020204" pitchFamily="18" charset="0"/>
                <a:cs typeface="Times New Roman" panose="02020603050405020304" pitchFamily="18" charset="0"/>
              </a:rPr>
              <a:t>ập</a:t>
            </a:r>
            <a:r>
              <a:rPr lang="en-US" sz="4800" b="1" dirty="0" smtClean="0">
                <a:latin typeface="UTM Avo" panose="02040603050506020204" pitchFamily="18" charset="0"/>
                <a:cs typeface="Times New Roman" panose="02020603050405020304" pitchFamily="18" charset="0"/>
              </a:rPr>
              <a:t> </a:t>
            </a:r>
            <a:r>
              <a:rPr lang="en-US" sz="4800" b="1" dirty="0" err="1" smtClean="0">
                <a:latin typeface="UTM Avo" panose="02040603050506020204" pitchFamily="18" charset="0"/>
                <a:cs typeface="Times New Roman" panose="02020603050405020304" pitchFamily="18" charset="0"/>
              </a:rPr>
              <a:t>b</a:t>
            </a:r>
            <a:r>
              <a:rPr lang="en-US" sz="4800" b="1" dirty="0" err="1" smtClean="0">
                <a:solidFill>
                  <a:srgbClr val="FF0000"/>
                </a:solidFill>
                <a:latin typeface="UTM Avo" panose="02040603050506020204" pitchFamily="18" charset="0"/>
                <a:cs typeface="Times New Roman" panose="02020603050405020304" pitchFamily="18" charset="0"/>
              </a:rPr>
              <a:t>ênh</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474662" y="4433644"/>
            <a:ext cx="1601070" cy="830997"/>
          </a:xfrm>
          <a:prstGeom prst="rect">
            <a:avLst/>
          </a:prstGeom>
          <a:noFill/>
        </p:spPr>
        <p:txBody>
          <a:bodyPr wrap="square" rtlCol="0">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êch</a:t>
            </a:r>
            <a:endParaRPr lang="vi-VN" sz="48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8256494" y="5445678"/>
            <a:ext cx="3686124" cy="820878"/>
            <a:chOff x="1310404" y="5359272"/>
            <a:chExt cx="3517036" cy="820878"/>
          </a:xfrm>
        </p:grpSpPr>
        <p:sp>
          <p:nvSpPr>
            <p:cNvPr id="15" name="Rectangle 14"/>
            <p:cNvSpPr/>
            <p:nvPr/>
          </p:nvSpPr>
          <p:spPr>
            <a:xfrm>
              <a:off x="1310404" y="5373862"/>
              <a:ext cx="46993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latin typeface="UTM Avo" panose="02040603050506020204" pitchFamily="18" charset="0"/>
                  <a:cs typeface="Times New Roman" panose="02020603050405020304" pitchFamily="18" charset="0"/>
                </a:rPr>
                <a:t>ê</a:t>
              </a:r>
              <a:endParaRPr lang="vi-VN" sz="4800" dirty="0">
                <a:latin typeface="Times New Roman" panose="02020603050405020304" pitchFamily="18" charset="0"/>
                <a:cs typeface="Times New Roman" panose="02020603050405020304" pitchFamily="18" charset="0"/>
              </a:endParaRPr>
            </a:p>
          </p:txBody>
        </p:sp>
        <p:sp>
          <p:nvSpPr>
            <p:cNvPr id="16" name="Rectangle 15"/>
            <p:cNvSpPr/>
            <p:nvPr/>
          </p:nvSpPr>
          <p:spPr>
            <a:xfrm>
              <a:off x="2077810" y="5373786"/>
              <a:ext cx="939012"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ch</a:t>
              </a:r>
              <a:endParaRPr lang="vi-VN" sz="4800" dirty="0">
                <a:latin typeface="Times New Roman" panose="02020603050405020304" pitchFamily="18" charset="0"/>
                <a:cs typeface="Times New Roman" panose="02020603050405020304" pitchFamily="18" charset="0"/>
              </a:endParaRPr>
            </a:p>
          </p:txBody>
        </p:sp>
        <p:cxnSp>
          <p:nvCxnSpPr>
            <p:cNvPr id="17" name="Straight Connector 16"/>
            <p:cNvCxnSpPr>
              <a:stCxn id="15" idx="3"/>
              <a:endCxn id="16" idx="1"/>
            </p:cNvCxnSpPr>
            <p:nvPr/>
          </p:nvCxnSpPr>
          <p:spPr>
            <a:xfrm flipV="1">
              <a:off x="1780335" y="5775718"/>
              <a:ext cx="297474"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42677" y="5359272"/>
              <a:ext cx="1384763"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êch</a:t>
              </a:r>
              <a:endParaRPr lang="vi-VN" sz="48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6" idx="3"/>
              <a:endCxn id="18" idx="1"/>
            </p:cNvCxnSpPr>
            <p:nvPr/>
          </p:nvCxnSpPr>
          <p:spPr>
            <a:xfrm flipV="1">
              <a:off x="3016823" y="5761204"/>
              <a:ext cx="425854" cy="145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0" name="TextBox 19"/>
          <p:cNvSpPr txBox="1"/>
          <p:nvPr/>
        </p:nvSpPr>
        <p:spPr>
          <a:xfrm>
            <a:off x="9474662" y="4428285"/>
            <a:ext cx="1813744" cy="830997"/>
          </a:xfrm>
          <a:prstGeom prst="rect">
            <a:avLst/>
          </a:prstGeom>
          <a:noFill/>
        </p:spPr>
        <p:txBody>
          <a:bodyPr wrap="square" rtlCol="0">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êch</a:t>
            </a:r>
            <a:endParaRPr lang="vi-VN" sz="4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476443" y="4426398"/>
            <a:ext cx="630364" cy="830997"/>
          </a:xfrm>
          <a:prstGeom prst="rect">
            <a:avLst/>
          </a:prstGeom>
          <a:noFill/>
        </p:spPr>
        <p:txBody>
          <a:bodyPr wrap="square" rtlCol="0">
            <a:spAutoFit/>
          </a:bodyPr>
          <a:lstStyle/>
          <a:p>
            <a:r>
              <a:rPr lang="en-US" sz="4800" b="1" dirty="0" err="1">
                <a:solidFill>
                  <a:srgbClr val="0000FF"/>
                </a:solidFill>
                <a:latin typeface="UTM Avo" panose="02040603050506020204" pitchFamily="18" charset="0"/>
                <a:cs typeface="Times New Roman" panose="02020603050405020304" pitchFamily="18" charset="0"/>
              </a:rPr>
              <a:t>ê</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871772" y="4432325"/>
            <a:ext cx="1296229" cy="830997"/>
          </a:xfrm>
          <a:prstGeom prst="rect">
            <a:avLst/>
          </a:prstGeom>
          <a:noFill/>
        </p:spPr>
        <p:txBody>
          <a:bodyPr wrap="square" rtlCol="0">
            <a:spAutoFit/>
          </a:bodyPr>
          <a:lstStyle/>
          <a:p>
            <a:r>
              <a:rPr lang="en-US" sz="4800" b="1" dirty="0" err="1" smtClean="0">
                <a:solidFill>
                  <a:srgbClr val="0000FF"/>
                </a:solidFill>
                <a:latin typeface="UTM Avo" panose="02040603050506020204" pitchFamily="18" charset="0"/>
                <a:cs typeface="Times New Roman" panose="02020603050405020304" pitchFamily="18" charset="0"/>
              </a:rPr>
              <a:t>ch</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8060091" y="2912455"/>
            <a:ext cx="2830384" cy="830997"/>
          </a:xfrm>
          <a:prstGeom prst="rect">
            <a:avLst/>
          </a:prstGeom>
          <a:noFill/>
        </p:spPr>
        <p:txBody>
          <a:bodyPr wrap="square" rtlCol="0">
            <a:spAutoFit/>
          </a:bodyPr>
          <a:lstStyle/>
          <a:p>
            <a:r>
              <a:rPr lang="en-US" sz="4800" b="1" dirty="0" smtClean="0">
                <a:latin typeface="UTM Avo" panose="02040603050506020204" pitchFamily="18" charset="0"/>
                <a:cs typeface="Times New Roman" panose="02020603050405020304" pitchFamily="18" charset="0"/>
              </a:rPr>
              <a:t>con </a:t>
            </a:r>
            <a:r>
              <a:rPr lang="en-US" sz="4800" b="1" dirty="0" err="1">
                <a:solidFill>
                  <a:srgbClr val="FF0000"/>
                </a:solidFill>
                <a:latin typeface="UTM Avo" panose="02040603050506020204" pitchFamily="18" charset="0"/>
                <a:cs typeface="Times New Roman" panose="02020603050405020304" pitchFamily="18" charset="0"/>
              </a:rPr>
              <a:t>ế</a:t>
            </a:r>
            <a:r>
              <a:rPr lang="en-US" sz="4800" b="1" dirty="0" err="1" smtClean="0">
                <a:solidFill>
                  <a:srgbClr val="FF0000"/>
                </a:solidFill>
                <a:latin typeface="UTM Avo" panose="02040603050506020204" pitchFamily="18" charset="0"/>
                <a:cs typeface="Times New Roman" panose="02020603050405020304" pitchFamily="18" charset="0"/>
              </a:rPr>
              <a:t>ch</a:t>
            </a:r>
            <a:r>
              <a:rPr lang="en-US" sz="4800" b="1" dirty="0" smtClean="0">
                <a:solidFill>
                  <a:srgbClr val="FF0000"/>
                </a:solidFill>
                <a:latin typeface="UTM Avo" panose="02040603050506020204" pitchFamily="18"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085552" y="3687236"/>
            <a:ext cx="229706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 </a:t>
            </a:r>
            <a:r>
              <a:rPr lang="en-US" sz="4800" b="1" dirty="0" smtClean="0">
                <a:latin typeface="UTM Avo" panose="02040603050506020204" pitchFamily="18" charset="0"/>
                <a:cs typeface="Times New Roman" panose="02020603050405020304" pitchFamily="18" charset="0"/>
              </a:rPr>
              <a:t> </a:t>
            </a:r>
            <a:r>
              <a:rPr lang="en-US" sz="4800" b="1" dirty="0" err="1">
                <a:solidFill>
                  <a:srgbClr val="FF0000"/>
                </a:solidFill>
                <a:latin typeface="UTM Avo" panose="02040603050506020204" pitchFamily="18" charset="0"/>
                <a:cs typeface="Times New Roman" panose="02020603050405020304" pitchFamily="18" charset="0"/>
              </a:rPr>
              <a:t>ế</a:t>
            </a:r>
            <a:r>
              <a:rPr lang="en-US" sz="4800" b="1" dirty="0" err="1" smtClean="0">
                <a:solidFill>
                  <a:srgbClr val="FF0000"/>
                </a:solidFill>
                <a:latin typeface="UTM Avo" panose="02040603050506020204" pitchFamily="18" charset="0"/>
                <a:cs typeface="Times New Roman" panose="02020603050405020304" pitchFamily="18" charset="0"/>
              </a:rPr>
              <a:t>ch</a:t>
            </a:r>
            <a:r>
              <a:rPr lang="en-US" sz="4800" b="1" dirty="0" smtClean="0">
                <a:latin typeface="UTM Avo" panose="02040603050506020204" pitchFamily="18" charset="0"/>
                <a:cs typeface="Times New Roman" panose="02020603050405020304" pitchFamily="18" charset="0"/>
              </a:rPr>
              <a:t> </a:t>
            </a:r>
            <a:endParaRPr lang="vi-VN" sz="4800" b="1"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612775" y="5487086"/>
            <a:ext cx="4335743" cy="821075"/>
            <a:chOff x="1224252" y="5604011"/>
            <a:chExt cx="4335743" cy="821075"/>
          </a:xfrm>
        </p:grpSpPr>
        <p:grpSp>
          <p:nvGrpSpPr>
            <p:cNvPr id="8" name="Group 7"/>
            <p:cNvGrpSpPr/>
            <p:nvPr/>
          </p:nvGrpSpPr>
          <p:grpSpPr>
            <a:xfrm>
              <a:off x="1224252" y="5604011"/>
              <a:ext cx="2700416" cy="821075"/>
              <a:chOff x="997677" y="5373862"/>
              <a:chExt cx="2612149" cy="821075"/>
            </a:xfrm>
          </p:grpSpPr>
          <p:sp>
            <p:nvSpPr>
              <p:cNvPr id="9" name="Rectangle 8"/>
              <p:cNvSpPr/>
              <p:nvPr/>
            </p:nvSpPr>
            <p:spPr>
              <a:xfrm>
                <a:off x="997677" y="5373862"/>
                <a:ext cx="677688"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UTM Avo" panose="02040603050506020204" pitchFamily="18" charset="0"/>
                    <a:cs typeface="Times New Roman" panose="02020603050405020304" pitchFamily="18" charset="0"/>
                  </a:rPr>
                  <a:t>ê</a:t>
                </a:r>
                <a:endParaRPr lang="vi-VN" sz="48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p:cNvCxnSpPr>
              <p:nvPr/>
            </p:nvCxnSpPr>
            <p:spPr>
              <a:xfrm flipV="1">
                <a:off x="1675365" y="5775718"/>
                <a:ext cx="298204"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19" y="5391073"/>
                <a:ext cx="1086330"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nh</a:t>
                </a:r>
                <a:endParaRPr lang="vi-VN" sz="48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087862"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962222" y="5621222"/>
              <a:ext cx="1597773"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ênh</a:t>
              </a:r>
              <a:endParaRPr lang="vi-VN" sz="4800" dirty="0">
                <a:latin typeface="Times New Roman" panose="02020603050405020304" pitchFamily="18" charset="0"/>
                <a:cs typeface="Times New Roman" panose="02020603050405020304" pitchFamily="18" charset="0"/>
              </a:endParaRPr>
            </a:p>
          </p:txBody>
        </p:sp>
      </p:grpSp>
      <p:sp>
        <p:nvSpPr>
          <p:cNvPr id="50" name="TextBox 49"/>
          <p:cNvSpPr txBox="1"/>
          <p:nvPr/>
        </p:nvSpPr>
        <p:spPr>
          <a:xfrm>
            <a:off x="3056630" y="4421223"/>
            <a:ext cx="1601070" cy="830997"/>
          </a:xfrm>
          <a:prstGeom prst="rect">
            <a:avLst/>
          </a:prstGeom>
          <a:noFill/>
        </p:spPr>
        <p:txBody>
          <a:bodyPr wrap="square" rtlCol="0">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ênh</a:t>
            </a:r>
            <a:endParaRPr lang="vi-VN" sz="48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3043390" y="4421223"/>
            <a:ext cx="1813744" cy="830997"/>
          </a:xfrm>
          <a:prstGeom prst="rect">
            <a:avLst/>
          </a:prstGeom>
          <a:noFill/>
        </p:spPr>
        <p:txBody>
          <a:bodyPr wrap="square" rtlCol="0">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ênh</a:t>
            </a:r>
            <a:endParaRPr lang="vi-VN" sz="48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3056630" y="4426371"/>
            <a:ext cx="1174696" cy="830997"/>
          </a:xfrm>
          <a:prstGeom prst="rect">
            <a:avLst/>
          </a:prstGeom>
          <a:noFill/>
        </p:spPr>
        <p:txBody>
          <a:bodyPr wrap="square" rtlCol="0">
            <a:spAutoFit/>
          </a:bodyPr>
          <a:lstStyle/>
          <a:p>
            <a:r>
              <a:rPr lang="en-US" sz="4800" b="1" dirty="0" err="1">
                <a:solidFill>
                  <a:srgbClr val="0000FF"/>
                </a:solidFill>
                <a:latin typeface="UTM Avo" panose="02040603050506020204" pitchFamily="18" charset="0"/>
                <a:cs typeface="Times New Roman" panose="02020603050405020304" pitchFamily="18" charset="0"/>
              </a:rPr>
              <a:t>ê</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3449781" y="4432973"/>
            <a:ext cx="1475920" cy="830997"/>
          </a:xfrm>
          <a:prstGeom prst="rect">
            <a:avLst/>
          </a:prstGeom>
          <a:noFill/>
        </p:spPr>
        <p:txBody>
          <a:bodyPr wrap="square" rtlCol="0">
            <a:spAutoFit/>
          </a:bodyPr>
          <a:lstStyle/>
          <a:p>
            <a:r>
              <a:rPr lang="en-US" sz="4800" b="1" dirty="0" err="1" smtClean="0">
                <a:solidFill>
                  <a:srgbClr val="0000FF"/>
                </a:solidFill>
                <a:latin typeface="UTM Avo" panose="02040603050506020204" pitchFamily="18" charset="0"/>
                <a:cs typeface="Times New Roman" panose="02020603050405020304" pitchFamily="18" charset="0"/>
              </a:rPr>
              <a:t>nh</a:t>
            </a:r>
            <a:endParaRPr lang="vi-VN" sz="4800" b="1" dirty="0">
              <a:solidFill>
                <a:srgbClr val="0000FF"/>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261017" y="3713100"/>
            <a:ext cx="229706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 </a:t>
            </a:r>
            <a:r>
              <a:rPr lang="en-US" sz="4800" b="1" dirty="0" smtClean="0">
                <a:latin typeface="UTM Avo" panose="02040603050506020204" pitchFamily="18" charset="0"/>
                <a:cs typeface="Times New Roman" panose="02020603050405020304" pitchFamily="18" charset="0"/>
              </a:rPr>
              <a:t> </a:t>
            </a:r>
            <a:r>
              <a:rPr lang="en-US" sz="4800" b="1" dirty="0" err="1" smtClean="0">
                <a:latin typeface="UTM Avo" panose="02040603050506020204" pitchFamily="18" charset="0"/>
                <a:cs typeface="Times New Roman" panose="02020603050405020304" pitchFamily="18" charset="0"/>
              </a:rPr>
              <a:t>b</a:t>
            </a:r>
            <a:r>
              <a:rPr lang="en-US" sz="4800" b="1" dirty="0" err="1" smtClean="0">
                <a:solidFill>
                  <a:srgbClr val="FF0000"/>
                </a:solidFill>
                <a:latin typeface="UTM Avo" panose="02040603050506020204" pitchFamily="18" charset="0"/>
                <a:cs typeface="Times New Roman" panose="02020603050405020304" pitchFamily="18" charset="0"/>
              </a:rPr>
              <a:t>ênh</a:t>
            </a:r>
            <a:endParaRPr lang="vi-VN" sz="4800" b="1"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2"/>
          <a:srcRect l="42504" t="19471" r="38900" b="53221"/>
          <a:stretch/>
        </p:blipFill>
        <p:spPr>
          <a:xfrm>
            <a:off x="570234" y="192671"/>
            <a:ext cx="4330676" cy="2728053"/>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p:cNvPicPr>
            <a:picLocks noChangeAspect="1"/>
          </p:cNvPicPr>
          <p:nvPr/>
        </p:nvPicPr>
        <p:blipFill rotWithShape="1">
          <a:blip r:embed="rId3"/>
          <a:srcRect l="41891" t="22612" r="39512" b="57772"/>
          <a:stretch/>
        </p:blipFill>
        <p:spPr>
          <a:xfrm>
            <a:off x="7351813" y="165066"/>
            <a:ext cx="4402118" cy="2764033"/>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Con ếch, Con ếch, Hyla, Lưỡng cư, Shrub frog, Êch cây, True frog, Toad, Thạch anh, Cơ thể, Con ễnh ương, Spring peeper, Chorus frog, Lá, Động vật trên cạn, Động vật hoang dã, Sự thích nghi, thực vật, Squirrel tree frog, Pacific Treefrog, hoa, Beaked Toad, Nâu và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0" y="0"/>
            <a:ext cx="122393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196 -0.11551 L 2.70833E-6 -1.85185E-6 " pathEditMode="relative" rAng="0" ptsTypes="AA">
                                      <p:cBhvr>
                                        <p:cTn id="18" dur="750" fill="hold"/>
                                        <p:tgtEl>
                                          <p:spTgt spid="55"/>
                                        </p:tgtEl>
                                        <p:attrNameLst>
                                          <p:attrName>ppt_x</p:attrName>
                                          <p:attrName>ppt_y</p:attrName>
                                        </p:attrNameLst>
                                      </p:cBhvr>
                                      <p:rCtr x="91" y="5764"/>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0.00195 -0.11041 L 3.95833E-6 -2.59259E-6 " pathEditMode="relative" rAng="0" ptsTypes="AA">
                                      <p:cBhvr>
                                        <p:cTn id="24" dur="750" fill="hold"/>
                                        <p:tgtEl>
                                          <p:spTgt spid="50"/>
                                        </p:tgtEl>
                                        <p:attrNameLst>
                                          <p:attrName>ppt_x</p:attrName>
                                          <p:attrName>ppt_y</p:attrName>
                                        </p:attrNameLst>
                                      </p:cBhvr>
                                      <p:rCtr x="-104" y="5509"/>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52"/>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1.04167E-6 -1.85185E-6 L -0.03659 0.00486 " pathEditMode="relative" rAng="0" ptsTypes="AA">
                                      <p:cBhvr>
                                        <p:cTn id="46" dur="750" fill="hold"/>
                                        <p:tgtEl>
                                          <p:spTgt spid="33"/>
                                        </p:tgtEl>
                                        <p:attrNameLst>
                                          <p:attrName>ppt_x</p:attrName>
                                          <p:attrName>ppt_y</p:attrName>
                                        </p:attrNameLst>
                                      </p:cBhvr>
                                      <p:rCtr x="-1836" y="231"/>
                                    </p:animMotion>
                                  </p:childTnLst>
                                </p:cTn>
                              </p:par>
                              <p:par>
                                <p:cTn id="47" presetID="56" presetClass="path" presetSubtype="0" accel="50000" decel="50000" fill="hold" grpId="1" nodeType="withEffect">
                                  <p:stCondLst>
                                    <p:cond delay="0"/>
                                  </p:stCondLst>
                                  <p:childTnLst>
                                    <p:animMotion origin="layout" path="M 1.66667E-6 -2.59259E-6 L 0.14219 -0.5287 " pathEditMode="relative" rAng="0" ptsTypes="AA">
                                      <p:cBhvr>
                                        <p:cTn id="48" dur="750" fill="hold"/>
                                        <p:tgtEl>
                                          <p:spTgt spid="51"/>
                                        </p:tgtEl>
                                        <p:attrNameLst>
                                          <p:attrName>ppt_x</p:attrName>
                                          <p:attrName>ppt_y</p:attrName>
                                        </p:attrNameLst>
                                      </p:cBhvr>
                                      <p:rCtr x="7109" y="-2643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heel(1)">
                                      <p:cBhvr>
                                        <p:cTn id="57" dur="75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dissolve">
                                      <p:cBhvr>
                                        <p:cTn id="62" dur="500"/>
                                        <p:tgtEl>
                                          <p:spTgt spid="102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1026"/>
                                        </p:tgtEl>
                                      </p:cBhvr>
                                    </p:animEffect>
                                    <p:set>
                                      <p:cBhvr>
                                        <p:cTn id="67" dur="1" fill="hold">
                                          <p:stCondLst>
                                            <p:cond delay="499"/>
                                          </p:stCondLst>
                                        </p:cTn>
                                        <p:tgtEl>
                                          <p:spTgt spid="1026"/>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42" presetClass="path" presetSubtype="0" accel="50000" decel="50000" fill="hold" grpId="0" nodeType="withEffect">
                                  <p:stCondLst>
                                    <p:cond delay="0"/>
                                  </p:stCondLst>
                                  <p:childTnLst>
                                    <p:animMotion origin="layout" path="M -0.00196 -0.11551 L 3.125E-6 -2.96296E-6 " pathEditMode="relative" rAng="0" ptsTypes="AA">
                                      <p:cBhvr>
                                        <p:cTn id="75" dur="750" fill="hold"/>
                                        <p:tgtEl>
                                          <p:spTgt spid="28"/>
                                        </p:tgtEl>
                                        <p:attrNameLst>
                                          <p:attrName>ppt_x</p:attrName>
                                          <p:attrName>ppt_y</p:attrName>
                                        </p:attrNameLst>
                                      </p:cBhvr>
                                      <p:rCtr x="91" y="5764"/>
                                    </p:animMotion>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childTnLst>
                                </p:cTn>
                              </p:par>
                              <p:par>
                                <p:cTn id="80" presetID="42" presetClass="path" presetSubtype="0" accel="50000" decel="50000" fill="hold" grpId="1" nodeType="withEffect">
                                  <p:stCondLst>
                                    <p:cond delay="0"/>
                                  </p:stCondLst>
                                  <p:childTnLst>
                                    <p:animMotion origin="layout" path="M 0.00195 -0.11041 L 1.66667E-6 -4.44444E-6 " pathEditMode="relative" rAng="0" ptsTypes="AA">
                                      <p:cBhvr>
                                        <p:cTn id="81" dur="750" fill="hold"/>
                                        <p:tgtEl>
                                          <p:spTgt spid="7"/>
                                        </p:tgtEl>
                                        <p:attrNameLst>
                                          <p:attrName>ppt_x</p:attrName>
                                          <p:attrName>ppt_y</p:attrName>
                                        </p:attrNameLst>
                                      </p:cBhvr>
                                      <p:rCtr x="-104" y="5509"/>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49" presetClass="path" presetSubtype="0" accel="50000" decel="50000" fill="hold" nodeType="clickEffect">
                                  <p:stCondLst>
                                    <p:cond delay="0"/>
                                  </p:stCondLst>
                                  <p:childTnLst>
                                    <p:animMotion origin="layout" path="M -3.54167E-6 -2.96296E-6 L 0.03112 -0.00393 " pathEditMode="relative" rAng="0" ptsTypes="AA">
                                      <p:cBhvr>
                                        <p:cTn id="103" dur="750" fill="hold"/>
                                        <p:tgtEl>
                                          <p:spTgt spid="34"/>
                                        </p:tgtEl>
                                        <p:attrNameLst>
                                          <p:attrName>ppt_x</p:attrName>
                                          <p:attrName>ppt_y</p:attrName>
                                        </p:attrNameLst>
                                      </p:cBhvr>
                                      <p:rCtr x="1549" y="-208"/>
                                    </p:animMotion>
                                  </p:childTnLst>
                                </p:cTn>
                              </p:par>
                              <p:par>
                                <p:cTn id="104" presetID="56" presetClass="path" presetSubtype="0" accel="50000" decel="50000" fill="hold" grpId="1" nodeType="withEffect">
                                  <p:stCondLst>
                                    <p:cond delay="0"/>
                                  </p:stCondLst>
                                  <p:childTnLst>
                                    <p:animMotion origin="layout" path="M -0.00872 0.00069 L -0.27656 -0.52986 " pathEditMode="relative" rAng="0" ptsTypes="AA">
                                      <p:cBhvr>
                                        <p:cTn id="105" dur="750" fill="hold"/>
                                        <p:tgtEl>
                                          <p:spTgt spid="20"/>
                                        </p:tgtEl>
                                        <p:attrNameLst>
                                          <p:attrName>ppt_x</p:attrName>
                                          <p:attrName>ppt_y</p:attrName>
                                        </p:attrNameLst>
                                      </p:cBhvr>
                                      <p:rCtr x="-13398" y="-26528"/>
                                    </p:animMotion>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20" grpId="0"/>
      <p:bldP spid="20" grpId="1"/>
      <p:bldP spid="21" grpId="0"/>
      <p:bldP spid="21" grpId="1"/>
      <p:bldP spid="22" grpId="0"/>
      <p:bldP spid="22" grpId="1"/>
      <p:bldP spid="27" grpId="0"/>
      <p:bldP spid="28" grpId="0"/>
      <p:bldP spid="28" grpId="1"/>
      <p:bldP spid="50" grpId="0"/>
      <p:bldP spid="50" grpId="1"/>
      <p:bldP spid="51" grpId="0"/>
      <p:bldP spid="51" grpId="1"/>
      <p:bldP spid="52" grpId="0"/>
      <p:bldP spid="52" grpId="1"/>
      <p:bldP spid="53" grpId="0"/>
      <p:bldP spid="53" grpId="1"/>
      <p:bldP spid="55" grpId="0"/>
      <p:bldP spid="5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443063" cy="3631763"/>
          </a:xfrm>
          <a:prstGeom prst="rect">
            <a:avLst/>
          </a:prstGeom>
          <a:noFill/>
        </p:spPr>
        <p:txBody>
          <a:bodyPr wrap="none" rtlCol="0">
            <a:spAutoFit/>
          </a:bodyPr>
          <a:lstStyle/>
          <a:p>
            <a:pPr algn="ctr"/>
            <a:r>
              <a:rPr lang="en-US" sz="11500" b="1" dirty="0" err="1" smtClean="0">
                <a:solidFill>
                  <a:srgbClr val="0000FF"/>
                </a:solidFill>
                <a:latin typeface="UTM Avo" panose="02040603050506020204" pitchFamily="18" charset="0"/>
              </a:rPr>
              <a:t>Đọc</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từ</a:t>
            </a:r>
            <a:r>
              <a:rPr lang="en-US" sz="11500" b="1" dirty="0" smtClean="0">
                <a:solidFill>
                  <a:srgbClr val="0000FF"/>
                </a:solidFill>
                <a:latin typeface="UTM Avo" panose="02040603050506020204" pitchFamily="18" charset="0"/>
              </a:rPr>
              <a:t> </a:t>
            </a:r>
          </a:p>
          <a:p>
            <a:pPr algn="ctr"/>
            <a:r>
              <a:rPr lang="en-US" sz="11500" b="1" dirty="0" err="1" smtClean="0">
                <a:solidFill>
                  <a:srgbClr val="0000FF"/>
                </a:solidFill>
                <a:latin typeface="UTM Avo" panose="02040603050506020204" pitchFamily="18" charset="0"/>
              </a:rPr>
              <a:t>ứng</a:t>
            </a:r>
            <a:r>
              <a:rPr lang="en-US" sz="11500" b="1" dirty="0" smtClean="0">
                <a:solidFill>
                  <a:srgbClr val="0000FF"/>
                </a:solidFill>
                <a:latin typeface="UTM Avo" panose="02040603050506020204" pitchFamily="18" charset="0"/>
              </a:rPr>
              <a:t> </a:t>
            </a:r>
            <a:r>
              <a:rPr lang="en-US" sz="11500" b="1" dirty="0" err="1" smtClean="0">
                <a:solidFill>
                  <a:srgbClr val="0000FF"/>
                </a:solidFill>
                <a:latin typeface="UTM Avo" panose="02040603050506020204" pitchFamily="18" charset="0"/>
              </a:rPr>
              <a:t>dụng</a:t>
            </a:r>
            <a:endParaRPr lang="vi-VN" sz="11500" b="1" dirty="0">
              <a:solidFill>
                <a:srgbClr val="0000FF"/>
              </a:solidFill>
            </a:endParaRPr>
          </a:p>
        </p:txBody>
      </p:sp>
    </p:spTree>
    <p:extLst>
      <p:ext uri="{BB962C8B-B14F-4D97-AF65-F5344CB8AC3E}">
        <p14:creationId xmlns:p14="http://schemas.microsoft.com/office/powerpoint/2010/main" val="4009917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7245" y="2726426"/>
            <a:ext cx="2831224"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k</a:t>
            </a:r>
            <a:r>
              <a:rPr lang="en-US" sz="4000" b="1" dirty="0" err="1" smtClean="0">
                <a:latin typeface="UTM Avo" panose="02040603050506020204" pitchFamily="18" charset="0"/>
                <a:cs typeface="Times New Roman" panose="02020603050405020304" pitchFamily="18" charset="0"/>
              </a:rPr>
              <a:t>ênh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rạch</a:t>
            </a:r>
            <a:endParaRPr lang="vi-VN" sz="4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209441" y="2656271"/>
            <a:ext cx="3761878"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b</a:t>
            </a:r>
            <a:r>
              <a:rPr lang="en-US" sz="4000" b="1" dirty="0" err="1" smtClean="0">
                <a:latin typeface="UTM Avo" panose="02040603050506020204" pitchFamily="18" charset="0"/>
                <a:cs typeface="Times New Roman" panose="02020603050405020304" pitchFamily="18" charset="0"/>
              </a:rPr>
              <a:t>ệnh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viện</a:t>
            </a:r>
            <a:endParaRPr lang="vi-VN" sz="4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25421" y="6043052"/>
            <a:ext cx="6697667"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v</a:t>
            </a:r>
            <a:r>
              <a:rPr lang="en-US" sz="4000" b="1" dirty="0" err="1" smtClean="0">
                <a:latin typeface="UTM Avo" panose="02040603050506020204" pitchFamily="18" charset="0"/>
                <a:cs typeface="Times New Roman" panose="02020603050405020304" pitchFamily="18" charset="0"/>
              </a:rPr>
              <a:t>ầng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trăng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chênh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chếch</a:t>
            </a:r>
            <a:endParaRPr lang="vi-VN" sz="4400" b="1" dirty="0">
              <a:latin typeface="Times New Roman" panose="02020603050405020304" pitchFamily="18" charset="0"/>
              <a:cs typeface="Times New Roman" panose="02020603050405020304" pitchFamily="18" charset="0"/>
            </a:endParaRPr>
          </a:p>
        </p:txBody>
      </p:sp>
      <p:pic>
        <p:nvPicPr>
          <p:cNvPr id="8" name="Picture 7"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 name="Picture 9"/>
          <p:cNvPicPr>
            <a:picLocks noChangeAspect="1"/>
          </p:cNvPicPr>
          <p:nvPr/>
        </p:nvPicPr>
        <p:blipFill rotWithShape="1">
          <a:blip r:embed="rId3"/>
          <a:srcRect l="29656" t="23926" r="35314" b="35690"/>
          <a:stretch/>
        </p:blipFill>
        <p:spPr>
          <a:xfrm>
            <a:off x="7346490" y="311426"/>
            <a:ext cx="4259116" cy="2414999"/>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rotWithShape="1">
          <a:blip r:embed="rId4"/>
          <a:srcRect l="29043" t="22260" r="28682" b="34471"/>
          <a:stretch/>
        </p:blipFill>
        <p:spPr>
          <a:xfrm>
            <a:off x="1070254" y="306044"/>
            <a:ext cx="4118508" cy="2425104"/>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5"/>
          <a:srcRect l="32520" t="22099" r="28773" b="38270"/>
          <a:stretch/>
        </p:blipFill>
        <p:spPr>
          <a:xfrm>
            <a:off x="4282493" y="3602759"/>
            <a:ext cx="4067711" cy="2446316"/>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51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7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87245" y="2726426"/>
            <a:ext cx="2831224"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k</a:t>
            </a:r>
            <a:r>
              <a:rPr lang="en-US" sz="4000" b="1" dirty="0" err="1" smtClean="0">
                <a:latin typeface="UTM Avo" panose="02040603050506020204" pitchFamily="18" charset="0"/>
                <a:cs typeface="Times New Roman" panose="02020603050405020304" pitchFamily="18" charset="0"/>
              </a:rPr>
              <a:t>ênh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rạch</a:t>
            </a:r>
            <a:endParaRPr lang="vi-VN" sz="4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209441" y="2656271"/>
            <a:ext cx="3761878" cy="707886"/>
          </a:xfrm>
          <a:prstGeom prst="rect">
            <a:avLst/>
          </a:prstGeom>
          <a:noFill/>
        </p:spPr>
        <p:txBody>
          <a:bodyPr wrap="square" rtlCol="0">
            <a:spAutoFit/>
          </a:bodyPr>
          <a:lstStyle/>
          <a:p>
            <a:r>
              <a:rPr lang="en-US" sz="4000" b="1" dirty="0" err="1">
                <a:latin typeface="UTM Avo" panose="02040603050506020204" pitchFamily="18" charset="0"/>
                <a:cs typeface="Times New Roman" panose="02020603050405020304" pitchFamily="18" charset="0"/>
              </a:rPr>
              <a:t>b</a:t>
            </a:r>
            <a:r>
              <a:rPr lang="en-US" sz="4000" b="1" dirty="0" err="1" smtClean="0">
                <a:latin typeface="UTM Avo" panose="02040603050506020204" pitchFamily="18" charset="0"/>
                <a:cs typeface="Times New Roman" panose="02020603050405020304" pitchFamily="18" charset="0"/>
              </a:rPr>
              <a:t>ệnh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viện</a:t>
            </a:r>
            <a:endParaRPr lang="vi-VN" sz="4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125421" y="6138302"/>
            <a:ext cx="6697667" cy="707886"/>
          </a:xfrm>
          <a:prstGeom prst="rect">
            <a:avLst/>
          </a:prstGeom>
          <a:noFill/>
        </p:spPr>
        <p:txBody>
          <a:bodyPr wrap="none" rtlCol="0">
            <a:spAutoFit/>
          </a:bodyPr>
          <a:lstStyle/>
          <a:p>
            <a:r>
              <a:rPr lang="en-US" sz="4000" b="1" dirty="0" err="1">
                <a:latin typeface="UTM Avo" panose="02040603050506020204" pitchFamily="18" charset="0"/>
                <a:cs typeface="Times New Roman" panose="02020603050405020304" pitchFamily="18" charset="0"/>
              </a:rPr>
              <a:t>v</a:t>
            </a:r>
            <a:r>
              <a:rPr lang="en-US" sz="4000" b="1" dirty="0" err="1" smtClean="0">
                <a:latin typeface="UTM Avo" panose="02040603050506020204" pitchFamily="18" charset="0"/>
                <a:cs typeface="Times New Roman" panose="02020603050405020304" pitchFamily="18" charset="0"/>
              </a:rPr>
              <a:t>ầng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trăng</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chênh</a:t>
            </a:r>
            <a:r>
              <a:rPr lang="en-US" sz="4000" b="1" dirty="0" smtClean="0">
                <a:latin typeface="UTM Avo" panose="02040603050506020204" pitchFamily="18" charset="0"/>
                <a:cs typeface="Times New Roman" panose="02020603050405020304" pitchFamily="18" charset="0"/>
              </a:rPr>
              <a:t> </a:t>
            </a:r>
            <a:r>
              <a:rPr lang="en-US" sz="4000" b="1" dirty="0" err="1" smtClean="0">
                <a:latin typeface="UTM Avo" panose="02040603050506020204" pitchFamily="18" charset="0"/>
                <a:cs typeface="Times New Roman" panose="02020603050405020304" pitchFamily="18" charset="0"/>
              </a:rPr>
              <a:t>chếch</a:t>
            </a:r>
            <a:endParaRPr lang="vi-VN" sz="44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ìm hiểu về chó Becgie - Giống chó thông minh và trung thành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3" name="Picture 12"/>
          <p:cNvPicPr>
            <a:picLocks noChangeAspect="1"/>
          </p:cNvPicPr>
          <p:nvPr/>
        </p:nvPicPr>
        <p:blipFill rotWithShape="1">
          <a:blip r:embed="rId3"/>
          <a:srcRect l="29656" t="23926" r="35314" b="35690"/>
          <a:stretch/>
        </p:blipFill>
        <p:spPr>
          <a:xfrm>
            <a:off x="7346490" y="311426"/>
            <a:ext cx="4259116" cy="2414999"/>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4"/>
          <a:srcRect l="29043" t="22260" r="28682" b="34471"/>
          <a:stretch/>
        </p:blipFill>
        <p:spPr>
          <a:xfrm>
            <a:off x="1070254" y="306044"/>
            <a:ext cx="4118508" cy="2425104"/>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rotWithShape="1">
          <a:blip r:embed="rId5"/>
          <a:srcRect l="32520" t="22099" r="28773" b="38270"/>
          <a:stretch/>
        </p:blipFill>
        <p:spPr>
          <a:xfrm>
            <a:off x="4282493" y="3698009"/>
            <a:ext cx="4067711" cy="2446316"/>
          </a:xfrm>
          <a:prstGeom prst="roundRect">
            <a:avLst>
              <a:gd name="adj" fmla="val 16667"/>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1" name="Straight Connector 10"/>
          <p:cNvCxnSpPr/>
          <p:nvPr/>
        </p:nvCxnSpPr>
        <p:spPr>
          <a:xfrm flipH="1">
            <a:off x="1716257" y="3293817"/>
            <a:ext cx="1316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9154" y="2726611"/>
            <a:ext cx="1798736"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ênh</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flipH="1">
            <a:off x="8283525" y="3223477"/>
            <a:ext cx="1316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556422" y="2656271"/>
            <a:ext cx="1798736"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ênh</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flipH="1">
            <a:off x="6539821" y="6719852"/>
            <a:ext cx="1316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12718" y="6152646"/>
            <a:ext cx="1798736"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ênh</a:t>
            </a:r>
            <a:endParaRPr lang="vi-VN" sz="4000" b="1" dirty="0">
              <a:solidFill>
                <a:srgbClr val="FF0000"/>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flipH="1" flipV="1">
            <a:off x="8068489" y="6719852"/>
            <a:ext cx="1595094" cy="21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90748" y="6146899"/>
            <a:ext cx="1798736" cy="707886"/>
          </a:xfrm>
          <a:prstGeom prst="rect">
            <a:avLst/>
          </a:prstGeom>
          <a:noFill/>
        </p:spPr>
        <p:txBody>
          <a:bodyPr wrap="square" rtlCol="0">
            <a:spAutoFit/>
          </a:bodyPr>
          <a:lstStyle/>
          <a:p>
            <a:r>
              <a:rPr lang="en-US" sz="4000" b="1" dirty="0" err="1" smtClean="0">
                <a:solidFill>
                  <a:srgbClr val="FF0000"/>
                </a:solidFill>
                <a:latin typeface="UTM Avo" panose="02040603050506020204" pitchFamily="18" charset="0"/>
                <a:cs typeface="Times New Roman" panose="02020603050405020304" pitchFamily="18" charset="0"/>
              </a:rPr>
              <a:t>ê</a:t>
            </a:r>
            <a:r>
              <a:rPr lang="en-US" sz="4000" b="1" dirty="0" err="1">
                <a:solidFill>
                  <a:srgbClr val="FF0000"/>
                </a:solidFill>
                <a:latin typeface="UTM Avo" panose="02040603050506020204" pitchFamily="18" charset="0"/>
                <a:cs typeface="Times New Roman" panose="02020603050405020304" pitchFamily="18" charset="0"/>
              </a:rPr>
              <a:t>c</a:t>
            </a:r>
            <a:r>
              <a:rPr lang="en-US" sz="4000" b="1" dirty="0" err="1" smtClean="0">
                <a:solidFill>
                  <a:srgbClr val="FF0000"/>
                </a:solidFill>
                <a:latin typeface="UTM Avo" panose="02040603050506020204" pitchFamily="18" charset="0"/>
                <a:cs typeface="Times New Roman" panose="02020603050405020304" pitchFamily="18" charset="0"/>
              </a:rPr>
              <a:t>h</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2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28" grpId="0"/>
      <p:bldP spid="28" grpId="1"/>
      <p:bldP spid="28" grpId="2"/>
      <p:bldP spid="30" grpId="0"/>
      <p:bldP spid="30" grpId="1"/>
      <p:bldP spid="30" grpId="2"/>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322983" cy="769441"/>
            <a:chOff x="134912" y="70008"/>
            <a:chExt cx="3322983" cy="769441"/>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395207" cy="646331"/>
            </a:xfrm>
            <a:prstGeom prst="rect">
              <a:avLst/>
            </a:prstGeom>
            <a:noFill/>
          </p:spPr>
          <p:txBody>
            <a:bodyPr wrap="none" rtlCol="0">
              <a:spAutoFit/>
            </a:bodyPr>
            <a:lstStyle/>
            <a:p>
              <a:r>
                <a:rPr lang="en-US" sz="3600" b="1" dirty="0" err="1" smtClean="0">
                  <a:solidFill>
                    <a:srgbClr val="0000FF"/>
                  </a:solidFill>
                  <a:latin typeface="UTM Avo" panose="02040603050506020204" pitchFamily="18" charset="0"/>
                  <a:cs typeface="Times New Roman" panose="02020603050405020304" pitchFamily="18" charset="0"/>
                </a:rPr>
                <a:t>Tạo</a:t>
              </a:r>
              <a:r>
                <a:rPr lang="en-US" sz="3600" b="1" dirty="0" smtClean="0">
                  <a:solidFill>
                    <a:srgbClr val="0000FF"/>
                  </a:solidFill>
                  <a:latin typeface="UTM Avo" panose="02040603050506020204" pitchFamily="18" charset="0"/>
                  <a:cs typeface="Times New Roman" panose="02020603050405020304" pitchFamily="18" charset="0"/>
                </a:rPr>
                <a:t> </a:t>
              </a:r>
              <a:r>
                <a:rPr lang="en-US" sz="3600" b="1" dirty="0" err="1" smtClean="0">
                  <a:solidFill>
                    <a:srgbClr val="0000FF"/>
                  </a:solidFill>
                  <a:latin typeface="UTM Avo" panose="02040603050506020204" pitchFamily="18" charset="0"/>
                  <a:cs typeface="Times New Roman" panose="02020603050405020304" pitchFamily="18" charset="0"/>
                </a:rPr>
                <a:t>tiếng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859031" y="1993901"/>
            <a:ext cx="2992326" cy="830997"/>
          </a:xfrm>
          <a:prstGeom prst="rect">
            <a:avLst/>
          </a:prstGeom>
        </p:spPr>
        <p:txBody>
          <a:bodyPr wrap="square">
            <a:spAutoFit/>
          </a:bodyPr>
          <a:lstStyle/>
          <a:p>
            <a:r>
              <a:rPr lang="en-US" sz="4800" b="1" dirty="0" err="1" smtClean="0">
                <a:solidFill>
                  <a:srgbClr val="FF0000"/>
                </a:solidFill>
                <a:latin typeface="UTM Avo" panose="02040603050506020204" pitchFamily="18" charset="0"/>
                <a:cs typeface="Times New Roman" panose="02020603050405020304" pitchFamily="18" charset="0"/>
              </a:rPr>
              <a:t>kênh</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56656" y="1993901"/>
            <a:ext cx="1074243"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latin typeface="UTM Avo" panose="02040603050506020204" pitchFamily="18" charset="0"/>
                <a:cs typeface="Times New Roman" panose="02020603050405020304" pitchFamily="18" charset="0"/>
              </a:rPr>
              <a:t>k</a:t>
            </a:r>
            <a:endParaRPr lang="vi-VN" sz="4800" dirty="0">
              <a:latin typeface="Times New Roman" panose="02020603050405020304" pitchFamily="18" charset="0"/>
              <a:cs typeface="Times New Roman" panose="02020603050405020304" pitchFamily="18" charset="0"/>
            </a:endParaRPr>
          </a:p>
        </p:txBody>
      </p:sp>
      <p:sp>
        <p:nvSpPr>
          <p:cNvPr id="10" name="Rectangle 9"/>
          <p:cNvSpPr/>
          <p:nvPr/>
        </p:nvSpPr>
        <p:spPr>
          <a:xfrm>
            <a:off x="5350545" y="1993901"/>
            <a:ext cx="1652855"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ênh</a:t>
            </a:r>
            <a:endParaRPr lang="vi-VN" sz="4800" dirty="0">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0" idx="1"/>
          </p:cNvCxnSpPr>
          <p:nvPr/>
        </p:nvCxnSpPr>
        <p:spPr>
          <a:xfrm>
            <a:off x="4730899" y="2373812"/>
            <a:ext cx="619646"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7725568" y="1993901"/>
            <a:ext cx="2575719" cy="759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UTM Avo" panose="02040603050506020204" pitchFamily="18" charset="0"/>
                <a:cs typeface="Times New Roman" panose="02020603050405020304" pitchFamily="18" charset="0"/>
              </a:rPr>
              <a:t>kênh</a:t>
            </a:r>
            <a:endParaRPr lang="vi-VN" sz="48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009450" y="2373811"/>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09871" y="3433905"/>
            <a:ext cx="5068539" cy="830997"/>
          </a:xfrm>
          <a:prstGeom prst="rect">
            <a:avLst/>
          </a:prstGeom>
          <a:noFill/>
        </p:spPr>
        <p:txBody>
          <a:bodyPr wrap="square" rtlCol="0">
            <a:spAutoFit/>
          </a:bodyPr>
          <a:lstStyle/>
          <a:p>
            <a:r>
              <a:rPr lang="en-US" sz="4800" b="1" dirty="0">
                <a:latin typeface="UTM Avo" panose="02040603050506020204" pitchFamily="18" charset="0"/>
                <a:cs typeface="Times New Roman" panose="02020603050405020304" pitchFamily="18" charset="0"/>
              </a:rPr>
              <a:t>c</a:t>
            </a:r>
            <a:r>
              <a:rPr lang="en-US" sz="4800" b="1" dirty="0" smtClean="0">
                <a:latin typeface="UTM Avo" panose="02040603050506020204" pitchFamily="18" charset="0"/>
                <a:cs typeface="Times New Roman" panose="02020603050405020304" pitchFamily="18" charset="0"/>
              </a:rPr>
              <a:t>on</a:t>
            </a:r>
            <a:r>
              <a:rPr lang="en-US" sz="4800" b="1" dirty="0" smtClean="0">
                <a:solidFill>
                  <a:srgbClr val="FF0000"/>
                </a:solidFill>
                <a:latin typeface="UTM Avo" panose="02040603050506020204" pitchFamily="18" charset="0"/>
                <a:cs typeface="Times New Roman" panose="02020603050405020304" pitchFamily="18" charset="0"/>
              </a:rPr>
              <a:t> </a:t>
            </a:r>
            <a:r>
              <a:rPr lang="en-US" sz="4800" b="1" dirty="0" err="1" smtClean="0">
                <a:solidFill>
                  <a:srgbClr val="FF0000"/>
                </a:solidFill>
                <a:latin typeface="UTM Avo" panose="02040603050506020204" pitchFamily="18" charset="0"/>
                <a:cs typeface="Times New Roman" panose="02020603050405020304" pitchFamily="18" charset="0"/>
              </a:rPr>
              <a:t>kênh</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188</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HP001 4 hàng</vt:lpstr>
      <vt:lpstr>HP001 5 hàng</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438</cp:revision>
  <dcterms:created xsi:type="dcterms:W3CDTF">2020-11-22T10:22:33Z</dcterms:created>
  <dcterms:modified xsi:type="dcterms:W3CDTF">2020-12-22T03:34:00Z</dcterms:modified>
</cp:coreProperties>
</file>