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01" r:id="rId11"/>
    <p:sldId id="302" r:id="rId12"/>
    <p:sldId id="303" r:id="rId13"/>
    <p:sldId id="305" r:id="rId14"/>
    <p:sldId id="306" r:id="rId15"/>
    <p:sldId id="309" r:id="rId16"/>
    <p:sldId id="307" r:id="rId17"/>
    <p:sldId id="308" r:id="rId18"/>
    <p:sldId id="27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9" autoAdjust="0"/>
    <p:restoredTop sz="94660"/>
  </p:normalViewPr>
  <p:slideViewPr>
    <p:cSldViewPr snapToGrid="0">
      <p:cViewPr>
        <p:scale>
          <a:sx n="71" d="100"/>
          <a:sy n="71" d="100"/>
        </p:scale>
        <p:origin x="2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E609-8BAC-4E0D-8389-6D0101CE6DF1}" type="datetimeFigureOut">
              <a:rPr lang="vi-VN" smtClean="0"/>
              <a:t>20/12/2020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CB0C-9E95-40D9-BCE0-711A1341CE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742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E609-8BAC-4E0D-8389-6D0101CE6DF1}" type="datetimeFigureOut">
              <a:rPr lang="vi-VN" smtClean="0"/>
              <a:t>20/12/2020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CB0C-9E95-40D9-BCE0-711A1341CE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324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E609-8BAC-4E0D-8389-6D0101CE6DF1}" type="datetimeFigureOut">
              <a:rPr lang="vi-VN" smtClean="0"/>
              <a:t>20/12/2020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CB0C-9E95-40D9-BCE0-711A1341CE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9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E609-8BAC-4E0D-8389-6D0101CE6DF1}" type="datetimeFigureOut">
              <a:rPr lang="vi-VN" smtClean="0"/>
              <a:t>20/12/2020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CB0C-9E95-40D9-BCE0-711A1341CE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949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E609-8BAC-4E0D-8389-6D0101CE6DF1}" type="datetimeFigureOut">
              <a:rPr lang="vi-VN" smtClean="0"/>
              <a:t>20/12/2020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CB0C-9E95-40D9-BCE0-711A1341CE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603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E609-8BAC-4E0D-8389-6D0101CE6DF1}" type="datetimeFigureOut">
              <a:rPr lang="vi-VN" smtClean="0"/>
              <a:t>20/12/2020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CB0C-9E95-40D9-BCE0-711A1341CE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24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E609-8BAC-4E0D-8389-6D0101CE6DF1}" type="datetimeFigureOut">
              <a:rPr lang="vi-VN" smtClean="0"/>
              <a:t>20/12/2020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CB0C-9E95-40D9-BCE0-711A1341CE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357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E609-8BAC-4E0D-8389-6D0101CE6DF1}" type="datetimeFigureOut">
              <a:rPr lang="vi-VN" smtClean="0"/>
              <a:t>20/12/2020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CB0C-9E95-40D9-BCE0-711A1341CE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797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E609-8BAC-4E0D-8389-6D0101CE6DF1}" type="datetimeFigureOut">
              <a:rPr lang="vi-VN" smtClean="0"/>
              <a:t>20/12/2020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CB0C-9E95-40D9-BCE0-711A1341CE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174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E609-8BAC-4E0D-8389-6D0101CE6DF1}" type="datetimeFigureOut">
              <a:rPr lang="vi-VN" smtClean="0"/>
              <a:t>20/12/2020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CB0C-9E95-40D9-BCE0-711A1341CE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659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E609-8BAC-4E0D-8389-6D0101CE6DF1}" type="datetimeFigureOut">
              <a:rPr lang="vi-VN" smtClean="0"/>
              <a:t>20/12/2020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CB0C-9E95-40D9-BCE0-711A1341CE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604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E609-8BAC-4E0D-8389-6D0101CE6DF1}" type="datetimeFigureOut">
              <a:rPr lang="vi-VN" smtClean="0"/>
              <a:t>20/12/2020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2CB0C-9E95-40D9-BCE0-711A1341CE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064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080250" y="868611"/>
            <a:ext cx="10346522" cy="5342634"/>
            <a:chOff x="-2457954" y="630817"/>
            <a:chExt cx="9915521" cy="5342634"/>
          </a:xfrm>
        </p:grpSpPr>
        <p:grpSp>
          <p:nvGrpSpPr>
            <p:cNvPr id="35" name="Group 34"/>
            <p:cNvGrpSpPr/>
            <p:nvPr/>
          </p:nvGrpSpPr>
          <p:grpSpPr>
            <a:xfrm>
              <a:off x="3069043" y="630817"/>
              <a:ext cx="4388524" cy="5342634"/>
              <a:chOff x="3775165" y="598807"/>
              <a:chExt cx="4513066" cy="5342634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3775165" y="598807"/>
                <a:ext cx="1593518" cy="5342634"/>
                <a:chOff x="9031566" y="1187554"/>
                <a:chExt cx="1593518" cy="5342634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49" t="39665" r="48607" b="25263"/>
                <a:stretch/>
              </p:blipFill>
              <p:spPr>
                <a:xfrm>
                  <a:off x="9044630" y="1187554"/>
                  <a:ext cx="1580454" cy="3131280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288" t="40463" r="48751" b="34105"/>
                <a:stretch/>
              </p:blipFill>
              <p:spPr>
                <a:xfrm>
                  <a:off x="9031566" y="4259555"/>
                  <a:ext cx="1567391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47" name="Group 46"/>
              <p:cNvGrpSpPr/>
              <p:nvPr/>
            </p:nvGrpSpPr>
            <p:grpSpPr>
              <a:xfrm>
                <a:off x="4562405" y="598807"/>
                <a:ext cx="3725826" cy="5342634"/>
                <a:chOff x="6899258" y="1187554"/>
                <a:chExt cx="3725826" cy="5342634"/>
              </a:xfrm>
            </p:grpSpPr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39665" r="48607" b="25263"/>
                <a:stretch/>
              </p:blipFill>
              <p:spPr>
                <a:xfrm>
                  <a:off x="6902854" y="1187554"/>
                  <a:ext cx="3722230" cy="3131280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40463" r="48751" b="34105"/>
                <a:stretch/>
              </p:blipFill>
              <p:spPr>
                <a:xfrm>
                  <a:off x="6899258" y="4259555"/>
                  <a:ext cx="3699700" cy="22706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" name="Group 35"/>
            <p:cNvGrpSpPr/>
            <p:nvPr/>
          </p:nvGrpSpPr>
          <p:grpSpPr>
            <a:xfrm>
              <a:off x="-2457954" y="630817"/>
              <a:ext cx="8444523" cy="5342634"/>
              <a:chOff x="990297" y="1013985"/>
              <a:chExt cx="8684170" cy="534263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992" b="25263"/>
              <a:stretch/>
            </p:blipFill>
            <p:spPr>
              <a:xfrm>
                <a:off x="8154632" y="1013985"/>
                <a:ext cx="1519834" cy="313128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970" b="34105"/>
              <a:stretch/>
            </p:blipFill>
            <p:spPr>
              <a:xfrm>
                <a:off x="8141569" y="4085986"/>
                <a:ext cx="1532898" cy="2270633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990297" y="1013985"/>
                <a:ext cx="7271827" cy="5342634"/>
                <a:chOff x="1016404" y="598807"/>
                <a:chExt cx="7271827" cy="5342634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1016404" y="598807"/>
                  <a:ext cx="4352279" cy="5342634"/>
                  <a:chOff x="6272805" y="1187554"/>
                  <a:chExt cx="4352279" cy="5342634"/>
                </a:xfrm>
              </p:grpSpPr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3830" t="39665" r="48608" b="25263"/>
                  <a:stretch/>
                </p:blipFill>
                <p:spPr>
                  <a:xfrm>
                    <a:off x="6288079" y="1187554"/>
                    <a:ext cx="4337005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3756" t="40463" r="48750" b="34105"/>
                  <a:stretch/>
                </p:blipFill>
                <p:spPr>
                  <a:xfrm>
                    <a:off x="6272805" y="4259555"/>
                    <a:ext cx="4326153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42" name="Picture 4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62" name="TextBox 61"/>
          <p:cNvSpPr txBox="1"/>
          <p:nvPr/>
        </p:nvSpPr>
        <p:spPr>
          <a:xfrm>
            <a:off x="2110318" y="819227"/>
            <a:ext cx="772867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ĎŪƑ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8220581" y="2455007"/>
            <a:ext cx="582120" cy="128892"/>
          </a:xfrm>
          <a:custGeom>
            <a:avLst/>
            <a:gdLst>
              <a:gd name="connsiteX0" fmla="*/ 559633 w 559633"/>
              <a:gd name="connsiteY0" fmla="*/ 109532 h 109532"/>
              <a:gd name="connsiteX1" fmla="*/ 442210 w 559633"/>
              <a:gd name="connsiteY1" fmla="*/ 29584 h 109532"/>
              <a:gd name="connsiteX2" fmla="*/ 234846 w 559633"/>
              <a:gd name="connsiteY2" fmla="*/ 2102 h 109532"/>
              <a:gd name="connsiteX3" fmla="*/ 0 w 559633"/>
              <a:gd name="connsiteY3" fmla="*/ 79551 h 109532"/>
              <a:gd name="connsiteX4" fmla="*/ 0 w 559633"/>
              <a:gd name="connsiteY4" fmla="*/ 79551 h 109532"/>
              <a:gd name="connsiteX0" fmla="*/ 559633 w 559633"/>
              <a:gd name="connsiteY0" fmla="*/ 107433 h 107433"/>
              <a:gd name="connsiteX1" fmla="*/ 442210 w 559633"/>
              <a:gd name="connsiteY1" fmla="*/ 27485 h 107433"/>
              <a:gd name="connsiteX2" fmla="*/ 234846 w 559633"/>
              <a:gd name="connsiteY2" fmla="*/ 3 h 107433"/>
              <a:gd name="connsiteX3" fmla="*/ 109571 w 559633"/>
              <a:gd name="connsiteY3" fmla="*/ 26237 h 107433"/>
              <a:gd name="connsiteX4" fmla="*/ 0 w 559633"/>
              <a:gd name="connsiteY4" fmla="*/ 77452 h 107433"/>
              <a:gd name="connsiteX5" fmla="*/ 0 w 559633"/>
              <a:gd name="connsiteY5" fmla="*/ 77452 h 107433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9617 w 559633"/>
              <a:gd name="connsiteY4" fmla="*/ 61213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7119 w 559633"/>
              <a:gd name="connsiteY4" fmla="*/ 51220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7119 w 559633"/>
              <a:gd name="connsiteY4" fmla="*/ 58715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10130 h 110130"/>
              <a:gd name="connsiteX1" fmla="*/ 442210 w 559633"/>
              <a:gd name="connsiteY1" fmla="*/ 30182 h 110130"/>
              <a:gd name="connsiteX2" fmla="*/ 334424 w 559633"/>
              <a:gd name="connsiteY2" fmla="*/ 3949 h 110130"/>
              <a:gd name="connsiteX3" fmla="*/ 234846 w 559633"/>
              <a:gd name="connsiteY3" fmla="*/ 2700 h 110130"/>
              <a:gd name="connsiteX4" fmla="*/ 109571 w 559633"/>
              <a:gd name="connsiteY4" fmla="*/ 28934 h 110130"/>
              <a:gd name="connsiteX5" fmla="*/ 37119 w 559633"/>
              <a:gd name="connsiteY5" fmla="*/ 61413 h 110130"/>
              <a:gd name="connsiteX6" fmla="*/ 0 w 559633"/>
              <a:gd name="connsiteY6" fmla="*/ 80149 h 110130"/>
              <a:gd name="connsiteX7" fmla="*/ 0 w 559633"/>
              <a:gd name="connsiteY7" fmla="*/ 80149 h 110130"/>
              <a:gd name="connsiteX0" fmla="*/ 559633 w 559633"/>
              <a:gd name="connsiteY0" fmla="*/ 110130 h 110130"/>
              <a:gd name="connsiteX1" fmla="*/ 521801 w 559633"/>
              <a:gd name="connsiteY1" fmla="*/ 71405 h 110130"/>
              <a:gd name="connsiteX2" fmla="*/ 442210 w 559633"/>
              <a:gd name="connsiteY2" fmla="*/ 30182 h 110130"/>
              <a:gd name="connsiteX3" fmla="*/ 334424 w 559633"/>
              <a:gd name="connsiteY3" fmla="*/ 3949 h 110130"/>
              <a:gd name="connsiteX4" fmla="*/ 234846 w 559633"/>
              <a:gd name="connsiteY4" fmla="*/ 2700 h 110130"/>
              <a:gd name="connsiteX5" fmla="*/ 109571 w 559633"/>
              <a:gd name="connsiteY5" fmla="*/ 28934 h 110130"/>
              <a:gd name="connsiteX6" fmla="*/ 37119 w 559633"/>
              <a:gd name="connsiteY6" fmla="*/ 61413 h 110130"/>
              <a:gd name="connsiteX7" fmla="*/ 0 w 559633"/>
              <a:gd name="connsiteY7" fmla="*/ 80149 h 110130"/>
              <a:gd name="connsiteX8" fmla="*/ 0 w 559633"/>
              <a:gd name="connsiteY8" fmla="*/ 80149 h 110130"/>
              <a:gd name="connsiteX0" fmla="*/ 559633 w 559633"/>
              <a:gd name="connsiteY0" fmla="*/ 110130 h 110130"/>
              <a:gd name="connsiteX1" fmla="*/ 521801 w 559633"/>
              <a:gd name="connsiteY1" fmla="*/ 76402 h 110130"/>
              <a:gd name="connsiteX2" fmla="*/ 442210 w 559633"/>
              <a:gd name="connsiteY2" fmla="*/ 30182 h 110130"/>
              <a:gd name="connsiteX3" fmla="*/ 334424 w 559633"/>
              <a:gd name="connsiteY3" fmla="*/ 3949 h 110130"/>
              <a:gd name="connsiteX4" fmla="*/ 234846 w 559633"/>
              <a:gd name="connsiteY4" fmla="*/ 2700 h 110130"/>
              <a:gd name="connsiteX5" fmla="*/ 109571 w 559633"/>
              <a:gd name="connsiteY5" fmla="*/ 28934 h 110130"/>
              <a:gd name="connsiteX6" fmla="*/ 37119 w 559633"/>
              <a:gd name="connsiteY6" fmla="*/ 61413 h 110130"/>
              <a:gd name="connsiteX7" fmla="*/ 0 w 559633"/>
              <a:gd name="connsiteY7" fmla="*/ 80149 h 110130"/>
              <a:gd name="connsiteX8" fmla="*/ 0 w 559633"/>
              <a:gd name="connsiteY8" fmla="*/ 80149 h 110130"/>
              <a:gd name="connsiteX0" fmla="*/ 572125 w 572125"/>
              <a:gd name="connsiteY0" fmla="*/ 112628 h 112628"/>
              <a:gd name="connsiteX1" fmla="*/ 521801 w 572125"/>
              <a:gd name="connsiteY1" fmla="*/ 76402 h 112628"/>
              <a:gd name="connsiteX2" fmla="*/ 442210 w 572125"/>
              <a:gd name="connsiteY2" fmla="*/ 30182 h 112628"/>
              <a:gd name="connsiteX3" fmla="*/ 334424 w 572125"/>
              <a:gd name="connsiteY3" fmla="*/ 3949 h 112628"/>
              <a:gd name="connsiteX4" fmla="*/ 234846 w 572125"/>
              <a:gd name="connsiteY4" fmla="*/ 2700 h 112628"/>
              <a:gd name="connsiteX5" fmla="*/ 109571 w 572125"/>
              <a:gd name="connsiteY5" fmla="*/ 28934 h 112628"/>
              <a:gd name="connsiteX6" fmla="*/ 37119 w 572125"/>
              <a:gd name="connsiteY6" fmla="*/ 61413 h 112628"/>
              <a:gd name="connsiteX7" fmla="*/ 0 w 572125"/>
              <a:gd name="connsiteY7" fmla="*/ 80149 h 112628"/>
              <a:gd name="connsiteX8" fmla="*/ 0 w 572125"/>
              <a:gd name="connsiteY8" fmla="*/ 80149 h 112628"/>
              <a:gd name="connsiteX0" fmla="*/ 572125 w 572125"/>
              <a:gd name="connsiteY0" fmla="*/ 112628 h 112628"/>
              <a:gd name="connsiteX1" fmla="*/ 521801 w 572125"/>
              <a:gd name="connsiteY1" fmla="*/ 76402 h 112628"/>
              <a:gd name="connsiteX2" fmla="*/ 442210 w 572125"/>
              <a:gd name="connsiteY2" fmla="*/ 30182 h 112628"/>
              <a:gd name="connsiteX3" fmla="*/ 334424 w 572125"/>
              <a:gd name="connsiteY3" fmla="*/ 3949 h 112628"/>
              <a:gd name="connsiteX4" fmla="*/ 234846 w 572125"/>
              <a:gd name="connsiteY4" fmla="*/ 2700 h 112628"/>
              <a:gd name="connsiteX5" fmla="*/ 109571 w 572125"/>
              <a:gd name="connsiteY5" fmla="*/ 28934 h 112628"/>
              <a:gd name="connsiteX6" fmla="*/ 37119 w 572125"/>
              <a:gd name="connsiteY6" fmla="*/ 61413 h 112628"/>
              <a:gd name="connsiteX7" fmla="*/ 0 w 572125"/>
              <a:gd name="connsiteY7" fmla="*/ 80149 h 112628"/>
              <a:gd name="connsiteX8" fmla="*/ 0 w 572125"/>
              <a:gd name="connsiteY8" fmla="*/ 80149 h 112628"/>
              <a:gd name="connsiteX0" fmla="*/ 572125 w 572125"/>
              <a:gd name="connsiteY0" fmla="*/ 112628 h 112628"/>
              <a:gd name="connsiteX1" fmla="*/ 541788 w 572125"/>
              <a:gd name="connsiteY1" fmla="*/ 98887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2125 w 572125"/>
              <a:gd name="connsiteY0" fmla="*/ 112628 h 112628"/>
              <a:gd name="connsiteX1" fmla="*/ 541788 w 572125"/>
              <a:gd name="connsiteY1" fmla="*/ 91392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2125 w 572125"/>
              <a:gd name="connsiteY0" fmla="*/ 112628 h 113578"/>
              <a:gd name="connsiteX1" fmla="*/ 549283 w 572125"/>
              <a:gd name="connsiteY1" fmla="*/ 111379 h 113578"/>
              <a:gd name="connsiteX2" fmla="*/ 521801 w 572125"/>
              <a:gd name="connsiteY2" fmla="*/ 76402 h 113578"/>
              <a:gd name="connsiteX3" fmla="*/ 442210 w 572125"/>
              <a:gd name="connsiteY3" fmla="*/ 30182 h 113578"/>
              <a:gd name="connsiteX4" fmla="*/ 334424 w 572125"/>
              <a:gd name="connsiteY4" fmla="*/ 3949 h 113578"/>
              <a:gd name="connsiteX5" fmla="*/ 234846 w 572125"/>
              <a:gd name="connsiteY5" fmla="*/ 2700 h 113578"/>
              <a:gd name="connsiteX6" fmla="*/ 109571 w 572125"/>
              <a:gd name="connsiteY6" fmla="*/ 28934 h 113578"/>
              <a:gd name="connsiteX7" fmla="*/ 37119 w 572125"/>
              <a:gd name="connsiteY7" fmla="*/ 61413 h 113578"/>
              <a:gd name="connsiteX8" fmla="*/ 0 w 572125"/>
              <a:gd name="connsiteY8" fmla="*/ 80149 h 113578"/>
              <a:gd name="connsiteX9" fmla="*/ 0 w 572125"/>
              <a:gd name="connsiteY9" fmla="*/ 80149 h 113578"/>
              <a:gd name="connsiteX0" fmla="*/ 572125 w 572125"/>
              <a:gd name="connsiteY0" fmla="*/ 112628 h 112628"/>
              <a:gd name="connsiteX1" fmla="*/ 556778 w 572125"/>
              <a:gd name="connsiteY1" fmla="*/ 103884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4624 w 574624"/>
              <a:gd name="connsiteY0" fmla="*/ 125120 h 125120"/>
              <a:gd name="connsiteX1" fmla="*/ 556778 w 574624"/>
              <a:gd name="connsiteY1" fmla="*/ 103884 h 125120"/>
              <a:gd name="connsiteX2" fmla="*/ 521801 w 574624"/>
              <a:gd name="connsiteY2" fmla="*/ 76402 h 125120"/>
              <a:gd name="connsiteX3" fmla="*/ 442210 w 574624"/>
              <a:gd name="connsiteY3" fmla="*/ 30182 h 125120"/>
              <a:gd name="connsiteX4" fmla="*/ 334424 w 574624"/>
              <a:gd name="connsiteY4" fmla="*/ 3949 h 125120"/>
              <a:gd name="connsiteX5" fmla="*/ 234846 w 574624"/>
              <a:gd name="connsiteY5" fmla="*/ 2700 h 125120"/>
              <a:gd name="connsiteX6" fmla="*/ 109571 w 574624"/>
              <a:gd name="connsiteY6" fmla="*/ 28934 h 125120"/>
              <a:gd name="connsiteX7" fmla="*/ 37119 w 574624"/>
              <a:gd name="connsiteY7" fmla="*/ 61413 h 125120"/>
              <a:gd name="connsiteX8" fmla="*/ 0 w 574624"/>
              <a:gd name="connsiteY8" fmla="*/ 80149 h 125120"/>
              <a:gd name="connsiteX9" fmla="*/ 0 w 574624"/>
              <a:gd name="connsiteY9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42210 w 582120"/>
              <a:gd name="connsiteY3" fmla="*/ 30182 h 125120"/>
              <a:gd name="connsiteX4" fmla="*/ 334424 w 582120"/>
              <a:gd name="connsiteY4" fmla="*/ 3949 h 125120"/>
              <a:gd name="connsiteX5" fmla="*/ 234846 w 582120"/>
              <a:gd name="connsiteY5" fmla="*/ 2700 h 125120"/>
              <a:gd name="connsiteX6" fmla="*/ 109571 w 582120"/>
              <a:gd name="connsiteY6" fmla="*/ 28934 h 125120"/>
              <a:gd name="connsiteX7" fmla="*/ 37119 w 582120"/>
              <a:gd name="connsiteY7" fmla="*/ 61413 h 125120"/>
              <a:gd name="connsiteX8" fmla="*/ 0 w 582120"/>
              <a:gd name="connsiteY8" fmla="*/ 80149 h 125120"/>
              <a:gd name="connsiteX9" fmla="*/ 0 w 582120"/>
              <a:gd name="connsiteY9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76829 w 582120"/>
              <a:gd name="connsiteY3" fmla="*/ 41425 h 125120"/>
              <a:gd name="connsiteX4" fmla="*/ 442210 w 582120"/>
              <a:gd name="connsiteY4" fmla="*/ 30182 h 125120"/>
              <a:gd name="connsiteX5" fmla="*/ 334424 w 582120"/>
              <a:gd name="connsiteY5" fmla="*/ 3949 h 125120"/>
              <a:gd name="connsiteX6" fmla="*/ 234846 w 582120"/>
              <a:gd name="connsiteY6" fmla="*/ 2700 h 125120"/>
              <a:gd name="connsiteX7" fmla="*/ 109571 w 582120"/>
              <a:gd name="connsiteY7" fmla="*/ 28934 h 125120"/>
              <a:gd name="connsiteX8" fmla="*/ 37119 w 582120"/>
              <a:gd name="connsiteY8" fmla="*/ 61413 h 125120"/>
              <a:gd name="connsiteX9" fmla="*/ 0 w 582120"/>
              <a:gd name="connsiteY9" fmla="*/ 80149 h 125120"/>
              <a:gd name="connsiteX10" fmla="*/ 0 w 582120"/>
              <a:gd name="connsiteY10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76829 w 582120"/>
              <a:gd name="connsiteY3" fmla="*/ 46422 h 125120"/>
              <a:gd name="connsiteX4" fmla="*/ 442210 w 582120"/>
              <a:gd name="connsiteY4" fmla="*/ 30182 h 125120"/>
              <a:gd name="connsiteX5" fmla="*/ 334424 w 582120"/>
              <a:gd name="connsiteY5" fmla="*/ 3949 h 125120"/>
              <a:gd name="connsiteX6" fmla="*/ 234846 w 582120"/>
              <a:gd name="connsiteY6" fmla="*/ 2700 h 125120"/>
              <a:gd name="connsiteX7" fmla="*/ 109571 w 582120"/>
              <a:gd name="connsiteY7" fmla="*/ 28934 h 125120"/>
              <a:gd name="connsiteX8" fmla="*/ 37119 w 582120"/>
              <a:gd name="connsiteY8" fmla="*/ 61413 h 125120"/>
              <a:gd name="connsiteX9" fmla="*/ 0 w 582120"/>
              <a:gd name="connsiteY9" fmla="*/ 80149 h 125120"/>
              <a:gd name="connsiteX10" fmla="*/ 0 w 582120"/>
              <a:gd name="connsiteY10" fmla="*/ 80149 h 125120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8389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5891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3393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7509 h 127509"/>
              <a:gd name="connsiteX1" fmla="*/ 556778 w 582120"/>
              <a:gd name="connsiteY1" fmla="*/ 106273 h 127509"/>
              <a:gd name="connsiteX2" fmla="*/ 521801 w 582120"/>
              <a:gd name="connsiteY2" fmla="*/ 78791 h 127509"/>
              <a:gd name="connsiteX3" fmla="*/ 476829 w 582120"/>
              <a:gd name="connsiteY3" fmla="*/ 48811 h 127509"/>
              <a:gd name="connsiteX4" fmla="*/ 442210 w 582120"/>
              <a:gd name="connsiteY4" fmla="*/ 32571 h 127509"/>
              <a:gd name="connsiteX5" fmla="*/ 404377 w 582120"/>
              <a:gd name="connsiteY5" fmla="*/ 16333 h 127509"/>
              <a:gd name="connsiteX6" fmla="*/ 334424 w 582120"/>
              <a:gd name="connsiteY6" fmla="*/ 1341 h 127509"/>
              <a:gd name="connsiteX7" fmla="*/ 234846 w 582120"/>
              <a:gd name="connsiteY7" fmla="*/ 5089 h 127509"/>
              <a:gd name="connsiteX8" fmla="*/ 109571 w 582120"/>
              <a:gd name="connsiteY8" fmla="*/ 31323 h 127509"/>
              <a:gd name="connsiteX9" fmla="*/ 37119 w 582120"/>
              <a:gd name="connsiteY9" fmla="*/ 63802 h 127509"/>
              <a:gd name="connsiteX10" fmla="*/ 0 w 582120"/>
              <a:gd name="connsiteY10" fmla="*/ 82538 h 127509"/>
              <a:gd name="connsiteX11" fmla="*/ 0 w 582120"/>
              <a:gd name="connsiteY11" fmla="*/ 82538 h 127509"/>
              <a:gd name="connsiteX0" fmla="*/ 582120 w 582120"/>
              <a:gd name="connsiteY0" fmla="*/ 126899 h 126899"/>
              <a:gd name="connsiteX1" fmla="*/ 556778 w 582120"/>
              <a:gd name="connsiteY1" fmla="*/ 105663 h 126899"/>
              <a:gd name="connsiteX2" fmla="*/ 521801 w 582120"/>
              <a:gd name="connsiteY2" fmla="*/ 78181 h 126899"/>
              <a:gd name="connsiteX3" fmla="*/ 476829 w 582120"/>
              <a:gd name="connsiteY3" fmla="*/ 48201 h 126899"/>
              <a:gd name="connsiteX4" fmla="*/ 442210 w 582120"/>
              <a:gd name="connsiteY4" fmla="*/ 31961 h 126899"/>
              <a:gd name="connsiteX5" fmla="*/ 404377 w 582120"/>
              <a:gd name="connsiteY5" fmla="*/ 15723 h 126899"/>
              <a:gd name="connsiteX6" fmla="*/ 334424 w 582120"/>
              <a:gd name="connsiteY6" fmla="*/ 731 h 126899"/>
              <a:gd name="connsiteX7" fmla="*/ 234846 w 582120"/>
              <a:gd name="connsiteY7" fmla="*/ 4479 h 126899"/>
              <a:gd name="connsiteX8" fmla="*/ 207006 w 582120"/>
              <a:gd name="connsiteY8" fmla="*/ 5728 h 126899"/>
              <a:gd name="connsiteX9" fmla="*/ 109571 w 582120"/>
              <a:gd name="connsiteY9" fmla="*/ 30713 h 126899"/>
              <a:gd name="connsiteX10" fmla="*/ 37119 w 582120"/>
              <a:gd name="connsiteY10" fmla="*/ 63192 h 126899"/>
              <a:gd name="connsiteX11" fmla="*/ 0 w 582120"/>
              <a:gd name="connsiteY11" fmla="*/ 81928 h 126899"/>
              <a:gd name="connsiteX12" fmla="*/ 0 w 582120"/>
              <a:gd name="connsiteY12" fmla="*/ 81928 h 126899"/>
              <a:gd name="connsiteX0" fmla="*/ 582120 w 582120"/>
              <a:gd name="connsiteY0" fmla="*/ 129752 h 129752"/>
              <a:gd name="connsiteX1" fmla="*/ 556778 w 582120"/>
              <a:gd name="connsiteY1" fmla="*/ 108516 h 129752"/>
              <a:gd name="connsiteX2" fmla="*/ 521801 w 582120"/>
              <a:gd name="connsiteY2" fmla="*/ 81034 h 129752"/>
              <a:gd name="connsiteX3" fmla="*/ 476829 w 582120"/>
              <a:gd name="connsiteY3" fmla="*/ 51054 h 129752"/>
              <a:gd name="connsiteX4" fmla="*/ 442210 w 582120"/>
              <a:gd name="connsiteY4" fmla="*/ 34814 h 129752"/>
              <a:gd name="connsiteX5" fmla="*/ 404377 w 582120"/>
              <a:gd name="connsiteY5" fmla="*/ 18576 h 129752"/>
              <a:gd name="connsiteX6" fmla="*/ 334424 w 582120"/>
              <a:gd name="connsiteY6" fmla="*/ 3584 h 129752"/>
              <a:gd name="connsiteX7" fmla="*/ 234846 w 582120"/>
              <a:gd name="connsiteY7" fmla="*/ 7332 h 129752"/>
              <a:gd name="connsiteX8" fmla="*/ 207006 w 582120"/>
              <a:gd name="connsiteY8" fmla="*/ 1086 h 129752"/>
              <a:gd name="connsiteX9" fmla="*/ 109571 w 582120"/>
              <a:gd name="connsiteY9" fmla="*/ 33566 h 129752"/>
              <a:gd name="connsiteX10" fmla="*/ 37119 w 582120"/>
              <a:gd name="connsiteY10" fmla="*/ 66045 h 129752"/>
              <a:gd name="connsiteX11" fmla="*/ 0 w 582120"/>
              <a:gd name="connsiteY11" fmla="*/ 84781 h 129752"/>
              <a:gd name="connsiteX12" fmla="*/ 0 w 582120"/>
              <a:gd name="connsiteY12" fmla="*/ 84781 h 129752"/>
              <a:gd name="connsiteX0" fmla="*/ 582120 w 582120"/>
              <a:gd name="connsiteY0" fmla="*/ 129722 h 129722"/>
              <a:gd name="connsiteX1" fmla="*/ 556778 w 582120"/>
              <a:gd name="connsiteY1" fmla="*/ 108486 h 129722"/>
              <a:gd name="connsiteX2" fmla="*/ 521801 w 582120"/>
              <a:gd name="connsiteY2" fmla="*/ 81004 h 129722"/>
              <a:gd name="connsiteX3" fmla="*/ 476829 w 582120"/>
              <a:gd name="connsiteY3" fmla="*/ 51024 h 129722"/>
              <a:gd name="connsiteX4" fmla="*/ 442210 w 582120"/>
              <a:gd name="connsiteY4" fmla="*/ 34784 h 129722"/>
              <a:gd name="connsiteX5" fmla="*/ 404377 w 582120"/>
              <a:gd name="connsiteY5" fmla="*/ 18546 h 129722"/>
              <a:gd name="connsiteX6" fmla="*/ 334424 w 582120"/>
              <a:gd name="connsiteY6" fmla="*/ 3554 h 129722"/>
              <a:gd name="connsiteX7" fmla="*/ 269465 w 582120"/>
              <a:gd name="connsiteY7" fmla="*/ 1056 h 129722"/>
              <a:gd name="connsiteX8" fmla="*/ 234846 w 582120"/>
              <a:gd name="connsiteY8" fmla="*/ 7302 h 129722"/>
              <a:gd name="connsiteX9" fmla="*/ 207006 w 582120"/>
              <a:gd name="connsiteY9" fmla="*/ 1056 h 129722"/>
              <a:gd name="connsiteX10" fmla="*/ 109571 w 582120"/>
              <a:gd name="connsiteY10" fmla="*/ 33536 h 129722"/>
              <a:gd name="connsiteX11" fmla="*/ 37119 w 582120"/>
              <a:gd name="connsiteY11" fmla="*/ 66015 h 129722"/>
              <a:gd name="connsiteX12" fmla="*/ 0 w 582120"/>
              <a:gd name="connsiteY12" fmla="*/ 84751 h 129722"/>
              <a:gd name="connsiteX13" fmla="*/ 0 w 582120"/>
              <a:gd name="connsiteY13" fmla="*/ 84751 h 12972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34846 w 582120"/>
              <a:gd name="connsiteY8" fmla="*/ 6472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  <a:gd name="connsiteX0" fmla="*/ 582120 w 582120"/>
              <a:gd name="connsiteY0" fmla="*/ 130212 h 130212"/>
              <a:gd name="connsiteX1" fmla="*/ 556778 w 582120"/>
              <a:gd name="connsiteY1" fmla="*/ 108976 h 130212"/>
              <a:gd name="connsiteX2" fmla="*/ 521801 w 582120"/>
              <a:gd name="connsiteY2" fmla="*/ 81494 h 130212"/>
              <a:gd name="connsiteX3" fmla="*/ 476829 w 582120"/>
              <a:gd name="connsiteY3" fmla="*/ 51514 h 130212"/>
              <a:gd name="connsiteX4" fmla="*/ 442210 w 582120"/>
              <a:gd name="connsiteY4" fmla="*/ 35274 h 130212"/>
              <a:gd name="connsiteX5" fmla="*/ 404377 w 582120"/>
              <a:gd name="connsiteY5" fmla="*/ 19036 h 130212"/>
              <a:gd name="connsiteX6" fmla="*/ 334424 w 582120"/>
              <a:gd name="connsiteY6" fmla="*/ 4044 h 130212"/>
              <a:gd name="connsiteX7" fmla="*/ 269465 w 582120"/>
              <a:gd name="connsiteY7" fmla="*/ 1546 h 130212"/>
              <a:gd name="connsiteX8" fmla="*/ 234846 w 582120"/>
              <a:gd name="connsiteY8" fmla="*/ 297 h 130212"/>
              <a:gd name="connsiteX9" fmla="*/ 207006 w 582120"/>
              <a:gd name="connsiteY9" fmla="*/ 9042 h 130212"/>
              <a:gd name="connsiteX10" fmla="*/ 109571 w 582120"/>
              <a:gd name="connsiteY10" fmla="*/ 34026 h 130212"/>
              <a:gd name="connsiteX11" fmla="*/ 37119 w 582120"/>
              <a:gd name="connsiteY11" fmla="*/ 66505 h 130212"/>
              <a:gd name="connsiteX12" fmla="*/ 0 w 582120"/>
              <a:gd name="connsiteY12" fmla="*/ 85241 h 130212"/>
              <a:gd name="connsiteX13" fmla="*/ 0 w 582120"/>
              <a:gd name="connsiteY13" fmla="*/ 85241 h 13021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34846 w 582120"/>
              <a:gd name="connsiteY8" fmla="*/ 6472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29849 w 582120"/>
              <a:gd name="connsiteY8" fmla="*/ 3973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120" h="128892">
                <a:moveTo>
                  <a:pt x="582120" y="128892"/>
                </a:moveTo>
                <a:cubicBezTo>
                  <a:pt x="577064" y="124936"/>
                  <a:pt x="565165" y="113694"/>
                  <a:pt x="556778" y="107656"/>
                </a:cubicBezTo>
                <a:cubicBezTo>
                  <a:pt x="548391" y="101618"/>
                  <a:pt x="535126" y="89751"/>
                  <a:pt x="521801" y="80174"/>
                </a:cubicBezTo>
                <a:cubicBezTo>
                  <a:pt x="508476" y="70597"/>
                  <a:pt x="490094" y="57897"/>
                  <a:pt x="476829" y="50194"/>
                </a:cubicBezTo>
                <a:cubicBezTo>
                  <a:pt x="463564" y="42491"/>
                  <a:pt x="454285" y="39367"/>
                  <a:pt x="442210" y="33954"/>
                </a:cubicBezTo>
                <a:cubicBezTo>
                  <a:pt x="430135" y="28541"/>
                  <a:pt x="422341" y="22088"/>
                  <a:pt x="404377" y="17716"/>
                </a:cubicBezTo>
                <a:cubicBezTo>
                  <a:pt x="386413" y="13344"/>
                  <a:pt x="356909" y="5223"/>
                  <a:pt x="334424" y="2724"/>
                </a:cubicBezTo>
                <a:cubicBezTo>
                  <a:pt x="311939" y="226"/>
                  <a:pt x="286061" y="-399"/>
                  <a:pt x="269465" y="226"/>
                </a:cubicBezTo>
                <a:cubicBezTo>
                  <a:pt x="252869" y="851"/>
                  <a:pt x="240259" y="2724"/>
                  <a:pt x="229849" y="3973"/>
                </a:cubicBezTo>
                <a:cubicBezTo>
                  <a:pt x="219439" y="5222"/>
                  <a:pt x="227885" y="3350"/>
                  <a:pt x="207006" y="7722"/>
                </a:cubicBezTo>
                <a:cubicBezTo>
                  <a:pt x="186127" y="12094"/>
                  <a:pt x="137886" y="23129"/>
                  <a:pt x="109571" y="32706"/>
                </a:cubicBezTo>
                <a:cubicBezTo>
                  <a:pt x="81256" y="42283"/>
                  <a:pt x="55381" y="56649"/>
                  <a:pt x="37119" y="65185"/>
                </a:cubicBezTo>
                <a:cubicBezTo>
                  <a:pt x="18857" y="73721"/>
                  <a:pt x="6187" y="80798"/>
                  <a:pt x="0" y="83921"/>
                </a:cubicBezTo>
                <a:lnTo>
                  <a:pt x="0" y="839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7905109" y="2535181"/>
            <a:ext cx="325107" cy="769742"/>
          </a:xfrm>
          <a:custGeom>
            <a:avLst/>
            <a:gdLst>
              <a:gd name="connsiteX0" fmla="*/ 316340 w 316340"/>
              <a:gd name="connsiteY0" fmla="*/ 0 h 777507"/>
              <a:gd name="connsiteX1" fmla="*/ 163940 w 316340"/>
              <a:gd name="connsiteY1" fmla="*/ 142407 h 777507"/>
              <a:gd name="connsiteX2" fmla="*/ 49016 w 316340"/>
              <a:gd name="connsiteY2" fmla="*/ 364761 h 777507"/>
              <a:gd name="connsiteX3" fmla="*/ 1547 w 316340"/>
              <a:gd name="connsiteY3" fmla="*/ 577122 h 777507"/>
              <a:gd name="connsiteX4" fmla="*/ 11540 w 316340"/>
              <a:gd name="connsiteY4" fmla="*/ 762000 h 777507"/>
              <a:gd name="connsiteX5" fmla="*/ 11540 w 316340"/>
              <a:gd name="connsiteY5" fmla="*/ 754505 h 777507"/>
              <a:gd name="connsiteX0" fmla="*/ 323835 w 323835"/>
              <a:gd name="connsiteY0" fmla="*/ 0 h 780005"/>
              <a:gd name="connsiteX1" fmla="*/ 163940 w 323835"/>
              <a:gd name="connsiteY1" fmla="*/ 144905 h 780005"/>
              <a:gd name="connsiteX2" fmla="*/ 49016 w 323835"/>
              <a:gd name="connsiteY2" fmla="*/ 367259 h 780005"/>
              <a:gd name="connsiteX3" fmla="*/ 1547 w 323835"/>
              <a:gd name="connsiteY3" fmla="*/ 579620 h 780005"/>
              <a:gd name="connsiteX4" fmla="*/ 11540 w 323835"/>
              <a:gd name="connsiteY4" fmla="*/ 764498 h 780005"/>
              <a:gd name="connsiteX5" fmla="*/ 11540 w 323835"/>
              <a:gd name="connsiteY5" fmla="*/ 757003 h 780005"/>
              <a:gd name="connsiteX0" fmla="*/ 328832 w 328832"/>
              <a:gd name="connsiteY0" fmla="*/ 0 h 780005"/>
              <a:gd name="connsiteX1" fmla="*/ 163940 w 328832"/>
              <a:gd name="connsiteY1" fmla="*/ 144905 h 780005"/>
              <a:gd name="connsiteX2" fmla="*/ 49016 w 328832"/>
              <a:gd name="connsiteY2" fmla="*/ 367259 h 780005"/>
              <a:gd name="connsiteX3" fmla="*/ 1547 w 328832"/>
              <a:gd name="connsiteY3" fmla="*/ 579620 h 780005"/>
              <a:gd name="connsiteX4" fmla="*/ 11540 w 328832"/>
              <a:gd name="connsiteY4" fmla="*/ 764498 h 780005"/>
              <a:gd name="connsiteX5" fmla="*/ 11540 w 328832"/>
              <a:gd name="connsiteY5" fmla="*/ 757003 h 780005"/>
              <a:gd name="connsiteX0" fmla="*/ 323835 w 323835"/>
              <a:gd name="connsiteY0" fmla="*/ 0 h 785002"/>
              <a:gd name="connsiteX1" fmla="*/ 163940 w 323835"/>
              <a:gd name="connsiteY1" fmla="*/ 149902 h 785002"/>
              <a:gd name="connsiteX2" fmla="*/ 49016 w 323835"/>
              <a:gd name="connsiteY2" fmla="*/ 372256 h 785002"/>
              <a:gd name="connsiteX3" fmla="*/ 1547 w 323835"/>
              <a:gd name="connsiteY3" fmla="*/ 584617 h 785002"/>
              <a:gd name="connsiteX4" fmla="*/ 11540 w 323835"/>
              <a:gd name="connsiteY4" fmla="*/ 769495 h 785002"/>
              <a:gd name="connsiteX5" fmla="*/ 11540 w 323835"/>
              <a:gd name="connsiteY5" fmla="*/ 762000 h 785002"/>
              <a:gd name="connsiteX0" fmla="*/ 326333 w 326333"/>
              <a:gd name="connsiteY0" fmla="*/ 0 h 780005"/>
              <a:gd name="connsiteX1" fmla="*/ 163940 w 326333"/>
              <a:gd name="connsiteY1" fmla="*/ 144905 h 780005"/>
              <a:gd name="connsiteX2" fmla="*/ 49016 w 326333"/>
              <a:gd name="connsiteY2" fmla="*/ 367259 h 780005"/>
              <a:gd name="connsiteX3" fmla="*/ 1547 w 326333"/>
              <a:gd name="connsiteY3" fmla="*/ 579620 h 780005"/>
              <a:gd name="connsiteX4" fmla="*/ 11540 w 326333"/>
              <a:gd name="connsiteY4" fmla="*/ 764498 h 780005"/>
              <a:gd name="connsiteX5" fmla="*/ 11540 w 326333"/>
              <a:gd name="connsiteY5" fmla="*/ 757003 h 780005"/>
              <a:gd name="connsiteX0" fmla="*/ 326333 w 326333"/>
              <a:gd name="connsiteY0" fmla="*/ 0 h 780005"/>
              <a:gd name="connsiteX1" fmla="*/ 166438 w 326333"/>
              <a:gd name="connsiteY1" fmla="*/ 147404 h 780005"/>
              <a:gd name="connsiteX2" fmla="*/ 49016 w 326333"/>
              <a:gd name="connsiteY2" fmla="*/ 367259 h 780005"/>
              <a:gd name="connsiteX3" fmla="*/ 1547 w 326333"/>
              <a:gd name="connsiteY3" fmla="*/ 579620 h 780005"/>
              <a:gd name="connsiteX4" fmla="*/ 11540 w 326333"/>
              <a:gd name="connsiteY4" fmla="*/ 764498 h 780005"/>
              <a:gd name="connsiteX5" fmla="*/ 11540 w 326333"/>
              <a:gd name="connsiteY5" fmla="*/ 757003 h 780005"/>
              <a:gd name="connsiteX0" fmla="*/ 324027 w 324027"/>
              <a:gd name="connsiteY0" fmla="*/ 0 h 780005"/>
              <a:gd name="connsiteX1" fmla="*/ 164132 w 324027"/>
              <a:gd name="connsiteY1" fmla="*/ 147404 h 780005"/>
              <a:gd name="connsiteX2" fmla="*/ 46710 w 324027"/>
              <a:gd name="connsiteY2" fmla="*/ 367259 h 780005"/>
              <a:gd name="connsiteX3" fmla="*/ 1740 w 324027"/>
              <a:gd name="connsiteY3" fmla="*/ 579620 h 780005"/>
              <a:gd name="connsiteX4" fmla="*/ 9234 w 324027"/>
              <a:gd name="connsiteY4" fmla="*/ 764498 h 780005"/>
              <a:gd name="connsiteX5" fmla="*/ 9234 w 324027"/>
              <a:gd name="connsiteY5" fmla="*/ 757003 h 780005"/>
              <a:gd name="connsiteX0" fmla="*/ 325107 w 325107"/>
              <a:gd name="connsiteY0" fmla="*/ 0 h 769742"/>
              <a:gd name="connsiteX1" fmla="*/ 165212 w 325107"/>
              <a:gd name="connsiteY1" fmla="*/ 147404 h 769742"/>
              <a:gd name="connsiteX2" fmla="*/ 47790 w 325107"/>
              <a:gd name="connsiteY2" fmla="*/ 367259 h 769742"/>
              <a:gd name="connsiteX3" fmla="*/ 2820 w 325107"/>
              <a:gd name="connsiteY3" fmla="*/ 579620 h 769742"/>
              <a:gd name="connsiteX4" fmla="*/ 5318 w 325107"/>
              <a:gd name="connsiteY4" fmla="*/ 724525 h 769742"/>
              <a:gd name="connsiteX5" fmla="*/ 10314 w 325107"/>
              <a:gd name="connsiteY5" fmla="*/ 764498 h 769742"/>
              <a:gd name="connsiteX6" fmla="*/ 10314 w 325107"/>
              <a:gd name="connsiteY6" fmla="*/ 757003 h 76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107" h="769742">
                <a:moveTo>
                  <a:pt x="325107" y="0"/>
                </a:moveTo>
                <a:cubicBezTo>
                  <a:pt x="271184" y="40807"/>
                  <a:pt x="211432" y="86194"/>
                  <a:pt x="165212" y="147404"/>
                </a:cubicBezTo>
                <a:cubicBezTo>
                  <a:pt x="118993" y="208614"/>
                  <a:pt x="74855" y="295223"/>
                  <a:pt x="47790" y="367259"/>
                </a:cubicBezTo>
                <a:cubicBezTo>
                  <a:pt x="20725" y="439295"/>
                  <a:pt x="9899" y="520076"/>
                  <a:pt x="2820" y="579620"/>
                </a:cubicBezTo>
                <a:cubicBezTo>
                  <a:pt x="-4259" y="639164"/>
                  <a:pt x="4069" y="693712"/>
                  <a:pt x="5318" y="724525"/>
                </a:cubicBezTo>
                <a:cubicBezTo>
                  <a:pt x="6567" y="755338"/>
                  <a:pt x="9481" y="759085"/>
                  <a:pt x="10314" y="764498"/>
                </a:cubicBezTo>
                <a:cubicBezTo>
                  <a:pt x="11147" y="769911"/>
                  <a:pt x="11146" y="775532"/>
                  <a:pt x="10314" y="75700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7917921" y="3307173"/>
            <a:ext cx="524656" cy="544643"/>
          </a:xfrm>
          <a:custGeom>
            <a:avLst/>
            <a:gdLst>
              <a:gd name="connsiteX0" fmla="*/ 0 w 512164"/>
              <a:gd name="connsiteY0" fmla="*/ 0 h 489679"/>
              <a:gd name="connsiteX1" fmla="*/ 69954 w 512164"/>
              <a:gd name="connsiteY1" fmla="*/ 174886 h 489679"/>
              <a:gd name="connsiteX2" fmla="*/ 179882 w 512164"/>
              <a:gd name="connsiteY2" fmla="*/ 324787 h 489679"/>
              <a:gd name="connsiteX3" fmla="*/ 279816 w 512164"/>
              <a:gd name="connsiteY3" fmla="*/ 404735 h 489679"/>
              <a:gd name="connsiteX4" fmla="*/ 369757 w 512164"/>
              <a:gd name="connsiteY4" fmla="*/ 449705 h 489679"/>
              <a:gd name="connsiteX5" fmla="*/ 512164 w 512164"/>
              <a:gd name="connsiteY5" fmla="*/ 489679 h 489679"/>
              <a:gd name="connsiteX6" fmla="*/ 512164 w 512164"/>
              <a:gd name="connsiteY6" fmla="*/ 489679 h 489679"/>
              <a:gd name="connsiteX0" fmla="*/ 0 w 517160"/>
              <a:gd name="connsiteY0" fmla="*/ 0 h 509666"/>
              <a:gd name="connsiteX1" fmla="*/ 74950 w 517160"/>
              <a:gd name="connsiteY1" fmla="*/ 194873 h 509666"/>
              <a:gd name="connsiteX2" fmla="*/ 184878 w 517160"/>
              <a:gd name="connsiteY2" fmla="*/ 344774 h 509666"/>
              <a:gd name="connsiteX3" fmla="*/ 284812 w 517160"/>
              <a:gd name="connsiteY3" fmla="*/ 424722 h 509666"/>
              <a:gd name="connsiteX4" fmla="*/ 374753 w 517160"/>
              <a:gd name="connsiteY4" fmla="*/ 469692 h 509666"/>
              <a:gd name="connsiteX5" fmla="*/ 517160 w 517160"/>
              <a:gd name="connsiteY5" fmla="*/ 509666 h 509666"/>
              <a:gd name="connsiteX6" fmla="*/ 517160 w 517160"/>
              <a:gd name="connsiteY6" fmla="*/ 509666 h 509666"/>
              <a:gd name="connsiteX0" fmla="*/ 0 w 519659"/>
              <a:gd name="connsiteY0" fmla="*/ 0 h 529653"/>
              <a:gd name="connsiteX1" fmla="*/ 77449 w 519659"/>
              <a:gd name="connsiteY1" fmla="*/ 214860 h 529653"/>
              <a:gd name="connsiteX2" fmla="*/ 187377 w 519659"/>
              <a:gd name="connsiteY2" fmla="*/ 364761 h 529653"/>
              <a:gd name="connsiteX3" fmla="*/ 287311 w 519659"/>
              <a:gd name="connsiteY3" fmla="*/ 444709 h 529653"/>
              <a:gd name="connsiteX4" fmla="*/ 377252 w 519659"/>
              <a:gd name="connsiteY4" fmla="*/ 489679 h 529653"/>
              <a:gd name="connsiteX5" fmla="*/ 519659 w 519659"/>
              <a:gd name="connsiteY5" fmla="*/ 529653 h 529653"/>
              <a:gd name="connsiteX6" fmla="*/ 519659 w 519659"/>
              <a:gd name="connsiteY6" fmla="*/ 529653 h 529653"/>
              <a:gd name="connsiteX0" fmla="*/ 0 w 524656"/>
              <a:gd name="connsiteY0" fmla="*/ 0 h 539647"/>
              <a:gd name="connsiteX1" fmla="*/ 82446 w 524656"/>
              <a:gd name="connsiteY1" fmla="*/ 224854 h 539647"/>
              <a:gd name="connsiteX2" fmla="*/ 192374 w 524656"/>
              <a:gd name="connsiteY2" fmla="*/ 374755 h 539647"/>
              <a:gd name="connsiteX3" fmla="*/ 292308 w 524656"/>
              <a:gd name="connsiteY3" fmla="*/ 454703 h 539647"/>
              <a:gd name="connsiteX4" fmla="*/ 382249 w 524656"/>
              <a:gd name="connsiteY4" fmla="*/ 499673 h 539647"/>
              <a:gd name="connsiteX5" fmla="*/ 524656 w 524656"/>
              <a:gd name="connsiteY5" fmla="*/ 539647 h 539647"/>
              <a:gd name="connsiteX6" fmla="*/ 524656 w 524656"/>
              <a:gd name="connsiteY6" fmla="*/ 539647 h 539647"/>
              <a:gd name="connsiteX0" fmla="*/ 0 w 524656"/>
              <a:gd name="connsiteY0" fmla="*/ 0 h 544643"/>
              <a:gd name="connsiteX1" fmla="*/ 82446 w 524656"/>
              <a:gd name="connsiteY1" fmla="*/ 229850 h 544643"/>
              <a:gd name="connsiteX2" fmla="*/ 192374 w 524656"/>
              <a:gd name="connsiteY2" fmla="*/ 379751 h 544643"/>
              <a:gd name="connsiteX3" fmla="*/ 292308 w 524656"/>
              <a:gd name="connsiteY3" fmla="*/ 459699 h 544643"/>
              <a:gd name="connsiteX4" fmla="*/ 382249 w 524656"/>
              <a:gd name="connsiteY4" fmla="*/ 504669 h 544643"/>
              <a:gd name="connsiteX5" fmla="*/ 524656 w 524656"/>
              <a:gd name="connsiteY5" fmla="*/ 544643 h 544643"/>
              <a:gd name="connsiteX6" fmla="*/ 524656 w 524656"/>
              <a:gd name="connsiteY6" fmla="*/ 544643 h 544643"/>
              <a:gd name="connsiteX0" fmla="*/ 0 w 524656"/>
              <a:gd name="connsiteY0" fmla="*/ 0 h 544643"/>
              <a:gd name="connsiteX1" fmla="*/ 14991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92308 w 524656"/>
              <a:gd name="connsiteY4" fmla="*/ 459699 h 544643"/>
              <a:gd name="connsiteX5" fmla="*/ 382249 w 524656"/>
              <a:gd name="connsiteY5" fmla="*/ 504669 h 544643"/>
              <a:gd name="connsiteX6" fmla="*/ 524656 w 524656"/>
              <a:gd name="connsiteY6" fmla="*/ 544643 h 544643"/>
              <a:gd name="connsiteX7" fmla="*/ 524656 w 524656"/>
              <a:gd name="connsiteY7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92308 w 524656"/>
              <a:gd name="connsiteY4" fmla="*/ 459699 h 544643"/>
              <a:gd name="connsiteX5" fmla="*/ 382249 w 524656"/>
              <a:gd name="connsiteY5" fmla="*/ 504669 h 544643"/>
              <a:gd name="connsiteX6" fmla="*/ 524656 w 524656"/>
              <a:gd name="connsiteY6" fmla="*/ 544643 h 544643"/>
              <a:gd name="connsiteX7" fmla="*/ 524656 w 524656"/>
              <a:gd name="connsiteY7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17358 w 524656"/>
              <a:gd name="connsiteY4" fmla="*/ 407234 h 544643"/>
              <a:gd name="connsiteX5" fmla="*/ 292308 w 524656"/>
              <a:gd name="connsiteY5" fmla="*/ 459699 h 544643"/>
              <a:gd name="connsiteX6" fmla="*/ 382249 w 524656"/>
              <a:gd name="connsiteY6" fmla="*/ 504669 h 544643"/>
              <a:gd name="connsiteX7" fmla="*/ 524656 w 524656"/>
              <a:gd name="connsiteY7" fmla="*/ 544643 h 544643"/>
              <a:gd name="connsiteX8" fmla="*/ 524656 w 524656"/>
              <a:gd name="connsiteY8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9909 w 524656"/>
              <a:gd name="connsiteY3" fmla="*/ 319792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9909 w 524656"/>
              <a:gd name="connsiteY3" fmla="*/ 327287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27288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7404 w 524656"/>
              <a:gd name="connsiteY3" fmla="*/ 324790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7404 w 524656"/>
              <a:gd name="connsiteY3" fmla="*/ 324790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2308 w 524656"/>
              <a:gd name="connsiteY6" fmla="*/ 459699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2308 w 524656"/>
              <a:gd name="connsiteY6" fmla="*/ 464696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4723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69824 w 524656"/>
              <a:gd name="connsiteY6" fmla="*/ 449706 h 544643"/>
              <a:gd name="connsiteX7" fmla="*/ 294806 w 524656"/>
              <a:gd name="connsiteY7" fmla="*/ 462197 h 544643"/>
              <a:gd name="connsiteX8" fmla="*/ 412229 w 524656"/>
              <a:gd name="connsiteY8" fmla="*/ 512164 h 544643"/>
              <a:gd name="connsiteX9" fmla="*/ 524656 w 524656"/>
              <a:gd name="connsiteY9" fmla="*/ 544643 h 544643"/>
              <a:gd name="connsiteX10" fmla="*/ 524656 w 524656"/>
              <a:gd name="connsiteY10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412229 w 524656"/>
              <a:gd name="connsiteY8" fmla="*/ 512164 h 544643"/>
              <a:gd name="connsiteX9" fmla="*/ 524656 w 524656"/>
              <a:gd name="connsiteY9" fmla="*/ 544643 h 544643"/>
              <a:gd name="connsiteX10" fmla="*/ 524656 w 524656"/>
              <a:gd name="connsiteY10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41061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41061 w 524656"/>
              <a:gd name="connsiteY8" fmla="*/ 491098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32824 w 524656"/>
              <a:gd name="connsiteY8" fmla="*/ 478741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61656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78132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78132 w 524656"/>
              <a:gd name="connsiteY8" fmla="*/ 499336 h 544643"/>
              <a:gd name="connsiteX9" fmla="*/ 416348 w 524656"/>
              <a:gd name="connsiteY9" fmla="*/ 520401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69894 w 524656"/>
              <a:gd name="connsiteY8" fmla="*/ 499336 h 544643"/>
              <a:gd name="connsiteX9" fmla="*/ 416348 w 524656"/>
              <a:gd name="connsiteY9" fmla="*/ 520401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656" h="544643">
                <a:moveTo>
                  <a:pt x="0" y="0"/>
                </a:moveTo>
                <a:cubicBezTo>
                  <a:pt x="3331" y="14574"/>
                  <a:pt x="8745" y="54133"/>
                  <a:pt x="22486" y="92441"/>
                </a:cubicBezTo>
                <a:cubicBezTo>
                  <a:pt x="36227" y="130749"/>
                  <a:pt x="63292" y="192791"/>
                  <a:pt x="82446" y="229850"/>
                </a:cubicBezTo>
                <a:cubicBezTo>
                  <a:pt x="101600" y="266909"/>
                  <a:pt x="119089" y="289814"/>
                  <a:pt x="137410" y="314797"/>
                </a:cubicBezTo>
                <a:cubicBezTo>
                  <a:pt x="175718" y="369762"/>
                  <a:pt x="199453" y="385581"/>
                  <a:pt x="217358" y="404735"/>
                </a:cubicBezTo>
                <a:cubicBezTo>
                  <a:pt x="235263" y="423889"/>
                  <a:pt x="236096" y="422640"/>
                  <a:pt x="244840" y="429719"/>
                </a:cubicBezTo>
                <a:cubicBezTo>
                  <a:pt x="253584" y="436798"/>
                  <a:pt x="263994" y="441795"/>
                  <a:pt x="272322" y="447208"/>
                </a:cubicBezTo>
                <a:cubicBezTo>
                  <a:pt x="280650" y="452621"/>
                  <a:pt x="278544" y="453509"/>
                  <a:pt x="294806" y="462197"/>
                </a:cubicBezTo>
                <a:cubicBezTo>
                  <a:pt x="311068" y="470885"/>
                  <a:pt x="350324" y="491008"/>
                  <a:pt x="369894" y="499336"/>
                </a:cubicBezTo>
                <a:cubicBezTo>
                  <a:pt x="389464" y="507664"/>
                  <a:pt x="390554" y="512850"/>
                  <a:pt x="416348" y="520401"/>
                </a:cubicBezTo>
                <a:cubicBezTo>
                  <a:pt x="442142" y="527952"/>
                  <a:pt x="506605" y="540603"/>
                  <a:pt x="524656" y="544643"/>
                </a:cubicBezTo>
                <a:lnTo>
                  <a:pt x="524656" y="54464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>
            <a:off x="8399026" y="3135125"/>
            <a:ext cx="607310" cy="718173"/>
          </a:xfrm>
          <a:custGeom>
            <a:avLst/>
            <a:gdLst>
              <a:gd name="connsiteX0" fmla="*/ 0 w 580767"/>
              <a:gd name="connsiteY0" fmla="*/ 720811 h 720811"/>
              <a:gd name="connsiteX1" fmla="*/ 218302 w 580767"/>
              <a:gd name="connsiteY1" fmla="*/ 687860 h 720811"/>
              <a:gd name="connsiteX2" fmla="*/ 411891 w 580767"/>
              <a:gd name="connsiteY2" fmla="*/ 523103 h 720811"/>
              <a:gd name="connsiteX3" fmla="*/ 514864 w 580767"/>
              <a:gd name="connsiteY3" fmla="*/ 358346 h 720811"/>
              <a:gd name="connsiteX4" fmla="*/ 556054 w 580767"/>
              <a:gd name="connsiteY4" fmla="*/ 226541 h 720811"/>
              <a:gd name="connsiteX5" fmla="*/ 580767 w 580767"/>
              <a:gd name="connsiteY5" fmla="*/ 0 h 720811"/>
              <a:gd name="connsiteX6" fmla="*/ 580767 w 580767"/>
              <a:gd name="connsiteY6" fmla="*/ 0 h 720811"/>
              <a:gd name="connsiteX0" fmla="*/ 0 w 580767"/>
              <a:gd name="connsiteY0" fmla="*/ 720811 h 720811"/>
              <a:gd name="connsiteX1" fmla="*/ 218302 w 580767"/>
              <a:gd name="connsiteY1" fmla="*/ 679623 h 720811"/>
              <a:gd name="connsiteX2" fmla="*/ 411891 w 580767"/>
              <a:gd name="connsiteY2" fmla="*/ 523103 h 720811"/>
              <a:gd name="connsiteX3" fmla="*/ 514864 w 580767"/>
              <a:gd name="connsiteY3" fmla="*/ 358346 h 720811"/>
              <a:gd name="connsiteX4" fmla="*/ 556054 w 580767"/>
              <a:gd name="connsiteY4" fmla="*/ 226541 h 720811"/>
              <a:gd name="connsiteX5" fmla="*/ 580767 w 580767"/>
              <a:gd name="connsiteY5" fmla="*/ 0 h 720811"/>
              <a:gd name="connsiteX6" fmla="*/ 580767 w 580767"/>
              <a:gd name="connsiteY6" fmla="*/ 0 h 720811"/>
              <a:gd name="connsiteX0" fmla="*/ 0 w 593860"/>
              <a:gd name="connsiteY0" fmla="*/ 720811 h 720811"/>
              <a:gd name="connsiteX1" fmla="*/ 218302 w 593860"/>
              <a:gd name="connsiteY1" fmla="*/ 679623 h 720811"/>
              <a:gd name="connsiteX2" fmla="*/ 411891 w 593860"/>
              <a:gd name="connsiteY2" fmla="*/ 523103 h 720811"/>
              <a:gd name="connsiteX3" fmla="*/ 514864 w 593860"/>
              <a:gd name="connsiteY3" fmla="*/ 358346 h 720811"/>
              <a:gd name="connsiteX4" fmla="*/ 556054 w 593860"/>
              <a:gd name="connsiteY4" fmla="*/ 226541 h 720811"/>
              <a:gd name="connsiteX5" fmla="*/ 593124 w 593860"/>
              <a:gd name="connsiteY5" fmla="*/ 90616 h 720811"/>
              <a:gd name="connsiteX6" fmla="*/ 580767 w 593860"/>
              <a:gd name="connsiteY6" fmla="*/ 0 h 720811"/>
              <a:gd name="connsiteX7" fmla="*/ 580767 w 593860"/>
              <a:gd name="connsiteY7" fmla="*/ 0 h 720811"/>
              <a:gd name="connsiteX0" fmla="*/ 0 w 586108"/>
              <a:gd name="connsiteY0" fmla="*/ 720811 h 720811"/>
              <a:gd name="connsiteX1" fmla="*/ 218302 w 586108"/>
              <a:gd name="connsiteY1" fmla="*/ 679623 h 720811"/>
              <a:gd name="connsiteX2" fmla="*/ 411891 w 586108"/>
              <a:gd name="connsiteY2" fmla="*/ 523103 h 720811"/>
              <a:gd name="connsiteX3" fmla="*/ 514864 w 586108"/>
              <a:gd name="connsiteY3" fmla="*/ 358346 h 720811"/>
              <a:gd name="connsiteX4" fmla="*/ 556054 w 586108"/>
              <a:gd name="connsiteY4" fmla="*/ 226541 h 720811"/>
              <a:gd name="connsiteX5" fmla="*/ 584886 w 586108"/>
              <a:gd name="connsiteY5" fmla="*/ 90616 h 720811"/>
              <a:gd name="connsiteX6" fmla="*/ 580767 w 586108"/>
              <a:gd name="connsiteY6" fmla="*/ 0 h 720811"/>
              <a:gd name="connsiteX7" fmla="*/ 580767 w 586108"/>
              <a:gd name="connsiteY7" fmla="*/ 0 h 720811"/>
              <a:gd name="connsiteX0" fmla="*/ 0 w 582597"/>
              <a:gd name="connsiteY0" fmla="*/ 720811 h 720811"/>
              <a:gd name="connsiteX1" fmla="*/ 218302 w 582597"/>
              <a:gd name="connsiteY1" fmla="*/ 679623 h 720811"/>
              <a:gd name="connsiteX2" fmla="*/ 411891 w 582597"/>
              <a:gd name="connsiteY2" fmla="*/ 523103 h 720811"/>
              <a:gd name="connsiteX3" fmla="*/ 514864 w 582597"/>
              <a:gd name="connsiteY3" fmla="*/ 358346 h 720811"/>
              <a:gd name="connsiteX4" fmla="*/ 556054 w 582597"/>
              <a:gd name="connsiteY4" fmla="*/ 226541 h 720811"/>
              <a:gd name="connsiteX5" fmla="*/ 580767 w 582597"/>
              <a:gd name="connsiteY5" fmla="*/ 90616 h 720811"/>
              <a:gd name="connsiteX6" fmla="*/ 580767 w 582597"/>
              <a:gd name="connsiteY6" fmla="*/ 0 h 720811"/>
              <a:gd name="connsiteX7" fmla="*/ 580767 w 582597"/>
              <a:gd name="connsiteY7" fmla="*/ 0 h 720811"/>
              <a:gd name="connsiteX0" fmla="*/ 0 w 582597"/>
              <a:gd name="connsiteY0" fmla="*/ 720811 h 723862"/>
              <a:gd name="connsiteX1" fmla="*/ 53546 w 582597"/>
              <a:gd name="connsiteY1" fmla="*/ 720811 h 723862"/>
              <a:gd name="connsiteX2" fmla="*/ 218302 w 582597"/>
              <a:gd name="connsiteY2" fmla="*/ 679623 h 723862"/>
              <a:gd name="connsiteX3" fmla="*/ 411891 w 582597"/>
              <a:gd name="connsiteY3" fmla="*/ 523103 h 723862"/>
              <a:gd name="connsiteX4" fmla="*/ 514864 w 582597"/>
              <a:gd name="connsiteY4" fmla="*/ 358346 h 723862"/>
              <a:gd name="connsiteX5" fmla="*/ 556054 w 582597"/>
              <a:gd name="connsiteY5" fmla="*/ 226541 h 723862"/>
              <a:gd name="connsiteX6" fmla="*/ 580767 w 582597"/>
              <a:gd name="connsiteY6" fmla="*/ 90616 h 723862"/>
              <a:gd name="connsiteX7" fmla="*/ 580767 w 582597"/>
              <a:gd name="connsiteY7" fmla="*/ 0 h 723862"/>
              <a:gd name="connsiteX8" fmla="*/ 580767 w 582597"/>
              <a:gd name="connsiteY8" fmla="*/ 0 h 723862"/>
              <a:gd name="connsiteX0" fmla="*/ 0 w 582597"/>
              <a:gd name="connsiteY0" fmla="*/ 720811 h 720811"/>
              <a:gd name="connsiteX1" fmla="*/ 53546 w 582597"/>
              <a:gd name="connsiteY1" fmla="*/ 712573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582597"/>
              <a:gd name="connsiteY0" fmla="*/ 720811 h 721353"/>
              <a:gd name="connsiteX1" fmla="*/ 53546 w 582597"/>
              <a:gd name="connsiteY1" fmla="*/ 716692 h 721353"/>
              <a:gd name="connsiteX2" fmla="*/ 218302 w 582597"/>
              <a:gd name="connsiteY2" fmla="*/ 679623 h 721353"/>
              <a:gd name="connsiteX3" fmla="*/ 411891 w 582597"/>
              <a:gd name="connsiteY3" fmla="*/ 523103 h 721353"/>
              <a:gd name="connsiteX4" fmla="*/ 514864 w 582597"/>
              <a:gd name="connsiteY4" fmla="*/ 358346 h 721353"/>
              <a:gd name="connsiteX5" fmla="*/ 556054 w 582597"/>
              <a:gd name="connsiteY5" fmla="*/ 226541 h 721353"/>
              <a:gd name="connsiteX6" fmla="*/ 580767 w 582597"/>
              <a:gd name="connsiteY6" fmla="*/ 90616 h 721353"/>
              <a:gd name="connsiteX7" fmla="*/ 580767 w 582597"/>
              <a:gd name="connsiteY7" fmla="*/ 0 h 721353"/>
              <a:gd name="connsiteX8" fmla="*/ 580767 w 582597"/>
              <a:gd name="connsiteY8" fmla="*/ 0 h 721353"/>
              <a:gd name="connsiteX0" fmla="*/ 0 w 582597"/>
              <a:gd name="connsiteY0" fmla="*/ 720811 h 721353"/>
              <a:gd name="connsiteX1" fmla="*/ 53546 w 582597"/>
              <a:gd name="connsiteY1" fmla="*/ 716692 h 721353"/>
              <a:gd name="connsiteX2" fmla="*/ 218302 w 582597"/>
              <a:gd name="connsiteY2" fmla="*/ 679623 h 721353"/>
              <a:gd name="connsiteX3" fmla="*/ 411891 w 582597"/>
              <a:gd name="connsiteY3" fmla="*/ 523103 h 721353"/>
              <a:gd name="connsiteX4" fmla="*/ 514864 w 582597"/>
              <a:gd name="connsiteY4" fmla="*/ 358346 h 721353"/>
              <a:gd name="connsiteX5" fmla="*/ 556054 w 582597"/>
              <a:gd name="connsiteY5" fmla="*/ 226541 h 721353"/>
              <a:gd name="connsiteX6" fmla="*/ 580767 w 582597"/>
              <a:gd name="connsiteY6" fmla="*/ 90616 h 721353"/>
              <a:gd name="connsiteX7" fmla="*/ 580767 w 582597"/>
              <a:gd name="connsiteY7" fmla="*/ 0 h 721353"/>
              <a:gd name="connsiteX8" fmla="*/ 580767 w 582597"/>
              <a:gd name="connsiteY8" fmla="*/ 0 h 721353"/>
              <a:gd name="connsiteX0" fmla="*/ 0 w 582597"/>
              <a:gd name="connsiteY0" fmla="*/ 720811 h 720811"/>
              <a:gd name="connsiteX1" fmla="*/ 49427 w 582597"/>
              <a:gd name="connsiteY1" fmla="*/ 704335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582597"/>
              <a:gd name="connsiteY0" fmla="*/ 720811 h 720811"/>
              <a:gd name="connsiteX1" fmla="*/ 49427 w 582597"/>
              <a:gd name="connsiteY1" fmla="*/ 712573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607310"/>
              <a:gd name="connsiteY0" fmla="*/ 708454 h 714830"/>
              <a:gd name="connsiteX1" fmla="*/ 74140 w 607310"/>
              <a:gd name="connsiteY1" fmla="*/ 712573 h 714830"/>
              <a:gd name="connsiteX2" fmla="*/ 243015 w 607310"/>
              <a:gd name="connsiteY2" fmla="*/ 679623 h 714830"/>
              <a:gd name="connsiteX3" fmla="*/ 436604 w 607310"/>
              <a:gd name="connsiteY3" fmla="*/ 523103 h 714830"/>
              <a:gd name="connsiteX4" fmla="*/ 539577 w 607310"/>
              <a:gd name="connsiteY4" fmla="*/ 358346 h 714830"/>
              <a:gd name="connsiteX5" fmla="*/ 580767 w 607310"/>
              <a:gd name="connsiteY5" fmla="*/ 226541 h 714830"/>
              <a:gd name="connsiteX6" fmla="*/ 605480 w 607310"/>
              <a:gd name="connsiteY6" fmla="*/ 90616 h 714830"/>
              <a:gd name="connsiteX7" fmla="*/ 605480 w 607310"/>
              <a:gd name="connsiteY7" fmla="*/ 0 h 714830"/>
              <a:gd name="connsiteX8" fmla="*/ 605480 w 607310"/>
              <a:gd name="connsiteY8" fmla="*/ 0 h 714830"/>
              <a:gd name="connsiteX0" fmla="*/ 0 w 607310"/>
              <a:gd name="connsiteY0" fmla="*/ 704335 h 714362"/>
              <a:gd name="connsiteX1" fmla="*/ 74140 w 607310"/>
              <a:gd name="connsiteY1" fmla="*/ 712573 h 714362"/>
              <a:gd name="connsiteX2" fmla="*/ 243015 w 607310"/>
              <a:gd name="connsiteY2" fmla="*/ 679623 h 714362"/>
              <a:gd name="connsiteX3" fmla="*/ 436604 w 607310"/>
              <a:gd name="connsiteY3" fmla="*/ 523103 h 714362"/>
              <a:gd name="connsiteX4" fmla="*/ 539577 w 607310"/>
              <a:gd name="connsiteY4" fmla="*/ 358346 h 714362"/>
              <a:gd name="connsiteX5" fmla="*/ 580767 w 607310"/>
              <a:gd name="connsiteY5" fmla="*/ 226541 h 714362"/>
              <a:gd name="connsiteX6" fmla="*/ 605480 w 607310"/>
              <a:gd name="connsiteY6" fmla="*/ 90616 h 714362"/>
              <a:gd name="connsiteX7" fmla="*/ 605480 w 607310"/>
              <a:gd name="connsiteY7" fmla="*/ 0 h 714362"/>
              <a:gd name="connsiteX8" fmla="*/ 605480 w 607310"/>
              <a:gd name="connsiteY8" fmla="*/ 0 h 714362"/>
              <a:gd name="connsiteX0" fmla="*/ 0 w 607310"/>
              <a:gd name="connsiteY0" fmla="*/ 704335 h 718469"/>
              <a:gd name="connsiteX1" fmla="*/ 74140 w 607310"/>
              <a:gd name="connsiteY1" fmla="*/ 712573 h 718469"/>
              <a:gd name="connsiteX2" fmla="*/ 127686 w 607310"/>
              <a:gd name="connsiteY2" fmla="*/ 716692 h 718469"/>
              <a:gd name="connsiteX3" fmla="*/ 243015 w 607310"/>
              <a:gd name="connsiteY3" fmla="*/ 679623 h 718469"/>
              <a:gd name="connsiteX4" fmla="*/ 436604 w 607310"/>
              <a:gd name="connsiteY4" fmla="*/ 523103 h 718469"/>
              <a:gd name="connsiteX5" fmla="*/ 539577 w 607310"/>
              <a:gd name="connsiteY5" fmla="*/ 358346 h 718469"/>
              <a:gd name="connsiteX6" fmla="*/ 580767 w 607310"/>
              <a:gd name="connsiteY6" fmla="*/ 226541 h 718469"/>
              <a:gd name="connsiteX7" fmla="*/ 605480 w 607310"/>
              <a:gd name="connsiteY7" fmla="*/ 90616 h 718469"/>
              <a:gd name="connsiteX8" fmla="*/ 605480 w 607310"/>
              <a:gd name="connsiteY8" fmla="*/ 0 h 718469"/>
              <a:gd name="connsiteX9" fmla="*/ 605480 w 607310"/>
              <a:gd name="connsiteY9" fmla="*/ 0 h 718469"/>
              <a:gd name="connsiteX0" fmla="*/ 0 w 607310"/>
              <a:gd name="connsiteY0" fmla="*/ 704335 h 714362"/>
              <a:gd name="connsiteX1" fmla="*/ 74140 w 607310"/>
              <a:gd name="connsiteY1" fmla="*/ 712573 h 714362"/>
              <a:gd name="connsiteX2" fmla="*/ 127686 w 607310"/>
              <a:gd name="connsiteY2" fmla="*/ 708454 h 714362"/>
              <a:gd name="connsiteX3" fmla="*/ 243015 w 607310"/>
              <a:gd name="connsiteY3" fmla="*/ 679623 h 714362"/>
              <a:gd name="connsiteX4" fmla="*/ 436604 w 607310"/>
              <a:gd name="connsiteY4" fmla="*/ 523103 h 714362"/>
              <a:gd name="connsiteX5" fmla="*/ 539577 w 607310"/>
              <a:gd name="connsiteY5" fmla="*/ 358346 h 714362"/>
              <a:gd name="connsiteX6" fmla="*/ 580767 w 607310"/>
              <a:gd name="connsiteY6" fmla="*/ 226541 h 714362"/>
              <a:gd name="connsiteX7" fmla="*/ 605480 w 607310"/>
              <a:gd name="connsiteY7" fmla="*/ 90616 h 714362"/>
              <a:gd name="connsiteX8" fmla="*/ 605480 w 607310"/>
              <a:gd name="connsiteY8" fmla="*/ 0 h 714362"/>
              <a:gd name="connsiteX9" fmla="*/ 605480 w 607310"/>
              <a:gd name="connsiteY9" fmla="*/ 0 h 714362"/>
              <a:gd name="connsiteX0" fmla="*/ 0 w 607310"/>
              <a:gd name="connsiteY0" fmla="*/ 704335 h 718469"/>
              <a:gd name="connsiteX1" fmla="*/ 74140 w 607310"/>
              <a:gd name="connsiteY1" fmla="*/ 712573 h 718469"/>
              <a:gd name="connsiteX2" fmla="*/ 127686 w 607310"/>
              <a:gd name="connsiteY2" fmla="*/ 716692 h 718469"/>
              <a:gd name="connsiteX3" fmla="*/ 243015 w 607310"/>
              <a:gd name="connsiteY3" fmla="*/ 679623 h 718469"/>
              <a:gd name="connsiteX4" fmla="*/ 436604 w 607310"/>
              <a:gd name="connsiteY4" fmla="*/ 523103 h 718469"/>
              <a:gd name="connsiteX5" fmla="*/ 539577 w 607310"/>
              <a:gd name="connsiteY5" fmla="*/ 358346 h 718469"/>
              <a:gd name="connsiteX6" fmla="*/ 580767 w 607310"/>
              <a:gd name="connsiteY6" fmla="*/ 226541 h 718469"/>
              <a:gd name="connsiteX7" fmla="*/ 605480 w 607310"/>
              <a:gd name="connsiteY7" fmla="*/ 90616 h 718469"/>
              <a:gd name="connsiteX8" fmla="*/ 605480 w 607310"/>
              <a:gd name="connsiteY8" fmla="*/ 0 h 718469"/>
              <a:gd name="connsiteX9" fmla="*/ 605480 w 607310"/>
              <a:gd name="connsiteY9" fmla="*/ 0 h 718469"/>
              <a:gd name="connsiteX0" fmla="*/ 0 w 607310"/>
              <a:gd name="connsiteY0" fmla="*/ 704335 h 719292"/>
              <a:gd name="connsiteX1" fmla="*/ 74140 w 607310"/>
              <a:gd name="connsiteY1" fmla="*/ 716692 h 719292"/>
              <a:gd name="connsiteX2" fmla="*/ 127686 w 607310"/>
              <a:gd name="connsiteY2" fmla="*/ 716692 h 719292"/>
              <a:gd name="connsiteX3" fmla="*/ 243015 w 607310"/>
              <a:gd name="connsiteY3" fmla="*/ 679623 h 719292"/>
              <a:gd name="connsiteX4" fmla="*/ 436604 w 607310"/>
              <a:gd name="connsiteY4" fmla="*/ 523103 h 719292"/>
              <a:gd name="connsiteX5" fmla="*/ 539577 w 607310"/>
              <a:gd name="connsiteY5" fmla="*/ 358346 h 719292"/>
              <a:gd name="connsiteX6" fmla="*/ 580767 w 607310"/>
              <a:gd name="connsiteY6" fmla="*/ 226541 h 719292"/>
              <a:gd name="connsiteX7" fmla="*/ 605480 w 607310"/>
              <a:gd name="connsiteY7" fmla="*/ 90616 h 719292"/>
              <a:gd name="connsiteX8" fmla="*/ 605480 w 607310"/>
              <a:gd name="connsiteY8" fmla="*/ 0 h 719292"/>
              <a:gd name="connsiteX9" fmla="*/ 605480 w 607310"/>
              <a:gd name="connsiteY9" fmla="*/ 0 h 719292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4350"/>
              <a:gd name="connsiteX1" fmla="*/ 74140 w 607310"/>
              <a:gd name="connsiteY1" fmla="*/ 708454 h 714350"/>
              <a:gd name="connsiteX2" fmla="*/ 127686 w 607310"/>
              <a:gd name="connsiteY2" fmla="*/ 712573 h 714350"/>
              <a:gd name="connsiteX3" fmla="*/ 243015 w 607310"/>
              <a:gd name="connsiteY3" fmla="*/ 679623 h 714350"/>
              <a:gd name="connsiteX4" fmla="*/ 436604 w 607310"/>
              <a:gd name="connsiteY4" fmla="*/ 523103 h 714350"/>
              <a:gd name="connsiteX5" fmla="*/ 539577 w 607310"/>
              <a:gd name="connsiteY5" fmla="*/ 358346 h 714350"/>
              <a:gd name="connsiteX6" fmla="*/ 580767 w 607310"/>
              <a:gd name="connsiteY6" fmla="*/ 226541 h 714350"/>
              <a:gd name="connsiteX7" fmla="*/ 605480 w 607310"/>
              <a:gd name="connsiteY7" fmla="*/ 90616 h 714350"/>
              <a:gd name="connsiteX8" fmla="*/ 605480 w 607310"/>
              <a:gd name="connsiteY8" fmla="*/ 0 h 714350"/>
              <a:gd name="connsiteX9" fmla="*/ 605480 w 607310"/>
              <a:gd name="connsiteY9" fmla="*/ 0 h 714350"/>
              <a:gd name="connsiteX0" fmla="*/ 0 w 607310"/>
              <a:gd name="connsiteY0" fmla="*/ 704335 h 714350"/>
              <a:gd name="connsiteX1" fmla="*/ 74140 w 607310"/>
              <a:gd name="connsiteY1" fmla="*/ 708454 h 714350"/>
              <a:gd name="connsiteX2" fmla="*/ 127686 w 607310"/>
              <a:gd name="connsiteY2" fmla="*/ 712573 h 714350"/>
              <a:gd name="connsiteX3" fmla="*/ 243015 w 607310"/>
              <a:gd name="connsiteY3" fmla="*/ 679623 h 714350"/>
              <a:gd name="connsiteX4" fmla="*/ 436604 w 607310"/>
              <a:gd name="connsiteY4" fmla="*/ 523103 h 714350"/>
              <a:gd name="connsiteX5" fmla="*/ 539577 w 607310"/>
              <a:gd name="connsiteY5" fmla="*/ 358346 h 714350"/>
              <a:gd name="connsiteX6" fmla="*/ 580767 w 607310"/>
              <a:gd name="connsiteY6" fmla="*/ 226541 h 714350"/>
              <a:gd name="connsiteX7" fmla="*/ 605480 w 607310"/>
              <a:gd name="connsiteY7" fmla="*/ 90616 h 714350"/>
              <a:gd name="connsiteX8" fmla="*/ 605480 w 607310"/>
              <a:gd name="connsiteY8" fmla="*/ 0 h 714350"/>
              <a:gd name="connsiteX9" fmla="*/ 605480 w 607310"/>
              <a:gd name="connsiteY9" fmla="*/ 0 h 714350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22588"/>
              <a:gd name="connsiteX1" fmla="*/ 74140 w 607310"/>
              <a:gd name="connsiteY1" fmla="*/ 716692 h 722588"/>
              <a:gd name="connsiteX2" fmla="*/ 127686 w 607310"/>
              <a:gd name="connsiteY2" fmla="*/ 720811 h 722588"/>
              <a:gd name="connsiteX3" fmla="*/ 243015 w 607310"/>
              <a:gd name="connsiteY3" fmla="*/ 679623 h 722588"/>
              <a:gd name="connsiteX4" fmla="*/ 436604 w 607310"/>
              <a:gd name="connsiteY4" fmla="*/ 523103 h 722588"/>
              <a:gd name="connsiteX5" fmla="*/ 539577 w 607310"/>
              <a:gd name="connsiteY5" fmla="*/ 358346 h 722588"/>
              <a:gd name="connsiteX6" fmla="*/ 580767 w 607310"/>
              <a:gd name="connsiteY6" fmla="*/ 226541 h 722588"/>
              <a:gd name="connsiteX7" fmla="*/ 605480 w 607310"/>
              <a:gd name="connsiteY7" fmla="*/ 90616 h 722588"/>
              <a:gd name="connsiteX8" fmla="*/ 605480 w 607310"/>
              <a:gd name="connsiteY8" fmla="*/ 0 h 722588"/>
              <a:gd name="connsiteX9" fmla="*/ 605480 w 607310"/>
              <a:gd name="connsiteY9" fmla="*/ 0 h 722588"/>
              <a:gd name="connsiteX0" fmla="*/ 0 w 607310"/>
              <a:gd name="connsiteY0" fmla="*/ 704335 h 719292"/>
              <a:gd name="connsiteX1" fmla="*/ 74140 w 607310"/>
              <a:gd name="connsiteY1" fmla="*/ 716692 h 719292"/>
              <a:gd name="connsiteX2" fmla="*/ 127686 w 607310"/>
              <a:gd name="connsiteY2" fmla="*/ 716692 h 719292"/>
              <a:gd name="connsiteX3" fmla="*/ 243015 w 607310"/>
              <a:gd name="connsiteY3" fmla="*/ 679623 h 719292"/>
              <a:gd name="connsiteX4" fmla="*/ 436604 w 607310"/>
              <a:gd name="connsiteY4" fmla="*/ 523103 h 719292"/>
              <a:gd name="connsiteX5" fmla="*/ 539577 w 607310"/>
              <a:gd name="connsiteY5" fmla="*/ 358346 h 719292"/>
              <a:gd name="connsiteX6" fmla="*/ 580767 w 607310"/>
              <a:gd name="connsiteY6" fmla="*/ 226541 h 719292"/>
              <a:gd name="connsiteX7" fmla="*/ 605480 w 607310"/>
              <a:gd name="connsiteY7" fmla="*/ 90616 h 719292"/>
              <a:gd name="connsiteX8" fmla="*/ 605480 w 607310"/>
              <a:gd name="connsiteY8" fmla="*/ 0 h 719292"/>
              <a:gd name="connsiteX9" fmla="*/ 605480 w 607310"/>
              <a:gd name="connsiteY9" fmla="*/ 0 h 719292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5173"/>
              <a:gd name="connsiteX1" fmla="*/ 74140 w 607310"/>
              <a:gd name="connsiteY1" fmla="*/ 712573 h 715173"/>
              <a:gd name="connsiteX2" fmla="*/ 127686 w 607310"/>
              <a:gd name="connsiteY2" fmla="*/ 712573 h 715173"/>
              <a:gd name="connsiteX3" fmla="*/ 243015 w 607310"/>
              <a:gd name="connsiteY3" fmla="*/ 679623 h 715173"/>
              <a:gd name="connsiteX4" fmla="*/ 436604 w 607310"/>
              <a:gd name="connsiteY4" fmla="*/ 523103 h 715173"/>
              <a:gd name="connsiteX5" fmla="*/ 539577 w 607310"/>
              <a:gd name="connsiteY5" fmla="*/ 358346 h 715173"/>
              <a:gd name="connsiteX6" fmla="*/ 580767 w 607310"/>
              <a:gd name="connsiteY6" fmla="*/ 226541 h 715173"/>
              <a:gd name="connsiteX7" fmla="*/ 605480 w 607310"/>
              <a:gd name="connsiteY7" fmla="*/ 90616 h 715173"/>
              <a:gd name="connsiteX8" fmla="*/ 605480 w 607310"/>
              <a:gd name="connsiteY8" fmla="*/ 0 h 715173"/>
              <a:gd name="connsiteX9" fmla="*/ 605480 w 607310"/>
              <a:gd name="connsiteY9" fmla="*/ 0 h 715173"/>
              <a:gd name="connsiteX0" fmla="*/ 0 w 607310"/>
              <a:gd name="connsiteY0" fmla="*/ 704335 h 722074"/>
              <a:gd name="connsiteX1" fmla="*/ 74140 w 607310"/>
              <a:gd name="connsiteY1" fmla="*/ 720811 h 722074"/>
              <a:gd name="connsiteX2" fmla="*/ 127686 w 607310"/>
              <a:gd name="connsiteY2" fmla="*/ 712573 h 722074"/>
              <a:gd name="connsiteX3" fmla="*/ 243015 w 607310"/>
              <a:gd name="connsiteY3" fmla="*/ 679623 h 722074"/>
              <a:gd name="connsiteX4" fmla="*/ 436604 w 607310"/>
              <a:gd name="connsiteY4" fmla="*/ 523103 h 722074"/>
              <a:gd name="connsiteX5" fmla="*/ 539577 w 607310"/>
              <a:gd name="connsiteY5" fmla="*/ 358346 h 722074"/>
              <a:gd name="connsiteX6" fmla="*/ 580767 w 607310"/>
              <a:gd name="connsiteY6" fmla="*/ 226541 h 722074"/>
              <a:gd name="connsiteX7" fmla="*/ 605480 w 607310"/>
              <a:gd name="connsiteY7" fmla="*/ 90616 h 722074"/>
              <a:gd name="connsiteX8" fmla="*/ 605480 w 607310"/>
              <a:gd name="connsiteY8" fmla="*/ 0 h 722074"/>
              <a:gd name="connsiteX9" fmla="*/ 605480 w 607310"/>
              <a:gd name="connsiteY9" fmla="*/ 0 h 722074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8374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6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329513 w 607310"/>
              <a:gd name="connsiteY4" fmla="*/ 621957 h 718173"/>
              <a:gd name="connsiteX5" fmla="*/ 436604 w 607310"/>
              <a:gd name="connsiteY5" fmla="*/ 523103 h 718173"/>
              <a:gd name="connsiteX6" fmla="*/ 539577 w 607310"/>
              <a:gd name="connsiteY6" fmla="*/ 358346 h 718173"/>
              <a:gd name="connsiteX7" fmla="*/ 580767 w 607310"/>
              <a:gd name="connsiteY7" fmla="*/ 226541 h 718173"/>
              <a:gd name="connsiteX8" fmla="*/ 605480 w 607310"/>
              <a:gd name="connsiteY8" fmla="*/ 90616 h 718173"/>
              <a:gd name="connsiteX9" fmla="*/ 605480 w 607310"/>
              <a:gd name="connsiteY9" fmla="*/ 0 h 718173"/>
              <a:gd name="connsiteX10" fmla="*/ 605480 w 607310"/>
              <a:gd name="connsiteY10" fmla="*/ 0 h 718173"/>
              <a:gd name="connsiteX0" fmla="*/ 0 w 607310"/>
              <a:gd name="connsiteY0" fmla="*/ 704335 h 713919"/>
              <a:gd name="connsiteX1" fmla="*/ 74140 w 607310"/>
              <a:gd name="connsiteY1" fmla="*/ 704335 h 713919"/>
              <a:gd name="connsiteX2" fmla="*/ 127686 w 607310"/>
              <a:gd name="connsiteY2" fmla="*/ 712573 h 713919"/>
              <a:gd name="connsiteX3" fmla="*/ 243015 w 607310"/>
              <a:gd name="connsiteY3" fmla="*/ 679624 h 713919"/>
              <a:gd name="connsiteX4" fmla="*/ 329513 w 607310"/>
              <a:gd name="connsiteY4" fmla="*/ 621957 h 713919"/>
              <a:gd name="connsiteX5" fmla="*/ 436604 w 607310"/>
              <a:gd name="connsiteY5" fmla="*/ 523103 h 713919"/>
              <a:gd name="connsiteX6" fmla="*/ 539577 w 607310"/>
              <a:gd name="connsiteY6" fmla="*/ 358346 h 713919"/>
              <a:gd name="connsiteX7" fmla="*/ 580767 w 607310"/>
              <a:gd name="connsiteY7" fmla="*/ 226541 h 713919"/>
              <a:gd name="connsiteX8" fmla="*/ 605480 w 607310"/>
              <a:gd name="connsiteY8" fmla="*/ 90616 h 713919"/>
              <a:gd name="connsiteX9" fmla="*/ 605480 w 607310"/>
              <a:gd name="connsiteY9" fmla="*/ 0 h 713919"/>
              <a:gd name="connsiteX10" fmla="*/ 605480 w 607310"/>
              <a:gd name="connsiteY10" fmla="*/ 0 h 713919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329513 w 607310"/>
              <a:gd name="connsiteY4" fmla="*/ 621957 h 718173"/>
              <a:gd name="connsiteX5" fmla="*/ 436604 w 607310"/>
              <a:gd name="connsiteY5" fmla="*/ 523103 h 718173"/>
              <a:gd name="connsiteX6" fmla="*/ 539577 w 607310"/>
              <a:gd name="connsiteY6" fmla="*/ 358346 h 718173"/>
              <a:gd name="connsiteX7" fmla="*/ 580767 w 607310"/>
              <a:gd name="connsiteY7" fmla="*/ 226541 h 718173"/>
              <a:gd name="connsiteX8" fmla="*/ 605480 w 607310"/>
              <a:gd name="connsiteY8" fmla="*/ 90616 h 718173"/>
              <a:gd name="connsiteX9" fmla="*/ 605480 w 607310"/>
              <a:gd name="connsiteY9" fmla="*/ 0 h 718173"/>
              <a:gd name="connsiteX10" fmla="*/ 605480 w 607310"/>
              <a:gd name="connsiteY10" fmla="*/ 0 h 7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7310" h="718173">
                <a:moveTo>
                  <a:pt x="0" y="704335"/>
                </a:moveTo>
                <a:cubicBezTo>
                  <a:pt x="8924" y="704335"/>
                  <a:pt x="37756" y="723557"/>
                  <a:pt x="74140" y="716692"/>
                </a:cubicBezTo>
                <a:cubicBezTo>
                  <a:pt x="95421" y="717379"/>
                  <a:pt x="99540" y="718065"/>
                  <a:pt x="127686" y="712573"/>
                </a:cubicBezTo>
                <a:cubicBezTo>
                  <a:pt x="155832" y="707081"/>
                  <a:pt x="209377" y="694727"/>
                  <a:pt x="243015" y="679624"/>
                </a:cubicBezTo>
                <a:cubicBezTo>
                  <a:pt x="276653" y="664521"/>
                  <a:pt x="297248" y="648044"/>
                  <a:pt x="329513" y="621957"/>
                </a:cubicBezTo>
                <a:cubicBezTo>
                  <a:pt x="361778" y="595870"/>
                  <a:pt x="401593" y="567038"/>
                  <a:pt x="436604" y="523103"/>
                </a:cubicBezTo>
                <a:cubicBezTo>
                  <a:pt x="471615" y="479168"/>
                  <a:pt x="515550" y="407773"/>
                  <a:pt x="539577" y="358346"/>
                </a:cubicBezTo>
                <a:cubicBezTo>
                  <a:pt x="563604" y="308919"/>
                  <a:pt x="569783" y="271163"/>
                  <a:pt x="580767" y="226541"/>
                </a:cubicBezTo>
                <a:cubicBezTo>
                  <a:pt x="591751" y="181919"/>
                  <a:pt x="601361" y="128373"/>
                  <a:pt x="605480" y="90616"/>
                </a:cubicBezTo>
                <a:cubicBezTo>
                  <a:pt x="609599" y="52859"/>
                  <a:pt x="605480" y="15103"/>
                  <a:pt x="605480" y="0"/>
                </a:cubicBezTo>
                <a:lnTo>
                  <a:pt x="60548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8810342" y="2590850"/>
            <a:ext cx="194165" cy="556635"/>
          </a:xfrm>
          <a:custGeom>
            <a:avLst/>
            <a:gdLst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31805 w 201827"/>
              <a:gd name="connsiteY2" fmla="*/ 218303 h 551935"/>
              <a:gd name="connsiteX3" fmla="*/ 0 w 201827"/>
              <a:gd name="connsiteY3" fmla="*/ 0 h 551935"/>
              <a:gd name="connsiteX4" fmla="*/ 0 w 201827"/>
              <a:gd name="connsiteY4" fmla="*/ 0 h 551935"/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60638 w 201827"/>
              <a:gd name="connsiteY2" fmla="*/ 308919 h 551935"/>
              <a:gd name="connsiteX3" fmla="*/ 131805 w 201827"/>
              <a:gd name="connsiteY3" fmla="*/ 218303 h 551935"/>
              <a:gd name="connsiteX4" fmla="*/ 0 w 201827"/>
              <a:gd name="connsiteY4" fmla="*/ 0 h 551935"/>
              <a:gd name="connsiteX5" fmla="*/ 0 w 201827"/>
              <a:gd name="connsiteY5" fmla="*/ 0 h 551935"/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68876 w 201827"/>
              <a:gd name="connsiteY2" fmla="*/ 308919 h 551935"/>
              <a:gd name="connsiteX3" fmla="*/ 131805 w 201827"/>
              <a:gd name="connsiteY3" fmla="*/ 218303 h 551935"/>
              <a:gd name="connsiteX4" fmla="*/ 0 w 201827"/>
              <a:gd name="connsiteY4" fmla="*/ 0 h 551935"/>
              <a:gd name="connsiteX5" fmla="*/ 0 w 201827"/>
              <a:gd name="connsiteY5" fmla="*/ 0 h 551935"/>
              <a:gd name="connsiteX0" fmla="*/ 201827 w 201827"/>
              <a:gd name="connsiteY0" fmla="*/ 551935 h 551935"/>
              <a:gd name="connsiteX1" fmla="*/ 189470 w 201827"/>
              <a:gd name="connsiteY1" fmla="*/ 457200 h 551935"/>
              <a:gd name="connsiteX2" fmla="*/ 181232 w 201827"/>
              <a:gd name="connsiteY2" fmla="*/ 358346 h 551935"/>
              <a:gd name="connsiteX3" fmla="*/ 168876 w 201827"/>
              <a:gd name="connsiteY3" fmla="*/ 308919 h 551935"/>
              <a:gd name="connsiteX4" fmla="*/ 131805 w 201827"/>
              <a:gd name="connsiteY4" fmla="*/ 218303 h 551935"/>
              <a:gd name="connsiteX5" fmla="*/ 0 w 201827"/>
              <a:gd name="connsiteY5" fmla="*/ 0 h 551935"/>
              <a:gd name="connsiteX6" fmla="*/ 0 w 201827"/>
              <a:gd name="connsiteY6" fmla="*/ 0 h 551935"/>
              <a:gd name="connsiteX0" fmla="*/ 201827 w 201827"/>
              <a:gd name="connsiteY0" fmla="*/ 551935 h 551935"/>
              <a:gd name="connsiteX1" fmla="*/ 189470 w 201827"/>
              <a:gd name="connsiteY1" fmla="*/ 457200 h 551935"/>
              <a:gd name="connsiteX2" fmla="*/ 181232 w 201827"/>
              <a:gd name="connsiteY2" fmla="*/ 358346 h 551935"/>
              <a:gd name="connsiteX3" fmla="*/ 168876 w 201827"/>
              <a:gd name="connsiteY3" fmla="*/ 308919 h 551935"/>
              <a:gd name="connsiteX4" fmla="*/ 131805 w 201827"/>
              <a:gd name="connsiteY4" fmla="*/ 218303 h 551935"/>
              <a:gd name="connsiteX5" fmla="*/ 0 w 201827"/>
              <a:gd name="connsiteY5" fmla="*/ 0 h 551935"/>
              <a:gd name="connsiteX6" fmla="*/ 0 w 201827"/>
              <a:gd name="connsiteY6" fmla="*/ 0 h 551935"/>
              <a:gd name="connsiteX0" fmla="*/ 201827 w 201827"/>
              <a:gd name="connsiteY0" fmla="*/ 560173 h 560173"/>
              <a:gd name="connsiteX1" fmla="*/ 189470 w 201827"/>
              <a:gd name="connsiteY1" fmla="*/ 457200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57200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44843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55"/>
              <a:gd name="connsiteY0" fmla="*/ 560173 h 560173"/>
              <a:gd name="connsiteX1" fmla="*/ 197708 w 201855"/>
              <a:gd name="connsiteY1" fmla="*/ 444843 h 560173"/>
              <a:gd name="connsiteX2" fmla="*/ 181232 w 201855"/>
              <a:gd name="connsiteY2" fmla="*/ 358346 h 560173"/>
              <a:gd name="connsiteX3" fmla="*/ 168876 w 201855"/>
              <a:gd name="connsiteY3" fmla="*/ 308919 h 560173"/>
              <a:gd name="connsiteX4" fmla="*/ 131805 w 201855"/>
              <a:gd name="connsiteY4" fmla="*/ 218303 h 560173"/>
              <a:gd name="connsiteX5" fmla="*/ 0 w 201855"/>
              <a:gd name="connsiteY5" fmla="*/ 0 h 560173"/>
              <a:gd name="connsiteX6" fmla="*/ 0 w 201855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44843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193589 w 193617"/>
              <a:gd name="connsiteY0" fmla="*/ 564292 h 564292"/>
              <a:gd name="connsiteX1" fmla="*/ 189470 w 193617"/>
              <a:gd name="connsiteY1" fmla="*/ 444843 h 564292"/>
              <a:gd name="connsiteX2" fmla="*/ 181232 w 193617"/>
              <a:gd name="connsiteY2" fmla="*/ 358346 h 564292"/>
              <a:gd name="connsiteX3" fmla="*/ 168876 w 193617"/>
              <a:gd name="connsiteY3" fmla="*/ 308919 h 564292"/>
              <a:gd name="connsiteX4" fmla="*/ 131805 w 193617"/>
              <a:gd name="connsiteY4" fmla="*/ 218303 h 564292"/>
              <a:gd name="connsiteX5" fmla="*/ 0 w 193617"/>
              <a:gd name="connsiteY5" fmla="*/ 0 h 564292"/>
              <a:gd name="connsiteX6" fmla="*/ 0 w 193617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08919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17157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0638 w 197708"/>
              <a:gd name="connsiteY3" fmla="*/ 333632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66584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77113 w 197708"/>
              <a:gd name="connsiteY2" fmla="*/ 366584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208607 w 208607"/>
              <a:gd name="connsiteY0" fmla="*/ 580462 h 580462"/>
              <a:gd name="connsiteX1" fmla="*/ 200369 w 208607"/>
              <a:gd name="connsiteY1" fmla="*/ 461013 h 580462"/>
              <a:gd name="connsiteX2" fmla="*/ 188012 w 208607"/>
              <a:gd name="connsiteY2" fmla="*/ 382754 h 580462"/>
              <a:gd name="connsiteX3" fmla="*/ 179775 w 208607"/>
              <a:gd name="connsiteY3" fmla="*/ 341565 h 580462"/>
              <a:gd name="connsiteX4" fmla="*/ 142704 w 208607"/>
              <a:gd name="connsiteY4" fmla="*/ 234473 h 580462"/>
              <a:gd name="connsiteX5" fmla="*/ 10899 w 208607"/>
              <a:gd name="connsiteY5" fmla="*/ 16170 h 580462"/>
              <a:gd name="connsiteX6" fmla="*/ 6780 w 208607"/>
              <a:gd name="connsiteY6" fmla="*/ 16170 h 580462"/>
              <a:gd name="connsiteX0" fmla="*/ 212383 w 212383"/>
              <a:gd name="connsiteY0" fmla="*/ 580462 h 580462"/>
              <a:gd name="connsiteX1" fmla="*/ 204145 w 212383"/>
              <a:gd name="connsiteY1" fmla="*/ 461013 h 580462"/>
              <a:gd name="connsiteX2" fmla="*/ 191788 w 212383"/>
              <a:gd name="connsiteY2" fmla="*/ 382754 h 580462"/>
              <a:gd name="connsiteX3" fmla="*/ 183551 w 212383"/>
              <a:gd name="connsiteY3" fmla="*/ 341565 h 580462"/>
              <a:gd name="connsiteX4" fmla="*/ 146480 w 212383"/>
              <a:gd name="connsiteY4" fmla="*/ 234473 h 580462"/>
              <a:gd name="connsiteX5" fmla="*/ 14675 w 212383"/>
              <a:gd name="connsiteY5" fmla="*/ 16170 h 580462"/>
              <a:gd name="connsiteX6" fmla="*/ 2318 w 212383"/>
              <a:gd name="connsiteY6" fmla="*/ 16170 h 580462"/>
              <a:gd name="connsiteX0" fmla="*/ 208608 w 208608"/>
              <a:gd name="connsiteY0" fmla="*/ 580462 h 580462"/>
              <a:gd name="connsiteX1" fmla="*/ 200370 w 208608"/>
              <a:gd name="connsiteY1" fmla="*/ 461013 h 580462"/>
              <a:gd name="connsiteX2" fmla="*/ 188013 w 208608"/>
              <a:gd name="connsiteY2" fmla="*/ 382754 h 580462"/>
              <a:gd name="connsiteX3" fmla="*/ 179776 w 208608"/>
              <a:gd name="connsiteY3" fmla="*/ 341565 h 580462"/>
              <a:gd name="connsiteX4" fmla="*/ 142705 w 208608"/>
              <a:gd name="connsiteY4" fmla="*/ 234473 h 580462"/>
              <a:gd name="connsiteX5" fmla="*/ 10900 w 208608"/>
              <a:gd name="connsiteY5" fmla="*/ 16170 h 580462"/>
              <a:gd name="connsiteX6" fmla="*/ 6781 w 208608"/>
              <a:gd name="connsiteY6" fmla="*/ 16170 h 580462"/>
              <a:gd name="connsiteX0" fmla="*/ 210318 w 210318"/>
              <a:gd name="connsiteY0" fmla="*/ 577971 h 577971"/>
              <a:gd name="connsiteX1" fmla="*/ 202080 w 210318"/>
              <a:gd name="connsiteY1" fmla="*/ 458522 h 577971"/>
              <a:gd name="connsiteX2" fmla="*/ 189723 w 210318"/>
              <a:gd name="connsiteY2" fmla="*/ 380263 h 577971"/>
              <a:gd name="connsiteX3" fmla="*/ 181486 w 210318"/>
              <a:gd name="connsiteY3" fmla="*/ 339074 h 577971"/>
              <a:gd name="connsiteX4" fmla="*/ 144415 w 210318"/>
              <a:gd name="connsiteY4" fmla="*/ 231982 h 577971"/>
              <a:gd name="connsiteX5" fmla="*/ 12610 w 210318"/>
              <a:gd name="connsiteY5" fmla="*/ 13679 h 577971"/>
              <a:gd name="connsiteX6" fmla="*/ 4372 w 210318"/>
              <a:gd name="connsiteY6" fmla="*/ 21917 h 577971"/>
              <a:gd name="connsiteX0" fmla="*/ 210319 w 210319"/>
              <a:gd name="connsiteY0" fmla="*/ 574186 h 574186"/>
              <a:gd name="connsiteX1" fmla="*/ 202081 w 210319"/>
              <a:gd name="connsiteY1" fmla="*/ 454737 h 574186"/>
              <a:gd name="connsiteX2" fmla="*/ 189724 w 210319"/>
              <a:gd name="connsiteY2" fmla="*/ 376478 h 574186"/>
              <a:gd name="connsiteX3" fmla="*/ 181487 w 210319"/>
              <a:gd name="connsiteY3" fmla="*/ 335289 h 574186"/>
              <a:gd name="connsiteX4" fmla="*/ 144416 w 210319"/>
              <a:gd name="connsiteY4" fmla="*/ 228197 h 574186"/>
              <a:gd name="connsiteX5" fmla="*/ 12611 w 210319"/>
              <a:gd name="connsiteY5" fmla="*/ 9894 h 574186"/>
              <a:gd name="connsiteX6" fmla="*/ 4373 w 210319"/>
              <a:gd name="connsiteY6" fmla="*/ 34608 h 574186"/>
              <a:gd name="connsiteX0" fmla="*/ 208608 w 208608"/>
              <a:gd name="connsiteY0" fmla="*/ 572733 h 572733"/>
              <a:gd name="connsiteX1" fmla="*/ 200370 w 208608"/>
              <a:gd name="connsiteY1" fmla="*/ 453284 h 572733"/>
              <a:gd name="connsiteX2" fmla="*/ 188013 w 208608"/>
              <a:gd name="connsiteY2" fmla="*/ 375025 h 572733"/>
              <a:gd name="connsiteX3" fmla="*/ 179776 w 208608"/>
              <a:gd name="connsiteY3" fmla="*/ 333836 h 572733"/>
              <a:gd name="connsiteX4" fmla="*/ 142705 w 208608"/>
              <a:gd name="connsiteY4" fmla="*/ 226744 h 572733"/>
              <a:gd name="connsiteX5" fmla="*/ 10900 w 208608"/>
              <a:gd name="connsiteY5" fmla="*/ 8441 h 572733"/>
              <a:gd name="connsiteX6" fmla="*/ 6781 w 208608"/>
              <a:gd name="connsiteY6" fmla="*/ 41393 h 572733"/>
              <a:gd name="connsiteX0" fmla="*/ 203249 w 203249"/>
              <a:gd name="connsiteY0" fmla="*/ 569537 h 569537"/>
              <a:gd name="connsiteX1" fmla="*/ 195011 w 203249"/>
              <a:gd name="connsiteY1" fmla="*/ 450088 h 569537"/>
              <a:gd name="connsiteX2" fmla="*/ 182654 w 203249"/>
              <a:gd name="connsiteY2" fmla="*/ 371829 h 569537"/>
              <a:gd name="connsiteX3" fmla="*/ 174417 w 203249"/>
              <a:gd name="connsiteY3" fmla="*/ 330640 h 569537"/>
              <a:gd name="connsiteX4" fmla="*/ 137346 w 203249"/>
              <a:gd name="connsiteY4" fmla="*/ 223548 h 569537"/>
              <a:gd name="connsiteX5" fmla="*/ 5541 w 203249"/>
              <a:gd name="connsiteY5" fmla="*/ 5245 h 569537"/>
              <a:gd name="connsiteX6" fmla="*/ 22016 w 203249"/>
              <a:gd name="connsiteY6" fmla="*/ 62910 h 569537"/>
              <a:gd name="connsiteX0" fmla="*/ 201000 w 201000"/>
              <a:gd name="connsiteY0" fmla="*/ 569537 h 569537"/>
              <a:gd name="connsiteX1" fmla="*/ 192762 w 201000"/>
              <a:gd name="connsiteY1" fmla="*/ 450088 h 569537"/>
              <a:gd name="connsiteX2" fmla="*/ 180405 w 201000"/>
              <a:gd name="connsiteY2" fmla="*/ 371829 h 569537"/>
              <a:gd name="connsiteX3" fmla="*/ 172168 w 201000"/>
              <a:gd name="connsiteY3" fmla="*/ 330640 h 569537"/>
              <a:gd name="connsiteX4" fmla="*/ 135097 w 201000"/>
              <a:gd name="connsiteY4" fmla="*/ 223548 h 569537"/>
              <a:gd name="connsiteX5" fmla="*/ 3292 w 201000"/>
              <a:gd name="connsiteY5" fmla="*/ 5245 h 569537"/>
              <a:gd name="connsiteX6" fmla="*/ 36243 w 201000"/>
              <a:gd name="connsiteY6" fmla="*/ 62910 h 569537"/>
              <a:gd name="connsiteX0" fmla="*/ 201000 w 201000"/>
              <a:gd name="connsiteY0" fmla="*/ 569537 h 569537"/>
              <a:gd name="connsiteX1" fmla="*/ 192762 w 201000"/>
              <a:gd name="connsiteY1" fmla="*/ 450088 h 569537"/>
              <a:gd name="connsiteX2" fmla="*/ 180405 w 201000"/>
              <a:gd name="connsiteY2" fmla="*/ 371829 h 569537"/>
              <a:gd name="connsiteX3" fmla="*/ 172168 w 201000"/>
              <a:gd name="connsiteY3" fmla="*/ 330640 h 569537"/>
              <a:gd name="connsiteX4" fmla="*/ 135097 w 201000"/>
              <a:gd name="connsiteY4" fmla="*/ 223548 h 569537"/>
              <a:gd name="connsiteX5" fmla="*/ 3292 w 201000"/>
              <a:gd name="connsiteY5" fmla="*/ 5245 h 569537"/>
              <a:gd name="connsiteX6" fmla="*/ 36243 w 201000"/>
              <a:gd name="connsiteY6" fmla="*/ 62910 h 569537"/>
              <a:gd name="connsiteX0" fmla="*/ 208851 w 208851"/>
              <a:gd name="connsiteY0" fmla="*/ 561756 h 561756"/>
              <a:gd name="connsiteX1" fmla="*/ 200613 w 208851"/>
              <a:gd name="connsiteY1" fmla="*/ 442307 h 561756"/>
              <a:gd name="connsiteX2" fmla="*/ 188256 w 208851"/>
              <a:gd name="connsiteY2" fmla="*/ 364048 h 561756"/>
              <a:gd name="connsiteX3" fmla="*/ 180019 w 208851"/>
              <a:gd name="connsiteY3" fmla="*/ 322859 h 561756"/>
              <a:gd name="connsiteX4" fmla="*/ 142948 w 208851"/>
              <a:gd name="connsiteY4" fmla="*/ 215767 h 561756"/>
              <a:gd name="connsiteX5" fmla="*/ 2905 w 208851"/>
              <a:gd name="connsiteY5" fmla="*/ 5702 h 561756"/>
              <a:gd name="connsiteX6" fmla="*/ 44094 w 208851"/>
              <a:gd name="connsiteY6" fmla="*/ 55129 h 561756"/>
              <a:gd name="connsiteX0" fmla="*/ 197117 w 197117"/>
              <a:gd name="connsiteY0" fmla="*/ 561756 h 561756"/>
              <a:gd name="connsiteX1" fmla="*/ 188879 w 197117"/>
              <a:gd name="connsiteY1" fmla="*/ 442307 h 561756"/>
              <a:gd name="connsiteX2" fmla="*/ 176522 w 197117"/>
              <a:gd name="connsiteY2" fmla="*/ 364048 h 561756"/>
              <a:gd name="connsiteX3" fmla="*/ 168285 w 197117"/>
              <a:gd name="connsiteY3" fmla="*/ 322859 h 561756"/>
              <a:gd name="connsiteX4" fmla="*/ 131214 w 197117"/>
              <a:gd name="connsiteY4" fmla="*/ 215767 h 561756"/>
              <a:gd name="connsiteX5" fmla="*/ 3527 w 197117"/>
              <a:gd name="connsiteY5" fmla="*/ 5702 h 561756"/>
              <a:gd name="connsiteX6" fmla="*/ 32360 w 197117"/>
              <a:gd name="connsiteY6" fmla="*/ 55129 h 561756"/>
              <a:gd name="connsiteX0" fmla="*/ 194165 w 194165"/>
              <a:gd name="connsiteY0" fmla="*/ 556635 h 556635"/>
              <a:gd name="connsiteX1" fmla="*/ 185927 w 194165"/>
              <a:gd name="connsiteY1" fmla="*/ 437186 h 556635"/>
              <a:gd name="connsiteX2" fmla="*/ 173570 w 194165"/>
              <a:gd name="connsiteY2" fmla="*/ 358927 h 556635"/>
              <a:gd name="connsiteX3" fmla="*/ 165333 w 194165"/>
              <a:gd name="connsiteY3" fmla="*/ 317738 h 556635"/>
              <a:gd name="connsiteX4" fmla="*/ 128262 w 194165"/>
              <a:gd name="connsiteY4" fmla="*/ 210646 h 556635"/>
              <a:gd name="connsiteX5" fmla="*/ 62359 w 194165"/>
              <a:gd name="connsiteY5" fmla="*/ 91194 h 556635"/>
              <a:gd name="connsiteX6" fmla="*/ 575 w 194165"/>
              <a:gd name="connsiteY6" fmla="*/ 581 h 556635"/>
              <a:gd name="connsiteX7" fmla="*/ 29408 w 194165"/>
              <a:gd name="connsiteY7" fmla="*/ 50008 h 556635"/>
              <a:gd name="connsiteX0" fmla="*/ 194165 w 194165"/>
              <a:gd name="connsiteY0" fmla="*/ 556635 h 556635"/>
              <a:gd name="connsiteX1" fmla="*/ 185927 w 194165"/>
              <a:gd name="connsiteY1" fmla="*/ 437186 h 556635"/>
              <a:gd name="connsiteX2" fmla="*/ 173570 w 194165"/>
              <a:gd name="connsiteY2" fmla="*/ 358927 h 556635"/>
              <a:gd name="connsiteX3" fmla="*/ 165333 w 194165"/>
              <a:gd name="connsiteY3" fmla="*/ 317738 h 556635"/>
              <a:gd name="connsiteX4" fmla="*/ 128262 w 194165"/>
              <a:gd name="connsiteY4" fmla="*/ 210646 h 556635"/>
              <a:gd name="connsiteX5" fmla="*/ 62359 w 194165"/>
              <a:gd name="connsiteY5" fmla="*/ 91194 h 556635"/>
              <a:gd name="connsiteX6" fmla="*/ 575 w 194165"/>
              <a:gd name="connsiteY6" fmla="*/ 581 h 556635"/>
              <a:gd name="connsiteX7" fmla="*/ 29408 w 194165"/>
              <a:gd name="connsiteY7" fmla="*/ 50008 h 55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165" h="556635">
                <a:moveTo>
                  <a:pt x="194165" y="556635"/>
                </a:moveTo>
                <a:cubicBezTo>
                  <a:pt x="192106" y="536727"/>
                  <a:pt x="193478" y="539473"/>
                  <a:pt x="185927" y="437186"/>
                </a:cubicBezTo>
                <a:cubicBezTo>
                  <a:pt x="182495" y="404921"/>
                  <a:pt x="177002" y="378835"/>
                  <a:pt x="173570" y="358927"/>
                </a:cubicBezTo>
                <a:cubicBezTo>
                  <a:pt x="170138" y="339019"/>
                  <a:pt x="173571" y="341078"/>
                  <a:pt x="165333" y="317738"/>
                </a:cubicBezTo>
                <a:cubicBezTo>
                  <a:pt x="157095" y="294398"/>
                  <a:pt x="145424" y="248403"/>
                  <a:pt x="128262" y="210646"/>
                </a:cubicBezTo>
                <a:cubicBezTo>
                  <a:pt x="111100" y="172889"/>
                  <a:pt x="83640" y="126205"/>
                  <a:pt x="62359" y="91194"/>
                </a:cubicBezTo>
                <a:cubicBezTo>
                  <a:pt x="41078" y="56183"/>
                  <a:pt x="6067" y="7445"/>
                  <a:pt x="575" y="581"/>
                </a:cubicBezTo>
                <a:cubicBezTo>
                  <a:pt x="-4917" y="-6283"/>
                  <a:pt x="30781" y="50008"/>
                  <a:pt x="29408" y="50008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9004773" y="2387150"/>
            <a:ext cx="17382" cy="2718924"/>
          </a:xfrm>
          <a:custGeom>
            <a:avLst/>
            <a:gdLst>
              <a:gd name="connsiteX0" fmla="*/ 0 w 17382"/>
              <a:gd name="connsiteY0" fmla="*/ 0 h 2718924"/>
              <a:gd name="connsiteX1" fmla="*/ 16184 w 17382"/>
              <a:gd name="connsiteY1" fmla="*/ 1553671 h 2718924"/>
              <a:gd name="connsiteX2" fmla="*/ 16184 w 17382"/>
              <a:gd name="connsiteY2" fmla="*/ 2023009 h 2718924"/>
              <a:gd name="connsiteX3" fmla="*/ 16184 w 17382"/>
              <a:gd name="connsiteY3" fmla="*/ 2435703 h 2718924"/>
              <a:gd name="connsiteX4" fmla="*/ 8092 w 17382"/>
              <a:gd name="connsiteY4" fmla="*/ 2718924 h 2718924"/>
              <a:gd name="connsiteX5" fmla="*/ 8092 w 17382"/>
              <a:gd name="connsiteY5" fmla="*/ 2718924 h 271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2" h="2718924">
                <a:moveTo>
                  <a:pt x="0" y="0"/>
                </a:moveTo>
                <a:cubicBezTo>
                  <a:pt x="6743" y="608251"/>
                  <a:pt x="13487" y="1216503"/>
                  <a:pt x="16184" y="1553671"/>
                </a:cubicBezTo>
                <a:cubicBezTo>
                  <a:pt x="18881" y="1890839"/>
                  <a:pt x="16184" y="2023009"/>
                  <a:pt x="16184" y="2023009"/>
                </a:cubicBezTo>
                <a:cubicBezTo>
                  <a:pt x="16184" y="2170014"/>
                  <a:pt x="17533" y="2319717"/>
                  <a:pt x="16184" y="2435703"/>
                </a:cubicBezTo>
                <a:cubicBezTo>
                  <a:pt x="14835" y="2551689"/>
                  <a:pt x="8092" y="2718924"/>
                  <a:pt x="8092" y="2718924"/>
                </a:cubicBezTo>
                <a:lnTo>
                  <a:pt x="8092" y="271892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8462607" y="5081798"/>
            <a:ext cx="550258" cy="1018098"/>
          </a:xfrm>
          <a:custGeom>
            <a:avLst/>
            <a:gdLst>
              <a:gd name="connsiteX0" fmla="*/ 550258 w 550258"/>
              <a:gd name="connsiteY0" fmla="*/ 0 h 1018098"/>
              <a:gd name="connsiteX1" fmla="*/ 525982 w 550258"/>
              <a:gd name="connsiteY1" fmla="*/ 218485 h 1018098"/>
              <a:gd name="connsiteX2" fmla="*/ 485522 w 550258"/>
              <a:gd name="connsiteY2" fmla="*/ 461246 h 1018098"/>
              <a:gd name="connsiteX3" fmla="*/ 404601 w 550258"/>
              <a:gd name="connsiteY3" fmla="*/ 720191 h 1018098"/>
              <a:gd name="connsiteX4" fmla="*/ 275129 w 550258"/>
              <a:gd name="connsiteY4" fmla="*/ 922492 h 1018098"/>
              <a:gd name="connsiteX5" fmla="*/ 113288 w 550258"/>
              <a:gd name="connsiteY5" fmla="*/ 1011505 h 1018098"/>
              <a:gd name="connsiteX6" fmla="*/ 0 w 550258"/>
              <a:gd name="connsiteY6" fmla="*/ 1011505 h 1018098"/>
              <a:gd name="connsiteX7" fmla="*/ 0 w 550258"/>
              <a:gd name="connsiteY7" fmla="*/ 1011505 h 101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258" h="1018098">
                <a:moveTo>
                  <a:pt x="550258" y="0"/>
                </a:moveTo>
                <a:cubicBezTo>
                  <a:pt x="543514" y="70805"/>
                  <a:pt x="536771" y="141611"/>
                  <a:pt x="525982" y="218485"/>
                </a:cubicBezTo>
                <a:cubicBezTo>
                  <a:pt x="515193" y="295359"/>
                  <a:pt x="505752" y="377628"/>
                  <a:pt x="485522" y="461246"/>
                </a:cubicBezTo>
                <a:cubicBezTo>
                  <a:pt x="465292" y="544864"/>
                  <a:pt x="439666" y="643317"/>
                  <a:pt x="404601" y="720191"/>
                </a:cubicBezTo>
                <a:cubicBezTo>
                  <a:pt x="369535" y="797065"/>
                  <a:pt x="323681" y="873940"/>
                  <a:pt x="275129" y="922492"/>
                </a:cubicBezTo>
                <a:cubicBezTo>
                  <a:pt x="226577" y="971044"/>
                  <a:pt x="159143" y="996670"/>
                  <a:pt x="113288" y="1011505"/>
                </a:cubicBezTo>
                <a:cubicBezTo>
                  <a:pt x="67433" y="1026340"/>
                  <a:pt x="0" y="1011505"/>
                  <a:pt x="0" y="1011505"/>
                </a:cubicBezTo>
                <a:lnTo>
                  <a:pt x="0" y="101150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8292127" y="3131618"/>
            <a:ext cx="1109156" cy="2973274"/>
          </a:xfrm>
          <a:custGeom>
            <a:avLst/>
            <a:gdLst>
              <a:gd name="connsiteX0" fmla="*/ 181037 w 1103529"/>
              <a:gd name="connsiteY0" fmla="*/ 2977869 h 2977869"/>
              <a:gd name="connsiteX1" fmla="*/ 59656 w 1103529"/>
              <a:gd name="connsiteY1" fmla="*/ 2888856 h 2977869"/>
              <a:gd name="connsiteX2" fmla="*/ 11104 w 1103529"/>
              <a:gd name="connsiteY2" fmla="*/ 2718924 h 2977869"/>
              <a:gd name="connsiteX3" fmla="*/ 3012 w 1103529"/>
              <a:gd name="connsiteY3" fmla="*/ 2484255 h 2977869"/>
              <a:gd name="connsiteX4" fmla="*/ 51564 w 1103529"/>
              <a:gd name="connsiteY4" fmla="*/ 2249586 h 2977869"/>
              <a:gd name="connsiteX5" fmla="*/ 156761 w 1103529"/>
              <a:gd name="connsiteY5" fmla="*/ 1844984 h 2977869"/>
              <a:gd name="connsiteX6" fmla="*/ 350969 w 1103529"/>
              <a:gd name="connsiteY6" fmla="*/ 1472750 h 2977869"/>
              <a:gd name="connsiteX7" fmla="*/ 504718 w 1103529"/>
              <a:gd name="connsiteY7" fmla="*/ 1149069 h 2977869"/>
              <a:gd name="connsiteX8" fmla="*/ 698927 w 1103529"/>
              <a:gd name="connsiteY8" fmla="*/ 809203 h 2977869"/>
              <a:gd name="connsiteX9" fmla="*/ 1103529 w 1103529"/>
              <a:gd name="connsiteY9" fmla="*/ 0 h 2977869"/>
              <a:gd name="connsiteX10" fmla="*/ 1103529 w 1103529"/>
              <a:gd name="connsiteY10" fmla="*/ 0 h 2977869"/>
              <a:gd name="connsiteX0" fmla="*/ 181037 w 1103529"/>
              <a:gd name="connsiteY0" fmla="*/ 2977869 h 2977869"/>
              <a:gd name="connsiteX1" fmla="*/ 59656 w 1103529"/>
              <a:gd name="connsiteY1" fmla="*/ 2888856 h 2977869"/>
              <a:gd name="connsiteX2" fmla="*/ 11104 w 1103529"/>
              <a:gd name="connsiteY2" fmla="*/ 2718924 h 2977869"/>
              <a:gd name="connsiteX3" fmla="*/ 3012 w 1103529"/>
              <a:gd name="connsiteY3" fmla="*/ 2484255 h 2977869"/>
              <a:gd name="connsiteX4" fmla="*/ 51564 w 1103529"/>
              <a:gd name="connsiteY4" fmla="*/ 2249586 h 2977869"/>
              <a:gd name="connsiteX5" fmla="*/ 156761 w 1103529"/>
              <a:gd name="connsiteY5" fmla="*/ 1844984 h 2977869"/>
              <a:gd name="connsiteX6" fmla="*/ 341779 w 1103529"/>
              <a:gd name="connsiteY6" fmla="*/ 1472750 h 2977869"/>
              <a:gd name="connsiteX7" fmla="*/ 504718 w 1103529"/>
              <a:gd name="connsiteY7" fmla="*/ 1149069 h 2977869"/>
              <a:gd name="connsiteX8" fmla="*/ 698927 w 1103529"/>
              <a:gd name="connsiteY8" fmla="*/ 809203 h 2977869"/>
              <a:gd name="connsiteX9" fmla="*/ 1103529 w 1103529"/>
              <a:gd name="connsiteY9" fmla="*/ 0 h 2977869"/>
              <a:gd name="connsiteX10" fmla="*/ 1103529 w 1103529"/>
              <a:gd name="connsiteY10" fmla="*/ 0 h 2977869"/>
              <a:gd name="connsiteX0" fmla="*/ 181037 w 1103529"/>
              <a:gd name="connsiteY0" fmla="*/ 2977869 h 2977869"/>
              <a:gd name="connsiteX1" fmla="*/ 59656 w 1103529"/>
              <a:gd name="connsiteY1" fmla="*/ 2888856 h 2977869"/>
              <a:gd name="connsiteX2" fmla="*/ 11104 w 1103529"/>
              <a:gd name="connsiteY2" fmla="*/ 2718924 h 2977869"/>
              <a:gd name="connsiteX3" fmla="*/ 3012 w 1103529"/>
              <a:gd name="connsiteY3" fmla="*/ 2484255 h 2977869"/>
              <a:gd name="connsiteX4" fmla="*/ 51564 w 1103529"/>
              <a:gd name="connsiteY4" fmla="*/ 2249586 h 2977869"/>
              <a:gd name="connsiteX5" fmla="*/ 156761 w 1103529"/>
              <a:gd name="connsiteY5" fmla="*/ 1844984 h 2977869"/>
              <a:gd name="connsiteX6" fmla="*/ 337184 w 1103529"/>
              <a:gd name="connsiteY6" fmla="*/ 1472750 h 2977869"/>
              <a:gd name="connsiteX7" fmla="*/ 504718 w 1103529"/>
              <a:gd name="connsiteY7" fmla="*/ 1149069 h 2977869"/>
              <a:gd name="connsiteX8" fmla="*/ 698927 w 1103529"/>
              <a:gd name="connsiteY8" fmla="*/ 809203 h 2977869"/>
              <a:gd name="connsiteX9" fmla="*/ 1103529 w 1103529"/>
              <a:gd name="connsiteY9" fmla="*/ 0 h 2977869"/>
              <a:gd name="connsiteX10" fmla="*/ 1103529 w 1103529"/>
              <a:gd name="connsiteY10" fmla="*/ 0 h 2977869"/>
              <a:gd name="connsiteX0" fmla="*/ 180361 w 1102853"/>
              <a:gd name="connsiteY0" fmla="*/ 2977869 h 2977869"/>
              <a:gd name="connsiteX1" fmla="*/ 58980 w 1102853"/>
              <a:gd name="connsiteY1" fmla="*/ 2888856 h 2977869"/>
              <a:gd name="connsiteX2" fmla="*/ 10428 w 1102853"/>
              <a:gd name="connsiteY2" fmla="*/ 2718924 h 2977869"/>
              <a:gd name="connsiteX3" fmla="*/ 2336 w 1102853"/>
              <a:gd name="connsiteY3" fmla="*/ 2484255 h 2977869"/>
              <a:gd name="connsiteX4" fmla="*/ 41698 w 1102853"/>
              <a:gd name="connsiteY4" fmla="*/ 2249586 h 2977869"/>
              <a:gd name="connsiteX5" fmla="*/ 156085 w 1102853"/>
              <a:gd name="connsiteY5" fmla="*/ 1844984 h 2977869"/>
              <a:gd name="connsiteX6" fmla="*/ 336508 w 1102853"/>
              <a:gd name="connsiteY6" fmla="*/ 1472750 h 2977869"/>
              <a:gd name="connsiteX7" fmla="*/ 504042 w 1102853"/>
              <a:gd name="connsiteY7" fmla="*/ 1149069 h 2977869"/>
              <a:gd name="connsiteX8" fmla="*/ 698251 w 1102853"/>
              <a:gd name="connsiteY8" fmla="*/ 809203 h 2977869"/>
              <a:gd name="connsiteX9" fmla="*/ 1102853 w 1102853"/>
              <a:gd name="connsiteY9" fmla="*/ 0 h 2977869"/>
              <a:gd name="connsiteX10" fmla="*/ 1102853 w 1102853"/>
              <a:gd name="connsiteY10" fmla="*/ 0 h 2977869"/>
              <a:gd name="connsiteX0" fmla="*/ 180361 w 1102853"/>
              <a:gd name="connsiteY0" fmla="*/ 2977869 h 2977869"/>
              <a:gd name="connsiteX1" fmla="*/ 58980 w 1102853"/>
              <a:gd name="connsiteY1" fmla="*/ 2888856 h 2977869"/>
              <a:gd name="connsiteX2" fmla="*/ 10428 w 1102853"/>
              <a:gd name="connsiteY2" fmla="*/ 2718924 h 2977869"/>
              <a:gd name="connsiteX3" fmla="*/ 2336 w 1102853"/>
              <a:gd name="connsiteY3" fmla="*/ 2484255 h 2977869"/>
              <a:gd name="connsiteX4" fmla="*/ 41698 w 1102853"/>
              <a:gd name="connsiteY4" fmla="*/ 2249586 h 2977869"/>
              <a:gd name="connsiteX5" fmla="*/ 160680 w 1102853"/>
              <a:gd name="connsiteY5" fmla="*/ 1849579 h 2977869"/>
              <a:gd name="connsiteX6" fmla="*/ 336508 w 1102853"/>
              <a:gd name="connsiteY6" fmla="*/ 1472750 h 2977869"/>
              <a:gd name="connsiteX7" fmla="*/ 504042 w 1102853"/>
              <a:gd name="connsiteY7" fmla="*/ 1149069 h 2977869"/>
              <a:gd name="connsiteX8" fmla="*/ 698251 w 1102853"/>
              <a:gd name="connsiteY8" fmla="*/ 809203 h 2977869"/>
              <a:gd name="connsiteX9" fmla="*/ 1102853 w 1102853"/>
              <a:gd name="connsiteY9" fmla="*/ 0 h 2977869"/>
              <a:gd name="connsiteX10" fmla="*/ 1102853 w 1102853"/>
              <a:gd name="connsiteY10" fmla="*/ 0 h 2977869"/>
              <a:gd name="connsiteX0" fmla="*/ 186664 w 1109156"/>
              <a:gd name="connsiteY0" fmla="*/ 2977869 h 2977869"/>
              <a:gd name="connsiteX1" fmla="*/ 65283 w 1109156"/>
              <a:gd name="connsiteY1" fmla="*/ 2888856 h 2977869"/>
              <a:gd name="connsiteX2" fmla="*/ 16731 w 1109156"/>
              <a:gd name="connsiteY2" fmla="*/ 2718924 h 2977869"/>
              <a:gd name="connsiteX3" fmla="*/ 425 w 1109156"/>
              <a:gd name="connsiteY3" fmla="*/ 2644265 h 2977869"/>
              <a:gd name="connsiteX4" fmla="*/ 8639 w 1109156"/>
              <a:gd name="connsiteY4" fmla="*/ 2484255 h 2977869"/>
              <a:gd name="connsiteX5" fmla="*/ 48001 w 1109156"/>
              <a:gd name="connsiteY5" fmla="*/ 2249586 h 2977869"/>
              <a:gd name="connsiteX6" fmla="*/ 166983 w 1109156"/>
              <a:gd name="connsiteY6" fmla="*/ 1849579 h 2977869"/>
              <a:gd name="connsiteX7" fmla="*/ 342811 w 1109156"/>
              <a:gd name="connsiteY7" fmla="*/ 1472750 h 2977869"/>
              <a:gd name="connsiteX8" fmla="*/ 510345 w 1109156"/>
              <a:gd name="connsiteY8" fmla="*/ 1149069 h 2977869"/>
              <a:gd name="connsiteX9" fmla="*/ 704554 w 1109156"/>
              <a:gd name="connsiteY9" fmla="*/ 809203 h 2977869"/>
              <a:gd name="connsiteX10" fmla="*/ 1109156 w 1109156"/>
              <a:gd name="connsiteY10" fmla="*/ 0 h 2977869"/>
              <a:gd name="connsiteX11" fmla="*/ 1109156 w 1109156"/>
              <a:gd name="connsiteY11" fmla="*/ 0 h 2977869"/>
              <a:gd name="connsiteX0" fmla="*/ 186664 w 1109156"/>
              <a:gd name="connsiteY0" fmla="*/ 2977869 h 2977869"/>
              <a:gd name="connsiteX1" fmla="*/ 65283 w 1109156"/>
              <a:gd name="connsiteY1" fmla="*/ 2888856 h 2977869"/>
              <a:gd name="connsiteX2" fmla="*/ 16731 w 1109156"/>
              <a:gd name="connsiteY2" fmla="*/ 2737304 h 2977869"/>
              <a:gd name="connsiteX3" fmla="*/ 425 w 1109156"/>
              <a:gd name="connsiteY3" fmla="*/ 2644265 h 2977869"/>
              <a:gd name="connsiteX4" fmla="*/ 8639 w 1109156"/>
              <a:gd name="connsiteY4" fmla="*/ 2484255 h 2977869"/>
              <a:gd name="connsiteX5" fmla="*/ 48001 w 1109156"/>
              <a:gd name="connsiteY5" fmla="*/ 2249586 h 2977869"/>
              <a:gd name="connsiteX6" fmla="*/ 166983 w 1109156"/>
              <a:gd name="connsiteY6" fmla="*/ 1849579 h 2977869"/>
              <a:gd name="connsiteX7" fmla="*/ 342811 w 1109156"/>
              <a:gd name="connsiteY7" fmla="*/ 1472750 h 2977869"/>
              <a:gd name="connsiteX8" fmla="*/ 510345 w 1109156"/>
              <a:gd name="connsiteY8" fmla="*/ 1149069 h 2977869"/>
              <a:gd name="connsiteX9" fmla="*/ 704554 w 1109156"/>
              <a:gd name="connsiteY9" fmla="*/ 809203 h 2977869"/>
              <a:gd name="connsiteX10" fmla="*/ 1109156 w 1109156"/>
              <a:gd name="connsiteY10" fmla="*/ 0 h 2977869"/>
              <a:gd name="connsiteX11" fmla="*/ 1109156 w 1109156"/>
              <a:gd name="connsiteY11" fmla="*/ 0 h 2977869"/>
              <a:gd name="connsiteX0" fmla="*/ 186664 w 1109156"/>
              <a:gd name="connsiteY0" fmla="*/ 2977869 h 2977869"/>
              <a:gd name="connsiteX1" fmla="*/ 65283 w 1109156"/>
              <a:gd name="connsiteY1" fmla="*/ 2888856 h 2977869"/>
              <a:gd name="connsiteX2" fmla="*/ 16731 w 1109156"/>
              <a:gd name="connsiteY2" fmla="*/ 2751089 h 2977869"/>
              <a:gd name="connsiteX3" fmla="*/ 425 w 1109156"/>
              <a:gd name="connsiteY3" fmla="*/ 2644265 h 2977869"/>
              <a:gd name="connsiteX4" fmla="*/ 8639 w 1109156"/>
              <a:gd name="connsiteY4" fmla="*/ 2484255 h 2977869"/>
              <a:gd name="connsiteX5" fmla="*/ 48001 w 1109156"/>
              <a:gd name="connsiteY5" fmla="*/ 2249586 h 2977869"/>
              <a:gd name="connsiteX6" fmla="*/ 166983 w 1109156"/>
              <a:gd name="connsiteY6" fmla="*/ 1849579 h 2977869"/>
              <a:gd name="connsiteX7" fmla="*/ 342811 w 1109156"/>
              <a:gd name="connsiteY7" fmla="*/ 1472750 h 2977869"/>
              <a:gd name="connsiteX8" fmla="*/ 510345 w 1109156"/>
              <a:gd name="connsiteY8" fmla="*/ 1149069 h 2977869"/>
              <a:gd name="connsiteX9" fmla="*/ 704554 w 1109156"/>
              <a:gd name="connsiteY9" fmla="*/ 809203 h 2977869"/>
              <a:gd name="connsiteX10" fmla="*/ 1109156 w 1109156"/>
              <a:gd name="connsiteY10" fmla="*/ 0 h 2977869"/>
              <a:gd name="connsiteX11" fmla="*/ 1109156 w 1109156"/>
              <a:gd name="connsiteY11" fmla="*/ 0 h 2977869"/>
              <a:gd name="connsiteX0" fmla="*/ 186664 w 1109156"/>
              <a:gd name="connsiteY0" fmla="*/ 2977869 h 2977869"/>
              <a:gd name="connsiteX1" fmla="*/ 65283 w 1109156"/>
              <a:gd name="connsiteY1" fmla="*/ 2888856 h 2977869"/>
              <a:gd name="connsiteX2" fmla="*/ 12136 w 1109156"/>
              <a:gd name="connsiteY2" fmla="*/ 2778659 h 2977869"/>
              <a:gd name="connsiteX3" fmla="*/ 425 w 1109156"/>
              <a:gd name="connsiteY3" fmla="*/ 2644265 h 2977869"/>
              <a:gd name="connsiteX4" fmla="*/ 8639 w 1109156"/>
              <a:gd name="connsiteY4" fmla="*/ 2484255 h 2977869"/>
              <a:gd name="connsiteX5" fmla="*/ 48001 w 1109156"/>
              <a:gd name="connsiteY5" fmla="*/ 2249586 h 2977869"/>
              <a:gd name="connsiteX6" fmla="*/ 166983 w 1109156"/>
              <a:gd name="connsiteY6" fmla="*/ 1849579 h 2977869"/>
              <a:gd name="connsiteX7" fmla="*/ 342811 w 1109156"/>
              <a:gd name="connsiteY7" fmla="*/ 1472750 h 2977869"/>
              <a:gd name="connsiteX8" fmla="*/ 510345 w 1109156"/>
              <a:gd name="connsiteY8" fmla="*/ 1149069 h 2977869"/>
              <a:gd name="connsiteX9" fmla="*/ 704554 w 1109156"/>
              <a:gd name="connsiteY9" fmla="*/ 809203 h 2977869"/>
              <a:gd name="connsiteX10" fmla="*/ 1109156 w 1109156"/>
              <a:gd name="connsiteY10" fmla="*/ 0 h 2977869"/>
              <a:gd name="connsiteX11" fmla="*/ 1109156 w 1109156"/>
              <a:gd name="connsiteY11" fmla="*/ 0 h 2977869"/>
              <a:gd name="connsiteX0" fmla="*/ 191259 w 1109156"/>
              <a:gd name="connsiteY0" fmla="*/ 2964084 h 2964084"/>
              <a:gd name="connsiteX1" fmla="*/ 65283 w 1109156"/>
              <a:gd name="connsiteY1" fmla="*/ 2888856 h 2964084"/>
              <a:gd name="connsiteX2" fmla="*/ 12136 w 1109156"/>
              <a:gd name="connsiteY2" fmla="*/ 2778659 h 2964084"/>
              <a:gd name="connsiteX3" fmla="*/ 425 w 1109156"/>
              <a:gd name="connsiteY3" fmla="*/ 2644265 h 2964084"/>
              <a:gd name="connsiteX4" fmla="*/ 8639 w 1109156"/>
              <a:gd name="connsiteY4" fmla="*/ 2484255 h 2964084"/>
              <a:gd name="connsiteX5" fmla="*/ 48001 w 1109156"/>
              <a:gd name="connsiteY5" fmla="*/ 2249586 h 2964084"/>
              <a:gd name="connsiteX6" fmla="*/ 166983 w 1109156"/>
              <a:gd name="connsiteY6" fmla="*/ 1849579 h 2964084"/>
              <a:gd name="connsiteX7" fmla="*/ 342811 w 1109156"/>
              <a:gd name="connsiteY7" fmla="*/ 1472750 h 2964084"/>
              <a:gd name="connsiteX8" fmla="*/ 510345 w 1109156"/>
              <a:gd name="connsiteY8" fmla="*/ 1149069 h 2964084"/>
              <a:gd name="connsiteX9" fmla="*/ 704554 w 1109156"/>
              <a:gd name="connsiteY9" fmla="*/ 809203 h 2964084"/>
              <a:gd name="connsiteX10" fmla="*/ 1109156 w 1109156"/>
              <a:gd name="connsiteY10" fmla="*/ 0 h 2964084"/>
              <a:gd name="connsiteX11" fmla="*/ 1109156 w 1109156"/>
              <a:gd name="connsiteY11" fmla="*/ 0 h 2964084"/>
              <a:gd name="connsiteX0" fmla="*/ 186664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1259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1259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1259 w 1109156"/>
              <a:gd name="connsiteY0" fmla="*/ 2964084 h 2964084"/>
              <a:gd name="connsiteX1" fmla="*/ 65283 w 1109156"/>
              <a:gd name="connsiteY1" fmla="*/ 2888856 h 2964084"/>
              <a:gd name="connsiteX2" fmla="*/ 12136 w 1109156"/>
              <a:gd name="connsiteY2" fmla="*/ 2778659 h 2964084"/>
              <a:gd name="connsiteX3" fmla="*/ 425 w 1109156"/>
              <a:gd name="connsiteY3" fmla="*/ 2644265 h 2964084"/>
              <a:gd name="connsiteX4" fmla="*/ 8639 w 1109156"/>
              <a:gd name="connsiteY4" fmla="*/ 2484255 h 2964084"/>
              <a:gd name="connsiteX5" fmla="*/ 48001 w 1109156"/>
              <a:gd name="connsiteY5" fmla="*/ 2249586 h 2964084"/>
              <a:gd name="connsiteX6" fmla="*/ 166983 w 1109156"/>
              <a:gd name="connsiteY6" fmla="*/ 1849579 h 2964084"/>
              <a:gd name="connsiteX7" fmla="*/ 342811 w 1109156"/>
              <a:gd name="connsiteY7" fmla="*/ 1472750 h 2964084"/>
              <a:gd name="connsiteX8" fmla="*/ 510345 w 1109156"/>
              <a:gd name="connsiteY8" fmla="*/ 1149069 h 2964084"/>
              <a:gd name="connsiteX9" fmla="*/ 704554 w 1109156"/>
              <a:gd name="connsiteY9" fmla="*/ 809203 h 2964084"/>
              <a:gd name="connsiteX10" fmla="*/ 1109156 w 1109156"/>
              <a:gd name="connsiteY10" fmla="*/ 0 h 2964084"/>
              <a:gd name="connsiteX11" fmla="*/ 1109156 w 1109156"/>
              <a:gd name="connsiteY11" fmla="*/ 0 h 2964084"/>
              <a:gd name="connsiteX0" fmla="*/ 191259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1259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5854 w 1109156"/>
              <a:gd name="connsiteY0" fmla="*/ 2964084 h 2964084"/>
              <a:gd name="connsiteX1" fmla="*/ 65283 w 1109156"/>
              <a:gd name="connsiteY1" fmla="*/ 2888856 h 2964084"/>
              <a:gd name="connsiteX2" fmla="*/ 12136 w 1109156"/>
              <a:gd name="connsiteY2" fmla="*/ 2778659 h 2964084"/>
              <a:gd name="connsiteX3" fmla="*/ 425 w 1109156"/>
              <a:gd name="connsiteY3" fmla="*/ 2644265 h 2964084"/>
              <a:gd name="connsiteX4" fmla="*/ 8639 w 1109156"/>
              <a:gd name="connsiteY4" fmla="*/ 2484255 h 2964084"/>
              <a:gd name="connsiteX5" fmla="*/ 48001 w 1109156"/>
              <a:gd name="connsiteY5" fmla="*/ 2249586 h 2964084"/>
              <a:gd name="connsiteX6" fmla="*/ 166983 w 1109156"/>
              <a:gd name="connsiteY6" fmla="*/ 1849579 h 2964084"/>
              <a:gd name="connsiteX7" fmla="*/ 342811 w 1109156"/>
              <a:gd name="connsiteY7" fmla="*/ 1472750 h 2964084"/>
              <a:gd name="connsiteX8" fmla="*/ 510345 w 1109156"/>
              <a:gd name="connsiteY8" fmla="*/ 1149069 h 2964084"/>
              <a:gd name="connsiteX9" fmla="*/ 704554 w 1109156"/>
              <a:gd name="connsiteY9" fmla="*/ 809203 h 2964084"/>
              <a:gd name="connsiteX10" fmla="*/ 1109156 w 1109156"/>
              <a:gd name="connsiteY10" fmla="*/ 0 h 2964084"/>
              <a:gd name="connsiteX11" fmla="*/ 1109156 w 1109156"/>
              <a:gd name="connsiteY11" fmla="*/ 0 h 2964084"/>
              <a:gd name="connsiteX0" fmla="*/ 195854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5854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5854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9156" h="2973274">
                <a:moveTo>
                  <a:pt x="195854" y="2973274"/>
                </a:moveTo>
                <a:cubicBezTo>
                  <a:pt x="130944" y="2954941"/>
                  <a:pt x="95903" y="2921292"/>
                  <a:pt x="65283" y="2888856"/>
                </a:cubicBezTo>
                <a:cubicBezTo>
                  <a:pt x="34663" y="2856420"/>
                  <a:pt x="22946" y="2819424"/>
                  <a:pt x="12136" y="2778659"/>
                </a:cubicBezTo>
                <a:cubicBezTo>
                  <a:pt x="1326" y="2737894"/>
                  <a:pt x="1774" y="2683376"/>
                  <a:pt x="425" y="2644265"/>
                </a:cubicBezTo>
                <a:cubicBezTo>
                  <a:pt x="-924" y="2605154"/>
                  <a:pt x="710" y="2550035"/>
                  <a:pt x="8639" y="2484255"/>
                </a:cubicBezTo>
                <a:cubicBezTo>
                  <a:pt x="16568" y="2418475"/>
                  <a:pt x="21610" y="2355365"/>
                  <a:pt x="48001" y="2249586"/>
                </a:cubicBezTo>
                <a:cubicBezTo>
                  <a:pt x="74392" y="2143807"/>
                  <a:pt x="117848" y="1979052"/>
                  <a:pt x="166983" y="1849579"/>
                </a:cubicBezTo>
                <a:cubicBezTo>
                  <a:pt x="216118" y="1720106"/>
                  <a:pt x="285584" y="1589502"/>
                  <a:pt x="342811" y="1472750"/>
                </a:cubicBezTo>
                <a:cubicBezTo>
                  <a:pt x="400038" y="1355998"/>
                  <a:pt x="450055" y="1259660"/>
                  <a:pt x="510345" y="1149069"/>
                </a:cubicBezTo>
                <a:cubicBezTo>
                  <a:pt x="570636" y="1038478"/>
                  <a:pt x="604752" y="1000714"/>
                  <a:pt x="704554" y="809203"/>
                </a:cubicBezTo>
                <a:cubicBezTo>
                  <a:pt x="804356" y="617691"/>
                  <a:pt x="1041722" y="134867"/>
                  <a:pt x="1109156" y="0"/>
                </a:cubicBezTo>
                <a:lnTo>
                  <a:pt x="110915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Freeform 63"/>
          <p:cNvSpPr/>
          <p:nvPr/>
        </p:nvSpPr>
        <p:spPr>
          <a:xfrm>
            <a:off x="5782636" y="2473384"/>
            <a:ext cx="269304" cy="110504"/>
          </a:xfrm>
          <a:custGeom>
            <a:avLst/>
            <a:gdLst>
              <a:gd name="connsiteX0" fmla="*/ 0 w 271762"/>
              <a:gd name="connsiteY0" fmla="*/ 22457 h 102387"/>
              <a:gd name="connsiteX1" fmla="*/ 115099 w 271762"/>
              <a:gd name="connsiteY1" fmla="*/ 77 h 102387"/>
              <a:gd name="connsiteX2" fmla="*/ 182240 w 271762"/>
              <a:gd name="connsiteY2" fmla="*/ 16063 h 102387"/>
              <a:gd name="connsiteX3" fmla="*/ 220607 w 271762"/>
              <a:gd name="connsiteY3" fmla="*/ 41640 h 102387"/>
              <a:gd name="connsiteX4" fmla="*/ 258973 w 271762"/>
              <a:gd name="connsiteY4" fmla="*/ 80007 h 102387"/>
              <a:gd name="connsiteX5" fmla="*/ 271762 w 271762"/>
              <a:gd name="connsiteY5" fmla="*/ 102387 h 102387"/>
              <a:gd name="connsiteX6" fmla="*/ 271762 w 271762"/>
              <a:gd name="connsiteY6" fmla="*/ 102387 h 102387"/>
              <a:gd name="connsiteX0" fmla="*/ 0 w 271762"/>
              <a:gd name="connsiteY0" fmla="*/ 27049 h 106979"/>
              <a:gd name="connsiteX1" fmla="*/ 64969 w 271762"/>
              <a:gd name="connsiteY1" fmla="*/ 1578 h 106979"/>
              <a:gd name="connsiteX2" fmla="*/ 115099 w 271762"/>
              <a:gd name="connsiteY2" fmla="*/ 4669 h 106979"/>
              <a:gd name="connsiteX3" fmla="*/ 182240 w 271762"/>
              <a:gd name="connsiteY3" fmla="*/ 20655 h 106979"/>
              <a:gd name="connsiteX4" fmla="*/ 220607 w 271762"/>
              <a:gd name="connsiteY4" fmla="*/ 46232 h 106979"/>
              <a:gd name="connsiteX5" fmla="*/ 258973 w 271762"/>
              <a:gd name="connsiteY5" fmla="*/ 84599 h 106979"/>
              <a:gd name="connsiteX6" fmla="*/ 271762 w 271762"/>
              <a:gd name="connsiteY6" fmla="*/ 106979 h 106979"/>
              <a:gd name="connsiteX7" fmla="*/ 271762 w 271762"/>
              <a:gd name="connsiteY7" fmla="*/ 106979 h 106979"/>
              <a:gd name="connsiteX0" fmla="*/ 0 w 271762"/>
              <a:gd name="connsiteY0" fmla="*/ 22714 h 102644"/>
              <a:gd name="connsiteX1" fmla="*/ 64969 w 271762"/>
              <a:gd name="connsiteY1" fmla="*/ 6834 h 102644"/>
              <a:gd name="connsiteX2" fmla="*/ 115099 w 271762"/>
              <a:gd name="connsiteY2" fmla="*/ 334 h 102644"/>
              <a:gd name="connsiteX3" fmla="*/ 182240 w 271762"/>
              <a:gd name="connsiteY3" fmla="*/ 16320 h 102644"/>
              <a:gd name="connsiteX4" fmla="*/ 220607 w 271762"/>
              <a:gd name="connsiteY4" fmla="*/ 41897 h 102644"/>
              <a:gd name="connsiteX5" fmla="*/ 258973 w 271762"/>
              <a:gd name="connsiteY5" fmla="*/ 80264 h 102644"/>
              <a:gd name="connsiteX6" fmla="*/ 271762 w 271762"/>
              <a:gd name="connsiteY6" fmla="*/ 102644 h 102644"/>
              <a:gd name="connsiteX7" fmla="*/ 271762 w 271762"/>
              <a:gd name="connsiteY7" fmla="*/ 102644 h 102644"/>
              <a:gd name="connsiteX0" fmla="*/ 0 w 271762"/>
              <a:gd name="connsiteY0" fmla="*/ 23303 h 103233"/>
              <a:gd name="connsiteX1" fmla="*/ 58575 w 271762"/>
              <a:gd name="connsiteY1" fmla="*/ 4226 h 103233"/>
              <a:gd name="connsiteX2" fmla="*/ 115099 w 271762"/>
              <a:gd name="connsiteY2" fmla="*/ 923 h 103233"/>
              <a:gd name="connsiteX3" fmla="*/ 182240 w 271762"/>
              <a:gd name="connsiteY3" fmla="*/ 16909 h 103233"/>
              <a:gd name="connsiteX4" fmla="*/ 220607 w 271762"/>
              <a:gd name="connsiteY4" fmla="*/ 42486 h 103233"/>
              <a:gd name="connsiteX5" fmla="*/ 258973 w 271762"/>
              <a:gd name="connsiteY5" fmla="*/ 80853 h 103233"/>
              <a:gd name="connsiteX6" fmla="*/ 271762 w 271762"/>
              <a:gd name="connsiteY6" fmla="*/ 103233 h 103233"/>
              <a:gd name="connsiteX7" fmla="*/ 271762 w 271762"/>
              <a:gd name="connsiteY7" fmla="*/ 103233 h 103233"/>
              <a:gd name="connsiteX0" fmla="*/ 0 w 271762"/>
              <a:gd name="connsiteY0" fmla="*/ 30109 h 110039"/>
              <a:gd name="connsiteX1" fmla="*/ 58575 w 271762"/>
              <a:gd name="connsiteY1" fmla="*/ 11032 h 110039"/>
              <a:gd name="connsiteX2" fmla="*/ 112641 w 271762"/>
              <a:gd name="connsiteY2" fmla="*/ 354 h 110039"/>
              <a:gd name="connsiteX3" fmla="*/ 182240 w 271762"/>
              <a:gd name="connsiteY3" fmla="*/ 23715 h 110039"/>
              <a:gd name="connsiteX4" fmla="*/ 220607 w 271762"/>
              <a:gd name="connsiteY4" fmla="*/ 49292 h 110039"/>
              <a:gd name="connsiteX5" fmla="*/ 258973 w 271762"/>
              <a:gd name="connsiteY5" fmla="*/ 87659 h 110039"/>
              <a:gd name="connsiteX6" fmla="*/ 271762 w 271762"/>
              <a:gd name="connsiteY6" fmla="*/ 110039 h 110039"/>
              <a:gd name="connsiteX7" fmla="*/ 271762 w 271762"/>
              <a:gd name="connsiteY7" fmla="*/ 110039 h 110039"/>
              <a:gd name="connsiteX0" fmla="*/ 0 w 271762"/>
              <a:gd name="connsiteY0" fmla="*/ 32602 h 112532"/>
              <a:gd name="connsiteX1" fmla="*/ 51201 w 271762"/>
              <a:gd name="connsiteY1" fmla="*/ 3692 h 112532"/>
              <a:gd name="connsiteX2" fmla="*/ 112641 w 271762"/>
              <a:gd name="connsiteY2" fmla="*/ 2847 h 112532"/>
              <a:gd name="connsiteX3" fmla="*/ 182240 w 271762"/>
              <a:gd name="connsiteY3" fmla="*/ 26208 h 112532"/>
              <a:gd name="connsiteX4" fmla="*/ 220607 w 271762"/>
              <a:gd name="connsiteY4" fmla="*/ 51785 h 112532"/>
              <a:gd name="connsiteX5" fmla="*/ 258973 w 271762"/>
              <a:gd name="connsiteY5" fmla="*/ 90152 h 112532"/>
              <a:gd name="connsiteX6" fmla="*/ 271762 w 271762"/>
              <a:gd name="connsiteY6" fmla="*/ 112532 h 112532"/>
              <a:gd name="connsiteX7" fmla="*/ 271762 w 271762"/>
              <a:gd name="connsiteY7" fmla="*/ 112532 h 112532"/>
              <a:gd name="connsiteX0" fmla="*/ 0 w 276678"/>
              <a:gd name="connsiteY0" fmla="*/ 27397 h 112243"/>
              <a:gd name="connsiteX1" fmla="*/ 56117 w 276678"/>
              <a:gd name="connsiteY1" fmla="*/ 3403 h 112243"/>
              <a:gd name="connsiteX2" fmla="*/ 117557 w 276678"/>
              <a:gd name="connsiteY2" fmla="*/ 2558 h 112243"/>
              <a:gd name="connsiteX3" fmla="*/ 187156 w 276678"/>
              <a:gd name="connsiteY3" fmla="*/ 25919 h 112243"/>
              <a:gd name="connsiteX4" fmla="*/ 225523 w 276678"/>
              <a:gd name="connsiteY4" fmla="*/ 51496 h 112243"/>
              <a:gd name="connsiteX5" fmla="*/ 263889 w 276678"/>
              <a:gd name="connsiteY5" fmla="*/ 89863 h 112243"/>
              <a:gd name="connsiteX6" fmla="*/ 276678 w 276678"/>
              <a:gd name="connsiteY6" fmla="*/ 112243 h 112243"/>
              <a:gd name="connsiteX7" fmla="*/ 276678 w 276678"/>
              <a:gd name="connsiteY7" fmla="*/ 112243 h 112243"/>
              <a:gd name="connsiteX0" fmla="*/ 0 w 269304"/>
              <a:gd name="connsiteY0" fmla="*/ 32602 h 112532"/>
              <a:gd name="connsiteX1" fmla="*/ 48743 w 269304"/>
              <a:gd name="connsiteY1" fmla="*/ 3692 h 112532"/>
              <a:gd name="connsiteX2" fmla="*/ 110183 w 269304"/>
              <a:gd name="connsiteY2" fmla="*/ 2847 h 112532"/>
              <a:gd name="connsiteX3" fmla="*/ 179782 w 269304"/>
              <a:gd name="connsiteY3" fmla="*/ 26208 h 112532"/>
              <a:gd name="connsiteX4" fmla="*/ 218149 w 269304"/>
              <a:gd name="connsiteY4" fmla="*/ 51785 h 112532"/>
              <a:gd name="connsiteX5" fmla="*/ 256515 w 269304"/>
              <a:gd name="connsiteY5" fmla="*/ 90152 h 112532"/>
              <a:gd name="connsiteX6" fmla="*/ 269304 w 269304"/>
              <a:gd name="connsiteY6" fmla="*/ 112532 h 112532"/>
              <a:gd name="connsiteX7" fmla="*/ 269304 w 269304"/>
              <a:gd name="connsiteY7" fmla="*/ 112532 h 112532"/>
              <a:gd name="connsiteX0" fmla="*/ 0 w 269304"/>
              <a:gd name="connsiteY0" fmla="*/ 32003 h 111933"/>
              <a:gd name="connsiteX1" fmla="*/ 48743 w 269304"/>
              <a:gd name="connsiteY1" fmla="*/ 3093 h 111933"/>
              <a:gd name="connsiteX2" fmla="*/ 110183 w 269304"/>
              <a:gd name="connsiteY2" fmla="*/ 2248 h 111933"/>
              <a:gd name="connsiteX3" fmla="*/ 179782 w 269304"/>
              <a:gd name="connsiteY3" fmla="*/ 15777 h 111933"/>
              <a:gd name="connsiteX4" fmla="*/ 218149 w 269304"/>
              <a:gd name="connsiteY4" fmla="*/ 51186 h 111933"/>
              <a:gd name="connsiteX5" fmla="*/ 256515 w 269304"/>
              <a:gd name="connsiteY5" fmla="*/ 89553 h 111933"/>
              <a:gd name="connsiteX6" fmla="*/ 269304 w 269304"/>
              <a:gd name="connsiteY6" fmla="*/ 111933 h 111933"/>
              <a:gd name="connsiteX7" fmla="*/ 269304 w 269304"/>
              <a:gd name="connsiteY7" fmla="*/ 111933 h 111933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18149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1019 h 110949"/>
              <a:gd name="connsiteX1" fmla="*/ 48743 w 269304"/>
              <a:gd name="connsiteY1" fmla="*/ 2109 h 110949"/>
              <a:gd name="connsiteX2" fmla="*/ 110183 w 269304"/>
              <a:gd name="connsiteY2" fmla="*/ 3618 h 110949"/>
              <a:gd name="connsiteX3" fmla="*/ 179782 w 269304"/>
              <a:gd name="connsiteY3" fmla="*/ 14793 h 110949"/>
              <a:gd name="connsiteX4" fmla="*/ 223065 w 269304"/>
              <a:gd name="connsiteY4" fmla="*/ 45286 h 110949"/>
              <a:gd name="connsiteX5" fmla="*/ 256515 w 269304"/>
              <a:gd name="connsiteY5" fmla="*/ 88569 h 110949"/>
              <a:gd name="connsiteX6" fmla="*/ 269304 w 269304"/>
              <a:gd name="connsiteY6" fmla="*/ 110949 h 110949"/>
              <a:gd name="connsiteX7" fmla="*/ 269304 w 269304"/>
              <a:gd name="connsiteY7" fmla="*/ 110949 h 110949"/>
              <a:gd name="connsiteX0" fmla="*/ 0 w 269304"/>
              <a:gd name="connsiteY0" fmla="*/ 27830 h 107760"/>
              <a:gd name="connsiteX1" fmla="*/ 48743 w 269304"/>
              <a:gd name="connsiteY1" fmla="*/ 4839 h 107760"/>
              <a:gd name="connsiteX2" fmla="*/ 110183 w 269304"/>
              <a:gd name="connsiteY2" fmla="*/ 429 h 107760"/>
              <a:gd name="connsiteX3" fmla="*/ 179782 w 269304"/>
              <a:gd name="connsiteY3" fmla="*/ 11604 h 107760"/>
              <a:gd name="connsiteX4" fmla="*/ 223065 w 269304"/>
              <a:gd name="connsiteY4" fmla="*/ 42097 h 107760"/>
              <a:gd name="connsiteX5" fmla="*/ 256515 w 269304"/>
              <a:gd name="connsiteY5" fmla="*/ 85380 h 107760"/>
              <a:gd name="connsiteX6" fmla="*/ 269304 w 269304"/>
              <a:gd name="connsiteY6" fmla="*/ 107760 h 107760"/>
              <a:gd name="connsiteX7" fmla="*/ 269304 w 269304"/>
              <a:gd name="connsiteY7" fmla="*/ 107760 h 107760"/>
              <a:gd name="connsiteX0" fmla="*/ 0 w 269304"/>
              <a:gd name="connsiteY0" fmla="*/ 30574 h 110504"/>
              <a:gd name="connsiteX1" fmla="*/ 48743 w 269304"/>
              <a:gd name="connsiteY1" fmla="*/ 7583 h 110504"/>
              <a:gd name="connsiteX2" fmla="*/ 110183 w 269304"/>
              <a:gd name="connsiteY2" fmla="*/ 214 h 110504"/>
              <a:gd name="connsiteX3" fmla="*/ 179782 w 269304"/>
              <a:gd name="connsiteY3" fmla="*/ 14348 h 110504"/>
              <a:gd name="connsiteX4" fmla="*/ 223065 w 269304"/>
              <a:gd name="connsiteY4" fmla="*/ 44841 h 110504"/>
              <a:gd name="connsiteX5" fmla="*/ 256515 w 269304"/>
              <a:gd name="connsiteY5" fmla="*/ 88124 h 110504"/>
              <a:gd name="connsiteX6" fmla="*/ 269304 w 269304"/>
              <a:gd name="connsiteY6" fmla="*/ 110504 h 110504"/>
              <a:gd name="connsiteX7" fmla="*/ 269304 w 269304"/>
              <a:gd name="connsiteY7" fmla="*/ 110504 h 1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304" h="110504">
                <a:moveTo>
                  <a:pt x="0" y="30574"/>
                </a:moveTo>
                <a:cubicBezTo>
                  <a:pt x="10828" y="28460"/>
                  <a:pt x="30379" y="12643"/>
                  <a:pt x="48743" y="7583"/>
                </a:cubicBezTo>
                <a:cubicBezTo>
                  <a:pt x="67107" y="2523"/>
                  <a:pt x="88343" y="-913"/>
                  <a:pt x="110183" y="214"/>
                </a:cubicBezTo>
                <a:cubicBezTo>
                  <a:pt x="132023" y="1341"/>
                  <a:pt x="160968" y="6910"/>
                  <a:pt x="179782" y="14348"/>
                </a:cubicBezTo>
                <a:cubicBezTo>
                  <a:pt x="198596" y="21786"/>
                  <a:pt x="210276" y="32545"/>
                  <a:pt x="223065" y="44841"/>
                </a:cubicBezTo>
                <a:cubicBezTo>
                  <a:pt x="235854" y="57137"/>
                  <a:pt x="248808" y="77180"/>
                  <a:pt x="256515" y="88124"/>
                </a:cubicBezTo>
                <a:cubicBezTo>
                  <a:pt x="264222" y="99068"/>
                  <a:pt x="269304" y="110504"/>
                  <a:pt x="269304" y="110504"/>
                </a:cubicBezTo>
                <a:lnTo>
                  <a:pt x="269304" y="11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Freeform 64"/>
          <p:cNvSpPr/>
          <p:nvPr/>
        </p:nvSpPr>
        <p:spPr>
          <a:xfrm>
            <a:off x="6026674" y="2541694"/>
            <a:ext cx="67377" cy="1390783"/>
          </a:xfrm>
          <a:custGeom>
            <a:avLst/>
            <a:gdLst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77" h="1390783">
                <a:moveTo>
                  <a:pt x="0" y="0"/>
                </a:moveTo>
                <a:cubicBezTo>
                  <a:pt x="1502" y="4117"/>
                  <a:pt x="1551" y="275"/>
                  <a:pt x="9011" y="17327"/>
                </a:cubicBezTo>
                <a:cubicBezTo>
                  <a:pt x="16471" y="22089"/>
                  <a:pt x="36138" y="63634"/>
                  <a:pt x="44761" y="102310"/>
                </a:cubicBezTo>
                <a:cubicBezTo>
                  <a:pt x="53384" y="140986"/>
                  <a:pt x="57550" y="195562"/>
                  <a:pt x="60747" y="249382"/>
                </a:cubicBezTo>
                <a:cubicBezTo>
                  <a:pt x="63944" y="303202"/>
                  <a:pt x="63411" y="376737"/>
                  <a:pt x="63944" y="425228"/>
                </a:cubicBezTo>
                <a:cubicBezTo>
                  <a:pt x="64477" y="473719"/>
                  <a:pt x="63411" y="501961"/>
                  <a:pt x="63944" y="540327"/>
                </a:cubicBezTo>
                <a:cubicBezTo>
                  <a:pt x="64477" y="578693"/>
                  <a:pt x="66608" y="619191"/>
                  <a:pt x="67141" y="655426"/>
                </a:cubicBezTo>
                <a:cubicBezTo>
                  <a:pt x="67674" y="691661"/>
                  <a:pt x="67141" y="757737"/>
                  <a:pt x="67141" y="757737"/>
                </a:cubicBezTo>
                <a:cubicBezTo>
                  <a:pt x="67141" y="793972"/>
                  <a:pt x="67674" y="833404"/>
                  <a:pt x="67141" y="872836"/>
                </a:cubicBezTo>
                <a:cubicBezTo>
                  <a:pt x="66608" y="912268"/>
                  <a:pt x="64477" y="954898"/>
                  <a:pt x="63944" y="994330"/>
                </a:cubicBezTo>
                <a:cubicBezTo>
                  <a:pt x="63411" y="1033762"/>
                  <a:pt x="64477" y="1063070"/>
                  <a:pt x="63944" y="1109429"/>
                </a:cubicBezTo>
                <a:cubicBezTo>
                  <a:pt x="63411" y="1155788"/>
                  <a:pt x="61280" y="1230391"/>
                  <a:pt x="60747" y="1272487"/>
                </a:cubicBezTo>
                <a:cubicBezTo>
                  <a:pt x="60214" y="1314583"/>
                  <a:pt x="60747" y="1362008"/>
                  <a:pt x="60747" y="1362008"/>
                </a:cubicBezTo>
                <a:lnTo>
                  <a:pt x="60747" y="1390783"/>
                </a:lnTo>
                <a:lnTo>
                  <a:pt x="60747" y="1390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6" name="Freeform 65"/>
          <p:cNvSpPr/>
          <p:nvPr/>
        </p:nvSpPr>
        <p:spPr>
          <a:xfrm>
            <a:off x="6093815" y="2519313"/>
            <a:ext cx="575496" cy="975147"/>
          </a:xfrm>
          <a:custGeom>
            <a:avLst/>
            <a:gdLst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354889 w 575496"/>
              <a:gd name="connsiteY5" fmla="*/ 201424 h 975147"/>
              <a:gd name="connsiteX6" fmla="*/ 457200 w 575496"/>
              <a:gd name="connsiteY6" fmla="*/ 95916 h 975147"/>
              <a:gd name="connsiteX7" fmla="*/ 537130 w 575496"/>
              <a:gd name="connsiteY7" fmla="*/ 25578 h 975147"/>
              <a:gd name="connsiteX8" fmla="*/ 575496 w 575496"/>
              <a:gd name="connsiteY8" fmla="*/ 0 h 975147"/>
              <a:gd name="connsiteX9" fmla="*/ 575496 w 575496"/>
              <a:gd name="connsiteY9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8157 w 575496"/>
              <a:gd name="connsiteY5" fmla="*/ 310129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81355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2381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31972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3932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68565 w 575496"/>
              <a:gd name="connsiteY5" fmla="*/ 335706 h 975147"/>
              <a:gd name="connsiteX6" fmla="*/ 263649 w 575496"/>
              <a:gd name="connsiteY6" fmla="*/ 332510 h 975147"/>
              <a:gd name="connsiteX7" fmla="*/ 354889 w 575496"/>
              <a:gd name="connsiteY7" fmla="*/ 204621 h 975147"/>
              <a:gd name="connsiteX8" fmla="*/ 457200 w 575496"/>
              <a:gd name="connsiteY8" fmla="*/ 95916 h 975147"/>
              <a:gd name="connsiteX9" fmla="*/ 537129 w 575496"/>
              <a:gd name="connsiteY9" fmla="*/ 31973 h 975147"/>
              <a:gd name="connsiteX10" fmla="*/ 575496 w 575496"/>
              <a:gd name="connsiteY10" fmla="*/ 0 h 975147"/>
              <a:gd name="connsiteX11" fmla="*/ 575496 w 575496"/>
              <a:gd name="connsiteY11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56798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4671 w 575496"/>
              <a:gd name="connsiteY10" fmla="*/ 29515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7426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496" h="975147">
                <a:moveTo>
                  <a:pt x="0" y="975147"/>
                </a:moveTo>
                <a:cubicBezTo>
                  <a:pt x="19450" y="909604"/>
                  <a:pt x="38900" y="844062"/>
                  <a:pt x="60747" y="783315"/>
                </a:cubicBezTo>
                <a:cubicBezTo>
                  <a:pt x="82595" y="722568"/>
                  <a:pt x="109401" y="663297"/>
                  <a:pt x="131085" y="610666"/>
                </a:cubicBezTo>
                <a:cubicBezTo>
                  <a:pt x="152769" y="558035"/>
                  <a:pt x="175685" y="500830"/>
                  <a:pt x="190853" y="467531"/>
                </a:cubicBezTo>
                <a:cubicBezTo>
                  <a:pt x="206021" y="434232"/>
                  <a:pt x="211558" y="428511"/>
                  <a:pt x="222090" y="410875"/>
                </a:cubicBezTo>
                <a:cubicBezTo>
                  <a:pt x="232622" y="393239"/>
                  <a:pt x="238924" y="374242"/>
                  <a:pt x="246670" y="361714"/>
                </a:cubicBezTo>
                <a:cubicBezTo>
                  <a:pt x="254416" y="349186"/>
                  <a:pt x="266145" y="339754"/>
                  <a:pt x="268565" y="335706"/>
                </a:cubicBezTo>
                <a:cubicBezTo>
                  <a:pt x="270985" y="331658"/>
                  <a:pt x="250001" y="367799"/>
                  <a:pt x="261191" y="337426"/>
                </a:cubicBezTo>
                <a:cubicBezTo>
                  <a:pt x="275578" y="316644"/>
                  <a:pt x="319763" y="238728"/>
                  <a:pt x="352431" y="197247"/>
                </a:cubicBezTo>
                <a:cubicBezTo>
                  <a:pt x="385099" y="155766"/>
                  <a:pt x="427236" y="117317"/>
                  <a:pt x="457200" y="88542"/>
                </a:cubicBezTo>
                <a:cubicBezTo>
                  <a:pt x="487164" y="59767"/>
                  <a:pt x="512497" y="40585"/>
                  <a:pt x="532213" y="24599"/>
                </a:cubicBezTo>
                <a:lnTo>
                  <a:pt x="575496" y="0"/>
                </a:lnTo>
                <a:lnTo>
                  <a:pt x="57549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7" name="Freeform 66"/>
          <p:cNvSpPr/>
          <p:nvPr/>
        </p:nvSpPr>
        <p:spPr>
          <a:xfrm>
            <a:off x="6605367" y="2467819"/>
            <a:ext cx="505158" cy="150609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158" h="150609">
                <a:moveTo>
                  <a:pt x="0" y="99453"/>
                </a:moveTo>
                <a:cubicBezTo>
                  <a:pt x="6653" y="95210"/>
                  <a:pt x="24628" y="79900"/>
                  <a:pt x="39918" y="69080"/>
                </a:cubicBezTo>
                <a:cubicBezTo>
                  <a:pt x="55208" y="58260"/>
                  <a:pt x="75356" y="42953"/>
                  <a:pt x="91739" y="34530"/>
                </a:cubicBezTo>
                <a:cubicBezTo>
                  <a:pt x="108123" y="26107"/>
                  <a:pt x="126742" y="22684"/>
                  <a:pt x="138219" y="18544"/>
                </a:cubicBezTo>
                <a:cubicBezTo>
                  <a:pt x="149696" y="14404"/>
                  <a:pt x="145803" y="12765"/>
                  <a:pt x="160600" y="9691"/>
                </a:cubicBezTo>
                <a:cubicBezTo>
                  <a:pt x="175397" y="6617"/>
                  <a:pt x="202613" y="755"/>
                  <a:pt x="227002" y="99"/>
                </a:cubicBezTo>
                <a:cubicBezTo>
                  <a:pt x="251391" y="-557"/>
                  <a:pt x="282420" y="2147"/>
                  <a:pt x="306932" y="5754"/>
                </a:cubicBezTo>
                <a:cubicBezTo>
                  <a:pt x="331444" y="9361"/>
                  <a:pt x="353291" y="14158"/>
                  <a:pt x="374073" y="21741"/>
                </a:cubicBezTo>
                <a:cubicBezTo>
                  <a:pt x="394855" y="29324"/>
                  <a:pt x="414448" y="39286"/>
                  <a:pt x="431623" y="51255"/>
                </a:cubicBezTo>
                <a:cubicBezTo>
                  <a:pt x="448798" y="63224"/>
                  <a:pt x="459950" y="76998"/>
                  <a:pt x="477122" y="93557"/>
                </a:cubicBezTo>
                <a:cubicBezTo>
                  <a:pt x="494294" y="110116"/>
                  <a:pt x="500895" y="143149"/>
                  <a:pt x="505158" y="150609"/>
                </a:cubicBezTo>
                <a:lnTo>
                  <a:pt x="505158" y="15060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8" name="Freeform 67"/>
          <p:cNvSpPr/>
          <p:nvPr/>
        </p:nvSpPr>
        <p:spPr>
          <a:xfrm>
            <a:off x="7080235" y="2570824"/>
            <a:ext cx="163057" cy="1259698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3057" h="1259698">
                <a:moveTo>
                  <a:pt x="0" y="0"/>
                </a:moveTo>
                <a:cubicBezTo>
                  <a:pt x="2479" y="4997"/>
                  <a:pt x="14790" y="9820"/>
                  <a:pt x="22250" y="22609"/>
                </a:cubicBezTo>
                <a:cubicBezTo>
                  <a:pt x="29710" y="35398"/>
                  <a:pt x="39901" y="52955"/>
                  <a:pt x="49677" y="76732"/>
                </a:cubicBezTo>
                <a:cubicBezTo>
                  <a:pt x="61933" y="105507"/>
                  <a:pt x="67960" y="125757"/>
                  <a:pt x="73535" y="172649"/>
                </a:cubicBezTo>
                <a:cubicBezTo>
                  <a:pt x="79110" y="219541"/>
                  <a:pt x="81528" y="300004"/>
                  <a:pt x="83127" y="358086"/>
                </a:cubicBezTo>
                <a:cubicBezTo>
                  <a:pt x="84726" y="416168"/>
                  <a:pt x="83407" y="481238"/>
                  <a:pt x="83127" y="521144"/>
                </a:cubicBezTo>
                <a:cubicBezTo>
                  <a:pt x="82847" y="561050"/>
                  <a:pt x="82005" y="579522"/>
                  <a:pt x="81445" y="597521"/>
                </a:cubicBezTo>
                <a:cubicBezTo>
                  <a:pt x="80940" y="617888"/>
                  <a:pt x="83127" y="611198"/>
                  <a:pt x="83127" y="639440"/>
                </a:cubicBezTo>
                <a:cubicBezTo>
                  <a:pt x="83127" y="667682"/>
                  <a:pt x="81979" y="743527"/>
                  <a:pt x="81446" y="766973"/>
                </a:cubicBezTo>
                <a:cubicBezTo>
                  <a:pt x="80913" y="790419"/>
                  <a:pt x="79930" y="772124"/>
                  <a:pt x="79930" y="780117"/>
                </a:cubicBezTo>
                <a:cubicBezTo>
                  <a:pt x="79930" y="788110"/>
                  <a:pt x="81446" y="794682"/>
                  <a:pt x="81446" y="814931"/>
                </a:cubicBezTo>
                <a:cubicBezTo>
                  <a:pt x="81446" y="835180"/>
                  <a:pt x="82314" y="857856"/>
                  <a:pt x="83127" y="882427"/>
                </a:cubicBezTo>
                <a:cubicBezTo>
                  <a:pt x="83940" y="906998"/>
                  <a:pt x="86073" y="940569"/>
                  <a:pt x="86325" y="962357"/>
                </a:cubicBezTo>
                <a:cubicBezTo>
                  <a:pt x="86578" y="984146"/>
                  <a:pt x="84642" y="1000902"/>
                  <a:pt x="84642" y="1013158"/>
                </a:cubicBezTo>
                <a:cubicBezTo>
                  <a:pt x="84642" y="1025414"/>
                  <a:pt x="84979" y="1015585"/>
                  <a:pt x="86325" y="1032696"/>
                </a:cubicBezTo>
                <a:cubicBezTo>
                  <a:pt x="87671" y="1049807"/>
                  <a:pt x="88988" y="1091844"/>
                  <a:pt x="92718" y="1115823"/>
                </a:cubicBezTo>
                <a:cubicBezTo>
                  <a:pt x="96448" y="1139802"/>
                  <a:pt x="103124" y="1159577"/>
                  <a:pt x="108705" y="1176570"/>
                </a:cubicBezTo>
                <a:cubicBezTo>
                  <a:pt x="114287" y="1193563"/>
                  <a:pt x="119813" y="1206589"/>
                  <a:pt x="126207" y="1217779"/>
                </a:cubicBezTo>
                <a:cubicBezTo>
                  <a:pt x="132601" y="1228969"/>
                  <a:pt x="140929" y="1236726"/>
                  <a:pt x="147071" y="1243712"/>
                </a:cubicBezTo>
                <a:cubicBezTo>
                  <a:pt x="153213" y="1250698"/>
                  <a:pt x="163057" y="1259698"/>
                  <a:pt x="163057" y="1259698"/>
                </a:cubicBezTo>
                <a:lnTo>
                  <a:pt x="163057" y="125969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9" name="Freeform 68"/>
          <p:cNvSpPr/>
          <p:nvPr/>
        </p:nvSpPr>
        <p:spPr>
          <a:xfrm>
            <a:off x="7186584" y="3716312"/>
            <a:ext cx="445117" cy="151993"/>
          </a:xfrm>
          <a:custGeom>
            <a:avLst/>
            <a:gdLst>
              <a:gd name="connsiteX0" fmla="*/ 0 w 457200"/>
              <a:gd name="connsiteY0" fmla="*/ 47958 h 139374"/>
              <a:gd name="connsiteX1" fmla="*/ 73535 w 457200"/>
              <a:gd name="connsiteY1" fmla="*/ 115100 h 139374"/>
              <a:gd name="connsiteX2" fmla="*/ 115099 w 457200"/>
              <a:gd name="connsiteY2" fmla="*/ 137480 h 139374"/>
              <a:gd name="connsiteX3" fmla="*/ 172648 w 457200"/>
              <a:gd name="connsiteY3" fmla="*/ 137480 h 139374"/>
              <a:gd name="connsiteX4" fmla="*/ 230198 w 457200"/>
              <a:gd name="connsiteY4" fmla="*/ 137480 h 139374"/>
              <a:gd name="connsiteX5" fmla="*/ 290945 w 457200"/>
              <a:gd name="connsiteY5" fmla="*/ 111902 h 139374"/>
              <a:gd name="connsiteX6" fmla="*/ 348495 w 457200"/>
              <a:gd name="connsiteY6" fmla="*/ 89522 h 139374"/>
              <a:gd name="connsiteX7" fmla="*/ 434819 w 457200"/>
              <a:gd name="connsiteY7" fmla="*/ 22381 h 139374"/>
              <a:gd name="connsiteX8" fmla="*/ 457200 w 457200"/>
              <a:gd name="connsiteY8" fmla="*/ 0 h 139374"/>
              <a:gd name="connsiteX9" fmla="*/ 457200 w 457200"/>
              <a:gd name="connsiteY9" fmla="*/ 0 h 1393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1902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8296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21495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1934 w 457200"/>
              <a:gd name="connsiteY8" fmla="*/ 55239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9593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92"/>
              <a:gd name="connsiteX1" fmla="*/ 43439 w 457200"/>
              <a:gd name="connsiteY1" fmla="*/ 96802 h 147192"/>
              <a:gd name="connsiteX2" fmla="*/ 73535 w 457200"/>
              <a:gd name="connsiteY2" fmla="*/ 121495 h 147192"/>
              <a:gd name="connsiteX3" fmla="*/ 115099 w 457200"/>
              <a:gd name="connsiteY3" fmla="*/ 137480 h 147192"/>
              <a:gd name="connsiteX4" fmla="*/ 172648 w 457200"/>
              <a:gd name="connsiteY4" fmla="*/ 147071 h 147192"/>
              <a:gd name="connsiteX5" fmla="*/ 230198 w 457200"/>
              <a:gd name="connsiteY5" fmla="*/ 140677 h 147192"/>
              <a:gd name="connsiteX6" fmla="*/ 290945 w 457200"/>
              <a:gd name="connsiteY6" fmla="*/ 111902 h 147192"/>
              <a:gd name="connsiteX7" fmla="*/ 315201 w 457200"/>
              <a:gd name="connsiteY7" fmla="*/ 109591 h 147192"/>
              <a:gd name="connsiteX8" fmla="*/ 348495 w 457200"/>
              <a:gd name="connsiteY8" fmla="*/ 89522 h 147192"/>
              <a:gd name="connsiteX9" fmla="*/ 395131 w 457200"/>
              <a:gd name="connsiteY9" fmla="*/ 61633 h 147192"/>
              <a:gd name="connsiteX10" fmla="*/ 454002 w 457200"/>
              <a:gd name="connsiteY10" fmla="*/ 9593 h 147192"/>
              <a:gd name="connsiteX11" fmla="*/ 457200 w 457200"/>
              <a:gd name="connsiteY11" fmla="*/ 0 h 147192"/>
              <a:gd name="connsiteX12" fmla="*/ 457200 w 457200"/>
              <a:gd name="connsiteY12" fmla="*/ 0 h 147192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5201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5201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15986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87748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50"/>
              <a:gd name="connsiteX1" fmla="*/ 43439 w 457200"/>
              <a:gd name="connsiteY1" fmla="*/ 96802 h 147150"/>
              <a:gd name="connsiteX2" fmla="*/ 73535 w 457200"/>
              <a:gd name="connsiteY2" fmla="*/ 121495 h 147150"/>
              <a:gd name="connsiteX3" fmla="*/ 115099 w 457200"/>
              <a:gd name="connsiteY3" fmla="*/ 137480 h 147150"/>
              <a:gd name="connsiteX4" fmla="*/ 172648 w 457200"/>
              <a:gd name="connsiteY4" fmla="*/ 147071 h 147150"/>
              <a:gd name="connsiteX5" fmla="*/ 230198 w 457200"/>
              <a:gd name="connsiteY5" fmla="*/ 140677 h 147150"/>
              <a:gd name="connsiteX6" fmla="*/ 287748 w 457200"/>
              <a:gd name="connsiteY6" fmla="*/ 118296 h 147150"/>
              <a:gd name="connsiteX7" fmla="*/ 318398 w 457200"/>
              <a:gd name="connsiteY7" fmla="*/ 109591 h 147150"/>
              <a:gd name="connsiteX8" fmla="*/ 348495 w 457200"/>
              <a:gd name="connsiteY8" fmla="*/ 89522 h 147150"/>
              <a:gd name="connsiteX9" fmla="*/ 395131 w 457200"/>
              <a:gd name="connsiteY9" fmla="*/ 61633 h 147150"/>
              <a:gd name="connsiteX10" fmla="*/ 454002 w 457200"/>
              <a:gd name="connsiteY10" fmla="*/ 9593 h 147150"/>
              <a:gd name="connsiteX11" fmla="*/ 457200 w 457200"/>
              <a:gd name="connsiteY11" fmla="*/ 0 h 147150"/>
              <a:gd name="connsiteX12" fmla="*/ 457200 w 457200"/>
              <a:gd name="connsiteY12" fmla="*/ 0 h 147150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90945 w 457200"/>
              <a:gd name="connsiteY6" fmla="*/ 121493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19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9115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3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51692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9289"/>
              <a:gd name="connsiteY0" fmla="*/ 47958 h 147129"/>
              <a:gd name="connsiteX1" fmla="*/ 43439 w 459289"/>
              <a:gd name="connsiteY1" fmla="*/ 96802 h 147129"/>
              <a:gd name="connsiteX2" fmla="*/ 73535 w 459289"/>
              <a:gd name="connsiteY2" fmla="*/ 121495 h 147129"/>
              <a:gd name="connsiteX3" fmla="*/ 115099 w 459289"/>
              <a:gd name="connsiteY3" fmla="*/ 137480 h 147129"/>
              <a:gd name="connsiteX4" fmla="*/ 172648 w 459289"/>
              <a:gd name="connsiteY4" fmla="*/ 147071 h 147129"/>
              <a:gd name="connsiteX5" fmla="*/ 230198 w 459289"/>
              <a:gd name="connsiteY5" fmla="*/ 140677 h 147129"/>
              <a:gd name="connsiteX6" fmla="*/ 290945 w 459289"/>
              <a:gd name="connsiteY6" fmla="*/ 124691 h 147129"/>
              <a:gd name="connsiteX7" fmla="*/ 318398 w 459289"/>
              <a:gd name="connsiteY7" fmla="*/ 112789 h 147129"/>
              <a:gd name="connsiteX8" fmla="*/ 351692 w 459289"/>
              <a:gd name="connsiteY8" fmla="*/ 95917 h 147129"/>
              <a:gd name="connsiteX9" fmla="*/ 395131 w 459289"/>
              <a:gd name="connsiteY9" fmla="*/ 64830 h 147129"/>
              <a:gd name="connsiteX10" fmla="*/ 454002 w 459289"/>
              <a:gd name="connsiteY10" fmla="*/ 9593 h 147129"/>
              <a:gd name="connsiteX11" fmla="*/ 457200 w 459289"/>
              <a:gd name="connsiteY11" fmla="*/ 0 h 147129"/>
              <a:gd name="connsiteX12" fmla="*/ 457200 w 459289"/>
              <a:gd name="connsiteY12" fmla="*/ 0 h 147129"/>
              <a:gd name="connsiteX0" fmla="*/ 0 w 459289"/>
              <a:gd name="connsiteY0" fmla="*/ 52822 h 151993"/>
              <a:gd name="connsiteX1" fmla="*/ 43439 w 459289"/>
              <a:gd name="connsiteY1" fmla="*/ 101666 h 151993"/>
              <a:gd name="connsiteX2" fmla="*/ 73535 w 459289"/>
              <a:gd name="connsiteY2" fmla="*/ 126359 h 151993"/>
              <a:gd name="connsiteX3" fmla="*/ 115099 w 459289"/>
              <a:gd name="connsiteY3" fmla="*/ 142344 h 151993"/>
              <a:gd name="connsiteX4" fmla="*/ 172648 w 459289"/>
              <a:gd name="connsiteY4" fmla="*/ 151935 h 151993"/>
              <a:gd name="connsiteX5" fmla="*/ 230198 w 459289"/>
              <a:gd name="connsiteY5" fmla="*/ 145541 h 151993"/>
              <a:gd name="connsiteX6" fmla="*/ 290945 w 459289"/>
              <a:gd name="connsiteY6" fmla="*/ 129555 h 151993"/>
              <a:gd name="connsiteX7" fmla="*/ 318398 w 459289"/>
              <a:gd name="connsiteY7" fmla="*/ 117653 h 151993"/>
              <a:gd name="connsiteX8" fmla="*/ 351692 w 459289"/>
              <a:gd name="connsiteY8" fmla="*/ 100781 h 151993"/>
              <a:gd name="connsiteX9" fmla="*/ 395131 w 459289"/>
              <a:gd name="connsiteY9" fmla="*/ 69694 h 151993"/>
              <a:gd name="connsiteX10" fmla="*/ 454002 w 459289"/>
              <a:gd name="connsiteY10" fmla="*/ 14457 h 151993"/>
              <a:gd name="connsiteX11" fmla="*/ 457200 w 459289"/>
              <a:gd name="connsiteY11" fmla="*/ 4864 h 151993"/>
              <a:gd name="connsiteX12" fmla="*/ 457200 w 459289"/>
              <a:gd name="connsiteY12" fmla="*/ 0 h 15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289" h="151993">
                <a:moveTo>
                  <a:pt x="0" y="52822"/>
                </a:moveTo>
                <a:cubicBezTo>
                  <a:pt x="8306" y="59897"/>
                  <a:pt x="31183" y="90476"/>
                  <a:pt x="43439" y="101666"/>
                </a:cubicBezTo>
                <a:cubicBezTo>
                  <a:pt x="55695" y="112856"/>
                  <a:pt x="61592" y="119579"/>
                  <a:pt x="73535" y="126359"/>
                </a:cubicBezTo>
                <a:cubicBezTo>
                  <a:pt x="85478" y="133139"/>
                  <a:pt x="98580" y="138081"/>
                  <a:pt x="115099" y="142344"/>
                </a:cubicBezTo>
                <a:cubicBezTo>
                  <a:pt x="131618" y="146607"/>
                  <a:pt x="153465" y="151402"/>
                  <a:pt x="172648" y="151935"/>
                </a:cubicBezTo>
                <a:cubicBezTo>
                  <a:pt x="191831" y="152468"/>
                  <a:pt x="210482" y="149271"/>
                  <a:pt x="230198" y="145541"/>
                </a:cubicBezTo>
                <a:cubicBezTo>
                  <a:pt x="249914" y="141811"/>
                  <a:pt x="276245" y="134203"/>
                  <a:pt x="290945" y="129555"/>
                </a:cubicBezTo>
                <a:cubicBezTo>
                  <a:pt x="305645" y="124907"/>
                  <a:pt x="308806" y="122449"/>
                  <a:pt x="318398" y="117653"/>
                </a:cubicBezTo>
                <a:cubicBezTo>
                  <a:pt x="327990" y="112857"/>
                  <a:pt x="338903" y="108774"/>
                  <a:pt x="351692" y="100781"/>
                </a:cubicBezTo>
                <a:cubicBezTo>
                  <a:pt x="364481" y="92788"/>
                  <a:pt x="380744" y="80884"/>
                  <a:pt x="395131" y="69694"/>
                </a:cubicBezTo>
                <a:cubicBezTo>
                  <a:pt x="409518" y="58504"/>
                  <a:pt x="443657" y="25262"/>
                  <a:pt x="454002" y="14457"/>
                </a:cubicBezTo>
                <a:cubicBezTo>
                  <a:pt x="464347" y="3652"/>
                  <a:pt x="456134" y="8062"/>
                  <a:pt x="457200" y="4864"/>
                </a:cubicBezTo>
                <a:lnTo>
                  <a:pt x="45720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0" name="Freeform 69"/>
          <p:cNvSpPr/>
          <p:nvPr/>
        </p:nvSpPr>
        <p:spPr>
          <a:xfrm>
            <a:off x="7560865" y="3169876"/>
            <a:ext cx="350434" cy="630257"/>
          </a:xfrm>
          <a:custGeom>
            <a:avLst/>
            <a:gdLst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63057 w 326115"/>
              <a:gd name="connsiteY2" fmla="*/ 367678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06016 w 326115"/>
              <a:gd name="connsiteY3" fmla="*/ 276490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06016 w 326115"/>
              <a:gd name="connsiteY3" fmla="*/ 276490 h 601074"/>
              <a:gd name="connsiteX4" fmla="*/ 278157 w 326115"/>
              <a:gd name="connsiteY4" fmla="*/ 134146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06016 w 326115"/>
              <a:gd name="connsiteY3" fmla="*/ 276490 h 601074"/>
              <a:gd name="connsiteX4" fmla="*/ 278157 w 326115"/>
              <a:gd name="connsiteY4" fmla="*/ 134146 h 601074"/>
              <a:gd name="connsiteX5" fmla="*/ 284416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06016 w 326115"/>
              <a:gd name="connsiteY3" fmla="*/ 276490 h 601074"/>
              <a:gd name="connsiteX4" fmla="*/ 273293 w 326115"/>
              <a:gd name="connsiteY4" fmla="*/ 134146 h 601074"/>
              <a:gd name="connsiteX5" fmla="*/ 284416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58056 w 326115"/>
              <a:gd name="connsiteY2" fmla="*/ 370875 h 601074"/>
              <a:gd name="connsiteX3" fmla="*/ 206016 w 326115"/>
              <a:gd name="connsiteY3" fmla="*/ 276490 h 601074"/>
              <a:gd name="connsiteX4" fmla="*/ 273293 w 326115"/>
              <a:gd name="connsiteY4" fmla="*/ 134146 h 601074"/>
              <a:gd name="connsiteX5" fmla="*/ 284416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90917 w 326115"/>
              <a:gd name="connsiteY1" fmla="*/ 479580 h 601074"/>
              <a:gd name="connsiteX2" fmla="*/ 158056 w 326115"/>
              <a:gd name="connsiteY2" fmla="*/ 370875 h 601074"/>
              <a:gd name="connsiteX3" fmla="*/ 206016 w 326115"/>
              <a:gd name="connsiteY3" fmla="*/ 276490 h 601074"/>
              <a:gd name="connsiteX4" fmla="*/ 273293 w 326115"/>
              <a:gd name="connsiteY4" fmla="*/ 134146 h 601074"/>
              <a:gd name="connsiteX5" fmla="*/ 284416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35842"/>
              <a:gd name="connsiteY0" fmla="*/ 601074 h 601074"/>
              <a:gd name="connsiteX1" fmla="*/ 100644 w 335842"/>
              <a:gd name="connsiteY1" fmla="*/ 479580 h 601074"/>
              <a:gd name="connsiteX2" fmla="*/ 167783 w 335842"/>
              <a:gd name="connsiteY2" fmla="*/ 370875 h 601074"/>
              <a:gd name="connsiteX3" fmla="*/ 215743 w 335842"/>
              <a:gd name="connsiteY3" fmla="*/ 276490 h 601074"/>
              <a:gd name="connsiteX4" fmla="*/ 283020 w 335842"/>
              <a:gd name="connsiteY4" fmla="*/ 134146 h 601074"/>
              <a:gd name="connsiteX5" fmla="*/ 294143 w 335842"/>
              <a:gd name="connsiteY5" fmla="*/ 99113 h 601074"/>
              <a:gd name="connsiteX6" fmla="*/ 335842 w 335842"/>
              <a:gd name="connsiteY6" fmla="*/ 0 h 601074"/>
              <a:gd name="connsiteX7" fmla="*/ 335842 w 335842"/>
              <a:gd name="connsiteY7" fmla="*/ 0 h 601074"/>
              <a:gd name="connsiteX0" fmla="*/ 0 w 335842"/>
              <a:gd name="connsiteY0" fmla="*/ 625393 h 625393"/>
              <a:gd name="connsiteX1" fmla="*/ 100644 w 335842"/>
              <a:gd name="connsiteY1" fmla="*/ 479580 h 625393"/>
              <a:gd name="connsiteX2" fmla="*/ 167783 w 335842"/>
              <a:gd name="connsiteY2" fmla="*/ 370875 h 625393"/>
              <a:gd name="connsiteX3" fmla="*/ 215743 w 335842"/>
              <a:gd name="connsiteY3" fmla="*/ 276490 h 625393"/>
              <a:gd name="connsiteX4" fmla="*/ 283020 w 335842"/>
              <a:gd name="connsiteY4" fmla="*/ 134146 h 625393"/>
              <a:gd name="connsiteX5" fmla="*/ 294143 w 335842"/>
              <a:gd name="connsiteY5" fmla="*/ 99113 h 625393"/>
              <a:gd name="connsiteX6" fmla="*/ 335842 w 335842"/>
              <a:gd name="connsiteY6" fmla="*/ 0 h 625393"/>
              <a:gd name="connsiteX7" fmla="*/ 335842 w 335842"/>
              <a:gd name="connsiteY7" fmla="*/ 0 h 625393"/>
              <a:gd name="connsiteX0" fmla="*/ 0 w 350434"/>
              <a:gd name="connsiteY0" fmla="*/ 625393 h 625393"/>
              <a:gd name="connsiteX1" fmla="*/ 115236 w 350434"/>
              <a:gd name="connsiteY1" fmla="*/ 479580 h 625393"/>
              <a:gd name="connsiteX2" fmla="*/ 182375 w 350434"/>
              <a:gd name="connsiteY2" fmla="*/ 370875 h 625393"/>
              <a:gd name="connsiteX3" fmla="*/ 230335 w 350434"/>
              <a:gd name="connsiteY3" fmla="*/ 276490 h 625393"/>
              <a:gd name="connsiteX4" fmla="*/ 297612 w 350434"/>
              <a:gd name="connsiteY4" fmla="*/ 134146 h 625393"/>
              <a:gd name="connsiteX5" fmla="*/ 308735 w 350434"/>
              <a:gd name="connsiteY5" fmla="*/ 99113 h 625393"/>
              <a:gd name="connsiteX6" fmla="*/ 350434 w 350434"/>
              <a:gd name="connsiteY6" fmla="*/ 0 h 625393"/>
              <a:gd name="connsiteX7" fmla="*/ 350434 w 350434"/>
              <a:gd name="connsiteY7" fmla="*/ 0 h 625393"/>
              <a:gd name="connsiteX0" fmla="*/ 0 w 350434"/>
              <a:gd name="connsiteY0" fmla="*/ 630257 h 630257"/>
              <a:gd name="connsiteX1" fmla="*/ 115236 w 350434"/>
              <a:gd name="connsiteY1" fmla="*/ 479580 h 630257"/>
              <a:gd name="connsiteX2" fmla="*/ 182375 w 350434"/>
              <a:gd name="connsiteY2" fmla="*/ 370875 h 630257"/>
              <a:gd name="connsiteX3" fmla="*/ 230335 w 350434"/>
              <a:gd name="connsiteY3" fmla="*/ 276490 h 630257"/>
              <a:gd name="connsiteX4" fmla="*/ 297612 w 350434"/>
              <a:gd name="connsiteY4" fmla="*/ 134146 h 630257"/>
              <a:gd name="connsiteX5" fmla="*/ 308735 w 350434"/>
              <a:gd name="connsiteY5" fmla="*/ 99113 h 630257"/>
              <a:gd name="connsiteX6" fmla="*/ 350434 w 350434"/>
              <a:gd name="connsiteY6" fmla="*/ 0 h 630257"/>
              <a:gd name="connsiteX7" fmla="*/ 350434 w 350434"/>
              <a:gd name="connsiteY7" fmla="*/ 0 h 63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434" h="630257">
                <a:moveTo>
                  <a:pt x="0" y="630257"/>
                </a:moveTo>
                <a:cubicBezTo>
                  <a:pt x="39166" y="588959"/>
                  <a:pt x="84840" y="522810"/>
                  <a:pt x="115236" y="479580"/>
                </a:cubicBezTo>
                <a:cubicBezTo>
                  <a:pt x="145632" y="436350"/>
                  <a:pt x="163192" y="404723"/>
                  <a:pt x="182375" y="370875"/>
                </a:cubicBezTo>
                <a:cubicBezTo>
                  <a:pt x="201558" y="337027"/>
                  <a:pt x="211129" y="315945"/>
                  <a:pt x="230335" y="276490"/>
                </a:cubicBezTo>
                <a:cubicBezTo>
                  <a:pt x="249541" y="237035"/>
                  <a:pt x="284545" y="163709"/>
                  <a:pt x="297612" y="134146"/>
                </a:cubicBezTo>
                <a:cubicBezTo>
                  <a:pt x="310679" y="104583"/>
                  <a:pt x="299931" y="121471"/>
                  <a:pt x="308735" y="99113"/>
                </a:cubicBezTo>
                <a:cubicBezTo>
                  <a:pt x="317539" y="76755"/>
                  <a:pt x="345105" y="16519"/>
                  <a:pt x="350434" y="0"/>
                </a:cubicBezTo>
                <a:lnTo>
                  <a:pt x="350434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0" name="Freeform 49"/>
          <p:cNvSpPr/>
          <p:nvPr/>
        </p:nvSpPr>
        <p:spPr>
          <a:xfrm>
            <a:off x="4699932" y="2470398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 50"/>
          <p:cNvSpPr/>
          <p:nvPr/>
        </p:nvSpPr>
        <p:spPr>
          <a:xfrm>
            <a:off x="4328629" y="2515312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Freeform 51"/>
          <p:cNvSpPr/>
          <p:nvPr/>
        </p:nvSpPr>
        <p:spPr>
          <a:xfrm>
            <a:off x="4334172" y="3280081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Freeform 54"/>
          <p:cNvSpPr/>
          <p:nvPr/>
        </p:nvSpPr>
        <p:spPr>
          <a:xfrm>
            <a:off x="4943771" y="3212342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Freeform 55"/>
          <p:cNvSpPr/>
          <p:nvPr/>
        </p:nvSpPr>
        <p:spPr>
          <a:xfrm>
            <a:off x="5187610" y="2565186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Freeform 56"/>
          <p:cNvSpPr/>
          <p:nvPr/>
        </p:nvSpPr>
        <p:spPr>
          <a:xfrm>
            <a:off x="5238521" y="2642772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Freeform 57"/>
          <p:cNvSpPr/>
          <p:nvPr/>
        </p:nvSpPr>
        <p:spPr>
          <a:xfrm>
            <a:off x="5287364" y="2476248"/>
            <a:ext cx="692728" cy="405387"/>
          </a:xfrm>
          <a:custGeom>
            <a:avLst/>
            <a:gdLst>
              <a:gd name="connsiteX0" fmla="*/ 0 w 681644"/>
              <a:gd name="connsiteY0" fmla="*/ 388197 h 405932"/>
              <a:gd name="connsiteX1" fmla="*/ 60960 w 681644"/>
              <a:gd name="connsiteY1" fmla="*/ 404823 h 405932"/>
              <a:gd name="connsiteX2" fmla="*/ 166254 w 681644"/>
              <a:gd name="connsiteY2" fmla="*/ 360488 h 405932"/>
              <a:gd name="connsiteX3" fmla="*/ 254924 w 681644"/>
              <a:gd name="connsiteY3" fmla="*/ 266277 h 405932"/>
              <a:gd name="connsiteX4" fmla="*/ 354676 w 681644"/>
              <a:gd name="connsiteY4" fmla="*/ 138815 h 405932"/>
              <a:gd name="connsiteX5" fmla="*/ 471054 w 681644"/>
              <a:gd name="connsiteY5" fmla="*/ 33521 h 405932"/>
              <a:gd name="connsiteX6" fmla="*/ 592974 w 681644"/>
              <a:gd name="connsiteY6" fmla="*/ 270 h 405932"/>
              <a:gd name="connsiteX7" fmla="*/ 681644 w 681644"/>
              <a:gd name="connsiteY7" fmla="*/ 16895 h 405932"/>
              <a:gd name="connsiteX8" fmla="*/ 681644 w 681644"/>
              <a:gd name="connsiteY8" fmla="*/ 16895 h 405932"/>
              <a:gd name="connsiteX0" fmla="*/ 0 w 687186"/>
              <a:gd name="connsiteY0" fmla="*/ 371571 h 404922"/>
              <a:gd name="connsiteX1" fmla="*/ 66502 w 687186"/>
              <a:gd name="connsiteY1" fmla="*/ 404823 h 404922"/>
              <a:gd name="connsiteX2" fmla="*/ 171796 w 687186"/>
              <a:gd name="connsiteY2" fmla="*/ 360488 h 404922"/>
              <a:gd name="connsiteX3" fmla="*/ 260466 w 687186"/>
              <a:gd name="connsiteY3" fmla="*/ 266277 h 404922"/>
              <a:gd name="connsiteX4" fmla="*/ 360218 w 687186"/>
              <a:gd name="connsiteY4" fmla="*/ 138815 h 404922"/>
              <a:gd name="connsiteX5" fmla="*/ 476596 w 687186"/>
              <a:gd name="connsiteY5" fmla="*/ 33521 h 404922"/>
              <a:gd name="connsiteX6" fmla="*/ 598516 w 687186"/>
              <a:gd name="connsiteY6" fmla="*/ 270 h 404922"/>
              <a:gd name="connsiteX7" fmla="*/ 687186 w 687186"/>
              <a:gd name="connsiteY7" fmla="*/ 16895 h 404922"/>
              <a:gd name="connsiteX8" fmla="*/ 687186 w 687186"/>
              <a:gd name="connsiteY8" fmla="*/ 16895 h 404922"/>
              <a:gd name="connsiteX0" fmla="*/ 0 w 692728"/>
              <a:gd name="connsiteY0" fmla="*/ 371571 h 404922"/>
              <a:gd name="connsiteX1" fmla="*/ 72044 w 692728"/>
              <a:gd name="connsiteY1" fmla="*/ 404823 h 404922"/>
              <a:gd name="connsiteX2" fmla="*/ 177338 w 692728"/>
              <a:gd name="connsiteY2" fmla="*/ 360488 h 404922"/>
              <a:gd name="connsiteX3" fmla="*/ 266008 w 692728"/>
              <a:gd name="connsiteY3" fmla="*/ 266277 h 404922"/>
              <a:gd name="connsiteX4" fmla="*/ 365760 w 692728"/>
              <a:gd name="connsiteY4" fmla="*/ 138815 h 404922"/>
              <a:gd name="connsiteX5" fmla="*/ 482138 w 692728"/>
              <a:gd name="connsiteY5" fmla="*/ 33521 h 404922"/>
              <a:gd name="connsiteX6" fmla="*/ 604058 w 692728"/>
              <a:gd name="connsiteY6" fmla="*/ 270 h 404922"/>
              <a:gd name="connsiteX7" fmla="*/ 692728 w 692728"/>
              <a:gd name="connsiteY7" fmla="*/ 16895 h 404922"/>
              <a:gd name="connsiteX8" fmla="*/ 692728 w 692728"/>
              <a:gd name="connsiteY8" fmla="*/ 16895 h 404922"/>
              <a:gd name="connsiteX0" fmla="*/ 0 w 692728"/>
              <a:gd name="connsiteY0" fmla="*/ 382655 h 405387"/>
              <a:gd name="connsiteX1" fmla="*/ 72044 w 692728"/>
              <a:gd name="connsiteY1" fmla="*/ 404823 h 405387"/>
              <a:gd name="connsiteX2" fmla="*/ 177338 w 692728"/>
              <a:gd name="connsiteY2" fmla="*/ 360488 h 405387"/>
              <a:gd name="connsiteX3" fmla="*/ 266008 w 692728"/>
              <a:gd name="connsiteY3" fmla="*/ 266277 h 405387"/>
              <a:gd name="connsiteX4" fmla="*/ 365760 w 692728"/>
              <a:gd name="connsiteY4" fmla="*/ 138815 h 405387"/>
              <a:gd name="connsiteX5" fmla="*/ 482138 w 692728"/>
              <a:gd name="connsiteY5" fmla="*/ 33521 h 405387"/>
              <a:gd name="connsiteX6" fmla="*/ 604058 w 692728"/>
              <a:gd name="connsiteY6" fmla="*/ 270 h 405387"/>
              <a:gd name="connsiteX7" fmla="*/ 692728 w 692728"/>
              <a:gd name="connsiteY7" fmla="*/ 16895 h 405387"/>
              <a:gd name="connsiteX8" fmla="*/ 692728 w 692728"/>
              <a:gd name="connsiteY8" fmla="*/ 16895 h 40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728" h="405387">
                <a:moveTo>
                  <a:pt x="0" y="382655"/>
                </a:moveTo>
                <a:cubicBezTo>
                  <a:pt x="16625" y="393277"/>
                  <a:pt x="42488" y="408517"/>
                  <a:pt x="72044" y="404823"/>
                </a:cubicBezTo>
                <a:cubicBezTo>
                  <a:pt x="101600" y="401129"/>
                  <a:pt x="145011" y="383579"/>
                  <a:pt x="177338" y="360488"/>
                </a:cubicBezTo>
                <a:cubicBezTo>
                  <a:pt x="209665" y="337397"/>
                  <a:pt x="234604" y="303222"/>
                  <a:pt x="266008" y="266277"/>
                </a:cubicBezTo>
                <a:cubicBezTo>
                  <a:pt x="297412" y="229331"/>
                  <a:pt x="329738" y="177608"/>
                  <a:pt x="365760" y="138815"/>
                </a:cubicBezTo>
                <a:cubicBezTo>
                  <a:pt x="401782" y="100022"/>
                  <a:pt x="442422" y="56612"/>
                  <a:pt x="482138" y="33521"/>
                </a:cubicBezTo>
                <a:cubicBezTo>
                  <a:pt x="521854" y="10430"/>
                  <a:pt x="568960" y="3041"/>
                  <a:pt x="604058" y="270"/>
                </a:cubicBezTo>
                <a:cubicBezTo>
                  <a:pt x="639156" y="-2501"/>
                  <a:pt x="692728" y="16895"/>
                  <a:pt x="692728" y="16895"/>
                </a:cubicBezTo>
                <a:lnTo>
                  <a:pt x="692728" y="1689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reeform 59"/>
          <p:cNvSpPr/>
          <p:nvPr/>
        </p:nvSpPr>
        <p:spPr>
          <a:xfrm>
            <a:off x="4624486" y="2023663"/>
            <a:ext cx="358726" cy="267286"/>
          </a:xfrm>
          <a:custGeom>
            <a:avLst/>
            <a:gdLst>
              <a:gd name="connsiteX0" fmla="*/ 0 w 358726"/>
              <a:gd name="connsiteY0" fmla="*/ 267286 h 267286"/>
              <a:gd name="connsiteX1" fmla="*/ 119575 w 358726"/>
              <a:gd name="connsiteY1" fmla="*/ 196947 h 267286"/>
              <a:gd name="connsiteX2" fmla="*/ 232117 w 358726"/>
              <a:gd name="connsiteY2" fmla="*/ 126609 h 267286"/>
              <a:gd name="connsiteX3" fmla="*/ 316523 w 358726"/>
              <a:gd name="connsiteY3" fmla="*/ 56270 h 267286"/>
              <a:gd name="connsiteX4" fmla="*/ 358726 w 358726"/>
              <a:gd name="connsiteY4" fmla="*/ 0 h 267286"/>
              <a:gd name="connsiteX5" fmla="*/ 358726 w 358726"/>
              <a:gd name="connsiteY5" fmla="*/ 0 h 267286"/>
              <a:gd name="connsiteX0" fmla="*/ 0 w 358726"/>
              <a:gd name="connsiteY0" fmla="*/ 267286 h 267286"/>
              <a:gd name="connsiteX1" fmla="*/ 119575 w 358726"/>
              <a:gd name="connsiteY1" fmla="*/ 196947 h 267286"/>
              <a:gd name="connsiteX2" fmla="*/ 232117 w 358726"/>
              <a:gd name="connsiteY2" fmla="*/ 126609 h 267286"/>
              <a:gd name="connsiteX3" fmla="*/ 309489 w 358726"/>
              <a:gd name="connsiteY3" fmla="*/ 49236 h 267286"/>
              <a:gd name="connsiteX4" fmla="*/ 358726 w 358726"/>
              <a:gd name="connsiteY4" fmla="*/ 0 h 267286"/>
              <a:gd name="connsiteX5" fmla="*/ 358726 w 358726"/>
              <a:gd name="connsiteY5" fmla="*/ 0 h 267286"/>
              <a:gd name="connsiteX0" fmla="*/ 0 w 358726"/>
              <a:gd name="connsiteY0" fmla="*/ 267286 h 267286"/>
              <a:gd name="connsiteX1" fmla="*/ 119575 w 358726"/>
              <a:gd name="connsiteY1" fmla="*/ 196947 h 267286"/>
              <a:gd name="connsiteX2" fmla="*/ 232117 w 358726"/>
              <a:gd name="connsiteY2" fmla="*/ 119575 h 267286"/>
              <a:gd name="connsiteX3" fmla="*/ 309489 w 358726"/>
              <a:gd name="connsiteY3" fmla="*/ 49236 h 267286"/>
              <a:gd name="connsiteX4" fmla="*/ 358726 w 358726"/>
              <a:gd name="connsiteY4" fmla="*/ 0 h 267286"/>
              <a:gd name="connsiteX5" fmla="*/ 358726 w 358726"/>
              <a:gd name="connsiteY5" fmla="*/ 0 h 26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726" h="267286">
                <a:moveTo>
                  <a:pt x="0" y="267286"/>
                </a:moveTo>
                <a:cubicBezTo>
                  <a:pt x="39858" y="243840"/>
                  <a:pt x="80889" y="221565"/>
                  <a:pt x="119575" y="196947"/>
                </a:cubicBezTo>
                <a:cubicBezTo>
                  <a:pt x="158261" y="172329"/>
                  <a:pt x="200465" y="144193"/>
                  <a:pt x="232117" y="119575"/>
                </a:cubicBezTo>
                <a:cubicBezTo>
                  <a:pt x="263769" y="94957"/>
                  <a:pt x="288388" y="69165"/>
                  <a:pt x="309489" y="49236"/>
                </a:cubicBezTo>
                <a:cubicBezTo>
                  <a:pt x="330590" y="29307"/>
                  <a:pt x="342314" y="16412"/>
                  <a:pt x="358726" y="0"/>
                </a:cubicBezTo>
                <a:lnTo>
                  <a:pt x="35872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reeform 60"/>
          <p:cNvSpPr/>
          <p:nvPr/>
        </p:nvSpPr>
        <p:spPr>
          <a:xfrm>
            <a:off x="4926941" y="2002561"/>
            <a:ext cx="344658" cy="274320"/>
          </a:xfrm>
          <a:custGeom>
            <a:avLst/>
            <a:gdLst>
              <a:gd name="connsiteX0" fmla="*/ 0 w 344658"/>
              <a:gd name="connsiteY0" fmla="*/ 0 h 274320"/>
              <a:gd name="connsiteX1" fmla="*/ 91440 w 344658"/>
              <a:gd name="connsiteY1" fmla="*/ 112542 h 274320"/>
              <a:gd name="connsiteX2" fmla="*/ 218049 w 344658"/>
              <a:gd name="connsiteY2" fmla="*/ 203982 h 274320"/>
              <a:gd name="connsiteX3" fmla="*/ 344658 w 344658"/>
              <a:gd name="connsiteY3" fmla="*/ 274320 h 274320"/>
              <a:gd name="connsiteX4" fmla="*/ 344658 w 344658"/>
              <a:gd name="connsiteY4" fmla="*/ 274320 h 274320"/>
              <a:gd name="connsiteX0" fmla="*/ 0 w 344658"/>
              <a:gd name="connsiteY0" fmla="*/ 0 h 274320"/>
              <a:gd name="connsiteX1" fmla="*/ 91440 w 344658"/>
              <a:gd name="connsiteY1" fmla="*/ 112542 h 274320"/>
              <a:gd name="connsiteX2" fmla="*/ 218049 w 344658"/>
              <a:gd name="connsiteY2" fmla="*/ 203982 h 274320"/>
              <a:gd name="connsiteX3" fmla="*/ 288388 w 344658"/>
              <a:gd name="connsiteY3" fmla="*/ 260252 h 274320"/>
              <a:gd name="connsiteX4" fmla="*/ 344658 w 344658"/>
              <a:gd name="connsiteY4" fmla="*/ 274320 h 274320"/>
              <a:gd name="connsiteX5" fmla="*/ 344658 w 344658"/>
              <a:gd name="connsiteY5" fmla="*/ 274320 h 274320"/>
              <a:gd name="connsiteX0" fmla="*/ 0 w 344658"/>
              <a:gd name="connsiteY0" fmla="*/ 0 h 274320"/>
              <a:gd name="connsiteX1" fmla="*/ 91440 w 344658"/>
              <a:gd name="connsiteY1" fmla="*/ 112542 h 274320"/>
              <a:gd name="connsiteX2" fmla="*/ 218049 w 344658"/>
              <a:gd name="connsiteY2" fmla="*/ 196948 h 274320"/>
              <a:gd name="connsiteX3" fmla="*/ 288388 w 344658"/>
              <a:gd name="connsiteY3" fmla="*/ 260252 h 274320"/>
              <a:gd name="connsiteX4" fmla="*/ 344658 w 344658"/>
              <a:gd name="connsiteY4" fmla="*/ 274320 h 274320"/>
              <a:gd name="connsiteX5" fmla="*/ 344658 w 344658"/>
              <a:gd name="connsiteY5" fmla="*/ 274320 h 274320"/>
              <a:gd name="connsiteX0" fmla="*/ 0 w 344658"/>
              <a:gd name="connsiteY0" fmla="*/ 0 h 274320"/>
              <a:gd name="connsiteX1" fmla="*/ 91440 w 344658"/>
              <a:gd name="connsiteY1" fmla="*/ 112542 h 274320"/>
              <a:gd name="connsiteX2" fmla="*/ 211015 w 344658"/>
              <a:gd name="connsiteY2" fmla="*/ 203982 h 274320"/>
              <a:gd name="connsiteX3" fmla="*/ 288388 w 344658"/>
              <a:gd name="connsiteY3" fmla="*/ 260252 h 274320"/>
              <a:gd name="connsiteX4" fmla="*/ 344658 w 344658"/>
              <a:gd name="connsiteY4" fmla="*/ 274320 h 274320"/>
              <a:gd name="connsiteX5" fmla="*/ 344658 w 344658"/>
              <a:gd name="connsiteY5" fmla="*/ 274320 h 274320"/>
              <a:gd name="connsiteX0" fmla="*/ 0 w 344658"/>
              <a:gd name="connsiteY0" fmla="*/ 0 h 274320"/>
              <a:gd name="connsiteX1" fmla="*/ 91440 w 344658"/>
              <a:gd name="connsiteY1" fmla="*/ 112542 h 274320"/>
              <a:gd name="connsiteX2" fmla="*/ 203981 w 344658"/>
              <a:gd name="connsiteY2" fmla="*/ 211016 h 274320"/>
              <a:gd name="connsiteX3" fmla="*/ 288388 w 344658"/>
              <a:gd name="connsiteY3" fmla="*/ 260252 h 274320"/>
              <a:gd name="connsiteX4" fmla="*/ 344658 w 344658"/>
              <a:gd name="connsiteY4" fmla="*/ 274320 h 274320"/>
              <a:gd name="connsiteX5" fmla="*/ 344658 w 344658"/>
              <a:gd name="connsiteY5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658" h="274320">
                <a:moveTo>
                  <a:pt x="0" y="0"/>
                </a:moveTo>
                <a:cubicBezTo>
                  <a:pt x="27549" y="39272"/>
                  <a:pt x="57443" y="77373"/>
                  <a:pt x="91440" y="112542"/>
                </a:cubicBezTo>
                <a:cubicBezTo>
                  <a:pt x="125437" y="147711"/>
                  <a:pt x="171156" y="186398"/>
                  <a:pt x="203981" y="211016"/>
                </a:cubicBezTo>
                <a:cubicBezTo>
                  <a:pt x="236806" y="235634"/>
                  <a:pt x="267287" y="248529"/>
                  <a:pt x="288388" y="260252"/>
                </a:cubicBezTo>
                <a:cubicBezTo>
                  <a:pt x="309490" y="271975"/>
                  <a:pt x="335280" y="271975"/>
                  <a:pt x="344658" y="274320"/>
                </a:cubicBezTo>
                <a:lnTo>
                  <a:pt x="344658" y="27432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Freeform 88"/>
          <p:cNvSpPr/>
          <p:nvPr/>
        </p:nvSpPr>
        <p:spPr>
          <a:xfrm>
            <a:off x="2206414" y="2428991"/>
            <a:ext cx="307648" cy="700755"/>
          </a:xfrm>
          <a:custGeom>
            <a:avLst/>
            <a:gdLst>
              <a:gd name="connsiteX0" fmla="*/ 0 w 307648"/>
              <a:gd name="connsiteY0" fmla="*/ 700755 h 700755"/>
              <a:gd name="connsiteX1" fmla="*/ 307648 w 307648"/>
              <a:gd name="connsiteY1" fmla="*/ 0 h 700755"/>
              <a:gd name="connsiteX2" fmla="*/ 307648 w 307648"/>
              <a:gd name="connsiteY2" fmla="*/ 0 h 7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700755">
                <a:moveTo>
                  <a:pt x="0" y="700755"/>
                </a:moveTo>
                <a:lnTo>
                  <a:pt x="307648" y="0"/>
                </a:lnTo>
                <a:lnTo>
                  <a:pt x="30764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2493295" y="2423622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Freeform 90"/>
          <p:cNvSpPr/>
          <p:nvPr/>
        </p:nvSpPr>
        <p:spPr>
          <a:xfrm>
            <a:off x="2510885" y="3679854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3071388" y="2441016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7388" y="931937"/>
                  <a:pt x="286138" y="914399"/>
                </a:cubicBezTo>
                <a:cubicBezTo>
                  <a:pt x="294888" y="896861"/>
                  <a:pt x="306037" y="880334"/>
                  <a:pt x="318411" y="849854"/>
                </a:cubicBezTo>
                <a:cubicBezTo>
                  <a:pt x="330785" y="819374"/>
                  <a:pt x="343525" y="779930"/>
                  <a:pt x="360381" y="731520"/>
                </a:cubicBezTo>
                <a:cubicBezTo>
                  <a:pt x="377237" y="683110"/>
                  <a:pt x="403413" y="607806"/>
                  <a:pt x="419549" y="559397"/>
                </a:cubicBezTo>
                <a:cubicBezTo>
                  <a:pt x="435685" y="510988"/>
                  <a:pt x="450028" y="480508"/>
                  <a:pt x="457200" y="441063"/>
                </a:cubicBezTo>
                <a:cubicBezTo>
                  <a:pt x="464372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Freeform 92"/>
          <p:cNvSpPr/>
          <p:nvPr/>
        </p:nvSpPr>
        <p:spPr>
          <a:xfrm>
            <a:off x="3535427" y="2451473"/>
            <a:ext cx="70841" cy="1336134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Freeform 93"/>
          <p:cNvSpPr/>
          <p:nvPr/>
        </p:nvSpPr>
        <p:spPr>
          <a:xfrm>
            <a:off x="3539347" y="3640492"/>
            <a:ext cx="505610" cy="249696"/>
          </a:xfrm>
          <a:custGeom>
            <a:avLst/>
            <a:gdLst>
              <a:gd name="connsiteX0" fmla="*/ 0 w 510989"/>
              <a:gd name="connsiteY0" fmla="*/ 0 h 225824"/>
              <a:gd name="connsiteX1" fmla="*/ 26894 w 510989"/>
              <a:gd name="connsiteY1" fmla="*/ 134471 h 225824"/>
              <a:gd name="connsiteX2" fmla="*/ 102198 w 510989"/>
              <a:gd name="connsiteY2" fmla="*/ 199017 h 225824"/>
              <a:gd name="connsiteX3" fmla="*/ 204396 w 510989"/>
              <a:gd name="connsiteY3" fmla="*/ 220532 h 225824"/>
              <a:gd name="connsiteX4" fmla="*/ 290457 w 510989"/>
              <a:gd name="connsiteY4" fmla="*/ 220532 h 225824"/>
              <a:gd name="connsiteX5" fmla="*/ 398033 w 510989"/>
              <a:gd name="connsiteY5" fmla="*/ 161365 h 225824"/>
              <a:gd name="connsiteX6" fmla="*/ 478716 w 510989"/>
              <a:gd name="connsiteY6" fmla="*/ 96819 h 225824"/>
              <a:gd name="connsiteX7" fmla="*/ 510989 w 510989"/>
              <a:gd name="connsiteY7" fmla="*/ 69925 h 225824"/>
              <a:gd name="connsiteX8" fmla="*/ 510989 w 510989"/>
              <a:gd name="connsiteY8" fmla="*/ 69925 h 225824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6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30499"/>
              <a:gd name="connsiteX1" fmla="*/ 21515 w 505610"/>
              <a:gd name="connsiteY1" fmla="*/ 139850 h 230499"/>
              <a:gd name="connsiteX2" fmla="*/ 96819 w 505610"/>
              <a:gd name="connsiteY2" fmla="*/ 220532 h 230499"/>
              <a:gd name="connsiteX3" fmla="*/ 199017 w 505610"/>
              <a:gd name="connsiteY3" fmla="*/ 225911 h 230499"/>
              <a:gd name="connsiteX4" fmla="*/ 285078 w 505610"/>
              <a:gd name="connsiteY4" fmla="*/ 225911 h 230499"/>
              <a:gd name="connsiteX5" fmla="*/ 392654 w 505610"/>
              <a:gd name="connsiteY5" fmla="*/ 166744 h 230499"/>
              <a:gd name="connsiteX6" fmla="*/ 473337 w 505610"/>
              <a:gd name="connsiteY6" fmla="*/ 102198 h 230499"/>
              <a:gd name="connsiteX7" fmla="*/ 505610 w 505610"/>
              <a:gd name="connsiteY7" fmla="*/ 75304 h 230499"/>
              <a:gd name="connsiteX8" fmla="*/ 505610 w 505610"/>
              <a:gd name="connsiteY8" fmla="*/ 75304 h 230499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5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58595"/>
              <a:gd name="connsiteX1" fmla="*/ 21515 w 505610"/>
              <a:gd name="connsiteY1" fmla="*/ 139850 h 258595"/>
              <a:gd name="connsiteX2" fmla="*/ 96819 w 505610"/>
              <a:gd name="connsiteY2" fmla="*/ 204395 h 258595"/>
              <a:gd name="connsiteX3" fmla="*/ 199017 w 505610"/>
              <a:gd name="connsiteY3" fmla="*/ 258184 h 258595"/>
              <a:gd name="connsiteX4" fmla="*/ 285078 w 505610"/>
              <a:gd name="connsiteY4" fmla="*/ 225911 h 258595"/>
              <a:gd name="connsiteX5" fmla="*/ 392654 w 505610"/>
              <a:gd name="connsiteY5" fmla="*/ 166744 h 258595"/>
              <a:gd name="connsiteX6" fmla="*/ 473337 w 505610"/>
              <a:gd name="connsiteY6" fmla="*/ 102198 h 258595"/>
              <a:gd name="connsiteX7" fmla="*/ 505610 w 505610"/>
              <a:gd name="connsiteY7" fmla="*/ 75304 h 258595"/>
              <a:gd name="connsiteX8" fmla="*/ 505610 w 505610"/>
              <a:gd name="connsiteY8" fmla="*/ 75304 h 258595"/>
              <a:gd name="connsiteX0" fmla="*/ 0 w 505610"/>
              <a:gd name="connsiteY0" fmla="*/ 0 h 242971"/>
              <a:gd name="connsiteX1" fmla="*/ 21515 w 505610"/>
              <a:gd name="connsiteY1" fmla="*/ 139850 h 242971"/>
              <a:gd name="connsiteX2" fmla="*/ 96819 w 505610"/>
              <a:gd name="connsiteY2" fmla="*/ 204395 h 242971"/>
              <a:gd name="connsiteX3" fmla="*/ 199017 w 505610"/>
              <a:gd name="connsiteY3" fmla="*/ 242048 h 242971"/>
              <a:gd name="connsiteX4" fmla="*/ 285078 w 505610"/>
              <a:gd name="connsiteY4" fmla="*/ 225911 h 242971"/>
              <a:gd name="connsiteX5" fmla="*/ 392654 w 505610"/>
              <a:gd name="connsiteY5" fmla="*/ 166744 h 242971"/>
              <a:gd name="connsiteX6" fmla="*/ 473337 w 505610"/>
              <a:gd name="connsiteY6" fmla="*/ 102198 h 242971"/>
              <a:gd name="connsiteX7" fmla="*/ 505610 w 505610"/>
              <a:gd name="connsiteY7" fmla="*/ 75304 h 242971"/>
              <a:gd name="connsiteX8" fmla="*/ 505610 w 505610"/>
              <a:gd name="connsiteY8" fmla="*/ 75304 h 242971"/>
              <a:gd name="connsiteX0" fmla="*/ 0 w 505610"/>
              <a:gd name="connsiteY0" fmla="*/ 0 h 238148"/>
              <a:gd name="connsiteX1" fmla="*/ 21515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8148"/>
              <a:gd name="connsiteX1" fmla="*/ 26894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8867"/>
              <a:gd name="connsiteX1" fmla="*/ 26894 w 505610"/>
              <a:gd name="connsiteY1" fmla="*/ 139850 h 248867"/>
              <a:gd name="connsiteX2" fmla="*/ 91440 w 505610"/>
              <a:gd name="connsiteY2" fmla="*/ 215153 h 248867"/>
              <a:gd name="connsiteX3" fmla="*/ 199017 w 505610"/>
              <a:gd name="connsiteY3" fmla="*/ 247428 h 248867"/>
              <a:gd name="connsiteX4" fmla="*/ 285078 w 505610"/>
              <a:gd name="connsiteY4" fmla="*/ 242048 h 248867"/>
              <a:gd name="connsiteX5" fmla="*/ 392654 w 505610"/>
              <a:gd name="connsiteY5" fmla="*/ 166744 h 248867"/>
              <a:gd name="connsiteX6" fmla="*/ 473337 w 505610"/>
              <a:gd name="connsiteY6" fmla="*/ 102198 h 248867"/>
              <a:gd name="connsiteX7" fmla="*/ 505610 w 505610"/>
              <a:gd name="connsiteY7" fmla="*/ 75304 h 248867"/>
              <a:gd name="connsiteX8" fmla="*/ 505610 w 505610"/>
              <a:gd name="connsiteY8" fmla="*/ 75304 h 248867"/>
              <a:gd name="connsiteX0" fmla="*/ 0 w 505610"/>
              <a:gd name="connsiteY0" fmla="*/ 0 h 247729"/>
              <a:gd name="connsiteX1" fmla="*/ 26894 w 505610"/>
              <a:gd name="connsiteY1" fmla="*/ 139850 h 247729"/>
              <a:gd name="connsiteX2" fmla="*/ 91440 w 505610"/>
              <a:gd name="connsiteY2" fmla="*/ 215153 h 247729"/>
              <a:gd name="connsiteX3" fmla="*/ 199017 w 505610"/>
              <a:gd name="connsiteY3" fmla="*/ 247428 h 247729"/>
              <a:gd name="connsiteX4" fmla="*/ 279699 w 505610"/>
              <a:gd name="connsiteY4" fmla="*/ 231291 h 247729"/>
              <a:gd name="connsiteX5" fmla="*/ 392654 w 505610"/>
              <a:gd name="connsiteY5" fmla="*/ 166744 h 247729"/>
              <a:gd name="connsiteX6" fmla="*/ 473337 w 505610"/>
              <a:gd name="connsiteY6" fmla="*/ 102198 h 247729"/>
              <a:gd name="connsiteX7" fmla="*/ 505610 w 505610"/>
              <a:gd name="connsiteY7" fmla="*/ 75304 h 247729"/>
              <a:gd name="connsiteX8" fmla="*/ 505610 w 505610"/>
              <a:gd name="connsiteY8" fmla="*/ 75304 h 247729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26971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83941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15076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270"/>
              <a:gd name="connsiteX1" fmla="*/ 26894 w 505610"/>
              <a:gd name="connsiteY1" fmla="*/ 126971 h 249270"/>
              <a:gd name="connsiteX2" fmla="*/ 91440 w 505610"/>
              <a:gd name="connsiteY2" fmla="*/ 215153 h 249270"/>
              <a:gd name="connsiteX3" fmla="*/ 199017 w 505610"/>
              <a:gd name="connsiteY3" fmla="*/ 247428 h 249270"/>
              <a:gd name="connsiteX4" fmla="*/ 274320 w 505610"/>
              <a:gd name="connsiteY4" fmla="*/ 243110 h 249270"/>
              <a:gd name="connsiteX5" fmla="*/ 355001 w 505610"/>
              <a:gd name="connsiteY5" fmla="*/ 224775 h 249270"/>
              <a:gd name="connsiteX6" fmla="*/ 399093 w 505610"/>
              <a:gd name="connsiteY6" fmla="*/ 183941 h 249270"/>
              <a:gd name="connsiteX7" fmla="*/ 473337 w 505610"/>
              <a:gd name="connsiteY7" fmla="*/ 108637 h 249270"/>
              <a:gd name="connsiteX8" fmla="*/ 505610 w 505610"/>
              <a:gd name="connsiteY8" fmla="*/ 75304 h 249270"/>
              <a:gd name="connsiteX9" fmla="*/ 505610 w 505610"/>
              <a:gd name="connsiteY9" fmla="*/ 75304 h 249270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9093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2654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610" h="249696">
                <a:moveTo>
                  <a:pt x="0" y="0"/>
                </a:moveTo>
                <a:cubicBezTo>
                  <a:pt x="17809" y="50651"/>
                  <a:pt x="11654" y="91112"/>
                  <a:pt x="26894" y="126971"/>
                </a:cubicBezTo>
                <a:cubicBezTo>
                  <a:pt x="42134" y="162830"/>
                  <a:pt x="62753" y="195077"/>
                  <a:pt x="91440" y="215153"/>
                </a:cubicBezTo>
                <a:cubicBezTo>
                  <a:pt x="120127" y="235229"/>
                  <a:pt x="168537" y="242769"/>
                  <a:pt x="199017" y="247428"/>
                </a:cubicBezTo>
                <a:cubicBezTo>
                  <a:pt x="229497" y="252088"/>
                  <a:pt x="249396" y="249032"/>
                  <a:pt x="274320" y="243110"/>
                </a:cubicBezTo>
                <a:cubicBezTo>
                  <a:pt x="299244" y="237188"/>
                  <a:pt x="328840" y="221758"/>
                  <a:pt x="348562" y="211897"/>
                </a:cubicBezTo>
                <a:cubicBezTo>
                  <a:pt x="368284" y="202036"/>
                  <a:pt x="371858" y="201151"/>
                  <a:pt x="392654" y="183941"/>
                </a:cubicBezTo>
                <a:cubicBezTo>
                  <a:pt x="413450" y="166731"/>
                  <a:pt x="446443" y="133738"/>
                  <a:pt x="473337" y="108637"/>
                </a:cubicBezTo>
                <a:cubicBezTo>
                  <a:pt x="492163" y="90531"/>
                  <a:pt x="505610" y="75304"/>
                  <a:pt x="505610" y="75304"/>
                </a:cubicBezTo>
                <a:lnTo>
                  <a:pt x="505610" y="753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Freeform 94"/>
          <p:cNvSpPr/>
          <p:nvPr/>
        </p:nvSpPr>
        <p:spPr>
          <a:xfrm>
            <a:off x="3991167" y="3188671"/>
            <a:ext cx="333487" cy="580913"/>
          </a:xfrm>
          <a:custGeom>
            <a:avLst/>
            <a:gdLst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44245"/>
              <a:gd name="connsiteY0" fmla="*/ 564777 h 564777"/>
              <a:gd name="connsiteX1" fmla="*/ 139850 w 344245"/>
              <a:gd name="connsiteY1" fmla="*/ 424927 h 564777"/>
              <a:gd name="connsiteX2" fmla="*/ 215154 w 344245"/>
              <a:gd name="connsiteY2" fmla="*/ 290457 h 564777"/>
              <a:gd name="connsiteX3" fmla="*/ 268942 w 344245"/>
              <a:gd name="connsiteY3" fmla="*/ 172122 h 564777"/>
              <a:gd name="connsiteX4" fmla="*/ 344245 w 344245"/>
              <a:gd name="connsiteY4" fmla="*/ 0 h 564777"/>
              <a:gd name="connsiteX5" fmla="*/ 344245 w 344245"/>
              <a:gd name="connsiteY5" fmla="*/ 0 h 564777"/>
              <a:gd name="connsiteX0" fmla="*/ 0 w 333487"/>
              <a:gd name="connsiteY0" fmla="*/ 580913 h 580913"/>
              <a:gd name="connsiteX1" fmla="*/ 129092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22730 w 333487"/>
              <a:gd name="connsiteY4" fmla="*/ 59168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295836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17351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1592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487" h="580913">
                <a:moveTo>
                  <a:pt x="0" y="580913"/>
                </a:moveTo>
                <a:cubicBezTo>
                  <a:pt x="6932" y="573401"/>
                  <a:pt x="28309" y="555397"/>
                  <a:pt x="48031" y="529399"/>
                </a:cubicBezTo>
                <a:cubicBezTo>
                  <a:pt x="67753" y="503401"/>
                  <a:pt x="94066" y="463854"/>
                  <a:pt x="118334" y="424927"/>
                </a:cubicBezTo>
                <a:cubicBezTo>
                  <a:pt x="142602" y="386000"/>
                  <a:pt x="170330" y="337969"/>
                  <a:pt x="193638" y="295835"/>
                </a:cubicBezTo>
                <a:cubicBezTo>
                  <a:pt x="216946" y="253701"/>
                  <a:pt x="237565" y="213360"/>
                  <a:pt x="258184" y="172122"/>
                </a:cubicBezTo>
                <a:cubicBezTo>
                  <a:pt x="278803" y="130884"/>
                  <a:pt x="304801" y="77097"/>
                  <a:pt x="317351" y="48410"/>
                </a:cubicBezTo>
                <a:cubicBezTo>
                  <a:pt x="329901" y="19723"/>
                  <a:pt x="330798" y="8068"/>
                  <a:pt x="333487" y="0"/>
                </a:cubicBezTo>
                <a:lnTo>
                  <a:pt x="333487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Oval 95"/>
          <p:cNvSpPr/>
          <p:nvPr/>
        </p:nvSpPr>
        <p:spPr>
          <a:xfrm flipH="1" flipV="1">
            <a:off x="2139891" y="3099297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97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2233976" y="2074634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54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93 L 0.02864 -0.11389 L 0.02773 0.05231 L 0.03216 0.0868 L 0.04713 0.10416 L 0.06745 0.09467 L 0.08685 0.0618 L 0.10807 -0.00556 L 0.1125 -0.03866 L 0.11341 -0.10926 L 0.11341 0.05717 L 0.1151 0.08379 L 0.12656 0.10092 L 0.14427 0.08842 L 0.17773 0.0037 L 0.25456 -0.08889 L 0.23776 -0.10278 L 0.22096 -0.10278 L 0.20247 -0.09352 L 0.18841 -0.06991 L 0.18216 -0.02454 L 0.17864 0.02893 L 0.18567 0.05717 L 0.20429 0.0868 L 0.22448 0.09305 L 0.24922 0.08379 L 0.26953 0.03518 L 0.27578 -0.01505 L 0.26784 -0.05417 L 0.25716 -0.08102 L 0.25273 -0.06829 L 0.25273 -0.04954 L 0.26341 -0.04491 L 0.27396 -0.06366 L 0.28893 -0.09028 L 0.30221 -0.10278 L 0.31471 -0.10278 L 0.32331 -0.07315 L 0.32226 0.10879 L 0.32513 0.01782 L 0.34101 -0.04491 L 0.3569 -0.08241 L 0.37448 -0.10764 L 0.39219 -0.10602 L 0.40625 -0.0919 L 0.41159 -0.04491 L 0.40989 0.06481 L 0.41601 0.09166 L 0.42838 0.10092 L 0.44336 0.0868 L 0.45482 0.05555 L 0.47331 -0.00255 L 0.54752 -0.08403 L 0.53242 -0.1044 L 0.51666 -0.10764 L 0.49362 -0.09352 L 0.47604 -0.05116 L 0.46901 0.00694 L 0.47773 0.0493 L 0.49896 0.08541 L 0.52018 0.09305 L 0.54752 0.06342 L 0.56159 0.01944 L 0.56067 -0.02454 L 0.55195 -0.07153 L 0.56159 -0.11389 L 0.56341 0.27361 L 0.55273 0.36759 L 0.53867 0.41319 L 0.51666 0.42106 L 0.50247 0.3912 L 0.50156 0.35347 L 0.51133 0.28125 L 0.5431 0.16065 L 0.59166 -0.01204 L 0.20247 -0.13264 L 0.23073 -0.16551 L 0.25456 -0.13426 " pathEditMode="relative" rAng="0" ptsTypes="AAAAAAAAAAAAAAAAAAAAAAAAAAAAAAAAAAAAAAAAAAAAAAAAAAAAAAAAAAAAAAAAAAAAAAAAAAAAAA">
                                      <p:cBhvr>
                                        <p:cTn id="10" dur="2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96" y="128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4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12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6" fill="hold" grpId="0" nodeType="withEffect">
                                  <p:stCondLst>
                                    <p:cond delay="14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3" fill="hold" grpId="0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9" fill="hold" grpId="0" nodeType="withEffect">
                                  <p:stCondLst>
                                    <p:cond delay="16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19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3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2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3" fill="hold" grpId="0" nodeType="withEffect">
                                  <p:stCondLst>
                                    <p:cond delay="24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0" nodeType="withEffect">
                                  <p:stCondLst>
                                    <p:cond delay="24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7" presetClass="exit" presetSubtype="0" fill="hold" nodeType="withEffect">
                                  <p:stCondLst>
                                    <p:cond delay="2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50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75793" y="1511764"/>
            <a:ext cx="6802036" cy="3902316"/>
            <a:chOff x="1983167" y="700610"/>
            <a:chExt cx="7008806" cy="3902316"/>
          </a:xfrm>
        </p:grpSpPr>
        <p:grpSp>
          <p:nvGrpSpPr>
            <p:cNvPr id="5" name="Group 4"/>
            <p:cNvGrpSpPr/>
            <p:nvPr/>
          </p:nvGrpSpPr>
          <p:grpSpPr>
            <a:xfrm>
              <a:off x="1983167" y="700610"/>
              <a:ext cx="5226518" cy="3902316"/>
              <a:chOff x="6899258" y="1187554"/>
              <a:chExt cx="5226518" cy="390231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27738" t="39665" r="39071" b="25263"/>
              <a:stretch/>
            </p:blipFill>
            <p:spPr>
              <a:xfrm>
                <a:off x="6902854" y="1187554"/>
                <a:ext cx="5222922" cy="313128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27738" t="40463" r="39071" b="50237"/>
              <a:stretch/>
            </p:blipFill>
            <p:spPr>
              <a:xfrm>
                <a:off x="6899258" y="4259555"/>
                <a:ext cx="5222922" cy="830315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150879" y="700610"/>
              <a:ext cx="1841094" cy="3888870"/>
              <a:chOff x="6984999" y="284705"/>
              <a:chExt cx="1841094" cy="388887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1828" t="39665" r="47119" b="25263"/>
              <a:stretch/>
            </p:blipFill>
            <p:spPr>
              <a:xfrm>
                <a:off x="6997697" y="284705"/>
                <a:ext cx="1790295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773" t="40463" r="46860" b="50388"/>
              <a:stretch/>
            </p:blipFill>
            <p:spPr>
              <a:xfrm>
                <a:off x="6984999" y="3356707"/>
                <a:ext cx="1841094" cy="816868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2958504" y="1500596"/>
            <a:ext cx="107263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Ď″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67747" y="3161644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5196444" y="3206558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 13"/>
          <p:cNvSpPr/>
          <p:nvPr/>
        </p:nvSpPr>
        <p:spPr>
          <a:xfrm>
            <a:off x="5201987" y="3971327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 14"/>
          <p:cNvSpPr/>
          <p:nvPr/>
        </p:nvSpPr>
        <p:spPr>
          <a:xfrm>
            <a:off x="5811586" y="3903588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reeform 15"/>
          <p:cNvSpPr/>
          <p:nvPr/>
        </p:nvSpPr>
        <p:spPr>
          <a:xfrm>
            <a:off x="6055425" y="3256432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6106336" y="3334018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5477467" y="2586819"/>
            <a:ext cx="361741" cy="296426"/>
          </a:xfrm>
          <a:custGeom>
            <a:avLst/>
            <a:gdLst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41" h="296426">
                <a:moveTo>
                  <a:pt x="0" y="296426"/>
                </a:moveTo>
                <a:cubicBezTo>
                  <a:pt x="47311" y="268374"/>
                  <a:pt x="94622" y="240322"/>
                  <a:pt x="130629" y="216039"/>
                </a:cubicBezTo>
                <a:cubicBezTo>
                  <a:pt x="166636" y="191756"/>
                  <a:pt x="184220" y="177521"/>
                  <a:pt x="216040" y="150725"/>
                </a:cubicBezTo>
                <a:cubicBezTo>
                  <a:pt x="247860" y="123929"/>
                  <a:pt x="297264" y="80386"/>
                  <a:pt x="321547" y="55265"/>
                </a:cubicBezTo>
                <a:cubicBezTo>
                  <a:pt x="345830" y="30144"/>
                  <a:pt x="355042" y="9211"/>
                  <a:pt x="361741" y="0"/>
                </a:cubicBezTo>
                <a:lnTo>
                  <a:pt x="36174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5774486" y="2608304"/>
            <a:ext cx="361741" cy="261257"/>
          </a:xfrm>
          <a:custGeom>
            <a:avLst/>
            <a:gdLst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0 w 341644"/>
              <a:gd name="connsiteY4" fmla="*/ 0 h 256233"/>
              <a:gd name="connsiteX5" fmla="*/ 0 w 341644"/>
              <a:gd name="connsiteY5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50241 w 341644"/>
              <a:gd name="connsiteY4" fmla="*/ 25121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05991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46669 w 346669"/>
              <a:gd name="connsiteY0" fmla="*/ 261257 h 261257"/>
              <a:gd name="connsiteX1" fmla="*/ 251208 w 346669"/>
              <a:gd name="connsiteY1" fmla="*/ 205991 h 261257"/>
              <a:gd name="connsiteX2" fmla="*/ 175846 w 346669"/>
              <a:gd name="connsiteY2" fmla="*/ 155750 h 261257"/>
              <a:gd name="connsiteX3" fmla="*/ 85411 w 346669"/>
              <a:gd name="connsiteY3" fmla="*/ 75363 h 261257"/>
              <a:gd name="connsiteX4" fmla="*/ 40193 w 346669"/>
              <a:gd name="connsiteY4" fmla="*/ 30145 h 261257"/>
              <a:gd name="connsiteX5" fmla="*/ 0 w 346669"/>
              <a:gd name="connsiteY5" fmla="*/ 0 h 261257"/>
              <a:gd name="connsiteX6" fmla="*/ 0 w 346669"/>
              <a:gd name="connsiteY6" fmla="*/ 0 h 261257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61741 w 361741"/>
              <a:gd name="connsiteY0" fmla="*/ 261257 h 261257"/>
              <a:gd name="connsiteX1" fmla="*/ 251208 w 361741"/>
              <a:gd name="connsiteY1" fmla="*/ 205991 h 261257"/>
              <a:gd name="connsiteX2" fmla="*/ 175846 w 361741"/>
              <a:gd name="connsiteY2" fmla="*/ 155750 h 261257"/>
              <a:gd name="connsiteX3" fmla="*/ 85411 w 361741"/>
              <a:gd name="connsiteY3" fmla="*/ 75363 h 261257"/>
              <a:gd name="connsiteX4" fmla="*/ 40193 w 361741"/>
              <a:gd name="connsiteY4" fmla="*/ 30145 h 261257"/>
              <a:gd name="connsiteX5" fmla="*/ 0 w 361741"/>
              <a:gd name="connsiteY5" fmla="*/ 0 h 261257"/>
              <a:gd name="connsiteX6" fmla="*/ 0 w 361741"/>
              <a:gd name="connsiteY6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741" h="261257">
                <a:moveTo>
                  <a:pt x="361741" y="261257"/>
                </a:moveTo>
                <a:cubicBezTo>
                  <a:pt x="331177" y="249534"/>
                  <a:pt x="282190" y="223575"/>
                  <a:pt x="251208" y="205991"/>
                </a:cubicBezTo>
                <a:cubicBezTo>
                  <a:pt x="220226" y="188407"/>
                  <a:pt x="203479" y="177521"/>
                  <a:pt x="175846" y="155750"/>
                </a:cubicBezTo>
                <a:cubicBezTo>
                  <a:pt x="148213" y="133979"/>
                  <a:pt x="108020" y="96297"/>
                  <a:pt x="85411" y="75363"/>
                </a:cubicBezTo>
                <a:cubicBezTo>
                  <a:pt x="62802" y="54429"/>
                  <a:pt x="54428" y="42706"/>
                  <a:pt x="40193" y="30145"/>
                </a:cubicBezTo>
                <a:cubicBezTo>
                  <a:pt x="25958" y="17585"/>
                  <a:pt x="6699" y="5024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3089439" y="3081746"/>
            <a:ext cx="307648" cy="700755"/>
          </a:xfrm>
          <a:custGeom>
            <a:avLst/>
            <a:gdLst>
              <a:gd name="connsiteX0" fmla="*/ 0 w 307648"/>
              <a:gd name="connsiteY0" fmla="*/ 700755 h 700755"/>
              <a:gd name="connsiteX1" fmla="*/ 307648 w 307648"/>
              <a:gd name="connsiteY1" fmla="*/ 0 h 700755"/>
              <a:gd name="connsiteX2" fmla="*/ 307648 w 307648"/>
              <a:gd name="connsiteY2" fmla="*/ 0 h 7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700755">
                <a:moveTo>
                  <a:pt x="0" y="700755"/>
                </a:moveTo>
                <a:lnTo>
                  <a:pt x="307648" y="0"/>
                </a:lnTo>
                <a:lnTo>
                  <a:pt x="30764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376320" y="3076377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3393910" y="4332609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954413" y="3093771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7388" y="931937"/>
                  <a:pt x="286138" y="914399"/>
                </a:cubicBezTo>
                <a:cubicBezTo>
                  <a:pt x="294888" y="896861"/>
                  <a:pt x="306037" y="880334"/>
                  <a:pt x="318411" y="849854"/>
                </a:cubicBezTo>
                <a:cubicBezTo>
                  <a:pt x="330785" y="819374"/>
                  <a:pt x="343525" y="779930"/>
                  <a:pt x="360381" y="731520"/>
                </a:cubicBezTo>
                <a:cubicBezTo>
                  <a:pt x="377237" y="683110"/>
                  <a:pt x="403413" y="607806"/>
                  <a:pt x="419549" y="559397"/>
                </a:cubicBezTo>
                <a:cubicBezTo>
                  <a:pt x="435685" y="510988"/>
                  <a:pt x="450028" y="480508"/>
                  <a:pt x="457200" y="441063"/>
                </a:cubicBezTo>
                <a:cubicBezTo>
                  <a:pt x="464372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4418452" y="3104228"/>
            <a:ext cx="70841" cy="1336134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4422372" y="4293247"/>
            <a:ext cx="505610" cy="249696"/>
          </a:xfrm>
          <a:custGeom>
            <a:avLst/>
            <a:gdLst>
              <a:gd name="connsiteX0" fmla="*/ 0 w 510989"/>
              <a:gd name="connsiteY0" fmla="*/ 0 h 225824"/>
              <a:gd name="connsiteX1" fmla="*/ 26894 w 510989"/>
              <a:gd name="connsiteY1" fmla="*/ 134471 h 225824"/>
              <a:gd name="connsiteX2" fmla="*/ 102198 w 510989"/>
              <a:gd name="connsiteY2" fmla="*/ 199017 h 225824"/>
              <a:gd name="connsiteX3" fmla="*/ 204396 w 510989"/>
              <a:gd name="connsiteY3" fmla="*/ 220532 h 225824"/>
              <a:gd name="connsiteX4" fmla="*/ 290457 w 510989"/>
              <a:gd name="connsiteY4" fmla="*/ 220532 h 225824"/>
              <a:gd name="connsiteX5" fmla="*/ 398033 w 510989"/>
              <a:gd name="connsiteY5" fmla="*/ 161365 h 225824"/>
              <a:gd name="connsiteX6" fmla="*/ 478716 w 510989"/>
              <a:gd name="connsiteY6" fmla="*/ 96819 h 225824"/>
              <a:gd name="connsiteX7" fmla="*/ 510989 w 510989"/>
              <a:gd name="connsiteY7" fmla="*/ 69925 h 225824"/>
              <a:gd name="connsiteX8" fmla="*/ 510989 w 510989"/>
              <a:gd name="connsiteY8" fmla="*/ 69925 h 225824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6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30499"/>
              <a:gd name="connsiteX1" fmla="*/ 21515 w 505610"/>
              <a:gd name="connsiteY1" fmla="*/ 139850 h 230499"/>
              <a:gd name="connsiteX2" fmla="*/ 96819 w 505610"/>
              <a:gd name="connsiteY2" fmla="*/ 220532 h 230499"/>
              <a:gd name="connsiteX3" fmla="*/ 199017 w 505610"/>
              <a:gd name="connsiteY3" fmla="*/ 225911 h 230499"/>
              <a:gd name="connsiteX4" fmla="*/ 285078 w 505610"/>
              <a:gd name="connsiteY4" fmla="*/ 225911 h 230499"/>
              <a:gd name="connsiteX5" fmla="*/ 392654 w 505610"/>
              <a:gd name="connsiteY5" fmla="*/ 166744 h 230499"/>
              <a:gd name="connsiteX6" fmla="*/ 473337 w 505610"/>
              <a:gd name="connsiteY6" fmla="*/ 102198 h 230499"/>
              <a:gd name="connsiteX7" fmla="*/ 505610 w 505610"/>
              <a:gd name="connsiteY7" fmla="*/ 75304 h 230499"/>
              <a:gd name="connsiteX8" fmla="*/ 505610 w 505610"/>
              <a:gd name="connsiteY8" fmla="*/ 75304 h 230499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5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58595"/>
              <a:gd name="connsiteX1" fmla="*/ 21515 w 505610"/>
              <a:gd name="connsiteY1" fmla="*/ 139850 h 258595"/>
              <a:gd name="connsiteX2" fmla="*/ 96819 w 505610"/>
              <a:gd name="connsiteY2" fmla="*/ 204395 h 258595"/>
              <a:gd name="connsiteX3" fmla="*/ 199017 w 505610"/>
              <a:gd name="connsiteY3" fmla="*/ 258184 h 258595"/>
              <a:gd name="connsiteX4" fmla="*/ 285078 w 505610"/>
              <a:gd name="connsiteY4" fmla="*/ 225911 h 258595"/>
              <a:gd name="connsiteX5" fmla="*/ 392654 w 505610"/>
              <a:gd name="connsiteY5" fmla="*/ 166744 h 258595"/>
              <a:gd name="connsiteX6" fmla="*/ 473337 w 505610"/>
              <a:gd name="connsiteY6" fmla="*/ 102198 h 258595"/>
              <a:gd name="connsiteX7" fmla="*/ 505610 w 505610"/>
              <a:gd name="connsiteY7" fmla="*/ 75304 h 258595"/>
              <a:gd name="connsiteX8" fmla="*/ 505610 w 505610"/>
              <a:gd name="connsiteY8" fmla="*/ 75304 h 258595"/>
              <a:gd name="connsiteX0" fmla="*/ 0 w 505610"/>
              <a:gd name="connsiteY0" fmla="*/ 0 h 242971"/>
              <a:gd name="connsiteX1" fmla="*/ 21515 w 505610"/>
              <a:gd name="connsiteY1" fmla="*/ 139850 h 242971"/>
              <a:gd name="connsiteX2" fmla="*/ 96819 w 505610"/>
              <a:gd name="connsiteY2" fmla="*/ 204395 h 242971"/>
              <a:gd name="connsiteX3" fmla="*/ 199017 w 505610"/>
              <a:gd name="connsiteY3" fmla="*/ 242048 h 242971"/>
              <a:gd name="connsiteX4" fmla="*/ 285078 w 505610"/>
              <a:gd name="connsiteY4" fmla="*/ 225911 h 242971"/>
              <a:gd name="connsiteX5" fmla="*/ 392654 w 505610"/>
              <a:gd name="connsiteY5" fmla="*/ 166744 h 242971"/>
              <a:gd name="connsiteX6" fmla="*/ 473337 w 505610"/>
              <a:gd name="connsiteY6" fmla="*/ 102198 h 242971"/>
              <a:gd name="connsiteX7" fmla="*/ 505610 w 505610"/>
              <a:gd name="connsiteY7" fmla="*/ 75304 h 242971"/>
              <a:gd name="connsiteX8" fmla="*/ 505610 w 505610"/>
              <a:gd name="connsiteY8" fmla="*/ 75304 h 242971"/>
              <a:gd name="connsiteX0" fmla="*/ 0 w 505610"/>
              <a:gd name="connsiteY0" fmla="*/ 0 h 238148"/>
              <a:gd name="connsiteX1" fmla="*/ 21515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8148"/>
              <a:gd name="connsiteX1" fmla="*/ 26894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8867"/>
              <a:gd name="connsiteX1" fmla="*/ 26894 w 505610"/>
              <a:gd name="connsiteY1" fmla="*/ 139850 h 248867"/>
              <a:gd name="connsiteX2" fmla="*/ 91440 w 505610"/>
              <a:gd name="connsiteY2" fmla="*/ 215153 h 248867"/>
              <a:gd name="connsiteX3" fmla="*/ 199017 w 505610"/>
              <a:gd name="connsiteY3" fmla="*/ 247428 h 248867"/>
              <a:gd name="connsiteX4" fmla="*/ 285078 w 505610"/>
              <a:gd name="connsiteY4" fmla="*/ 242048 h 248867"/>
              <a:gd name="connsiteX5" fmla="*/ 392654 w 505610"/>
              <a:gd name="connsiteY5" fmla="*/ 166744 h 248867"/>
              <a:gd name="connsiteX6" fmla="*/ 473337 w 505610"/>
              <a:gd name="connsiteY6" fmla="*/ 102198 h 248867"/>
              <a:gd name="connsiteX7" fmla="*/ 505610 w 505610"/>
              <a:gd name="connsiteY7" fmla="*/ 75304 h 248867"/>
              <a:gd name="connsiteX8" fmla="*/ 505610 w 505610"/>
              <a:gd name="connsiteY8" fmla="*/ 75304 h 248867"/>
              <a:gd name="connsiteX0" fmla="*/ 0 w 505610"/>
              <a:gd name="connsiteY0" fmla="*/ 0 h 247729"/>
              <a:gd name="connsiteX1" fmla="*/ 26894 w 505610"/>
              <a:gd name="connsiteY1" fmla="*/ 139850 h 247729"/>
              <a:gd name="connsiteX2" fmla="*/ 91440 w 505610"/>
              <a:gd name="connsiteY2" fmla="*/ 215153 h 247729"/>
              <a:gd name="connsiteX3" fmla="*/ 199017 w 505610"/>
              <a:gd name="connsiteY3" fmla="*/ 247428 h 247729"/>
              <a:gd name="connsiteX4" fmla="*/ 279699 w 505610"/>
              <a:gd name="connsiteY4" fmla="*/ 231291 h 247729"/>
              <a:gd name="connsiteX5" fmla="*/ 392654 w 505610"/>
              <a:gd name="connsiteY5" fmla="*/ 166744 h 247729"/>
              <a:gd name="connsiteX6" fmla="*/ 473337 w 505610"/>
              <a:gd name="connsiteY6" fmla="*/ 102198 h 247729"/>
              <a:gd name="connsiteX7" fmla="*/ 505610 w 505610"/>
              <a:gd name="connsiteY7" fmla="*/ 75304 h 247729"/>
              <a:gd name="connsiteX8" fmla="*/ 505610 w 505610"/>
              <a:gd name="connsiteY8" fmla="*/ 75304 h 247729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26971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83941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15076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270"/>
              <a:gd name="connsiteX1" fmla="*/ 26894 w 505610"/>
              <a:gd name="connsiteY1" fmla="*/ 126971 h 249270"/>
              <a:gd name="connsiteX2" fmla="*/ 91440 w 505610"/>
              <a:gd name="connsiteY2" fmla="*/ 215153 h 249270"/>
              <a:gd name="connsiteX3" fmla="*/ 199017 w 505610"/>
              <a:gd name="connsiteY3" fmla="*/ 247428 h 249270"/>
              <a:gd name="connsiteX4" fmla="*/ 274320 w 505610"/>
              <a:gd name="connsiteY4" fmla="*/ 243110 h 249270"/>
              <a:gd name="connsiteX5" fmla="*/ 355001 w 505610"/>
              <a:gd name="connsiteY5" fmla="*/ 224775 h 249270"/>
              <a:gd name="connsiteX6" fmla="*/ 399093 w 505610"/>
              <a:gd name="connsiteY6" fmla="*/ 183941 h 249270"/>
              <a:gd name="connsiteX7" fmla="*/ 473337 w 505610"/>
              <a:gd name="connsiteY7" fmla="*/ 108637 h 249270"/>
              <a:gd name="connsiteX8" fmla="*/ 505610 w 505610"/>
              <a:gd name="connsiteY8" fmla="*/ 75304 h 249270"/>
              <a:gd name="connsiteX9" fmla="*/ 505610 w 505610"/>
              <a:gd name="connsiteY9" fmla="*/ 75304 h 249270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9093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2654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610" h="249696">
                <a:moveTo>
                  <a:pt x="0" y="0"/>
                </a:moveTo>
                <a:cubicBezTo>
                  <a:pt x="17809" y="50651"/>
                  <a:pt x="11654" y="91112"/>
                  <a:pt x="26894" y="126971"/>
                </a:cubicBezTo>
                <a:cubicBezTo>
                  <a:pt x="42134" y="162830"/>
                  <a:pt x="62753" y="195077"/>
                  <a:pt x="91440" y="215153"/>
                </a:cubicBezTo>
                <a:cubicBezTo>
                  <a:pt x="120127" y="235229"/>
                  <a:pt x="168537" y="242769"/>
                  <a:pt x="199017" y="247428"/>
                </a:cubicBezTo>
                <a:cubicBezTo>
                  <a:pt x="229497" y="252088"/>
                  <a:pt x="249396" y="249032"/>
                  <a:pt x="274320" y="243110"/>
                </a:cubicBezTo>
                <a:cubicBezTo>
                  <a:pt x="299244" y="237188"/>
                  <a:pt x="328840" y="221758"/>
                  <a:pt x="348562" y="211897"/>
                </a:cubicBezTo>
                <a:cubicBezTo>
                  <a:pt x="368284" y="202036"/>
                  <a:pt x="371858" y="201151"/>
                  <a:pt x="392654" y="183941"/>
                </a:cubicBezTo>
                <a:cubicBezTo>
                  <a:pt x="413450" y="166731"/>
                  <a:pt x="446443" y="133738"/>
                  <a:pt x="473337" y="108637"/>
                </a:cubicBezTo>
                <a:cubicBezTo>
                  <a:pt x="492163" y="90531"/>
                  <a:pt x="505610" y="75304"/>
                  <a:pt x="505610" y="75304"/>
                </a:cubicBezTo>
                <a:lnTo>
                  <a:pt x="505610" y="753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Freeform 31"/>
          <p:cNvSpPr/>
          <p:nvPr/>
        </p:nvSpPr>
        <p:spPr>
          <a:xfrm>
            <a:off x="4874192" y="3841426"/>
            <a:ext cx="333487" cy="580913"/>
          </a:xfrm>
          <a:custGeom>
            <a:avLst/>
            <a:gdLst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44245"/>
              <a:gd name="connsiteY0" fmla="*/ 564777 h 564777"/>
              <a:gd name="connsiteX1" fmla="*/ 139850 w 344245"/>
              <a:gd name="connsiteY1" fmla="*/ 424927 h 564777"/>
              <a:gd name="connsiteX2" fmla="*/ 215154 w 344245"/>
              <a:gd name="connsiteY2" fmla="*/ 290457 h 564777"/>
              <a:gd name="connsiteX3" fmla="*/ 268942 w 344245"/>
              <a:gd name="connsiteY3" fmla="*/ 172122 h 564777"/>
              <a:gd name="connsiteX4" fmla="*/ 344245 w 344245"/>
              <a:gd name="connsiteY4" fmla="*/ 0 h 564777"/>
              <a:gd name="connsiteX5" fmla="*/ 344245 w 344245"/>
              <a:gd name="connsiteY5" fmla="*/ 0 h 564777"/>
              <a:gd name="connsiteX0" fmla="*/ 0 w 333487"/>
              <a:gd name="connsiteY0" fmla="*/ 580913 h 580913"/>
              <a:gd name="connsiteX1" fmla="*/ 129092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22730 w 333487"/>
              <a:gd name="connsiteY4" fmla="*/ 59168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295836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17351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1592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487" h="580913">
                <a:moveTo>
                  <a:pt x="0" y="580913"/>
                </a:moveTo>
                <a:cubicBezTo>
                  <a:pt x="6932" y="573401"/>
                  <a:pt x="28309" y="555397"/>
                  <a:pt x="48031" y="529399"/>
                </a:cubicBezTo>
                <a:cubicBezTo>
                  <a:pt x="67753" y="503401"/>
                  <a:pt x="94066" y="463854"/>
                  <a:pt x="118334" y="424927"/>
                </a:cubicBezTo>
                <a:cubicBezTo>
                  <a:pt x="142602" y="386000"/>
                  <a:pt x="170330" y="337969"/>
                  <a:pt x="193638" y="295835"/>
                </a:cubicBezTo>
                <a:cubicBezTo>
                  <a:pt x="216946" y="253701"/>
                  <a:pt x="237565" y="213360"/>
                  <a:pt x="258184" y="172122"/>
                </a:cubicBezTo>
                <a:cubicBezTo>
                  <a:pt x="278803" y="130884"/>
                  <a:pt x="304801" y="77097"/>
                  <a:pt x="317351" y="48410"/>
                </a:cubicBezTo>
                <a:cubicBezTo>
                  <a:pt x="329901" y="19723"/>
                  <a:pt x="330798" y="8068"/>
                  <a:pt x="333487" y="0"/>
                </a:cubicBezTo>
                <a:lnTo>
                  <a:pt x="333487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/>
          <p:cNvSpPr/>
          <p:nvPr/>
        </p:nvSpPr>
        <p:spPr>
          <a:xfrm flipH="1" flipV="1">
            <a:off x="3022916" y="3752052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Freeform 34"/>
          <p:cNvSpPr/>
          <p:nvPr/>
        </p:nvSpPr>
        <p:spPr>
          <a:xfrm>
            <a:off x="6146948" y="3360824"/>
            <a:ext cx="702733" cy="238948"/>
          </a:xfrm>
          <a:custGeom>
            <a:avLst/>
            <a:gdLst>
              <a:gd name="connsiteX0" fmla="*/ 0 w 702733"/>
              <a:gd name="connsiteY0" fmla="*/ 194734 h 238948"/>
              <a:gd name="connsiteX1" fmla="*/ 55033 w 702733"/>
              <a:gd name="connsiteY1" fmla="*/ 215900 h 238948"/>
              <a:gd name="connsiteX2" fmla="*/ 186266 w 702733"/>
              <a:gd name="connsiteY2" fmla="*/ 237067 h 238948"/>
              <a:gd name="connsiteX3" fmla="*/ 186266 w 702733"/>
              <a:gd name="connsiteY3" fmla="*/ 237067 h 238948"/>
              <a:gd name="connsiteX4" fmla="*/ 254000 w 702733"/>
              <a:gd name="connsiteY4" fmla="*/ 237067 h 238948"/>
              <a:gd name="connsiteX5" fmla="*/ 325966 w 702733"/>
              <a:gd name="connsiteY5" fmla="*/ 211667 h 238948"/>
              <a:gd name="connsiteX6" fmla="*/ 406400 w 702733"/>
              <a:gd name="connsiteY6" fmla="*/ 182034 h 238948"/>
              <a:gd name="connsiteX7" fmla="*/ 491066 w 702733"/>
              <a:gd name="connsiteY7" fmla="*/ 135467 h 238948"/>
              <a:gd name="connsiteX8" fmla="*/ 563033 w 702733"/>
              <a:gd name="connsiteY8" fmla="*/ 88900 h 238948"/>
              <a:gd name="connsiteX9" fmla="*/ 660400 w 702733"/>
              <a:gd name="connsiteY9" fmla="*/ 21167 h 238948"/>
              <a:gd name="connsiteX10" fmla="*/ 702733 w 702733"/>
              <a:gd name="connsiteY10" fmla="*/ 0 h 238948"/>
              <a:gd name="connsiteX11" fmla="*/ 702733 w 702733"/>
              <a:gd name="connsiteY11" fmla="*/ 0 h 2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733" h="238948">
                <a:moveTo>
                  <a:pt x="0" y="194734"/>
                </a:moveTo>
                <a:cubicBezTo>
                  <a:pt x="11994" y="201789"/>
                  <a:pt x="23989" y="208845"/>
                  <a:pt x="55033" y="215900"/>
                </a:cubicBezTo>
                <a:cubicBezTo>
                  <a:pt x="86077" y="222955"/>
                  <a:pt x="186266" y="237067"/>
                  <a:pt x="186266" y="237067"/>
                </a:cubicBezTo>
                <a:lnTo>
                  <a:pt x="186266" y="237067"/>
                </a:lnTo>
                <a:cubicBezTo>
                  <a:pt x="197555" y="237067"/>
                  <a:pt x="230717" y="241300"/>
                  <a:pt x="254000" y="237067"/>
                </a:cubicBezTo>
                <a:cubicBezTo>
                  <a:pt x="277283" y="232834"/>
                  <a:pt x="325966" y="211667"/>
                  <a:pt x="325966" y="211667"/>
                </a:cubicBezTo>
                <a:cubicBezTo>
                  <a:pt x="351366" y="202495"/>
                  <a:pt x="378883" y="194734"/>
                  <a:pt x="406400" y="182034"/>
                </a:cubicBezTo>
                <a:cubicBezTo>
                  <a:pt x="433917" y="169334"/>
                  <a:pt x="464961" y="150989"/>
                  <a:pt x="491066" y="135467"/>
                </a:cubicBezTo>
                <a:cubicBezTo>
                  <a:pt x="517171" y="119945"/>
                  <a:pt x="534811" y="107950"/>
                  <a:pt x="563033" y="88900"/>
                </a:cubicBezTo>
                <a:cubicBezTo>
                  <a:pt x="591255" y="69850"/>
                  <a:pt x="637117" y="35984"/>
                  <a:pt x="660400" y="21167"/>
                </a:cubicBezTo>
                <a:cubicBezTo>
                  <a:pt x="683683" y="6350"/>
                  <a:pt x="702733" y="0"/>
                  <a:pt x="702733" y="0"/>
                </a:cubicBezTo>
                <a:lnTo>
                  <a:pt x="70273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 35"/>
          <p:cNvSpPr/>
          <p:nvPr/>
        </p:nvSpPr>
        <p:spPr>
          <a:xfrm>
            <a:off x="7200701" y="3143597"/>
            <a:ext cx="394447" cy="181065"/>
          </a:xfrm>
          <a:custGeom>
            <a:avLst/>
            <a:gdLst>
              <a:gd name="connsiteX0" fmla="*/ 394447 w 394447"/>
              <a:gd name="connsiteY0" fmla="*/ 181951 h 181951"/>
              <a:gd name="connsiteX1" fmla="*/ 292847 w 394447"/>
              <a:gd name="connsiteY1" fmla="*/ 98280 h 181951"/>
              <a:gd name="connsiteX2" fmla="*/ 191247 w 394447"/>
              <a:gd name="connsiteY2" fmla="*/ 38515 h 181951"/>
              <a:gd name="connsiteX3" fmla="*/ 89647 w 394447"/>
              <a:gd name="connsiteY3" fmla="*/ 2656 h 181951"/>
              <a:gd name="connsiteX4" fmla="*/ 0 w 394447"/>
              <a:gd name="connsiteY4" fmla="*/ 2656 h 181951"/>
              <a:gd name="connsiteX5" fmla="*/ 0 w 394447"/>
              <a:gd name="connsiteY5" fmla="*/ 2656 h 181951"/>
              <a:gd name="connsiteX0" fmla="*/ 394447 w 394447"/>
              <a:gd name="connsiteY0" fmla="*/ 181951 h 181951"/>
              <a:gd name="connsiteX1" fmla="*/ 292847 w 394447"/>
              <a:gd name="connsiteY1" fmla="*/ 80350 h 181951"/>
              <a:gd name="connsiteX2" fmla="*/ 191247 w 394447"/>
              <a:gd name="connsiteY2" fmla="*/ 38515 h 181951"/>
              <a:gd name="connsiteX3" fmla="*/ 89647 w 394447"/>
              <a:gd name="connsiteY3" fmla="*/ 2656 h 181951"/>
              <a:gd name="connsiteX4" fmla="*/ 0 w 394447"/>
              <a:gd name="connsiteY4" fmla="*/ 2656 h 181951"/>
              <a:gd name="connsiteX5" fmla="*/ 0 w 394447"/>
              <a:gd name="connsiteY5" fmla="*/ 2656 h 181951"/>
              <a:gd name="connsiteX0" fmla="*/ 394447 w 394447"/>
              <a:gd name="connsiteY0" fmla="*/ 181951 h 181951"/>
              <a:gd name="connsiteX1" fmla="*/ 292847 w 394447"/>
              <a:gd name="connsiteY1" fmla="*/ 86327 h 181951"/>
              <a:gd name="connsiteX2" fmla="*/ 191247 w 394447"/>
              <a:gd name="connsiteY2" fmla="*/ 38515 h 181951"/>
              <a:gd name="connsiteX3" fmla="*/ 89647 w 394447"/>
              <a:gd name="connsiteY3" fmla="*/ 2656 h 181951"/>
              <a:gd name="connsiteX4" fmla="*/ 0 w 394447"/>
              <a:gd name="connsiteY4" fmla="*/ 2656 h 181951"/>
              <a:gd name="connsiteX5" fmla="*/ 0 w 394447"/>
              <a:gd name="connsiteY5" fmla="*/ 2656 h 181951"/>
              <a:gd name="connsiteX0" fmla="*/ 394447 w 394447"/>
              <a:gd name="connsiteY0" fmla="*/ 180623 h 180623"/>
              <a:gd name="connsiteX1" fmla="*/ 292847 w 394447"/>
              <a:gd name="connsiteY1" fmla="*/ 84999 h 180623"/>
              <a:gd name="connsiteX2" fmla="*/ 191247 w 394447"/>
              <a:gd name="connsiteY2" fmla="*/ 19257 h 180623"/>
              <a:gd name="connsiteX3" fmla="*/ 89647 w 394447"/>
              <a:gd name="connsiteY3" fmla="*/ 1328 h 180623"/>
              <a:gd name="connsiteX4" fmla="*/ 0 w 394447"/>
              <a:gd name="connsiteY4" fmla="*/ 1328 h 180623"/>
              <a:gd name="connsiteX5" fmla="*/ 0 w 394447"/>
              <a:gd name="connsiteY5" fmla="*/ 1328 h 180623"/>
              <a:gd name="connsiteX0" fmla="*/ 394447 w 394447"/>
              <a:gd name="connsiteY0" fmla="*/ 181065 h 181065"/>
              <a:gd name="connsiteX1" fmla="*/ 292847 w 394447"/>
              <a:gd name="connsiteY1" fmla="*/ 85441 h 181065"/>
              <a:gd name="connsiteX2" fmla="*/ 191247 w 394447"/>
              <a:gd name="connsiteY2" fmla="*/ 25676 h 181065"/>
              <a:gd name="connsiteX3" fmla="*/ 89647 w 394447"/>
              <a:gd name="connsiteY3" fmla="*/ 1770 h 181065"/>
              <a:gd name="connsiteX4" fmla="*/ 0 w 394447"/>
              <a:gd name="connsiteY4" fmla="*/ 1770 h 181065"/>
              <a:gd name="connsiteX5" fmla="*/ 0 w 394447"/>
              <a:gd name="connsiteY5" fmla="*/ 1770 h 1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447" h="181065">
                <a:moveTo>
                  <a:pt x="394447" y="181065"/>
                </a:moveTo>
                <a:cubicBezTo>
                  <a:pt x="360580" y="151182"/>
                  <a:pt x="326714" y="111339"/>
                  <a:pt x="292847" y="85441"/>
                </a:cubicBezTo>
                <a:cubicBezTo>
                  <a:pt x="258980" y="59543"/>
                  <a:pt x="225114" y="39621"/>
                  <a:pt x="191247" y="25676"/>
                </a:cubicBezTo>
                <a:cubicBezTo>
                  <a:pt x="157380" y="11731"/>
                  <a:pt x="121522" y="5754"/>
                  <a:pt x="89647" y="1770"/>
                </a:cubicBezTo>
                <a:cubicBezTo>
                  <a:pt x="57773" y="-2214"/>
                  <a:pt x="0" y="1770"/>
                  <a:pt x="0" y="1770"/>
                </a:cubicBezTo>
                <a:lnTo>
                  <a:pt x="0" y="177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Freeform 36"/>
          <p:cNvSpPr/>
          <p:nvPr/>
        </p:nvSpPr>
        <p:spPr>
          <a:xfrm>
            <a:off x="6710386" y="3142819"/>
            <a:ext cx="496504" cy="1010023"/>
          </a:xfrm>
          <a:custGeom>
            <a:avLst/>
            <a:gdLst>
              <a:gd name="connsiteX0" fmla="*/ 480331 w 480331"/>
              <a:gd name="connsiteY0" fmla="*/ 0 h 1004047"/>
              <a:gd name="connsiteX1" fmla="*/ 408613 w 480331"/>
              <a:gd name="connsiteY1" fmla="*/ 17929 h 1004047"/>
              <a:gd name="connsiteX2" fmla="*/ 307013 w 480331"/>
              <a:gd name="connsiteY2" fmla="*/ 59765 h 1004047"/>
              <a:gd name="connsiteX3" fmla="*/ 199437 w 480331"/>
              <a:gd name="connsiteY3" fmla="*/ 155388 h 1004047"/>
              <a:gd name="connsiteX4" fmla="*/ 127719 w 480331"/>
              <a:gd name="connsiteY4" fmla="*/ 256988 h 1004047"/>
              <a:gd name="connsiteX5" fmla="*/ 44048 w 480331"/>
              <a:gd name="connsiteY5" fmla="*/ 430306 h 1004047"/>
              <a:gd name="connsiteX6" fmla="*/ 14166 w 480331"/>
              <a:gd name="connsiteY6" fmla="*/ 555812 h 1004047"/>
              <a:gd name="connsiteX7" fmla="*/ 2213 w 480331"/>
              <a:gd name="connsiteY7" fmla="*/ 663388 h 1004047"/>
              <a:gd name="connsiteX8" fmla="*/ 2213 w 480331"/>
              <a:gd name="connsiteY8" fmla="*/ 753035 h 1004047"/>
              <a:gd name="connsiteX9" fmla="*/ 2213 w 480331"/>
              <a:gd name="connsiteY9" fmla="*/ 860612 h 1004047"/>
              <a:gd name="connsiteX10" fmla="*/ 32095 w 480331"/>
              <a:gd name="connsiteY10" fmla="*/ 962212 h 1004047"/>
              <a:gd name="connsiteX11" fmla="*/ 44048 w 480331"/>
              <a:gd name="connsiteY11" fmla="*/ 1004047 h 1004047"/>
              <a:gd name="connsiteX12" fmla="*/ 44048 w 480331"/>
              <a:gd name="connsiteY12" fmla="*/ 1004047 h 1004047"/>
              <a:gd name="connsiteX0" fmla="*/ 480331 w 480331"/>
              <a:gd name="connsiteY0" fmla="*/ 0 h 1004047"/>
              <a:gd name="connsiteX1" fmla="*/ 408613 w 480331"/>
              <a:gd name="connsiteY1" fmla="*/ 17929 h 1004047"/>
              <a:gd name="connsiteX2" fmla="*/ 307013 w 480331"/>
              <a:gd name="connsiteY2" fmla="*/ 59765 h 1004047"/>
              <a:gd name="connsiteX3" fmla="*/ 199437 w 480331"/>
              <a:gd name="connsiteY3" fmla="*/ 155388 h 1004047"/>
              <a:gd name="connsiteX4" fmla="*/ 109790 w 480331"/>
              <a:gd name="connsiteY4" fmla="*/ 256988 h 1004047"/>
              <a:gd name="connsiteX5" fmla="*/ 44048 w 480331"/>
              <a:gd name="connsiteY5" fmla="*/ 430306 h 1004047"/>
              <a:gd name="connsiteX6" fmla="*/ 14166 w 480331"/>
              <a:gd name="connsiteY6" fmla="*/ 555812 h 1004047"/>
              <a:gd name="connsiteX7" fmla="*/ 2213 w 480331"/>
              <a:gd name="connsiteY7" fmla="*/ 663388 h 1004047"/>
              <a:gd name="connsiteX8" fmla="*/ 2213 w 480331"/>
              <a:gd name="connsiteY8" fmla="*/ 753035 h 1004047"/>
              <a:gd name="connsiteX9" fmla="*/ 2213 w 480331"/>
              <a:gd name="connsiteY9" fmla="*/ 860612 h 1004047"/>
              <a:gd name="connsiteX10" fmla="*/ 32095 w 480331"/>
              <a:gd name="connsiteY10" fmla="*/ 962212 h 1004047"/>
              <a:gd name="connsiteX11" fmla="*/ 44048 w 480331"/>
              <a:gd name="connsiteY11" fmla="*/ 1004047 h 1004047"/>
              <a:gd name="connsiteX12" fmla="*/ 44048 w 480331"/>
              <a:gd name="connsiteY12" fmla="*/ 1004047 h 1004047"/>
              <a:gd name="connsiteX0" fmla="*/ 480331 w 480331"/>
              <a:gd name="connsiteY0" fmla="*/ 0 h 1004047"/>
              <a:gd name="connsiteX1" fmla="*/ 408613 w 480331"/>
              <a:gd name="connsiteY1" fmla="*/ 17929 h 1004047"/>
              <a:gd name="connsiteX2" fmla="*/ 307013 w 480331"/>
              <a:gd name="connsiteY2" fmla="*/ 59765 h 1004047"/>
              <a:gd name="connsiteX3" fmla="*/ 199437 w 480331"/>
              <a:gd name="connsiteY3" fmla="*/ 155388 h 1004047"/>
              <a:gd name="connsiteX4" fmla="*/ 109790 w 480331"/>
              <a:gd name="connsiteY4" fmla="*/ 256988 h 1004047"/>
              <a:gd name="connsiteX5" fmla="*/ 38072 w 480331"/>
              <a:gd name="connsiteY5" fmla="*/ 430306 h 1004047"/>
              <a:gd name="connsiteX6" fmla="*/ 14166 w 480331"/>
              <a:gd name="connsiteY6" fmla="*/ 555812 h 1004047"/>
              <a:gd name="connsiteX7" fmla="*/ 2213 w 480331"/>
              <a:gd name="connsiteY7" fmla="*/ 663388 h 1004047"/>
              <a:gd name="connsiteX8" fmla="*/ 2213 w 480331"/>
              <a:gd name="connsiteY8" fmla="*/ 753035 h 1004047"/>
              <a:gd name="connsiteX9" fmla="*/ 2213 w 480331"/>
              <a:gd name="connsiteY9" fmla="*/ 860612 h 1004047"/>
              <a:gd name="connsiteX10" fmla="*/ 32095 w 480331"/>
              <a:gd name="connsiteY10" fmla="*/ 962212 h 1004047"/>
              <a:gd name="connsiteX11" fmla="*/ 44048 w 480331"/>
              <a:gd name="connsiteY11" fmla="*/ 1004047 h 1004047"/>
              <a:gd name="connsiteX12" fmla="*/ 44048 w 480331"/>
              <a:gd name="connsiteY12" fmla="*/ 1004047 h 1004047"/>
              <a:gd name="connsiteX0" fmla="*/ 480773 w 480773"/>
              <a:gd name="connsiteY0" fmla="*/ 0 h 1004047"/>
              <a:gd name="connsiteX1" fmla="*/ 409055 w 480773"/>
              <a:gd name="connsiteY1" fmla="*/ 17929 h 1004047"/>
              <a:gd name="connsiteX2" fmla="*/ 307455 w 480773"/>
              <a:gd name="connsiteY2" fmla="*/ 59765 h 1004047"/>
              <a:gd name="connsiteX3" fmla="*/ 199879 w 480773"/>
              <a:gd name="connsiteY3" fmla="*/ 155388 h 1004047"/>
              <a:gd name="connsiteX4" fmla="*/ 110232 w 480773"/>
              <a:gd name="connsiteY4" fmla="*/ 256988 h 1004047"/>
              <a:gd name="connsiteX5" fmla="*/ 38514 w 480773"/>
              <a:gd name="connsiteY5" fmla="*/ 430306 h 1004047"/>
              <a:gd name="connsiteX6" fmla="*/ 2656 w 480773"/>
              <a:gd name="connsiteY6" fmla="*/ 555812 h 1004047"/>
              <a:gd name="connsiteX7" fmla="*/ 2655 w 480773"/>
              <a:gd name="connsiteY7" fmla="*/ 663388 h 1004047"/>
              <a:gd name="connsiteX8" fmla="*/ 2655 w 480773"/>
              <a:gd name="connsiteY8" fmla="*/ 753035 h 1004047"/>
              <a:gd name="connsiteX9" fmla="*/ 2655 w 480773"/>
              <a:gd name="connsiteY9" fmla="*/ 860612 h 1004047"/>
              <a:gd name="connsiteX10" fmla="*/ 32537 w 480773"/>
              <a:gd name="connsiteY10" fmla="*/ 962212 h 1004047"/>
              <a:gd name="connsiteX11" fmla="*/ 44490 w 480773"/>
              <a:gd name="connsiteY11" fmla="*/ 1004047 h 1004047"/>
              <a:gd name="connsiteX12" fmla="*/ 44490 w 480773"/>
              <a:gd name="connsiteY12" fmla="*/ 1004047 h 1004047"/>
              <a:gd name="connsiteX0" fmla="*/ 484143 w 484143"/>
              <a:gd name="connsiteY0" fmla="*/ 0 h 1004047"/>
              <a:gd name="connsiteX1" fmla="*/ 412425 w 484143"/>
              <a:gd name="connsiteY1" fmla="*/ 17929 h 1004047"/>
              <a:gd name="connsiteX2" fmla="*/ 310825 w 484143"/>
              <a:gd name="connsiteY2" fmla="*/ 59765 h 1004047"/>
              <a:gd name="connsiteX3" fmla="*/ 203249 w 484143"/>
              <a:gd name="connsiteY3" fmla="*/ 155388 h 1004047"/>
              <a:gd name="connsiteX4" fmla="*/ 113602 w 484143"/>
              <a:gd name="connsiteY4" fmla="*/ 256988 h 1004047"/>
              <a:gd name="connsiteX5" fmla="*/ 41884 w 484143"/>
              <a:gd name="connsiteY5" fmla="*/ 430306 h 1004047"/>
              <a:gd name="connsiteX6" fmla="*/ 6026 w 484143"/>
              <a:gd name="connsiteY6" fmla="*/ 555812 h 1004047"/>
              <a:gd name="connsiteX7" fmla="*/ 49 w 484143"/>
              <a:gd name="connsiteY7" fmla="*/ 681318 h 1004047"/>
              <a:gd name="connsiteX8" fmla="*/ 6025 w 484143"/>
              <a:gd name="connsiteY8" fmla="*/ 753035 h 1004047"/>
              <a:gd name="connsiteX9" fmla="*/ 6025 w 484143"/>
              <a:gd name="connsiteY9" fmla="*/ 860612 h 1004047"/>
              <a:gd name="connsiteX10" fmla="*/ 35907 w 484143"/>
              <a:gd name="connsiteY10" fmla="*/ 962212 h 1004047"/>
              <a:gd name="connsiteX11" fmla="*/ 47860 w 484143"/>
              <a:gd name="connsiteY11" fmla="*/ 1004047 h 1004047"/>
              <a:gd name="connsiteX12" fmla="*/ 47860 w 484143"/>
              <a:gd name="connsiteY12" fmla="*/ 1004047 h 1004047"/>
              <a:gd name="connsiteX0" fmla="*/ 484143 w 484143"/>
              <a:gd name="connsiteY0" fmla="*/ 0 h 1004047"/>
              <a:gd name="connsiteX1" fmla="*/ 412425 w 484143"/>
              <a:gd name="connsiteY1" fmla="*/ 17929 h 1004047"/>
              <a:gd name="connsiteX2" fmla="*/ 310825 w 484143"/>
              <a:gd name="connsiteY2" fmla="*/ 59765 h 1004047"/>
              <a:gd name="connsiteX3" fmla="*/ 203249 w 484143"/>
              <a:gd name="connsiteY3" fmla="*/ 155388 h 1004047"/>
              <a:gd name="connsiteX4" fmla="*/ 113602 w 484143"/>
              <a:gd name="connsiteY4" fmla="*/ 256988 h 1004047"/>
              <a:gd name="connsiteX5" fmla="*/ 41884 w 484143"/>
              <a:gd name="connsiteY5" fmla="*/ 430306 h 1004047"/>
              <a:gd name="connsiteX6" fmla="*/ 6026 w 484143"/>
              <a:gd name="connsiteY6" fmla="*/ 555812 h 1004047"/>
              <a:gd name="connsiteX7" fmla="*/ 49 w 484143"/>
              <a:gd name="connsiteY7" fmla="*/ 681318 h 1004047"/>
              <a:gd name="connsiteX8" fmla="*/ 6025 w 484143"/>
              <a:gd name="connsiteY8" fmla="*/ 753035 h 1004047"/>
              <a:gd name="connsiteX9" fmla="*/ 6025 w 484143"/>
              <a:gd name="connsiteY9" fmla="*/ 860612 h 1004047"/>
              <a:gd name="connsiteX10" fmla="*/ 35907 w 484143"/>
              <a:gd name="connsiteY10" fmla="*/ 962212 h 1004047"/>
              <a:gd name="connsiteX11" fmla="*/ 47860 w 484143"/>
              <a:gd name="connsiteY11" fmla="*/ 1004047 h 1004047"/>
              <a:gd name="connsiteX12" fmla="*/ 47860 w 484143"/>
              <a:gd name="connsiteY12" fmla="*/ 1004047 h 1004047"/>
              <a:gd name="connsiteX0" fmla="*/ 502070 w 502070"/>
              <a:gd name="connsiteY0" fmla="*/ 0 h 1004047"/>
              <a:gd name="connsiteX1" fmla="*/ 430352 w 502070"/>
              <a:gd name="connsiteY1" fmla="*/ 17929 h 1004047"/>
              <a:gd name="connsiteX2" fmla="*/ 328752 w 502070"/>
              <a:gd name="connsiteY2" fmla="*/ 59765 h 1004047"/>
              <a:gd name="connsiteX3" fmla="*/ 221176 w 502070"/>
              <a:gd name="connsiteY3" fmla="*/ 155388 h 1004047"/>
              <a:gd name="connsiteX4" fmla="*/ 131529 w 502070"/>
              <a:gd name="connsiteY4" fmla="*/ 256988 h 1004047"/>
              <a:gd name="connsiteX5" fmla="*/ 59811 w 502070"/>
              <a:gd name="connsiteY5" fmla="*/ 430306 h 1004047"/>
              <a:gd name="connsiteX6" fmla="*/ 23953 w 502070"/>
              <a:gd name="connsiteY6" fmla="*/ 555812 h 1004047"/>
              <a:gd name="connsiteX7" fmla="*/ 17976 w 502070"/>
              <a:gd name="connsiteY7" fmla="*/ 681318 h 1004047"/>
              <a:gd name="connsiteX8" fmla="*/ 47 w 502070"/>
              <a:gd name="connsiteY8" fmla="*/ 753035 h 1004047"/>
              <a:gd name="connsiteX9" fmla="*/ 23952 w 502070"/>
              <a:gd name="connsiteY9" fmla="*/ 860612 h 1004047"/>
              <a:gd name="connsiteX10" fmla="*/ 53834 w 502070"/>
              <a:gd name="connsiteY10" fmla="*/ 962212 h 1004047"/>
              <a:gd name="connsiteX11" fmla="*/ 65787 w 502070"/>
              <a:gd name="connsiteY11" fmla="*/ 1004047 h 1004047"/>
              <a:gd name="connsiteX12" fmla="*/ 65787 w 502070"/>
              <a:gd name="connsiteY12" fmla="*/ 1004047 h 1004047"/>
              <a:gd name="connsiteX0" fmla="*/ 484841 w 484841"/>
              <a:gd name="connsiteY0" fmla="*/ 0 h 1004047"/>
              <a:gd name="connsiteX1" fmla="*/ 413123 w 484841"/>
              <a:gd name="connsiteY1" fmla="*/ 17929 h 1004047"/>
              <a:gd name="connsiteX2" fmla="*/ 311523 w 484841"/>
              <a:gd name="connsiteY2" fmla="*/ 59765 h 1004047"/>
              <a:gd name="connsiteX3" fmla="*/ 203947 w 484841"/>
              <a:gd name="connsiteY3" fmla="*/ 155388 h 1004047"/>
              <a:gd name="connsiteX4" fmla="*/ 114300 w 484841"/>
              <a:gd name="connsiteY4" fmla="*/ 256988 h 1004047"/>
              <a:gd name="connsiteX5" fmla="*/ 42582 w 484841"/>
              <a:gd name="connsiteY5" fmla="*/ 430306 h 1004047"/>
              <a:gd name="connsiteX6" fmla="*/ 6724 w 484841"/>
              <a:gd name="connsiteY6" fmla="*/ 555812 h 1004047"/>
              <a:gd name="connsiteX7" fmla="*/ 747 w 484841"/>
              <a:gd name="connsiteY7" fmla="*/ 681318 h 1004047"/>
              <a:gd name="connsiteX8" fmla="*/ 747 w 484841"/>
              <a:gd name="connsiteY8" fmla="*/ 753035 h 1004047"/>
              <a:gd name="connsiteX9" fmla="*/ 6723 w 484841"/>
              <a:gd name="connsiteY9" fmla="*/ 860612 h 1004047"/>
              <a:gd name="connsiteX10" fmla="*/ 36605 w 484841"/>
              <a:gd name="connsiteY10" fmla="*/ 962212 h 1004047"/>
              <a:gd name="connsiteX11" fmla="*/ 48558 w 484841"/>
              <a:gd name="connsiteY11" fmla="*/ 1004047 h 1004047"/>
              <a:gd name="connsiteX12" fmla="*/ 48558 w 484841"/>
              <a:gd name="connsiteY12" fmla="*/ 1004047 h 1004047"/>
              <a:gd name="connsiteX0" fmla="*/ 496116 w 496116"/>
              <a:gd name="connsiteY0" fmla="*/ 0 h 1004047"/>
              <a:gd name="connsiteX1" fmla="*/ 424398 w 496116"/>
              <a:gd name="connsiteY1" fmla="*/ 17929 h 1004047"/>
              <a:gd name="connsiteX2" fmla="*/ 322798 w 496116"/>
              <a:gd name="connsiteY2" fmla="*/ 59765 h 1004047"/>
              <a:gd name="connsiteX3" fmla="*/ 215222 w 496116"/>
              <a:gd name="connsiteY3" fmla="*/ 155388 h 1004047"/>
              <a:gd name="connsiteX4" fmla="*/ 125575 w 496116"/>
              <a:gd name="connsiteY4" fmla="*/ 256988 h 1004047"/>
              <a:gd name="connsiteX5" fmla="*/ 53857 w 496116"/>
              <a:gd name="connsiteY5" fmla="*/ 430306 h 1004047"/>
              <a:gd name="connsiteX6" fmla="*/ 17999 w 496116"/>
              <a:gd name="connsiteY6" fmla="*/ 555812 h 1004047"/>
              <a:gd name="connsiteX7" fmla="*/ 69 w 496116"/>
              <a:gd name="connsiteY7" fmla="*/ 681318 h 1004047"/>
              <a:gd name="connsiteX8" fmla="*/ 12022 w 496116"/>
              <a:gd name="connsiteY8" fmla="*/ 753035 h 1004047"/>
              <a:gd name="connsiteX9" fmla="*/ 17998 w 496116"/>
              <a:gd name="connsiteY9" fmla="*/ 860612 h 1004047"/>
              <a:gd name="connsiteX10" fmla="*/ 47880 w 496116"/>
              <a:gd name="connsiteY10" fmla="*/ 962212 h 1004047"/>
              <a:gd name="connsiteX11" fmla="*/ 59833 w 496116"/>
              <a:gd name="connsiteY11" fmla="*/ 1004047 h 1004047"/>
              <a:gd name="connsiteX12" fmla="*/ 59833 w 496116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15610 w 496504"/>
              <a:gd name="connsiteY3" fmla="*/ 155388 h 1004047"/>
              <a:gd name="connsiteX4" fmla="*/ 125963 w 496504"/>
              <a:gd name="connsiteY4" fmla="*/ 256988 h 1004047"/>
              <a:gd name="connsiteX5" fmla="*/ 54245 w 496504"/>
              <a:gd name="connsiteY5" fmla="*/ 430306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54245 w 496504"/>
              <a:gd name="connsiteY5" fmla="*/ 430306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36315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2292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8268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8268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2292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8268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2292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10023"/>
              <a:gd name="connsiteX1" fmla="*/ 424786 w 496504"/>
              <a:gd name="connsiteY1" fmla="*/ 17929 h 1010023"/>
              <a:gd name="connsiteX2" fmla="*/ 323186 w 496504"/>
              <a:gd name="connsiteY2" fmla="*/ 59765 h 1010023"/>
              <a:gd name="connsiteX3" fmla="*/ 203657 w 496504"/>
              <a:gd name="connsiteY3" fmla="*/ 155388 h 1010023"/>
              <a:gd name="connsiteX4" fmla="*/ 125963 w 496504"/>
              <a:gd name="connsiteY4" fmla="*/ 256988 h 1010023"/>
              <a:gd name="connsiteX5" fmla="*/ 48268 w 496504"/>
              <a:gd name="connsiteY5" fmla="*/ 424330 h 1010023"/>
              <a:gd name="connsiteX6" fmla="*/ 18387 w 496504"/>
              <a:gd name="connsiteY6" fmla="*/ 555812 h 1010023"/>
              <a:gd name="connsiteX7" fmla="*/ 457 w 496504"/>
              <a:gd name="connsiteY7" fmla="*/ 681318 h 1010023"/>
              <a:gd name="connsiteX8" fmla="*/ 6433 w 496504"/>
              <a:gd name="connsiteY8" fmla="*/ 753035 h 1010023"/>
              <a:gd name="connsiteX9" fmla="*/ 18386 w 496504"/>
              <a:gd name="connsiteY9" fmla="*/ 860612 h 1010023"/>
              <a:gd name="connsiteX10" fmla="*/ 42292 w 496504"/>
              <a:gd name="connsiteY10" fmla="*/ 962212 h 1010023"/>
              <a:gd name="connsiteX11" fmla="*/ 60221 w 496504"/>
              <a:gd name="connsiteY11" fmla="*/ 1004047 h 1010023"/>
              <a:gd name="connsiteX12" fmla="*/ 60221 w 496504"/>
              <a:gd name="connsiteY12" fmla="*/ 1010023 h 101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504" h="1010023">
                <a:moveTo>
                  <a:pt x="496504" y="0"/>
                </a:moveTo>
                <a:cubicBezTo>
                  <a:pt x="475088" y="3984"/>
                  <a:pt x="453672" y="7968"/>
                  <a:pt x="424786" y="17929"/>
                </a:cubicBezTo>
                <a:cubicBezTo>
                  <a:pt x="395900" y="27890"/>
                  <a:pt x="360041" y="36855"/>
                  <a:pt x="323186" y="59765"/>
                </a:cubicBezTo>
                <a:cubicBezTo>
                  <a:pt x="286331" y="82675"/>
                  <a:pt x="236527" y="122518"/>
                  <a:pt x="203657" y="155388"/>
                </a:cubicBezTo>
                <a:cubicBezTo>
                  <a:pt x="170787" y="188258"/>
                  <a:pt x="151861" y="212164"/>
                  <a:pt x="125963" y="256988"/>
                </a:cubicBezTo>
                <a:cubicBezTo>
                  <a:pt x="100065" y="301812"/>
                  <a:pt x="66197" y="374526"/>
                  <a:pt x="48268" y="424330"/>
                </a:cubicBezTo>
                <a:cubicBezTo>
                  <a:pt x="30339" y="474134"/>
                  <a:pt x="26356" y="512981"/>
                  <a:pt x="18387" y="555812"/>
                </a:cubicBezTo>
                <a:cubicBezTo>
                  <a:pt x="10419" y="598643"/>
                  <a:pt x="2449" y="648448"/>
                  <a:pt x="457" y="681318"/>
                </a:cubicBezTo>
                <a:cubicBezTo>
                  <a:pt x="-1535" y="714188"/>
                  <a:pt x="3445" y="723153"/>
                  <a:pt x="6433" y="753035"/>
                </a:cubicBezTo>
                <a:cubicBezTo>
                  <a:pt x="9421" y="782917"/>
                  <a:pt x="12410" y="825749"/>
                  <a:pt x="18386" y="860612"/>
                </a:cubicBezTo>
                <a:cubicBezTo>
                  <a:pt x="24362" y="895475"/>
                  <a:pt x="35320" y="938306"/>
                  <a:pt x="42292" y="962212"/>
                </a:cubicBezTo>
                <a:cubicBezTo>
                  <a:pt x="49264" y="986118"/>
                  <a:pt x="57233" y="996078"/>
                  <a:pt x="60221" y="1004047"/>
                </a:cubicBezTo>
                <a:cubicBezTo>
                  <a:pt x="63209" y="1012016"/>
                  <a:pt x="60221" y="1008031"/>
                  <a:pt x="60221" y="101002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 37"/>
          <p:cNvSpPr/>
          <p:nvPr/>
        </p:nvSpPr>
        <p:spPr>
          <a:xfrm>
            <a:off x="6770607" y="4140887"/>
            <a:ext cx="513977" cy="412378"/>
          </a:xfrm>
          <a:custGeom>
            <a:avLst/>
            <a:gdLst>
              <a:gd name="connsiteX0" fmla="*/ 0 w 513977"/>
              <a:gd name="connsiteY0" fmla="*/ 0 h 400424"/>
              <a:gd name="connsiteX1" fmla="*/ 59765 w 513977"/>
              <a:gd name="connsiteY1" fmla="*/ 137459 h 400424"/>
              <a:gd name="connsiteX2" fmla="*/ 149412 w 513977"/>
              <a:gd name="connsiteY2" fmla="*/ 251012 h 400424"/>
              <a:gd name="connsiteX3" fmla="*/ 298824 w 513977"/>
              <a:gd name="connsiteY3" fmla="*/ 352612 h 400424"/>
              <a:gd name="connsiteX4" fmla="*/ 513977 w 513977"/>
              <a:gd name="connsiteY4" fmla="*/ 400424 h 400424"/>
              <a:gd name="connsiteX5" fmla="*/ 513977 w 513977"/>
              <a:gd name="connsiteY5" fmla="*/ 400424 h 400424"/>
              <a:gd name="connsiteX0" fmla="*/ 0 w 513977"/>
              <a:gd name="connsiteY0" fmla="*/ 0 h 412377"/>
              <a:gd name="connsiteX1" fmla="*/ 59765 w 513977"/>
              <a:gd name="connsiteY1" fmla="*/ 149412 h 412377"/>
              <a:gd name="connsiteX2" fmla="*/ 149412 w 513977"/>
              <a:gd name="connsiteY2" fmla="*/ 262965 h 412377"/>
              <a:gd name="connsiteX3" fmla="*/ 298824 w 513977"/>
              <a:gd name="connsiteY3" fmla="*/ 364565 h 412377"/>
              <a:gd name="connsiteX4" fmla="*/ 513977 w 513977"/>
              <a:gd name="connsiteY4" fmla="*/ 412377 h 412377"/>
              <a:gd name="connsiteX5" fmla="*/ 513977 w 513977"/>
              <a:gd name="connsiteY5" fmla="*/ 412377 h 412377"/>
              <a:gd name="connsiteX0" fmla="*/ 0 w 513977"/>
              <a:gd name="connsiteY0" fmla="*/ 0 h 412377"/>
              <a:gd name="connsiteX1" fmla="*/ 59765 w 513977"/>
              <a:gd name="connsiteY1" fmla="*/ 149412 h 412377"/>
              <a:gd name="connsiteX2" fmla="*/ 161365 w 513977"/>
              <a:gd name="connsiteY2" fmla="*/ 262965 h 412377"/>
              <a:gd name="connsiteX3" fmla="*/ 298824 w 513977"/>
              <a:gd name="connsiteY3" fmla="*/ 364565 h 412377"/>
              <a:gd name="connsiteX4" fmla="*/ 513977 w 513977"/>
              <a:gd name="connsiteY4" fmla="*/ 412377 h 412377"/>
              <a:gd name="connsiteX5" fmla="*/ 513977 w 513977"/>
              <a:gd name="connsiteY5" fmla="*/ 412377 h 412377"/>
              <a:gd name="connsiteX0" fmla="*/ 0 w 513977"/>
              <a:gd name="connsiteY0" fmla="*/ 0 h 412377"/>
              <a:gd name="connsiteX1" fmla="*/ 71718 w 513977"/>
              <a:gd name="connsiteY1" fmla="*/ 149412 h 412377"/>
              <a:gd name="connsiteX2" fmla="*/ 161365 w 513977"/>
              <a:gd name="connsiteY2" fmla="*/ 262965 h 412377"/>
              <a:gd name="connsiteX3" fmla="*/ 298824 w 513977"/>
              <a:gd name="connsiteY3" fmla="*/ 364565 h 412377"/>
              <a:gd name="connsiteX4" fmla="*/ 513977 w 513977"/>
              <a:gd name="connsiteY4" fmla="*/ 412377 h 412377"/>
              <a:gd name="connsiteX5" fmla="*/ 513977 w 513977"/>
              <a:gd name="connsiteY5" fmla="*/ 412377 h 412377"/>
              <a:gd name="connsiteX0" fmla="*/ 0 w 513977"/>
              <a:gd name="connsiteY0" fmla="*/ 0 h 400425"/>
              <a:gd name="connsiteX1" fmla="*/ 71718 w 513977"/>
              <a:gd name="connsiteY1" fmla="*/ 137460 h 400425"/>
              <a:gd name="connsiteX2" fmla="*/ 161365 w 513977"/>
              <a:gd name="connsiteY2" fmla="*/ 251013 h 400425"/>
              <a:gd name="connsiteX3" fmla="*/ 298824 w 513977"/>
              <a:gd name="connsiteY3" fmla="*/ 352613 h 400425"/>
              <a:gd name="connsiteX4" fmla="*/ 513977 w 513977"/>
              <a:gd name="connsiteY4" fmla="*/ 400425 h 400425"/>
              <a:gd name="connsiteX5" fmla="*/ 513977 w 513977"/>
              <a:gd name="connsiteY5" fmla="*/ 400425 h 400425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513977 w 513977"/>
              <a:gd name="connsiteY4" fmla="*/ 412378 h 412378"/>
              <a:gd name="connsiteX5" fmla="*/ 513977 w 513977"/>
              <a:gd name="connsiteY5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513977 w 513977"/>
              <a:gd name="connsiteY4" fmla="*/ 412378 h 412378"/>
              <a:gd name="connsiteX5" fmla="*/ 513977 w 513977"/>
              <a:gd name="connsiteY5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513977 w 513977"/>
              <a:gd name="connsiteY4" fmla="*/ 412378 h 412378"/>
              <a:gd name="connsiteX5" fmla="*/ 513977 w 513977"/>
              <a:gd name="connsiteY5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400426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388473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388473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400426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977" h="412378">
                <a:moveTo>
                  <a:pt x="0" y="0"/>
                </a:moveTo>
                <a:cubicBezTo>
                  <a:pt x="5478" y="41835"/>
                  <a:pt x="44824" y="105585"/>
                  <a:pt x="71718" y="149413"/>
                </a:cubicBezTo>
                <a:cubicBezTo>
                  <a:pt x="98612" y="193241"/>
                  <a:pt x="123514" y="227107"/>
                  <a:pt x="161365" y="262966"/>
                </a:cubicBezTo>
                <a:cubicBezTo>
                  <a:pt x="199216" y="298825"/>
                  <a:pt x="258981" y="341656"/>
                  <a:pt x="298824" y="364566"/>
                </a:cubicBezTo>
                <a:cubicBezTo>
                  <a:pt x="338667" y="387476"/>
                  <a:pt x="364565" y="392457"/>
                  <a:pt x="400424" y="400426"/>
                </a:cubicBezTo>
                <a:cubicBezTo>
                  <a:pt x="436283" y="408395"/>
                  <a:pt x="495052" y="410386"/>
                  <a:pt x="513977" y="412378"/>
                </a:cubicBezTo>
                <a:lnTo>
                  <a:pt x="513977" y="41237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Freeform 38"/>
          <p:cNvSpPr/>
          <p:nvPr/>
        </p:nvSpPr>
        <p:spPr>
          <a:xfrm>
            <a:off x="7260678" y="4093078"/>
            <a:ext cx="573741" cy="461327"/>
          </a:xfrm>
          <a:custGeom>
            <a:avLst/>
            <a:gdLst>
              <a:gd name="connsiteX0" fmla="*/ 0 w 549835"/>
              <a:gd name="connsiteY0" fmla="*/ 460188 h 460188"/>
              <a:gd name="connsiteX1" fmla="*/ 131482 w 549835"/>
              <a:gd name="connsiteY1" fmla="*/ 430306 h 460188"/>
              <a:gd name="connsiteX2" fmla="*/ 268941 w 549835"/>
              <a:gd name="connsiteY2" fmla="*/ 364564 h 460188"/>
              <a:gd name="connsiteX3" fmla="*/ 412376 w 549835"/>
              <a:gd name="connsiteY3" fmla="*/ 215153 h 460188"/>
              <a:gd name="connsiteX4" fmla="*/ 549835 w 549835"/>
              <a:gd name="connsiteY4" fmla="*/ 0 h 460188"/>
              <a:gd name="connsiteX5" fmla="*/ 549835 w 549835"/>
              <a:gd name="connsiteY5" fmla="*/ 0 h 460188"/>
              <a:gd name="connsiteX0" fmla="*/ 0 w 555811"/>
              <a:gd name="connsiteY0" fmla="*/ 460188 h 460188"/>
              <a:gd name="connsiteX1" fmla="*/ 137458 w 555811"/>
              <a:gd name="connsiteY1" fmla="*/ 430306 h 460188"/>
              <a:gd name="connsiteX2" fmla="*/ 274917 w 555811"/>
              <a:gd name="connsiteY2" fmla="*/ 364564 h 460188"/>
              <a:gd name="connsiteX3" fmla="*/ 418352 w 555811"/>
              <a:gd name="connsiteY3" fmla="*/ 215153 h 460188"/>
              <a:gd name="connsiteX4" fmla="*/ 555811 w 555811"/>
              <a:gd name="connsiteY4" fmla="*/ 0 h 460188"/>
              <a:gd name="connsiteX5" fmla="*/ 555811 w 555811"/>
              <a:gd name="connsiteY5" fmla="*/ 0 h 460188"/>
              <a:gd name="connsiteX0" fmla="*/ 0 w 573741"/>
              <a:gd name="connsiteY0" fmla="*/ 460188 h 460188"/>
              <a:gd name="connsiteX1" fmla="*/ 155388 w 573741"/>
              <a:gd name="connsiteY1" fmla="*/ 430306 h 460188"/>
              <a:gd name="connsiteX2" fmla="*/ 292847 w 573741"/>
              <a:gd name="connsiteY2" fmla="*/ 364564 h 460188"/>
              <a:gd name="connsiteX3" fmla="*/ 436282 w 573741"/>
              <a:gd name="connsiteY3" fmla="*/ 215153 h 460188"/>
              <a:gd name="connsiteX4" fmla="*/ 573741 w 573741"/>
              <a:gd name="connsiteY4" fmla="*/ 0 h 460188"/>
              <a:gd name="connsiteX5" fmla="*/ 573741 w 573741"/>
              <a:gd name="connsiteY5" fmla="*/ 0 h 460188"/>
              <a:gd name="connsiteX0" fmla="*/ 0 w 573741"/>
              <a:gd name="connsiteY0" fmla="*/ 460188 h 460999"/>
              <a:gd name="connsiteX1" fmla="*/ 155388 w 573741"/>
              <a:gd name="connsiteY1" fmla="*/ 430306 h 460999"/>
              <a:gd name="connsiteX2" fmla="*/ 292847 w 573741"/>
              <a:gd name="connsiteY2" fmla="*/ 364564 h 460999"/>
              <a:gd name="connsiteX3" fmla="*/ 436282 w 573741"/>
              <a:gd name="connsiteY3" fmla="*/ 215153 h 460999"/>
              <a:gd name="connsiteX4" fmla="*/ 573741 w 573741"/>
              <a:gd name="connsiteY4" fmla="*/ 0 h 460999"/>
              <a:gd name="connsiteX5" fmla="*/ 573741 w 573741"/>
              <a:gd name="connsiteY5" fmla="*/ 0 h 460999"/>
              <a:gd name="connsiteX0" fmla="*/ 0 w 573741"/>
              <a:gd name="connsiteY0" fmla="*/ 460188 h 460999"/>
              <a:gd name="connsiteX1" fmla="*/ 155388 w 573741"/>
              <a:gd name="connsiteY1" fmla="*/ 430306 h 460999"/>
              <a:gd name="connsiteX2" fmla="*/ 292847 w 573741"/>
              <a:gd name="connsiteY2" fmla="*/ 364564 h 460999"/>
              <a:gd name="connsiteX3" fmla="*/ 436282 w 573741"/>
              <a:gd name="connsiteY3" fmla="*/ 215153 h 460999"/>
              <a:gd name="connsiteX4" fmla="*/ 573741 w 573741"/>
              <a:gd name="connsiteY4" fmla="*/ 0 h 460999"/>
              <a:gd name="connsiteX5" fmla="*/ 573741 w 573741"/>
              <a:gd name="connsiteY5" fmla="*/ 0 h 46099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436282 w 573741"/>
              <a:gd name="connsiteY3" fmla="*/ 215153 h 461269"/>
              <a:gd name="connsiteX4" fmla="*/ 573741 w 573741"/>
              <a:gd name="connsiteY4" fmla="*/ 0 h 461269"/>
              <a:gd name="connsiteX5" fmla="*/ 573741 w 573741"/>
              <a:gd name="connsiteY5" fmla="*/ 0 h 46126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436282 w 573741"/>
              <a:gd name="connsiteY3" fmla="*/ 215153 h 461269"/>
              <a:gd name="connsiteX4" fmla="*/ 537882 w 573741"/>
              <a:gd name="connsiteY4" fmla="*/ 77694 h 461269"/>
              <a:gd name="connsiteX5" fmla="*/ 573741 w 573741"/>
              <a:gd name="connsiteY5" fmla="*/ 0 h 461269"/>
              <a:gd name="connsiteX6" fmla="*/ 573741 w 573741"/>
              <a:gd name="connsiteY6" fmla="*/ 0 h 46126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436282 w 573741"/>
              <a:gd name="connsiteY3" fmla="*/ 215153 h 461269"/>
              <a:gd name="connsiteX4" fmla="*/ 525929 w 573741"/>
              <a:gd name="connsiteY4" fmla="*/ 77694 h 461269"/>
              <a:gd name="connsiteX5" fmla="*/ 573741 w 573741"/>
              <a:gd name="connsiteY5" fmla="*/ 0 h 461269"/>
              <a:gd name="connsiteX6" fmla="*/ 573741 w 573741"/>
              <a:gd name="connsiteY6" fmla="*/ 0 h 46126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364565 w 573741"/>
              <a:gd name="connsiteY3" fmla="*/ 298823 h 461269"/>
              <a:gd name="connsiteX4" fmla="*/ 436282 w 573741"/>
              <a:gd name="connsiteY4" fmla="*/ 215153 h 461269"/>
              <a:gd name="connsiteX5" fmla="*/ 525929 w 573741"/>
              <a:gd name="connsiteY5" fmla="*/ 77694 h 461269"/>
              <a:gd name="connsiteX6" fmla="*/ 573741 w 573741"/>
              <a:gd name="connsiteY6" fmla="*/ 0 h 461269"/>
              <a:gd name="connsiteX7" fmla="*/ 573741 w 573741"/>
              <a:gd name="connsiteY7" fmla="*/ 0 h 461269"/>
              <a:gd name="connsiteX0" fmla="*/ 0 w 573741"/>
              <a:gd name="connsiteY0" fmla="*/ 460188 h 461327"/>
              <a:gd name="connsiteX1" fmla="*/ 155388 w 573741"/>
              <a:gd name="connsiteY1" fmla="*/ 436283 h 461327"/>
              <a:gd name="connsiteX2" fmla="*/ 292847 w 573741"/>
              <a:gd name="connsiteY2" fmla="*/ 358588 h 461327"/>
              <a:gd name="connsiteX3" fmla="*/ 364565 w 573741"/>
              <a:gd name="connsiteY3" fmla="*/ 298823 h 461327"/>
              <a:gd name="connsiteX4" fmla="*/ 436282 w 573741"/>
              <a:gd name="connsiteY4" fmla="*/ 215153 h 461327"/>
              <a:gd name="connsiteX5" fmla="*/ 525929 w 573741"/>
              <a:gd name="connsiteY5" fmla="*/ 77694 h 461327"/>
              <a:gd name="connsiteX6" fmla="*/ 573741 w 573741"/>
              <a:gd name="connsiteY6" fmla="*/ 0 h 461327"/>
              <a:gd name="connsiteX7" fmla="*/ 573741 w 573741"/>
              <a:gd name="connsiteY7" fmla="*/ 0 h 46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741" h="461327">
                <a:moveTo>
                  <a:pt x="0" y="460188"/>
                </a:moveTo>
                <a:cubicBezTo>
                  <a:pt x="43329" y="465167"/>
                  <a:pt x="106580" y="453216"/>
                  <a:pt x="155388" y="436283"/>
                </a:cubicBezTo>
                <a:cubicBezTo>
                  <a:pt x="204196" y="419350"/>
                  <a:pt x="257984" y="381498"/>
                  <a:pt x="292847" y="358588"/>
                </a:cubicBezTo>
                <a:cubicBezTo>
                  <a:pt x="327710" y="335678"/>
                  <a:pt x="340659" y="323725"/>
                  <a:pt x="364565" y="298823"/>
                </a:cubicBezTo>
                <a:cubicBezTo>
                  <a:pt x="388471" y="273921"/>
                  <a:pt x="409388" y="252008"/>
                  <a:pt x="436282" y="215153"/>
                </a:cubicBezTo>
                <a:cubicBezTo>
                  <a:pt x="463176" y="178298"/>
                  <a:pt x="503019" y="113553"/>
                  <a:pt x="525929" y="77694"/>
                </a:cubicBezTo>
                <a:cubicBezTo>
                  <a:pt x="548839" y="41835"/>
                  <a:pt x="565772" y="12949"/>
                  <a:pt x="573741" y="0"/>
                </a:cubicBezTo>
                <a:lnTo>
                  <a:pt x="57374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4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117001" y="272738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0263 -0.10996 L 0.02734 0.06111 L 0.03333 0.08819 L 0.05468 0.10995 L 0.07591 0.08634 L 0.09922 0.0162 L 0.11445 -0.04329 L 0.11341 -0.10648 L 0.11237 0.06829 L 0.11849 0.09907 L 0.13476 0.10995 L 0.15299 0.08634 L 0.17734 0.00717 L 0.25429 -0.06852 L 0.23906 -0.0956 L 0.22187 -0.0956 L 0.19349 -0.0831 L 0.18138 -0.03611 L 0.17929 0.02523 L 0.18841 0.06667 L 0.20872 0.09537 L 0.23502 0.09722 L 0.26445 0.05926 L 0.27252 -0.00741 L 0.26549 -0.0632 L 0.25429 -0.07755 L 0.25221 -0.05602 L 0.25937 -0.03264 L 0.28268 -0.04329 L 0.3151 -0.07037 L 0.37382 -0.0831 L 0.35052 -0.10093 L 0.32825 -0.09375 L 0.31106 -0.07037 L 0.3039 -0.02176 L 0.30299 0.03588 L 0.3181 0.08102 L 0.33541 0.10625 L 0.35664 0.10625 L 0.37487 0.07731 L 0.39218 0.04491 L 0.2026 -0.13889 L 0.22591 -0.17662 L 0.25325 -0.14259 " pathEditMode="relative" rAng="0" ptsTypes="AAAAAAAAAAAAAAAAAAAAAAAAAAAAAAAAAAAAAAAAAAAAA">
                                      <p:cBhvr>
                                        <p:cTn id="10" dur="18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9" y="-33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grpId="0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9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3" fill="hold" grpId="0" nodeType="withEffect">
                                  <p:stCondLst>
                                    <p:cond delay="14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3" fill="hold" grpId="0" nodeType="withEffect">
                                  <p:stCondLst>
                                    <p:cond delay="17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nodeType="withEffect">
                                  <p:stCondLst>
                                    <p:cond delay="19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170" t="36948" r="22647" b="21875"/>
          <a:stretch/>
        </p:blipFill>
        <p:spPr>
          <a:xfrm>
            <a:off x="1775012" y="215154"/>
            <a:ext cx="8633012" cy="3267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997" t="40257" r="17583" b="20037"/>
          <a:stretch/>
        </p:blipFill>
        <p:spPr>
          <a:xfrm>
            <a:off x="1775012" y="3630706"/>
            <a:ext cx="8511988" cy="29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34471" y="-433356"/>
            <a:ext cx="14590744" cy="7291356"/>
            <a:chOff x="-134471" y="-433356"/>
            <a:chExt cx="14590744" cy="72913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40967" t="25735" r="33188" b="32353"/>
            <a:stretch/>
          </p:blipFill>
          <p:spPr>
            <a:xfrm>
              <a:off x="-134471" y="-94130"/>
              <a:ext cx="12326471" cy="69521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Isosceles Triangle 4"/>
            <p:cNvSpPr/>
            <p:nvPr/>
          </p:nvSpPr>
          <p:spPr>
            <a:xfrm rot="2698676">
              <a:off x="7497319" y="-433356"/>
              <a:ext cx="6958954" cy="346788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600200">
                <a:schemeClr val="bg1"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145" t="40470" r="41118" b="26002"/>
          <a:stretch/>
        </p:blipFill>
        <p:spPr>
          <a:xfrm>
            <a:off x="7089034" y="2366682"/>
            <a:ext cx="4825059" cy="438374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751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49821" y="613561"/>
            <a:ext cx="8692566" cy="2680968"/>
            <a:chOff x="-134471" y="-94130"/>
            <a:chExt cx="13857683" cy="69521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0967" t="25735" r="33188" b="32353"/>
            <a:stretch/>
          </p:blipFill>
          <p:spPr>
            <a:xfrm>
              <a:off x="-134471" y="-94130"/>
              <a:ext cx="12326471" cy="69521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Isosceles Triangle 5"/>
            <p:cNvSpPr/>
            <p:nvPr/>
          </p:nvSpPr>
          <p:spPr>
            <a:xfrm rot="2698676">
              <a:off x="8778673" y="-17444"/>
              <a:ext cx="4944539" cy="346788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600200">
                <a:schemeClr val="bg1">
                  <a:alpha val="6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2145" t="40470" r="41118" b="26002"/>
          <a:stretch/>
        </p:blipFill>
        <p:spPr>
          <a:xfrm>
            <a:off x="7235969" y="1416926"/>
            <a:ext cx="4022328" cy="375520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/>
          <p:cNvSpPr/>
          <p:nvPr/>
        </p:nvSpPr>
        <p:spPr>
          <a:xfrm>
            <a:off x="4771071" y="26894"/>
            <a:ext cx="191911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ấm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2269" y="3165219"/>
            <a:ext cx="9195448" cy="35394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chợt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phanh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ho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sù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sụ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endParaRPr lang="en-US" sz="32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đắp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ân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- Con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đừng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0982" y="5621752"/>
            <a:ext cx="1229825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</a:t>
            </a:r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8189" y="5621752"/>
            <a:ext cx="97013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uôc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32965" y="6104965"/>
            <a:ext cx="981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74577" y="6104965"/>
            <a:ext cx="9816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58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40967" t="25735" r="33188" b="32353"/>
          <a:stretch/>
        </p:blipFill>
        <p:spPr>
          <a:xfrm>
            <a:off x="6204046" y="2407022"/>
            <a:ext cx="5790730" cy="43568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Cloud Callout 16"/>
          <p:cNvSpPr/>
          <p:nvPr/>
        </p:nvSpPr>
        <p:spPr>
          <a:xfrm>
            <a:off x="406042" y="2599"/>
            <a:ext cx="7128611" cy="3596943"/>
          </a:xfrm>
          <a:prstGeom prst="cloudCallout">
            <a:avLst>
              <a:gd name="adj1" fmla="val 41429"/>
              <a:gd name="adj2" fmla="val 6950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416609" y="539902"/>
            <a:ext cx="5684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585" y="1431148"/>
            <a:ext cx="557586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ấm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6609" y="2321210"/>
            <a:ext cx="486692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quá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19" grpId="1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31066" y="1998133"/>
            <a:ext cx="6994610" cy="5091559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3031066" y="1042179"/>
            <a:ext cx="6893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mặc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8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0401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76: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0865" y="2582614"/>
            <a:ext cx="801228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4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</a:t>
            </a:r>
            <a:r>
              <a:rPr lang="en-US" sz="104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r>
              <a:rPr lang="en-US" sz="10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04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uôc</a:t>
            </a:r>
            <a:endParaRPr lang="vi-VN" sz="10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37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4893" y="3229016"/>
            <a:ext cx="419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uông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1513" y="3889759"/>
            <a:ext cx="2926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uông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6375" y="4628477"/>
            <a:ext cx="188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uông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5724" y="4701432"/>
            <a:ext cx="153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224554" y="5755386"/>
            <a:ext cx="4413615" cy="820878"/>
            <a:chOff x="502163" y="5359272"/>
            <a:chExt cx="4303524" cy="820878"/>
          </a:xfrm>
        </p:grpSpPr>
        <p:sp>
          <p:nvSpPr>
            <p:cNvPr id="15" name="Rectangle 14"/>
            <p:cNvSpPr/>
            <p:nvPr/>
          </p:nvSpPr>
          <p:spPr>
            <a:xfrm>
              <a:off x="502163" y="5373862"/>
              <a:ext cx="105014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uô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>
              <a:stCxn id="15" idx="3"/>
              <a:endCxn id="16" idx="1"/>
            </p:cNvCxnSpPr>
            <p:nvPr/>
          </p:nvCxnSpPr>
          <p:spPr>
            <a:xfrm flipV="1">
              <a:off x="155230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442677" y="5359272"/>
              <a:ext cx="1363010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uôc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6" idx="3"/>
              <a:endCxn id="18" idx="1"/>
            </p:cNvCxnSpPr>
            <p:nvPr/>
          </p:nvCxnSpPr>
          <p:spPr>
            <a:xfrm flipV="1">
              <a:off x="2874278" y="5761204"/>
              <a:ext cx="568398" cy="1451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0240290" y="4698759"/>
            <a:ext cx="1475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45724" y="4707352"/>
            <a:ext cx="1082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39476" y="4699691"/>
            <a:ext cx="85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1652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3176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4700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6224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7966523" y="3242873"/>
            <a:ext cx="3802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gọn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uốc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14520" y="4002244"/>
            <a:ext cx="229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uốc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54190" y="4628476"/>
            <a:ext cx="1791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uông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46831" y="4628475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54190" y="4628473"/>
            <a:ext cx="1120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973" y="5769900"/>
            <a:ext cx="5083501" cy="821075"/>
            <a:chOff x="731540" y="5604011"/>
            <a:chExt cx="5083501" cy="821075"/>
          </a:xfrm>
        </p:grpSpPr>
        <p:grpSp>
          <p:nvGrpSpPr>
            <p:cNvPr id="8" name="Group 7"/>
            <p:cNvGrpSpPr/>
            <p:nvPr/>
          </p:nvGrpSpPr>
          <p:grpSpPr>
            <a:xfrm>
              <a:off x="731540" y="5604011"/>
              <a:ext cx="3193128" cy="821075"/>
              <a:chOff x="521070" y="5373862"/>
              <a:chExt cx="3088756" cy="82107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21070" y="5373862"/>
                <a:ext cx="1031235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uô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Connector 10"/>
              <p:cNvCxnSpPr>
                <a:stCxn id="9" idx="3"/>
              </p:cNvCxnSpPr>
              <p:nvPr/>
            </p:nvCxnSpPr>
            <p:spPr>
              <a:xfrm flipV="1">
                <a:off x="1552305" y="5775718"/>
                <a:ext cx="421264" cy="12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1990119" y="5391073"/>
                <a:ext cx="1086330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ng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3087862" y="5803046"/>
                <a:ext cx="5219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3962222" y="5621222"/>
              <a:ext cx="1852819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uông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31866" t="22387" r="56894" b="36184"/>
          <a:stretch/>
        </p:blipFill>
        <p:spPr>
          <a:xfrm>
            <a:off x="7831392" y="58992"/>
            <a:ext cx="3590541" cy="321505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45917" t="20982" r="41332" b="54376"/>
          <a:stretch/>
        </p:blipFill>
        <p:spPr>
          <a:xfrm>
            <a:off x="1040144" y="58991"/>
            <a:ext cx="3577210" cy="321505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54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11158 L 0.00144 -0.00139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125 L -1.04167E-6 3.33333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3.33333E-6 L 0.11185 -0.49028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11551 L 3.95833E-6 -2.96296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11041 L 4.79167E-6 -4.81481E-6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31615 -0.50046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20" grpId="0"/>
      <p:bldP spid="20" grpId="1"/>
      <p:bldP spid="21" grpId="0"/>
      <p:bldP spid="21" grpId="1"/>
      <p:bldP spid="22" grpId="0"/>
      <p:bldP spid="22" grpId="1"/>
      <p:bldP spid="27" grpId="0"/>
      <p:bldP spid="28" grpId="0"/>
      <p:bldP spid="28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68387" y="2487270"/>
            <a:ext cx="2517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xuồng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34181" y="2455369"/>
            <a:ext cx="3761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cuốc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91411" y="5939462"/>
            <a:ext cx="3263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ruộng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14044" y="5909966"/>
            <a:ext cx="318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uộc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rau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72" t="27490" r="28837" b="32044"/>
          <a:stretch/>
        </p:blipFill>
        <p:spPr>
          <a:xfrm>
            <a:off x="6926439" y="83209"/>
            <a:ext cx="4402818" cy="237914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8301" t="24347" r="26435" b="31586"/>
          <a:stretch/>
        </p:blipFill>
        <p:spPr>
          <a:xfrm>
            <a:off x="789505" y="3412015"/>
            <a:ext cx="4437779" cy="242909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3562" t="20568" r="32610" b="40872"/>
          <a:stretch/>
        </p:blipFill>
        <p:spPr>
          <a:xfrm>
            <a:off x="6926439" y="3412015"/>
            <a:ext cx="4401519" cy="237914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7745" t="22934" r="26753" b="30668"/>
          <a:stretch/>
        </p:blipFill>
        <p:spPr>
          <a:xfrm>
            <a:off x="789505" y="83209"/>
            <a:ext cx="4524215" cy="232513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Xuồng ba lá – Nét đặc trưng trên sông nước Nam bộ - Vườn CVA 5461 - HAQ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5"/>
            <a:ext cx="12192000" cy="687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8184891" y="5905736"/>
            <a:ext cx="318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uộc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rau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cxnSp>
        <p:nvCxnSpPr>
          <p:cNvPr id="13" name="Straight Connector 12"/>
          <p:cNvCxnSpPr/>
          <p:nvPr/>
        </p:nvCxnSpPr>
        <p:spPr>
          <a:xfrm>
            <a:off x="2667005" y="3055660"/>
            <a:ext cx="1508221" cy="156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94977" y="6569622"/>
            <a:ext cx="1386510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280876" y="3096374"/>
            <a:ext cx="1386510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287014" y="6490986"/>
            <a:ext cx="1167905" cy="16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23830" y="5924231"/>
            <a:ext cx="129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833177" y="2487254"/>
            <a:ext cx="2517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xuồng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73718" y="2489642"/>
            <a:ext cx="3761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cuốc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6440" y="5988686"/>
            <a:ext cx="3263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ruộng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29472" t="27490" r="28837" b="32044"/>
          <a:stretch/>
        </p:blipFill>
        <p:spPr>
          <a:xfrm>
            <a:off x="6926439" y="83209"/>
            <a:ext cx="4402818" cy="237914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/>
          <a:srcRect l="28301" t="24347" r="26435" b="31586"/>
          <a:stretch/>
        </p:blipFill>
        <p:spPr>
          <a:xfrm>
            <a:off x="789505" y="3412015"/>
            <a:ext cx="4437779" cy="242909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l="33562" t="20568" r="32610" b="40872"/>
          <a:stretch/>
        </p:blipFill>
        <p:spPr>
          <a:xfrm>
            <a:off x="6926439" y="3412015"/>
            <a:ext cx="4401519" cy="237914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/>
          <a:srcRect l="27745" t="22934" r="26753" b="30668"/>
          <a:stretch/>
        </p:blipFill>
        <p:spPr>
          <a:xfrm>
            <a:off x="789505" y="83209"/>
            <a:ext cx="4524215" cy="232513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TextBox 15"/>
          <p:cNvSpPr txBox="1"/>
          <p:nvPr/>
        </p:nvSpPr>
        <p:spPr>
          <a:xfrm>
            <a:off x="2815828" y="2487254"/>
            <a:ext cx="2124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uông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7011" y="5988686"/>
            <a:ext cx="1974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uông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97958" y="2498388"/>
            <a:ext cx="140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uôc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6" grpId="0"/>
      <p:bldP spid="16" grpId="1"/>
      <p:bldP spid="16" grpId="2"/>
      <p:bldP spid="18" grpId="0"/>
      <p:bldP spid="18" grpId="1"/>
      <p:bldP spid="18" grpId="2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10800000" flipV="1">
            <a:off x="1077825" y="1993901"/>
            <a:ext cx="2221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uống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5732" y="1993901"/>
            <a:ext cx="1074243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99620" y="1993901"/>
            <a:ext cx="1856167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uông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>
          <a:xfrm>
            <a:off x="4379975" y="2373812"/>
            <a:ext cx="6196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981358" y="1993901"/>
            <a:ext cx="2056872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luông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266574" y="2383246"/>
            <a:ext cx="71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7826" y="3433905"/>
            <a:ext cx="506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uống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rau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75432" y="1993900"/>
            <a:ext cx="78878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’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855787" y="2373812"/>
            <a:ext cx="6196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08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179</Words>
  <Application>Microsoft Office PowerPoint</Application>
  <PresentationFormat>Widescreen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172</cp:revision>
  <dcterms:created xsi:type="dcterms:W3CDTF">2020-12-13T05:17:06Z</dcterms:created>
  <dcterms:modified xsi:type="dcterms:W3CDTF">2020-12-20T11:18:09Z</dcterms:modified>
</cp:coreProperties>
</file>