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4" r:id="rId3"/>
    <p:sldId id="286" r:id="rId4"/>
    <p:sldId id="287" r:id="rId5"/>
    <p:sldId id="276" r:id="rId6"/>
    <p:sldId id="277" r:id="rId7"/>
    <p:sldId id="278" r:id="rId8"/>
    <p:sldId id="279" r:id="rId9"/>
    <p:sldId id="280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70" r:id="rId21"/>
    <p:sldId id="268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41" d="100"/>
          <a:sy n="41" d="100"/>
        </p:scale>
        <p:origin x="7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17/12/2020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38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17/12/2020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030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17/12/2020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525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17/12/2020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551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17/12/2020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369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17/12/2020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956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17/12/2020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13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17/12/2020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644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17/12/2020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391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17/12/2020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77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57D4-2DDD-4C4D-8729-9DA7156F8FE0}" type="datetimeFigureOut">
              <a:rPr lang="vi-VN" smtClean="0"/>
              <a:t>17/12/2020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157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E57D4-2DDD-4C4D-8729-9DA7156F8FE0}" type="datetimeFigureOut">
              <a:rPr lang="vi-VN" smtClean="0"/>
              <a:t>17/12/2020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7C914-2960-4125-95FB-751FC7FD17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000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ọc Sinh đi Học Trên Nền Quảng Cáo đường, Nền Quảng Cáo, Nét đẹp, Đồng Cỏ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5941" y="1274565"/>
            <a:ext cx="105230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75: ÔN TẬP</a:t>
            </a:r>
            <a:endParaRPr lang="vi-VN" sz="11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8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81481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/>
          </a:blip>
          <a:srcRect l="52277" t="54596" r="45487" b="41664"/>
          <a:stretch/>
        </p:blipFill>
        <p:spPr>
          <a:xfrm>
            <a:off x="25626" y="-51766"/>
            <a:ext cx="923950" cy="868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6513" y="68629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0720" y="473577"/>
            <a:ext cx="6152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2849" t="19723" r="20468" b="23309"/>
          <a:stretch/>
        </p:blipFill>
        <p:spPr>
          <a:xfrm>
            <a:off x="1319132" y="1384429"/>
            <a:ext cx="4048810" cy="235944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2945" t="19894" r="21063" b="23958"/>
          <a:stretch/>
        </p:blipFill>
        <p:spPr>
          <a:xfrm>
            <a:off x="6969538" y="1419020"/>
            <a:ext cx="3999435" cy="232549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22119" t="18426" r="20852" b="27272"/>
          <a:stretch/>
        </p:blipFill>
        <p:spPr>
          <a:xfrm>
            <a:off x="1319132" y="4142618"/>
            <a:ext cx="4073498" cy="235944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22676" t="18801" r="20872" b="22182"/>
          <a:stretch/>
        </p:blipFill>
        <p:spPr>
          <a:xfrm>
            <a:off x="6969538" y="4057746"/>
            <a:ext cx="4032352" cy="244431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0716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849" t="19723" r="20468" b="23309"/>
          <a:stretch/>
        </p:blipFill>
        <p:spPr>
          <a:xfrm>
            <a:off x="524653" y="350108"/>
            <a:ext cx="11302586" cy="626055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27667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945" t="19894" r="21063" b="23958"/>
          <a:stretch/>
        </p:blipFill>
        <p:spPr>
          <a:xfrm>
            <a:off x="583728" y="399688"/>
            <a:ext cx="11063629" cy="607606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244543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119" t="18426" r="20852" b="27272"/>
          <a:stretch/>
        </p:blipFill>
        <p:spPr>
          <a:xfrm>
            <a:off x="479682" y="410067"/>
            <a:ext cx="11227635" cy="605069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595252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676" t="18801" r="20872" b="22182"/>
          <a:stretch/>
        </p:blipFill>
        <p:spPr>
          <a:xfrm>
            <a:off x="598717" y="490087"/>
            <a:ext cx="11003669" cy="595568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869174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04341" y="2447284"/>
            <a:ext cx="4132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à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6917" y="2517984"/>
            <a:ext cx="4674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713" y="5833324"/>
            <a:ext cx="4392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chó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rủ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1787" y="5833323"/>
            <a:ext cx="4168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2849" t="19723" r="20468" b="23309"/>
          <a:stretch/>
        </p:blipFill>
        <p:spPr>
          <a:xfrm>
            <a:off x="1004341" y="89847"/>
            <a:ext cx="4286050" cy="235743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2945" t="19894" r="21063" b="23958"/>
          <a:stretch/>
        </p:blipFill>
        <p:spPr>
          <a:xfrm>
            <a:off x="7141031" y="89846"/>
            <a:ext cx="4326444" cy="235743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2119" t="18426" r="20852" b="27272"/>
          <a:stretch/>
        </p:blipFill>
        <p:spPr>
          <a:xfrm>
            <a:off x="1004341" y="3507699"/>
            <a:ext cx="4132863" cy="228707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22676" t="18801" r="20872" b="22182"/>
          <a:stretch/>
        </p:blipFill>
        <p:spPr>
          <a:xfrm>
            <a:off x="7093250" y="3507700"/>
            <a:ext cx="4374225" cy="228707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005868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47366" y="6074903"/>
            <a:ext cx="7360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849" t="19723" r="20468" b="23309"/>
          <a:stretch/>
        </p:blipFill>
        <p:spPr>
          <a:xfrm>
            <a:off x="464694" y="119828"/>
            <a:ext cx="11377535" cy="581627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55485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8362" y="6055663"/>
            <a:ext cx="5312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945" t="19894" r="21063" b="23958"/>
          <a:stretch/>
        </p:blipFill>
        <p:spPr>
          <a:xfrm>
            <a:off x="440427" y="179581"/>
            <a:ext cx="11356831" cy="587608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16840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9644" y="6103147"/>
            <a:ext cx="10517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chó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rủ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119" t="18426" r="20852" b="27272"/>
          <a:stretch/>
        </p:blipFill>
        <p:spPr>
          <a:xfrm>
            <a:off x="479685" y="209863"/>
            <a:ext cx="11197653" cy="584831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73466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8367" y="6071017"/>
            <a:ext cx="7585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676" t="18801" r="20872" b="22182"/>
          <a:stretch/>
        </p:blipFill>
        <p:spPr>
          <a:xfrm>
            <a:off x="362666" y="194874"/>
            <a:ext cx="11479564" cy="575622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95480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ướng dẫn thay hình nền PowerPoint đẹp đúng 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36" b="13674"/>
          <a:stretch/>
        </p:blipFill>
        <p:spPr bwMode="auto">
          <a:xfrm>
            <a:off x="8294914" y="6993"/>
            <a:ext cx="3897086" cy="463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Quả táo đỏ thật to | Mamibabi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27" y="-373347"/>
            <a:ext cx="1796716" cy="20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Quả táo đỏ thật to | Mamibab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8" b="11804"/>
          <a:stretch/>
        </p:blipFill>
        <p:spPr bwMode="auto">
          <a:xfrm>
            <a:off x="-48127" y="4573746"/>
            <a:ext cx="1491915" cy="229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83215" y="3253262"/>
            <a:ext cx="2042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bông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2453257" y="3256016"/>
            <a:ext cx="75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296660"/>
              </p:ext>
            </p:extLst>
          </p:nvPr>
        </p:nvGraphicFramePr>
        <p:xfrm>
          <a:off x="1519662" y="4791588"/>
          <a:ext cx="2778540" cy="16142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9270">
                  <a:extLst>
                    <a:ext uri="{9D8B030D-6E8A-4147-A177-3AD203B41FA5}">
                      <a16:colId xmlns:a16="http://schemas.microsoft.com/office/drawing/2014/main" val="4173711720"/>
                    </a:ext>
                  </a:extLst>
                </a:gridCol>
                <a:gridCol w="1389270">
                  <a:extLst>
                    <a:ext uri="{9D8B030D-6E8A-4147-A177-3AD203B41FA5}">
                      <a16:colId xmlns:a16="http://schemas.microsoft.com/office/drawing/2014/main" val="1755243988"/>
                    </a:ext>
                  </a:extLst>
                </a:gridCol>
              </a:tblGrid>
              <a:tr h="807132"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724176"/>
                  </a:ext>
                </a:extLst>
              </a:tr>
              <a:tr h="807132">
                <a:tc gridSpan="2">
                  <a:txBody>
                    <a:bodyPr/>
                    <a:lstStyle/>
                    <a:p>
                      <a:endParaRPr lang="vi-VN" b="0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261329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454275" y="3256016"/>
            <a:ext cx="1563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2048" y="5495426"/>
            <a:ext cx="1563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</a:t>
            </a:r>
            <a:r>
              <a:rPr lang="en-US" sz="5400" b="1" dirty="0" err="1" smtClean="0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</a:t>
            </a:r>
            <a:endParaRPr lang="vi-VN" sz="5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2379" y="3253805"/>
            <a:ext cx="11015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l="24131" t="28661" r="47356" b="48303"/>
          <a:stretch/>
        </p:blipFill>
        <p:spPr>
          <a:xfrm>
            <a:off x="966651" y="548639"/>
            <a:ext cx="3701603" cy="2404633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020204"/>
              </p:ext>
            </p:extLst>
          </p:nvPr>
        </p:nvGraphicFramePr>
        <p:xfrm>
          <a:off x="5813460" y="4783805"/>
          <a:ext cx="2778540" cy="16142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9270">
                  <a:extLst>
                    <a:ext uri="{9D8B030D-6E8A-4147-A177-3AD203B41FA5}">
                      <a16:colId xmlns:a16="http://schemas.microsoft.com/office/drawing/2014/main" val="4173711720"/>
                    </a:ext>
                  </a:extLst>
                </a:gridCol>
                <a:gridCol w="1389270">
                  <a:extLst>
                    <a:ext uri="{9D8B030D-6E8A-4147-A177-3AD203B41FA5}">
                      <a16:colId xmlns:a16="http://schemas.microsoft.com/office/drawing/2014/main" val="1755243988"/>
                    </a:ext>
                  </a:extLst>
                </a:gridCol>
              </a:tblGrid>
              <a:tr h="807132"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724176"/>
                  </a:ext>
                </a:extLst>
              </a:tr>
              <a:tr h="807132">
                <a:tc gridSpan="2">
                  <a:txBody>
                    <a:bodyPr/>
                    <a:lstStyle/>
                    <a:p>
                      <a:endParaRPr lang="vi-VN" b="0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261329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651839" y="5527145"/>
            <a:ext cx="1098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ôc</a:t>
            </a:r>
            <a:endParaRPr lang="vi-VN" sz="5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1332" y="3196790"/>
            <a:ext cx="93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41332" y="3189580"/>
            <a:ext cx="1562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ôc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11065" y="3196790"/>
            <a:ext cx="93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/>
          <a:srcRect l="49799" t="26816" r="22993" b="35326"/>
          <a:stretch/>
        </p:blipFill>
        <p:spPr>
          <a:xfrm>
            <a:off x="5552104" y="548638"/>
            <a:ext cx="3670274" cy="2404633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7694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4766 0.21574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3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0.01276 0.2081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-0.00671 L -0.06224 0.22268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0938 0.21898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7" grpId="0"/>
      <p:bldP spid="18" grpId="0"/>
      <p:bldP spid="19" grpId="0"/>
      <p:bldP spid="19" grpId="1"/>
      <p:bldP spid="22" grpId="0"/>
      <p:bldP spid="23" grpId="0"/>
      <p:bldP spid="23" grpId="1"/>
      <p:bldP spid="24" grpId="0"/>
      <p:bldP spid="25" grpId="0"/>
      <p:bldP spid="2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81921" y="175067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3240720" y="143797"/>
            <a:ext cx="6152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2849" t="19723" r="20468" b="23309"/>
          <a:stretch/>
        </p:blipFill>
        <p:spPr>
          <a:xfrm>
            <a:off x="1154240" y="1199213"/>
            <a:ext cx="4446056" cy="248836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2945" t="19894" r="21063" b="23958"/>
          <a:stretch/>
        </p:blipFill>
        <p:spPr>
          <a:xfrm>
            <a:off x="6804646" y="1231725"/>
            <a:ext cx="4391836" cy="245256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2119" t="18426" r="20852" b="27272"/>
          <a:stretch/>
        </p:blipFill>
        <p:spPr>
          <a:xfrm>
            <a:off x="1154240" y="3957402"/>
            <a:ext cx="4473166" cy="248836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2676" t="18801" r="20872" b="22182"/>
          <a:stretch/>
        </p:blipFill>
        <p:spPr>
          <a:xfrm>
            <a:off x="6804645" y="3877730"/>
            <a:ext cx="4427983" cy="257787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2" name="Group 11"/>
          <p:cNvGrpSpPr/>
          <p:nvPr/>
        </p:nvGrpSpPr>
        <p:grpSpPr>
          <a:xfrm>
            <a:off x="3598206" y="1977203"/>
            <a:ext cx="5208531" cy="3202496"/>
            <a:chOff x="3347004" y="2155941"/>
            <a:chExt cx="5208531" cy="3202496"/>
          </a:xfrm>
        </p:grpSpPr>
        <p:sp>
          <p:nvSpPr>
            <p:cNvPr id="13" name="Cloud 12"/>
            <p:cNvSpPr/>
            <p:nvPr/>
          </p:nvSpPr>
          <p:spPr>
            <a:xfrm>
              <a:off x="3347004" y="2155941"/>
              <a:ext cx="5208531" cy="3202496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47004" y="2767630"/>
              <a:ext cx="495626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ôm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gà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gà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99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1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Hướng dẫn thay hình nền PowerPoint đẹp đúng ý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020" y="17209"/>
            <a:ext cx="5356980" cy="39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Quả táo đỏ thật to | Mamibabi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857" y="-298258"/>
            <a:ext cx="1330337" cy="15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Quả táo đỏ thật to | Mamibab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8" b="11804"/>
          <a:stretch/>
        </p:blipFill>
        <p:spPr bwMode="auto">
          <a:xfrm>
            <a:off x="-28670" y="4796589"/>
            <a:ext cx="1279782" cy="204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65845" y="573273"/>
            <a:ext cx="18069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ôc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20" y="550137"/>
            <a:ext cx="26340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4420" y="581769"/>
            <a:ext cx="2595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21421" y="573273"/>
            <a:ext cx="17684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9968" y="2807326"/>
            <a:ext cx="2595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ưng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14346" y="2818911"/>
            <a:ext cx="17684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ưc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93629" y="2879532"/>
            <a:ext cx="29610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iêng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53043" y="4857284"/>
            <a:ext cx="21339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iêc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62434" y="4846733"/>
            <a:ext cx="33169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</a:t>
            </a:r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êng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1913205" y="1003968"/>
            <a:ext cx="3072063" cy="113631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r>
              <a:rPr lang="en-US" sz="44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ung </a:t>
            </a:r>
            <a:r>
              <a:rPr lang="en-US" sz="44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túc</a:t>
            </a:r>
            <a:endParaRPr lang="en-US" sz="4400" b="1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5974924" y="1003968"/>
            <a:ext cx="3072063" cy="113631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ốc</a:t>
            </a:r>
            <a:r>
              <a:rPr lang="en-US" sz="44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sên</a:t>
            </a:r>
            <a:endParaRPr lang="en-US" sz="4400" b="1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1789613" y="3569368"/>
            <a:ext cx="3410112" cy="113631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con </a:t>
            </a:r>
            <a:r>
              <a:rPr lang="en-US" sz="44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ngỗng</a:t>
            </a:r>
            <a:r>
              <a:rPr lang="en-US" sz="44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6029946" y="3569367"/>
            <a:ext cx="3072063" cy="113631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ủ</a:t>
            </a:r>
            <a:r>
              <a:rPr lang="en-US" sz="44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gừng</a:t>
            </a:r>
            <a:endParaRPr lang="en-US" sz="4400" b="1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2" descr="Download Free png 14 Best Png Trees Palm Conventional Method Of Water -  Transparent ... - DLPNG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06" r="40161"/>
          <a:stretch/>
        </p:blipFill>
        <p:spPr bwMode="auto">
          <a:xfrm>
            <a:off x="8649763" y="-48126"/>
            <a:ext cx="3542238" cy="777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Quả táo đỏ thật to | Mamibabi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702" y="-336885"/>
            <a:ext cx="1231582" cy="155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Quả táo đỏ thật to | Mamibab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8" b="11804"/>
          <a:stretch/>
        </p:blipFill>
        <p:spPr bwMode="auto">
          <a:xfrm>
            <a:off x="-48127" y="4573746"/>
            <a:ext cx="1491915" cy="229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26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543946"/>
              </p:ext>
            </p:extLst>
          </p:nvPr>
        </p:nvGraphicFramePr>
        <p:xfrm>
          <a:off x="1547445" y="669213"/>
          <a:ext cx="9439424" cy="5859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59856">
                  <a:extLst>
                    <a:ext uri="{9D8B030D-6E8A-4147-A177-3AD203B41FA5}">
                      <a16:colId xmlns:a16="http://schemas.microsoft.com/office/drawing/2014/main" val="4191133793"/>
                    </a:ext>
                  </a:extLst>
                </a:gridCol>
                <a:gridCol w="2359856">
                  <a:extLst>
                    <a:ext uri="{9D8B030D-6E8A-4147-A177-3AD203B41FA5}">
                      <a16:colId xmlns:a16="http://schemas.microsoft.com/office/drawing/2014/main" val="13600927"/>
                    </a:ext>
                  </a:extLst>
                </a:gridCol>
                <a:gridCol w="2359856">
                  <a:extLst>
                    <a:ext uri="{9D8B030D-6E8A-4147-A177-3AD203B41FA5}">
                      <a16:colId xmlns:a16="http://schemas.microsoft.com/office/drawing/2014/main" val="50212494"/>
                    </a:ext>
                  </a:extLst>
                </a:gridCol>
                <a:gridCol w="2359856">
                  <a:extLst>
                    <a:ext uri="{9D8B030D-6E8A-4147-A177-3AD203B41FA5}">
                      <a16:colId xmlns:a16="http://schemas.microsoft.com/office/drawing/2014/main" val="2603445054"/>
                    </a:ext>
                  </a:extLst>
                </a:gridCol>
              </a:tblGrid>
              <a:tr h="57903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ông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97870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l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ôc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726043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v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ung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976929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m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uc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35524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r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ưng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100536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Avo"/>
                        </a:rPr>
                        <a:t>th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Av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ưc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901230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Avo"/>
                        </a:rPr>
                        <a:t>t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  <a:latin typeface="Av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iêng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27163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yêng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33573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x</a:t>
                      </a:r>
                      <a:endParaRPr lang="vi-VN" sz="32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</a:rPr>
                        <a:t>iêc</a:t>
                      </a:r>
                      <a:endParaRPr lang="vi-VN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73263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14700" y="1413908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ˊ</a:t>
            </a:r>
            <a:endParaRPr lang="vi-VN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98483" y="4072610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ˊ</a:t>
            </a:r>
            <a:endParaRPr lang="vi-VN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77506" y="240407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̣</a:t>
            </a:r>
            <a:endParaRPr lang="vi-VN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14336" y="3407903"/>
            <a:ext cx="30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rPr>
              <a:t>‘</a:t>
            </a:r>
            <a:endParaRPr lang="vi-VN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527849" y="66921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527849" y="5229692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527849" y="1943509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527849" y="131554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555671" y="3217805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553434" y="257147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552894" y="390058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565957" y="4510467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294611" y="718215"/>
            <a:ext cx="1271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ổng</a:t>
            </a:r>
            <a:endParaRPr lang="vi-VN" sz="3200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30050" y="1373586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ốc</a:t>
            </a:r>
            <a:endParaRPr lang="vi-VN" sz="3200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35039" y="2003307"/>
            <a:ext cx="1213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vũng</a:t>
            </a:r>
            <a:endParaRPr lang="vi-VN" sz="3200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47591" y="2645584"/>
            <a:ext cx="110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ục</a:t>
            </a:r>
            <a:endParaRPr lang="vi-VN" sz="3200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29343" y="3288163"/>
            <a:ext cx="1109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r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ừng</a:t>
            </a:r>
            <a:endParaRPr lang="vi-VN" sz="3200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21505" y="3917825"/>
            <a:ext cx="1116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hức</a:t>
            </a:r>
            <a:endParaRPr lang="vi-VN" sz="3200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98530" y="4582818"/>
            <a:ext cx="1229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iếng</a:t>
            </a:r>
            <a:endParaRPr lang="vi-VN" sz="3200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94611" y="5264938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y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ểng</a:t>
            </a:r>
            <a:endParaRPr lang="vi-VN" sz="3200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0"/>
            <a:ext cx="1763169" cy="766250"/>
            <a:chOff x="-91092" y="68549"/>
            <a:chExt cx="1763169" cy="85444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600" t="51076" r="87981" b="44621"/>
            <a:stretch/>
          </p:blipFill>
          <p:spPr>
            <a:xfrm>
              <a:off x="-91092" y="68549"/>
              <a:ext cx="854440" cy="8544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29804" y="68549"/>
              <a:ext cx="1042273" cy="652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Đọc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7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026" y="5229692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392775" y="817668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/>
              <a:t>̉</a:t>
            </a:r>
            <a:endParaRPr lang="vi-VN" sz="4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310425" y="2063888"/>
            <a:ext cx="69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˜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86916" y="4691693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ˊ</a:t>
            </a:r>
            <a:endParaRPr lang="vi-VN" sz="3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410980" y="5376888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/>
              <a:t>̉</a:t>
            </a:r>
            <a:endParaRPr lang="vi-VN" sz="4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257157" y="601301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ˊ</a:t>
            </a:r>
            <a:endParaRPr lang="vi-VN" sz="3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9265036" y="5845194"/>
            <a:ext cx="1021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50" dirty="0" err="1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x</a:t>
            </a:r>
            <a:r>
              <a:rPr lang="en-US" sz="3200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iếc</a:t>
            </a:r>
            <a:endParaRPr lang="vi-VN" sz="3200" spc="50" dirty="0">
              <a:ln w="9525" cmpd="sng">
                <a:solidFill>
                  <a:schemeClr val="tx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77899" y="5772300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350176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8" grpId="0"/>
      <p:bldP spid="39" grpId="0"/>
      <p:bldP spid="43" grpId="0"/>
      <p:bldP spid="44" grpId="0"/>
      <p:bldP spid="45" grpId="0"/>
      <p:bldP spid="46" grpId="0"/>
      <p:bldP spid="47" grpId="0"/>
      <p:bldP spid="4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97" b="58464" l="24744" r="27233"/>
                    </a14:imgEffect>
                  </a14:imgLayer>
                </a14:imgProps>
              </a:ext>
            </a:extLst>
          </a:blip>
          <a:srcRect l="25340" t="55263" r="73027" b="41713"/>
          <a:stretch/>
        </p:blipFill>
        <p:spPr>
          <a:xfrm>
            <a:off x="99224" y="12220"/>
            <a:ext cx="667950" cy="5538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69212" y="5283833"/>
            <a:ext cx="2462460" cy="527189"/>
            <a:chOff x="2985246" y="64456"/>
            <a:chExt cx="1479281" cy="527189"/>
          </a:xfrm>
        </p:grpSpPr>
        <p:sp>
          <p:nvSpPr>
            <p:cNvPr id="8" name="Rounded Rectangle 7"/>
            <p:cNvSpPr/>
            <p:nvPr/>
          </p:nvSpPr>
          <p:spPr>
            <a:xfrm>
              <a:off x="2985246" y="64456"/>
              <a:ext cx="1479281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16230" y="66907"/>
              <a:ext cx="1032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on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dốc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02792" y="5326045"/>
            <a:ext cx="2518023" cy="531125"/>
            <a:chOff x="2968443" y="60520"/>
            <a:chExt cx="1371770" cy="531125"/>
          </a:xfrm>
        </p:grpSpPr>
        <p:sp>
          <p:nvSpPr>
            <p:cNvPr id="11" name="Rounded Rectangle 10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68443" y="60520"/>
              <a:ext cx="1371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ừng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bò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802086" y="5213120"/>
            <a:ext cx="2517939" cy="561257"/>
            <a:chOff x="3056846" y="15332"/>
            <a:chExt cx="1381955" cy="561257"/>
          </a:xfrm>
        </p:grpSpPr>
        <p:sp>
          <p:nvSpPr>
            <p:cNvPr id="14" name="Rounded Rectangle 13"/>
            <p:cNvSpPr/>
            <p:nvPr/>
          </p:nvSpPr>
          <p:spPr>
            <a:xfrm>
              <a:off x="3056846" y="49400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05172" y="15332"/>
              <a:ext cx="1333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ung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hứng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27118" y="6130268"/>
            <a:ext cx="2623956" cy="532878"/>
            <a:chOff x="2985246" y="58767"/>
            <a:chExt cx="1344589" cy="532878"/>
          </a:xfrm>
        </p:grpSpPr>
        <p:sp>
          <p:nvSpPr>
            <p:cNvPr id="20" name="Rounded Rectangle 19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64295" y="58767"/>
              <a:ext cx="1265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ập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dục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90960" y="6132746"/>
            <a:ext cx="2436678" cy="536387"/>
            <a:chOff x="2985246" y="55258"/>
            <a:chExt cx="1317813" cy="536387"/>
          </a:xfrm>
        </p:grpSpPr>
        <p:sp>
          <p:nvSpPr>
            <p:cNvPr id="23" name="Rounded Rectangle 22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55198" y="55258"/>
              <a:ext cx="11826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ngỗng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802086" y="6141944"/>
            <a:ext cx="2518824" cy="533302"/>
            <a:chOff x="2985246" y="58343"/>
            <a:chExt cx="1389054" cy="533302"/>
          </a:xfrm>
        </p:grpSpPr>
        <p:sp>
          <p:nvSpPr>
            <p:cNvPr id="44" name="Rounded Rectangle 43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57080" y="58343"/>
              <a:ext cx="13172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hao</a:t>
              </a:r>
              <a:r>
                <a:rPr lang="en-US" sz="28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liệng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l="30490" t="26220" r="28649" b="20030"/>
          <a:stretch/>
        </p:blipFill>
        <p:spPr>
          <a:xfrm>
            <a:off x="5184621" y="2503507"/>
            <a:ext cx="2554992" cy="1971133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/>
          <a:srcRect l="30857" t="25982" r="30690" b="21161"/>
          <a:stretch/>
        </p:blipFill>
        <p:spPr>
          <a:xfrm>
            <a:off x="5184621" y="132635"/>
            <a:ext cx="2538053" cy="211047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/>
          <a:srcRect l="31292" t="20506" r="25737" b="19851"/>
          <a:stretch/>
        </p:blipFill>
        <p:spPr>
          <a:xfrm>
            <a:off x="1553716" y="2472157"/>
            <a:ext cx="2468921" cy="2002483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/>
          <a:srcRect l="30857" t="22947" r="32297" b="23125"/>
          <a:stretch/>
        </p:blipFill>
        <p:spPr>
          <a:xfrm>
            <a:off x="8802086" y="2459486"/>
            <a:ext cx="2739542" cy="2153251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/>
          <a:srcRect l="27779" t="24078" r="28448" b="27530"/>
          <a:stretch/>
        </p:blipFill>
        <p:spPr>
          <a:xfrm>
            <a:off x="8802086" y="202199"/>
            <a:ext cx="2708473" cy="2042576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/>
          <a:srcRect l="32431" t="23601" r="30423" b="16399"/>
          <a:stretch/>
        </p:blipFill>
        <p:spPr>
          <a:xfrm>
            <a:off x="1582097" y="124915"/>
            <a:ext cx="2440540" cy="2064707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3" name="Curved Connector 2"/>
          <p:cNvCxnSpPr>
            <a:stCxn id="8" idx="3"/>
            <a:endCxn id="36" idx="2"/>
          </p:cNvCxnSpPr>
          <p:nvPr/>
        </p:nvCxnSpPr>
        <p:spPr>
          <a:xfrm flipV="1">
            <a:off x="3631672" y="1187870"/>
            <a:ext cx="1552949" cy="4359558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23" idx="1"/>
            <a:endCxn id="37" idx="2"/>
          </p:cNvCxnSpPr>
          <p:nvPr/>
        </p:nvCxnSpPr>
        <p:spPr>
          <a:xfrm rot="10800000" flipH="1">
            <a:off x="1190960" y="3473399"/>
            <a:ext cx="362756" cy="2932140"/>
          </a:xfrm>
          <a:prstGeom prst="curvedConnector3">
            <a:avLst>
              <a:gd name="adj1" fmla="val -6301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2" idx="3"/>
          </p:cNvCxnSpPr>
          <p:nvPr/>
        </p:nvCxnSpPr>
        <p:spPr>
          <a:xfrm flipV="1">
            <a:off x="7420815" y="4351569"/>
            <a:ext cx="1885455" cy="1236086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21" idx="3"/>
            <a:endCxn id="41" idx="2"/>
          </p:cNvCxnSpPr>
          <p:nvPr/>
        </p:nvCxnSpPr>
        <p:spPr>
          <a:xfrm flipV="1">
            <a:off x="7551074" y="1223487"/>
            <a:ext cx="1251012" cy="516839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14" idx="1"/>
            <a:endCxn id="42" idx="6"/>
          </p:cNvCxnSpPr>
          <p:nvPr/>
        </p:nvCxnSpPr>
        <p:spPr>
          <a:xfrm rot="10800000">
            <a:off x="4022638" y="1157269"/>
            <a:ext cx="4779449" cy="4353514"/>
          </a:xfrm>
          <a:prstGeom prst="curvedConnector3">
            <a:avLst>
              <a:gd name="adj1" fmla="val 7951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4" idx="1"/>
            <a:endCxn id="35" idx="5"/>
          </p:cNvCxnSpPr>
          <p:nvPr/>
        </p:nvCxnSpPr>
        <p:spPr>
          <a:xfrm rot="10800000">
            <a:off x="7365444" y="4185974"/>
            <a:ext cx="1436643" cy="2225678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9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13265" y="0"/>
            <a:ext cx="1676400" cy="607708"/>
            <a:chOff x="-2147758" y="235367"/>
            <a:chExt cx="2752199" cy="111975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946" t="79355" r="88211" b="16957"/>
            <a:stretch/>
          </p:blipFill>
          <p:spPr>
            <a:xfrm>
              <a:off x="-2147758" y="275827"/>
              <a:ext cx="959371" cy="1079298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-1024794" y="235367"/>
              <a:ext cx="1629235" cy="107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Viết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91541" y="1206340"/>
            <a:ext cx="6767418" cy="1793873"/>
            <a:chOff x="797278" y="2183814"/>
            <a:chExt cx="6289374" cy="1859243"/>
          </a:xfrm>
        </p:grpSpPr>
        <p:grpSp>
          <p:nvGrpSpPr>
            <p:cNvPr id="4" name="Group 3"/>
            <p:cNvGrpSpPr/>
            <p:nvPr/>
          </p:nvGrpSpPr>
          <p:grpSpPr>
            <a:xfrm>
              <a:off x="797278" y="2183814"/>
              <a:ext cx="6289374" cy="1859243"/>
              <a:chOff x="797277" y="2183814"/>
              <a:chExt cx="6538207" cy="1859243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797277" y="2186120"/>
                <a:ext cx="5614378" cy="1856937"/>
                <a:chOff x="759441" y="1821142"/>
                <a:chExt cx="4860282" cy="1436408"/>
              </a:xfrm>
            </p:grpSpPr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4753906" y="1837706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3962400" y="1838681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3151810" y="1839656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2362200" y="1830399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1549714" y="1821142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759441" y="1821142"/>
                  <a:ext cx="865817" cy="217208"/>
                </a:xfrm>
                <a:prstGeom prst="rect">
                  <a:avLst/>
                </a:prstGeom>
              </p:spPr>
            </p:pic>
            <p:grpSp>
              <p:nvGrpSpPr>
                <p:cNvPr id="69" name="Group 68"/>
                <p:cNvGrpSpPr/>
                <p:nvPr/>
              </p:nvGrpSpPr>
              <p:grpSpPr>
                <a:xfrm>
                  <a:off x="7620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85" name="Picture 8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86" name="Picture 8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15516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83" name="Picture 82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83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23622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81" name="Picture 80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82" name="Picture 8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31518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79" name="Picture 7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80" name="Picture 79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39624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77" name="Picture 7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78" name="Picture 77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47520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75" name="Picture 7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" name="Group 56"/>
              <p:cNvGrpSpPr/>
              <p:nvPr/>
            </p:nvGrpSpPr>
            <p:grpSpPr>
              <a:xfrm>
                <a:off x="5408156" y="2183814"/>
                <a:ext cx="1927328" cy="1856937"/>
                <a:chOff x="747072" y="1821142"/>
                <a:chExt cx="1668459" cy="1436408"/>
              </a:xfrm>
            </p:grpSpPr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1549714" y="1821142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55314" r="39071" b="34105"/>
                <a:stretch/>
              </p:blipFill>
              <p:spPr>
                <a:xfrm>
                  <a:off x="747072" y="1821142"/>
                  <a:ext cx="865817" cy="217208"/>
                </a:xfrm>
                <a:prstGeom prst="rect">
                  <a:avLst/>
                </a:prstGeom>
              </p:spPr>
            </p:pic>
            <p:grpSp>
              <p:nvGrpSpPr>
                <p:cNvPr id="90" name="Group 89"/>
                <p:cNvGrpSpPr/>
                <p:nvPr/>
              </p:nvGrpSpPr>
              <p:grpSpPr>
                <a:xfrm>
                  <a:off x="7620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106" name="Picture 10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07" name="Picture 10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1" name="Group 90"/>
                <p:cNvGrpSpPr/>
                <p:nvPr/>
              </p:nvGrpSpPr>
              <p:grpSpPr>
                <a:xfrm>
                  <a:off x="15516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104" name="Picture 103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105" name="Picture 10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5" name="TextBox 54"/>
            <p:cNvSpPr txBox="1"/>
            <p:nvPr/>
          </p:nvSpPr>
          <p:spPr>
            <a:xfrm>
              <a:off x="1187091" y="2330055"/>
              <a:ext cx="5495961" cy="1531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0" b="1" dirty="0" err="1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c</a:t>
              </a:r>
              <a:r>
                <a:rPr lang="en-US" sz="9000" b="1" dirty="0" err="1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hao</a:t>
              </a:r>
              <a:r>
                <a:rPr lang="en-US" sz="90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 l</a:t>
              </a:r>
              <a:r>
                <a:rPr lang="el-GR" sz="90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Θ</a:t>
              </a:r>
              <a:r>
                <a:rPr lang="en-US" sz="9000" b="1" dirty="0" err="1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İnƑ</a:t>
              </a:r>
              <a:endParaRPr lang="vi-VN" sz="90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792186" y="3474413"/>
            <a:ext cx="7093628" cy="2322230"/>
            <a:chOff x="797277" y="2183814"/>
            <a:chExt cx="5628276" cy="1859243"/>
          </a:xfrm>
        </p:grpSpPr>
        <p:grpSp>
          <p:nvGrpSpPr>
            <p:cNvPr id="112" name="Group 111"/>
            <p:cNvGrpSpPr/>
            <p:nvPr/>
          </p:nvGrpSpPr>
          <p:grpSpPr>
            <a:xfrm>
              <a:off x="797277" y="2186120"/>
              <a:ext cx="5614378" cy="1856937"/>
              <a:chOff x="759441" y="1821142"/>
              <a:chExt cx="4860282" cy="1436408"/>
            </a:xfrm>
          </p:grpSpPr>
          <p:pic>
            <p:nvPicPr>
              <p:cNvPr id="122" name="Picture 121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4753906" y="183770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28" name="Group 127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44" name="Picture 14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45" name="Picture 14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29" name="Group 128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42" name="Picture 141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43" name="Picture 14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30" name="Group 129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40" name="Picture 139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41" name="Picture 14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31" name="Group 130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38" name="Picture 13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39" name="Picture 13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32" name="Group 131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36" name="Picture 13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37" name="Picture 13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33" name="Group 132"/>
              <p:cNvGrpSpPr/>
              <p:nvPr/>
            </p:nvGrpSpPr>
            <p:grpSpPr>
              <a:xfrm>
                <a:off x="47520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34" name="Picture 13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35" name="Picture 13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3" name="Group 112"/>
            <p:cNvGrpSpPr/>
            <p:nvPr/>
          </p:nvGrpSpPr>
          <p:grpSpPr>
            <a:xfrm>
              <a:off x="5408156" y="2183814"/>
              <a:ext cx="1017397" cy="1856937"/>
              <a:chOff x="747072" y="1821142"/>
              <a:chExt cx="880745" cy="1436408"/>
            </a:xfrm>
          </p:grpSpPr>
          <p:pic>
            <p:nvPicPr>
              <p:cNvPr id="115" name="Picture 114"/>
              <p:cNvPicPr>
                <a:picLocks noChangeAspect="1"/>
              </p:cNvPicPr>
              <p:nvPr/>
            </p:nvPicPr>
            <p:blipFill rotWithShape="1">
              <a:blip r:embed="rId3"/>
              <a:srcRect l="41375" t="55314" r="39071" b="34105"/>
              <a:stretch/>
            </p:blipFill>
            <p:spPr>
              <a:xfrm>
                <a:off x="747072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16" name="Group 115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08" name="TextBox 107"/>
          <p:cNvSpPr txBox="1"/>
          <p:nvPr/>
        </p:nvSpPr>
        <p:spPr>
          <a:xfrm>
            <a:off x="3770192" y="3959511"/>
            <a:ext cx="2307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15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ǇunƑ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494321" y="3963817"/>
            <a:ext cx="64236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15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h</a:t>
            </a:r>
            <a:r>
              <a:rPr lang="en-US" sz="9000" b="1" spc="-15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ứnƑ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804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8065" y="-73742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/>
          </a:blip>
          <a:srcRect l="9600" t="51076" r="87981" b="44621"/>
          <a:stretch/>
        </p:blipFill>
        <p:spPr>
          <a:xfrm>
            <a:off x="-13757" y="-38826"/>
            <a:ext cx="854440" cy="766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77490" y="923991"/>
            <a:ext cx="3733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Chuồn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chuồn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100" y="2005797"/>
            <a:ext cx="41327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chuồn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chuồn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Lướt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nhàng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Qua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ngồng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cải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Rực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vàng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Qua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hồng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Nở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lừng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9458" t="21101" r="39258" b="18184"/>
          <a:stretch/>
        </p:blipFill>
        <p:spPr>
          <a:xfrm>
            <a:off x="8423905" y="523134"/>
            <a:ext cx="3611213" cy="5791566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4478350" y="1994538"/>
            <a:ext cx="41327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Qua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hồ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Sưn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thắm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cành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sung</a:t>
            </a:r>
          </a:p>
          <a:p>
            <a:pPr algn="just"/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ngà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ta </a:t>
            </a:r>
          </a:p>
          <a:p>
            <a:pPr algn="just"/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Sao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9342" y="3133134"/>
            <a:ext cx="120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788" y="3685830"/>
            <a:ext cx="120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ưc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7033" y="4219469"/>
            <a:ext cx="120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ưng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6413" y="4214007"/>
            <a:ext cx="120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2216" y="4768027"/>
            <a:ext cx="120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ưng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49534" y="2007312"/>
            <a:ext cx="120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3401" y="3110258"/>
            <a:ext cx="120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54610" y="3657984"/>
            <a:ext cx="1366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5085" y="4214007"/>
            <a:ext cx="7621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402358" y="4741817"/>
            <a:ext cx="10012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60320" y="4741817"/>
            <a:ext cx="11495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352216" y="5303520"/>
            <a:ext cx="952687" cy="87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19098" y="2529839"/>
            <a:ext cx="11495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71964" y="3644537"/>
            <a:ext cx="10225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51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9458" t="21101" r="39258" b="18184"/>
          <a:stretch/>
        </p:blipFill>
        <p:spPr>
          <a:xfrm>
            <a:off x="5957047" y="282388"/>
            <a:ext cx="6037731" cy="6512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Callout 4"/>
          <p:cNvSpPr/>
          <p:nvPr/>
        </p:nvSpPr>
        <p:spPr>
          <a:xfrm>
            <a:off x="840683" y="282388"/>
            <a:ext cx="6007082" cy="3059347"/>
          </a:xfrm>
          <a:prstGeom prst="cloudCallout">
            <a:avLst>
              <a:gd name="adj1" fmla="val 50434"/>
              <a:gd name="adj2" fmla="val 46986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953883" y="1437036"/>
            <a:ext cx="5747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7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265</Words>
  <Application>Microsoft Office PowerPoint</Application>
  <PresentationFormat>Widescreen</PresentationFormat>
  <Paragraphs>115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Avo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81</cp:revision>
  <dcterms:created xsi:type="dcterms:W3CDTF">2020-12-07T14:26:45Z</dcterms:created>
  <dcterms:modified xsi:type="dcterms:W3CDTF">2020-12-17T10:25:06Z</dcterms:modified>
</cp:coreProperties>
</file>