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0" r:id="rId3"/>
    <p:sldId id="331" r:id="rId4"/>
    <p:sldId id="258" r:id="rId5"/>
    <p:sldId id="260" r:id="rId6"/>
    <p:sldId id="261" r:id="rId7"/>
    <p:sldId id="262" r:id="rId8"/>
    <p:sldId id="264" r:id="rId9"/>
    <p:sldId id="322" r:id="rId10"/>
    <p:sldId id="265" r:id="rId11"/>
    <p:sldId id="266" r:id="rId12"/>
    <p:sldId id="326" r:id="rId13"/>
    <p:sldId id="327" r:id="rId14"/>
    <p:sldId id="269" r:id="rId15"/>
    <p:sldId id="270" r:id="rId16"/>
    <p:sldId id="318" r:id="rId17"/>
    <p:sldId id="323" r:id="rId18"/>
    <p:sldId id="324" r:id="rId19"/>
    <p:sldId id="274" r:id="rId20"/>
    <p:sldId id="275"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2EB8D"/>
    <a:srgbClr val="A34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94364" autoAdjust="0"/>
  </p:normalViewPr>
  <p:slideViewPr>
    <p:cSldViewPr snapToGrid="0">
      <p:cViewPr>
        <p:scale>
          <a:sx n="60" d="100"/>
          <a:sy n="60" d="100"/>
        </p:scale>
        <p:origin x="21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15/12/2020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76893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15/12/2020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101661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15/12/2020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3452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15/12/2020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97610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81DA03-A8EF-418C-A0D6-80D369E83D22}" type="datetimeFigureOut">
              <a:rPr lang="vi-VN" smtClean="0"/>
              <a:t>15/12/2020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87644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F81DA03-A8EF-418C-A0D6-80D369E83D22}" type="datetimeFigureOut">
              <a:rPr lang="vi-VN" smtClean="0"/>
              <a:t>15/12/2020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9610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F81DA03-A8EF-418C-A0D6-80D369E83D22}" type="datetimeFigureOut">
              <a:rPr lang="vi-VN" smtClean="0"/>
              <a:t>15/12/2020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51423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F81DA03-A8EF-418C-A0D6-80D369E83D22}" type="datetimeFigureOut">
              <a:rPr lang="vi-VN" smtClean="0"/>
              <a:t>15/12/2020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09438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1DA03-A8EF-418C-A0D6-80D369E83D22}" type="datetimeFigureOut">
              <a:rPr lang="vi-VN" smtClean="0"/>
              <a:t>15/12/2020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420160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81DA03-A8EF-418C-A0D6-80D369E83D22}" type="datetimeFigureOut">
              <a:rPr lang="vi-VN" smtClean="0"/>
              <a:t>15/12/2020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8277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81DA03-A8EF-418C-A0D6-80D369E83D22}" type="datetimeFigureOut">
              <a:rPr lang="vi-VN" smtClean="0"/>
              <a:t>15/12/2020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4120786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1DA03-A8EF-418C-A0D6-80D369E83D22}" type="datetimeFigureOut">
              <a:rPr lang="vi-VN" smtClean="0"/>
              <a:t>15/12/2020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136EE-06F1-473B-90C1-AF86F8C2F08D}" type="slidenum">
              <a:rPr lang="vi-VN" smtClean="0"/>
              <a:t>‹#›</a:t>
            </a:fld>
            <a:endParaRPr lang="vi-VN"/>
          </a:p>
        </p:txBody>
      </p:sp>
    </p:spTree>
    <p:extLst>
      <p:ext uri="{BB962C8B-B14F-4D97-AF65-F5344CB8AC3E}">
        <p14:creationId xmlns:p14="http://schemas.microsoft.com/office/powerpoint/2010/main" val="181494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7 mẫu câu chào hỏi tiếng anh cho trẻ em thông dụng dễ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49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106"/>
            <a:ext cx="3322983" cy="769441"/>
            <a:chOff x="134912" y="70008"/>
            <a:chExt cx="3322983" cy="769441"/>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74740" b="78516" l="9590" r="12006"/>
                      </a14:imgEffect>
                    </a14:imgLayer>
                  </a14:imgProps>
                </a:ext>
              </a:extLst>
            </a:blip>
            <a:srcRect l="9599" t="75256" r="87866" b="21465"/>
            <a:stretch/>
          </p:blipFill>
          <p:spPr>
            <a:xfrm>
              <a:off x="134912" y="218040"/>
              <a:ext cx="854440" cy="621409"/>
            </a:xfrm>
            <a:prstGeom prst="rect">
              <a:avLst/>
            </a:prstGeom>
          </p:spPr>
        </p:pic>
        <p:sp>
          <p:nvSpPr>
            <p:cNvPr id="7" name="TextBox 6"/>
            <p:cNvSpPr txBox="1"/>
            <p:nvPr/>
          </p:nvSpPr>
          <p:spPr>
            <a:xfrm>
              <a:off x="1062688" y="70008"/>
              <a:ext cx="2395207" cy="646331"/>
            </a:xfrm>
            <a:prstGeom prst="rect">
              <a:avLst/>
            </a:prstGeom>
            <a:noFill/>
          </p:spPr>
          <p:txBody>
            <a:bodyPr wrap="none" rtlCol="0">
              <a:spAutoFit/>
            </a:bodyPr>
            <a:lstStyle/>
            <a:p>
              <a:r>
                <a:rPr lang="en-US" sz="3600" b="1" dirty="0" err="1" smtClean="0">
                  <a:solidFill>
                    <a:srgbClr val="0000FF"/>
                  </a:solidFill>
                  <a:latin typeface="UTM Avo" panose="02040603050506020204" pitchFamily="18" charset="0"/>
                  <a:cs typeface="Times New Roman" panose="02020603050405020304" pitchFamily="18" charset="0"/>
                </a:rPr>
                <a:t>Tạo</a:t>
              </a:r>
              <a:r>
                <a:rPr lang="en-US" sz="3600" b="1" dirty="0" smtClean="0">
                  <a:solidFill>
                    <a:srgbClr val="0000FF"/>
                  </a:solidFill>
                  <a:latin typeface="UTM Avo" panose="02040603050506020204" pitchFamily="18" charset="0"/>
                  <a:cs typeface="Times New Roman" panose="02020603050405020304" pitchFamily="18" charset="0"/>
                </a:rPr>
                <a:t> </a:t>
              </a:r>
              <a:r>
                <a:rPr lang="en-US" sz="3600" b="1" dirty="0" err="1" smtClean="0">
                  <a:solidFill>
                    <a:srgbClr val="0000FF"/>
                  </a:solidFill>
                  <a:latin typeface="UTM Avo" panose="02040603050506020204" pitchFamily="18" charset="0"/>
                  <a:cs typeface="Times New Roman" panose="02020603050405020304" pitchFamily="18" charset="0"/>
                </a:rPr>
                <a:t>tiếng</a:t>
              </a:r>
              <a:endParaRPr lang="vi-VN" sz="3600" b="1" dirty="0">
                <a:solidFill>
                  <a:srgbClr val="0000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rot="10800000" flipV="1">
            <a:off x="1428750" y="1993901"/>
            <a:ext cx="2992326" cy="830997"/>
          </a:xfrm>
          <a:prstGeom prst="rect">
            <a:avLst/>
          </a:prstGeom>
        </p:spPr>
        <p:txBody>
          <a:bodyPr wrap="square">
            <a:spAutoFit/>
          </a:bodyPr>
          <a:lstStyle/>
          <a:p>
            <a:r>
              <a:rPr lang="en-US" sz="4800" b="1" dirty="0" err="1" smtClean="0">
                <a:solidFill>
                  <a:srgbClr val="FF0000"/>
                </a:solidFill>
                <a:latin typeface="UTM Avo" panose="02040603050506020204" pitchFamily="18" charset="0"/>
                <a:cs typeface="Times New Roman" panose="02020603050405020304" pitchFamily="18" charset="0"/>
              </a:rPr>
              <a:t>bưng</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94760" y="1993901"/>
            <a:ext cx="936139"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b</a:t>
            </a:r>
            <a:endParaRPr lang="vi-VN" sz="4800" dirty="0">
              <a:latin typeface="Times New Roman" panose="02020603050405020304" pitchFamily="18" charset="0"/>
              <a:cs typeface="Times New Roman" panose="02020603050405020304" pitchFamily="18" charset="0"/>
            </a:endParaRPr>
          </a:p>
        </p:txBody>
      </p:sp>
      <p:sp>
        <p:nvSpPr>
          <p:cNvPr id="10" name="Rectangle 9"/>
          <p:cNvSpPr/>
          <p:nvPr/>
        </p:nvSpPr>
        <p:spPr>
          <a:xfrm>
            <a:off x="5350545" y="1993901"/>
            <a:ext cx="1598895"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smtClean="0">
                <a:latin typeface="UTM Avo" panose="02040603050506020204" pitchFamily="18" charset="0"/>
                <a:cs typeface="Times New Roman" panose="02020603050405020304" pitchFamily="18" charset="0"/>
              </a:rPr>
              <a:t>ưng</a:t>
            </a:r>
            <a:endParaRPr lang="vi-VN" sz="4800" dirty="0">
              <a:latin typeface="Times New Roman" panose="02020603050405020304" pitchFamily="18" charset="0"/>
              <a:cs typeface="Times New Roman" panose="02020603050405020304" pitchFamily="18" charset="0"/>
            </a:endParaRPr>
          </a:p>
        </p:txBody>
      </p:sp>
      <p:cxnSp>
        <p:nvCxnSpPr>
          <p:cNvPr id="11" name="Straight Connector 10"/>
          <p:cNvCxnSpPr>
            <a:stCxn id="9" idx="3"/>
            <a:endCxn id="10" idx="1"/>
          </p:cNvCxnSpPr>
          <p:nvPr/>
        </p:nvCxnSpPr>
        <p:spPr>
          <a:xfrm>
            <a:off x="4730899" y="2373812"/>
            <a:ext cx="619646" cy="0"/>
          </a:xfrm>
          <a:prstGeom prst="line">
            <a:avLst/>
          </a:prstGeom>
        </p:spPr>
        <p:style>
          <a:lnRef idx="1">
            <a:schemeClr val="dk1"/>
          </a:lnRef>
          <a:fillRef idx="0">
            <a:schemeClr val="dk1"/>
          </a:fillRef>
          <a:effectRef idx="0">
            <a:schemeClr val="dk1"/>
          </a:effectRef>
          <a:fontRef idx="minor">
            <a:schemeClr val="tx1"/>
          </a:fontRef>
        </p:style>
      </p:cxnSp>
      <p:sp>
        <p:nvSpPr>
          <p:cNvPr id="12" name="Rectangle 11"/>
          <p:cNvSpPr/>
          <p:nvPr/>
        </p:nvSpPr>
        <p:spPr>
          <a:xfrm>
            <a:off x="7722302" y="1993901"/>
            <a:ext cx="2056872"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smtClean="0">
                <a:latin typeface="UTM Avo" panose="02040603050506020204" pitchFamily="18" charset="0"/>
                <a:cs typeface="Times New Roman" panose="02020603050405020304" pitchFamily="18" charset="0"/>
              </a:rPr>
              <a:t>bư</a:t>
            </a:r>
            <a:r>
              <a:rPr lang="en-US" sz="4800" dirty="0" err="1" smtClean="0">
                <a:latin typeface="UTM Avo" panose="02040603050506020204" pitchFamily="18" charset="0"/>
                <a:cs typeface="Times New Roman" panose="02020603050405020304" pitchFamily="18" charset="0"/>
              </a:rPr>
              <a:t>ng</a:t>
            </a:r>
            <a:endParaRPr lang="vi-VN" sz="4800"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7006183" y="2373811"/>
            <a:ext cx="7100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6"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88042" y="456247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28750" y="3433905"/>
            <a:ext cx="3757203" cy="830997"/>
          </a:xfrm>
          <a:prstGeom prst="rect">
            <a:avLst/>
          </a:prstGeom>
          <a:noFill/>
        </p:spPr>
        <p:txBody>
          <a:bodyPr wrap="square" rtlCol="0">
            <a:spAutoFit/>
          </a:bodyPr>
          <a:lstStyle/>
          <a:p>
            <a:r>
              <a:rPr lang="en-US" sz="4800" b="1" dirty="0" err="1" smtClean="0">
                <a:solidFill>
                  <a:srgbClr val="FF0000"/>
                </a:solidFill>
                <a:latin typeface="UTM Avo" panose="02040603050506020204" pitchFamily="18" charset="0"/>
                <a:cs typeface="Times New Roman" panose="02020603050405020304" pitchFamily="18" charset="0"/>
              </a:rPr>
              <a:t>bưng</a:t>
            </a:r>
            <a:r>
              <a:rPr lang="en-US" sz="4800" b="1" dirty="0" smtClean="0">
                <a:solidFill>
                  <a:srgbClr val="FF0000"/>
                </a:solidFill>
                <a:latin typeface="UTM Avo" panose="02040603050506020204" pitchFamily="18" charset="0"/>
                <a:cs typeface="Times New Roman" panose="02020603050405020304" pitchFamily="18" charset="0"/>
              </a:rPr>
              <a:t> </a:t>
            </a:r>
            <a:r>
              <a:rPr lang="en-US" sz="4800" b="1" dirty="0" err="1" smtClean="0">
                <a:latin typeface="UTM Avo" panose="02040603050506020204" pitchFamily="18" charset="0"/>
                <a:cs typeface="Times New Roman" panose="02020603050405020304" pitchFamily="18" charset="0"/>
              </a:rPr>
              <a:t>bê</a:t>
            </a:r>
            <a:endParaRPr lang="vi-VN"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9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Box 23"/>
          <p:cNvSpPr txBox="1"/>
          <p:nvPr/>
        </p:nvSpPr>
        <p:spPr>
          <a:xfrm>
            <a:off x="3492370" y="1097280"/>
            <a:ext cx="5207259" cy="3154710"/>
          </a:xfrm>
          <a:prstGeom prst="rect">
            <a:avLst/>
          </a:prstGeom>
          <a:noFill/>
        </p:spPr>
        <p:txBody>
          <a:bodyPr wrap="none" rtlCol="0">
            <a:spAutoFit/>
          </a:bodyPr>
          <a:lstStyle/>
          <a:p>
            <a:pPr algn="ctr"/>
            <a:r>
              <a:rPr lang="en-US" sz="19900" b="1" dirty="0" err="1" smtClean="0">
                <a:solidFill>
                  <a:srgbClr val="0000FF"/>
                </a:solidFill>
                <a:latin typeface="UTM Avo" panose="02040603050506020204" pitchFamily="18" charset="0"/>
              </a:rPr>
              <a:t>Viết</a:t>
            </a:r>
            <a:endParaRPr lang="vi-VN" sz="19900" b="1" dirty="0">
              <a:solidFill>
                <a:srgbClr val="0000FF"/>
              </a:solidFill>
            </a:endParaRPr>
          </a:p>
        </p:txBody>
      </p:sp>
    </p:spTree>
    <p:extLst>
      <p:ext uri="{BB962C8B-B14F-4D97-AF65-F5344CB8AC3E}">
        <p14:creationId xmlns:p14="http://schemas.microsoft.com/office/powerpoint/2010/main" val="1073568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427279" y="846621"/>
            <a:ext cx="7547285" cy="5342634"/>
            <a:chOff x="224676" y="630817"/>
            <a:chExt cx="7232891" cy="5342634"/>
          </a:xfrm>
        </p:grpSpPr>
        <p:grpSp>
          <p:nvGrpSpPr>
            <p:cNvPr id="35" name="Group 34"/>
            <p:cNvGrpSpPr/>
            <p:nvPr/>
          </p:nvGrpSpPr>
          <p:grpSpPr>
            <a:xfrm>
              <a:off x="3069043" y="630817"/>
              <a:ext cx="4388524" cy="5342634"/>
              <a:chOff x="3775165" y="598807"/>
              <a:chExt cx="4513066" cy="5342634"/>
            </a:xfrm>
          </p:grpSpPr>
          <p:grpSp>
            <p:nvGrpSpPr>
              <p:cNvPr id="46" name="Group 45"/>
              <p:cNvGrpSpPr/>
              <p:nvPr/>
            </p:nvGrpSpPr>
            <p:grpSpPr>
              <a:xfrm>
                <a:off x="3775165" y="598807"/>
                <a:ext cx="1593518" cy="5342634"/>
                <a:chOff x="9031566" y="1187554"/>
                <a:chExt cx="1593518" cy="5342634"/>
              </a:xfrm>
            </p:grpSpPr>
            <p:pic>
              <p:nvPicPr>
                <p:cNvPr id="53" name="Picture 52"/>
                <p:cNvPicPr>
                  <a:picLocks noChangeAspect="1"/>
                </p:cNvPicPr>
                <p:nvPr/>
              </p:nvPicPr>
              <p:blipFill rotWithShape="1">
                <a:blip r:embed="rId2"/>
                <a:srcRect l="41349" t="39665" r="48607" b="25263"/>
                <a:stretch/>
              </p:blipFill>
              <p:spPr>
                <a:xfrm>
                  <a:off x="9044630" y="1187554"/>
                  <a:ext cx="1580454" cy="3131280"/>
                </a:xfrm>
                <a:prstGeom prst="rect">
                  <a:avLst/>
                </a:prstGeom>
              </p:spPr>
            </p:pic>
            <p:pic>
              <p:nvPicPr>
                <p:cNvPr id="54" name="Picture 53"/>
                <p:cNvPicPr>
                  <a:picLocks noChangeAspect="1"/>
                </p:cNvPicPr>
                <p:nvPr/>
              </p:nvPicPr>
              <p:blipFill rotWithShape="1">
                <a:blip r:embed="rId2"/>
                <a:srcRect l="41288" t="40463" r="48751" b="34105"/>
                <a:stretch/>
              </p:blipFill>
              <p:spPr>
                <a:xfrm>
                  <a:off x="9031566" y="4259555"/>
                  <a:ext cx="1567391" cy="2270633"/>
                </a:xfrm>
                <a:prstGeom prst="rect">
                  <a:avLst/>
                </a:prstGeom>
              </p:spPr>
            </p:pic>
          </p:grpSp>
          <p:grpSp>
            <p:nvGrpSpPr>
              <p:cNvPr id="47" name="Group 46"/>
              <p:cNvGrpSpPr/>
              <p:nvPr/>
            </p:nvGrpSpPr>
            <p:grpSpPr>
              <a:xfrm>
                <a:off x="4562405" y="598807"/>
                <a:ext cx="3725826" cy="5342634"/>
                <a:chOff x="6899258" y="1187554"/>
                <a:chExt cx="3725826" cy="5342634"/>
              </a:xfrm>
            </p:grpSpPr>
            <p:pic>
              <p:nvPicPr>
                <p:cNvPr id="48" name="Picture 47"/>
                <p:cNvPicPr>
                  <a:picLocks noChangeAspect="1"/>
                </p:cNvPicPr>
                <p:nvPr/>
              </p:nvPicPr>
              <p:blipFill rotWithShape="1">
                <a:blip r:embed="rId2"/>
                <a:srcRect l="27738" t="39665" r="48607" b="25263"/>
                <a:stretch/>
              </p:blipFill>
              <p:spPr>
                <a:xfrm>
                  <a:off x="6902854" y="1187554"/>
                  <a:ext cx="3722230" cy="3131280"/>
                </a:xfrm>
                <a:prstGeom prst="rect">
                  <a:avLst/>
                </a:prstGeom>
              </p:spPr>
            </p:pic>
            <p:pic>
              <p:nvPicPr>
                <p:cNvPr id="49" name="Picture 48"/>
                <p:cNvPicPr>
                  <a:picLocks noChangeAspect="1"/>
                </p:cNvPicPr>
                <p:nvPr/>
              </p:nvPicPr>
              <p:blipFill rotWithShape="1">
                <a:blip r:embed="rId2"/>
                <a:srcRect l="27738" t="40463" r="48751" b="34105"/>
                <a:stretch/>
              </p:blipFill>
              <p:spPr>
                <a:xfrm>
                  <a:off x="6899258" y="4259555"/>
                  <a:ext cx="3699700" cy="2270633"/>
                </a:xfrm>
                <a:prstGeom prst="rect">
                  <a:avLst/>
                </a:prstGeom>
              </p:spPr>
            </p:pic>
          </p:grpSp>
        </p:grpSp>
        <p:grpSp>
          <p:nvGrpSpPr>
            <p:cNvPr id="36" name="Group 35"/>
            <p:cNvGrpSpPr/>
            <p:nvPr/>
          </p:nvGrpSpPr>
          <p:grpSpPr>
            <a:xfrm>
              <a:off x="224676" y="630817"/>
              <a:ext cx="5761892" cy="5342634"/>
              <a:chOff x="3749058" y="1013985"/>
              <a:chExt cx="5925409" cy="5342634"/>
            </a:xfrm>
          </p:grpSpPr>
          <p:pic>
            <p:nvPicPr>
              <p:cNvPr id="37" name="Picture 36"/>
              <p:cNvPicPr>
                <a:picLocks noChangeAspect="1"/>
              </p:cNvPicPr>
              <p:nvPr/>
            </p:nvPicPr>
            <p:blipFill rotWithShape="1">
              <a:blip r:embed="rId2"/>
              <a:srcRect l="41349" t="39665" r="48992" b="25263"/>
              <a:stretch/>
            </p:blipFill>
            <p:spPr>
              <a:xfrm>
                <a:off x="8154632" y="1013985"/>
                <a:ext cx="1519834" cy="3131280"/>
              </a:xfrm>
              <a:prstGeom prst="rect">
                <a:avLst/>
              </a:prstGeom>
            </p:spPr>
          </p:pic>
          <p:pic>
            <p:nvPicPr>
              <p:cNvPr id="38" name="Picture 37"/>
              <p:cNvPicPr>
                <a:picLocks noChangeAspect="1"/>
              </p:cNvPicPr>
              <p:nvPr/>
            </p:nvPicPr>
            <p:blipFill rotWithShape="1">
              <a:blip r:embed="rId2"/>
              <a:srcRect l="41288" t="40463" r="48970" b="34105"/>
              <a:stretch/>
            </p:blipFill>
            <p:spPr>
              <a:xfrm>
                <a:off x="8141569" y="4085986"/>
                <a:ext cx="1532898" cy="2270633"/>
              </a:xfrm>
              <a:prstGeom prst="rect">
                <a:avLst/>
              </a:prstGeom>
            </p:spPr>
          </p:pic>
          <p:grpSp>
            <p:nvGrpSpPr>
              <p:cNvPr id="39" name="Group 38"/>
              <p:cNvGrpSpPr/>
              <p:nvPr/>
            </p:nvGrpSpPr>
            <p:grpSpPr>
              <a:xfrm>
                <a:off x="3749058" y="1013985"/>
                <a:ext cx="4513066" cy="5342634"/>
                <a:chOff x="3775165" y="598807"/>
                <a:chExt cx="4513066" cy="5342634"/>
              </a:xfrm>
            </p:grpSpPr>
            <p:grpSp>
              <p:nvGrpSpPr>
                <p:cNvPr id="40" name="Group 39"/>
                <p:cNvGrpSpPr/>
                <p:nvPr/>
              </p:nvGrpSpPr>
              <p:grpSpPr>
                <a:xfrm>
                  <a:off x="3775165" y="598807"/>
                  <a:ext cx="1593518" cy="5342634"/>
                  <a:chOff x="9031566" y="1187554"/>
                  <a:chExt cx="1593518" cy="5342634"/>
                </a:xfrm>
              </p:grpSpPr>
              <p:pic>
                <p:nvPicPr>
                  <p:cNvPr id="44" name="Picture 43"/>
                  <p:cNvPicPr>
                    <a:picLocks noChangeAspect="1"/>
                  </p:cNvPicPr>
                  <p:nvPr/>
                </p:nvPicPr>
                <p:blipFill rotWithShape="1">
                  <a:blip r:embed="rId2"/>
                  <a:srcRect l="41349" t="39665" r="48607" b="25263"/>
                  <a:stretch/>
                </p:blipFill>
                <p:spPr>
                  <a:xfrm>
                    <a:off x="9044630" y="1187554"/>
                    <a:ext cx="1580454" cy="3131280"/>
                  </a:xfrm>
                  <a:prstGeom prst="rect">
                    <a:avLst/>
                  </a:prstGeom>
                </p:spPr>
              </p:pic>
              <p:pic>
                <p:nvPicPr>
                  <p:cNvPr id="45" name="Picture 44"/>
                  <p:cNvPicPr>
                    <a:picLocks noChangeAspect="1"/>
                  </p:cNvPicPr>
                  <p:nvPr/>
                </p:nvPicPr>
                <p:blipFill rotWithShape="1">
                  <a:blip r:embed="rId2"/>
                  <a:srcRect l="41288" t="40463" r="48751" b="34105"/>
                  <a:stretch/>
                </p:blipFill>
                <p:spPr>
                  <a:xfrm>
                    <a:off x="9031566" y="4259555"/>
                    <a:ext cx="1567391" cy="2270633"/>
                  </a:xfrm>
                  <a:prstGeom prst="rect">
                    <a:avLst/>
                  </a:prstGeom>
                </p:spPr>
              </p:pic>
            </p:grpSp>
            <p:grpSp>
              <p:nvGrpSpPr>
                <p:cNvPr id="41" name="Group 40"/>
                <p:cNvGrpSpPr/>
                <p:nvPr/>
              </p:nvGrpSpPr>
              <p:grpSpPr>
                <a:xfrm>
                  <a:off x="4562405" y="598807"/>
                  <a:ext cx="3725826" cy="5342634"/>
                  <a:chOff x="6899258" y="1187554"/>
                  <a:chExt cx="3725826" cy="5342634"/>
                </a:xfrm>
              </p:grpSpPr>
              <p:pic>
                <p:nvPicPr>
                  <p:cNvPr id="42" name="Picture 41"/>
                  <p:cNvPicPr>
                    <a:picLocks noChangeAspect="1"/>
                  </p:cNvPicPr>
                  <p:nvPr/>
                </p:nvPicPr>
                <p:blipFill rotWithShape="1">
                  <a:blip r:embed="rId2"/>
                  <a:srcRect l="27738" t="39665" r="48607" b="25263"/>
                  <a:stretch/>
                </p:blipFill>
                <p:spPr>
                  <a:xfrm>
                    <a:off x="6902854" y="1187554"/>
                    <a:ext cx="3722230" cy="3131280"/>
                  </a:xfrm>
                  <a:prstGeom prst="rect">
                    <a:avLst/>
                  </a:prstGeom>
                </p:spPr>
              </p:pic>
              <p:pic>
                <p:nvPicPr>
                  <p:cNvPr id="43" name="Picture 42"/>
                  <p:cNvPicPr>
                    <a:picLocks noChangeAspect="1"/>
                  </p:cNvPicPr>
                  <p:nvPr/>
                </p:nvPicPr>
                <p:blipFill rotWithShape="1">
                  <a:blip r:embed="rId2"/>
                  <a:srcRect l="27738" t="40463" r="48751" b="34105"/>
                  <a:stretch/>
                </p:blipFill>
                <p:spPr>
                  <a:xfrm>
                    <a:off x="6899258" y="4259555"/>
                    <a:ext cx="3699700" cy="2270633"/>
                  </a:xfrm>
                  <a:prstGeom prst="rect">
                    <a:avLst/>
                  </a:prstGeom>
                </p:spPr>
              </p:pic>
            </p:grpSp>
          </p:grpSp>
        </p:grpSp>
      </p:grpSp>
      <p:sp>
        <p:nvSpPr>
          <p:cNvPr id="62" name="TextBox 61"/>
          <p:cNvSpPr txBox="1"/>
          <p:nvPr/>
        </p:nvSpPr>
        <p:spPr>
          <a:xfrm>
            <a:off x="2512985" y="819470"/>
            <a:ext cx="6639830" cy="4616648"/>
          </a:xfrm>
          <a:prstGeom prst="rect">
            <a:avLst/>
          </a:prstGeom>
          <a:noFill/>
        </p:spPr>
        <p:txBody>
          <a:bodyPr wrap="square" rtlCol="0">
            <a:spAutoFit/>
          </a:bodyPr>
          <a:lstStyle/>
          <a:p>
            <a:r>
              <a:rPr lang="vi-VN" sz="29400" dirty="0">
                <a:ln>
                  <a:solidFill>
                    <a:schemeClr val="bg1">
                      <a:lumMod val="85000"/>
                    </a:schemeClr>
                  </a:solidFill>
                </a:ln>
                <a:solidFill>
                  <a:schemeClr val="bg1">
                    <a:lumMod val="75000"/>
                  </a:schemeClr>
                </a:solidFill>
                <a:latin typeface="HP001 4 hàng" panose="020B0603050302020204" pitchFamily="34" charset="-93"/>
              </a:rPr>
              <a:t>Ŕ</a:t>
            </a:r>
            <a:r>
              <a:rPr lang="vi-VN" sz="29400" dirty="0" smtClean="0">
                <a:ln>
                  <a:solidFill>
                    <a:schemeClr val="bg1">
                      <a:lumMod val="85000"/>
                    </a:schemeClr>
                  </a:solidFill>
                </a:ln>
                <a:solidFill>
                  <a:schemeClr val="bg1">
                    <a:lumMod val="75000"/>
                  </a:schemeClr>
                </a:solidFill>
                <a:latin typeface="HP001 4 hàng" panose="020B0603050302020204" pitchFamily="34" charset="-93"/>
              </a:rPr>
              <a:t>nƑ</a:t>
            </a:r>
            <a:endParaRPr lang="vi-VN" sz="29400" dirty="0">
              <a:ln>
                <a:solidFill>
                  <a:schemeClr val="bg1">
                    <a:lumMod val="85000"/>
                  </a:schemeClr>
                </a:solidFill>
              </a:ln>
              <a:solidFill>
                <a:schemeClr val="bg1">
                  <a:lumMod val="75000"/>
                </a:schemeClr>
              </a:solidFill>
            </a:endParaRPr>
          </a:p>
        </p:txBody>
      </p:sp>
      <p:sp>
        <p:nvSpPr>
          <p:cNvPr id="24" name="Freeform 23"/>
          <p:cNvSpPr/>
          <p:nvPr/>
        </p:nvSpPr>
        <p:spPr>
          <a:xfrm>
            <a:off x="7585152" y="2455007"/>
            <a:ext cx="582120" cy="128892"/>
          </a:xfrm>
          <a:custGeom>
            <a:avLst/>
            <a:gdLst>
              <a:gd name="connsiteX0" fmla="*/ 559633 w 559633"/>
              <a:gd name="connsiteY0" fmla="*/ 109532 h 109532"/>
              <a:gd name="connsiteX1" fmla="*/ 442210 w 559633"/>
              <a:gd name="connsiteY1" fmla="*/ 29584 h 109532"/>
              <a:gd name="connsiteX2" fmla="*/ 234846 w 559633"/>
              <a:gd name="connsiteY2" fmla="*/ 2102 h 109532"/>
              <a:gd name="connsiteX3" fmla="*/ 0 w 559633"/>
              <a:gd name="connsiteY3" fmla="*/ 79551 h 109532"/>
              <a:gd name="connsiteX4" fmla="*/ 0 w 559633"/>
              <a:gd name="connsiteY4" fmla="*/ 79551 h 109532"/>
              <a:gd name="connsiteX0" fmla="*/ 559633 w 559633"/>
              <a:gd name="connsiteY0" fmla="*/ 107433 h 107433"/>
              <a:gd name="connsiteX1" fmla="*/ 442210 w 559633"/>
              <a:gd name="connsiteY1" fmla="*/ 27485 h 107433"/>
              <a:gd name="connsiteX2" fmla="*/ 234846 w 559633"/>
              <a:gd name="connsiteY2" fmla="*/ 3 h 107433"/>
              <a:gd name="connsiteX3" fmla="*/ 109571 w 559633"/>
              <a:gd name="connsiteY3" fmla="*/ 26237 h 107433"/>
              <a:gd name="connsiteX4" fmla="*/ 0 w 559633"/>
              <a:gd name="connsiteY4" fmla="*/ 77452 h 107433"/>
              <a:gd name="connsiteX5" fmla="*/ 0 w 559633"/>
              <a:gd name="connsiteY5" fmla="*/ 77452 h 107433"/>
              <a:gd name="connsiteX0" fmla="*/ 559633 w 559633"/>
              <a:gd name="connsiteY0" fmla="*/ 107432 h 107432"/>
              <a:gd name="connsiteX1" fmla="*/ 442210 w 559633"/>
              <a:gd name="connsiteY1" fmla="*/ 27484 h 107432"/>
              <a:gd name="connsiteX2" fmla="*/ 234846 w 559633"/>
              <a:gd name="connsiteY2" fmla="*/ 2 h 107432"/>
              <a:gd name="connsiteX3" fmla="*/ 109571 w 559633"/>
              <a:gd name="connsiteY3" fmla="*/ 26236 h 107432"/>
              <a:gd name="connsiteX4" fmla="*/ 39617 w 559633"/>
              <a:gd name="connsiteY4" fmla="*/ 61213 h 107432"/>
              <a:gd name="connsiteX5" fmla="*/ 0 w 559633"/>
              <a:gd name="connsiteY5" fmla="*/ 77451 h 107432"/>
              <a:gd name="connsiteX6" fmla="*/ 0 w 559633"/>
              <a:gd name="connsiteY6" fmla="*/ 77451 h 107432"/>
              <a:gd name="connsiteX0" fmla="*/ 559633 w 559633"/>
              <a:gd name="connsiteY0" fmla="*/ 107432 h 107432"/>
              <a:gd name="connsiteX1" fmla="*/ 442210 w 559633"/>
              <a:gd name="connsiteY1" fmla="*/ 27484 h 107432"/>
              <a:gd name="connsiteX2" fmla="*/ 234846 w 559633"/>
              <a:gd name="connsiteY2" fmla="*/ 2 h 107432"/>
              <a:gd name="connsiteX3" fmla="*/ 109571 w 559633"/>
              <a:gd name="connsiteY3" fmla="*/ 26236 h 107432"/>
              <a:gd name="connsiteX4" fmla="*/ 37119 w 559633"/>
              <a:gd name="connsiteY4" fmla="*/ 51220 h 107432"/>
              <a:gd name="connsiteX5" fmla="*/ 0 w 559633"/>
              <a:gd name="connsiteY5" fmla="*/ 77451 h 107432"/>
              <a:gd name="connsiteX6" fmla="*/ 0 w 559633"/>
              <a:gd name="connsiteY6" fmla="*/ 77451 h 107432"/>
              <a:gd name="connsiteX0" fmla="*/ 559633 w 559633"/>
              <a:gd name="connsiteY0" fmla="*/ 107432 h 107432"/>
              <a:gd name="connsiteX1" fmla="*/ 442210 w 559633"/>
              <a:gd name="connsiteY1" fmla="*/ 27484 h 107432"/>
              <a:gd name="connsiteX2" fmla="*/ 234846 w 559633"/>
              <a:gd name="connsiteY2" fmla="*/ 2 h 107432"/>
              <a:gd name="connsiteX3" fmla="*/ 109571 w 559633"/>
              <a:gd name="connsiteY3" fmla="*/ 26236 h 107432"/>
              <a:gd name="connsiteX4" fmla="*/ 37119 w 559633"/>
              <a:gd name="connsiteY4" fmla="*/ 58715 h 107432"/>
              <a:gd name="connsiteX5" fmla="*/ 0 w 559633"/>
              <a:gd name="connsiteY5" fmla="*/ 77451 h 107432"/>
              <a:gd name="connsiteX6" fmla="*/ 0 w 559633"/>
              <a:gd name="connsiteY6" fmla="*/ 77451 h 107432"/>
              <a:gd name="connsiteX0" fmla="*/ 559633 w 559633"/>
              <a:gd name="connsiteY0" fmla="*/ 110130 h 110130"/>
              <a:gd name="connsiteX1" fmla="*/ 442210 w 559633"/>
              <a:gd name="connsiteY1" fmla="*/ 30182 h 110130"/>
              <a:gd name="connsiteX2" fmla="*/ 334424 w 559633"/>
              <a:gd name="connsiteY2" fmla="*/ 3949 h 110130"/>
              <a:gd name="connsiteX3" fmla="*/ 234846 w 559633"/>
              <a:gd name="connsiteY3" fmla="*/ 2700 h 110130"/>
              <a:gd name="connsiteX4" fmla="*/ 109571 w 559633"/>
              <a:gd name="connsiteY4" fmla="*/ 28934 h 110130"/>
              <a:gd name="connsiteX5" fmla="*/ 37119 w 559633"/>
              <a:gd name="connsiteY5" fmla="*/ 61413 h 110130"/>
              <a:gd name="connsiteX6" fmla="*/ 0 w 559633"/>
              <a:gd name="connsiteY6" fmla="*/ 80149 h 110130"/>
              <a:gd name="connsiteX7" fmla="*/ 0 w 559633"/>
              <a:gd name="connsiteY7" fmla="*/ 80149 h 110130"/>
              <a:gd name="connsiteX0" fmla="*/ 559633 w 559633"/>
              <a:gd name="connsiteY0" fmla="*/ 110130 h 110130"/>
              <a:gd name="connsiteX1" fmla="*/ 521801 w 559633"/>
              <a:gd name="connsiteY1" fmla="*/ 71405 h 110130"/>
              <a:gd name="connsiteX2" fmla="*/ 442210 w 559633"/>
              <a:gd name="connsiteY2" fmla="*/ 30182 h 110130"/>
              <a:gd name="connsiteX3" fmla="*/ 334424 w 559633"/>
              <a:gd name="connsiteY3" fmla="*/ 3949 h 110130"/>
              <a:gd name="connsiteX4" fmla="*/ 234846 w 559633"/>
              <a:gd name="connsiteY4" fmla="*/ 2700 h 110130"/>
              <a:gd name="connsiteX5" fmla="*/ 109571 w 559633"/>
              <a:gd name="connsiteY5" fmla="*/ 28934 h 110130"/>
              <a:gd name="connsiteX6" fmla="*/ 37119 w 559633"/>
              <a:gd name="connsiteY6" fmla="*/ 61413 h 110130"/>
              <a:gd name="connsiteX7" fmla="*/ 0 w 559633"/>
              <a:gd name="connsiteY7" fmla="*/ 80149 h 110130"/>
              <a:gd name="connsiteX8" fmla="*/ 0 w 559633"/>
              <a:gd name="connsiteY8" fmla="*/ 80149 h 110130"/>
              <a:gd name="connsiteX0" fmla="*/ 559633 w 559633"/>
              <a:gd name="connsiteY0" fmla="*/ 110130 h 110130"/>
              <a:gd name="connsiteX1" fmla="*/ 521801 w 559633"/>
              <a:gd name="connsiteY1" fmla="*/ 76402 h 110130"/>
              <a:gd name="connsiteX2" fmla="*/ 442210 w 559633"/>
              <a:gd name="connsiteY2" fmla="*/ 30182 h 110130"/>
              <a:gd name="connsiteX3" fmla="*/ 334424 w 559633"/>
              <a:gd name="connsiteY3" fmla="*/ 3949 h 110130"/>
              <a:gd name="connsiteX4" fmla="*/ 234846 w 559633"/>
              <a:gd name="connsiteY4" fmla="*/ 2700 h 110130"/>
              <a:gd name="connsiteX5" fmla="*/ 109571 w 559633"/>
              <a:gd name="connsiteY5" fmla="*/ 28934 h 110130"/>
              <a:gd name="connsiteX6" fmla="*/ 37119 w 559633"/>
              <a:gd name="connsiteY6" fmla="*/ 61413 h 110130"/>
              <a:gd name="connsiteX7" fmla="*/ 0 w 559633"/>
              <a:gd name="connsiteY7" fmla="*/ 80149 h 110130"/>
              <a:gd name="connsiteX8" fmla="*/ 0 w 559633"/>
              <a:gd name="connsiteY8" fmla="*/ 80149 h 110130"/>
              <a:gd name="connsiteX0" fmla="*/ 572125 w 572125"/>
              <a:gd name="connsiteY0" fmla="*/ 112628 h 112628"/>
              <a:gd name="connsiteX1" fmla="*/ 521801 w 572125"/>
              <a:gd name="connsiteY1" fmla="*/ 76402 h 112628"/>
              <a:gd name="connsiteX2" fmla="*/ 442210 w 572125"/>
              <a:gd name="connsiteY2" fmla="*/ 30182 h 112628"/>
              <a:gd name="connsiteX3" fmla="*/ 334424 w 572125"/>
              <a:gd name="connsiteY3" fmla="*/ 3949 h 112628"/>
              <a:gd name="connsiteX4" fmla="*/ 234846 w 572125"/>
              <a:gd name="connsiteY4" fmla="*/ 2700 h 112628"/>
              <a:gd name="connsiteX5" fmla="*/ 109571 w 572125"/>
              <a:gd name="connsiteY5" fmla="*/ 28934 h 112628"/>
              <a:gd name="connsiteX6" fmla="*/ 37119 w 572125"/>
              <a:gd name="connsiteY6" fmla="*/ 61413 h 112628"/>
              <a:gd name="connsiteX7" fmla="*/ 0 w 572125"/>
              <a:gd name="connsiteY7" fmla="*/ 80149 h 112628"/>
              <a:gd name="connsiteX8" fmla="*/ 0 w 572125"/>
              <a:gd name="connsiteY8" fmla="*/ 80149 h 112628"/>
              <a:gd name="connsiteX0" fmla="*/ 572125 w 572125"/>
              <a:gd name="connsiteY0" fmla="*/ 112628 h 112628"/>
              <a:gd name="connsiteX1" fmla="*/ 521801 w 572125"/>
              <a:gd name="connsiteY1" fmla="*/ 76402 h 112628"/>
              <a:gd name="connsiteX2" fmla="*/ 442210 w 572125"/>
              <a:gd name="connsiteY2" fmla="*/ 30182 h 112628"/>
              <a:gd name="connsiteX3" fmla="*/ 334424 w 572125"/>
              <a:gd name="connsiteY3" fmla="*/ 3949 h 112628"/>
              <a:gd name="connsiteX4" fmla="*/ 234846 w 572125"/>
              <a:gd name="connsiteY4" fmla="*/ 2700 h 112628"/>
              <a:gd name="connsiteX5" fmla="*/ 109571 w 572125"/>
              <a:gd name="connsiteY5" fmla="*/ 28934 h 112628"/>
              <a:gd name="connsiteX6" fmla="*/ 37119 w 572125"/>
              <a:gd name="connsiteY6" fmla="*/ 61413 h 112628"/>
              <a:gd name="connsiteX7" fmla="*/ 0 w 572125"/>
              <a:gd name="connsiteY7" fmla="*/ 80149 h 112628"/>
              <a:gd name="connsiteX8" fmla="*/ 0 w 572125"/>
              <a:gd name="connsiteY8" fmla="*/ 80149 h 112628"/>
              <a:gd name="connsiteX0" fmla="*/ 572125 w 572125"/>
              <a:gd name="connsiteY0" fmla="*/ 112628 h 112628"/>
              <a:gd name="connsiteX1" fmla="*/ 541788 w 572125"/>
              <a:gd name="connsiteY1" fmla="*/ 98887 h 112628"/>
              <a:gd name="connsiteX2" fmla="*/ 521801 w 572125"/>
              <a:gd name="connsiteY2" fmla="*/ 76402 h 112628"/>
              <a:gd name="connsiteX3" fmla="*/ 442210 w 572125"/>
              <a:gd name="connsiteY3" fmla="*/ 30182 h 112628"/>
              <a:gd name="connsiteX4" fmla="*/ 334424 w 572125"/>
              <a:gd name="connsiteY4" fmla="*/ 3949 h 112628"/>
              <a:gd name="connsiteX5" fmla="*/ 234846 w 572125"/>
              <a:gd name="connsiteY5" fmla="*/ 2700 h 112628"/>
              <a:gd name="connsiteX6" fmla="*/ 109571 w 572125"/>
              <a:gd name="connsiteY6" fmla="*/ 28934 h 112628"/>
              <a:gd name="connsiteX7" fmla="*/ 37119 w 572125"/>
              <a:gd name="connsiteY7" fmla="*/ 61413 h 112628"/>
              <a:gd name="connsiteX8" fmla="*/ 0 w 572125"/>
              <a:gd name="connsiteY8" fmla="*/ 80149 h 112628"/>
              <a:gd name="connsiteX9" fmla="*/ 0 w 572125"/>
              <a:gd name="connsiteY9" fmla="*/ 80149 h 112628"/>
              <a:gd name="connsiteX0" fmla="*/ 572125 w 572125"/>
              <a:gd name="connsiteY0" fmla="*/ 112628 h 112628"/>
              <a:gd name="connsiteX1" fmla="*/ 541788 w 572125"/>
              <a:gd name="connsiteY1" fmla="*/ 91392 h 112628"/>
              <a:gd name="connsiteX2" fmla="*/ 521801 w 572125"/>
              <a:gd name="connsiteY2" fmla="*/ 76402 h 112628"/>
              <a:gd name="connsiteX3" fmla="*/ 442210 w 572125"/>
              <a:gd name="connsiteY3" fmla="*/ 30182 h 112628"/>
              <a:gd name="connsiteX4" fmla="*/ 334424 w 572125"/>
              <a:gd name="connsiteY4" fmla="*/ 3949 h 112628"/>
              <a:gd name="connsiteX5" fmla="*/ 234846 w 572125"/>
              <a:gd name="connsiteY5" fmla="*/ 2700 h 112628"/>
              <a:gd name="connsiteX6" fmla="*/ 109571 w 572125"/>
              <a:gd name="connsiteY6" fmla="*/ 28934 h 112628"/>
              <a:gd name="connsiteX7" fmla="*/ 37119 w 572125"/>
              <a:gd name="connsiteY7" fmla="*/ 61413 h 112628"/>
              <a:gd name="connsiteX8" fmla="*/ 0 w 572125"/>
              <a:gd name="connsiteY8" fmla="*/ 80149 h 112628"/>
              <a:gd name="connsiteX9" fmla="*/ 0 w 572125"/>
              <a:gd name="connsiteY9" fmla="*/ 80149 h 112628"/>
              <a:gd name="connsiteX0" fmla="*/ 572125 w 572125"/>
              <a:gd name="connsiteY0" fmla="*/ 112628 h 113578"/>
              <a:gd name="connsiteX1" fmla="*/ 549283 w 572125"/>
              <a:gd name="connsiteY1" fmla="*/ 111379 h 113578"/>
              <a:gd name="connsiteX2" fmla="*/ 521801 w 572125"/>
              <a:gd name="connsiteY2" fmla="*/ 76402 h 113578"/>
              <a:gd name="connsiteX3" fmla="*/ 442210 w 572125"/>
              <a:gd name="connsiteY3" fmla="*/ 30182 h 113578"/>
              <a:gd name="connsiteX4" fmla="*/ 334424 w 572125"/>
              <a:gd name="connsiteY4" fmla="*/ 3949 h 113578"/>
              <a:gd name="connsiteX5" fmla="*/ 234846 w 572125"/>
              <a:gd name="connsiteY5" fmla="*/ 2700 h 113578"/>
              <a:gd name="connsiteX6" fmla="*/ 109571 w 572125"/>
              <a:gd name="connsiteY6" fmla="*/ 28934 h 113578"/>
              <a:gd name="connsiteX7" fmla="*/ 37119 w 572125"/>
              <a:gd name="connsiteY7" fmla="*/ 61413 h 113578"/>
              <a:gd name="connsiteX8" fmla="*/ 0 w 572125"/>
              <a:gd name="connsiteY8" fmla="*/ 80149 h 113578"/>
              <a:gd name="connsiteX9" fmla="*/ 0 w 572125"/>
              <a:gd name="connsiteY9" fmla="*/ 80149 h 113578"/>
              <a:gd name="connsiteX0" fmla="*/ 572125 w 572125"/>
              <a:gd name="connsiteY0" fmla="*/ 112628 h 112628"/>
              <a:gd name="connsiteX1" fmla="*/ 556778 w 572125"/>
              <a:gd name="connsiteY1" fmla="*/ 103884 h 112628"/>
              <a:gd name="connsiteX2" fmla="*/ 521801 w 572125"/>
              <a:gd name="connsiteY2" fmla="*/ 76402 h 112628"/>
              <a:gd name="connsiteX3" fmla="*/ 442210 w 572125"/>
              <a:gd name="connsiteY3" fmla="*/ 30182 h 112628"/>
              <a:gd name="connsiteX4" fmla="*/ 334424 w 572125"/>
              <a:gd name="connsiteY4" fmla="*/ 3949 h 112628"/>
              <a:gd name="connsiteX5" fmla="*/ 234846 w 572125"/>
              <a:gd name="connsiteY5" fmla="*/ 2700 h 112628"/>
              <a:gd name="connsiteX6" fmla="*/ 109571 w 572125"/>
              <a:gd name="connsiteY6" fmla="*/ 28934 h 112628"/>
              <a:gd name="connsiteX7" fmla="*/ 37119 w 572125"/>
              <a:gd name="connsiteY7" fmla="*/ 61413 h 112628"/>
              <a:gd name="connsiteX8" fmla="*/ 0 w 572125"/>
              <a:gd name="connsiteY8" fmla="*/ 80149 h 112628"/>
              <a:gd name="connsiteX9" fmla="*/ 0 w 572125"/>
              <a:gd name="connsiteY9" fmla="*/ 80149 h 112628"/>
              <a:gd name="connsiteX0" fmla="*/ 574624 w 574624"/>
              <a:gd name="connsiteY0" fmla="*/ 125120 h 125120"/>
              <a:gd name="connsiteX1" fmla="*/ 556778 w 574624"/>
              <a:gd name="connsiteY1" fmla="*/ 103884 h 125120"/>
              <a:gd name="connsiteX2" fmla="*/ 521801 w 574624"/>
              <a:gd name="connsiteY2" fmla="*/ 76402 h 125120"/>
              <a:gd name="connsiteX3" fmla="*/ 442210 w 574624"/>
              <a:gd name="connsiteY3" fmla="*/ 30182 h 125120"/>
              <a:gd name="connsiteX4" fmla="*/ 334424 w 574624"/>
              <a:gd name="connsiteY4" fmla="*/ 3949 h 125120"/>
              <a:gd name="connsiteX5" fmla="*/ 234846 w 574624"/>
              <a:gd name="connsiteY5" fmla="*/ 2700 h 125120"/>
              <a:gd name="connsiteX6" fmla="*/ 109571 w 574624"/>
              <a:gd name="connsiteY6" fmla="*/ 28934 h 125120"/>
              <a:gd name="connsiteX7" fmla="*/ 37119 w 574624"/>
              <a:gd name="connsiteY7" fmla="*/ 61413 h 125120"/>
              <a:gd name="connsiteX8" fmla="*/ 0 w 574624"/>
              <a:gd name="connsiteY8" fmla="*/ 80149 h 125120"/>
              <a:gd name="connsiteX9" fmla="*/ 0 w 574624"/>
              <a:gd name="connsiteY9" fmla="*/ 80149 h 125120"/>
              <a:gd name="connsiteX0" fmla="*/ 582120 w 582120"/>
              <a:gd name="connsiteY0" fmla="*/ 125120 h 125120"/>
              <a:gd name="connsiteX1" fmla="*/ 556778 w 582120"/>
              <a:gd name="connsiteY1" fmla="*/ 103884 h 125120"/>
              <a:gd name="connsiteX2" fmla="*/ 521801 w 582120"/>
              <a:gd name="connsiteY2" fmla="*/ 76402 h 125120"/>
              <a:gd name="connsiteX3" fmla="*/ 442210 w 582120"/>
              <a:gd name="connsiteY3" fmla="*/ 30182 h 125120"/>
              <a:gd name="connsiteX4" fmla="*/ 334424 w 582120"/>
              <a:gd name="connsiteY4" fmla="*/ 3949 h 125120"/>
              <a:gd name="connsiteX5" fmla="*/ 234846 w 582120"/>
              <a:gd name="connsiteY5" fmla="*/ 2700 h 125120"/>
              <a:gd name="connsiteX6" fmla="*/ 109571 w 582120"/>
              <a:gd name="connsiteY6" fmla="*/ 28934 h 125120"/>
              <a:gd name="connsiteX7" fmla="*/ 37119 w 582120"/>
              <a:gd name="connsiteY7" fmla="*/ 61413 h 125120"/>
              <a:gd name="connsiteX8" fmla="*/ 0 w 582120"/>
              <a:gd name="connsiteY8" fmla="*/ 80149 h 125120"/>
              <a:gd name="connsiteX9" fmla="*/ 0 w 582120"/>
              <a:gd name="connsiteY9" fmla="*/ 80149 h 125120"/>
              <a:gd name="connsiteX0" fmla="*/ 582120 w 582120"/>
              <a:gd name="connsiteY0" fmla="*/ 125120 h 125120"/>
              <a:gd name="connsiteX1" fmla="*/ 556778 w 582120"/>
              <a:gd name="connsiteY1" fmla="*/ 103884 h 125120"/>
              <a:gd name="connsiteX2" fmla="*/ 521801 w 582120"/>
              <a:gd name="connsiteY2" fmla="*/ 76402 h 125120"/>
              <a:gd name="connsiteX3" fmla="*/ 476829 w 582120"/>
              <a:gd name="connsiteY3" fmla="*/ 41425 h 125120"/>
              <a:gd name="connsiteX4" fmla="*/ 442210 w 582120"/>
              <a:gd name="connsiteY4" fmla="*/ 30182 h 125120"/>
              <a:gd name="connsiteX5" fmla="*/ 334424 w 582120"/>
              <a:gd name="connsiteY5" fmla="*/ 3949 h 125120"/>
              <a:gd name="connsiteX6" fmla="*/ 234846 w 582120"/>
              <a:gd name="connsiteY6" fmla="*/ 2700 h 125120"/>
              <a:gd name="connsiteX7" fmla="*/ 109571 w 582120"/>
              <a:gd name="connsiteY7" fmla="*/ 28934 h 125120"/>
              <a:gd name="connsiteX8" fmla="*/ 37119 w 582120"/>
              <a:gd name="connsiteY8" fmla="*/ 61413 h 125120"/>
              <a:gd name="connsiteX9" fmla="*/ 0 w 582120"/>
              <a:gd name="connsiteY9" fmla="*/ 80149 h 125120"/>
              <a:gd name="connsiteX10" fmla="*/ 0 w 582120"/>
              <a:gd name="connsiteY10" fmla="*/ 80149 h 125120"/>
              <a:gd name="connsiteX0" fmla="*/ 582120 w 582120"/>
              <a:gd name="connsiteY0" fmla="*/ 125120 h 125120"/>
              <a:gd name="connsiteX1" fmla="*/ 556778 w 582120"/>
              <a:gd name="connsiteY1" fmla="*/ 103884 h 125120"/>
              <a:gd name="connsiteX2" fmla="*/ 521801 w 582120"/>
              <a:gd name="connsiteY2" fmla="*/ 76402 h 125120"/>
              <a:gd name="connsiteX3" fmla="*/ 476829 w 582120"/>
              <a:gd name="connsiteY3" fmla="*/ 46422 h 125120"/>
              <a:gd name="connsiteX4" fmla="*/ 442210 w 582120"/>
              <a:gd name="connsiteY4" fmla="*/ 30182 h 125120"/>
              <a:gd name="connsiteX5" fmla="*/ 334424 w 582120"/>
              <a:gd name="connsiteY5" fmla="*/ 3949 h 125120"/>
              <a:gd name="connsiteX6" fmla="*/ 234846 w 582120"/>
              <a:gd name="connsiteY6" fmla="*/ 2700 h 125120"/>
              <a:gd name="connsiteX7" fmla="*/ 109571 w 582120"/>
              <a:gd name="connsiteY7" fmla="*/ 28934 h 125120"/>
              <a:gd name="connsiteX8" fmla="*/ 37119 w 582120"/>
              <a:gd name="connsiteY8" fmla="*/ 61413 h 125120"/>
              <a:gd name="connsiteX9" fmla="*/ 0 w 582120"/>
              <a:gd name="connsiteY9" fmla="*/ 80149 h 125120"/>
              <a:gd name="connsiteX10" fmla="*/ 0 w 582120"/>
              <a:gd name="connsiteY10" fmla="*/ 80149 h 125120"/>
              <a:gd name="connsiteX0" fmla="*/ 582120 w 582120"/>
              <a:gd name="connsiteY0" fmla="*/ 124569 h 124569"/>
              <a:gd name="connsiteX1" fmla="*/ 556778 w 582120"/>
              <a:gd name="connsiteY1" fmla="*/ 103333 h 124569"/>
              <a:gd name="connsiteX2" fmla="*/ 521801 w 582120"/>
              <a:gd name="connsiteY2" fmla="*/ 75851 h 124569"/>
              <a:gd name="connsiteX3" fmla="*/ 476829 w 582120"/>
              <a:gd name="connsiteY3" fmla="*/ 45871 h 124569"/>
              <a:gd name="connsiteX4" fmla="*/ 442210 w 582120"/>
              <a:gd name="connsiteY4" fmla="*/ 29631 h 124569"/>
              <a:gd name="connsiteX5" fmla="*/ 404377 w 582120"/>
              <a:gd name="connsiteY5" fmla="*/ 18389 h 124569"/>
              <a:gd name="connsiteX6" fmla="*/ 334424 w 582120"/>
              <a:gd name="connsiteY6" fmla="*/ 3398 h 124569"/>
              <a:gd name="connsiteX7" fmla="*/ 234846 w 582120"/>
              <a:gd name="connsiteY7" fmla="*/ 2149 h 124569"/>
              <a:gd name="connsiteX8" fmla="*/ 109571 w 582120"/>
              <a:gd name="connsiteY8" fmla="*/ 28383 h 124569"/>
              <a:gd name="connsiteX9" fmla="*/ 37119 w 582120"/>
              <a:gd name="connsiteY9" fmla="*/ 60862 h 124569"/>
              <a:gd name="connsiteX10" fmla="*/ 0 w 582120"/>
              <a:gd name="connsiteY10" fmla="*/ 79598 h 124569"/>
              <a:gd name="connsiteX11" fmla="*/ 0 w 582120"/>
              <a:gd name="connsiteY11" fmla="*/ 79598 h 124569"/>
              <a:gd name="connsiteX0" fmla="*/ 582120 w 582120"/>
              <a:gd name="connsiteY0" fmla="*/ 124569 h 124569"/>
              <a:gd name="connsiteX1" fmla="*/ 556778 w 582120"/>
              <a:gd name="connsiteY1" fmla="*/ 103333 h 124569"/>
              <a:gd name="connsiteX2" fmla="*/ 521801 w 582120"/>
              <a:gd name="connsiteY2" fmla="*/ 75851 h 124569"/>
              <a:gd name="connsiteX3" fmla="*/ 476829 w 582120"/>
              <a:gd name="connsiteY3" fmla="*/ 45871 h 124569"/>
              <a:gd name="connsiteX4" fmla="*/ 442210 w 582120"/>
              <a:gd name="connsiteY4" fmla="*/ 29631 h 124569"/>
              <a:gd name="connsiteX5" fmla="*/ 404377 w 582120"/>
              <a:gd name="connsiteY5" fmla="*/ 15891 h 124569"/>
              <a:gd name="connsiteX6" fmla="*/ 334424 w 582120"/>
              <a:gd name="connsiteY6" fmla="*/ 3398 h 124569"/>
              <a:gd name="connsiteX7" fmla="*/ 234846 w 582120"/>
              <a:gd name="connsiteY7" fmla="*/ 2149 h 124569"/>
              <a:gd name="connsiteX8" fmla="*/ 109571 w 582120"/>
              <a:gd name="connsiteY8" fmla="*/ 28383 h 124569"/>
              <a:gd name="connsiteX9" fmla="*/ 37119 w 582120"/>
              <a:gd name="connsiteY9" fmla="*/ 60862 h 124569"/>
              <a:gd name="connsiteX10" fmla="*/ 0 w 582120"/>
              <a:gd name="connsiteY10" fmla="*/ 79598 h 124569"/>
              <a:gd name="connsiteX11" fmla="*/ 0 w 582120"/>
              <a:gd name="connsiteY11" fmla="*/ 79598 h 124569"/>
              <a:gd name="connsiteX0" fmla="*/ 582120 w 582120"/>
              <a:gd name="connsiteY0" fmla="*/ 124569 h 124569"/>
              <a:gd name="connsiteX1" fmla="*/ 556778 w 582120"/>
              <a:gd name="connsiteY1" fmla="*/ 103333 h 124569"/>
              <a:gd name="connsiteX2" fmla="*/ 521801 w 582120"/>
              <a:gd name="connsiteY2" fmla="*/ 75851 h 124569"/>
              <a:gd name="connsiteX3" fmla="*/ 476829 w 582120"/>
              <a:gd name="connsiteY3" fmla="*/ 45871 h 124569"/>
              <a:gd name="connsiteX4" fmla="*/ 442210 w 582120"/>
              <a:gd name="connsiteY4" fmla="*/ 29631 h 124569"/>
              <a:gd name="connsiteX5" fmla="*/ 404377 w 582120"/>
              <a:gd name="connsiteY5" fmla="*/ 13393 h 124569"/>
              <a:gd name="connsiteX6" fmla="*/ 334424 w 582120"/>
              <a:gd name="connsiteY6" fmla="*/ 3398 h 124569"/>
              <a:gd name="connsiteX7" fmla="*/ 234846 w 582120"/>
              <a:gd name="connsiteY7" fmla="*/ 2149 h 124569"/>
              <a:gd name="connsiteX8" fmla="*/ 109571 w 582120"/>
              <a:gd name="connsiteY8" fmla="*/ 28383 h 124569"/>
              <a:gd name="connsiteX9" fmla="*/ 37119 w 582120"/>
              <a:gd name="connsiteY9" fmla="*/ 60862 h 124569"/>
              <a:gd name="connsiteX10" fmla="*/ 0 w 582120"/>
              <a:gd name="connsiteY10" fmla="*/ 79598 h 124569"/>
              <a:gd name="connsiteX11" fmla="*/ 0 w 582120"/>
              <a:gd name="connsiteY11" fmla="*/ 79598 h 124569"/>
              <a:gd name="connsiteX0" fmla="*/ 582120 w 582120"/>
              <a:gd name="connsiteY0" fmla="*/ 127509 h 127509"/>
              <a:gd name="connsiteX1" fmla="*/ 556778 w 582120"/>
              <a:gd name="connsiteY1" fmla="*/ 106273 h 127509"/>
              <a:gd name="connsiteX2" fmla="*/ 521801 w 582120"/>
              <a:gd name="connsiteY2" fmla="*/ 78791 h 127509"/>
              <a:gd name="connsiteX3" fmla="*/ 476829 w 582120"/>
              <a:gd name="connsiteY3" fmla="*/ 48811 h 127509"/>
              <a:gd name="connsiteX4" fmla="*/ 442210 w 582120"/>
              <a:gd name="connsiteY4" fmla="*/ 32571 h 127509"/>
              <a:gd name="connsiteX5" fmla="*/ 404377 w 582120"/>
              <a:gd name="connsiteY5" fmla="*/ 16333 h 127509"/>
              <a:gd name="connsiteX6" fmla="*/ 334424 w 582120"/>
              <a:gd name="connsiteY6" fmla="*/ 1341 h 127509"/>
              <a:gd name="connsiteX7" fmla="*/ 234846 w 582120"/>
              <a:gd name="connsiteY7" fmla="*/ 5089 h 127509"/>
              <a:gd name="connsiteX8" fmla="*/ 109571 w 582120"/>
              <a:gd name="connsiteY8" fmla="*/ 31323 h 127509"/>
              <a:gd name="connsiteX9" fmla="*/ 37119 w 582120"/>
              <a:gd name="connsiteY9" fmla="*/ 63802 h 127509"/>
              <a:gd name="connsiteX10" fmla="*/ 0 w 582120"/>
              <a:gd name="connsiteY10" fmla="*/ 82538 h 127509"/>
              <a:gd name="connsiteX11" fmla="*/ 0 w 582120"/>
              <a:gd name="connsiteY11" fmla="*/ 82538 h 127509"/>
              <a:gd name="connsiteX0" fmla="*/ 582120 w 582120"/>
              <a:gd name="connsiteY0" fmla="*/ 126899 h 126899"/>
              <a:gd name="connsiteX1" fmla="*/ 556778 w 582120"/>
              <a:gd name="connsiteY1" fmla="*/ 105663 h 126899"/>
              <a:gd name="connsiteX2" fmla="*/ 521801 w 582120"/>
              <a:gd name="connsiteY2" fmla="*/ 78181 h 126899"/>
              <a:gd name="connsiteX3" fmla="*/ 476829 w 582120"/>
              <a:gd name="connsiteY3" fmla="*/ 48201 h 126899"/>
              <a:gd name="connsiteX4" fmla="*/ 442210 w 582120"/>
              <a:gd name="connsiteY4" fmla="*/ 31961 h 126899"/>
              <a:gd name="connsiteX5" fmla="*/ 404377 w 582120"/>
              <a:gd name="connsiteY5" fmla="*/ 15723 h 126899"/>
              <a:gd name="connsiteX6" fmla="*/ 334424 w 582120"/>
              <a:gd name="connsiteY6" fmla="*/ 731 h 126899"/>
              <a:gd name="connsiteX7" fmla="*/ 234846 w 582120"/>
              <a:gd name="connsiteY7" fmla="*/ 4479 h 126899"/>
              <a:gd name="connsiteX8" fmla="*/ 207006 w 582120"/>
              <a:gd name="connsiteY8" fmla="*/ 5728 h 126899"/>
              <a:gd name="connsiteX9" fmla="*/ 109571 w 582120"/>
              <a:gd name="connsiteY9" fmla="*/ 30713 h 126899"/>
              <a:gd name="connsiteX10" fmla="*/ 37119 w 582120"/>
              <a:gd name="connsiteY10" fmla="*/ 63192 h 126899"/>
              <a:gd name="connsiteX11" fmla="*/ 0 w 582120"/>
              <a:gd name="connsiteY11" fmla="*/ 81928 h 126899"/>
              <a:gd name="connsiteX12" fmla="*/ 0 w 582120"/>
              <a:gd name="connsiteY12" fmla="*/ 81928 h 126899"/>
              <a:gd name="connsiteX0" fmla="*/ 582120 w 582120"/>
              <a:gd name="connsiteY0" fmla="*/ 129752 h 129752"/>
              <a:gd name="connsiteX1" fmla="*/ 556778 w 582120"/>
              <a:gd name="connsiteY1" fmla="*/ 108516 h 129752"/>
              <a:gd name="connsiteX2" fmla="*/ 521801 w 582120"/>
              <a:gd name="connsiteY2" fmla="*/ 81034 h 129752"/>
              <a:gd name="connsiteX3" fmla="*/ 476829 w 582120"/>
              <a:gd name="connsiteY3" fmla="*/ 51054 h 129752"/>
              <a:gd name="connsiteX4" fmla="*/ 442210 w 582120"/>
              <a:gd name="connsiteY4" fmla="*/ 34814 h 129752"/>
              <a:gd name="connsiteX5" fmla="*/ 404377 w 582120"/>
              <a:gd name="connsiteY5" fmla="*/ 18576 h 129752"/>
              <a:gd name="connsiteX6" fmla="*/ 334424 w 582120"/>
              <a:gd name="connsiteY6" fmla="*/ 3584 h 129752"/>
              <a:gd name="connsiteX7" fmla="*/ 234846 w 582120"/>
              <a:gd name="connsiteY7" fmla="*/ 7332 h 129752"/>
              <a:gd name="connsiteX8" fmla="*/ 207006 w 582120"/>
              <a:gd name="connsiteY8" fmla="*/ 1086 h 129752"/>
              <a:gd name="connsiteX9" fmla="*/ 109571 w 582120"/>
              <a:gd name="connsiteY9" fmla="*/ 33566 h 129752"/>
              <a:gd name="connsiteX10" fmla="*/ 37119 w 582120"/>
              <a:gd name="connsiteY10" fmla="*/ 66045 h 129752"/>
              <a:gd name="connsiteX11" fmla="*/ 0 w 582120"/>
              <a:gd name="connsiteY11" fmla="*/ 84781 h 129752"/>
              <a:gd name="connsiteX12" fmla="*/ 0 w 582120"/>
              <a:gd name="connsiteY12" fmla="*/ 84781 h 129752"/>
              <a:gd name="connsiteX0" fmla="*/ 582120 w 582120"/>
              <a:gd name="connsiteY0" fmla="*/ 129722 h 129722"/>
              <a:gd name="connsiteX1" fmla="*/ 556778 w 582120"/>
              <a:gd name="connsiteY1" fmla="*/ 108486 h 129722"/>
              <a:gd name="connsiteX2" fmla="*/ 521801 w 582120"/>
              <a:gd name="connsiteY2" fmla="*/ 81004 h 129722"/>
              <a:gd name="connsiteX3" fmla="*/ 476829 w 582120"/>
              <a:gd name="connsiteY3" fmla="*/ 51024 h 129722"/>
              <a:gd name="connsiteX4" fmla="*/ 442210 w 582120"/>
              <a:gd name="connsiteY4" fmla="*/ 34784 h 129722"/>
              <a:gd name="connsiteX5" fmla="*/ 404377 w 582120"/>
              <a:gd name="connsiteY5" fmla="*/ 18546 h 129722"/>
              <a:gd name="connsiteX6" fmla="*/ 334424 w 582120"/>
              <a:gd name="connsiteY6" fmla="*/ 3554 h 129722"/>
              <a:gd name="connsiteX7" fmla="*/ 269465 w 582120"/>
              <a:gd name="connsiteY7" fmla="*/ 1056 h 129722"/>
              <a:gd name="connsiteX8" fmla="*/ 234846 w 582120"/>
              <a:gd name="connsiteY8" fmla="*/ 7302 h 129722"/>
              <a:gd name="connsiteX9" fmla="*/ 207006 w 582120"/>
              <a:gd name="connsiteY9" fmla="*/ 1056 h 129722"/>
              <a:gd name="connsiteX10" fmla="*/ 109571 w 582120"/>
              <a:gd name="connsiteY10" fmla="*/ 33536 h 129722"/>
              <a:gd name="connsiteX11" fmla="*/ 37119 w 582120"/>
              <a:gd name="connsiteY11" fmla="*/ 66015 h 129722"/>
              <a:gd name="connsiteX12" fmla="*/ 0 w 582120"/>
              <a:gd name="connsiteY12" fmla="*/ 84751 h 129722"/>
              <a:gd name="connsiteX13" fmla="*/ 0 w 582120"/>
              <a:gd name="connsiteY13" fmla="*/ 84751 h 129722"/>
              <a:gd name="connsiteX0" fmla="*/ 582120 w 582120"/>
              <a:gd name="connsiteY0" fmla="*/ 128892 h 128892"/>
              <a:gd name="connsiteX1" fmla="*/ 556778 w 582120"/>
              <a:gd name="connsiteY1" fmla="*/ 107656 h 128892"/>
              <a:gd name="connsiteX2" fmla="*/ 521801 w 582120"/>
              <a:gd name="connsiteY2" fmla="*/ 80174 h 128892"/>
              <a:gd name="connsiteX3" fmla="*/ 476829 w 582120"/>
              <a:gd name="connsiteY3" fmla="*/ 50194 h 128892"/>
              <a:gd name="connsiteX4" fmla="*/ 442210 w 582120"/>
              <a:gd name="connsiteY4" fmla="*/ 33954 h 128892"/>
              <a:gd name="connsiteX5" fmla="*/ 404377 w 582120"/>
              <a:gd name="connsiteY5" fmla="*/ 17716 h 128892"/>
              <a:gd name="connsiteX6" fmla="*/ 334424 w 582120"/>
              <a:gd name="connsiteY6" fmla="*/ 2724 h 128892"/>
              <a:gd name="connsiteX7" fmla="*/ 269465 w 582120"/>
              <a:gd name="connsiteY7" fmla="*/ 226 h 128892"/>
              <a:gd name="connsiteX8" fmla="*/ 234846 w 582120"/>
              <a:gd name="connsiteY8" fmla="*/ 6472 h 128892"/>
              <a:gd name="connsiteX9" fmla="*/ 207006 w 582120"/>
              <a:gd name="connsiteY9" fmla="*/ 7722 h 128892"/>
              <a:gd name="connsiteX10" fmla="*/ 109571 w 582120"/>
              <a:gd name="connsiteY10" fmla="*/ 32706 h 128892"/>
              <a:gd name="connsiteX11" fmla="*/ 37119 w 582120"/>
              <a:gd name="connsiteY11" fmla="*/ 65185 h 128892"/>
              <a:gd name="connsiteX12" fmla="*/ 0 w 582120"/>
              <a:gd name="connsiteY12" fmla="*/ 83921 h 128892"/>
              <a:gd name="connsiteX13" fmla="*/ 0 w 582120"/>
              <a:gd name="connsiteY13" fmla="*/ 83921 h 128892"/>
              <a:gd name="connsiteX0" fmla="*/ 582120 w 582120"/>
              <a:gd name="connsiteY0" fmla="*/ 130212 h 130212"/>
              <a:gd name="connsiteX1" fmla="*/ 556778 w 582120"/>
              <a:gd name="connsiteY1" fmla="*/ 108976 h 130212"/>
              <a:gd name="connsiteX2" fmla="*/ 521801 w 582120"/>
              <a:gd name="connsiteY2" fmla="*/ 81494 h 130212"/>
              <a:gd name="connsiteX3" fmla="*/ 476829 w 582120"/>
              <a:gd name="connsiteY3" fmla="*/ 51514 h 130212"/>
              <a:gd name="connsiteX4" fmla="*/ 442210 w 582120"/>
              <a:gd name="connsiteY4" fmla="*/ 35274 h 130212"/>
              <a:gd name="connsiteX5" fmla="*/ 404377 w 582120"/>
              <a:gd name="connsiteY5" fmla="*/ 19036 h 130212"/>
              <a:gd name="connsiteX6" fmla="*/ 334424 w 582120"/>
              <a:gd name="connsiteY6" fmla="*/ 4044 h 130212"/>
              <a:gd name="connsiteX7" fmla="*/ 269465 w 582120"/>
              <a:gd name="connsiteY7" fmla="*/ 1546 h 130212"/>
              <a:gd name="connsiteX8" fmla="*/ 234846 w 582120"/>
              <a:gd name="connsiteY8" fmla="*/ 297 h 130212"/>
              <a:gd name="connsiteX9" fmla="*/ 207006 w 582120"/>
              <a:gd name="connsiteY9" fmla="*/ 9042 h 130212"/>
              <a:gd name="connsiteX10" fmla="*/ 109571 w 582120"/>
              <a:gd name="connsiteY10" fmla="*/ 34026 h 130212"/>
              <a:gd name="connsiteX11" fmla="*/ 37119 w 582120"/>
              <a:gd name="connsiteY11" fmla="*/ 66505 h 130212"/>
              <a:gd name="connsiteX12" fmla="*/ 0 w 582120"/>
              <a:gd name="connsiteY12" fmla="*/ 85241 h 130212"/>
              <a:gd name="connsiteX13" fmla="*/ 0 w 582120"/>
              <a:gd name="connsiteY13" fmla="*/ 85241 h 130212"/>
              <a:gd name="connsiteX0" fmla="*/ 582120 w 582120"/>
              <a:gd name="connsiteY0" fmla="*/ 128892 h 128892"/>
              <a:gd name="connsiteX1" fmla="*/ 556778 w 582120"/>
              <a:gd name="connsiteY1" fmla="*/ 107656 h 128892"/>
              <a:gd name="connsiteX2" fmla="*/ 521801 w 582120"/>
              <a:gd name="connsiteY2" fmla="*/ 80174 h 128892"/>
              <a:gd name="connsiteX3" fmla="*/ 476829 w 582120"/>
              <a:gd name="connsiteY3" fmla="*/ 50194 h 128892"/>
              <a:gd name="connsiteX4" fmla="*/ 442210 w 582120"/>
              <a:gd name="connsiteY4" fmla="*/ 33954 h 128892"/>
              <a:gd name="connsiteX5" fmla="*/ 404377 w 582120"/>
              <a:gd name="connsiteY5" fmla="*/ 17716 h 128892"/>
              <a:gd name="connsiteX6" fmla="*/ 334424 w 582120"/>
              <a:gd name="connsiteY6" fmla="*/ 2724 h 128892"/>
              <a:gd name="connsiteX7" fmla="*/ 269465 w 582120"/>
              <a:gd name="connsiteY7" fmla="*/ 226 h 128892"/>
              <a:gd name="connsiteX8" fmla="*/ 234846 w 582120"/>
              <a:gd name="connsiteY8" fmla="*/ 6472 h 128892"/>
              <a:gd name="connsiteX9" fmla="*/ 207006 w 582120"/>
              <a:gd name="connsiteY9" fmla="*/ 7722 h 128892"/>
              <a:gd name="connsiteX10" fmla="*/ 109571 w 582120"/>
              <a:gd name="connsiteY10" fmla="*/ 32706 h 128892"/>
              <a:gd name="connsiteX11" fmla="*/ 37119 w 582120"/>
              <a:gd name="connsiteY11" fmla="*/ 65185 h 128892"/>
              <a:gd name="connsiteX12" fmla="*/ 0 w 582120"/>
              <a:gd name="connsiteY12" fmla="*/ 83921 h 128892"/>
              <a:gd name="connsiteX13" fmla="*/ 0 w 582120"/>
              <a:gd name="connsiteY13" fmla="*/ 83921 h 128892"/>
              <a:gd name="connsiteX0" fmla="*/ 582120 w 582120"/>
              <a:gd name="connsiteY0" fmla="*/ 128892 h 128892"/>
              <a:gd name="connsiteX1" fmla="*/ 556778 w 582120"/>
              <a:gd name="connsiteY1" fmla="*/ 107656 h 128892"/>
              <a:gd name="connsiteX2" fmla="*/ 521801 w 582120"/>
              <a:gd name="connsiteY2" fmla="*/ 80174 h 128892"/>
              <a:gd name="connsiteX3" fmla="*/ 476829 w 582120"/>
              <a:gd name="connsiteY3" fmla="*/ 50194 h 128892"/>
              <a:gd name="connsiteX4" fmla="*/ 442210 w 582120"/>
              <a:gd name="connsiteY4" fmla="*/ 33954 h 128892"/>
              <a:gd name="connsiteX5" fmla="*/ 404377 w 582120"/>
              <a:gd name="connsiteY5" fmla="*/ 17716 h 128892"/>
              <a:gd name="connsiteX6" fmla="*/ 334424 w 582120"/>
              <a:gd name="connsiteY6" fmla="*/ 2724 h 128892"/>
              <a:gd name="connsiteX7" fmla="*/ 269465 w 582120"/>
              <a:gd name="connsiteY7" fmla="*/ 226 h 128892"/>
              <a:gd name="connsiteX8" fmla="*/ 229849 w 582120"/>
              <a:gd name="connsiteY8" fmla="*/ 3973 h 128892"/>
              <a:gd name="connsiteX9" fmla="*/ 207006 w 582120"/>
              <a:gd name="connsiteY9" fmla="*/ 7722 h 128892"/>
              <a:gd name="connsiteX10" fmla="*/ 109571 w 582120"/>
              <a:gd name="connsiteY10" fmla="*/ 32706 h 128892"/>
              <a:gd name="connsiteX11" fmla="*/ 37119 w 582120"/>
              <a:gd name="connsiteY11" fmla="*/ 65185 h 128892"/>
              <a:gd name="connsiteX12" fmla="*/ 0 w 582120"/>
              <a:gd name="connsiteY12" fmla="*/ 83921 h 128892"/>
              <a:gd name="connsiteX13" fmla="*/ 0 w 582120"/>
              <a:gd name="connsiteY13" fmla="*/ 83921 h 12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120" h="128892">
                <a:moveTo>
                  <a:pt x="582120" y="128892"/>
                </a:moveTo>
                <a:cubicBezTo>
                  <a:pt x="577064" y="124936"/>
                  <a:pt x="565165" y="113694"/>
                  <a:pt x="556778" y="107656"/>
                </a:cubicBezTo>
                <a:cubicBezTo>
                  <a:pt x="548391" y="101618"/>
                  <a:pt x="535126" y="89751"/>
                  <a:pt x="521801" y="80174"/>
                </a:cubicBezTo>
                <a:cubicBezTo>
                  <a:pt x="508476" y="70597"/>
                  <a:pt x="490094" y="57897"/>
                  <a:pt x="476829" y="50194"/>
                </a:cubicBezTo>
                <a:cubicBezTo>
                  <a:pt x="463564" y="42491"/>
                  <a:pt x="454285" y="39367"/>
                  <a:pt x="442210" y="33954"/>
                </a:cubicBezTo>
                <a:cubicBezTo>
                  <a:pt x="430135" y="28541"/>
                  <a:pt x="422341" y="22088"/>
                  <a:pt x="404377" y="17716"/>
                </a:cubicBezTo>
                <a:cubicBezTo>
                  <a:pt x="386413" y="13344"/>
                  <a:pt x="356909" y="5223"/>
                  <a:pt x="334424" y="2724"/>
                </a:cubicBezTo>
                <a:cubicBezTo>
                  <a:pt x="311939" y="226"/>
                  <a:pt x="286061" y="-399"/>
                  <a:pt x="269465" y="226"/>
                </a:cubicBezTo>
                <a:cubicBezTo>
                  <a:pt x="252869" y="851"/>
                  <a:pt x="240259" y="2724"/>
                  <a:pt x="229849" y="3973"/>
                </a:cubicBezTo>
                <a:cubicBezTo>
                  <a:pt x="219439" y="5222"/>
                  <a:pt x="227885" y="3350"/>
                  <a:pt x="207006" y="7722"/>
                </a:cubicBezTo>
                <a:cubicBezTo>
                  <a:pt x="186127" y="12094"/>
                  <a:pt x="137886" y="23129"/>
                  <a:pt x="109571" y="32706"/>
                </a:cubicBezTo>
                <a:cubicBezTo>
                  <a:pt x="81256" y="42283"/>
                  <a:pt x="55381" y="56649"/>
                  <a:pt x="37119" y="65185"/>
                </a:cubicBezTo>
                <a:cubicBezTo>
                  <a:pt x="18857" y="73721"/>
                  <a:pt x="6187" y="80798"/>
                  <a:pt x="0" y="83921"/>
                </a:cubicBezTo>
                <a:lnTo>
                  <a:pt x="0" y="83921"/>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Freeform 24"/>
          <p:cNvSpPr/>
          <p:nvPr/>
        </p:nvSpPr>
        <p:spPr>
          <a:xfrm>
            <a:off x="7269680" y="2535181"/>
            <a:ext cx="325107" cy="769742"/>
          </a:xfrm>
          <a:custGeom>
            <a:avLst/>
            <a:gdLst>
              <a:gd name="connsiteX0" fmla="*/ 316340 w 316340"/>
              <a:gd name="connsiteY0" fmla="*/ 0 h 777507"/>
              <a:gd name="connsiteX1" fmla="*/ 163940 w 316340"/>
              <a:gd name="connsiteY1" fmla="*/ 142407 h 777507"/>
              <a:gd name="connsiteX2" fmla="*/ 49016 w 316340"/>
              <a:gd name="connsiteY2" fmla="*/ 364761 h 777507"/>
              <a:gd name="connsiteX3" fmla="*/ 1547 w 316340"/>
              <a:gd name="connsiteY3" fmla="*/ 577122 h 777507"/>
              <a:gd name="connsiteX4" fmla="*/ 11540 w 316340"/>
              <a:gd name="connsiteY4" fmla="*/ 762000 h 777507"/>
              <a:gd name="connsiteX5" fmla="*/ 11540 w 316340"/>
              <a:gd name="connsiteY5" fmla="*/ 754505 h 777507"/>
              <a:gd name="connsiteX0" fmla="*/ 323835 w 323835"/>
              <a:gd name="connsiteY0" fmla="*/ 0 h 780005"/>
              <a:gd name="connsiteX1" fmla="*/ 163940 w 323835"/>
              <a:gd name="connsiteY1" fmla="*/ 144905 h 780005"/>
              <a:gd name="connsiteX2" fmla="*/ 49016 w 323835"/>
              <a:gd name="connsiteY2" fmla="*/ 367259 h 780005"/>
              <a:gd name="connsiteX3" fmla="*/ 1547 w 323835"/>
              <a:gd name="connsiteY3" fmla="*/ 579620 h 780005"/>
              <a:gd name="connsiteX4" fmla="*/ 11540 w 323835"/>
              <a:gd name="connsiteY4" fmla="*/ 764498 h 780005"/>
              <a:gd name="connsiteX5" fmla="*/ 11540 w 323835"/>
              <a:gd name="connsiteY5" fmla="*/ 757003 h 780005"/>
              <a:gd name="connsiteX0" fmla="*/ 328832 w 328832"/>
              <a:gd name="connsiteY0" fmla="*/ 0 h 780005"/>
              <a:gd name="connsiteX1" fmla="*/ 163940 w 328832"/>
              <a:gd name="connsiteY1" fmla="*/ 144905 h 780005"/>
              <a:gd name="connsiteX2" fmla="*/ 49016 w 328832"/>
              <a:gd name="connsiteY2" fmla="*/ 367259 h 780005"/>
              <a:gd name="connsiteX3" fmla="*/ 1547 w 328832"/>
              <a:gd name="connsiteY3" fmla="*/ 579620 h 780005"/>
              <a:gd name="connsiteX4" fmla="*/ 11540 w 328832"/>
              <a:gd name="connsiteY4" fmla="*/ 764498 h 780005"/>
              <a:gd name="connsiteX5" fmla="*/ 11540 w 328832"/>
              <a:gd name="connsiteY5" fmla="*/ 757003 h 780005"/>
              <a:gd name="connsiteX0" fmla="*/ 323835 w 323835"/>
              <a:gd name="connsiteY0" fmla="*/ 0 h 785002"/>
              <a:gd name="connsiteX1" fmla="*/ 163940 w 323835"/>
              <a:gd name="connsiteY1" fmla="*/ 149902 h 785002"/>
              <a:gd name="connsiteX2" fmla="*/ 49016 w 323835"/>
              <a:gd name="connsiteY2" fmla="*/ 372256 h 785002"/>
              <a:gd name="connsiteX3" fmla="*/ 1547 w 323835"/>
              <a:gd name="connsiteY3" fmla="*/ 584617 h 785002"/>
              <a:gd name="connsiteX4" fmla="*/ 11540 w 323835"/>
              <a:gd name="connsiteY4" fmla="*/ 769495 h 785002"/>
              <a:gd name="connsiteX5" fmla="*/ 11540 w 323835"/>
              <a:gd name="connsiteY5" fmla="*/ 762000 h 785002"/>
              <a:gd name="connsiteX0" fmla="*/ 326333 w 326333"/>
              <a:gd name="connsiteY0" fmla="*/ 0 h 780005"/>
              <a:gd name="connsiteX1" fmla="*/ 163940 w 326333"/>
              <a:gd name="connsiteY1" fmla="*/ 144905 h 780005"/>
              <a:gd name="connsiteX2" fmla="*/ 49016 w 326333"/>
              <a:gd name="connsiteY2" fmla="*/ 367259 h 780005"/>
              <a:gd name="connsiteX3" fmla="*/ 1547 w 326333"/>
              <a:gd name="connsiteY3" fmla="*/ 579620 h 780005"/>
              <a:gd name="connsiteX4" fmla="*/ 11540 w 326333"/>
              <a:gd name="connsiteY4" fmla="*/ 764498 h 780005"/>
              <a:gd name="connsiteX5" fmla="*/ 11540 w 326333"/>
              <a:gd name="connsiteY5" fmla="*/ 757003 h 780005"/>
              <a:gd name="connsiteX0" fmla="*/ 326333 w 326333"/>
              <a:gd name="connsiteY0" fmla="*/ 0 h 780005"/>
              <a:gd name="connsiteX1" fmla="*/ 166438 w 326333"/>
              <a:gd name="connsiteY1" fmla="*/ 147404 h 780005"/>
              <a:gd name="connsiteX2" fmla="*/ 49016 w 326333"/>
              <a:gd name="connsiteY2" fmla="*/ 367259 h 780005"/>
              <a:gd name="connsiteX3" fmla="*/ 1547 w 326333"/>
              <a:gd name="connsiteY3" fmla="*/ 579620 h 780005"/>
              <a:gd name="connsiteX4" fmla="*/ 11540 w 326333"/>
              <a:gd name="connsiteY4" fmla="*/ 764498 h 780005"/>
              <a:gd name="connsiteX5" fmla="*/ 11540 w 326333"/>
              <a:gd name="connsiteY5" fmla="*/ 757003 h 780005"/>
              <a:gd name="connsiteX0" fmla="*/ 324027 w 324027"/>
              <a:gd name="connsiteY0" fmla="*/ 0 h 780005"/>
              <a:gd name="connsiteX1" fmla="*/ 164132 w 324027"/>
              <a:gd name="connsiteY1" fmla="*/ 147404 h 780005"/>
              <a:gd name="connsiteX2" fmla="*/ 46710 w 324027"/>
              <a:gd name="connsiteY2" fmla="*/ 367259 h 780005"/>
              <a:gd name="connsiteX3" fmla="*/ 1740 w 324027"/>
              <a:gd name="connsiteY3" fmla="*/ 579620 h 780005"/>
              <a:gd name="connsiteX4" fmla="*/ 9234 w 324027"/>
              <a:gd name="connsiteY4" fmla="*/ 764498 h 780005"/>
              <a:gd name="connsiteX5" fmla="*/ 9234 w 324027"/>
              <a:gd name="connsiteY5" fmla="*/ 757003 h 780005"/>
              <a:gd name="connsiteX0" fmla="*/ 325107 w 325107"/>
              <a:gd name="connsiteY0" fmla="*/ 0 h 769742"/>
              <a:gd name="connsiteX1" fmla="*/ 165212 w 325107"/>
              <a:gd name="connsiteY1" fmla="*/ 147404 h 769742"/>
              <a:gd name="connsiteX2" fmla="*/ 47790 w 325107"/>
              <a:gd name="connsiteY2" fmla="*/ 367259 h 769742"/>
              <a:gd name="connsiteX3" fmla="*/ 2820 w 325107"/>
              <a:gd name="connsiteY3" fmla="*/ 579620 h 769742"/>
              <a:gd name="connsiteX4" fmla="*/ 5318 w 325107"/>
              <a:gd name="connsiteY4" fmla="*/ 724525 h 769742"/>
              <a:gd name="connsiteX5" fmla="*/ 10314 w 325107"/>
              <a:gd name="connsiteY5" fmla="*/ 764498 h 769742"/>
              <a:gd name="connsiteX6" fmla="*/ 10314 w 325107"/>
              <a:gd name="connsiteY6" fmla="*/ 757003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07" h="769742">
                <a:moveTo>
                  <a:pt x="325107" y="0"/>
                </a:moveTo>
                <a:cubicBezTo>
                  <a:pt x="271184" y="40807"/>
                  <a:pt x="211432" y="86194"/>
                  <a:pt x="165212" y="147404"/>
                </a:cubicBezTo>
                <a:cubicBezTo>
                  <a:pt x="118993" y="208614"/>
                  <a:pt x="74855" y="295223"/>
                  <a:pt x="47790" y="367259"/>
                </a:cubicBezTo>
                <a:cubicBezTo>
                  <a:pt x="20725" y="439295"/>
                  <a:pt x="9899" y="520076"/>
                  <a:pt x="2820" y="579620"/>
                </a:cubicBezTo>
                <a:cubicBezTo>
                  <a:pt x="-4259" y="639164"/>
                  <a:pt x="4069" y="693712"/>
                  <a:pt x="5318" y="724525"/>
                </a:cubicBezTo>
                <a:cubicBezTo>
                  <a:pt x="6567" y="755338"/>
                  <a:pt x="9481" y="759085"/>
                  <a:pt x="10314" y="764498"/>
                </a:cubicBezTo>
                <a:cubicBezTo>
                  <a:pt x="11147" y="769911"/>
                  <a:pt x="11146" y="775532"/>
                  <a:pt x="10314" y="757003"/>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Freeform 25"/>
          <p:cNvSpPr/>
          <p:nvPr/>
        </p:nvSpPr>
        <p:spPr>
          <a:xfrm>
            <a:off x="7282492" y="3307173"/>
            <a:ext cx="524656" cy="544643"/>
          </a:xfrm>
          <a:custGeom>
            <a:avLst/>
            <a:gdLst>
              <a:gd name="connsiteX0" fmla="*/ 0 w 512164"/>
              <a:gd name="connsiteY0" fmla="*/ 0 h 489679"/>
              <a:gd name="connsiteX1" fmla="*/ 69954 w 512164"/>
              <a:gd name="connsiteY1" fmla="*/ 174886 h 489679"/>
              <a:gd name="connsiteX2" fmla="*/ 179882 w 512164"/>
              <a:gd name="connsiteY2" fmla="*/ 324787 h 489679"/>
              <a:gd name="connsiteX3" fmla="*/ 279816 w 512164"/>
              <a:gd name="connsiteY3" fmla="*/ 404735 h 489679"/>
              <a:gd name="connsiteX4" fmla="*/ 369757 w 512164"/>
              <a:gd name="connsiteY4" fmla="*/ 449705 h 489679"/>
              <a:gd name="connsiteX5" fmla="*/ 512164 w 512164"/>
              <a:gd name="connsiteY5" fmla="*/ 489679 h 489679"/>
              <a:gd name="connsiteX6" fmla="*/ 512164 w 512164"/>
              <a:gd name="connsiteY6" fmla="*/ 489679 h 489679"/>
              <a:gd name="connsiteX0" fmla="*/ 0 w 517160"/>
              <a:gd name="connsiteY0" fmla="*/ 0 h 509666"/>
              <a:gd name="connsiteX1" fmla="*/ 74950 w 517160"/>
              <a:gd name="connsiteY1" fmla="*/ 194873 h 509666"/>
              <a:gd name="connsiteX2" fmla="*/ 184878 w 517160"/>
              <a:gd name="connsiteY2" fmla="*/ 344774 h 509666"/>
              <a:gd name="connsiteX3" fmla="*/ 284812 w 517160"/>
              <a:gd name="connsiteY3" fmla="*/ 424722 h 509666"/>
              <a:gd name="connsiteX4" fmla="*/ 374753 w 517160"/>
              <a:gd name="connsiteY4" fmla="*/ 469692 h 509666"/>
              <a:gd name="connsiteX5" fmla="*/ 517160 w 517160"/>
              <a:gd name="connsiteY5" fmla="*/ 509666 h 509666"/>
              <a:gd name="connsiteX6" fmla="*/ 517160 w 517160"/>
              <a:gd name="connsiteY6" fmla="*/ 509666 h 509666"/>
              <a:gd name="connsiteX0" fmla="*/ 0 w 519659"/>
              <a:gd name="connsiteY0" fmla="*/ 0 h 529653"/>
              <a:gd name="connsiteX1" fmla="*/ 77449 w 519659"/>
              <a:gd name="connsiteY1" fmla="*/ 214860 h 529653"/>
              <a:gd name="connsiteX2" fmla="*/ 187377 w 519659"/>
              <a:gd name="connsiteY2" fmla="*/ 364761 h 529653"/>
              <a:gd name="connsiteX3" fmla="*/ 287311 w 519659"/>
              <a:gd name="connsiteY3" fmla="*/ 444709 h 529653"/>
              <a:gd name="connsiteX4" fmla="*/ 377252 w 519659"/>
              <a:gd name="connsiteY4" fmla="*/ 489679 h 529653"/>
              <a:gd name="connsiteX5" fmla="*/ 519659 w 519659"/>
              <a:gd name="connsiteY5" fmla="*/ 529653 h 529653"/>
              <a:gd name="connsiteX6" fmla="*/ 519659 w 519659"/>
              <a:gd name="connsiteY6" fmla="*/ 529653 h 529653"/>
              <a:gd name="connsiteX0" fmla="*/ 0 w 524656"/>
              <a:gd name="connsiteY0" fmla="*/ 0 h 539647"/>
              <a:gd name="connsiteX1" fmla="*/ 82446 w 524656"/>
              <a:gd name="connsiteY1" fmla="*/ 224854 h 539647"/>
              <a:gd name="connsiteX2" fmla="*/ 192374 w 524656"/>
              <a:gd name="connsiteY2" fmla="*/ 374755 h 539647"/>
              <a:gd name="connsiteX3" fmla="*/ 292308 w 524656"/>
              <a:gd name="connsiteY3" fmla="*/ 454703 h 539647"/>
              <a:gd name="connsiteX4" fmla="*/ 382249 w 524656"/>
              <a:gd name="connsiteY4" fmla="*/ 499673 h 539647"/>
              <a:gd name="connsiteX5" fmla="*/ 524656 w 524656"/>
              <a:gd name="connsiteY5" fmla="*/ 539647 h 539647"/>
              <a:gd name="connsiteX6" fmla="*/ 524656 w 524656"/>
              <a:gd name="connsiteY6" fmla="*/ 539647 h 539647"/>
              <a:gd name="connsiteX0" fmla="*/ 0 w 524656"/>
              <a:gd name="connsiteY0" fmla="*/ 0 h 544643"/>
              <a:gd name="connsiteX1" fmla="*/ 82446 w 524656"/>
              <a:gd name="connsiteY1" fmla="*/ 229850 h 544643"/>
              <a:gd name="connsiteX2" fmla="*/ 192374 w 524656"/>
              <a:gd name="connsiteY2" fmla="*/ 379751 h 544643"/>
              <a:gd name="connsiteX3" fmla="*/ 292308 w 524656"/>
              <a:gd name="connsiteY3" fmla="*/ 459699 h 544643"/>
              <a:gd name="connsiteX4" fmla="*/ 382249 w 524656"/>
              <a:gd name="connsiteY4" fmla="*/ 504669 h 544643"/>
              <a:gd name="connsiteX5" fmla="*/ 524656 w 524656"/>
              <a:gd name="connsiteY5" fmla="*/ 544643 h 544643"/>
              <a:gd name="connsiteX6" fmla="*/ 524656 w 524656"/>
              <a:gd name="connsiteY6" fmla="*/ 544643 h 544643"/>
              <a:gd name="connsiteX0" fmla="*/ 0 w 524656"/>
              <a:gd name="connsiteY0" fmla="*/ 0 h 544643"/>
              <a:gd name="connsiteX1" fmla="*/ 14991 w 524656"/>
              <a:gd name="connsiteY1" fmla="*/ 92441 h 544643"/>
              <a:gd name="connsiteX2" fmla="*/ 82446 w 524656"/>
              <a:gd name="connsiteY2" fmla="*/ 229850 h 544643"/>
              <a:gd name="connsiteX3" fmla="*/ 192374 w 524656"/>
              <a:gd name="connsiteY3" fmla="*/ 379751 h 544643"/>
              <a:gd name="connsiteX4" fmla="*/ 292308 w 524656"/>
              <a:gd name="connsiteY4" fmla="*/ 459699 h 544643"/>
              <a:gd name="connsiteX5" fmla="*/ 382249 w 524656"/>
              <a:gd name="connsiteY5" fmla="*/ 504669 h 544643"/>
              <a:gd name="connsiteX6" fmla="*/ 524656 w 524656"/>
              <a:gd name="connsiteY6" fmla="*/ 544643 h 544643"/>
              <a:gd name="connsiteX7" fmla="*/ 524656 w 524656"/>
              <a:gd name="connsiteY7" fmla="*/ 544643 h 544643"/>
              <a:gd name="connsiteX0" fmla="*/ 0 w 524656"/>
              <a:gd name="connsiteY0" fmla="*/ 0 h 544643"/>
              <a:gd name="connsiteX1" fmla="*/ 22486 w 524656"/>
              <a:gd name="connsiteY1" fmla="*/ 92441 h 544643"/>
              <a:gd name="connsiteX2" fmla="*/ 82446 w 524656"/>
              <a:gd name="connsiteY2" fmla="*/ 229850 h 544643"/>
              <a:gd name="connsiteX3" fmla="*/ 192374 w 524656"/>
              <a:gd name="connsiteY3" fmla="*/ 379751 h 544643"/>
              <a:gd name="connsiteX4" fmla="*/ 292308 w 524656"/>
              <a:gd name="connsiteY4" fmla="*/ 459699 h 544643"/>
              <a:gd name="connsiteX5" fmla="*/ 382249 w 524656"/>
              <a:gd name="connsiteY5" fmla="*/ 504669 h 544643"/>
              <a:gd name="connsiteX6" fmla="*/ 524656 w 524656"/>
              <a:gd name="connsiteY6" fmla="*/ 544643 h 544643"/>
              <a:gd name="connsiteX7" fmla="*/ 524656 w 524656"/>
              <a:gd name="connsiteY7" fmla="*/ 544643 h 544643"/>
              <a:gd name="connsiteX0" fmla="*/ 0 w 524656"/>
              <a:gd name="connsiteY0" fmla="*/ 0 h 544643"/>
              <a:gd name="connsiteX1" fmla="*/ 22486 w 524656"/>
              <a:gd name="connsiteY1" fmla="*/ 92441 h 544643"/>
              <a:gd name="connsiteX2" fmla="*/ 82446 w 524656"/>
              <a:gd name="connsiteY2" fmla="*/ 229850 h 544643"/>
              <a:gd name="connsiteX3" fmla="*/ 192374 w 524656"/>
              <a:gd name="connsiteY3" fmla="*/ 379751 h 544643"/>
              <a:gd name="connsiteX4" fmla="*/ 217358 w 524656"/>
              <a:gd name="connsiteY4" fmla="*/ 407234 h 544643"/>
              <a:gd name="connsiteX5" fmla="*/ 292308 w 524656"/>
              <a:gd name="connsiteY5" fmla="*/ 459699 h 544643"/>
              <a:gd name="connsiteX6" fmla="*/ 382249 w 524656"/>
              <a:gd name="connsiteY6" fmla="*/ 504669 h 544643"/>
              <a:gd name="connsiteX7" fmla="*/ 524656 w 524656"/>
              <a:gd name="connsiteY7" fmla="*/ 544643 h 544643"/>
              <a:gd name="connsiteX8" fmla="*/ 524656 w 524656"/>
              <a:gd name="connsiteY8" fmla="*/ 544643 h 544643"/>
              <a:gd name="connsiteX0" fmla="*/ 0 w 524656"/>
              <a:gd name="connsiteY0" fmla="*/ 0 h 544643"/>
              <a:gd name="connsiteX1" fmla="*/ 22486 w 524656"/>
              <a:gd name="connsiteY1" fmla="*/ 92441 h 544643"/>
              <a:gd name="connsiteX2" fmla="*/ 82446 w 524656"/>
              <a:gd name="connsiteY2" fmla="*/ 229850 h 544643"/>
              <a:gd name="connsiteX3" fmla="*/ 139909 w 524656"/>
              <a:gd name="connsiteY3" fmla="*/ 319792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9909 w 524656"/>
              <a:gd name="connsiteY3" fmla="*/ 327287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4906 w 524656"/>
              <a:gd name="connsiteY3" fmla="*/ 322291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4906 w 524656"/>
              <a:gd name="connsiteY3" fmla="*/ 322291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4906 w 524656"/>
              <a:gd name="connsiteY3" fmla="*/ 322291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4906 w 524656"/>
              <a:gd name="connsiteY3" fmla="*/ 322291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27288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7404 w 524656"/>
              <a:gd name="connsiteY3" fmla="*/ 324790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47404 w 524656"/>
              <a:gd name="connsiteY3" fmla="*/ 324790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192374 w 524656"/>
              <a:gd name="connsiteY4" fmla="*/ 379751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17358 w 524656"/>
              <a:gd name="connsiteY5" fmla="*/ 407234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382249 w 524656"/>
              <a:gd name="connsiteY7" fmla="*/ 504669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7221 h 544643"/>
              <a:gd name="connsiteX6" fmla="*/ 292308 w 524656"/>
              <a:gd name="connsiteY6" fmla="*/ 459699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92308 w 524656"/>
              <a:gd name="connsiteY6" fmla="*/ 459699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92308 w 524656"/>
              <a:gd name="connsiteY6" fmla="*/ 464696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94806 w 524656"/>
              <a:gd name="connsiteY6" fmla="*/ 462197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4723 h 544643"/>
              <a:gd name="connsiteX6" fmla="*/ 294806 w 524656"/>
              <a:gd name="connsiteY6" fmla="*/ 462197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94806 w 524656"/>
              <a:gd name="connsiteY6" fmla="*/ 462197 h 544643"/>
              <a:gd name="connsiteX7" fmla="*/ 412229 w 524656"/>
              <a:gd name="connsiteY7" fmla="*/ 512164 h 544643"/>
              <a:gd name="connsiteX8" fmla="*/ 524656 w 524656"/>
              <a:gd name="connsiteY8" fmla="*/ 544643 h 544643"/>
              <a:gd name="connsiteX9" fmla="*/ 524656 w 524656"/>
              <a:gd name="connsiteY9"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69824 w 524656"/>
              <a:gd name="connsiteY6" fmla="*/ 449706 h 544643"/>
              <a:gd name="connsiteX7" fmla="*/ 294806 w 524656"/>
              <a:gd name="connsiteY7" fmla="*/ 462197 h 544643"/>
              <a:gd name="connsiteX8" fmla="*/ 412229 w 524656"/>
              <a:gd name="connsiteY8" fmla="*/ 512164 h 544643"/>
              <a:gd name="connsiteX9" fmla="*/ 524656 w 524656"/>
              <a:gd name="connsiteY9" fmla="*/ 544643 h 544643"/>
              <a:gd name="connsiteX10" fmla="*/ 524656 w 524656"/>
              <a:gd name="connsiteY10"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412229 w 524656"/>
              <a:gd name="connsiteY8" fmla="*/ 512164 h 544643"/>
              <a:gd name="connsiteX9" fmla="*/ 524656 w 524656"/>
              <a:gd name="connsiteY9" fmla="*/ 544643 h 544643"/>
              <a:gd name="connsiteX10" fmla="*/ 524656 w 524656"/>
              <a:gd name="connsiteY10"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41061 w 524656"/>
              <a:gd name="connsiteY8" fmla="*/ 499336 h 544643"/>
              <a:gd name="connsiteX9" fmla="*/ 412229 w 524656"/>
              <a:gd name="connsiteY9" fmla="*/ 512164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41061 w 524656"/>
              <a:gd name="connsiteY8" fmla="*/ 491098 h 544643"/>
              <a:gd name="connsiteX9" fmla="*/ 412229 w 524656"/>
              <a:gd name="connsiteY9" fmla="*/ 512164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32824 w 524656"/>
              <a:gd name="connsiteY8" fmla="*/ 478741 h 544643"/>
              <a:gd name="connsiteX9" fmla="*/ 412229 w 524656"/>
              <a:gd name="connsiteY9" fmla="*/ 512164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61656 w 524656"/>
              <a:gd name="connsiteY8" fmla="*/ 499336 h 544643"/>
              <a:gd name="connsiteX9" fmla="*/ 412229 w 524656"/>
              <a:gd name="connsiteY9" fmla="*/ 512164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78132 w 524656"/>
              <a:gd name="connsiteY8" fmla="*/ 499336 h 544643"/>
              <a:gd name="connsiteX9" fmla="*/ 412229 w 524656"/>
              <a:gd name="connsiteY9" fmla="*/ 512164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78132 w 524656"/>
              <a:gd name="connsiteY8" fmla="*/ 499336 h 544643"/>
              <a:gd name="connsiteX9" fmla="*/ 416348 w 524656"/>
              <a:gd name="connsiteY9" fmla="*/ 520401 h 544643"/>
              <a:gd name="connsiteX10" fmla="*/ 524656 w 524656"/>
              <a:gd name="connsiteY10" fmla="*/ 544643 h 544643"/>
              <a:gd name="connsiteX11" fmla="*/ 524656 w 524656"/>
              <a:gd name="connsiteY11" fmla="*/ 544643 h 544643"/>
              <a:gd name="connsiteX0" fmla="*/ 0 w 524656"/>
              <a:gd name="connsiteY0" fmla="*/ 0 h 544643"/>
              <a:gd name="connsiteX1" fmla="*/ 22486 w 524656"/>
              <a:gd name="connsiteY1" fmla="*/ 92441 h 544643"/>
              <a:gd name="connsiteX2" fmla="*/ 82446 w 524656"/>
              <a:gd name="connsiteY2" fmla="*/ 229850 h 544643"/>
              <a:gd name="connsiteX3" fmla="*/ 137410 w 524656"/>
              <a:gd name="connsiteY3" fmla="*/ 314797 h 544643"/>
              <a:gd name="connsiteX4" fmla="*/ 217358 w 524656"/>
              <a:gd name="connsiteY4" fmla="*/ 404735 h 544643"/>
              <a:gd name="connsiteX5" fmla="*/ 244840 w 524656"/>
              <a:gd name="connsiteY5" fmla="*/ 429719 h 544643"/>
              <a:gd name="connsiteX6" fmla="*/ 272322 w 524656"/>
              <a:gd name="connsiteY6" fmla="*/ 447208 h 544643"/>
              <a:gd name="connsiteX7" fmla="*/ 294806 w 524656"/>
              <a:gd name="connsiteY7" fmla="*/ 462197 h 544643"/>
              <a:gd name="connsiteX8" fmla="*/ 369894 w 524656"/>
              <a:gd name="connsiteY8" fmla="*/ 499336 h 544643"/>
              <a:gd name="connsiteX9" fmla="*/ 416348 w 524656"/>
              <a:gd name="connsiteY9" fmla="*/ 520401 h 544643"/>
              <a:gd name="connsiteX10" fmla="*/ 524656 w 524656"/>
              <a:gd name="connsiteY10" fmla="*/ 544643 h 544643"/>
              <a:gd name="connsiteX11" fmla="*/ 524656 w 524656"/>
              <a:gd name="connsiteY11" fmla="*/ 544643 h 54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656" h="544643">
                <a:moveTo>
                  <a:pt x="0" y="0"/>
                </a:moveTo>
                <a:cubicBezTo>
                  <a:pt x="3331" y="14574"/>
                  <a:pt x="8745" y="54133"/>
                  <a:pt x="22486" y="92441"/>
                </a:cubicBezTo>
                <a:cubicBezTo>
                  <a:pt x="36227" y="130749"/>
                  <a:pt x="63292" y="192791"/>
                  <a:pt x="82446" y="229850"/>
                </a:cubicBezTo>
                <a:cubicBezTo>
                  <a:pt x="101600" y="266909"/>
                  <a:pt x="119089" y="289814"/>
                  <a:pt x="137410" y="314797"/>
                </a:cubicBezTo>
                <a:cubicBezTo>
                  <a:pt x="175718" y="369762"/>
                  <a:pt x="199453" y="385581"/>
                  <a:pt x="217358" y="404735"/>
                </a:cubicBezTo>
                <a:cubicBezTo>
                  <a:pt x="235263" y="423889"/>
                  <a:pt x="236096" y="422640"/>
                  <a:pt x="244840" y="429719"/>
                </a:cubicBezTo>
                <a:cubicBezTo>
                  <a:pt x="253584" y="436798"/>
                  <a:pt x="263994" y="441795"/>
                  <a:pt x="272322" y="447208"/>
                </a:cubicBezTo>
                <a:cubicBezTo>
                  <a:pt x="280650" y="452621"/>
                  <a:pt x="278544" y="453509"/>
                  <a:pt x="294806" y="462197"/>
                </a:cubicBezTo>
                <a:cubicBezTo>
                  <a:pt x="311068" y="470885"/>
                  <a:pt x="350324" y="491008"/>
                  <a:pt x="369894" y="499336"/>
                </a:cubicBezTo>
                <a:cubicBezTo>
                  <a:pt x="389464" y="507664"/>
                  <a:pt x="390554" y="512850"/>
                  <a:pt x="416348" y="520401"/>
                </a:cubicBezTo>
                <a:cubicBezTo>
                  <a:pt x="442142" y="527952"/>
                  <a:pt x="506605" y="540603"/>
                  <a:pt x="524656" y="544643"/>
                </a:cubicBezTo>
                <a:lnTo>
                  <a:pt x="524656" y="54464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Freeform 26"/>
          <p:cNvSpPr/>
          <p:nvPr/>
        </p:nvSpPr>
        <p:spPr>
          <a:xfrm>
            <a:off x="7763597" y="3135125"/>
            <a:ext cx="607310" cy="718173"/>
          </a:xfrm>
          <a:custGeom>
            <a:avLst/>
            <a:gdLst>
              <a:gd name="connsiteX0" fmla="*/ 0 w 580767"/>
              <a:gd name="connsiteY0" fmla="*/ 720811 h 720811"/>
              <a:gd name="connsiteX1" fmla="*/ 218302 w 580767"/>
              <a:gd name="connsiteY1" fmla="*/ 687860 h 720811"/>
              <a:gd name="connsiteX2" fmla="*/ 411891 w 580767"/>
              <a:gd name="connsiteY2" fmla="*/ 523103 h 720811"/>
              <a:gd name="connsiteX3" fmla="*/ 514864 w 580767"/>
              <a:gd name="connsiteY3" fmla="*/ 358346 h 720811"/>
              <a:gd name="connsiteX4" fmla="*/ 556054 w 580767"/>
              <a:gd name="connsiteY4" fmla="*/ 226541 h 720811"/>
              <a:gd name="connsiteX5" fmla="*/ 580767 w 580767"/>
              <a:gd name="connsiteY5" fmla="*/ 0 h 720811"/>
              <a:gd name="connsiteX6" fmla="*/ 580767 w 580767"/>
              <a:gd name="connsiteY6" fmla="*/ 0 h 720811"/>
              <a:gd name="connsiteX0" fmla="*/ 0 w 580767"/>
              <a:gd name="connsiteY0" fmla="*/ 720811 h 720811"/>
              <a:gd name="connsiteX1" fmla="*/ 218302 w 580767"/>
              <a:gd name="connsiteY1" fmla="*/ 679623 h 720811"/>
              <a:gd name="connsiteX2" fmla="*/ 411891 w 580767"/>
              <a:gd name="connsiteY2" fmla="*/ 523103 h 720811"/>
              <a:gd name="connsiteX3" fmla="*/ 514864 w 580767"/>
              <a:gd name="connsiteY3" fmla="*/ 358346 h 720811"/>
              <a:gd name="connsiteX4" fmla="*/ 556054 w 580767"/>
              <a:gd name="connsiteY4" fmla="*/ 226541 h 720811"/>
              <a:gd name="connsiteX5" fmla="*/ 580767 w 580767"/>
              <a:gd name="connsiteY5" fmla="*/ 0 h 720811"/>
              <a:gd name="connsiteX6" fmla="*/ 580767 w 580767"/>
              <a:gd name="connsiteY6" fmla="*/ 0 h 720811"/>
              <a:gd name="connsiteX0" fmla="*/ 0 w 593860"/>
              <a:gd name="connsiteY0" fmla="*/ 720811 h 720811"/>
              <a:gd name="connsiteX1" fmla="*/ 218302 w 593860"/>
              <a:gd name="connsiteY1" fmla="*/ 679623 h 720811"/>
              <a:gd name="connsiteX2" fmla="*/ 411891 w 593860"/>
              <a:gd name="connsiteY2" fmla="*/ 523103 h 720811"/>
              <a:gd name="connsiteX3" fmla="*/ 514864 w 593860"/>
              <a:gd name="connsiteY3" fmla="*/ 358346 h 720811"/>
              <a:gd name="connsiteX4" fmla="*/ 556054 w 593860"/>
              <a:gd name="connsiteY4" fmla="*/ 226541 h 720811"/>
              <a:gd name="connsiteX5" fmla="*/ 593124 w 593860"/>
              <a:gd name="connsiteY5" fmla="*/ 90616 h 720811"/>
              <a:gd name="connsiteX6" fmla="*/ 580767 w 593860"/>
              <a:gd name="connsiteY6" fmla="*/ 0 h 720811"/>
              <a:gd name="connsiteX7" fmla="*/ 580767 w 593860"/>
              <a:gd name="connsiteY7" fmla="*/ 0 h 720811"/>
              <a:gd name="connsiteX0" fmla="*/ 0 w 586108"/>
              <a:gd name="connsiteY0" fmla="*/ 720811 h 720811"/>
              <a:gd name="connsiteX1" fmla="*/ 218302 w 586108"/>
              <a:gd name="connsiteY1" fmla="*/ 679623 h 720811"/>
              <a:gd name="connsiteX2" fmla="*/ 411891 w 586108"/>
              <a:gd name="connsiteY2" fmla="*/ 523103 h 720811"/>
              <a:gd name="connsiteX3" fmla="*/ 514864 w 586108"/>
              <a:gd name="connsiteY3" fmla="*/ 358346 h 720811"/>
              <a:gd name="connsiteX4" fmla="*/ 556054 w 586108"/>
              <a:gd name="connsiteY4" fmla="*/ 226541 h 720811"/>
              <a:gd name="connsiteX5" fmla="*/ 584886 w 586108"/>
              <a:gd name="connsiteY5" fmla="*/ 90616 h 720811"/>
              <a:gd name="connsiteX6" fmla="*/ 580767 w 586108"/>
              <a:gd name="connsiteY6" fmla="*/ 0 h 720811"/>
              <a:gd name="connsiteX7" fmla="*/ 580767 w 586108"/>
              <a:gd name="connsiteY7" fmla="*/ 0 h 720811"/>
              <a:gd name="connsiteX0" fmla="*/ 0 w 582597"/>
              <a:gd name="connsiteY0" fmla="*/ 720811 h 720811"/>
              <a:gd name="connsiteX1" fmla="*/ 218302 w 582597"/>
              <a:gd name="connsiteY1" fmla="*/ 679623 h 720811"/>
              <a:gd name="connsiteX2" fmla="*/ 411891 w 582597"/>
              <a:gd name="connsiteY2" fmla="*/ 523103 h 720811"/>
              <a:gd name="connsiteX3" fmla="*/ 514864 w 582597"/>
              <a:gd name="connsiteY3" fmla="*/ 358346 h 720811"/>
              <a:gd name="connsiteX4" fmla="*/ 556054 w 582597"/>
              <a:gd name="connsiteY4" fmla="*/ 226541 h 720811"/>
              <a:gd name="connsiteX5" fmla="*/ 580767 w 582597"/>
              <a:gd name="connsiteY5" fmla="*/ 90616 h 720811"/>
              <a:gd name="connsiteX6" fmla="*/ 580767 w 582597"/>
              <a:gd name="connsiteY6" fmla="*/ 0 h 720811"/>
              <a:gd name="connsiteX7" fmla="*/ 580767 w 582597"/>
              <a:gd name="connsiteY7" fmla="*/ 0 h 720811"/>
              <a:gd name="connsiteX0" fmla="*/ 0 w 582597"/>
              <a:gd name="connsiteY0" fmla="*/ 720811 h 723862"/>
              <a:gd name="connsiteX1" fmla="*/ 53546 w 582597"/>
              <a:gd name="connsiteY1" fmla="*/ 720811 h 723862"/>
              <a:gd name="connsiteX2" fmla="*/ 218302 w 582597"/>
              <a:gd name="connsiteY2" fmla="*/ 679623 h 723862"/>
              <a:gd name="connsiteX3" fmla="*/ 411891 w 582597"/>
              <a:gd name="connsiteY3" fmla="*/ 523103 h 723862"/>
              <a:gd name="connsiteX4" fmla="*/ 514864 w 582597"/>
              <a:gd name="connsiteY4" fmla="*/ 358346 h 723862"/>
              <a:gd name="connsiteX5" fmla="*/ 556054 w 582597"/>
              <a:gd name="connsiteY5" fmla="*/ 226541 h 723862"/>
              <a:gd name="connsiteX6" fmla="*/ 580767 w 582597"/>
              <a:gd name="connsiteY6" fmla="*/ 90616 h 723862"/>
              <a:gd name="connsiteX7" fmla="*/ 580767 w 582597"/>
              <a:gd name="connsiteY7" fmla="*/ 0 h 723862"/>
              <a:gd name="connsiteX8" fmla="*/ 580767 w 582597"/>
              <a:gd name="connsiteY8" fmla="*/ 0 h 723862"/>
              <a:gd name="connsiteX0" fmla="*/ 0 w 582597"/>
              <a:gd name="connsiteY0" fmla="*/ 720811 h 720811"/>
              <a:gd name="connsiteX1" fmla="*/ 53546 w 582597"/>
              <a:gd name="connsiteY1" fmla="*/ 712573 h 720811"/>
              <a:gd name="connsiteX2" fmla="*/ 218302 w 582597"/>
              <a:gd name="connsiteY2" fmla="*/ 679623 h 720811"/>
              <a:gd name="connsiteX3" fmla="*/ 411891 w 582597"/>
              <a:gd name="connsiteY3" fmla="*/ 523103 h 720811"/>
              <a:gd name="connsiteX4" fmla="*/ 514864 w 582597"/>
              <a:gd name="connsiteY4" fmla="*/ 358346 h 720811"/>
              <a:gd name="connsiteX5" fmla="*/ 556054 w 582597"/>
              <a:gd name="connsiteY5" fmla="*/ 226541 h 720811"/>
              <a:gd name="connsiteX6" fmla="*/ 580767 w 582597"/>
              <a:gd name="connsiteY6" fmla="*/ 90616 h 720811"/>
              <a:gd name="connsiteX7" fmla="*/ 580767 w 582597"/>
              <a:gd name="connsiteY7" fmla="*/ 0 h 720811"/>
              <a:gd name="connsiteX8" fmla="*/ 580767 w 582597"/>
              <a:gd name="connsiteY8" fmla="*/ 0 h 720811"/>
              <a:gd name="connsiteX0" fmla="*/ 0 w 582597"/>
              <a:gd name="connsiteY0" fmla="*/ 720811 h 721353"/>
              <a:gd name="connsiteX1" fmla="*/ 53546 w 582597"/>
              <a:gd name="connsiteY1" fmla="*/ 716692 h 721353"/>
              <a:gd name="connsiteX2" fmla="*/ 218302 w 582597"/>
              <a:gd name="connsiteY2" fmla="*/ 679623 h 721353"/>
              <a:gd name="connsiteX3" fmla="*/ 411891 w 582597"/>
              <a:gd name="connsiteY3" fmla="*/ 523103 h 721353"/>
              <a:gd name="connsiteX4" fmla="*/ 514864 w 582597"/>
              <a:gd name="connsiteY4" fmla="*/ 358346 h 721353"/>
              <a:gd name="connsiteX5" fmla="*/ 556054 w 582597"/>
              <a:gd name="connsiteY5" fmla="*/ 226541 h 721353"/>
              <a:gd name="connsiteX6" fmla="*/ 580767 w 582597"/>
              <a:gd name="connsiteY6" fmla="*/ 90616 h 721353"/>
              <a:gd name="connsiteX7" fmla="*/ 580767 w 582597"/>
              <a:gd name="connsiteY7" fmla="*/ 0 h 721353"/>
              <a:gd name="connsiteX8" fmla="*/ 580767 w 582597"/>
              <a:gd name="connsiteY8" fmla="*/ 0 h 721353"/>
              <a:gd name="connsiteX0" fmla="*/ 0 w 582597"/>
              <a:gd name="connsiteY0" fmla="*/ 720811 h 721353"/>
              <a:gd name="connsiteX1" fmla="*/ 53546 w 582597"/>
              <a:gd name="connsiteY1" fmla="*/ 716692 h 721353"/>
              <a:gd name="connsiteX2" fmla="*/ 218302 w 582597"/>
              <a:gd name="connsiteY2" fmla="*/ 679623 h 721353"/>
              <a:gd name="connsiteX3" fmla="*/ 411891 w 582597"/>
              <a:gd name="connsiteY3" fmla="*/ 523103 h 721353"/>
              <a:gd name="connsiteX4" fmla="*/ 514864 w 582597"/>
              <a:gd name="connsiteY4" fmla="*/ 358346 h 721353"/>
              <a:gd name="connsiteX5" fmla="*/ 556054 w 582597"/>
              <a:gd name="connsiteY5" fmla="*/ 226541 h 721353"/>
              <a:gd name="connsiteX6" fmla="*/ 580767 w 582597"/>
              <a:gd name="connsiteY6" fmla="*/ 90616 h 721353"/>
              <a:gd name="connsiteX7" fmla="*/ 580767 w 582597"/>
              <a:gd name="connsiteY7" fmla="*/ 0 h 721353"/>
              <a:gd name="connsiteX8" fmla="*/ 580767 w 582597"/>
              <a:gd name="connsiteY8" fmla="*/ 0 h 721353"/>
              <a:gd name="connsiteX0" fmla="*/ 0 w 582597"/>
              <a:gd name="connsiteY0" fmla="*/ 720811 h 720811"/>
              <a:gd name="connsiteX1" fmla="*/ 49427 w 582597"/>
              <a:gd name="connsiteY1" fmla="*/ 704335 h 720811"/>
              <a:gd name="connsiteX2" fmla="*/ 218302 w 582597"/>
              <a:gd name="connsiteY2" fmla="*/ 679623 h 720811"/>
              <a:gd name="connsiteX3" fmla="*/ 411891 w 582597"/>
              <a:gd name="connsiteY3" fmla="*/ 523103 h 720811"/>
              <a:gd name="connsiteX4" fmla="*/ 514864 w 582597"/>
              <a:gd name="connsiteY4" fmla="*/ 358346 h 720811"/>
              <a:gd name="connsiteX5" fmla="*/ 556054 w 582597"/>
              <a:gd name="connsiteY5" fmla="*/ 226541 h 720811"/>
              <a:gd name="connsiteX6" fmla="*/ 580767 w 582597"/>
              <a:gd name="connsiteY6" fmla="*/ 90616 h 720811"/>
              <a:gd name="connsiteX7" fmla="*/ 580767 w 582597"/>
              <a:gd name="connsiteY7" fmla="*/ 0 h 720811"/>
              <a:gd name="connsiteX8" fmla="*/ 580767 w 582597"/>
              <a:gd name="connsiteY8" fmla="*/ 0 h 720811"/>
              <a:gd name="connsiteX0" fmla="*/ 0 w 582597"/>
              <a:gd name="connsiteY0" fmla="*/ 720811 h 720811"/>
              <a:gd name="connsiteX1" fmla="*/ 49427 w 582597"/>
              <a:gd name="connsiteY1" fmla="*/ 712573 h 720811"/>
              <a:gd name="connsiteX2" fmla="*/ 218302 w 582597"/>
              <a:gd name="connsiteY2" fmla="*/ 679623 h 720811"/>
              <a:gd name="connsiteX3" fmla="*/ 411891 w 582597"/>
              <a:gd name="connsiteY3" fmla="*/ 523103 h 720811"/>
              <a:gd name="connsiteX4" fmla="*/ 514864 w 582597"/>
              <a:gd name="connsiteY4" fmla="*/ 358346 h 720811"/>
              <a:gd name="connsiteX5" fmla="*/ 556054 w 582597"/>
              <a:gd name="connsiteY5" fmla="*/ 226541 h 720811"/>
              <a:gd name="connsiteX6" fmla="*/ 580767 w 582597"/>
              <a:gd name="connsiteY6" fmla="*/ 90616 h 720811"/>
              <a:gd name="connsiteX7" fmla="*/ 580767 w 582597"/>
              <a:gd name="connsiteY7" fmla="*/ 0 h 720811"/>
              <a:gd name="connsiteX8" fmla="*/ 580767 w 582597"/>
              <a:gd name="connsiteY8" fmla="*/ 0 h 720811"/>
              <a:gd name="connsiteX0" fmla="*/ 0 w 607310"/>
              <a:gd name="connsiteY0" fmla="*/ 708454 h 714830"/>
              <a:gd name="connsiteX1" fmla="*/ 74140 w 607310"/>
              <a:gd name="connsiteY1" fmla="*/ 712573 h 714830"/>
              <a:gd name="connsiteX2" fmla="*/ 243015 w 607310"/>
              <a:gd name="connsiteY2" fmla="*/ 679623 h 714830"/>
              <a:gd name="connsiteX3" fmla="*/ 436604 w 607310"/>
              <a:gd name="connsiteY3" fmla="*/ 523103 h 714830"/>
              <a:gd name="connsiteX4" fmla="*/ 539577 w 607310"/>
              <a:gd name="connsiteY4" fmla="*/ 358346 h 714830"/>
              <a:gd name="connsiteX5" fmla="*/ 580767 w 607310"/>
              <a:gd name="connsiteY5" fmla="*/ 226541 h 714830"/>
              <a:gd name="connsiteX6" fmla="*/ 605480 w 607310"/>
              <a:gd name="connsiteY6" fmla="*/ 90616 h 714830"/>
              <a:gd name="connsiteX7" fmla="*/ 605480 w 607310"/>
              <a:gd name="connsiteY7" fmla="*/ 0 h 714830"/>
              <a:gd name="connsiteX8" fmla="*/ 605480 w 607310"/>
              <a:gd name="connsiteY8" fmla="*/ 0 h 714830"/>
              <a:gd name="connsiteX0" fmla="*/ 0 w 607310"/>
              <a:gd name="connsiteY0" fmla="*/ 704335 h 714362"/>
              <a:gd name="connsiteX1" fmla="*/ 74140 w 607310"/>
              <a:gd name="connsiteY1" fmla="*/ 712573 h 714362"/>
              <a:gd name="connsiteX2" fmla="*/ 243015 w 607310"/>
              <a:gd name="connsiteY2" fmla="*/ 679623 h 714362"/>
              <a:gd name="connsiteX3" fmla="*/ 436604 w 607310"/>
              <a:gd name="connsiteY3" fmla="*/ 523103 h 714362"/>
              <a:gd name="connsiteX4" fmla="*/ 539577 w 607310"/>
              <a:gd name="connsiteY4" fmla="*/ 358346 h 714362"/>
              <a:gd name="connsiteX5" fmla="*/ 580767 w 607310"/>
              <a:gd name="connsiteY5" fmla="*/ 226541 h 714362"/>
              <a:gd name="connsiteX6" fmla="*/ 605480 w 607310"/>
              <a:gd name="connsiteY6" fmla="*/ 90616 h 714362"/>
              <a:gd name="connsiteX7" fmla="*/ 605480 w 607310"/>
              <a:gd name="connsiteY7" fmla="*/ 0 h 714362"/>
              <a:gd name="connsiteX8" fmla="*/ 605480 w 607310"/>
              <a:gd name="connsiteY8" fmla="*/ 0 h 714362"/>
              <a:gd name="connsiteX0" fmla="*/ 0 w 607310"/>
              <a:gd name="connsiteY0" fmla="*/ 704335 h 718469"/>
              <a:gd name="connsiteX1" fmla="*/ 74140 w 607310"/>
              <a:gd name="connsiteY1" fmla="*/ 712573 h 718469"/>
              <a:gd name="connsiteX2" fmla="*/ 127686 w 607310"/>
              <a:gd name="connsiteY2" fmla="*/ 716692 h 718469"/>
              <a:gd name="connsiteX3" fmla="*/ 243015 w 607310"/>
              <a:gd name="connsiteY3" fmla="*/ 679623 h 718469"/>
              <a:gd name="connsiteX4" fmla="*/ 436604 w 607310"/>
              <a:gd name="connsiteY4" fmla="*/ 523103 h 718469"/>
              <a:gd name="connsiteX5" fmla="*/ 539577 w 607310"/>
              <a:gd name="connsiteY5" fmla="*/ 358346 h 718469"/>
              <a:gd name="connsiteX6" fmla="*/ 580767 w 607310"/>
              <a:gd name="connsiteY6" fmla="*/ 226541 h 718469"/>
              <a:gd name="connsiteX7" fmla="*/ 605480 w 607310"/>
              <a:gd name="connsiteY7" fmla="*/ 90616 h 718469"/>
              <a:gd name="connsiteX8" fmla="*/ 605480 w 607310"/>
              <a:gd name="connsiteY8" fmla="*/ 0 h 718469"/>
              <a:gd name="connsiteX9" fmla="*/ 605480 w 607310"/>
              <a:gd name="connsiteY9" fmla="*/ 0 h 718469"/>
              <a:gd name="connsiteX0" fmla="*/ 0 w 607310"/>
              <a:gd name="connsiteY0" fmla="*/ 704335 h 714362"/>
              <a:gd name="connsiteX1" fmla="*/ 74140 w 607310"/>
              <a:gd name="connsiteY1" fmla="*/ 712573 h 714362"/>
              <a:gd name="connsiteX2" fmla="*/ 127686 w 607310"/>
              <a:gd name="connsiteY2" fmla="*/ 708454 h 714362"/>
              <a:gd name="connsiteX3" fmla="*/ 243015 w 607310"/>
              <a:gd name="connsiteY3" fmla="*/ 679623 h 714362"/>
              <a:gd name="connsiteX4" fmla="*/ 436604 w 607310"/>
              <a:gd name="connsiteY4" fmla="*/ 523103 h 714362"/>
              <a:gd name="connsiteX5" fmla="*/ 539577 w 607310"/>
              <a:gd name="connsiteY5" fmla="*/ 358346 h 714362"/>
              <a:gd name="connsiteX6" fmla="*/ 580767 w 607310"/>
              <a:gd name="connsiteY6" fmla="*/ 226541 h 714362"/>
              <a:gd name="connsiteX7" fmla="*/ 605480 w 607310"/>
              <a:gd name="connsiteY7" fmla="*/ 90616 h 714362"/>
              <a:gd name="connsiteX8" fmla="*/ 605480 w 607310"/>
              <a:gd name="connsiteY8" fmla="*/ 0 h 714362"/>
              <a:gd name="connsiteX9" fmla="*/ 605480 w 607310"/>
              <a:gd name="connsiteY9" fmla="*/ 0 h 714362"/>
              <a:gd name="connsiteX0" fmla="*/ 0 w 607310"/>
              <a:gd name="connsiteY0" fmla="*/ 704335 h 718469"/>
              <a:gd name="connsiteX1" fmla="*/ 74140 w 607310"/>
              <a:gd name="connsiteY1" fmla="*/ 712573 h 718469"/>
              <a:gd name="connsiteX2" fmla="*/ 127686 w 607310"/>
              <a:gd name="connsiteY2" fmla="*/ 716692 h 718469"/>
              <a:gd name="connsiteX3" fmla="*/ 243015 w 607310"/>
              <a:gd name="connsiteY3" fmla="*/ 679623 h 718469"/>
              <a:gd name="connsiteX4" fmla="*/ 436604 w 607310"/>
              <a:gd name="connsiteY4" fmla="*/ 523103 h 718469"/>
              <a:gd name="connsiteX5" fmla="*/ 539577 w 607310"/>
              <a:gd name="connsiteY5" fmla="*/ 358346 h 718469"/>
              <a:gd name="connsiteX6" fmla="*/ 580767 w 607310"/>
              <a:gd name="connsiteY6" fmla="*/ 226541 h 718469"/>
              <a:gd name="connsiteX7" fmla="*/ 605480 w 607310"/>
              <a:gd name="connsiteY7" fmla="*/ 90616 h 718469"/>
              <a:gd name="connsiteX8" fmla="*/ 605480 w 607310"/>
              <a:gd name="connsiteY8" fmla="*/ 0 h 718469"/>
              <a:gd name="connsiteX9" fmla="*/ 605480 w 607310"/>
              <a:gd name="connsiteY9" fmla="*/ 0 h 718469"/>
              <a:gd name="connsiteX0" fmla="*/ 0 w 607310"/>
              <a:gd name="connsiteY0" fmla="*/ 704335 h 719292"/>
              <a:gd name="connsiteX1" fmla="*/ 74140 w 607310"/>
              <a:gd name="connsiteY1" fmla="*/ 716692 h 719292"/>
              <a:gd name="connsiteX2" fmla="*/ 127686 w 607310"/>
              <a:gd name="connsiteY2" fmla="*/ 716692 h 719292"/>
              <a:gd name="connsiteX3" fmla="*/ 243015 w 607310"/>
              <a:gd name="connsiteY3" fmla="*/ 679623 h 719292"/>
              <a:gd name="connsiteX4" fmla="*/ 436604 w 607310"/>
              <a:gd name="connsiteY4" fmla="*/ 523103 h 719292"/>
              <a:gd name="connsiteX5" fmla="*/ 539577 w 607310"/>
              <a:gd name="connsiteY5" fmla="*/ 358346 h 719292"/>
              <a:gd name="connsiteX6" fmla="*/ 580767 w 607310"/>
              <a:gd name="connsiteY6" fmla="*/ 226541 h 719292"/>
              <a:gd name="connsiteX7" fmla="*/ 605480 w 607310"/>
              <a:gd name="connsiteY7" fmla="*/ 90616 h 719292"/>
              <a:gd name="connsiteX8" fmla="*/ 605480 w 607310"/>
              <a:gd name="connsiteY8" fmla="*/ 0 h 719292"/>
              <a:gd name="connsiteX9" fmla="*/ 605480 w 607310"/>
              <a:gd name="connsiteY9" fmla="*/ 0 h 719292"/>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4350"/>
              <a:gd name="connsiteX1" fmla="*/ 74140 w 607310"/>
              <a:gd name="connsiteY1" fmla="*/ 708454 h 714350"/>
              <a:gd name="connsiteX2" fmla="*/ 127686 w 607310"/>
              <a:gd name="connsiteY2" fmla="*/ 712573 h 714350"/>
              <a:gd name="connsiteX3" fmla="*/ 243015 w 607310"/>
              <a:gd name="connsiteY3" fmla="*/ 679623 h 714350"/>
              <a:gd name="connsiteX4" fmla="*/ 436604 w 607310"/>
              <a:gd name="connsiteY4" fmla="*/ 523103 h 714350"/>
              <a:gd name="connsiteX5" fmla="*/ 539577 w 607310"/>
              <a:gd name="connsiteY5" fmla="*/ 358346 h 714350"/>
              <a:gd name="connsiteX6" fmla="*/ 580767 w 607310"/>
              <a:gd name="connsiteY6" fmla="*/ 226541 h 714350"/>
              <a:gd name="connsiteX7" fmla="*/ 605480 w 607310"/>
              <a:gd name="connsiteY7" fmla="*/ 90616 h 714350"/>
              <a:gd name="connsiteX8" fmla="*/ 605480 w 607310"/>
              <a:gd name="connsiteY8" fmla="*/ 0 h 714350"/>
              <a:gd name="connsiteX9" fmla="*/ 605480 w 607310"/>
              <a:gd name="connsiteY9" fmla="*/ 0 h 714350"/>
              <a:gd name="connsiteX0" fmla="*/ 0 w 607310"/>
              <a:gd name="connsiteY0" fmla="*/ 704335 h 714350"/>
              <a:gd name="connsiteX1" fmla="*/ 74140 w 607310"/>
              <a:gd name="connsiteY1" fmla="*/ 708454 h 714350"/>
              <a:gd name="connsiteX2" fmla="*/ 127686 w 607310"/>
              <a:gd name="connsiteY2" fmla="*/ 712573 h 714350"/>
              <a:gd name="connsiteX3" fmla="*/ 243015 w 607310"/>
              <a:gd name="connsiteY3" fmla="*/ 679623 h 714350"/>
              <a:gd name="connsiteX4" fmla="*/ 436604 w 607310"/>
              <a:gd name="connsiteY4" fmla="*/ 523103 h 714350"/>
              <a:gd name="connsiteX5" fmla="*/ 539577 w 607310"/>
              <a:gd name="connsiteY5" fmla="*/ 358346 h 714350"/>
              <a:gd name="connsiteX6" fmla="*/ 580767 w 607310"/>
              <a:gd name="connsiteY6" fmla="*/ 226541 h 714350"/>
              <a:gd name="connsiteX7" fmla="*/ 605480 w 607310"/>
              <a:gd name="connsiteY7" fmla="*/ 90616 h 714350"/>
              <a:gd name="connsiteX8" fmla="*/ 605480 w 607310"/>
              <a:gd name="connsiteY8" fmla="*/ 0 h 714350"/>
              <a:gd name="connsiteX9" fmla="*/ 605480 w 607310"/>
              <a:gd name="connsiteY9" fmla="*/ 0 h 714350"/>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22588"/>
              <a:gd name="connsiteX1" fmla="*/ 74140 w 607310"/>
              <a:gd name="connsiteY1" fmla="*/ 716692 h 722588"/>
              <a:gd name="connsiteX2" fmla="*/ 127686 w 607310"/>
              <a:gd name="connsiteY2" fmla="*/ 720811 h 722588"/>
              <a:gd name="connsiteX3" fmla="*/ 243015 w 607310"/>
              <a:gd name="connsiteY3" fmla="*/ 679623 h 722588"/>
              <a:gd name="connsiteX4" fmla="*/ 436604 w 607310"/>
              <a:gd name="connsiteY4" fmla="*/ 523103 h 722588"/>
              <a:gd name="connsiteX5" fmla="*/ 539577 w 607310"/>
              <a:gd name="connsiteY5" fmla="*/ 358346 h 722588"/>
              <a:gd name="connsiteX6" fmla="*/ 580767 w 607310"/>
              <a:gd name="connsiteY6" fmla="*/ 226541 h 722588"/>
              <a:gd name="connsiteX7" fmla="*/ 605480 w 607310"/>
              <a:gd name="connsiteY7" fmla="*/ 90616 h 722588"/>
              <a:gd name="connsiteX8" fmla="*/ 605480 w 607310"/>
              <a:gd name="connsiteY8" fmla="*/ 0 h 722588"/>
              <a:gd name="connsiteX9" fmla="*/ 605480 w 607310"/>
              <a:gd name="connsiteY9" fmla="*/ 0 h 722588"/>
              <a:gd name="connsiteX0" fmla="*/ 0 w 607310"/>
              <a:gd name="connsiteY0" fmla="*/ 704335 h 719292"/>
              <a:gd name="connsiteX1" fmla="*/ 74140 w 607310"/>
              <a:gd name="connsiteY1" fmla="*/ 716692 h 719292"/>
              <a:gd name="connsiteX2" fmla="*/ 127686 w 607310"/>
              <a:gd name="connsiteY2" fmla="*/ 716692 h 719292"/>
              <a:gd name="connsiteX3" fmla="*/ 243015 w 607310"/>
              <a:gd name="connsiteY3" fmla="*/ 679623 h 719292"/>
              <a:gd name="connsiteX4" fmla="*/ 436604 w 607310"/>
              <a:gd name="connsiteY4" fmla="*/ 523103 h 719292"/>
              <a:gd name="connsiteX5" fmla="*/ 539577 w 607310"/>
              <a:gd name="connsiteY5" fmla="*/ 358346 h 719292"/>
              <a:gd name="connsiteX6" fmla="*/ 580767 w 607310"/>
              <a:gd name="connsiteY6" fmla="*/ 226541 h 719292"/>
              <a:gd name="connsiteX7" fmla="*/ 605480 w 607310"/>
              <a:gd name="connsiteY7" fmla="*/ 90616 h 719292"/>
              <a:gd name="connsiteX8" fmla="*/ 605480 w 607310"/>
              <a:gd name="connsiteY8" fmla="*/ 0 h 719292"/>
              <a:gd name="connsiteX9" fmla="*/ 605480 w 607310"/>
              <a:gd name="connsiteY9" fmla="*/ 0 h 719292"/>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5173"/>
              <a:gd name="connsiteX1" fmla="*/ 74140 w 607310"/>
              <a:gd name="connsiteY1" fmla="*/ 712573 h 715173"/>
              <a:gd name="connsiteX2" fmla="*/ 127686 w 607310"/>
              <a:gd name="connsiteY2" fmla="*/ 712573 h 715173"/>
              <a:gd name="connsiteX3" fmla="*/ 243015 w 607310"/>
              <a:gd name="connsiteY3" fmla="*/ 679623 h 715173"/>
              <a:gd name="connsiteX4" fmla="*/ 436604 w 607310"/>
              <a:gd name="connsiteY4" fmla="*/ 523103 h 715173"/>
              <a:gd name="connsiteX5" fmla="*/ 539577 w 607310"/>
              <a:gd name="connsiteY5" fmla="*/ 358346 h 715173"/>
              <a:gd name="connsiteX6" fmla="*/ 580767 w 607310"/>
              <a:gd name="connsiteY6" fmla="*/ 226541 h 715173"/>
              <a:gd name="connsiteX7" fmla="*/ 605480 w 607310"/>
              <a:gd name="connsiteY7" fmla="*/ 90616 h 715173"/>
              <a:gd name="connsiteX8" fmla="*/ 605480 w 607310"/>
              <a:gd name="connsiteY8" fmla="*/ 0 h 715173"/>
              <a:gd name="connsiteX9" fmla="*/ 605480 w 607310"/>
              <a:gd name="connsiteY9" fmla="*/ 0 h 715173"/>
              <a:gd name="connsiteX0" fmla="*/ 0 w 607310"/>
              <a:gd name="connsiteY0" fmla="*/ 704335 h 722074"/>
              <a:gd name="connsiteX1" fmla="*/ 74140 w 607310"/>
              <a:gd name="connsiteY1" fmla="*/ 720811 h 722074"/>
              <a:gd name="connsiteX2" fmla="*/ 127686 w 607310"/>
              <a:gd name="connsiteY2" fmla="*/ 712573 h 722074"/>
              <a:gd name="connsiteX3" fmla="*/ 243015 w 607310"/>
              <a:gd name="connsiteY3" fmla="*/ 679623 h 722074"/>
              <a:gd name="connsiteX4" fmla="*/ 436604 w 607310"/>
              <a:gd name="connsiteY4" fmla="*/ 523103 h 722074"/>
              <a:gd name="connsiteX5" fmla="*/ 539577 w 607310"/>
              <a:gd name="connsiteY5" fmla="*/ 358346 h 722074"/>
              <a:gd name="connsiteX6" fmla="*/ 580767 w 607310"/>
              <a:gd name="connsiteY6" fmla="*/ 226541 h 722074"/>
              <a:gd name="connsiteX7" fmla="*/ 605480 w 607310"/>
              <a:gd name="connsiteY7" fmla="*/ 90616 h 722074"/>
              <a:gd name="connsiteX8" fmla="*/ 605480 w 607310"/>
              <a:gd name="connsiteY8" fmla="*/ 0 h 722074"/>
              <a:gd name="connsiteX9" fmla="*/ 605480 w 607310"/>
              <a:gd name="connsiteY9" fmla="*/ 0 h 722074"/>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5505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5505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5505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83743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5506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4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4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4 h 718173"/>
              <a:gd name="connsiteX4" fmla="*/ 436604 w 607310"/>
              <a:gd name="connsiteY4" fmla="*/ 523103 h 718173"/>
              <a:gd name="connsiteX5" fmla="*/ 539577 w 607310"/>
              <a:gd name="connsiteY5" fmla="*/ 358346 h 718173"/>
              <a:gd name="connsiteX6" fmla="*/ 580767 w 607310"/>
              <a:gd name="connsiteY6" fmla="*/ 226541 h 718173"/>
              <a:gd name="connsiteX7" fmla="*/ 605480 w 607310"/>
              <a:gd name="connsiteY7" fmla="*/ 90616 h 718173"/>
              <a:gd name="connsiteX8" fmla="*/ 605480 w 607310"/>
              <a:gd name="connsiteY8" fmla="*/ 0 h 718173"/>
              <a:gd name="connsiteX9" fmla="*/ 605480 w 607310"/>
              <a:gd name="connsiteY9" fmla="*/ 0 h 718173"/>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4 h 718173"/>
              <a:gd name="connsiteX4" fmla="*/ 329513 w 607310"/>
              <a:gd name="connsiteY4" fmla="*/ 621957 h 718173"/>
              <a:gd name="connsiteX5" fmla="*/ 436604 w 607310"/>
              <a:gd name="connsiteY5" fmla="*/ 523103 h 718173"/>
              <a:gd name="connsiteX6" fmla="*/ 539577 w 607310"/>
              <a:gd name="connsiteY6" fmla="*/ 358346 h 718173"/>
              <a:gd name="connsiteX7" fmla="*/ 580767 w 607310"/>
              <a:gd name="connsiteY7" fmla="*/ 226541 h 718173"/>
              <a:gd name="connsiteX8" fmla="*/ 605480 w 607310"/>
              <a:gd name="connsiteY8" fmla="*/ 90616 h 718173"/>
              <a:gd name="connsiteX9" fmla="*/ 605480 w 607310"/>
              <a:gd name="connsiteY9" fmla="*/ 0 h 718173"/>
              <a:gd name="connsiteX10" fmla="*/ 605480 w 607310"/>
              <a:gd name="connsiteY10" fmla="*/ 0 h 718173"/>
              <a:gd name="connsiteX0" fmla="*/ 0 w 607310"/>
              <a:gd name="connsiteY0" fmla="*/ 704335 h 713919"/>
              <a:gd name="connsiteX1" fmla="*/ 74140 w 607310"/>
              <a:gd name="connsiteY1" fmla="*/ 704335 h 713919"/>
              <a:gd name="connsiteX2" fmla="*/ 127686 w 607310"/>
              <a:gd name="connsiteY2" fmla="*/ 712573 h 713919"/>
              <a:gd name="connsiteX3" fmla="*/ 243015 w 607310"/>
              <a:gd name="connsiteY3" fmla="*/ 679624 h 713919"/>
              <a:gd name="connsiteX4" fmla="*/ 329513 w 607310"/>
              <a:gd name="connsiteY4" fmla="*/ 621957 h 713919"/>
              <a:gd name="connsiteX5" fmla="*/ 436604 w 607310"/>
              <a:gd name="connsiteY5" fmla="*/ 523103 h 713919"/>
              <a:gd name="connsiteX6" fmla="*/ 539577 w 607310"/>
              <a:gd name="connsiteY6" fmla="*/ 358346 h 713919"/>
              <a:gd name="connsiteX7" fmla="*/ 580767 w 607310"/>
              <a:gd name="connsiteY7" fmla="*/ 226541 h 713919"/>
              <a:gd name="connsiteX8" fmla="*/ 605480 w 607310"/>
              <a:gd name="connsiteY8" fmla="*/ 90616 h 713919"/>
              <a:gd name="connsiteX9" fmla="*/ 605480 w 607310"/>
              <a:gd name="connsiteY9" fmla="*/ 0 h 713919"/>
              <a:gd name="connsiteX10" fmla="*/ 605480 w 607310"/>
              <a:gd name="connsiteY10" fmla="*/ 0 h 713919"/>
              <a:gd name="connsiteX0" fmla="*/ 0 w 607310"/>
              <a:gd name="connsiteY0" fmla="*/ 704335 h 718173"/>
              <a:gd name="connsiteX1" fmla="*/ 74140 w 607310"/>
              <a:gd name="connsiteY1" fmla="*/ 716692 h 718173"/>
              <a:gd name="connsiteX2" fmla="*/ 127686 w 607310"/>
              <a:gd name="connsiteY2" fmla="*/ 712573 h 718173"/>
              <a:gd name="connsiteX3" fmla="*/ 243015 w 607310"/>
              <a:gd name="connsiteY3" fmla="*/ 679624 h 718173"/>
              <a:gd name="connsiteX4" fmla="*/ 329513 w 607310"/>
              <a:gd name="connsiteY4" fmla="*/ 621957 h 718173"/>
              <a:gd name="connsiteX5" fmla="*/ 436604 w 607310"/>
              <a:gd name="connsiteY5" fmla="*/ 523103 h 718173"/>
              <a:gd name="connsiteX6" fmla="*/ 539577 w 607310"/>
              <a:gd name="connsiteY6" fmla="*/ 358346 h 718173"/>
              <a:gd name="connsiteX7" fmla="*/ 580767 w 607310"/>
              <a:gd name="connsiteY7" fmla="*/ 226541 h 718173"/>
              <a:gd name="connsiteX8" fmla="*/ 605480 w 607310"/>
              <a:gd name="connsiteY8" fmla="*/ 90616 h 718173"/>
              <a:gd name="connsiteX9" fmla="*/ 605480 w 607310"/>
              <a:gd name="connsiteY9" fmla="*/ 0 h 718173"/>
              <a:gd name="connsiteX10" fmla="*/ 605480 w 607310"/>
              <a:gd name="connsiteY10" fmla="*/ 0 h 7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310" h="718173">
                <a:moveTo>
                  <a:pt x="0" y="704335"/>
                </a:moveTo>
                <a:cubicBezTo>
                  <a:pt x="8924" y="704335"/>
                  <a:pt x="37756" y="723557"/>
                  <a:pt x="74140" y="716692"/>
                </a:cubicBezTo>
                <a:cubicBezTo>
                  <a:pt x="95421" y="717379"/>
                  <a:pt x="99540" y="718065"/>
                  <a:pt x="127686" y="712573"/>
                </a:cubicBezTo>
                <a:cubicBezTo>
                  <a:pt x="155832" y="707081"/>
                  <a:pt x="209377" y="694727"/>
                  <a:pt x="243015" y="679624"/>
                </a:cubicBezTo>
                <a:cubicBezTo>
                  <a:pt x="276653" y="664521"/>
                  <a:pt x="297248" y="648044"/>
                  <a:pt x="329513" y="621957"/>
                </a:cubicBezTo>
                <a:cubicBezTo>
                  <a:pt x="361778" y="595870"/>
                  <a:pt x="401593" y="567038"/>
                  <a:pt x="436604" y="523103"/>
                </a:cubicBezTo>
                <a:cubicBezTo>
                  <a:pt x="471615" y="479168"/>
                  <a:pt x="515550" y="407773"/>
                  <a:pt x="539577" y="358346"/>
                </a:cubicBezTo>
                <a:cubicBezTo>
                  <a:pt x="563604" y="308919"/>
                  <a:pt x="569783" y="271163"/>
                  <a:pt x="580767" y="226541"/>
                </a:cubicBezTo>
                <a:cubicBezTo>
                  <a:pt x="591751" y="181919"/>
                  <a:pt x="601361" y="128373"/>
                  <a:pt x="605480" y="90616"/>
                </a:cubicBezTo>
                <a:cubicBezTo>
                  <a:pt x="609599" y="52859"/>
                  <a:pt x="605480" y="15103"/>
                  <a:pt x="605480" y="0"/>
                </a:cubicBezTo>
                <a:lnTo>
                  <a:pt x="605480"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Freeform 27"/>
          <p:cNvSpPr/>
          <p:nvPr/>
        </p:nvSpPr>
        <p:spPr>
          <a:xfrm>
            <a:off x="8174913" y="2590850"/>
            <a:ext cx="194165" cy="556635"/>
          </a:xfrm>
          <a:custGeom>
            <a:avLst/>
            <a:gdLst>
              <a:gd name="connsiteX0" fmla="*/ 201827 w 201827"/>
              <a:gd name="connsiteY0" fmla="*/ 551935 h 551935"/>
              <a:gd name="connsiteX1" fmla="*/ 181232 w 201827"/>
              <a:gd name="connsiteY1" fmla="*/ 358346 h 551935"/>
              <a:gd name="connsiteX2" fmla="*/ 131805 w 201827"/>
              <a:gd name="connsiteY2" fmla="*/ 218303 h 551935"/>
              <a:gd name="connsiteX3" fmla="*/ 0 w 201827"/>
              <a:gd name="connsiteY3" fmla="*/ 0 h 551935"/>
              <a:gd name="connsiteX4" fmla="*/ 0 w 201827"/>
              <a:gd name="connsiteY4" fmla="*/ 0 h 551935"/>
              <a:gd name="connsiteX0" fmla="*/ 201827 w 201827"/>
              <a:gd name="connsiteY0" fmla="*/ 551935 h 551935"/>
              <a:gd name="connsiteX1" fmla="*/ 181232 w 201827"/>
              <a:gd name="connsiteY1" fmla="*/ 358346 h 551935"/>
              <a:gd name="connsiteX2" fmla="*/ 160638 w 201827"/>
              <a:gd name="connsiteY2" fmla="*/ 308919 h 551935"/>
              <a:gd name="connsiteX3" fmla="*/ 131805 w 201827"/>
              <a:gd name="connsiteY3" fmla="*/ 218303 h 551935"/>
              <a:gd name="connsiteX4" fmla="*/ 0 w 201827"/>
              <a:gd name="connsiteY4" fmla="*/ 0 h 551935"/>
              <a:gd name="connsiteX5" fmla="*/ 0 w 201827"/>
              <a:gd name="connsiteY5" fmla="*/ 0 h 551935"/>
              <a:gd name="connsiteX0" fmla="*/ 201827 w 201827"/>
              <a:gd name="connsiteY0" fmla="*/ 551935 h 551935"/>
              <a:gd name="connsiteX1" fmla="*/ 181232 w 201827"/>
              <a:gd name="connsiteY1" fmla="*/ 358346 h 551935"/>
              <a:gd name="connsiteX2" fmla="*/ 168876 w 201827"/>
              <a:gd name="connsiteY2" fmla="*/ 308919 h 551935"/>
              <a:gd name="connsiteX3" fmla="*/ 131805 w 201827"/>
              <a:gd name="connsiteY3" fmla="*/ 218303 h 551935"/>
              <a:gd name="connsiteX4" fmla="*/ 0 w 201827"/>
              <a:gd name="connsiteY4" fmla="*/ 0 h 551935"/>
              <a:gd name="connsiteX5" fmla="*/ 0 w 201827"/>
              <a:gd name="connsiteY5" fmla="*/ 0 h 551935"/>
              <a:gd name="connsiteX0" fmla="*/ 201827 w 201827"/>
              <a:gd name="connsiteY0" fmla="*/ 551935 h 551935"/>
              <a:gd name="connsiteX1" fmla="*/ 189470 w 201827"/>
              <a:gd name="connsiteY1" fmla="*/ 457200 h 551935"/>
              <a:gd name="connsiteX2" fmla="*/ 181232 w 201827"/>
              <a:gd name="connsiteY2" fmla="*/ 358346 h 551935"/>
              <a:gd name="connsiteX3" fmla="*/ 168876 w 201827"/>
              <a:gd name="connsiteY3" fmla="*/ 308919 h 551935"/>
              <a:gd name="connsiteX4" fmla="*/ 131805 w 201827"/>
              <a:gd name="connsiteY4" fmla="*/ 218303 h 551935"/>
              <a:gd name="connsiteX5" fmla="*/ 0 w 201827"/>
              <a:gd name="connsiteY5" fmla="*/ 0 h 551935"/>
              <a:gd name="connsiteX6" fmla="*/ 0 w 201827"/>
              <a:gd name="connsiteY6" fmla="*/ 0 h 551935"/>
              <a:gd name="connsiteX0" fmla="*/ 201827 w 201827"/>
              <a:gd name="connsiteY0" fmla="*/ 551935 h 551935"/>
              <a:gd name="connsiteX1" fmla="*/ 189470 w 201827"/>
              <a:gd name="connsiteY1" fmla="*/ 457200 h 551935"/>
              <a:gd name="connsiteX2" fmla="*/ 181232 w 201827"/>
              <a:gd name="connsiteY2" fmla="*/ 358346 h 551935"/>
              <a:gd name="connsiteX3" fmla="*/ 168876 w 201827"/>
              <a:gd name="connsiteY3" fmla="*/ 308919 h 551935"/>
              <a:gd name="connsiteX4" fmla="*/ 131805 w 201827"/>
              <a:gd name="connsiteY4" fmla="*/ 218303 h 551935"/>
              <a:gd name="connsiteX5" fmla="*/ 0 w 201827"/>
              <a:gd name="connsiteY5" fmla="*/ 0 h 551935"/>
              <a:gd name="connsiteX6" fmla="*/ 0 w 201827"/>
              <a:gd name="connsiteY6" fmla="*/ 0 h 551935"/>
              <a:gd name="connsiteX0" fmla="*/ 201827 w 201827"/>
              <a:gd name="connsiteY0" fmla="*/ 560173 h 560173"/>
              <a:gd name="connsiteX1" fmla="*/ 189470 w 201827"/>
              <a:gd name="connsiteY1" fmla="*/ 457200 h 560173"/>
              <a:gd name="connsiteX2" fmla="*/ 181232 w 201827"/>
              <a:gd name="connsiteY2" fmla="*/ 358346 h 560173"/>
              <a:gd name="connsiteX3" fmla="*/ 168876 w 201827"/>
              <a:gd name="connsiteY3" fmla="*/ 308919 h 560173"/>
              <a:gd name="connsiteX4" fmla="*/ 131805 w 201827"/>
              <a:gd name="connsiteY4" fmla="*/ 218303 h 560173"/>
              <a:gd name="connsiteX5" fmla="*/ 0 w 201827"/>
              <a:gd name="connsiteY5" fmla="*/ 0 h 560173"/>
              <a:gd name="connsiteX6" fmla="*/ 0 w 201827"/>
              <a:gd name="connsiteY6" fmla="*/ 0 h 560173"/>
              <a:gd name="connsiteX0" fmla="*/ 201827 w 201827"/>
              <a:gd name="connsiteY0" fmla="*/ 560173 h 560173"/>
              <a:gd name="connsiteX1" fmla="*/ 189470 w 201827"/>
              <a:gd name="connsiteY1" fmla="*/ 457200 h 560173"/>
              <a:gd name="connsiteX2" fmla="*/ 181232 w 201827"/>
              <a:gd name="connsiteY2" fmla="*/ 358346 h 560173"/>
              <a:gd name="connsiteX3" fmla="*/ 168876 w 201827"/>
              <a:gd name="connsiteY3" fmla="*/ 308919 h 560173"/>
              <a:gd name="connsiteX4" fmla="*/ 131805 w 201827"/>
              <a:gd name="connsiteY4" fmla="*/ 218303 h 560173"/>
              <a:gd name="connsiteX5" fmla="*/ 0 w 201827"/>
              <a:gd name="connsiteY5" fmla="*/ 0 h 560173"/>
              <a:gd name="connsiteX6" fmla="*/ 0 w 201827"/>
              <a:gd name="connsiteY6" fmla="*/ 0 h 560173"/>
              <a:gd name="connsiteX0" fmla="*/ 201827 w 201827"/>
              <a:gd name="connsiteY0" fmla="*/ 560173 h 560173"/>
              <a:gd name="connsiteX1" fmla="*/ 189470 w 201827"/>
              <a:gd name="connsiteY1" fmla="*/ 444843 h 560173"/>
              <a:gd name="connsiteX2" fmla="*/ 181232 w 201827"/>
              <a:gd name="connsiteY2" fmla="*/ 358346 h 560173"/>
              <a:gd name="connsiteX3" fmla="*/ 168876 w 201827"/>
              <a:gd name="connsiteY3" fmla="*/ 308919 h 560173"/>
              <a:gd name="connsiteX4" fmla="*/ 131805 w 201827"/>
              <a:gd name="connsiteY4" fmla="*/ 218303 h 560173"/>
              <a:gd name="connsiteX5" fmla="*/ 0 w 201827"/>
              <a:gd name="connsiteY5" fmla="*/ 0 h 560173"/>
              <a:gd name="connsiteX6" fmla="*/ 0 w 201827"/>
              <a:gd name="connsiteY6" fmla="*/ 0 h 560173"/>
              <a:gd name="connsiteX0" fmla="*/ 201827 w 201855"/>
              <a:gd name="connsiteY0" fmla="*/ 560173 h 560173"/>
              <a:gd name="connsiteX1" fmla="*/ 197708 w 201855"/>
              <a:gd name="connsiteY1" fmla="*/ 444843 h 560173"/>
              <a:gd name="connsiteX2" fmla="*/ 181232 w 201855"/>
              <a:gd name="connsiteY2" fmla="*/ 358346 h 560173"/>
              <a:gd name="connsiteX3" fmla="*/ 168876 w 201855"/>
              <a:gd name="connsiteY3" fmla="*/ 308919 h 560173"/>
              <a:gd name="connsiteX4" fmla="*/ 131805 w 201855"/>
              <a:gd name="connsiteY4" fmla="*/ 218303 h 560173"/>
              <a:gd name="connsiteX5" fmla="*/ 0 w 201855"/>
              <a:gd name="connsiteY5" fmla="*/ 0 h 560173"/>
              <a:gd name="connsiteX6" fmla="*/ 0 w 201855"/>
              <a:gd name="connsiteY6" fmla="*/ 0 h 560173"/>
              <a:gd name="connsiteX0" fmla="*/ 201827 w 201827"/>
              <a:gd name="connsiteY0" fmla="*/ 560173 h 560173"/>
              <a:gd name="connsiteX1" fmla="*/ 189470 w 201827"/>
              <a:gd name="connsiteY1" fmla="*/ 444843 h 560173"/>
              <a:gd name="connsiteX2" fmla="*/ 181232 w 201827"/>
              <a:gd name="connsiteY2" fmla="*/ 358346 h 560173"/>
              <a:gd name="connsiteX3" fmla="*/ 168876 w 201827"/>
              <a:gd name="connsiteY3" fmla="*/ 308919 h 560173"/>
              <a:gd name="connsiteX4" fmla="*/ 131805 w 201827"/>
              <a:gd name="connsiteY4" fmla="*/ 218303 h 560173"/>
              <a:gd name="connsiteX5" fmla="*/ 0 w 201827"/>
              <a:gd name="connsiteY5" fmla="*/ 0 h 560173"/>
              <a:gd name="connsiteX6" fmla="*/ 0 w 201827"/>
              <a:gd name="connsiteY6" fmla="*/ 0 h 560173"/>
              <a:gd name="connsiteX0" fmla="*/ 193589 w 193617"/>
              <a:gd name="connsiteY0" fmla="*/ 564292 h 564292"/>
              <a:gd name="connsiteX1" fmla="*/ 189470 w 193617"/>
              <a:gd name="connsiteY1" fmla="*/ 444843 h 564292"/>
              <a:gd name="connsiteX2" fmla="*/ 181232 w 193617"/>
              <a:gd name="connsiteY2" fmla="*/ 358346 h 564292"/>
              <a:gd name="connsiteX3" fmla="*/ 168876 w 193617"/>
              <a:gd name="connsiteY3" fmla="*/ 308919 h 564292"/>
              <a:gd name="connsiteX4" fmla="*/ 131805 w 193617"/>
              <a:gd name="connsiteY4" fmla="*/ 218303 h 564292"/>
              <a:gd name="connsiteX5" fmla="*/ 0 w 193617"/>
              <a:gd name="connsiteY5" fmla="*/ 0 h 564292"/>
              <a:gd name="connsiteX6" fmla="*/ 0 w 193617"/>
              <a:gd name="connsiteY6" fmla="*/ 0 h 564292"/>
              <a:gd name="connsiteX0" fmla="*/ 197708 w 197708"/>
              <a:gd name="connsiteY0" fmla="*/ 564292 h 564292"/>
              <a:gd name="connsiteX1" fmla="*/ 189470 w 197708"/>
              <a:gd name="connsiteY1" fmla="*/ 444843 h 564292"/>
              <a:gd name="connsiteX2" fmla="*/ 181232 w 197708"/>
              <a:gd name="connsiteY2" fmla="*/ 358346 h 564292"/>
              <a:gd name="connsiteX3" fmla="*/ 168876 w 197708"/>
              <a:gd name="connsiteY3" fmla="*/ 308919 h 564292"/>
              <a:gd name="connsiteX4" fmla="*/ 131805 w 197708"/>
              <a:gd name="connsiteY4" fmla="*/ 218303 h 564292"/>
              <a:gd name="connsiteX5" fmla="*/ 0 w 197708"/>
              <a:gd name="connsiteY5" fmla="*/ 0 h 564292"/>
              <a:gd name="connsiteX6" fmla="*/ 0 w 197708"/>
              <a:gd name="connsiteY6" fmla="*/ 0 h 564292"/>
              <a:gd name="connsiteX0" fmla="*/ 197708 w 197708"/>
              <a:gd name="connsiteY0" fmla="*/ 564292 h 564292"/>
              <a:gd name="connsiteX1" fmla="*/ 189470 w 197708"/>
              <a:gd name="connsiteY1" fmla="*/ 444843 h 564292"/>
              <a:gd name="connsiteX2" fmla="*/ 181232 w 197708"/>
              <a:gd name="connsiteY2" fmla="*/ 358346 h 564292"/>
              <a:gd name="connsiteX3" fmla="*/ 168876 w 197708"/>
              <a:gd name="connsiteY3" fmla="*/ 317157 h 564292"/>
              <a:gd name="connsiteX4" fmla="*/ 131805 w 197708"/>
              <a:gd name="connsiteY4" fmla="*/ 218303 h 564292"/>
              <a:gd name="connsiteX5" fmla="*/ 0 w 197708"/>
              <a:gd name="connsiteY5" fmla="*/ 0 h 564292"/>
              <a:gd name="connsiteX6" fmla="*/ 0 w 197708"/>
              <a:gd name="connsiteY6" fmla="*/ 0 h 564292"/>
              <a:gd name="connsiteX0" fmla="*/ 197708 w 197708"/>
              <a:gd name="connsiteY0" fmla="*/ 564292 h 564292"/>
              <a:gd name="connsiteX1" fmla="*/ 189470 w 197708"/>
              <a:gd name="connsiteY1" fmla="*/ 444843 h 564292"/>
              <a:gd name="connsiteX2" fmla="*/ 181232 w 197708"/>
              <a:gd name="connsiteY2" fmla="*/ 358346 h 564292"/>
              <a:gd name="connsiteX3" fmla="*/ 160638 w 197708"/>
              <a:gd name="connsiteY3" fmla="*/ 333632 h 564292"/>
              <a:gd name="connsiteX4" fmla="*/ 131805 w 197708"/>
              <a:gd name="connsiteY4" fmla="*/ 218303 h 564292"/>
              <a:gd name="connsiteX5" fmla="*/ 0 w 197708"/>
              <a:gd name="connsiteY5" fmla="*/ 0 h 564292"/>
              <a:gd name="connsiteX6" fmla="*/ 0 w 197708"/>
              <a:gd name="connsiteY6" fmla="*/ 0 h 564292"/>
              <a:gd name="connsiteX0" fmla="*/ 197708 w 197708"/>
              <a:gd name="connsiteY0" fmla="*/ 564292 h 564292"/>
              <a:gd name="connsiteX1" fmla="*/ 189470 w 197708"/>
              <a:gd name="connsiteY1" fmla="*/ 444843 h 564292"/>
              <a:gd name="connsiteX2" fmla="*/ 181232 w 197708"/>
              <a:gd name="connsiteY2" fmla="*/ 358346 h 564292"/>
              <a:gd name="connsiteX3" fmla="*/ 168876 w 197708"/>
              <a:gd name="connsiteY3" fmla="*/ 325395 h 564292"/>
              <a:gd name="connsiteX4" fmla="*/ 131805 w 197708"/>
              <a:gd name="connsiteY4" fmla="*/ 218303 h 564292"/>
              <a:gd name="connsiteX5" fmla="*/ 0 w 197708"/>
              <a:gd name="connsiteY5" fmla="*/ 0 h 564292"/>
              <a:gd name="connsiteX6" fmla="*/ 0 w 197708"/>
              <a:gd name="connsiteY6" fmla="*/ 0 h 564292"/>
              <a:gd name="connsiteX0" fmla="*/ 197708 w 197708"/>
              <a:gd name="connsiteY0" fmla="*/ 564292 h 564292"/>
              <a:gd name="connsiteX1" fmla="*/ 189470 w 197708"/>
              <a:gd name="connsiteY1" fmla="*/ 444843 h 564292"/>
              <a:gd name="connsiteX2" fmla="*/ 181232 w 197708"/>
              <a:gd name="connsiteY2" fmla="*/ 366584 h 564292"/>
              <a:gd name="connsiteX3" fmla="*/ 168876 w 197708"/>
              <a:gd name="connsiteY3" fmla="*/ 325395 h 564292"/>
              <a:gd name="connsiteX4" fmla="*/ 131805 w 197708"/>
              <a:gd name="connsiteY4" fmla="*/ 218303 h 564292"/>
              <a:gd name="connsiteX5" fmla="*/ 0 w 197708"/>
              <a:gd name="connsiteY5" fmla="*/ 0 h 564292"/>
              <a:gd name="connsiteX6" fmla="*/ 0 w 197708"/>
              <a:gd name="connsiteY6" fmla="*/ 0 h 564292"/>
              <a:gd name="connsiteX0" fmla="*/ 197708 w 197708"/>
              <a:gd name="connsiteY0" fmla="*/ 564292 h 564292"/>
              <a:gd name="connsiteX1" fmla="*/ 189470 w 197708"/>
              <a:gd name="connsiteY1" fmla="*/ 444843 h 564292"/>
              <a:gd name="connsiteX2" fmla="*/ 177113 w 197708"/>
              <a:gd name="connsiteY2" fmla="*/ 366584 h 564292"/>
              <a:gd name="connsiteX3" fmla="*/ 168876 w 197708"/>
              <a:gd name="connsiteY3" fmla="*/ 325395 h 564292"/>
              <a:gd name="connsiteX4" fmla="*/ 131805 w 197708"/>
              <a:gd name="connsiteY4" fmla="*/ 218303 h 564292"/>
              <a:gd name="connsiteX5" fmla="*/ 0 w 197708"/>
              <a:gd name="connsiteY5" fmla="*/ 0 h 564292"/>
              <a:gd name="connsiteX6" fmla="*/ 0 w 197708"/>
              <a:gd name="connsiteY6" fmla="*/ 0 h 564292"/>
              <a:gd name="connsiteX0" fmla="*/ 208607 w 208607"/>
              <a:gd name="connsiteY0" fmla="*/ 580462 h 580462"/>
              <a:gd name="connsiteX1" fmla="*/ 200369 w 208607"/>
              <a:gd name="connsiteY1" fmla="*/ 461013 h 580462"/>
              <a:gd name="connsiteX2" fmla="*/ 188012 w 208607"/>
              <a:gd name="connsiteY2" fmla="*/ 382754 h 580462"/>
              <a:gd name="connsiteX3" fmla="*/ 179775 w 208607"/>
              <a:gd name="connsiteY3" fmla="*/ 341565 h 580462"/>
              <a:gd name="connsiteX4" fmla="*/ 142704 w 208607"/>
              <a:gd name="connsiteY4" fmla="*/ 234473 h 580462"/>
              <a:gd name="connsiteX5" fmla="*/ 10899 w 208607"/>
              <a:gd name="connsiteY5" fmla="*/ 16170 h 580462"/>
              <a:gd name="connsiteX6" fmla="*/ 6780 w 208607"/>
              <a:gd name="connsiteY6" fmla="*/ 16170 h 580462"/>
              <a:gd name="connsiteX0" fmla="*/ 212383 w 212383"/>
              <a:gd name="connsiteY0" fmla="*/ 580462 h 580462"/>
              <a:gd name="connsiteX1" fmla="*/ 204145 w 212383"/>
              <a:gd name="connsiteY1" fmla="*/ 461013 h 580462"/>
              <a:gd name="connsiteX2" fmla="*/ 191788 w 212383"/>
              <a:gd name="connsiteY2" fmla="*/ 382754 h 580462"/>
              <a:gd name="connsiteX3" fmla="*/ 183551 w 212383"/>
              <a:gd name="connsiteY3" fmla="*/ 341565 h 580462"/>
              <a:gd name="connsiteX4" fmla="*/ 146480 w 212383"/>
              <a:gd name="connsiteY4" fmla="*/ 234473 h 580462"/>
              <a:gd name="connsiteX5" fmla="*/ 14675 w 212383"/>
              <a:gd name="connsiteY5" fmla="*/ 16170 h 580462"/>
              <a:gd name="connsiteX6" fmla="*/ 2318 w 212383"/>
              <a:gd name="connsiteY6" fmla="*/ 16170 h 580462"/>
              <a:gd name="connsiteX0" fmla="*/ 208608 w 208608"/>
              <a:gd name="connsiteY0" fmla="*/ 580462 h 580462"/>
              <a:gd name="connsiteX1" fmla="*/ 200370 w 208608"/>
              <a:gd name="connsiteY1" fmla="*/ 461013 h 580462"/>
              <a:gd name="connsiteX2" fmla="*/ 188013 w 208608"/>
              <a:gd name="connsiteY2" fmla="*/ 382754 h 580462"/>
              <a:gd name="connsiteX3" fmla="*/ 179776 w 208608"/>
              <a:gd name="connsiteY3" fmla="*/ 341565 h 580462"/>
              <a:gd name="connsiteX4" fmla="*/ 142705 w 208608"/>
              <a:gd name="connsiteY4" fmla="*/ 234473 h 580462"/>
              <a:gd name="connsiteX5" fmla="*/ 10900 w 208608"/>
              <a:gd name="connsiteY5" fmla="*/ 16170 h 580462"/>
              <a:gd name="connsiteX6" fmla="*/ 6781 w 208608"/>
              <a:gd name="connsiteY6" fmla="*/ 16170 h 580462"/>
              <a:gd name="connsiteX0" fmla="*/ 210318 w 210318"/>
              <a:gd name="connsiteY0" fmla="*/ 577971 h 577971"/>
              <a:gd name="connsiteX1" fmla="*/ 202080 w 210318"/>
              <a:gd name="connsiteY1" fmla="*/ 458522 h 577971"/>
              <a:gd name="connsiteX2" fmla="*/ 189723 w 210318"/>
              <a:gd name="connsiteY2" fmla="*/ 380263 h 577971"/>
              <a:gd name="connsiteX3" fmla="*/ 181486 w 210318"/>
              <a:gd name="connsiteY3" fmla="*/ 339074 h 577971"/>
              <a:gd name="connsiteX4" fmla="*/ 144415 w 210318"/>
              <a:gd name="connsiteY4" fmla="*/ 231982 h 577971"/>
              <a:gd name="connsiteX5" fmla="*/ 12610 w 210318"/>
              <a:gd name="connsiteY5" fmla="*/ 13679 h 577971"/>
              <a:gd name="connsiteX6" fmla="*/ 4372 w 210318"/>
              <a:gd name="connsiteY6" fmla="*/ 21917 h 577971"/>
              <a:gd name="connsiteX0" fmla="*/ 210319 w 210319"/>
              <a:gd name="connsiteY0" fmla="*/ 574186 h 574186"/>
              <a:gd name="connsiteX1" fmla="*/ 202081 w 210319"/>
              <a:gd name="connsiteY1" fmla="*/ 454737 h 574186"/>
              <a:gd name="connsiteX2" fmla="*/ 189724 w 210319"/>
              <a:gd name="connsiteY2" fmla="*/ 376478 h 574186"/>
              <a:gd name="connsiteX3" fmla="*/ 181487 w 210319"/>
              <a:gd name="connsiteY3" fmla="*/ 335289 h 574186"/>
              <a:gd name="connsiteX4" fmla="*/ 144416 w 210319"/>
              <a:gd name="connsiteY4" fmla="*/ 228197 h 574186"/>
              <a:gd name="connsiteX5" fmla="*/ 12611 w 210319"/>
              <a:gd name="connsiteY5" fmla="*/ 9894 h 574186"/>
              <a:gd name="connsiteX6" fmla="*/ 4373 w 210319"/>
              <a:gd name="connsiteY6" fmla="*/ 34608 h 574186"/>
              <a:gd name="connsiteX0" fmla="*/ 208608 w 208608"/>
              <a:gd name="connsiteY0" fmla="*/ 572733 h 572733"/>
              <a:gd name="connsiteX1" fmla="*/ 200370 w 208608"/>
              <a:gd name="connsiteY1" fmla="*/ 453284 h 572733"/>
              <a:gd name="connsiteX2" fmla="*/ 188013 w 208608"/>
              <a:gd name="connsiteY2" fmla="*/ 375025 h 572733"/>
              <a:gd name="connsiteX3" fmla="*/ 179776 w 208608"/>
              <a:gd name="connsiteY3" fmla="*/ 333836 h 572733"/>
              <a:gd name="connsiteX4" fmla="*/ 142705 w 208608"/>
              <a:gd name="connsiteY4" fmla="*/ 226744 h 572733"/>
              <a:gd name="connsiteX5" fmla="*/ 10900 w 208608"/>
              <a:gd name="connsiteY5" fmla="*/ 8441 h 572733"/>
              <a:gd name="connsiteX6" fmla="*/ 6781 w 208608"/>
              <a:gd name="connsiteY6" fmla="*/ 41393 h 572733"/>
              <a:gd name="connsiteX0" fmla="*/ 203249 w 203249"/>
              <a:gd name="connsiteY0" fmla="*/ 569537 h 569537"/>
              <a:gd name="connsiteX1" fmla="*/ 195011 w 203249"/>
              <a:gd name="connsiteY1" fmla="*/ 450088 h 569537"/>
              <a:gd name="connsiteX2" fmla="*/ 182654 w 203249"/>
              <a:gd name="connsiteY2" fmla="*/ 371829 h 569537"/>
              <a:gd name="connsiteX3" fmla="*/ 174417 w 203249"/>
              <a:gd name="connsiteY3" fmla="*/ 330640 h 569537"/>
              <a:gd name="connsiteX4" fmla="*/ 137346 w 203249"/>
              <a:gd name="connsiteY4" fmla="*/ 223548 h 569537"/>
              <a:gd name="connsiteX5" fmla="*/ 5541 w 203249"/>
              <a:gd name="connsiteY5" fmla="*/ 5245 h 569537"/>
              <a:gd name="connsiteX6" fmla="*/ 22016 w 203249"/>
              <a:gd name="connsiteY6" fmla="*/ 62910 h 569537"/>
              <a:gd name="connsiteX0" fmla="*/ 201000 w 201000"/>
              <a:gd name="connsiteY0" fmla="*/ 569537 h 569537"/>
              <a:gd name="connsiteX1" fmla="*/ 192762 w 201000"/>
              <a:gd name="connsiteY1" fmla="*/ 450088 h 569537"/>
              <a:gd name="connsiteX2" fmla="*/ 180405 w 201000"/>
              <a:gd name="connsiteY2" fmla="*/ 371829 h 569537"/>
              <a:gd name="connsiteX3" fmla="*/ 172168 w 201000"/>
              <a:gd name="connsiteY3" fmla="*/ 330640 h 569537"/>
              <a:gd name="connsiteX4" fmla="*/ 135097 w 201000"/>
              <a:gd name="connsiteY4" fmla="*/ 223548 h 569537"/>
              <a:gd name="connsiteX5" fmla="*/ 3292 w 201000"/>
              <a:gd name="connsiteY5" fmla="*/ 5245 h 569537"/>
              <a:gd name="connsiteX6" fmla="*/ 36243 w 201000"/>
              <a:gd name="connsiteY6" fmla="*/ 62910 h 569537"/>
              <a:gd name="connsiteX0" fmla="*/ 201000 w 201000"/>
              <a:gd name="connsiteY0" fmla="*/ 569537 h 569537"/>
              <a:gd name="connsiteX1" fmla="*/ 192762 w 201000"/>
              <a:gd name="connsiteY1" fmla="*/ 450088 h 569537"/>
              <a:gd name="connsiteX2" fmla="*/ 180405 w 201000"/>
              <a:gd name="connsiteY2" fmla="*/ 371829 h 569537"/>
              <a:gd name="connsiteX3" fmla="*/ 172168 w 201000"/>
              <a:gd name="connsiteY3" fmla="*/ 330640 h 569537"/>
              <a:gd name="connsiteX4" fmla="*/ 135097 w 201000"/>
              <a:gd name="connsiteY4" fmla="*/ 223548 h 569537"/>
              <a:gd name="connsiteX5" fmla="*/ 3292 w 201000"/>
              <a:gd name="connsiteY5" fmla="*/ 5245 h 569537"/>
              <a:gd name="connsiteX6" fmla="*/ 36243 w 201000"/>
              <a:gd name="connsiteY6" fmla="*/ 62910 h 569537"/>
              <a:gd name="connsiteX0" fmla="*/ 208851 w 208851"/>
              <a:gd name="connsiteY0" fmla="*/ 561756 h 561756"/>
              <a:gd name="connsiteX1" fmla="*/ 200613 w 208851"/>
              <a:gd name="connsiteY1" fmla="*/ 442307 h 561756"/>
              <a:gd name="connsiteX2" fmla="*/ 188256 w 208851"/>
              <a:gd name="connsiteY2" fmla="*/ 364048 h 561756"/>
              <a:gd name="connsiteX3" fmla="*/ 180019 w 208851"/>
              <a:gd name="connsiteY3" fmla="*/ 322859 h 561756"/>
              <a:gd name="connsiteX4" fmla="*/ 142948 w 208851"/>
              <a:gd name="connsiteY4" fmla="*/ 215767 h 561756"/>
              <a:gd name="connsiteX5" fmla="*/ 2905 w 208851"/>
              <a:gd name="connsiteY5" fmla="*/ 5702 h 561756"/>
              <a:gd name="connsiteX6" fmla="*/ 44094 w 208851"/>
              <a:gd name="connsiteY6" fmla="*/ 55129 h 561756"/>
              <a:gd name="connsiteX0" fmla="*/ 197117 w 197117"/>
              <a:gd name="connsiteY0" fmla="*/ 561756 h 561756"/>
              <a:gd name="connsiteX1" fmla="*/ 188879 w 197117"/>
              <a:gd name="connsiteY1" fmla="*/ 442307 h 561756"/>
              <a:gd name="connsiteX2" fmla="*/ 176522 w 197117"/>
              <a:gd name="connsiteY2" fmla="*/ 364048 h 561756"/>
              <a:gd name="connsiteX3" fmla="*/ 168285 w 197117"/>
              <a:gd name="connsiteY3" fmla="*/ 322859 h 561756"/>
              <a:gd name="connsiteX4" fmla="*/ 131214 w 197117"/>
              <a:gd name="connsiteY4" fmla="*/ 215767 h 561756"/>
              <a:gd name="connsiteX5" fmla="*/ 3527 w 197117"/>
              <a:gd name="connsiteY5" fmla="*/ 5702 h 561756"/>
              <a:gd name="connsiteX6" fmla="*/ 32360 w 197117"/>
              <a:gd name="connsiteY6" fmla="*/ 55129 h 561756"/>
              <a:gd name="connsiteX0" fmla="*/ 194165 w 194165"/>
              <a:gd name="connsiteY0" fmla="*/ 556635 h 556635"/>
              <a:gd name="connsiteX1" fmla="*/ 185927 w 194165"/>
              <a:gd name="connsiteY1" fmla="*/ 437186 h 556635"/>
              <a:gd name="connsiteX2" fmla="*/ 173570 w 194165"/>
              <a:gd name="connsiteY2" fmla="*/ 358927 h 556635"/>
              <a:gd name="connsiteX3" fmla="*/ 165333 w 194165"/>
              <a:gd name="connsiteY3" fmla="*/ 317738 h 556635"/>
              <a:gd name="connsiteX4" fmla="*/ 128262 w 194165"/>
              <a:gd name="connsiteY4" fmla="*/ 210646 h 556635"/>
              <a:gd name="connsiteX5" fmla="*/ 62359 w 194165"/>
              <a:gd name="connsiteY5" fmla="*/ 91194 h 556635"/>
              <a:gd name="connsiteX6" fmla="*/ 575 w 194165"/>
              <a:gd name="connsiteY6" fmla="*/ 581 h 556635"/>
              <a:gd name="connsiteX7" fmla="*/ 29408 w 194165"/>
              <a:gd name="connsiteY7" fmla="*/ 50008 h 556635"/>
              <a:gd name="connsiteX0" fmla="*/ 194165 w 194165"/>
              <a:gd name="connsiteY0" fmla="*/ 556635 h 556635"/>
              <a:gd name="connsiteX1" fmla="*/ 185927 w 194165"/>
              <a:gd name="connsiteY1" fmla="*/ 437186 h 556635"/>
              <a:gd name="connsiteX2" fmla="*/ 173570 w 194165"/>
              <a:gd name="connsiteY2" fmla="*/ 358927 h 556635"/>
              <a:gd name="connsiteX3" fmla="*/ 165333 w 194165"/>
              <a:gd name="connsiteY3" fmla="*/ 317738 h 556635"/>
              <a:gd name="connsiteX4" fmla="*/ 128262 w 194165"/>
              <a:gd name="connsiteY4" fmla="*/ 210646 h 556635"/>
              <a:gd name="connsiteX5" fmla="*/ 62359 w 194165"/>
              <a:gd name="connsiteY5" fmla="*/ 91194 h 556635"/>
              <a:gd name="connsiteX6" fmla="*/ 575 w 194165"/>
              <a:gd name="connsiteY6" fmla="*/ 581 h 556635"/>
              <a:gd name="connsiteX7" fmla="*/ 29408 w 194165"/>
              <a:gd name="connsiteY7" fmla="*/ 50008 h 55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65" h="556635">
                <a:moveTo>
                  <a:pt x="194165" y="556635"/>
                </a:moveTo>
                <a:cubicBezTo>
                  <a:pt x="192106" y="536727"/>
                  <a:pt x="193478" y="539473"/>
                  <a:pt x="185927" y="437186"/>
                </a:cubicBezTo>
                <a:cubicBezTo>
                  <a:pt x="182495" y="404921"/>
                  <a:pt x="177002" y="378835"/>
                  <a:pt x="173570" y="358927"/>
                </a:cubicBezTo>
                <a:cubicBezTo>
                  <a:pt x="170138" y="339019"/>
                  <a:pt x="173571" y="341078"/>
                  <a:pt x="165333" y="317738"/>
                </a:cubicBezTo>
                <a:cubicBezTo>
                  <a:pt x="157095" y="294398"/>
                  <a:pt x="145424" y="248403"/>
                  <a:pt x="128262" y="210646"/>
                </a:cubicBezTo>
                <a:cubicBezTo>
                  <a:pt x="111100" y="172889"/>
                  <a:pt x="83640" y="126205"/>
                  <a:pt x="62359" y="91194"/>
                </a:cubicBezTo>
                <a:cubicBezTo>
                  <a:pt x="41078" y="56183"/>
                  <a:pt x="6067" y="7445"/>
                  <a:pt x="575" y="581"/>
                </a:cubicBezTo>
                <a:cubicBezTo>
                  <a:pt x="-4917" y="-6283"/>
                  <a:pt x="30781" y="50008"/>
                  <a:pt x="29408" y="50008"/>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Freeform 28"/>
          <p:cNvSpPr/>
          <p:nvPr/>
        </p:nvSpPr>
        <p:spPr>
          <a:xfrm>
            <a:off x="8369344" y="2387150"/>
            <a:ext cx="17382" cy="2718924"/>
          </a:xfrm>
          <a:custGeom>
            <a:avLst/>
            <a:gdLst>
              <a:gd name="connsiteX0" fmla="*/ 0 w 17382"/>
              <a:gd name="connsiteY0" fmla="*/ 0 h 2718924"/>
              <a:gd name="connsiteX1" fmla="*/ 16184 w 17382"/>
              <a:gd name="connsiteY1" fmla="*/ 1553671 h 2718924"/>
              <a:gd name="connsiteX2" fmla="*/ 16184 w 17382"/>
              <a:gd name="connsiteY2" fmla="*/ 2023009 h 2718924"/>
              <a:gd name="connsiteX3" fmla="*/ 16184 w 17382"/>
              <a:gd name="connsiteY3" fmla="*/ 2435703 h 2718924"/>
              <a:gd name="connsiteX4" fmla="*/ 8092 w 17382"/>
              <a:gd name="connsiteY4" fmla="*/ 2718924 h 2718924"/>
              <a:gd name="connsiteX5" fmla="*/ 8092 w 17382"/>
              <a:gd name="connsiteY5" fmla="*/ 2718924 h 271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2" h="2718924">
                <a:moveTo>
                  <a:pt x="0" y="0"/>
                </a:moveTo>
                <a:cubicBezTo>
                  <a:pt x="6743" y="608251"/>
                  <a:pt x="13487" y="1216503"/>
                  <a:pt x="16184" y="1553671"/>
                </a:cubicBezTo>
                <a:cubicBezTo>
                  <a:pt x="18881" y="1890839"/>
                  <a:pt x="16184" y="2023009"/>
                  <a:pt x="16184" y="2023009"/>
                </a:cubicBezTo>
                <a:cubicBezTo>
                  <a:pt x="16184" y="2170014"/>
                  <a:pt x="17533" y="2319717"/>
                  <a:pt x="16184" y="2435703"/>
                </a:cubicBezTo>
                <a:cubicBezTo>
                  <a:pt x="14835" y="2551689"/>
                  <a:pt x="8092" y="2718924"/>
                  <a:pt x="8092" y="2718924"/>
                </a:cubicBezTo>
                <a:lnTo>
                  <a:pt x="8092" y="271892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Freeform 29"/>
          <p:cNvSpPr/>
          <p:nvPr/>
        </p:nvSpPr>
        <p:spPr>
          <a:xfrm>
            <a:off x="7827178" y="5081798"/>
            <a:ext cx="550258" cy="1018098"/>
          </a:xfrm>
          <a:custGeom>
            <a:avLst/>
            <a:gdLst>
              <a:gd name="connsiteX0" fmla="*/ 550258 w 550258"/>
              <a:gd name="connsiteY0" fmla="*/ 0 h 1018098"/>
              <a:gd name="connsiteX1" fmla="*/ 525982 w 550258"/>
              <a:gd name="connsiteY1" fmla="*/ 218485 h 1018098"/>
              <a:gd name="connsiteX2" fmla="*/ 485522 w 550258"/>
              <a:gd name="connsiteY2" fmla="*/ 461246 h 1018098"/>
              <a:gd name="connsiteX3" fmla="*/ 404601 w 550258"/>
              <a:gd name="connsiteY3" fmla="*/ 720191 h 1018098"/>
              <a:gd name="connsiteX4" fmla="*/ 275129 w 550258"/>
              <a:gd name="connsiteY4" fmla="*/ 922492 h 1018098"/>
              <a:gd name="connsiteX5" fmla="*/ 113288 w 550258"/>
              <a:gd name="connsiteY5" fmla="*/ 1011505 h 1018098"/>
              <a:gd name="connsiteX6" fmla="*/ 0 w 550258"/>
              <a:gd name="connsiteY6" fmla="*/ 1011505 h 1018098"/>
              <a:gd name="connsiteX7" fmla="*/ 0 w 550258"/>
              <a:gd name="connsiteY7" fmla="*/ 1011505 h 10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258" h="1018098">
                <a:moveTo>
                  <a:pt x="550258" y="0"/>
                </a:moveTo>
                <a:cubicBezTo>
                  <a:pt x="543514" y="70805"/>
                  <a:pt x="536771" y="141611"/>
                  <a:pt x="525982" y="218485"/>
                </a:cubicBezTo>
                <a:cubicBezTo>
                  <a:pt x="515193" y="295359"/>
                  <a:pt x="505752" y="377628"/>
                  <a:pt x="485522" y="461246"/>
                </a:cubicBezTo>
                <a:cubicBezTo>
                  <a:pt x="465292" y="544864"/>
                  <a:pt x="439666" y="643317"/>
                  <a:pt x="404601" y="720191"/>
                </a:cubicBezTo>
                <a:cubicBezTo>
                  <a:pt x="369535" y="797065"/>
                  <a:pt x="323681" y="873940"/>
                  <a:pt x="275129" y="922492"/>
                </a:cubicBezTo>
                <a:cubicBezTo>
                  <a:pt x="226577" y="971044"/>
                  <a:pt x="159143" y="996670"/>
                  <a:pt x="113288" y="1011505"/>
                </a:cubicBezTo>
                <a:cubicBezTo>
                  <a:pt x="67433" y="1026340"/>
                  <a:pt x="0" y="1011505"/>
                  <a:pt x="0" y="1011505"/>
                </a:cubicBezTo>
                <a:lnTo>
                  <a:pt x="0" y="1011505"/>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Freeform 30"/>
          <p:cNvSpPr/>
          <p:nvPr/>
        </p:nvSpPr>
        <p:spPr>
          <a:xfrm>
            <a:off x="7656698" y="3131618"/>
            <a:ext cx="1109156" cy="2973274"/>
          </a:xfrm>
          <a:custGeom>
            <a:avLst/>
            <a:gdLst>
              <a:gd name="connsiteX0" fmla="*/ 181037 w 1103529"/>
              <a:gd name="connsiteY0" fmla="*/ 2977869 h 2977869"/>
              <a:gd name="connsiteX1" fmla="*/ 59656 w 1103529"/>
              <a:gd name="connsiteY1" fmla="*/ 2888856 h 2977869"/>
              <a:gd name="connsiteX2" fmla="*/ 11104 w 1103529"/>
              <a:gd name="connsiteY2" fmla="*/ 2718924 h 2977869"/>
              <a:gd name="connsiteX3" fmla="*/ 3012 w 1103529"/>
              <a:gd name="connsiteY3" fmla="*/ 2484255 h 2977869"/>
              <a:gd name="connsiteX4" fmla="*/ 51564 w 1103529"/>
              <a:gd name="connsiteY4" fmla="*/ 2249586 h 2977869"/>
              <a:gd name="connsiteX5" fmla="*/ 156761 w 1103529"/>
              <a:gd name="connsiteY5" fmla="*/ 1844984 h 2977869"/>
              <a:gd name="connsiteX6" fmla="*/ 350969 w 1103529"/>
              <a:gd name="connsiteY6" fmla="*/ 1472750 h 2977869"/>
              <a:gd name="connsiteX7" fmla="*/ 504718 w 1103529"/>
              <a:gd name="connsiteY7" fmla="*/ 1149069 h 2977869"/>
              <a:gd name="connsiteX8" fmla="*/ 698927 w 1103529"/>
              <a:gd name="connsiteY8" fmla="*/ 809203 h 2977869"/>
              <a:gd name="connsiteX9" fmla="*/ 1103529 w 1103529"/>
              <a:gd name="connsiteY9" fmla="*/ 0 h 2977869"/>
              <a:gd name="connsiteX10" fmla="*/ 1103529 w 1103529"/>
              <a:gd name="connsiteY10" fmla="*/ 0 h 2977869"/>
              <a:gd name="connsiteX0" fmla="*/ 181037 w 1103529"/>
              <a:gd name="connsiteY0" fmla="*/ 2977869 h 2977869"/>
              <a:gd name="connsiteX1" fmla="*/ 59656 w 1103529"/>
              <a:gd name="connsiteY1" fmla="*/ 2888856 h 2977869"/>
              <a:gd name="connsiteX2" fmla="*/ 11104 w 1103529"/>
              <a:gd name="connsiteY2" fmla="*/ 2718924 h 2977869"/>
              <a:gd name="connsiteX3" fmla="*/ 3012 w 1103529"/>
              <a:gd name="connsiteY3" fmla="*/ 2484255 h 2977869"/>
              <a:gd name="connsiteX4" fmla="*/ 51564 w 1103529"/>
              <a:gd name="connsiteY4" fmla="*/ 2249586 h 2977869"/>
              <a:gd name="connsiteX5" fmla="*/ 156761 w 1103529"/>
              <a:gd name="connsiteY5" fmla="*/ 1844984 h 2977869"/>
              <a:gd name="connsiteX6" fmla="*/ 341779 w 1103529"/>
              <a:gd name="connsiteY6" fmla="*/ 1472750 h 2977869"/>
              <a:gd name="connsiteX7" fmla="*/ 504718 w 1103529"/>
              <a:gd name="connsiteY7" fmla="*/ 1149069 h 2977869"/>
              <a:gd name="connsiteX8" fmla="*/ 698927 w 1103529"/>
              <a:gd name="connsiteY8" fmla="*/ 809203 h 2977869"/>
              <a:gd name="connsiteX9" fmla="*/ 1103529 w 1103529"/>
              <a:gd name="connsiteY9" fmla="*/ 0 h 2977869"/>
              <a:gd name="connsiteX10" fmla="*/ 1103529 w 1103529"/>
              <a:gd name="connsiteY10" fmla="*/ 0 h 2977869"/>
              <a:gd name="connsiteX0" fmla="*/ 181037 w 1103529"/>
              <a:gd name="connsiteY0" fmla="*/ 2977869 h 2977869"/>
              <a:gd name="connsiteX1" fmla="*/ 59656 w 1103529"/>
              <a:gd name="connsiteY1" fmla="*/ 2888856 h 2977869"/>
              <a:gd name="connsiteX2" fmla="*/ 11104 w 1103529"/>
              <a:gd name="connsiteY2" fmla="*/ 2718924 h 2977869"/>
              <a:gd name="connsiteX3" fmla="*/ 3012 w 1103529"/>
              <a:gd name="connsiteY3" fmla="*/ 2484255 h 2977869"/>
              <a:gd name="connsiteX4" fmla="*/ 51564 w 1103529"/>
              <a:gd name="connsiteY4" fmla="*/ 2249586 h 2977869"/>
              <a:gd name="connsiteX5" fmla="*/ 156761 w 1103529"/>
              <a:gd name="connsiteY5" fmla="*/ 1844984 h 2977869"/>
              <a:gd name="connsiteX6" fmla="*/ 337184 w 1103529"/>
              <a:gd name="connsiteY6" fmla="*/ 1472750 h 2977869"/>
              <a:gd name="connsiteX7" fmla="*/ 504718 w 1103529"/>
              <a:gd name="connsiteY7" fmla="*/ 1149069 h 2977869"/>
              <a:gd name="connsiteX8" fmla="*/ 698927 w 1103529"/>
              <a:gd name="connsiteY8" fmla="*/ 809203 h 2977869"/>
              <a:gd name="connsiteX9" fmla="*/ 1103529 w 1103529"/>
              <a:gd name="connsiteY9" fmla="*/ 0 h 2977869"/>
              <a:gd name="connsiteX10" fmla="*/ 1103529 w 1103529"/>
              <a:gd name="connsiteY10" fmla="*/ 0 h 2977869"/>
              <a:gd name="connsiteX0" fmla="*/ 180361 w 1102853"/>
              <a:gd name="connsiteY0" fmla="*/ 2977869 h 2977869"/>
              <a:gd name="connsiteX1" fmla="*/ 58980 w 1102853"/>
              <a:gd name="connsiteY1" fmla="*/ 2888856 h 2977869"/>
              <a:gd name="connsiteX2" fmla="*/ 10428 w 1102853"/>
              <a:gd name="connsiteY2" fmla="*/ 2718924 h 2977869"/>
              <a:gd name="connsiteX3" fmla="*/ 2336 w 1102853"/>
              <a:gd name="connsiteY3" fmla="*/ 2484255 h 2977869"/>
              <a:gd name="connsiteX4" fmla="*/ 41698 w 1102853"/>
              <a:gd name="connsiteY4" fmla="*/ 2249586 h 2977869"/>
              <a:gd name="connsiteX5" fmla="*/ 156085 w 1102853"/>
              <a:gd name="connsiteY5" fmla="*/ 1844984 h 2977869"/>
              <a:gd name="connsiteX6" fmla="*/ 336508 w 1102853"/>
              <a:gd name="connsiteY6" fmla="*/ 1472750 h 2977869"/>
              <a:gd name="connsiteX7" fmla="*/ 504042 w 1102853"/>
              <a:gd name="connsiteY7" fmla="*/ 1149069 h 2977869"/>
              <a:gd name="connsiteX8" fmla="*/ 698251 w 1102853"/>
              <a:gd name="connsiteY8" fmla="*/ 809203 h 2977869"/>
              <a:gd name="connsiteX9" fmla="*/ 1102853 w 1102853"/>
              <a:gd name="connsiteY9" fmla="*/ 0 h 2977869"/>
              <a:gd name="connsiteX10" fmla="*/ 1102853 w 1102853"/>
              <a:gd name="connsiteY10" fmla="*/ 0 h 2977869"/>
              <a:gd name="connsiteX0" fmla="*/ 180361 w 1102853"/>
              <a:gd name="connsiteY0" fmla="*/ 2977869 h 2977869"/>
              <a:gd name="connsiteX1" fmla="*/ 58980 w 1102853"/>
              <a:gd name="connsiteY1" fmla="*/ 2888856 h 2977869"/>
              <a:gd name="connsiteX2" fmla="*/ 10428 w 1102853"/>
              <a:gd name="connsiteY2" fmla="*/ 2718924 h 2977869"/>
              <a:gd name="connsiteX3" fmla="*/ 2336 w 1102853"/>
              <a:gd name="connsiteY3" fmla="*/ 2484255 h 2977869"/>
              <a:gd name="connsiteX4" fmla="*/ 41698 w 1102853"/>
              <a:gd name="connsiteY4" fmla="*/ 2249586 h 2977869"/>
              <a:gd name="connsiteX5" fmla="*/ 160680 w 1102853"/>
              <a:gd name="connsiteY5" fmla="*/ 1849579 h 2977869"/>
              <a:gd name="connsiteX6" fmla="*/ 336508 w 1102853"/>
              <a:gd name="connsiteY6" fmla="*/ 1472750 h 2977869"/>
              <a:gd name="connsiteX7" fmla="*/ 504042 w 1102853"/>
              <a:gd name="connsiteY7" fmla="*/ 1149069 h 2977869"/>
              <a:gd name="connsiteX8" fmla="*/ 698251 w 1102853"/>
              <a:gd name="connsiteY8" fmla="*/ 809203 h 2977869"/>
              <a:gd name="connsiteX9" fmla="*/ 1102853 w 1102853"/>
              <a:gd name="connsiteY9" fmla="*/ 0 h 2977869"/>
              <a:gd name="connsiteX10" fmla="*/ 1102853 w 1102853"/>
              <a:gd name="connsiteY10" fmla="*/ 0 h 2977869"/>
              <a:gd name="connsiteX0" fmla="*/ 186664 w 1109156"/>
              <a:gd name="connsiteY0" fmla="*/ 2977869 h 2977869"/>
              <a:gd name="connsiteX1" fmla="*/ 65283 w 1109156"/>
              <a:gd name="connsiteY1" fmla="*/ 2888856 h 2977869"/>
              <a:gd name="connsiteX2" fmla="*/ 16731 w 1109156"/>
              <a:gd name="connsiteY2" fmla="*/ 2718924 h 2977869"/>
              <a:gd name="connsiteX3" fmla="*/ 425 w 1109156"/>
              <a:gd name="connsiteY3" fmla="*/ 2644265 h 2977869"/>
              <a:gd name="connsiteX4" fmla="*/ 8639 w 1109156"/>
              <a:gd name="connsiteY4" fmla="*/ 2484255 h 2977869"/>
              <a:gd name="connsiteX5" fmla="*/ 48001 w 1109156"/>
              <a:gd name="connsiteY5" fmla="*/ 2249586 h 2977869"/>
              <a:gd name="connsiteX6" fmla="*/ 166983 w 1109156"/>
              <a:gd name="connsiteY6" fmla="*/ 1849579 h 2977869"/>
              <a:gd name="connsiteX7" fmla="*/ 342811 w 1109156"/>
              <a:gd name="connsiteY7" fmla="*/ 1472750 h 2977869"/>
              <a:gd name="connsiteX8" fmla="*/ 510345 w 1109156"/>
              <a:gd name="connsiteY8" fmla="*/ 1149069 h 2977869"/>
              <a:gd name="connsiteX9" fmla="*/ 704554 w 1109156"/>
              <a:gd name="connsiteY9" fmla="*/ 809203 h 2977869"/>
              <a:gd name="connsiteX10" fmla="*/ 1109156 w 1109156"/>
              <a:gd name="connsiteY10" fmla="*/ 0 h 2977869"/>
              <a:gd name="connsiteX11" fmla="*/ 1109156 w 1109156"/>
              <a:gd name="connsiteY11" fmla="*/ 0 h 2977869"/>
              <a:gd name="connsiteX0" fmla="*/ 186664 w 1109156"/>
              <a:gd name="connsiteY0" fmla="*/ 2977869 h 2977869"/>
              <a:gd name="connsiteX1" fmla="*/ 65283 w 1109156"/>
              <a:gd name="connsiteY1" fmla="*/ 2888856 h 2977869"/>
              <a:gd name="connsiteX2" fmla="*/ 16731 w 1109156"/>
              <a:gd name="connsiteY2" fmla="*/ 2737304 h 2977869"/>
              <a:gd name="connsiteX3" fmla="*/ 425 w 1109156"/>
              <a:gd name="connsiteY3" fmla="*/ 2644265 h 2977869"/>
              <a:gd name="connsiteX4" fmla="*/ 8639 w 1109156"/>
              <a:gd name="connsiteY4" fmla="*/ 2484255 h 2977869"/>
              <a:gd name="connsiteX5" fmla="*/ 48001 w 1109156"/>
              <a:gd name="connsiteY5" fmla="*/ 2249586 h 2977869"/>
              <a:gd name="connsiteX6" fmla="*/ 166983 w 1109156"/>
              <a:gd name="connsiteY6" fmla="*/ 1849579 h 2977869"/>
              <a:gd name="connsiteX7" fmla="*/ 342811 w 1109156"/>
              <a:gd name="connsiteY7" fmla="*/ 1472750 h 2977869"/>
              <a:gd name="connsiteX8" fmla="*/ 510345 w 1109156"/>
              <a:gd name="connsiteY8" fmla="*/ 1149069 h 2977869"/>
              <a:gd name="connsiteX9" fmla="*/ 704554 w 1109156"/>
              <a:gd name="connsiteY9" fmla="*/ 809203 h 2977869"/>
              <a:gd name="connsiteX10" fmla="*/ 1109156 w 1109156"/>
              <a:gd name="connsiteY10" fmla="*/ 0 h 2977869"/>
              <a:gd name="connsiteX11" fmla="*/ 1109156 w 1109156"/>
              <a:gd name="connsiteY11" fmla="*/ 0 h 2977869"/>
              <a:gd name="connsiteX0" fmla="*/ 186664 w 1109156"/>
              <a:gd name="connsiteY0" fmla="*/ 2977869 h 2977869"/>
              <a:gd name="connsiteX1" fmla="*/ 65283 w 1109156"/>
              <a:gd name="connsiteY1" fmla="*/ 2888856 h 2977869"/>
              <a:gd name="connsiteX2" fmla="*/ 16731 w 1109156"/>
              <a:gd name="connsiteY2" fmla="*/ 2751089 h 2977869"/>
              <a:gd name="connsiteX3" fmla="*/ 425 w 1109156"/>
              <a:gd name="connsiteY3" fmla="*/ 2644265 h 2977869"/>
              <a:gd name="connsiteX4" fmla="*/ 8639 w 1109156"/>
              <a:gd name="connsiteY4" fmla="*/ 2484255 h 2977869"/>
              <a:gd name="connsiteX5" fmla="*/ 48001 w 1109156"/>
              <a:gd name="connsiteY5" fmla="*/ 2249586 h 2977869"/>
              <a:gd name="connsiteX6" fmla="*/ 166983 w 1109156"/>
              <a:gd name="connsiteY6" fmla="*/ 1849579 h 2977869"/>
              <a:gd name="connsiteX7" fmla="*/ 342811 w 1109156"/>
              <a:gd name="connsiteY7" fmla="*/ 1472750 h 2977869"/>
              <a:gd name="connsiteX8" fmla="*/ 510345 w 1109156"/>
              <a:gd name="connsiteY8" fmla="*/ 1149069 h 2977869"/>
              <a:gd name="connsiteX9" fmla="*/ 704554 w 1109156"/>
              <a:gd name="connsiteY9" fmla="*/ 809203 h 2977869"/>
              <a:gd name="connsiteX10" fmla="*/ 1109156 w 1109156"/>
              <a:gd name="connsiteY10" fmla="*/ 0 h 2977869"/>
              <a:gd name="connsiteX11" fmla="*/ 1109156 w 1109156"/>
              <a:gd name="connsiteY11" fmla="*/ 0 h 2977869"/>
              <a:gd name="connsiteX0" fmla="*/ 186664 w 1109156"/>
              <a:gd name="connsiteY0" fmla="*/ 2977869 h 2977869"/>
              <a:gd name="connsiteX1" fmla="*/ 65283 w 1109156"/>
              <a:gd name="connsiteY1" fmla="*/ 2888856 h 2977869"/>
              <a:gd name="connsiteX2" fmla="*/ 12136 w 1109156"/>
              <a:gd name="connsiteY2" fmla="*/ 2778659 h 2977869"/>
              <a:gd name="connsiteX3" fmla="*/ 425 w 1109156"/>
              <a:gd name="connsiteY3" fmla="*/ 2644265 h 2977869"/>
              <a:gd name="connsiteX4" fmla="*/ 8639 w 1109156"/>
              <a:gd name="connsiteY4" fmla="*/ 2484255 h 2977869"/>
              <a:gd name="connsiteX5" fmla="*/ 48001 w 1109156"/>
              <a:gd name="connsiteY5" fmla="*/ 2249586 h 2977869"/>
              <a:gd name="connsiteX6" fmla="*/ 166983 w 1109156"/>
              <a:gd name="connsiteY6" fmla="*/ 1849579 h 2977869"/>
              <a:gd name="connsiteX7" fmla="*/ 342811 w 1109156"/>
              <a:gd name="connsiteY7" fmla="*/ 1472750 h 2977869"/>
              <a:gd name="connsiteX8" fmla="*/ 510345 w 1109156"/>
              <a:gd name="connsiteY8" fmla="*/ 1149069 h 2977869"/>
              <a:gd name="connsiteX9" fmla="*/ 704554 w 1109156"/>
              <a:gd name="connsiteY9" fmla="*/ 809203 h 2977869"/>
              <a:gd name="connsiteX10" fmla="*/ 1109156 w 1109156"/>
              <a:gd name="connsiteY10" fmla="*/ 0 h 2977869"/>
              <a:gd name="connsiteX11" fmla="*/ 1109156 w 1109156"/>
              <a:gd name="connsiteY11" fmla="*/ 0 h 2977869"/>
              <a:gd name="connsiteX0" fmla="*/ 191259 w 1109156"/>
              <a:gd name="connsiteY0" fmla="*/ 2964084 h 2964084"/>
              <a:gd name="connsiteX1" fmla="*/ 65283 w 1109156"/>
              <a:gd name="connsiteY1" fmla="*/ 2888856 h 2964084"/>
              <a:gd name="connsiteX2" fmla="*/ 12136 w 1109156"/>
              <a:gd name="connsiteY2" fmla="*/ 2778659 h 2964084"/>
              <a:gd name="connsiteX3" fmla="*/ 425 w 1109156"/>
              <a:gd name="connsiteY3" fmla="*/ 2644265 h 2964084"/>
              <a:gd name="connsiteX4" fmla="*/ 8639 w 1109156"/>
              <a:gd name="connsiteY4" fmla="*/ 2484255 h 2964084"/>
              <a:gd name="connsiteX5" fmla="*/ 48001 w 1109156"/>
              <a:gd name="connsiteY5" fmla="*/ 2249586 h 2964084"/>
              <a:gd name="connsiteX6" fmla="*/ 166983 w 1109156"/>
              <a:gd name="connsiteY6" fmla="*/ 1849579 h 2964084"/>
              <a:gd name="connsiteX7" fmla="*/ 342811 w 1109156"/>
              <a:gd name="connsiteY7" fmla="*/ 1472750 h 2964084"/>
              <a:gd name="connsiteX8" fmla="*/ 510345 w 1109156"/>
              <a:gd name="connsiteY8" fmla="*/ 1149069 h 2964084"/>
              <a:gd name="connsiteX9" fmla="*/ 704554 w 1109156"/>
              <a:gd name="connsiteY9" fmla="*/ 809203 h 2964084"/>
              <a:gd name="connsiteX10" fmla="*/ 1109156 w 1109156"/>
              <a:gd name="connsiteY10" fmla="*/ 0 h 2964084"/>
              <a:gd name="connsiteX11" fmla="*/ 1109156 w 1109156"/>
              <a:gd name="connsiteY11" fmla="*/ 0 h 2964084"/>
              <a:gd name="connsiteX0" fmla="*/ 186664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1259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1259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1259 w 1109156"/>
              <a:gd name="connsiteY0" fmla="*/ 2964084 h 2964084"/>
              <a:gd name="connsiteX1" fmla="*/ 65283 w 1109156"/>
              <a:gd name="connsiteY1" fmla="*/ 2888856 h 2964084"/>
              <a:gd name="connsiteX2" fmla="*/ 12136 w 1109156"/>
              <a:gd name="connsiteY2" fmla="*/ 2778659 h 2964084"/>
              <a:gd name="connsiteX3" fmla="*/ 425 w 1109156"/>
              <a:gd name="connsiteY3" fmla="*/ 2644265 h 2964084"/>
              <a:gd name="connsiteX4" fmla="*/ 8639 w 1109156"/>
              <a:gd name="connsiteY4" fmla="*/ 2484255 h 2964084"/>
              <a:gd name="connsiteX5" fmla="*/ 48001 w 1109156"/>
              <a:gd name="connsiteY5" fmla="*/ 2249586 h 2964084"/>
              <a:gd name="connsiteX6" fmla="*/ 166983 w 1109156"/>
              <a:gd name="connsiteY6" fmla="*/ 1849579 h 2964084"/>
              <a:gd name="connsiteX7" fmla="*/ 342811 w 1109156"/>
              <a:gd name="connsiteY7" fmla="*/ 1472750 h 2964084"/>
              <a:gd name="connsiteX8" fmla="*/ 510345 w 1109156"/>
              <a:gd name="connsiteY8" fmla="*/ 1149069 h 2964084"/>
              <a:gd name="connsiteX9" fmla="*/ 704554 w 1109156"/>
              <a:gd name="connsiteY9" fmla="*/ 809203 h 2964084"/>
              <a:gd name="connsiteX10" fmla="*/ 1109156 w 1109156"/>
              <a:gd name="connsiteY10" fmla="*/ 0 h 2964084"/>
              <a:gd name="connsiteX11" fmla="*/ 1109156 w 1109156"/>
              <a:gd name="connsiteY11" fmla="*/ 0 h 2964084"/>
              <a:gd name="connsiteX0" fmla="*/ 191259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1259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5854 w 1109156"/>
              <a:gd name="connsiteY0" fmla="*/ 2964084 h 2964084"/>
              <a:gd name="connsiteX1" fmla="*/ 65283 w 1109156"/>
              <a:gd name="connsiteY1" fmla="*/ 2888856 h 2964084"/>
              <a:gd name="connsiteX2" fmla="*/ 12136 w 1109156"/>
              <a:gd name="connsiteY2" fmla="*/ 2778659 h 2964084"/>
              <a:gd name="connsiteX3" fmla="*/ 425 w 1109156"/>
              <a:gd name="connsiteY3" fmla="*/ 2644265 h 2964084"/>
              <a:gd name="connsiteX4" fmla="*/ 8639 w 1109156"/>
              <a:gd name="connsiteY4" fmla="*/ 2484255 h 2964084"/>
              <a:gd name="connsiteX5" fmla="*/ 48001 w 1109156"/>
              <a:gd name="connsiteY5" fmla="*/ 2249586 h 2964084"/>
              <a:gd name="connsiteX6" fmla="*/ 166983 w 1109156"/>
              <a:gd name="connsiteY6" fmla="*/ 1849579 h 2964084"/>
              <a:gd name="connsiteX7" fmla="*/ 342811 w 1109156"/>
              <a:gd name="connsiteY7" fmla="*/ 1472750 h 2964084"/>
              <a:gd name="connsiteX8" fmla="*/ 510345 w 1109156"/>
              <a:gd name="connsiteY8" fmla="*/ 1149069 h 2964084"/>
              <a:gd name="connsiteX9" fmla="*/ 704554 w 1109156"/>
              <a:gd name="connsiteY9" fmla="*/ 809203 h 2964084"/>
              <a:gd name="connsiteX10" fmla="*/ 1109156 w 1109156"/>
              <a:gd name="connsiteY10" fmla="*/ 0 h 2964084"/>
              <a:gd name="connsiteX11" fmla="*/ 1109156 w 1109156"/>
              <a:gd name="connsiteY11" fmla="*/ 0 h 2964084"/>
              <a:gd name="connsiteX0" fmla="*/ 195854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5854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 name="connsiteX0" fmla="*/ 195854 w 1109156"/>
              <a:gd name="connsiteY0" fmla="*/ 2973274 h 2973274"/>
              <a:gd name="connsiteX1" fmla="*/ 65283 w 1109156"/>
              <a:gd name="connsiteY1" fmla="*/ 2888856 h 2973274"/>
              <a:gd name="connsiteX2" fmla="*/ 12136 w 1109156"/>
              <a:gd name="connsiteY2" fmla="*/ 2778659 h 2973274"/>
              <a:gd name="connsiteX3" fmla="*/ 425 w 1109156"/>
              <a:gd name="connsiteY3" fmla="*/ 2644265 h 2973274"/>
              <a:gd name="connsiteX4" fmla="*/ 8639 w 1109156"/>
              <a:gd name="connsiteY4" fmla="*/ 2484255 h 2973274"/>
              <a:gd name="connsiteX5" fmla="*/ 48001 w 1109156"/>
              <a:gd name="connsiteY5" fmla="*/ 2249586 h 2973274"/>
              <a:gd name="connsiteX6" fmla="*/ 166983 w 1109156"/>
              <a:gd name="connsiteY6" fmla="*/ 1849579 h 2973274"/>
              <a:gd name="connsiteX7" fmla="*/ 342811 w 1109156"/>
              <a:gd name="connsiteY7" fmla="*/ 1472750 h 2973274"/>
              <a:gd name="connsiteX8" fmla="*/ 510345 w 1109156"/>
              <a:gd name="connsiteY8" fmla="*/ 1149069 h 2973274"/>
              <a:gd name="connsiteX9" fmla="*/ 704554 w 1109156"/>
              <a:gd name="connsiteY9" fmla="*/ 809203 h 2973274"/>
              <a:gd name="connsiteX10" fmla="*/ 1109156 w 1109156"/>
              <a:gd name="connsiteY10" fmla="*/ 0 h 2973274"/>
              <a:gd name="connsiteX11" fmla="*/ 1109156 w 1109156"/>
              <a:gd name="connsiteY11" fmla="*/ 0 h 297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156" h="2973274">
                <a:moveTo>
                  <a:pt x="195854" y="2973274"/>
                </a:moveTo>
                <a:cubicBezTo>
                  <a:pt x="130944" y="2954941"/>
                  <a:pt x="95903" y="2921292"/>
                  <a:pt x="65283" y="2888856"/>
                </a:cubicBezTo>
                <a:cubicBezTo>
                  <a:pt x="34663" y="2856420"/>
                  <a:pt x="22946" y="2819424"/>
                  <a:pt x="12136" y="2778659"/>
                </a:cubicBezTo>
                <a:cubicBezTo>
                  <a:pt x="1326" y="2737894"/>
                  <a:pt x="1774" y="2683376"/>
                  <a:pt x="425" y="2644265"/>
                </a:cubicBezTo>
                <a:cubicBezTo>
                  <a:pt x="-924" y="2605154"/>
                  <a:pt x="710" y="2550035"/>
                  <a:pt x="8639" y="2484255"/>
                </a:cubicBezTo>
                <a:cubicBezTo>
                  <a:pt x="16568" y="2418475"/>
                  <a:pt x="21610" y="2355365"/>
                  <a:pt x="48001" y="2249586"/>
                </a:cubicBezTo>
                <a:cubicBezTo>
                  <a:pt x="74392" y="2143807"/>
                  <a:pt x="117848" y="1979052"/>
                  <a:pt x="166983" y="1849579"/>
                </a:cubicBezTo>
                <a:cubicBezTo>
                  <a:pt x="216118" y="1720106"/>
                  <a:pt x="285584" y="1589502"/>
                  <a:pt x="342811" y="1472750"/>
                </a:cubicBezTo>
                <a:cubicBezTo>
                  <a:pt x="400038" y="1355998"/>
                  <a:pt x="450055" y="1259660"/>
                  <a:pt x="510345" y="1149069"/>
                </a:cubicBezTo>
                <a:cubicBezTo>
                  <a:pt x="570636" y="1038478"/>
                  <a:pt x="604752" y="1000714"/>
                  <a:pt x="704554" y="809203"/>
                </a:cubicBezTo>
                <a:cubicBezTo>
                  <a:pt x="804356" y="617691"/>
                  <a:pt x="1041722" y="134867"/>
                  <a:pt x="1109156" y="0"/>
                </a:cubicBezTo>
                <a:lnTo>
                  <a:pt x="1109156"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Freeform 63"/>
          <p:cNvSpPr/>
          <p:nvPr/>
        </p:nvSpPr>
        <p:spPr>
          <a:xfrm>
            <a:off x="5118632" y="2463859"/>
            <a:ext cx="269304" cy="110504"/>
          </a:xfrm>
          <a:custGeom>
            <a:avLst/>
            <a:gdLst>
              <a:gd name="connsiteX0" fmla="*/ 0 w 271762"/>
              <a:gd name="connsiteY0" fmla="*/ 22457 h 102387"/>
              <a:gd name="connsiteX1" fmla="*/ 115099 w 271762"/>
              <a:gd name="connsiteY1" fmla="*/ 77 h 102387"/>
              <a:gd name="connsiteX2" fmla="*/ 182240 w 271762"/>
              <a:gd name="connsiteY2" fmla="*/ 16063 h 102387"/>
              <a:gd name="connsiteX3" fmla="*/ 220607 w 271762"/>
              <a:gd name="connsiteY3" fmla="*/ 41640 h 102387"/>
              <a:gd name="connsiteX4" fmla="*/ 258973 w 271762"/>
              <a:gd name="connsiteY4" fmla="*/ 80007 h 102387"/>
              <a:gd name="connsiteX5" fmla="*/ 271762 w 271762"/>
              <a:gd name="connsiteY5" fmla="*/ 102387 h 102387"/>
              <a:gd name="connsiteX6" fmla="*/ 271762 w 271762"/>
              <a:gd name="connsiteY6" fmla="*/ 102387 h 102387"/>
              <a:gd name="connsiteX0" fmla="*/ 0 w 271762"/>
              <a:gd name="connsiteY0" fmla="*/ 27049 h 106979"/>
              <a:gd name="connsiteX1" fmla="*/ 64969 w 271762"/>
              <a:gd name="connsiteY1" fmla="*/ 1578 h 106979"/>
              <a:gd name="connsiteX2" fmla="*/ 115099 w 271762"/>
              <a:gd name="connsiteY2" fmla="*/ 4669 h 106979"/>
              <a:gd name="connsiteX3" fmla="*/ 182240 w 271762"/>
              <a:gd name="connsiteY3" fmla="*/ 20655 h 106979"/>
              <a:gd name="connsiteX4" fmla="*/ 220607 w 271762"/>
              <a:gd name="connsiteY4" fmla="*/ 46232 h 106979"/>
              <a:gd name="connsiteX5" fmla="*/ 258973 w 271762"/>
              <a:gd name="connsiteY5" fmla="*/ 84599 h 106979"/>
              <a:gd name="connsiteX6" fmla="*/ 271762 w 271762"/>
              <a:gd name="connsiteY6" fmla="*/ 106979 h 106979"/>
              <a:gd name="connsiteX7" fmla="*/ 271762 w 271762"/>
              <a:gd name="connsiteY7" fmla="*/ 106979 h 106979"/>
              <a:gd name="connsiteX0" fmla="*/ 0 w 271762"/>
              <a:gd name="connsiteY0" fmla="*/ 22714 h 102644"/>
              <a:gd name="connsiteX1" fmla="*/ 64969 w 271762"/>
              <a:gd name="connsiteY1" fmla="*/ 6834 h 102644"/>
              <a:gd name="connsiteX2" fmla="*/ 115099 w 271762"/>
              <a:gd name="connsiteY2" fmla="*/ 334 h 102644"/>
              <a:gd name="connsiteX3" fmla="*/ 182240 w 271762"/>
              <a:gd name="connsiteY3" fmla="*/ 16320 h 102644"/>
              <a:gd name="connsiteX4" fmla="*/ 220607 w 271762"/>
              <a:gd name="connsiteY4" fmla="*/ 41897 h 102644"/>
              <a:gd name="connsiteX5" fmla="*/ 258973 w 271762"/>
              <a:gd name="connsiteY5" fmla="*/ 80264 h 102644"/>
              <a:gd name="connsiteX6" fmla="*/ 271762 w 271762"/>
              <a:gd name="connsiteY6" fmla="*/ 102644 h 102644"/>
              <a:gd name="connsiteX7" fmla="*/ 271762 w 271762"/>
              <a:gd name="connsiteY7" fmla="*/ 102644 h 102644"/>
              <a:gd name="connsiteX0" fmla="*/ 0 w 271762"/>
              <a:gd name="connsiteY0" fmla="*/ 23303 h 103233"/>
              <a:gd name="connsiteX1" fmla="*/ 58575 w 271762"/>
              <a:gd name="connsiteY1" fmla="*/ 4226 h 103233"/>
              <a:gd name="connsiteX2" fmla="*/ 115099 w 271762"/>
              <a:gd name="connsiteY2" fmla="*/ 923 h 103233"/>
              <a:gd name="connsiteX3" fmla="*/ 182240 w 271762"/>
              <a:gd name="connsiteY3" fmla="*/ 16909 h 103233"/>
              <a:gd name="connsiteX4" fmla="*/ 220607 w 271762"/>
              <a:gd name="connsiteY4" fmla="*/ 42486 h 103233"/>
              <a:gd name="connsiteX5" fmla="*/ 258973 w 271762"/>
              <a:gd name="connsiteY5" fmla="*/ 80853 h 103233"/>
              <a:gd name="connsiteX6" fmla="*/ 271762 w 271762"/>
              <a:gd name="connsiteY6" fmla="*/ 103233 h 103233"/>
              <a:gd name="connsiteX7" fmla="*/ 271762 w 271762"/>
              <a:gd name="connsiteY7" fmla="*/ 103233 h 103233"/>
              <a:gd name="connsiteX0" fmla="*/ 0 w 271762"/>
              <a:gd name="connsiteY0" fmla="*/ 30109 h 110039"/>
              <a:gd name="connsiteX1" fmla="*/ 58575 w 271762"/>
              <a:gd name="connsiteY1" fmla="*/ 11032 h 110039"/>
              <a:gd name="connsiteX2" fmla="*/ 112641 w 271762"/>
              <a:gd name="connsiteY2" fmla="*/ 354 h 110039"/>
              <a:gd name="connsiteX3" fmla="*/ 182240 w 271762"/>
              <a:gd name="connsiteY3" fmla="*/ 23715 h 110039"/>
              <a:gd name="connsiteX4" fmla="*/ 220607 w 271762"/>
              <a:gd name="connsiteY4" fmla="*/ 49292 h 110039"/>
              <a:gd name="connsiteX5" fmla="*/ 258973 w 271762"/>
              <a:gd name="connsiteY5" fmla="*/ 87659 h 110039"/>
              <a:gd name="connsiteX6" fmla="*/ 271762 w 271762"/>
              <a:gd name="connsiteY6" fmla="*/ 110039 h 110039"/>
              <a:gd name="connsiteX7" fmla="*/ 271762 w 271762"/>
              <a:gd name="connsiteY7" fmla="*/ 110039 h 110039"/>
              <a:gd name="connsiteX0" fmla="*/ 0 w 271762"/>
              <a:gd name="connsiteY0" fmla="*/ 32602 h 112532"/>
              <a:gd name="connsiteX1" fmla="*/ 51201 w 271762"/>
              <a:gd name="connsiteY1" fmla="*/ 3692 h 112532"/>
              <a:gd name="connsiteX2" fmla="*/ 112641 w 271762"/>
              <a:gd name="connsiteY2" fmla="*/ 2847 h 112532"/>
              <a:gd name="connsiteX3" fmla="*/ 182240 w 271762"/>
              <a:gd name="connsiteY3" fmla="*/ 26208 h 112532"/>
              <a:gd name="connsiteX4" fmla="*/ 220607 w 271762"/>
              <a:gd name="connsiteY4" fmla="*/ 51785 h 112532"/>
              <a:gd name="connsiteX5" fmla="*/ 258973 w 271762"/>
              <a:gd name="connsiteY5" fmla="*/ 90152 h 112532"/>
              <a:gd name="connsiteX6" fmla="*/ 271762 w 271762"/>
              <a:gd name="connsiteY6" fmla="*/ 112532 h 112532"/>
              <a:gd name="connsiteX7" fmla="*/ 271762 w 271762"/>
              <a:gd name="connsiteY7" fmla="*/ 112532 h 112532"/>
              <a:gd name="connsiteX0" fmla="*/ 0 w 276678"/>
              <a:gd name="connsiteY0" fmla="*/ 27397 h 112243"/>
              <a:gd name="connsiteX1" fmla="*/ 56117 w 276678"/>
              <a:gd name="connsiteY1" fmla="*/ 3403 h 112243"/>
              <a:gd name="connsiteX2" fmla="*/ 117557 w 276678"/>
              <a:gd name="connsiteY2" fmla="*/ 2558 h 112243"/>
              <a:gd name="connsiteX3" fmla="*/ 187156 w 276678"/>
              <a:gd name="connsiteY3" fmla="*/ 25919 h 112243"/>
              <a:gd name="connsiteX4" fmla="*/ 225523 w 276678"/>
              <a:gd name="connsiteY4" fmla="*/ 51496 h 112243"/>
              <a:gd name="connsiteX5" fmla="*/ 263889 w 276678"/>
              <a:gd name="connsiteY5" fmla="*/ 89863 h 112243"/>
              <a:gd name="connsiteX6" fmla="*/ 276678 w 276678"/>
              <a:gd name="connsiteY6" fmla="*/ 112243 h 112243"/>
              <a:gd name="connsiteX7" fmla="*/ 276678 w 276678"/>
              <a:gd name="connsiteY7" fmla="*/ 112243 h 112243"/>
              <a:gd name="connsiteX0" fmla="*/ 0 w 269304"/>
              <a:gd name="connsiteY0" fmla="*/ 32602 h 112532"/>
              <a:gd name="connsiteX1" fmla="*/ 48743 w 269304"/>
              <a:gd name="connsiteY1" fmla="*/ 3692 h 112532"/>
              <a:gd name="connsiteX2" fmla="*/ 110183 w 269304"/>
              <a:gd name="connsiteY2" fmla="*/ 2847 h 112532"/>
              <a:gd name="connsiteX3" fmla="*/ 179782 w 269304"/>
              <a:gd name="connsiteY3" fmla="*/ 26208 h 112532"/>
              <a:gd name="connsiteX4" fmla="*/ 218149 w 269304"/>
              <a:gd name="connsiteY4" fmla="*/ 51785 h 112532"/>
              <a:gd name="connsiteX5" fmla="*/ 256515 w 269304"/>
              <a:gd name="connsiteY5" fmla="*/ 90152 h 112532"/>
              <a:gd name="connsiteX6" fmla="*/ 269304 w 269304"/>
              <a:gd name="connsiteY6" fmla="*/ 112532 h 112532"/>
              <a:gd name="connsiteX7" fmla="*/ 269304 w 269304"/>
              <a:gd name="connsiteY7" fmla="*/ 112532 h 112532"/>
              <a:gd name="connsiteX0" fmla="*/ 0 w 269304"/>
              <a:gd name="connsiteY0" fmla="*/ 32003 h 111933"/>
              <a:gd name="connsiteX1" fmla="*/ 48743 w 269304"/>
              <a:gd name="connsiteY1" fmla="*/ 3093 h 111933"/>
              <a:gd name="connsiteX2" fmla="*/ 110183 w 269304"/>
              <a:gd name="connsiteY2" fmla="*/ 2248 h 111933"/>
              <a:gd name="connsiteX3" fmla="*/ 179782 w 269304"/>
              <a:gd name="connsiteY3" fmla="*/ 15777 h 111933"/>
              <a:gd name="connsiteX4" fmla="*/ 218149 w 269304"/>
              <a:gd name="connsiteY4" fmla="*/ 51186 h 111933"/>
              <a:gd name="connsiteX5" fmla="*/ 256515 w 269304"/>
              <a:gd name="connsiteY5" fmla="*/ 89553 h 111933"/>
              <a:gd name="connsiteX6" fmla="*/ 269304 w 269304"/>
              <a:gd name="connsiteY6" fmla="*/ 111933 h 111933"/>
              <a:gd name="connsiteX7" fmla="*/ 269304 w 269304"/>
              <a:gd name="connsiteY7" fmla="*/ 111933 h 111933"/>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18149 w 269304"/>
              <a:gd name="connsiteY4" fmla="*/ 56869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6869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1953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1953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1019 h 110949"/>
              <a:gd name="connsiteX1" fmla="*/ 48743 w 269304"/>
              <a:gd name="connsiteY1" fmla="*/ 2109 h 110949"/>
              <a:gd name="connsiteX2" fmla="*/ 110183 w 269304"/>
              <a:gd name="connsiteY2" fmla="*/ 3618 h 110949"/>
              <a:gd name="connsiteX3" fmla="*/ 179782 w 269304"/>
              <a:gd name="connsiteY3" fmla="*/ 14793 h 110949"/>
              <a:gd name="connsiteX4" fmla="*/ 223065 w 269304"/>
              <a:gd name="connsiteY4" fmla="*/ 45286 h 110949"/>
              <a:gd name="connsiteX5" fmla="*/ 256515 w 269304"/>
              <a:gd name="connsiteY5" fmla="*/ 88569 h 110949"/>
              <a:gd name="connsiteX6" fmla="*/ 269304 w 269304"/>
              <a:gd name="connsiteY6" fmla="*/ 110949 h 110949"/>
              <a:gd name="connsiteX7" fmla="*/ 269304 w 269304"/>
              <a:gd name="connsiteY7" fmla="*/ 110949 h 110949"/>
              <a:gd name="connsiteX0" fmla="*/ 0 w 269304"/>
              <a:gd name="connsiteY0" fmla="*/ 27830 h 107760"/>
              <a:gd name="connsiteX1" fmla="*/ 48743 w 269304"/>
              <a:gd name="connsiteY1" fmla="*/ 4839 h 107760"/>
              <a:gd name="connsiteX2" fmla="*/ 110183 w 269304"/>
              <a:gd name="connsiteY2" fmla="*/ 429 h 107760"/>
              <a:gd name="connsiteX3" fmla="*/ 179782 w 269304"/>
              <a:gd name="connsiteY3" fmla="*/ 11604 h 107760"/>
              <a:gd name="connsiteX4" fmla="*/ 223065 w 269304"/>
              <a:gd name="connsiteY4" fmla="*/ 42097 h 107760"/>
              <a:gd name="connsiteX5" fmla="*/ 256515 w 269304"/>
              <a:gd name="connsiteY5" fmla="*/ 85380 h 107760"/>
              <a:gd name="connsiteX6" fmla="*/ 269304 w 269304"/>
              <a:gd name="connsiteY6" fmla="*/ 107760 h 107760"/>
              <a:gd name="connsiteX7" fmla="*/ 269304 w 269304"/>
              <a:gd name="connsiteY7" fmla="*/ 107760 h 107760"/>
              <a:gd name="connsiteX0" fmla="*/ 0 w 269304"/>
              <a:gd name="connsiteY0" fmla="*/ 30574 h 110504"/>
              <a:gd name="connsiteX1" fmla="*/ 48743 w 269304"/>
              <a:gd name="connsiteY1" fmla="*/ 7583 h 110504"/>
              <a:gd name="connsiteX2" fmla="*/ 110183 w 269304"/>
              <a:gd name="connsiteY2" fmla="*/ 214 h 110504"/>
              <a:gd name="connsiteX3" fmla="*/ 179782 w 269304"/>
              <a:gd name="connsiteY3" fmla="*/ 14348 h 110504"/>
              <a:gd name="connsiteX4" fmla="*/ 223065 w 269304"/>
              <a:gd name="connsiteY4" fmla="*/ 44841 h 110504"/>
              <a:gd name="connsiteX5" fmla="*/ 256515 w 269304"/>
              <a:gd name="connsiteY5" fmla="*/ 88124 h 110504"/>
              <a:gd name="connsiteX6" fmla="*/ 269304 w 269304"/>
              <a:gd name="connsiteY6" fmla="*/ 110504 h 110504"/>
              <a:gd name="connsiteX7" fmla="*/ 269304 w 269304"/>
              <a:gd name="connsiteY7" fmla="*/ 110504 h 11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304" h="110504">
                <a:moveTo>
                  <a:pt x="0" y="30574"/>
                </a:moveTo>
                <a:cubicBezTo>
                  <a:pt x="10828" y="28460"/>
                  <a:pt x="30379" y="12643"/>
                  <a:pt x="48743" y="7583"/>
                </a:cubicBezTo>
                <a:cubicBezTo>
                  <a:pt x="67107" y="2523"/>
                  <a:pt x="88343" y="-913"/>
                  <a:pt x="110183" y="214"/>
                </a:cubicBezTo>
                <a:cubicBezTo>
                  <a:pt x="132023" y="1341"/>
                  <a:pt x="160968" y="6910"/>
                  <a:pt x="179782" y="14348"/>
                </a:cubicBezTo>
                <a:cubicBezTo>
                  <a:pt x="198596" y="21786"/>
                  <a:pt x="210276" y="32545"/>
                  <a:pt x="223065" y="44841"/>
                </a:cubicBezTo>
                <a:cubicBezTo>
                  <a:pt x="235854" y="57137"/>
                  <a:pt x="248808" y="77180"/>
                  <a:pt x="256515" y="88124"/>
                </a:cubicBezTo>
                <a:cubicBezTo>
                  <a:pt x="264222" y="99068"/>
                  <a:pt x="269304" y="110504"/>
                  <a:pt x="269304" y="110504"/>
                </a:cubicBezTo>
                <a:lnTo>
                  <a:pt x="269304" y="11050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5" name="Freeform 64"/>
          <p:cNvSpPr/>
          <p:nvPr/>
        </p:nvSpPr>
        <p:spPr>
          <a:xfrm>
            <a:off x="5362670" y="2541694"/>
            <a:ext cx="67377" cy="1390783"/>
          </a:xfrm>
          <a:custGeom>
            <a:avLst/>
            <a:gdLst>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377" h="1390783">
                <a:moveTo>
                  <a:pt x="0" y="0"/>
                </a:moveTo>
                <a:cubicBezTo>
                  <a:pt x="1502" y="4117"/>
                  <a:pt x="1551" y="275"/>
                  <a:pt x="9011" y="17327"/>
                </a:cubicBezTo>
                <a:cubicBezTo>
                  <a:pt x="16471" y="22089"/>
                  <a:pt x="36138" y="63634"/>
                  <a:pt x="44761" y="102310"/>
                </a:cubicBezTo>
                <a:cubicBezTo>
                  <a:pt x="53384" y="140986"/>
                  <a:pt x="57550" y="195562"/>
                  <a:pt x="60747" y="249382"/>
                </a:cubicBezTo>
                <a:cubicBezTo>
                  <a:pt x="63944" y="303202"/>
                  <a:pt x="63411" y="376737"/>
                  <a:pt x="63944" y="425228"/>
                </a:cubicBezTo>
                <a:cubicBezTo>
                  <a:pt x="64477" y="473719"/>
                  <a:pt x="63411" y="501961"/>
                  <a:pt x="63944" y="540327"/>
                </a:cubicBezTo>
                <a:cubicBezTo>
                  <a:pt x="64477" y="578693"/>
                  <a:pt x="66608" y="619191"/>
                  <a:pt x="67141" y="655426"/>
                </a:cubicBezTo>
                <a:cubicBezTo>
                  <a:pt x="67674" y="691661"/>
                  <a:pt x="67141" y="757737"/>
                  <a:pt x="67141" y="757737"/>
                </a:cubicBezTo>
                <a:cubicBezTo>
                  <a:pt x="67141" y="793972"/>
                  <a:pt x="67674" y="833404"/>
                  <a:pt x="67141" y="872836"/>
                </a:cubicBezTo>
                <a:cubicBezTo>
                  <a:pt x="66608" y="912268"/>
                  <a:pt x="64477" y="954898"/>
                  <a:pt x="63944" y="994330"/>
                </a:cubicBezTo>
                <a:cubicBezTo>
                  <a:pt x="63411" y="1033762"/>
                  <a:pt x="64477" y="1063070"/>
                  <a:pt x="63944" y="1109429"/>
                </a:cubicBezTo>
                <a:cubicBezTo>
                  <a:pt x="63411" y="1155788"/>
                  <a:pt x="61280" y="1230391"/>
                  <a:pt x="60747" y="1272487"/>
                </a:cubicBezTo>
                <a:cubicBezTo>
                  <a:pt x="60214" y="1314583"/>
                  <a:pt x="60747" y="1362008"/>
                  <a:pt x="60747" y="1362008"/>
                </a:cubicBezTo>
                <a:lnTo>
                  <a:pt x="60747" y="1390783"/>
                </a:lnTo>
                <a:lnTo>
                  <a:pt x="60747" y="139078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Freeform 65"/>
          <p:cNvSpPr/>
          <p:nvPr/>
        </p:nvSpPr>
        <p:spPr>
          <a:xfrm>
            <a:off x="5429811" y="2519313"/>
            <a:ext cx="575496" cy="975147"/>
          </a:xfrm>
          <a:custGeom>
            <a:avLst/>
            <a:gdLst>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354889 w 575496"/>
              <a:gd name="connsiteY5" fmla="*/ 201424 h 975147"/>
              <a:gd name="connsiteX6" fmla="*/ 457200 w 575496"/>
              <a:gd name="connsiteY6" fmla="*/ 95916 h 975147"/>
              <a:gd name="connsiteX7" fmla="*/ 537130 w 575496"/>
              <a:gd name="connsiteY7" fmla="*/ 25578 h 975147"/>
              <a:gd name="connsiteX8" fmla="*/ 575496 w 575496"/>
              <a:gd name="connsiteY8" fmla="*/ 0 h 975147"/>
              <a:gd name="connsiteX9" fmla="*/ 575496 w 575496"/>
              <a:gd name="connsiteY9"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8157 w 575496"/>
              <a:gd name="connsiteY5" fmla="*/ 310129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81355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26115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1762 w 575496"/>
              <a:gd name="connsiteY5" fmla="*/ 326115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1762 w 575496"/>
              <a:gd name="connsiteY5" fmla="*/ 332510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30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6721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22381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6721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31972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3932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3649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68565 w 575496"/>
              <a:gd name="connsiteY4" fmla="*/ 335706 h 975147"/>
              <a:gd name="connsiteX5" fmla="*/ 263649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68565 w 575496"/>
              <a:gd name="connsiteY5" fmla="*/ 335706 h 975147"/>
              <a:gd name="connsiteX6" fmla="*/ 263649 w 575496"/>
              <a:gd name="connsiteY6" fmla="*/ 332510 h 975147"/>
              <a:gd name="connsiteX7" fmla="*/ 354889 w 575496"/>
              <a:gd name="connsiteY7" fmla="*/ 204621 h 975147"/>
              <a:gd name="connsiteX8" fmla="*/ 457200 w 575496"/>
              <a:gd name="connsiteY8" fmla="*/ 95916 h 975147"/>
              <a:gd name="connsiteX9" fmla="*/ 537129 w 575496"/>
              <a:gd name="connsiteY9" fmla="*/ 31973 h 975147"/>
              <a:gd name="connsiteX10" fmla="*/ 575496 w 575496"/>
              <a:gd name="connsiteY10" fmla="*/ 0 h 975147"/>
              <a:gd name="connsiteX11" fmla="*/ 575496 w 575496"/>
              <a:gd name="connsiteY11"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56798 h 975147"/>
              <a:gd name="connsiteX6" fmla="*/ 268565 w 575496"/>
              <a:gd name="connsiteY6" fmla="*/ 335706 h 975147"/>
              <a:gd name="connsiteX7" fmla="*/ 263649 w 575496"/>
              <a:gd name="connsiteY7" fmla="*/ 332510 h 975147"/>
              <a:gd name="connsiteX8" fmla="*/ 354889 w 575496"/>
              <a:gd name="connsiteY8" fmla="*/ 204621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4889 w 575496"/>
              <a:gd name="connsiteY8" fmla="*/ 204621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4671 w 575496"/>
              <a:gd name="connsiteY10" fmla="*/ 29515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1191 w 575496"/>
              <a:gd name="connsiteY7" fmla="*/ 332510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1191 w 575496"/>
              <a:gd name="connsiteY7" fmla="*/ 337426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5496" h="975147">
                <a:moveTo>
                  <a:pt x="0" y="975147"/>
                </a:moveTo>
                <a:cubicBezTo>
                  <a:pt x="19450" y="909604"/>
                  <a:pt x="38900" y="844062"/>
                  <a:pt x="60747" y="783315"/>
                </a:cubicBezTo>
                <a:cubicBezTo>
                  <a:pt x="82595" y="722568"/>
                  <a:pt x="109401" y="663297"/>
                  <a:pt x="131085" y="610666"/>
                </a:cubicBezTo>
                <a:cubicBezTo>
                  <a:pt x="152769" y="558035"/>
                  <a:pt x="175685" y="500830"/>
                  <a:pt x="190853" y="467531"/>
                </a:cubicBezTo>
                <a:cubicBezTo>
                  <a:pt x="206021" y="434232"/>
                  <a:pt x="211558" y="428511"/>
                  <a:pt x="222090" y="410875"/>
                </a:cubicBezTo>
                <a:cubicBezTo>
                  <a:pt x="232622" y="393239"/>
                  <a:pt x="238924" y="374242"/>
                  <a:pt x="246670" y="361714"/>
                </a:cubicBezTo>
                <a:cubicBezTo>
                  <a:pt x="254416" y="349186"/>
                  <a:pt x="266145" y="339754"/>
                  <a:pt x="268565" y="335706"/>
                </a:cubicBezTo>
                <a:cubicBezTo>
                  <a:pt x="270985" y="331658"/>
                  <a:pt x="250001" y="367799"/>
                  <a:pt x="261191" y="337426"/>
                </a:cubicBezTo>
                <a:cubicBezTo>
                  <a:pt x="275578" y="316644"/>
                  <a:pt x="319763" y="238728"/>
                  <a:pt x="352431" y="197247"/>
                </a:cubicBezTo>
                <a:cubicBezTo>
                  <a:pt x="385099" y="155766"/>
                  <a:pt x="427236" y="117317"/>
                  <a:pt x="457200" y="88542"/>
                </a:cubicBezTo>
                <a:cubicBezTo>
                  <a:pt x="487164" y="59767"/>
                  <a:pt x="512497" y="40585"/>
                  <a:pt x="532213" y="24599"/>
                </a:cubicBezTo>
                <a:lnTo>
                  <a:pt x="575496" y="0"/>
                </a:lnTo>
                <a:lnTo>
                  <a:pt x="575496"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7" name="Freeform 66"/>
          <p:cNvSpPr/>
          <p:nvPr/>
        </p:nvSpPr>
        <p:spPr>
          <a:xfrm>
            <a:off x="5950888" y="2458294"/>
            <a:ext cx="485870" cy="142081"/>
          </a:xfrm>
          <a:custGeom>
            <a:avLst/>
            <a:gdLst>
              <a:gd name="connsiteX0" fmla="*/ 0 w 505158"/>
              <a:gd name="connsiteY0" fmla="*/ 87027 h 138183"/>
              <a:gd name="connsiteX1" fmla="*/ 140677 w 505158"/>
              <a:gd name="connsiteY1" fmla="*/ 13492 h 138183"/>
              <a:gd name="connsiteX2" fmla="*/ 227002 w 505158"/>
              <a:gd name="connsiteY2" fmla="*/ 3900 h 138183"/>
              <a:gd name="connsiteX3" fmla="*/ 306932 w 505158"/>
              <a:gd name="connsiteY3" fmla="*/ 703 h 138183"/>
              <a:gd name="connsiteX4" fmla="*/ 374073 w 505158"/>
              <a:gd name="connsiteY4" fmla="*/ 16689 h 138183"/>
              <a:gd name="connsiteX5" fmla="*/ 431623 w 505158"/>
              <a:gd name="connsiteY5" fmla="*/ 42267 h 138183"/>
              <a:gd name="connsiteX6" fmla="*/ 476384 w 505158"/>
              <a:gd name="connsiteY6" fmla="*/ 83830 h 138183"/>
              <a:gd name="connsiteX7" fmla="*/ 505158 w 505158"/>
              <a:gd name="connsiteY7" fmla="*/ 138183 h 138183"/>
              <a:gd name="connsiteX8" fmla="*/ 505158 w 505158"/>
              <a:gd name="connsiteY8" fmla="*/ 138183 h 138183"/>
              <a:gd name="connsiteX0" fmla="*/ 0 w 505158"/>
              <a:gd name="connsiteY0" fmla="*/ 90378 h 141534"/>
              <a:gd name="connsiteX1" fmla="*/ 140677 w 505158"/>
              <a:gd name="connsiteY1" fmla="*/ 16843 h 141534"/>
              <a:gd name="connsiteX2" fmla="*/ 227002 w 505158"/>
              <a:gd name="connsiteY2" fmla="*/ 857 h 141534"/>
              <a:gd name="connsiteX3" fmla="*/ 306932 w 505158"/>
              <a:gd name="connsiteY3" fmla="*/ 4054 h 141534"/>
              <a:gd name="connsiteX4" fmla="*/ 374073 w 505158"/>
              <a:gd name="connsiteY4" fmla="*/ 20040 h 141534"/>
              <a:gd name="connsiteX5" fmla="*/ 431623 w 505158"/>
              <a:gd name="connsiteY5" fmla="*/ 45618 h 141534"/>
              <a:gd name="connsiteX6" fmla="*/ 476384 w 505158"/>
              <a:gd name="connsiteY6" fmla="*/ 87181 h 141534"/>
              <a:gd name="connsiteX7" fmla="*/ 505158 w 505158"/>
              <a:gd name="connsiteY7" fmla="*/ 141534 h 141534"/>
              <a:gd name="connsiteX8" fmla="*/ 505158 w 505158"/>
              <a:gd name="connsiteY8" fmla="*/ 141534 h 141534"/>
              <a:gd name="connsiteX0" fmla="*/ 0 w 505158"/>
              <a:gd name="connsiteY0" fmla="*/ 90378 h 141534"/>
              <a:gd name="connsiteX1" fmla="*/ 140677 w 505158"/>
              <a:gd name="connsiteY1" fmla="*/ 16843 h 141534"/>
              <a:gd name="connsiteX2" fmla="*/ 227002 w 505158"/>
              <a:gd name="connsiteY2" fmla="*/ 857 h 141534"/>
              <a:gd name="connsiteX3" fmla="*/ 306932 w 505158"/>
              <a:gd name="connsiteY3" fmla="*/ 4054 h 141534"/>
              <a:gd name="connsiteX4" fmla="*/ 374073 w 505158"/>
              <a:gd name="connsiteY4" fmla="*/ 20040 h 141534"/>
              <a:gd name="connsiteX5" fmla="*/ 431623 w 505158"/>
              <a:gd name="connsiteY5" fmla="*/ 45618 h 141534"/>
              <a:gd name="connsiteX6" fmla="*/ 476384 w 505158"/>
              <a:gd name="connsiteY6" fmla="*/ 87181 h 141534"/>
              <a:gd name="connsiteX7" fmla="*/ 505158 w 505158"/>
              <a:gd name="connsiteY7" fmla="*/ 141534 h 141534"/>
              <a:gd name="connsiteX8" fmla="*/ 505158 w 505158"/>
              <a:gd name="connsiteY8" fmla="*/ 141534 h 141534"/>
              <a:gd name="connsiteX0" fmla="*/ 0 w 505158"/>
              <a:gd name="connsiteY0" fmla="*/ 90378 h 141534"/>
              <a:gd name="connsiteX1" fmla="*/ 92719 w 505158"/>
              <a:gd name="connsiteY1" fmla="*/ 23237 h 141534"/>
              <a:gd name="connsiteX2" fmla="*/ 140677 w 505158"/>
              <a:gd name="connsiteY2" fmla="*/ 16843 h 141534"/>
              <a:gd name="connsiteX3" fmla="*/ 227002 w 505158"/>
              <a:gd name="connsiteY3" fmla="*/ 857 h 141534"/>
              <a:gd name="connsiteX4" fmla="*/ 306932 w 505158"/>
              <a:gd name="connsiteY4" fmla="*/ 4054 h 141534"/>
              <a:gd name="connsiteX5" fmla="*/ 374073 w 505158"/>
              <a:gd name="connsiteY5" fmla="*/ 20040 h 141534"/>
              <a:gd name="connsiteX6" fmla="*/ 431623 w 505158"/>
              <a:gd name="connsiteY6" fmla="*/ 45618 h 141534"/>
              <a:gd name="connsiteX7" fmla="*/ 476384 w 505158"/>
              <a:gd name="connsiteY7" fmla="*/ 87181 h 141534"/>
              <a:gd name="connsiteX8" fmla="*/ 505158 w 505158"/>
              <a:gd name="connsiteY8" fmla="*/ 141534 h 141534"/>
              <a:gd name="connsiteX9" fmla="*/ 505158 w 505158"/>
              <a:gd name="connsiteY9" fmla="*/ 141534 h 141534"/>
              <a:gd name="connsiteX0" fmla="*/ 0 w 505158"/>
              <a:gd name="connsiteY0" fmla="*/ 90378 h 141534"/>
              <a:gd name="connsiteX1" fmla="*/ 95916 w 505158"/>
              <a:gd name="connsiteY1" fmla="*/ 29632 h 141534"/>
              <a:gd name="connsiteX2" fmla="*/ 140677 w 505158"/>
              <a:gd name="connsiteY2" fmla="*/ 16843 h 141534"/>
              <a:gd name="connsiteX3" fmla="*/ 227002 w 505158"/>
              <a:gd name="connsiteY3" fmla="*/ 857 h 141534"/>
              <a:gd name="connsiteX4" fmla="*/ 306932 w 505158"/>
              <a:gd name="connsiteY4" fmla="*/ 4054 h 141534"/>
              <a:gd name="connsiteX5" fmla="*/ 374073 w 505158"/>
              <a:gd name="connsiteY5" fmla="*/ 20040 h 141534"/>
              <a:gd name="connsiteX6" fmla="*/ 431623 w 505158"/>
              <a:gd name="connsiteY6" fmla="*/ 45618 h 141534"/>
              <a:gd name="connsiteX7" fmla="*/ 476384 w 505158"/>
              <a:gd name="connsiteY7" fmla="*/ 87181 h 141534"/>
              <a:gd name="connsiteX8" fmla="*/ 505158 w 505158"/>
              <a:gd name="connsiteY8" fmla="*/ 141534 h 141534"/>
              <a:gd name="connsiteX9" fmla="*/ 505158 w 505158"/>
              <a:gd name="connsiteY9" fmla="*/ 141534 h 141534"/>
              <a:gd name="connsiteX0" fmla="*/ 0 w 505158"/>
              <a:gd name="connsiteY0" fmla="*/ 90832 h 141988"/>
              <a:gd name="connsiteX1" fmla="*/ 95916 w 505158"/>
              <a:gd name="connsiteY1" fmla="*/ 30086 h 141988"/>
              <a:gd name="connsiteX2" fmla="*/ 140677 w 505158"/>
              <a:gd name="connsiteY2" fmla="*/ 17297 h 141988"/>
              <a:gd name="connsiteX3" fmla="*/ 163058 w 505158"/>
              <a:gd name="connsiteY3" fmla="*/ 1311 h 141988"/>
              <a:gd name="connsiteX4" fmla="*/ 227002 w 505158"/>
              <a:gd name="connsiteY4" fmla="*/ 1311 h 141988"/>
              <a:gd name="connsiteX5" fmla="*/ 306932 w 505158"/>
              <a:gd name="connsiteY5" fmla="*/ 4508 h 141988"/>
              <a:gd name="connsiteX6" fmla="*/ 374073 w 505158"/>
              <a:gd name="connsiteY6" fmla="*/ 20494 h 141988"/>
              <a:gd name="connsiteX7" fmla="*/ 431623 w 505158"/>
              <a:gd name="connsiteY7" fmla="*/ 46072 h 141988"/>
              <a:gd name="connsiteX8" fmla="*/ 476384 w 505158"/>
              <a:gd name="connsiteY8" fmla="*/ 87635 h 141988"/>
              <a:gd name="connsiteX9" fmla="*/ 505158 w 505158"/>
              <a:gd name="connsiteY9" fmla="*/ 141988 h 141988"/>
              <a:gd name="connsiteX10" fmla="*/ 505158 w 505158"/>
              <a:gd name="connsiteY10" fmla="*/ 141988 h 141988"/>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4753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6384 w 505158"/>
              <a:gd name="connsiteY8" fmla="*/ 99512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35569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32372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1739 w 505158"/>
              <a:gd name="connsiteY1" fmla="*/ 24998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39918 w 505158"/>
              <a:gd name="connsiteY1" fmla="*/ 59548 h 141077"/>
              <a:gd name="connsiteX2" fmla="*/ 91739 w 505158"/>
              <a:gd name="connsiteY2" fmla="*/ 24998 h 141077"/>
              <a:gd name="connsiteX3" fmla="*/ 140677 w 505158"/>
              <a:gd name="connsiteY3" fmla="*/ 16386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921 h 141077"/>
              <a:gd name="connsiteX1" fmla="*/ 39918 w 505158"/>
              <a:gd name="connsiteY1" fmla="*/ 59548 h 141077"/>
              <a:gd name="connsiteX2" fmla="*/ 91739 w 505158"/>
              <a:gd name="connsiteY2" fmla="*/ 24998 h 141077"/>
              <a:gd name="connsiteX3" fmla="*/ 140677 w 505158"/>
              <a:gd name="connsiteY3" fmla="*/ 16386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921 h 141077"/>
              <a:gd name="connsiteX1" fmla="*/ 39918 w 505158"/>
              <a:gd name="connsiteY1" fmla="*/ 59548 h 141077"/>
              <a:gd name="connsiteX2" fmla="*/ 91739 w 505158"/>
              <a:gd name="connsiteY2" fmla="*/ 24998 h 141077"/>
              <a:gd name="connsiteX3" fmla="*/ 138219 w 505158"/>
              <a:gd name="connsiteY3" fmla="*/ 9012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592 h 140748"/>
              <a:gd name="connsiteX1" fmla="*/ 39918 w 505158"/>
              <a:gd name="connsiteY1" fmla="*/ 59219 h 140748"/>
              <a:gd name="connsiteX2" fmla="*/ 91739 w 505158"/>
              <a:gd name="connsiteY2" fmla="*/ 24669 h 140748"/>
              <a:gd name="connsiteX3" fmla="*/ 138219 w 505158"/>
              <a:gd name="connsiteY3" fmla="*/ 8683 h 140748"/>
              <a:gd name="connsiteX4" fmla="*/ 163058 w 505158"/>
              <a:gd name="connsiteY4" fmla="*/ 4746 h 140748"/>
              <a:gd name="connsiteX5" fmla="*/ 227002 w 505158"/>
              <a:gd name="connsiteY5" fmla="*/ 71 h 140748"/>
              <a:gd name="connsiteX6" fmla="*/ 306932 w 505158"/>
              <a:gd name="connsiteY6" fmla="*/ 3268 h 140748"/>
              <a:gd name="connsiteX7" fmla="*/ 374073 w 505158"/>
              <a:gd name="connsiteY7" fmla="*/ 19254 h 140748"/>
              <a:gd name="connsiteX8" fmla="*/ 431623 w 505158"/>
              <a:gd name="connsiteY8" fmla="*/ 51226 h 140748"/>
              <a:gd name="connsiteX9" fmla="*/ 479581 w 505158"/>
              <a:gd name="connsiteY9" fmla="*/ 95986 h 140748"/>
              <a:gd name="connsiteX10" fmla="*/ 505158 w 505158"/>
              <a:gd name="connsiteY10" fmla="*/ 140748 h 140748"/>
              <a:gd name="connsiteX11" fmla="*/ 505158 w 505158"/>
              <a:gd name="connsiteY11" fmla="*/ 140748 h 140748"/>
              <a:gd name="connsiteX0" fmla="*/ 0 w 505158"/>
              <a:gd name="connsiteY0" fmla="*/ 94447 h 145603"/>
              <a:gd name="connsiteX1" fmla="*/ 39918 w 505158"/>
              <a:gd name="connsiteY1" fmla="*/ 64074 h 145603"/>
              <a:gd name="connsiteX2" fmla="*/ 91739 w 505158"/>
              <a:gd name="connsiteY2" fmla="*/ 29524 h 145603"/>
              <a:gd name="connsiteX3" fmla="*/ 138219 w 505158"/>
              <a:gd name="connsiteY3" fmla="*/ 13538 h 145603"/>
              <a:gd name="connsiteX4" fmla="*/ 163058 w 505158"/>
              <a:gd name="connsiteY4" fmla="*/ 9601 h 145603"/>
              <a:gd name="connsiteX5" fmla="*/ 227002 w 505158"/>
              <a:gd name="connsiteY5" fmla="*/ 9 h 145603"/>
              <a:gd name="connsiteX6" fmla="*/ 306932 w 505158"/>
              <a:gd name="connsiteY6" fmla="*/ 8123 h 145603"/>
              <a:gd name="connsiteX7" fmla="*/ 374073 w 505158"/>
              <a:gd name="connsiteY7" fmla="*/ 24109 h 145603"/>
              <a:gd name="connsiteX8" fmla="*/ 431623 w 505158"/>
              <a:gd name="connsiteY8" fmla="*/ 56081 h 145603"/>
              <a:gd name="connsiteX9" fmla="*/ 479581 w 505158"/>
              <a:gd name="connsiteY9" fmla="*/ 100841 h 145603"/>
              <a:gd name="connsiteX10" fmla="*/ 505158 w 505158"/>
              <a:gd name="connsiteY10" fmla="*/ 145603 h 145603"/>
              <a:gd name="connsiteX11" fmla="*/ 505158 w 505158"/>
              <a:gd name="connsiteY11" fmla="*/ 145603 h 145603"/>
              <a:gd name="connsiteX0" fmla="*/ 0 w 505158"/>
              <a:gd name="connsiteY0" fmla="*/ 94447 h 145603"/>
              <a:gd name="connsiteX1" fmla="*/ 39918 w 505158"/>
              <a:gd name="connsiteY1" fmla="*/ 64074 h 145603"/>
              <a:gd name="connsiteX2" fmla="*/ 91739 w 505158"/>
              <a:gd name="connsiteY2" fmla="*/ 29524 h 145603"/>
              <a:gd name="connsiteX3" fmla="*/ 138219 w 505158"/>
              <a:gd name="connsiteY3" fmla="*/ 13538 h 145603"/>
              <a:gd name="connsiteX4" fmla="*/ 163058 w 505158"/>
              <a:gd name="connsiteY4" fmla="*/ 9601 h 145603"/>
              <a:gd name="connsiteX5" fmla="*/ 227002 w 505158"/>
              <a:gd name="connsiteY5" fmla="*/ 9 h 145603"/>
              <a:gd name="connsiteX6" fmla="*/ 306932 w 505158"/>
              <a:gd name="connsiteY6" fmla="*/ 8123 h 145603"/>
              <a:gd name="connsiteX7" fmla="*/ 374073 w 505158"/>
              <a:gd name="connsiteY7" fmla="*/ 24109 h 145603"/>
              <a:gd name="connsiteX8" fmla="*/ 431623 w 505158"/>
              <a:gd name="connsiteY8" fmla="*/ 56081 h 145603"/>
              <a:gd name="connsiteX9" fmla="*/ 479581 w 505158"/>
              <a:gd name="connsiteY9" fmla="*/ 100841 h 145603"/>
              <a:gd name="connsiteX10" fmla="*/ 505158 w 505158"/>
              <a:gd name="connsiteY10" fmla="*/ 145603 h 145603"/>
              <a:gd name="connsiteX11" fmla="*/ 505158 w 505158"/>
              <a:gd name="connsiteY11" fmla="*/ 145603 h 145603"/>
              <a:gd name="connsiteX0" fmla="*/ 0 w 505158"/>
              <a:gd name="connsiteY0" fmla="*/ 94977 h 146133"/>
              <a:gd name="connsiteX1" fmla="*/ 39918 w 505158"/>
              <a:gd name="connsiteY1" fmla="*/ 64604 h 146133"/>
              <a:gd name="connsiteX2" fmla="*/ 91739 w 505158"/>
              <a:gd name="connsiteY2" fmla="*/ 30054 h 146133"/>
              <a:gd name="connsiteX3" fmla="*/ 138219 w 505158"/>
              <a:gd name="connsiteY3" fmla="*/ 14068 h 146133"/>
              <a:gd name="connsiteX4" fmla="*/ 163058 w 505158"/>
              <a:gd name="connsiteY4" fmla="*/ 10131 h 146133"/>
              <a:gd name="connsiteX5" fmla="*/ 227002 w 505158"/>
              <a:gd name="connsiteY5" fmla="*/ 539 h 146133"/>
              <a:gd name="connsiteX6" fmla="*/ 306932 w 505158"/>
              <a:gd name="connsiteY6" fmla="*/ 3736 h 146133"/>
              <a:gd name="connsiteX7" fmla="*/ 374073 w 505158"/>
              <a:gd name="connsiteY7" fmla="*/ 24639 h 146133"/>
              <a:gd name="connsiteX8" fmla="*/ 431623 w 505158"/>
              <a:gd name="connsiteY8" fmla="*/ 56611 h 146133"/>
              <a:gd name="connsiteX9" fmla="*/ 479581 w 505158"/>
              <a:gd name="connsiteY9" fmla="*/ 101371 h 146133"/>
              <a:gd name="connsiteX10" fmla="*/ 505158 w 505158"/>
              <a:gd name="connsiteY10" fmla="*/ 146133 h 146133"/>
              <a:gd name="connsiteX11" fmla="*/ 505158 w 505158"/>
              <a:gd name="connsiteY11" fmla="*/ 146133 h 146133"/>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6472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6472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9581 w 505158"/>
              <a:gd name="connsiteY9" fmla="*/ 88941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4664 w 505158"/>
              <a:gd name="connsiteY9" fmla="*/ 93858 h 145994"/>
              <a:gd name="connsiteX10" fmla="*/ 505158 w 505158"/>
              <a:gd name="connsiteY10" fmla="*/ 145994 h 145994"/>
              <a:gd name="connsiteX11" fmla="*/ 505158 w 505158"/>
              <a:gd name="connsiteY11" fmla="*/ 145994 h 145994"/>
              <a:gd name="connsiteX0" fmla="*/ 0 w 505158"/>
              <a:gd name="connsiteY0" fmla="*/ 95822 h 146978"/>
              <a:gd name="connsiteX1" fmla="*/ 39918 w 505158"/>
              <a:gd name="connsiteY1" fmla="*/ 65449 h 146978"/>
              <a:gd name="connsiteX2" fmla="*/ 91739 w 505158"/>
              <a:gd name="connsiteY2" fmla="*/ 30899 h 146978"/>
              <a:gd name="connsiteX3" fmla="*/ 138219 w 505158"/>
              <a:gd name="connsiteY3" fmla="*/ 14913 h 146978"/>
              <a:gd name="connsiteX4" fmla="*/ 163058 w 505158"/>
              <a:gd name="connsiteY4" fmla="*/ 10976 h 146978"/>
              <a:gd name="connsiteX5" fmla="*/ 227002 w 505158"/>
              <a:gd name="connsiteY5" fmla="*/ 1384 h 146978"/>
              <a:gd name="connsiteX6" fmla="*/ 306932 w 505158"/>
              <a:gd name="connsiteY6" fmla="*/ 2123 h 146978"/>
              <a:gd name="connsiteX7" fmla="*/ 374073 w 505158"/>
              <a:gd name="connsiteY7" fmla="*/ 20568 h 146978"/>
              <a:gd name="connsiteX8" fmla="*/ 431623 w 505158"/>
              <a:gd name="connsiteY8" fmla="*/ 52540 h 146978"/>
              <a:gd name="connsiteX9" fmla="*/ 474664 w 505158"/>
              <a:gd name="connsiteY9" fmla="*/ 94842 h 146978"/>
              <a:gd name="connsiteX10" fmla="*/ 505158 w 505158"/>
              <a:gd name="connsiteY10" fmla="*/ 146978 h 146978"/>
              <a:gd name="connsiteX11" fmla="*/ 505158 w 505158"/>
              <a:gd name="connsiteY11" fmla="*/ 146978 h 146978"/>
              <a:gd name="connsiteX0" fmla="*/ 0 w 505158"/>
              <a:gd name="connsiteY0" fmla="*/ 99727 h 150883"/>
              <a:gd name="connsiteX1" fmla="*/ 39918 w 505158"/>
              <a:gd name="connsiteY1" fmla="*/ 69354 h 150883"/>
              <a:gd name="connsiteX2" fmla="*/ 91739 w 505158"/>
              <a:gd name="connsiteY2" fmla="*/ 34804 h 150883"/>
              <a:gd name="connsiteX3" fmla="*/ 138219 w 505158"/>
              <a:gd name="connsiteY3" fmla="*/ 18818 h 150883"/>
              <a:gd name="connsiteX4" fmla="*/ 163058 w 505158"/>
              <a:gd name="connsiteY4" fmla="*/ 14881 h 150883"/>
              <a:gd name="connsiteX5" fmla="*/ 227002 w 505158"/>
              <a:gd name="connsiteY5" fmla="*/ 373 h 150883"/>
              <a:gd name="connsiteX6" fmla="*/ 306932 w 505158"/>
              <a:gd name="connsiteY6" fmla="*/ 6028 h 150883"/>
              <a:gd name="connsiteX7" fmla="*/ 374073 w 505158"/>
              <a:gd name="connsiteY7" fmla="*/ 24473 h 150883"/>
              <a:gd name="connsiteX8" fmla="*/ 431623 w 505158"/>
              <a:gd name="connsiteY8" fmla="*/ 56445 h 150883"/>
              <a:gd name="connsiteX9" fmla="*/ 474664 w 505158"/>
              <a:gd name="connsiteY9" fmla="*/ 98747 h 150883"/>
              <a:gd name="connsiteX10" fmla="*/ 505158 w 505158"/>
              <a:gd name="connsiteY10" fmla="*/ 150883 h 150883"/>
              <a:gd name="connsiteX11" fmla="*/ 505158 w 505158"/>
              <a:gd name="connsiteY11" fmla="*/ 150883 h 150883"/>
              <a:gd name="connsiteX0" fmla="*/ 0 w 505158"/>
              <a:gd name="connsiteY0" fmla="*/ 99466 h 150622"/>
              <a:gd name="connsiteX1" fmla="*/ 39918 w 505158"/>
              <a:gd name="connsiteY1" fmla="*/ 69093 h 150622"/>
              <a:gd name="connsiteX2" fmla="*/ 91739 w 505158"/>
              <a:gd name="connsiteY2" fmla="*/ 34543 h 150622"/>
              <a:gd name="connsiteX3" fmla="*/ 138219 w 505158"/>
              <a:gd name="connsiteY3" fmla="*/ 18557 h 150622"/>
              <a:gd name="connsiteX4" fmla="*/ 160600 w 505158"/>
              <a:gd name="connsiteY4" fmla="*/ 9704 h 150622"/>
              <a:gd name="connsiteX5" fmla="*/ 227002 w 505158"/>
              <a:gd name="connsiteY5" fmla="*/ 112 h 150622"/>
              <a:gd name="connsiteX6" fmla="*/ 306932 w 505158"/>
              <a:gd name="connsiteY6" fmla="*/ 5767 h 150622"/>
              <a:gd name="connsiteX7" fmla="*/ 374073 w 505158"/>
              <a:gd name="connsiteY7" fmla="*/ 24212 h 150622"/>
              <a:gd name="connsiteX8" fmla="*/ 431623 w 505158"/>
              <a:gd name="connsiteY8" fmla="*/ 56184 h 150622"/>
              <a:gd name="connsiteX9" fmla="*/ 474664 w 505158"/>
              <a:gd name="connsiteY9" fmla="*/ 98486 h 150622"/>
              <a:gd name="connsiteX10" fmla="*/ 505158 w 505158"/>
              <a:gd name="connsiteY10" fmla="*/ 150622 h 150622"/>
              <a:gd name="connsiteX11" fmla="*/ 505158 w 505158"/>
              <a:gd name="connsiteY11" fmla="*/ 150622 h 150622"/>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6171 h 150609"/>
              <a:gd name="connsiteX9" fmla="*/ 474664 w 505158"/>
              <a:gd name="connsiteY9" fmla="*/ 98473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4664 w 505158"/>
              <a:gd name="connsiteY9" fmla="*/ 98473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7122 w 505158"/>
              <a:gd name="connsiteY9" fmla="*/ 93557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7122 w 505158"/>
              <a:gd name="connsiteY9" fmla="*/ 93557 h 150609"/>
              <a:gd name="connsiteX10" fmla="*/ 505158 w 505158"/>
              <a:gd name="connsiteY10" fmla="*/ 150609 h 150609"/>
              <a:gd name="connsiteX11" fmla="*/ 505158 w 505158"/>
              <a:gd name="connsiteY11" fmla="*/ 150609 h 15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58" h="150609">
                <a:moveTo>
                  <a:pt x="0" y="99453"/>
                </a:moveTo>
                <a:cubicBezTo>
                  <a:pt x="6653" y="95210"/>
                  <a:pt x="24628" y="79900"/>
                  <a:pt x="39918" y="69080"/>
                </a:cubicBezTo>
                <a:cubicBezTo>
                  <a:pt x="55208" y="58260"/>
                  <a:pt x="75356" y="42953"/>
                  <a:pt x="91739" y="34530"/>
                </a:cubicBezTo>
                <a:cubicBezTo>
                  <a:pt x="108123" y="26107"/>
                  <a:pt x="126742" y="22684"/>
                  <a:pt x="138219" y="18544"/>
                </a:cubicBezTo>
                <a:cubicBezTo>
                  <a:pt x="149696" y="14404"/>
                  <a:pt x="145803" y="12765"/>
                  <a:pt x="160600" y="9691"/>
                </a:cubicBezTo>
                <a:cubicBezTo>
                  <a:pt x="175397" y="6617"/>
                  <a:pt x="202613" y="755"/>
                  <a:pt x="227002" y="99"/>
                </a:cubicBezTo>
                <a:cubicBezTo>
                  <a:pt x="251391" y="-557"/>
                  <a:pt x="282420" y="2147"/>
                  <a:pt x="306932" y="5754"/>
                </a:cubicBezTo>
                <a:cubicBezTo>
                  <a:pt x="331444" y="9361"/>
                  <a:pt x="353291" y="14158"/>
                  <a:pt x="374073" y="21741"/>
                </a:cubicBezTo>
                <a:cubicBezTo>
                  <a:pt x="394855" y="29324"/>
                  <a:pt x="414448" y="39286"/>
                  <a:pt x="431623" y="51255"/>
                </a:cubicBezTo>
                <a:cubicBezTo>
                  <a:pt x="448798" y="63224"/>
                  <a:pt x="459950" y="76998"/>
                  <a:pt x="477122" y="93557"/>
                </a:cubicBezTo>
                <a:cubicBezTo>
                  <a:pt x="494294" y="110116"/>
                  <a:pt x="500895" y="143149"/>
                  <a:pt x="505158" y="150609"/>
                </a:cubicBezTo>
                <a:lnTo>
                  <a:pt x="505158" y="150609"/>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8" name="Freeform 67"/>
          <p:cNvSpPr/>
          <p:nvPr/>
        </p:nvSpPr>
        <p:spPr>
          <a:xfrm>
            <a:off x="6416177" y="2571541"/>
            <a:ext cx="163057" cy="1259698"/>
          </a:xfrm>
          <a:custGeom>
            <a:avLst/>
            <a:gdLst>
              <a:gd name="connsiteX0" fmla="*/ 0 w 163057"/>
              <a:gd name="connsiteY0" fmla="*/ 0 h 1259698"/>
              <a:gd name="connsiteX1" fmla="*/ 73535 w 163057"/>
              <a:gd name="connsiteY1" fmla="*/ 172649 h 1259698"/>
              <a:gd name="connsiteX2" fmla="*/ 83127 w 163057"/>
              <a:gd name="connsiteY2" fmla="*/ 358086 h 1259698"/>
              <a:gd name="connsiteX3" fmla="*/ 83127 w 163057"/>
              <a:gd name="connsiteY3" fmla="*/ 521144 h 1259698"/>
              <a:gd name="connsiteX4" fmla="*/ 83127 w 163057"/>
              <a:gd name="connsiteY4" fmla="*/ 639440 h 1259698"/>
              <a:gd name="connsiteX5" fmla="*/ 83127 w 163057"/>
              <a:gd name="connsiteY5" fmla="*/ 751342 h 1259698"/>
              <a:gd name="connsiteX6" fmla="*/ 76733 w 163057"/>
              <a:gd name="connsiteY6" fmla="*/ 863244 h 1259698"/>
              <a:gd name="connsiteX7" fmla="*/ 76733 w 163057"/>
              <a:gd name="connsiteY7" fmla="*/ 959160 h 1259698"/>
              <a:gd name="connsiteX8" fmla="*/ 76733 w 163057"/>
              <a:gd name="connsiteY8" fmla="*/ 1032696 h 1259698"/>
              <a:gd name="connsiteX9" fmla="*/ 95916 w 163057"/>
              <a:gd name="connsiteY9" fmla="*/ 1112626 h 1259698"/>
              <a:gd name="connsiteX10" fmla="*/ 108705 w 163057"/>
              <a:gd name="connsiteY10" fmla="*/ 1176570 h 1259698"/>
              <a:gd name="connsiteX11" fmla="*/ 147071 w 163057"/>
              <a:gd name="connsiteY11" fmla="*/ 1243712 h 1259698"/>
              <a:gd name="connsiteX12" fmla="*/ 163057 w 163057"/>
              <a:gd name="connsiteY12" fmla="*/ 1259698 h 1259698"/>
              <a:gd name="connsiteX13" fmla="*/ 163057 w 163057"/>
              <a:gd name="connsiteY13"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3127 w 163057"/>
              <a:gd name="connsiteY5" fmla="*/ 639440 h 1259698"/>
              <a:gd name="connsiteX6" fmla="*/ 83127 w 163057"/>
              <a:gd name="connsiteY6" fmla="*/ 751342 h 1259698"/>
              <a:gd name="connsiteX7" fmla="*/ 76733 w 163057"/>
              <a:gd name="connsiteY7" fmla="*/ 863244 h 1259698"/>
              <a:gd name="connsiteX8" fmla="*/ 76733 w 163057"/>
              <a:gd name="connsiteY8" fmla="*/ 959160 h 1259698"/>
              <a:gd name="connsiteX9" fmla="*/ 76733 w 163057"/>
              <a:gd name="connsiteY9" fmla="*/ 1032696 h 1259698"/>
              <a:gd name="connsiteX10" fmla="*/ 95916 w 163057"/>
              <a:gd name="connsiteY10" fmla="*/ 1112626 h 1259698"/>
              <a:gd name="connsiteX11" fmla="*/ 108705 w 163057"/>
              <a:gd name="connsiteY11" fmla="*/ 1176570 h 1259698"/>
              <a:gd name="connsiteX12" fmla="*/ 147071 w 163057"/>
              <a:gd name="connsiteY12" fmla="*/ 1243712 h 1259698"/>
              <a:gd name="connsiteX13" fmla="*/ 163057 w 163057"/>
              <a:gd name="connsiteY13" fmla="*/ 1259698 h 1259698"/>
              <a:gd name="connsiteX14" fmla="*/ 163057 w 163057"/>
              <a:gd name="connsiteY14"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3127 w 163057"/>
              <a:gd name="connsiteY5" fmla="*/ 639440 h 1259698"/>
              <a:gd name="connsiteX6" fmla="*/ 83127 w 163057"/>
              <a:gd name="connsiteY6" fmla="*/ 751342 h 1259698"/>
              <a:gd name="connsiteX7" fmla="*/ 76733 w 163057"/>
              <a:gd name="connsiteY7" fmla="*/ 863244 h 1259698"/>
              <a:gd name="connsiteX8" fmla="*/ 76733 w 163057"/>
              <a:gd name="connsiteY8" fmla="*/ 959160 h 1259698"/>
              <a:gd name="connsiteX9" fmla="*/ 76733 w 163057"/>
              <a:gd name="connsiteY9" fmla="*/ 1032696 h 1259698"/>
              <a:gd name="connsiteX10" fmla="*/ 95916 w 163057"/>
              <a:gd name="connsiteY10" fmla="*/ 1112626 h 1259698"/>
              <a:gd name="connsiteX11" fmla="*/ 108705 w 163057"/>
              <a:gd name="connsiteY11" fmla="*/ 1176570 h 1259698"/>
              <a:gd name="connsiteX12" fmla="*/ 147071 w 163057"/>
              <a:gd name="connsiteY12" fmla="*/ 1243712 h 1259698"/>
              <a:gd name="connsiteX13" fmla="*/ 163057 w 163057"/>
              <a:gd name="connsiteY13" fmla="*/ 1259698 h 1259698"/>
              <a:gd name="connsiteX14" fmla="*/ 163057 w 163057"/>
              <a:gd name="connsiteY14"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4643 w 163057"/>
              <a:gd name="connsiteY5" fmla="*/ 578338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78248 w 163057"/>
              <a:gd name="connsiteY5" fmla="*/ 578338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87929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9930 w 163057"/>
              <a:gd name="connsiteY8" fmla="*/ 872835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8248 w 163057"/>
              <a:gd name="connsiteY8" fmla="*/ 798945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6732 w 163057"/>
              <a:gd name="connsiteY7" fmla="*/ 767328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70525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6732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6733 w 163057"/>
              <a:gd name="connsiteY12" fmla="*/ 1032696 h 1259698"/>
              <a:gd name="connsiteX13" fmla="*/ 95916 w 163057"/>
              <a:gd name="connsiteY13" fmla="*/ 1112626 h 1259698"/>
              <a:gd name="connsiteX14" fmla="*/ 108705 w 163057"/>
              <a:gd name="connsiteY14" fmla="*/ 1176570 h 1259698"/>
              <a:gd name="connsiteX15" fmla="*/ 147071 w 163057"/>
              <a:gd name="connsiteY15" fmla="*/ 1243712 h 1259698"/>
              <a:gd name="connsiteX16" fmla="*/ 163057 w 163057"/>
              <a:gd name="connsiteY16" fmla="*/ 1259698 h 1259698"/>
              <a:gd name="connsiteX17" fmla="*/ 163057 w 163057"/>
              <a:gd name="connsiteY17"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6733 w 163057"/>
              <a:gd name="connsiteY12" fmla="*/ 1032696 h 1259698"/>
              <a:gd name="connsiteX13" fmla="*/ 95916 w 163057"/>
              <a:gd name="connsiteY13" fmla="*/ 1112626 h 1259698"/>
              <a:gd name="connsiteX14" fmla="*/ 108705 w 163057"/>
              <a:gd name="connsiteY14" fmla="*/ 1176570 h 1259698"/>
              <a:gd name="connsiteX15" fmla="*/ 147071 w 163057"/>
              <a:gd name="connsiteY15" fmla="*/ 1243712 h 1259698"/>
              <a:gd name="connsiteX16" fmla="*/ 163057 w 163057"/>
              <a:gd name="connsiteY16" fmla="*/ 1259698 h 1259698"/>
              <a:gd name="connsiteX17" fmla="*/ 163057 w 163057"/>
              <a:gd name="connsiteY17"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86324 w 163057"/>
              <a:gd name="connsiteY10" fmla="*/ 879229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6732 w 163057"/>
              <a:gd name="connsiteY10" fmla="*/ 879229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4643 w 163057"/>
              <a:gd name="connsiteY9" fmla="*/ 808537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75051 w 163057"/>
              <a:gd name="connsiteY9" fmla="*/ 808537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83128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3128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19812 w 163057"/>
              <a:gd name="connsiteY16" fmla="*/ 1214582 h 1259698"/>
              <a:gd name="connsiteX17" fmla="*/ 147071 w 163057"/>
              <a:gd name="connsiteY17" fmla="*/ 1243712 h 1259698"/>
              <a:gd name="connsiteX18" fmla="*/ 163057 w 163057"/>
              <a:gd name="connsiteY18" fmla="*/ 1259698 h 1259698"/>
              <a:gd name="connsiteX19" fmla="*/ 163057 w 163057"/>
              <a:gd name="connsiteY19"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26207 w 163057"/>
              <a:gd name="connsiteY16" fmla="*/ 1217779 h 1259698"/>
              <a:gd name="connsiteX17" fmla="*/ 147071 w 163057"/>
              <a:gd name="connsiteY17" fmla="*/ 1243712 h 1259698"/>
              <a:gd name="connsiteX18" fmla="*/ 163057 w 163057"/>
              <a:gd name="connsiteY18" fmla="*/ 1259698 h 1259698"/>
              <a:gd name="connsiteX19" fmla="*/ 163057 w 163057"/>
              <a:gd name="connsiteY19" fmla="*/ 1259698 h 1259698"/>
              <a:gd name="connsiteX0" fmla="*/ 0 w 163057"/>
              <a:gd name="connsiteY0" fmla="*/ 0 h 1259698"/>
              <a:gd name="connsiteX1" fmla="*/ 19792 w 163057"/>
              <a:gd name="connsiteY1" fmla="*/ 22609 h 1259698"/>
              <a:gd name="connsiteX2" fmla="*/ 44761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 name="connsiteX0" fmla="*/ 0 w 163057"/>
              <a:gd name="connsiteY0" fmla="*/ 0 h 1259698"/>
              <a:gd name="connsiteX1" fmla="*/ 22250 w 163057"/>
              <a:gd name="connsiteY1" fmla="*/ 22609 h 1259698"/>
              <a:gd name="connsiteX2" fmla="*/ 44761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 name="connsiteX0" fmla="*/ 0 w 163057"/>
              <a:gd name="connsiteY0" fmla="*/ 0 h 1259698"/>
              <a:gd name="connsiteX1" fmla="*/ 22250 w 163057"/>
              <a:gd name="connsiteY1" fmla="*/ 22609 h 1259698"/>
              <a:gd name="connsiteX2" fmla="*/ 49677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057" h="1259698">
                <a:moveTo>
                  <a:pt x="0" y="0"/>
                </a:moveTo>
                <a:cubicBezTo>
                  <a:pt x="2479" y="4997"/>
                  <a:pt x="14790" y="9820"/>
                  <a:pt x="22250" y="22609"/>
                </a:cubicBezTo>
                <a:cubicBezTo>
                  <a:pt x="29710" y="35398"/>
                  <a:pt x="39901" y="52955"/>
                  <a:pt x="49677" y="76732"/>
                </a:cubicBezTo>
                <a:cubicBezTo>
                  <a:pt x="61933" y="105507"/>
                  <a:pt x="67960" y="125757"/>
                  <a:pt x="73535" y="172649"/>
                </a:cubicBezTo>
                <a:cubicBezTo>
                  <a:pt x="79110" y="219541"/>
                  <a:pt x="81528" y="300004"/>
                  <a:pt x="83127" y="358086"/>
                </a:cubicBezTo>
                <a:cubicBezTo>
                  <a:pt x="84726" y="416168"/>
                  <a:pt x="83407" y="481238"/>
                  <a:pt x="83127" y="521144"/>
                </a:cubicBezTo>
                <a:cubicBezTo>
                  <a:pt x="82847" y="561050"/>
                  <a:pt x="82005" y="579522"/>
                  <a:pt x="81445" y="597521"/>
                </a:cubicBezTo>
                <a:cubicBezTo>
                  <a:pt x="80940" y="617888"/>
                  <a:pt x="83127" y="611198"/>
                  <a:pt x="83127" y="639440"/>
                </a:cubicBezTo>
                <a:cubicBezTo>
                  <a:pt x="83127" y="667682"/>
                  <a:pt x="81979" y="743527"/>
                  <a:pt x="81446" y="766973"/>
                </a:cubicBezTo>
                <a:cubicBezTo>
                  <a:pt x="80913" y="790419"/>
                  <a:pt x="79930" y="772124"/>
                  <a:pt x="79930" y="780117"/>
                </a:cubicBezTo>
                <a:cubicBezTo>
                  <a:pt x="79930" y="788110"/>
                  <a:pt x="81446" y="794682"/>
                  <a:pt x="81446" y="814931"/>
                </a:cubicBezTo>
                <a:cubicBezTo>
                  <a:pt x="81446" y="835180"/>
                  <a:pt x="82314" y="857856"/>
                  <a:pt x="83127" y="882427"/>
                </a:cubicBezTo>
                <a:cubicBezTo>
                  <a:pt x="83940" y="906998"/>
                  <a:pt x="86073" y="940569"/>
                  <a:pt x="86325" y="962357"/>
                </a:cubicBezTo>
                <a:cubicBezTo>
                  <a:pt x="86578" y="984146"/>
                  <a:pt x="84642" y="1000902"/>
                  <a:pt x="84642" y="1013158"/>
                </a:cubicBezTo>
                <a:cubicBezTo>
                  <a:pt x="84642" y="1025414"/>
                  <a:pt x="84979" y="1015585"/>
                  <a:pt x="86325" y="1032696"/>
                </a:cubicBezTo>
                <a:cubicBezTo>
                  <a:pt x="87671" y="1049807"/>
                  <a:pt x="88988" y="1091844"/>
                  <a:pt x="92718" y="1115823"/>
                </a:cubicBezTo>
                <a:cubicBezTo>
                  <a:pt x="96448" y="1139802"/>
                  <a:pt x="103124" y="1159577"/>
                  <a:pt x="108705" y="1176570"/>
                </a:cubicBezTo>
                <a:cubicBezTo>
                  <a:pt x="114287" y="1193563"/>
                  <a:pt x="119813" y="1206589"/>
                  <a:pt x="126207" y="1217779"/>
                </a:cubicBezTo>
                <a:cubicBezTo>
                  <a:pt x="132601" y="1228969"/>
                  <a:pt x="140929" y="1236726"/>
                  <a:pt x="147071" y="1243712"/>
                </a:cubicBezTo>
                <a:cubicBezTo>
                  <a:pt x="153213" y="1250698"/>
                  <a:pt x="163057" y="1259698"/>
                  <a:pt x="163057" y="1259698"/>
                </a:cubicBezTo>
                <a:lnTo>
                  <a:pt x="163057" y="1259698"/>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9" name="Freeform 68"/>
          <p:cNvSpPr/>
          <p:nvPr/>
        </p:nvSpPr>
        <p:spPr>
          <a:xfrm>
            <a:off x="6541630" y="3735362"/>
            <a:ext cx="445117" cy="151993"/>
          </a:xfrm>
          <a:custGeom>
            <a:avLst/>
            <a:gdLst>
              <a:gd name="connsiteX0" fmla="*/ 0 w 457200"/>
              <a:gd name="connsiteY0" fmla="*/ 47958 h 139374"/>
              <a:gd name="connsiteX1" fmla="*/ 73535 w 457200"/>
              <a:gd name="connsiteY1" fmla="*/ 115100 h 139374"/>
              <a:gd name="connsiteX2" fmla="*/ 115099 w 457200"/>
              <a:gd name="connsiteY2" fmla="*/ 137480 h 139374"/>
              <a:gd name="connsiteX3" fmla="*/ 172648 w 457200"/>
              <a:gd name="connsiteY3" fmla="*/ 137480 h 139374"/>
              <a:gd name="connsiteX4" fmla="*/ 230198 w 457200"/>
              <a:gd name="connsiteY4" fmla="*/ 137480 h 139374"/>
              <a:gd name="connsiteX5" fmla="*/ 290945 w 457200"/>
              <a:gd name="connsiteY5" fmla="*/ 111902 h 139374"/>
              <a:gd name="connsiteX6" fmla="*/ 348495 w 457200"/>
              <a:gd name="connsiteY6" fmla="*/ 89522 h 139374"/>
              <a:gd name="connsiteX7" fmla="*/ 434819 w 457200"/>
              <a:gd name="connsiteY7" fmla="*/ 22381 h 139374"/>
              <a:gd name="connsiteX8" fmla="*/ 457200 w 457200"/>
              <a:gd name="connsiteY8" fmla="*/ 0 h 139374"/>
              <a:gd name="connsiteX9" fmla="*/ 457200 w 457200"/>
              <a:gd name="connsiteY9" fmla="*/ 0 h 139374"/>
              <a:gd name="connsiteX0" fmla="*/ 0 w 457200"/>
              <a:gd name="connsiteY0" fmla="*/ 47958 h 143874"/>
              <a:gd name="connsiteX1" fmla="*/ 73535 w 457200"/>
              <a:gd name="connsiteY1" fmla="*/ 115100 h 143874"/>
              <a:gd name="connsiteX2" fmla="*/ 115099 w 457200"/>
              <a:gd name="connsiteY2" fmla="*/ 137480 h 143874"/>
              <a:gd name="connsiteX3" fmla="*/ 172648 w 457200"/>
              <a:gd name="connsiteY3" fmla="*/ 143874 h 143874"/>
              <a:gd name="connsiteX4" fmla="*/ 230198 w 457200"/>
              <a:gd name="connsiteY4" fmla="*/ 137480 h 143874"/>
              <a:gd name="connsiteX5" fmla="*/ 290945 w 457200"/>
              <a:gd name="connsiteY5" fmla="*/ 111902 h 143874"/>
              <a:gd name="connsiteX6" fmla="*/ 348495 w 457200"/>
              <a:gd name="connsiteY6" fmla="*/ 89522 h 143874"/>
              <a:gd name="connsiteX7" fmla="*/ 434819 w 457200"/>
              <a:gd name="connsiteY7" fmla="*/ 22381 h 143874"/>
              <a:gd name="connsiteX8" fmla="*/ 457200 w 457200"/>
              <a:gd name="connsiteY8" fmla="*/ 0 h 143874"/>
              <a:gd name="connsiteX9" fmla="*/ 457200 w 457200"/>
              <a:gd name="connsiteY9" fmla="*/ 0 h 143874"/>
              <a:gd name="connsiteX0" fmla="*/ 0 w 457200"/>
              <a:gd name="connsiteY0" fmla="*/ 47958 h 143874"/>
              <a:gd name="connsiteX1" fmla="*/ 73535 w 457200"/>
              <a:gd name="connsiteY1" fmla="*/ 115100 h 143874"/>
              <a:gd name="connsiteX2" fmla="*/ 115099 w 457200"/>
              <a:gd name="connsiteY2" fmla="*/ 137480 h 143874"/>
              <a:gd name="connsiteX3" fmla="*/ 172648 w 457200"/>
              <a:gd name="connsiteY3" fmla="*/ 143874 h 143874"/>
              <a:gd name="connsiteX4" fmla="*/ 230198 w 457200"/>
              <a:gd name="connsiteY4" fmla="*/ 137480 h 143874"/>
              <a:gd name="connsiteX5" fmla="*/ 290945 w 457200"/>
              <a:gd name="connsiteY5" fmla="*/ 118296 h 143874"/>
              <a:gd name="connsiteX6" fmla="*/ 348495 w 457200"/>
              <a:gd name="connsiteY6" fmla="*/ 89522 h 143874"/>
              <a:gd name="connsiteX7" fmla="*/ 434819 w 457200"/>
              <a:gd name="connsiteY7" fmla="*/ 22381 h 143874"/>
              <a:gd name="connsiteX8" fmla="*/ 457200 w 457200"/>
              <a:gd name="connsiteY8" fmla="*/ 0 h 143874"/>
              <a:gd name="connsiteX9" fmla="*/ 457200 w 457200"/>
              <a:gd name="connsiteY9"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21495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434819 w 457200"/>
              <a:gd name="connsiteY8" fmla="*/ 22381 h 147071"/>
              <a:gd name="connsiteX9" fmla="*/ 457200 w 457200"/>
              <a:gd name="connsiteY9" fmla="*/ 0 h 147071"/>
              <a:gd name="connsiteX10" fmla="*/ 457200 w 457200"/>
              <a:gd name="connsiteY10"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434819 w 457200"/>
              <a:gd name="connsiteY8" fmla="*/ 22381 h 147071"/>
              <a:gd name="connsiteX9" fmla="*/ 457200 w 457200"/>
              <a:gd name="connsiteY9" fmla="*/ 0 h 147071"/>
              <a:gd name="connsiteX10" fmla="*/ 457200 w 457200"/>
              <a:gd name="connsiteY10"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1934 w 457200"/>
              <a:gd name="connsiteY8" fmla="*/ 55239 h 147071"/>
              <a:gd name="connsiteX9" fmla="*/ 434819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34819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54002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54002 w 457200"/>
              <a:gd name="connsiteY9" fmla="*/ 9593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24691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24691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5201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5201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92"/>
              <a:gd name="connsiteX1" fmla="*/ 43439 w 457200"/>
              <a:gd name="connsiteY1" fmla="*/ 96802 h 147192"/>
              <a:gd name="connsiteX2" fmla="*/ 73535 w 457200"/>
              <a:gd name="connsiteY2" fmla="*/ 121495 h 147192"/>
              <a:gd name="connsiteX3" fmla="*/ 115099 w 457200"/>
              <a:gd name="connsiteY3" fmla="*/ 137480 h 147192"/>
              <a:gd name="connsiteX4" fmla="*/ 172648 w 457200"/>
              <a:gd name="connsiteY4" fmla="*/ 147071 h 147192"/>
              <a:gd name="connsiteX5" fmla="*/ 230198 w 457200"/>
              <a:gd name="connsiteY5" fmla="*/ 140677 h 147192"/>
              <a:gd name="connsiteX6" fmla="*/ 290945 w 457200"/>
              <a:gd name="connsiteY6" fmla="*/ 111902 h 147192"/>
              <a:gd name="connsiteX7" fmla="*/ 315201 w 457200"/>
              <a:gd name="connsiteY7" fmla="*/ 109591 h 147192"/>
              <a:gd name="connsiteX8" fmla="*/ 348495 w 457200"/>
              <a:gd name="connsiteY8" fmla="*/ 89522 h 147192"/>
              <a:gd name="connsiteX9" fmla="*/ 395131 w 457200"/>
              <a:gd name="connsiteY9" fmla="*/ 61633 h 147192"/>
              <a:gd name="connsiteX10" fmla="*/ 454002 w 457200"/>
              <a:gd name="connsiteY10" fmla="*/ 9593 h 147192"/>
              <a:gd name="connsiteX11" fmla="*/ 457200 w 457200"/>
              <a:gd name="connsiteY11" fmla="*/ 0 h 147192"/>
              <a:gd name="connsiteX12" fmla="*/ 457200 w 457200"/>
              <a:gd name="connsiteY12" fmla="*/ 0 h 147192"/>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90945 w 457200"/>
              <a:gd name="connsiteY6" fmla="*/ 127888 h 147122"/>
              <a:gd name="connsiteX7" fmla="*/ 315201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5201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8398 w 457200"/>
              <a:gd name="connsiteY7" fmla="*/ 115986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8398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87748 w 457200"/>
              <a:gd name="connsiteY6" fmla="*/ 127888 h 147122"/>
              <a:gd name="connsiteX7" fmla="*/ 318398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50"/>
              <a:gd name="connsiteX1" fmla="*/ 43439 w 457200"/>
              <a:gd name="connsiteY1" fmla="*/ 96802 h 147150"/>
              <a:gd name="connsiteX2" fmla="*/ 73535 w 457200"/>
              <a:gd name="connsiteY2" fmla="*/ 121495 h 147150"/>
              <a:gd name="connsiteX3" fmla="*/ 115099 w 457200"/>
              <a:gd name="connsiteY3" fmla="*/ 137480 h 147150"/>
              <a:gd name="connsiteX4" fmla="*/ 172648 w 457200"/>
              <a:gd name="connsiteY4" fmla="*/ 147071 h 147150"/>
              <a:gd name="connsiteX5" fmla="*/ 230198 w 457200"/>
              <a:gd name="connsiteY5" fmla="*/ 140677 h 147150"/>
              <a:gd name="connsiteX6" fmla="*/ 287748 w 457200"/>
              <a:gd name="connsiteY6" fmla="*/ 118296 h 147150"/>
              <a:gd name="connsiteX7" fmla="*/ 318398 w 457200"/>
              <a:gd name="connsiteY7" fmla="*/ 109591 h 147150"/>
              <a:gd name="connsiteX8" fmla="*/ 348495 w 457200"/>
              <a:gd name="connsiteY8" fmla="*/ 89522 h 147150"/>
              <a:gd name="connsiteX9" fmla="*/ 395131 w 457200"/>
              <a:gd name="connsiteY9" fmla="*/ 61633 h 147150"/>
              <a:gd name="connsiteX10" fmla="*/ 454002 w 457200"/>
              <a:gd name="connsiteY10" fmla="*/ 9593 h 147150"/>
              <a:gd name="connsiteX11" fmla="*/ 457200 w 457200"/>
              <a:gd name="connsiteY11" fmla="*/ 0 h 147150"/>
              <a:gd name="connsiteX12" fmla="*/ 457200 w 457200"/>
              <a:gd name="connsiteY12" fmla="*/ 0 h 147150"/>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90945 w 457200"/>
              <a:gd name="connsiteY6" fmla="*/ 127888 h 147122"/>
              <a:gd name="connsiteX7" fmla="*/ 318398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90945 w 457200"/>
              <a:gd name="connsiteY6" fmla="*/ 121493 h 147138"/>
              <a:gd name="connsiteX7" fmla="*/ 318398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19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9115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89523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12789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12789 h 147129"/>
              <a:gd name="connsiteX8" fmla="*/ 351692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9289"/>
              <a:gd name="connsiteY0" fmla="*/ 47958 h 147129"/>
              <a:gd name="connsiteX1" fmla="*/ 43439 w 459289"/>
              <a:gd name="connsiteY1" fmla="*/ 96802 h 147129"/>
              <a:gd name="connsiteX2" fmla="*/ 73535 w 459289"/>
              <a:gd name="connsiteY2" fmla="*/ 121495 h 147129"/>
              <a:gd name="connsiteX3" fmla="*/ 115099 w 459289"/>
              <a:gd name="connsiteY3" fmla="*/ 137480 h 147129"/>
              <a:gd name="connsiteX4" fmla="*/ 172648 w 459289"/>
              <a:gd name="connsiteY4" fmla="*/ 147071 h 147129"/>
              <a:gd name="connsiteX5" fmla="*/ 230198 w 459289"/>
              <a:gd name="connsiteY5" fmla="*/ 140677 h 147129"/>
              <a:gd name="connsiteX6" fmla="*/ 290945 w 459289"/>
              <a:gd name="connsiteY6" fmla="*/ 124691 h 147129"/>
              <a:gd name="connsiteX7" fmla="*/ 318398 w 459289"/>
              <a:gd name="connsiteY7" fmla="*/ 112789 h 147129"/>
              <a:gd name="connsiteX8" fmla="*/ 351692 w 459289"/>
              <a:gd name="connsiteY8" fmla="*/ 95917 h 147129"/>
              <a:gd name="connsiteX9" fmla="*/ 395131 w 459289"/>
              <a:gd name="connsiteY9" fmla="*/ 64830 h 147129"/>
              <a:gd name="connsiteX10" fmla="*/ 454002 w 459289"/>
              <a:gd name="connsiteY10" fmla="*/ 9593 h 147129"/>
              <a:gd name="connsiteX11" fmla="*/ 457200 w 459289"/>
              <a:gd name="connsiteY11" fmla="*/ 0 h 147129"/>
              <a:gd name="connsiteX12" fmla="*/ 457200 w 459289"/>
              <a:gd name="connsiteY12" fmla="*/ 0 h 147129"/>
              <a:gd name="connsiteX0" fmla="*/ 0 w 459289"/>
              <a:gd name="connsiteY0" fmla="*/ 52822 h 151993"/>
              <a:gd name="connsiteX1" fmla="*/ 43439 w 459289"/>
              <a:gd name="connsiteY1" fmla="*/ 101666 h 151993"/>
              <a:gd name="connsiteX2" fmla="*/ 73535 w 459289"/>
              <a:gd name="connsiteY2" fmla="*/ 126359 h 151993"/>
              <a:gd name="connsiteX3" fmla="*/ 115099 w 459289"/>
              <a:gd name="connsiteY3" fmla="*/ 142344 h 151993"/>
              <a:gd name="connsiteX4" fmla="*/ 172648 w 459289"/>
              <a:gd name="connsiteY4" fmla="*/ 151935 h 151993"/>
              <a:gd name="connsiteX5" fmla="*/ 230198 w 459289"/>
              <a:gd name="connsiteY5" fmla="*/ 145541 h 151993"/>
              <a:gd name="connsiteX6" fmla="*/ 290945 w 459289"/>
              <a:gd name="connsiteY6" fmla="*/ 129555 h 151993"/>
              <a:gd name="connsiteX7" fmla="*/ 318398 w 459289"/>
              <a:gd name="connsiteY7" fmla="*/ 117653 h 151993"/>
              <a:gd name="connsiteX8" fmla="*/ 351692 w 459289"/>
              <a:gd name="connsiteY8" fmla="*/ 100781 h 151993"/>
              <a:gd name="connsiteX9" fmla="*/ 395131 w 459289"/>
              <a:gd name="connsiteY9" fmla="*/ 69694 h 151993"/>
              <a:gd name="connsiteX10" fmla="*/ 454002 w 459289"/>
              <a:gd name="connsiteY10" fmla="*/ 14457 h 151993"/>
              <a:gd name="connsiteX11" fmla="*/ 457200 w 459289"/>
              <a:gd name="connsiteY11" fmla="*/ 4864 h 151993"/>
              <a:gd name="connsiteX12" fmla="*/ 457200 w 459289"/>
              <a:gd name="connsiteY12" fmla="*/ 0 h 15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289" h="151993">
                <a:moveTo>
                  <a:pt x="0" y="52822"/>
                </a:moveTo>
                <a:cubicBezTo>
                  <a:pt x="8306" y="59897"/>
                  <a:pt x="31183" y="90476"/>
                  <a:pt x="43439" y="101666"/>
                </a:cubicBezTo>
                <a:cubicBezTo>
                  <a:pt x="55695" y="112856"/>
                  <a:pt x="61592" y="119579"/>
                  <a:pt x="73535" y="126359"/>
                </a:cubicBezTo>
                <a:cubicBezTo>
                  <a:pt x="85478" y="133139"/>
                  <a:pt x="98580" y="138081"/>
                  <a:pt x="115099" y="142344"/>
                </a:cubicBezTo>
                <a:cubicBezTo>
                  <a:pt x="131618" y="146607"/>
                  <a:pt x="153465" y="151402"/>
                  <a:pt x="172648" y="151935"/>
                </a:cubicBezTo>
                <a:cubicBezTo>
                  <a:pt x="191831" y="152468"/>
                  <a:pt x="210482" y="149271"/>
                  <a:pt x="230198" y="145541"/>
                </a:cubicBezTo>
                <a:cubicBezTo>
                  <a:pt x="249914" y="141811"/>
                  <a:pt x="276245" y="134203"/>
                  <a:pt x="290945" y="129555"/>
                </a:cubicBezTo>
                <a:cubicBezTo>
                  <a:pt x="305645" y="124907"/>
                  <a:pt x="308806" y="122449"/>
                  <a:pt x="318398" y="117653"/>
                </a:cubicBezTo>
                <a:cubicBezTo>
                  <a:pt x="327990" y="112857"/>
                  <a:pt x="338903" y="108774"/>
                  <a:pt x="351692" y="100781"/>
                </a:cubicBezTo>
                <a:cubicBezTo>
                  <a:pt x="364481" y="92788"/>
                  <a:pt x="380744" y="80884"/>
                  <a:pt x="395131" y="69694"/>
                </a:cubicBezTo>
                <a:cubicBezTo>
                  <a:pt x="409518" y="58504"/>
                  <a:pt x="443657" y="25262"/>
                  <a:pt x="454002" y="14457"/>
                </a:cubicBezTo>
                <a:cubicBezTo>
                  <a:pt x="464347" y="3652"/>
                  <a:pt x="456134" y="8062"/>
                  <a:pt x="457200" y="4864"/>
                </a:cubicBezTo>
                <a:lnTo>
                  <a:pt x="457200"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0" name="Freeform 69"/>
          <p:cNvSpPr/>
          <p:nvPr/>
        </p:nvSpPr>
        <p:spPr>
          <a:xfrm>
            <a:off x="6953440" y="3178423"/>
            <a:ext cx="330976" cy="588046"/>
          </a:xfrm>
          <a:custGeom>
            <a:avLst/>
            <a:gdLst>
              <a:gd name="connsiteX0" fmla="*/ 0 w 326115"/>
              <a:gd name="connsiteY0" fmla="*/ 601074 h 601074"/>
              <a:gd name="connsiteX1" fmla="*/ 105508 w 326115"/>
              <a:gd name="connsiteY1" fmla="*/ 479580 h 601074"/>
              <a:gd name="connsiteX2" fmla="*/ 163057 w 326115"/>
              <a:gd name="connsiteY2" fmla="*/ 367678 h 601074"/>
              <a:gd name="connsiteX3" fmla="*/ 214213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14213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7340 w 326115"/>
              <a:gd name="connsiteY5" fmla="*/ 105508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7340 w 326115"/>
              <a:gd name="connsiteY5" fmla="*/ 105508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4143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06016 w 326115"/>
              <a:gd name="connsiteY3" fmla="*/ 276490 h 601074"/>
              <a:gd name="connsiteX4" fmla="*/ 278157 w 326115"/>
              <a:gd name="connsiteY4" fmla="*/ 143874 h 601074"/>
              <a:gd name="connsiteX5" fmla="*/ 294143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06016 w 326115"/>
              <a:gd name="connsiteY3" fmla="*/ 276490 h 601074"/>
              <a:gd name="connsiteX4" fmla="*/ 278157 w 326115"/>
              <a:gd name="connsiteY4" fmla="*/ 134146 h 601074"/>
              <a:gd name="connsiteX5" fmla="*/ 294143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06016 w 326115"/>
              <a:gd name="connsiteY3" fmla="*/ 276490 h 601074"/>
              <a:gd name="connsiteX4" fmla="*/ 278157 w 326115"/>
              <a:gd name="connsiteY4" fmla="*/ 134146 h 601074"/>
              <a:gd name="connsiteX5" fmla="*/ 284416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06016 w 326115"/>
              <a:gd name="connsiteY3" fmla="*/ 276490 h 601074"/>
              <a:gd name="connsiteX4" fmla="*/ 273293 w 326115"/>
              <a:gd name="connsiteY4" fmla="*/ 134146 h 601074"/>
              <a:gd name="connsiteX5" fmla="*/ 284416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58056 w 326115"/>
              <a:gd name="connsiteY2" fmla="*/ 370875 h 601074"/>
              <a:gd name="connsiteX3" fmla="*/ 206016 w 326115"/>
              <a:gd name="connsiteY3" fmla="*/ 276490 h 601074"/>
              <a:gd name="connsiteX4" fmla="*/ 273293 w 326115"/>
              <a:gd name="connsiteY4" fmla="*/ 134146 h 601074"/>
              <a:gd name="connsiteX5" fmla="*/ 284416 w 326115"/>
              <a:gd name="connsiteY5" fmla="*/ 99113 h 601074"/>
              <a:gd name="connsiteX6" fmla="*/ 326115 w 326115"/>
              <a:gd name="connsiteY6" fmla="*/ 0 h 601074"/>
              <a:gd name="connsiteX7" fmla="*/ 326115 w 326115"/>
              <a:gd name="connsiteY7" fmla="*/ 0 h 601074"/>
              <a:gd name="connsiteX0" fmla="*/ 0 w 326115"/>
              <a:gd name="connsiteY0" fmla="*/ 601074 h 601074"/>
              <a:gd name="connsiteX1" fmla="*/ 90917 w 326115"/>
              <a:gd name="connsiteY1" fmla="*/ 479580 h 601074"/>
              <a:gd name="connsiteX2" fmla="*/ 158056 w 326115"/>
              <a:gd name="connsiteY2" fmla="*/ 370875 h 601074"/>
              <a:gd name="connsiteX3" fmla="*/ 206016 w 326115"/>
              <a:gd name="connsiteY3" fmla="*/ 276490 h 601074"/>
              <a:gd name="connsiteX4" fmla="*/ 273293 w 326115"/>
              <a:gd name="connsiteY4" fmla="*/ 134146 h 601074"/>
              <a:gd name="connsiteX5" fmla="*/ 284416 w 326115"/>
              <a:gd name="connsiteY5" fmla="*/ 99113 h 601074"/>
              <a:gd name="connsiteX6" fmla="*/ 326115 w 326115"/>
              <a:gd name="connsiteY6" fmla="*/ 0 h 601074"/>
              <a:gd name="connsiteX7" fmla="*/ 326115 w 326115"/>
              <a:gd name="connsiteY7" fmla="*/ 0 h 601074"/>
              <a:gd name="connsiteX0" fmla="*/ 0 w 335842"/>
              <a:gd name="connsiteY0" fmla="*/ 601074 h 601074"/>
              <a:gd name="connsiteX1" fmla="*/ 100644 w 335842"/>
              <a:gd name="connsiteY1" fmla="*/ 479580 h 601074"/>
              <a:gd name="connsiteX2" fmla="*/ 167783 w 335842"/>
              <a:gd name="connsiteY2" fmla="*/ 370875 h 601074"/>
              <a:gd name="connsiteX3" fmla="*/ 215743 w 335842"/>
              <a:gd name="connsiteY3" fmla="*/ 276490 h 601074"/>
              <a:gd name="connsiteX4" fmla="*/ 283020 w 335842"/>
              <a:gd name="connsiteY4" fmla="*/ 134146 h 601074"/>
              <a:gd name="connsiteX5" fmla="*/ 294143 w 335842"/>
              <a:gd name="connsiteY5" fmla="*/ 99113 h 601074"/>
              <a:gd name="connsiteX6" fmla="*/ 335842 w 335842"/>
              <a:gd name="connsiteY6" fmla="*/ 0 h 601074"/>
              <a:gd name="connsiteX7" fmla="*/ 335842 w 335842"/>
              <a:gd name="connsiteY7" fmla="*/ 0 h 601074"/>
              <a:gd name="connsiteX0" fmla="*/ 0 w 335842"/>
              <a:gd name="connsiteY0" fmla="*/ 625393 h 625393"/>
              <a:gd name="connsiteX1" fmla="*/ 100644 w 335842"/>
              <a:gd name="connsiteY1" fmla="*/ 479580 h 625393"/>
              <a:gd name="connsiteX2" fmla="*/ 167783 w 335842"/>
              <a:gd name="connsiteY2" fmla="*/ 370875 h 625393"/>
              <a:gd name="connsiteX3" fmla="*/ 215743 w 335842"/>
              <a:gd name="connsiteY3" fmla="*/ 276490 h 625393"/>
              <a:gd name="connsiteX4" fmla="*/ 283020 w 335842"/>
              <a:gd name="connsiteY4" fmla="*/ 134146 h 625393"/>
              <a:gd name="connsiteX5" fmla="*/ 294143 w 335842"/>
              <a:gd name="connsiteY5" fmla="*/ 99113 h 625393"/>
              <a:gd name="connsiteX6" fmla="*/ 335842 w 335842"/>
              <a:gd name="connsiteY6" fmla="*/ 0 h 625393"/>
              <a:gd name="connsiteX7" fmla="*/ 335842 w 335842"/>
              <a:gd name="connsiteY7" fmla="*/ 0 h 625393"/>
              <a:gd name="connsiteX0" fmla="*/ 0 w 350434"/>
              <a:gd name="connsiteY0" fmla="*/ 625393 h 625393"/>
              <a:gd name="connsiteX1" fmla="*/ 115236 w 350434"/>
              <a:gd name="connsiteY1" fmla="*/ 479580 h 625393"/>
              <a:gd name="connsiteX2" fmla="*/ 182375 w 350434"/>
              <a:gd name="connsiteY2" fmla="*/ 370875 h 625393"/>
              <a:gd name="connsiteX3" fmla="*/ 230335 w 350434"/>
              <a:gd name="connsiteY3" fmla="*/ 276490 h 625393"/>
              <a:gd name="connsiteX4" fmla="*/ 297612 w 350434"/>
              <a:gd name="connsiteY4" fmla="*/ 134146 h 625393"/>
              <a:gd name="connsiteX5" fmla="*/ 308735 w 350434"/>
              <a:gd name="connsiteY5" fmla="*/ 99113 h 625393"/>
              <a:gd name="connsiteX6" fmla="*/ 350434 w 350434"/>
              <a:gd name="connsiteY6" fmla="*/ 0 h 625393"/>
              <a:gd name="connsiteX7" fmla="*/ 350434 w 350434"/>
              <a:gd name="connsiteY7" fmla="*/ 0 h 625393"/>
              <a:gd name="connsiteX0" fmla="*/ 0 w 350434"/>
              <a:gd name="connsiteY0" fmla="*/ 630257 h 630257"/>
              <a:gd name="connsiteX1" fmla="*/ 115236 w 350434"/>
              <a:gd name="connsiteY1" fmla="*/ 479580 h 630257"/>
              <a:gd name="connsiteX2" fmla="*/ 182375 w 350434"/>
              <a:gd name="connsiteY2" fmla="*/ 370875 h 630257"/>
              <a:gd name="connsiteX3" fmla="*/ 230335 w 350434"/>
              <a:gd name="connsiteY3" fmla="*/ 276490 h 630257"/>
              <a:gd name="connsiteX4" fmla="*/ 297612 w 350434"/>
              <a:gd name="connsiteY4" fmla="*/ 134146 h 630257"/>
              <a:gd name="connsiteX5" fmla="*/ 308735 w 350434"/>
              <a:gd name="connsiteY5" fmla="*/ 99113 h 630257"/>
              <a:gd name="connsiteX6" fmla="*/ 350434 w 350434"/>
              <a:gd name="connsiteY6" fmla="*/ 0 h 630257"/>
              <a:gd name="connsiteX7" fmla="*/ 350434 w 350434"/>
              <a:gd name="connsiteY7" fmla="*/ 0 h 63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434" h="630257">
                <a:moveTo>
                  <a:pt x="0" y="630257"/>
                </a:moveTo>
                <a:cubicBezTo>
                  <a:pt x="39166" y="588959"/>
                  <a:pt x="84840" y="522810"/>
                  <a:pt x="115236" y="479580"/>
                </a:cubicBezTo>
                <a:cubicBezTo>
                  <a:pt x="145632" y="436350"/>
                  <a:pt x="163192" y="404723"/>
                  <a:pt x="182375" y="370875"/>
                </a:cubicBezTo>
                <a:cubicBezTo>
                  <a:pt x="201558" y="337027"/>
                  <a:pt x="211129" y="315945"/>
                  <a:pt x="230335" y="276490"/>
                </a:cubicBezTo>
                <a:cubicBezTo>
                  <a:pt x="249541" y="237035"/>
                  <a:pt x="284545" y="163709"/>
                  <a:pt x="297612" y="134146"/>
                </a:cubicBezTo>
                <a:cubicBezTo>
                  <a:pt x="310679" y="104583"/>
                  <a:pt x="299931" y="121471"/>
                  <a:pt x="308735" y="99113"/>
                </a:cubicBezTo>
                <a:cubicBezTo>
                  <a:pt x="317539" y="76755"/>
                  <a:pt x="345105" y="16519"/>
                  <a:pt x="350434" y="0"/>
                </a:cubicBezTo>
                <a:lnTo>
                  <a:pt x="350434"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1" name="Freeform 70"/>
          <p:cNvSpPr/>
          <p:nvPr/>
        </p:nvSpPr>
        <p:spPr>
          <a:xfrm>
            <a:off x="4462664" y="2474175"/>
            <a:ext cx="711192" cy="1269680"/>
          </a:xfrm>
          <a:custGeom>
            <a:avLst/>
            <a:gdLst>
              <a:gd name="connsiteX0" fmla="*/ 0 w 687399"/>
              <a:gd name="connsiteY0" fmla="*/ 1238340 h 1238340"/>
              <a:gd name="connsiteX1" fmla="*/ 105508 w 687399"/>
              <a:gd name="connsiteY1" fmla="*/ 1097663 h 1238340"/>
              <a:gd name="connsiteX2" fmla="*/ 163058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402848 w 687399"/>
              <a:gd name="connsiteY6" fmla="*/ 384687 h 1238340"/>
              <a:gd name="connsiteX7" fmla="*/ 466792 w 687399"/>
              <a:gd name="connsiteY7" fmla="*/ 240813 h 1238340"/>
              <a:gd name="connsiteX8" fmla="*/ 540328 w 687399"/>
              <a:gd name="connsiteY8" fmla="*/ 116122 h 1238340"/>
              <a:gd name="connsiteX9" fmla="*/ 652230 w 687399"/>
              <a:gd name="connsiteY9" fmla="*/ 13811 h 1238340"/>
              <a:gd name="connsiteX10" fmla="*/ 687399 w 687399"/>
              <a:gd name="connsiteY10" fmla="*/ 1023 h 1238340"/>
              <a:gd name="connsiteX11" fmla="*/ 687399 w 687399"/>
              <a:gd name="connsiteY11"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402848 w 687399"/>
              <a:gd name="connsiteY6" fmla="*/ 384687 h 1238340"/>
              <a:gd name="connsiteX7" fmla="*/ 466792 w 687399"/>
              <a:gd name="connsiteY7" fmla="*/ 240813 h 1238340"/>
              <a:gd name="connsiteX8" fmla="*/ 540328 w 687399"/>
              <a:gd name="connsiteY8" fmla="*/ 116122 h 1238340"/>
              <a:gd name="connsiteX9" fmla="*/ 652230 w 687399"/>
              <a:gd name="connsiteY9" fmla="*/ 13811 h 1238340"/>
              <a:gd name="connsiteX10" fmla="*/ 687399 w 687399"/>
              <a:gd name="connsiteY10" fmla="*/ 1023 h 1238340"/>
              <a:gd name="connsiteX11" fmla="*/ 687399 w 687399"/>
              <a:gd name="connsiteY11"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402848 w 687399"/>
              <a:gd name="connsiteY6" fmla="*/ 384687 h 1238340"/>
              <a:gd name="connsiteX7" fmla="*/ 438017 w 687399"/>
              <a:gd name="connsiteY7" fmla="*/ 311151 h 1238340"/>
              <a:gd name="connsiteX8" fmla="*/ 466792 w 687399"/>
              <a:gd name="connsiteY8" fmla="*/ 240813 h 1238340"/>
              <a:gd name="connsiteX9" fmla="*/ 540328 w 687399"/>
              <a:gd name="connsiteY9" fmla="*/ 116122 h 1238340"/>
              <a:gd name="connsiteX10" fmla="*/ 652230 w 687399"/>
              <a:gd name="connsiteY10" fmla="*/ 13811 h 1238340"/>
              <a:gd name="connsiteX11" fmla="*/ 687399 w 687399"/>
              <a:gd name="connsiteY11" fmla="*/ 1023 h 1238340"/>
              <a:gd name="connsiteX12" fmla="*/ 687399 w 687399"/>
              <a:gd name="connsiteY12"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0059 w 687399"/>
              <a:gd name="connsiteY6" fmla="*/ 410265 h 1238340"/>
              <a:gd name="connsiteX7" fmla="*/ 402848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0059 w 687399"/>
              <a:gd name="connsiteY6" fmla="*/ 410265 h 1238340"/>
              <a:gd name="connsiteX7" fmla="*/ 402848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2848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2848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9243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9243 w 687399"/>
              <a:gd name="connsiteY7" fmla="*/ 384687 h 1238340"/>
              <a:gd name="connsiteX8" fmla="*/ 438017 w 687399"/>
              <a:gd name="connsiteY8" fmla="*/ 311151 h 1238340"/>
              <a:gd name="connsiteX9" fmla="*/ 466792 w 687399"/>
              <a:gd name="connsiteY9" fmla="*/ 240813 h 1238340"/>
              <a:gd name="connsiteX10" fmla="*/ 540328 w 687399"/>
              <a:gd name="connsiteY10" fmla="*/ 116122 h 1238340"/>
              <a:gd name="connsiteX11" fmla="*/ 652230 w 687399"/>
              <a:gd name="connsiteY11" fmla="*/ 13811 h 1238340"/>
              <a:gd name="connsiteX12" fmla="*/ 687399 w 687399"/>
              <a:gd name="connsiteY12" fmla="*/ 1023 h 1238340"/>
              <a:gd name="connsiteX13" fmla="*/ 687399 w 687399"/>
              <a:gd name="connsiteY13"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9243 w 687399"/>
              <a:gd name="connsiteY7" fmla="*/ 384687 h 1238340"/>
              <a:gd name="connsiteX8" fmla="*/ 438017 w 687399"/>
              <a:gd name="connsiteY8" fmla="*/ 311151 h 1238340"/>
              <a:gd name="connsiteX9" fmla="*/ 466792 w 687399"/>
              <a:gd name="connsiteY9" fmla="*/ 240813 h 1238340"/>
              <a:gd name="connsiteX10" fmla="*/ 527539 w 687399"/>
              <a:gd name="connsiteY10" fmla="*/ 151291 h 1238340"/>
              <a:gd name="connsiteX11" fmla="*/ 540328 w 687399"/>
              <a:gd name="connsiteY11" fmla="*/ 116122 h 1238340"/>
              <a:gd name="connsiteX12" fmla="*/ 652230 w 687399"/>
              <a:gd name="connsiteY12" fmla="*/ 13811 h 1238340"/>
              <a:gd name="connsiteX13" fmla="*/ 687399 w 687399"/>
              <a:gd name="connsiteY13" fmla="*/ 1023 h 1238340"/>
              <a:gd name="connsiteX14" fmla="*/ 687399 w 687399"/>
              <a:gd name="connsiteY14" fmla="*/ 1023 h 1238340"/>
              <a:gd name="connsiteX0" fmla="*/ 0 w 687399"/>
              <a:gd name="connsiteY0" fmla="*/ 1238340 h 1238340"/>
              <a:gd name="connsiteX1" fmla="*/ 105508 w 687399"/>
              <a:gd name="connsiteY1" fmla="*/ 1097663 h 1238340"/>
              <a:gd name="connsiteX2" fmla="*/ 166256 w 687399"/>
              <a:gd name="connsiteY2" fmla="*/ 982564 h 1238340"/>
              <a:gd name="connsiteX3" fmla="*/ 223805 w 687399"/>
              <a:gd name="connsiteY3" fmla="*/ 848281 h 1238340"/>
              <a:gd name="connsiteX4" fmla="*/ 290946 w 687399"/>
              <a:gd name="connsiteY4" fmla="*/ 685224 h 1238340"/>
              <a:gd name="connsiteX5" fmla="*/ 354890 w 687399"/>
              <a:gd name="connsiteY5" fmla="*/ 522167 h 1238340"/>
              <a:gd name="connsiteX6" fmla="*/ 393257 w 687399"/>
              <a:gd name="connsiteY6" fmla="*/ 419857 h 1238340"/>
              <a:gd name="connsiteX7" fmla="*/ 409243 w 687399"/>
              <a:gd name="connsiteY7" fmla="*/ 384687 h 1238340"/>
              <a:gd name="connsiteX8" fmla="*/ 438017 w 687399"/>
              <a:gd name="connsiteY8" fmla="*/ 311151 h 1238340"/>
              <a:gd name="connsiteX9" fmla="*/ 469989 w 687399"/>
              <a:gd name="connsiteY9" fmla="*/ 244010 h 1238340"/>
              <a:gd name="connsiteX10" fmla="*/ 527539 w 687399"/>
              <a:gd name="connsiteY10" fmla="*/ 151291 h 1238340"/>
              <a:gd name="connsiteX11" fmla="*/ 540328 w 687399"/>
              <a:gd name="connsiteY11" fmla="*/ 116122 h 1238340"/>
              <a:gd name="connsiteX12" fmla="*/ 652230 w 687399"/>
              <a:gd name="connsiteY12" fmla="*/ 13811 h 1238340"/>
              <a:gd name="connsiteX13" fmla="*/ 687399 w 687399"/>
              <a:gd name="connsiteY13" fmla="*/ 1023 h 1238340"/>
              <a:gd name="connsiteX14" fmla="*/ 687399 w 687399"/>
              <a:gd name="connsiteY14" fmla="*/ 1023 h 1238340"/>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7539 w 687399"/>
              <a:gd name="connsiteY10" fmla="*/ 151448 h 1238497"/>
              <a:gd name="connsiteX11" fmla="*/ 540328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7539 w 687399"/>
              <a:gd name="connsiteY10" fmla="*/ 151448 h 1238497"/>
              <a:gd name="connsiteX11" fmla="*/ 540328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8251 h 1238497"/>
              <a:gd name="connsiteX11" fmla="*/ 540328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8251 h 1238497"/>
              <a:gd name="connsiteX11" fmla="*/ 540328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8251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7539 w 687399"/>
              <a:gd name="connsiteY10" fmla="*/ 148251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7539 w 687399"/>
              <a:gd name="connsiteY10" fmla="*/ 148251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5054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5054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30736 w 687399"/>
              <a:gd name="connsiteY10" fmla="*/ 151449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497 h 1238497"/>
              <a:gd name="connsiteX1" fmla="*/ 105508 w 687399"/>
              <a:gd name="connsiteY1" fmla="*/ 1097820 h 1238497"/>
              <a:gd name="connsiteX2" fmla="*/ 166256 w 687399"/>
              <a:gd name="connsiteY2" fmla="*/ 982721 h 1238497"/>
              <a:gd name="connsiteX3" fmla="*/ 223805 w 687399"/>
              <a:gd name="connsiteY3" fmla="*/ 848438 h 1238497"/>
              <a:gd name="connsiteX4" fmla="*/ 290946 w 687399"/>
              <a:gd name="connsiteY4" fmla="*/ 685381 h 1238497"/>
              <a:gd name="connsiteX5" fmla="*/ 354890 w 687399"/>
              <a:gd name="connsiteY5" fmla="*/ 522324 h 1238497"/>
              <a:gd name="connsiteX6" fmla="*/ 393257 w 687399"/>
              <a:gd name="connsiteY6" fmla="*/ 420014 h 1238497"/>
              <a:gd name="connsiteX7" fmla="*/ 409243 w 687399"/>
              <a:gd name="connsiteY7" fmla="*/ 384844 h 1238497"/>
              <a:gd name="connsiteX8" fmla="*/ 438017 w 687399"/>
              <a:gd name="connsiteY8" fmla="*/ 311308 h 1238497"/>
              <a:gd name="connsiteX9" fmla="*/ 469989 w 687399"/>
              <a:gd name="connsiteY9" fmla="*/ 244167 h 1238497"/>
              <a:gd name="connsiteX10" fmla="*/ 524342 w 687399"/>
              <a:gd name="connsiteY10" fmla="*/ 148251 h 1238497"/>
              <a:gd name="connsiteX11" fmla="*/ 546722 w 687399"/>
              <a:gd name="connsiteY11" fmla="*/ 119476 h 1238497"/>
              <a:gd name="connsiteX12" fmla="*/ 652230 w 687399"/>
              <a:gd name="connsiteY12" fmla="*/ 13968 h 1238497"/>
              <a:gd name="connsiteX13" fmla="*/ 687399 w 687399"/>
              <a:gd name="connsiteY13" fmla="*/ 1180 h 1238497"/>
              <a:gd name="connsiteX14" fmla="*/ 687399 w 687399"/>
              <a:gd name="connsiteY14" fmla="*/ 1180 h 1238497"/>
              <a:gd name="connsiteX0" fmla="*/ 0 w 687399"/>
              <a:gd name="connsiteY0" fmla="*/ 1238660 h 1238660"/>
              <a:gd name="connsiteX1" fmla="*/ 105508 w 687399"/>
              <a:gd name="connsiteY1" fmla="*/ 1097983 h 1238660"/>
              <a:gd name="connsiteX2" fmla="*/ 166256 w 687399"/>
              <a:gd name="connsiteY2" fmla="*/ 982884 h 1238660"/>
              <a:gd name="connsiteX3" fmla="*/ 223805 w 687399"/>
              <a:gd name="connsiteY3" fmla="*/ 848601 h 1238660"/>
              <a:gd name="connsiteX4" fmla="*/ 290946 w 687399"/>
              <a:gd name="connsiteY4" fmla="*/ 685544 h 1238660"/>
              <a:gd name="connsiteX5" fmla="*/ 354890 w 687399"/>
              <a:gd name="connsiteY5" fmla="*/ 522487 h 1238660"/>
              <a:gd name="connsiteX6" fmla="*/ 393257 w 687399"/>
              <a:gd name="connsiteY6" fmla="*/ 420177 h 1238660"/>
              <a:gd name="connsiteX7" fmla="*/ 409243 w 687399"/>
              <a:gd name="connsiteY7" fmla="*/ 385007 h 1238660"/>
              <a:gd name="connsiteX8" fmla="*/ 438017 w 687399"/>
              <a:gd name="connsiteY8" fmla="*/ 311471 h 1238660"/>
              <a:gd name="connsiteX9" fmla="*/ 469989 w 687399"/>
              <a:gd name="connsiteY9" fmla="*/ 244330 h 1238660"/>
              <a:gd name="connsiteX10" fmla="*/ 524342 w 687399"/>
              <a:gd name="connsiteY10" fmla="*/ 148414 h 1238660"/>
              <a:gd name="connsiteX11" fmla="*/ 549919 w 687399"/>
              <a:gd name="connsiteY11" fmla="*/ 122836 h 1238660"/>
              <a:gd name="connsiteX12" fmla="*/ 652230 w 687399"/>
              <a:gd name="connsiteY12" fmla="*/ 14131 h 1238660"/>
              <a:gd name="connsiteX13" fmla="*/ 687399 w 687399"/>
              <a:gd name="connsiteY13" fmla="*/ 1343 h 1238660"/>
              <a:gd name="connsiteX14" fmla="*/ 687399 w 687399"/>
              <a:gd name="connsiteY14" fmla="*/ 1343 h 1238660"/>
              <a:gd name="connsiteX0" fmla="*/ 0 w 687399"/>
              <a:gd name="connsiteY0" fmla="*/ 1238660 h 1238660"/>
              <a:gd name="connsiteX1" fmla="*/ 105508 w 687399"/>
              <a:gd name="connsiteY1" fmla="*/ 1097983 h 1238660"/>
              <a:gd name="connsiteX2" fmla="*/ 166256 w 687399"/>
              <a:gd name="connsiteY2" fmla="*/ 982884 h 1238660"/>
              <a:gd name="connsiteX3" fmla="*/ 223805 w 687399"/>
              <a:gd name="connsiteY3" fmla="*/ 848601 h 1238660"/>
              <a:gd name="connsiteX4" fmla="*/ 290946 w 687399"/>
              <a:gd name="connsiteY4" fmla="*/ 685544 h 1238660"/>
              <a:gd name="connsiteX5" fmla="*/ 354890 w 687399"/>
              <a:gd name="connsiteY5" fmla="*/ 522487 h 1238660"/>
              <a:gd name="connsiteX6" fmla="*/ 393257 w 687399"/>
              <a:gd name="connsiteY6" fmla="*/ 420177 h 1238660"/>
              <a:gd name="connsiteX7" fmla="*/ 409243 w 687399"/>
              <a:gd name="connsiteY7" fmla="*/ 385007 h 1238660"/>
              <a:gd name="connsiteX8" fmla="*/ 438017 w 687399"/>
              <a:gd name="connsiteY8" fmla="*/ 311471 h 1238660"/>
              <a:gd name="connsiteX9" fmla="*/ 469989 w 687399"/>
              <a:gd name="connsiteY9" fmla="*/ 244330 h 1238660"/>
              <a:gd name="connsiteX10" fmla="*/ 524342 w 687399"/>
              <a:gd name="connsiteY10" fmla="*/ 148414 h 1238660"/>
              <a:gd name="connsiteX11" fmla="*/ 543525 w 687399"/>
              <a:gd name="connsiteY11" fmla="*/ 122836 h 1238660"/>
              <a:gd name="connsiteX12" fmla="*/ 652230 w 687399"/>
              <a:gd name="connsiteY12" fmla="*/ 14131 h 1238660"/>
              <a:gd name="connsiteX13" fmla="*/ 687399 w 687399"/>
              <a:gd name="connsiteY13" fmla="*/ 1343 h 1238660"/>
              <a:gd name="connsiteX14" fmla="*/ 687399 w 687399"/>
              <a:gd name="connsiteY14" fmla="*/ 1343 h 1238660"/>
              <a:gd name="connsiteX0" fmla="*/ 0 w 687399"/>
              <a:gd name="connsiteY0" fmla="*/ 1238660 h 1238660"/>
              <a:gd name="connsiteX1" fmla="*/ 105508 w 687399"/>
              <a:gd name="connsiteY1" fmla="*/ 1097983 h 1238660"/>
              <a:gd name="connsiteX2" fmla="*/ 166256 w 687399"/>
              <a:gd name="connsiteY2" fmla="*/ 982884 h 1238660"/>
              <a:gd name="connsiteX3" fmla="*/ 223805 w 687399"/>
              <a:gd name="connsiteY3" fmla="*/ 848601 h 1238660"/>
              <a:gd name="connsiteX4" fmla="*/ 290946 w 687399"/>
              <a:gd name="connsiteY4" fmla="*/ 685544 h 1238660"/>
              <a:gd name="connsiteX5" fmla="*/ 354890 w 687399"/>
              <a:gd name="connsiteY5" fmla="*/ 522487 h 1238660"/>
              <a:gd name="connsiteX6" fmla="*/ 393257 w 687399"/>
              <a:gd name="connsiteY6" fmla="*/ 420177 h 1238660"/>
              <a:gd name="connsiteX7" fmla="*/ 409243 w 687399"/>
              <a:gd name="connsiteY7" fmla="*/ 385007 h 1238660"/>
              <a:gd name="connsiteX8" fmla="*/ 438017 w 687399"/>
              <a:gd name="connsiteY8" fmla="*/ 311471 h 1238660"/>
              <a:gd name="connsiteX9" fmla="*/ 469989 w 687399"/>
              <a:gd name="connsiteY9" fmla="*/ 244330 h 1238660"/>
              <a:gd name="connsiteX10" fmla="*/ 524342 w 687399"/>
              <a:gd name="connsiteY10" fmla="*/ 148414 h 1238660"/>
              <a:gd name="connsiteX11" fmla="*/ 543525 w 687399"/>
              <a:gd name="connsiteY11" fmla="*/ 122836 h 1238660"/>
              <a:gd name="connsiteX12" fmla="*/ 652230 w 687399"/>
              <a:gd name="connsiteY12" fmla="*/ 14131 h 1238660"/>
              <a:gd name="connsiteX13" fmla="*/ 687399 w 687399"/>
              <a:gd name="connsiteY13" fmla="*/ 1343 h 1238660"/>
              <a:gd name="connsiteX14" fmla="*/ 687399 w 687399"/>
              <a:gd name="connsiteY14" fmla="*/ 1343 h 1238660"/>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4342 w 687399"/>
              <a:gd name="connsiteY10" fmla="*/ 147071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4342 w 687399"/>
              <a:gd name="connsiteY10" fmla="*/ 147071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4342 w 687399"/>
              <a:gd name="connsiteY10" fmla="*/ 153466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1145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1145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1145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30737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4343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1145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1145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87399"/>
              <a:gd name="connsiteY0" fmla="*/ 1237317 h 1237317"/>
              <a:gd name="connsiteX1" fmla="*/ 105508 w 687399"/>
              <a:gd name="connsiteY1" fmla="*/ 1096640 h 1237317"/>
              <a:gd name="connsiteX2" fmla="*/ 166256 w 687399"/>
              <a:gd name="connsiteY2" fmla="*/ 981541 h 1237317"/>
              <a:gd name="connsiteX3" fmla="*/ 223805 w 687399"/>
              <a:gd name="connsiteY3" fmla="*/ 847258 h 1237317"/>
              <a:gd name="connsiteX4" fmla="*/ 290946 w 687399"/>
              <a:gd name="connsiteY4" fmla="*/ 684201 h 1237317"/>
              <a:gd name="connsiteX5" fmla="*/ 354890 w 687399"/>
              <a:gd name="connsiteY5" fmla="*/ 521144 h 1237317"/>
              <a:gd name="connsiteX6" fmla="*/ 393257 w 687399"/>
              <a:gd name="connsiteY6" fmla="*/ 418834 h 1237317"/>
              <a:gd name="connsiteX7" fmla="*/ 409243 w 687399"/>
              <a:gd name="connsiteY7" fmla="*/ 383664 h 1237317"/>
              <a:gd name="connsiteX8" fmla="*/ 438017 w 687399"/>
              <a:gd name="connsiteY8" fmla="*/ 310128 h 1237317"/>
              <a:gd name="connsiteX9" fmla="*/ 469989 w 687399"/>
              <a:gd name="connsiteY9" fmla="*/ 242987 h 1237317"/>
              <a:gd name="connsiteX10" fmla="*/ 524342 w 687399"/>
              <a:gd name="connsiteY10" fmla="*/ 150269 h 1237317"/>
              <a:gd name="connsiteX11" fmla="*/ 543525 w 687399"/>
              <a:gd name="connsiteY11" fmla="*/ 121493 h 1237317"/>
              <a:gd name="connsiteX12" fmla="*/ 601075 w 687399"/>
              <a:gd name="connsiteY12" fmla="*/ 57550 h 1237317"/>
              <a:gd name="connsiteX13" fmla="*/ 652230 w 687399"/>
              <a:gd name="connsiteY13" fmla="*/ 12788 h 1237317"/>
              <a:gd name="connsiteX14" fmla="*/ 687399 w 687399"/>
              <a:gd name="connsiteY14" fmla="*/ 0 h 1237317"/>
              <a:gd name="connsiteX15" fmla="*/ 687399 w 687399"/>
              <a:gd name="connsiteY15" fmla="*/ 0 h 1237317"/>
              <a:gd name="connsiteX0" fmla="*/ 0 w 698901"/>
              <a:gd name="connsiteY0" fmla="*/ 1231566 h 1231566"/>
              <a:gd name="connsiteX1" fmla="*/ 117010 w 698901"/>
              <a:gd name="connsiteY1" fmla="*/ 1096640 h 1231566"/>
              <a:gd name="connsiteX2" fmla="*/ 177758 w 698901"/>
              <a:gd name="connsiteY2" fmla="*/ 981541 h 1231566"/>
              <a:gd name="connsiteX3" fmla="*/ 235307 w 698901"/>
              <a:gd name="connsiteY3" fmla="*/ 847258 h 1231566"/>
              <a:gd name="connsiteX4" fmla="*/ 302448 w 698901"/>
              <a:gd name="connsiteY4" fmla="*/ 684201 h 1231566"/>
              <a:gd name="connsiteX5" fmla="*/ 366392 w 698901"/>
              <a:gd name="connsiteY5" fmla="*/ 521144 h 1231566"/>
              <a:gd name="connsiteX6" fmla="*/ 404759 w 698901"/>
              <a:gd name="connsiteY6" fmla="*/ 418834 h 1231566"/>
              <a:gd name="connsiteX7" fmla="*/ 420745 w 698901"/>
              <a:gd name="connsiteY7" fmla="*/ 383664 h 1231566"/>
              <a:gd name="connsiteX8" fmla="*/ 449519 w 698901"/>
              <a:gd name="connsiteY8" fmla="*/ 310128 h 1231566"/>
              <a:gd name="connsiteX9" fmla="*/ 481491 w 698901"/>
              <a:gd name="connsiteY9" fmla="*/ 242987 h 1231566"/>
              <a:gd name="connsiteX10" fmla="*/ 535844 w 698901"/>
              <a:gd name="connsiteY10" fmla="*/ 150269 h 1231566"/>
              <a:gd name="connsiteX11" fmla="*/ 555027 w 698901"/>
              <a:gd name="connsiteY11" fmla="*/ 121493 h 1231566"/>
              <a:gd name="connsiteX12" fmla="*/ 612577 w 698901"/>
              <a:gd name="connsiteY12" fmla="*/ 57550 h 1231566"/>
              <a:gd name="connsiteX13" fmla="*/ 663732 w 698901"/>
              <a:gd name="connsiteY13" fmla="*/ 12788 h 1231566"/>
              <a:gd name="connsiteX14" fmla="*/ 698901 w 698901"/>
              <a:gd name="connsiteY14" fmla="*/ 0 h 1231566"/>
              <a:gd name="connsiteX15" fmla="*/ 698901 w 698901"/>
              <a:gd name="connsiteY15" fmla="*/ 0 h 1231566"/>
              <a:gd name="connsiteX0" fmla="*/ 0 w 693150"/>
              <a:gd name="connsiteY0" fmla="*/ 1231566 h 1231566"/>
              <a:gd name="connsiteX1" fmla="*/ 111259 w 693150"/>
              <a:gd name="connsiteY1" fmla="*/ 1096640 h 1231566"/>
              <a:gd name="connsiteX2" fmla="*/ 172007 w 693150"/>
              <a:gd name="connsiteY2" fmla="*/ 981541 h 1231566"/>
              <a:gd name="connsiteX3" fmla="*/ 229556 w 693150"/>
              <a:gd name="connsiteY3" fmla="*/ 847258 h 1231566"/>
              <a:gd name="connsiteX4" fmla="*/ 296697 w 693150"/>
              <a:gd name="connsiteY4" fmla="*/ 684201 h 1231566"/>
              <a:gd name="connsiteX5" fmla="*/ 360641 w 693150"/>
              <a:gd name="connsiteY5" fmla="*/ 521144 h 1231566"/>
              <a:gd name="connsiteX6" fmla="*/ 399008 w 693150"/>
              <a:gd name="connsiteY6" fmla="*/ 418834 h 1231566"/>
              <a:gd name="connsiteX7" fmla="*/ 414994 w 693150"/>
              <a:gd name="connsiteY7" fmla="*/ 383664 h 1231566"/>
              <a:gd name="connsiteX8" fmla="*/ 443768 w 693150"/>
              <a:gd name="connsiteY8" fmla="*/ 310128 h 1231566"/>
              <a:gd name="connsiteX9" fmla="*/ 475740 w 693150"/>
              <a:gd name="connsiteY9" fmla="*/ 242987 h 1231566"/>
              <a:gd name="connsiteX10" fmla="*/ 530093 w 693150"/>
              <a:gd name="connsiteY10" fmla="*/ 150269 h 1231566"/>
              <a:gd name="connsiteX11" fmla="*/ 549276 w 693150"/>
              <a:gd name="connsiteY11" fmla="*/ 121493 h 1231566"/>
              <a:gd name="connsiteX12" fmla="*/ 606826 w 693150"/>
              <a:gd name="connsiteY12" fmla="*/ 57550 h 1231566"/>
              <a:gd name="connsiteX13" fmla="*/ 657981 w 693150"/>
              <a:gd name="connsiteY13" fmla="*/ 12788 h 1231566"/>
              <a:gd name="connsiteX14" fmla="*/ 693150 w 693150"/>
              <a:gd name="connsiteY14" fmla="*/ 0 h 1231566"/>
              <a:gd name="connsiteX15" fmla="*/ 693150 w 693150"/>
              <a:gd name="connsiteY15" fmla="*/ 0 h 1231566"/>
              <a:gd name="connsiteX0" fmla="*/ 0 w 693150"/>
              <a:gd name="connsiteY0" fmla="*/ 1231566 h 1231566"/>
              <a:gd name="connsiteX1" fmla="*/ 111259 w 693150"/>
              <a:gd name="connsiteY1" fmla="*/ 1096640 h 1231566"/>
              <a:gd name="connsiteX2" fmla="*/ 172007 w 693150"/>
              <a:gd name="connsiteY2" fmla="*/ 981541 h 1231566"/>
              <a:gd name="connsiteX3" fmla="*/ 229556 w 693150"/>
              <a:gd name="connsiteY3" fmla="*/ 847258 h 1231566"/>
              <a:gd name="connsiteX4" fmla="*/ 296697 w 693150"/>
              <a:gd name="connsiteY4" fmla="*/ 684201 h 1231566"/>
              <a:gd name="connsiteX5" fmla="*/ 360641 w 693150"/>
              <a:gd name="connsiteY5" fmla="*/ 521144 h 1231566"/>
              <a:gd name="connsiteX6" fmla="*/ 399008 w 693150"/>
              <a:gd name="connsiteY6" fmla="*/ 418834 h 1231566"/>
              <a:gd name="connsiteX7" fmla="*/ 414994 w 693150"/>
              <a:gd name="connsiteY7" fmla="*/ 383664 h 1231566"/>
              <a:gd name="connsiteX8" fmla="*/ 443768 w 693150"/>
              <a:gd name="connsiteY8" fmla="*/ 310128 h 1231566"/>
              <a:gd name="connsiteX9" fmla="*/ 475740 w 693150"/>
              <a:gd name="connsiteY9" fmla="*/ 242987 h 1231566"/>
              <a:gd name="connsiteX10" fmla="*/ 530093 w 693150"/>
              <a:gd name="connsiteY10" fmla="*/ 150269 h 1231566"/>
              <a:gd name="connsiteX11" fmla="*/ 549276 w 693150"/>
              <a:gd name="connsiteY11" fmla="*/ 121493 h 1231566"/>
              <a:gd name="connsiteX12" fmla="*/ 606826 w 693150"/>
              <a:gd name="connsiteY12" fmla="*/ 57550 h 1231566"/>
              <a:gd name="connsiteX13" fmla="*/ 657981 w 693150"/>
              <a:gd name="connsiteY13" fmla="*/ 12788 h 1231566"/>
              <a:gd name="connsiteX14" fmla="*/ 693150 w 693150"/>
              <a:gd name="connsiteY14" fmla="*/ 0 h 1231566"/>
              <a:gd name="connsiteX15" fmla="*/ 693150 w 693150"/>
              <a:gd name="connsiteY15" fmla="*/ 0 h 1231566"/>
              <a:gd name="connsiteX0" fmla="*/ 0 w 693150"/>
              <a:gd name="connsiteY0" fmla="*/ 1231566 h 1231566"/>
              <a:gd name="connsiteX1" fmla="*/ 99757 w 693150"/>
              <a:gd name="connsiteY1" fmla="*/ 1096640 h 1231566"/>
              <a:gd name="connsiteX2" fmla="*/ 172007 w 693150"/>
              <a:gd name="connsiteY2" fmla="*/ 981541 h 1231566"/>
              <a:gd name="connsiteX3" fmla="*/ 229556 w 693150"/>
              <a:gd name="connsiteY3" fmla="*/ 847258 h 1231566"/>
              <a:gd name="connsiteX4" fmla="*/ 296697 w 693150"/>
              <a:gd name="connsiteY4" fmla="*/ 684201 h 1231566"/>
              <a:gd name="connsiteX5" fmla="*/ 360641 w 693150"/>
              <a:gd name="connsiteY5" fmla="*/ 521144 h 1231566"/>
              <a:gd name="connsiteX6" fmla="*/ 399008 w 693150"/>
              <a:gd name="connsiteY6" fmla="*/ 418834 h 1231566"/>
              <a:gd name="connsiteX7" fmla="*/ 414994 w 693150"/>
              <a:gd name="connsiteY7" fmla="*/ 383664 h 1231566"/>
              <a:gd name="connsiteX8" fmla="*/ 443768 w 693150"/>
              <a:gd name="connsiteY8" fmla="*/ 310128 h 1231566"/>
              <a:gd name="connsiteX9" fmla="*/ 475740 w 693150"/>
              <a:gd name="connsiteY9" fmla="*/ 242987 h 1231566"/>
              <a:gd name="connsiteX10" fmla="*/ 530093 w 693150"/>
              <a:gd name="connsiteY10" fmla="*/ 150269 h 1231566"/>
              <a:gd name="connsiteX11" fmla="*/ 549276 w 693150"/>
              <a:gd name="connsiteY11" fmla="*/ 121493 h 1231566"/>
              <a:gd name="connsiteX12" fmla="*/ 606826 w 693150"/>
              <a:gd name="connsiteY12" fmla="*/ 57550 h 1231566"/>
              <a:gd name="connsiteX13" fmla="*/ 657981 w 693150"/>
              <a:gd name="connsiteY13" fmla="*/ 12788 h 1231566"/>
              <a:gd name="connsiteX14" fmla="*/ 693150 w 693150"/>
              <a:gd name="connsiteY14" fmla="*/ 0 h 1231566"/>
              <a:gd name="connsiteX15" fmla="*/ 693150 w 693150"/>
              <a:gd name="connsiteY15" fmla="*/ 0 h 1231566"/>
              <a:gd name="connsiteX0" fmla="*/ 0 w 693150"/>
              <a:gd name="connsiteY0" fmla="*/ 1231566 h 1231566"/>
              <a:gd name="connsiteX1" fmla="*/ 105508 w 693150"/>
              <a:gd name="connsiteY1" fmla="*/ 1096640 h 1231566"/>
              <a:gd name="connsiteX2" fmla="*/ 172007 w 693150"/>
              <a:gd name="connsiteY2" fmla="*/ 981541 h 1231566"/>
              <a:gd name="connsiteX3" fmla="*/ 229556 w 693150"/>
              <a:gd name="connsiteY3" fmla="*/ 847258 h 1231566"/>
              <a:gd name="connsiteX4" fmla="*/ 296697 w 693150"/>
              <a:gd name="connsiteY4" fmla="*/ 684201 h 1231566"/>
              <a:gd name="connsiteX5" fmla="*/ 360641 w 693150"/>
              <a:gd name="connsiteY5" fmla="*/ 521144 h 1231566"/>
              <a:gd name="connsiteX6" fmla="*/ 399008 w 693150"/>
              <a:gd name="connsiteY6" fmla="*/ 418834 h 1231566"/>
              <a:gd name="connsiteX7" fmla="*/ 414994 w 693150"/>
              <a:gd name="connsiteY7" fmla="*/ 383664 h 1231566"/>
              <a:gd name="connsiteX8" fmla="*/ 443768 w 693150"/>
              <a:gd name="connsiteY8" fmla="*/ 310128 h 1231566"/>
              <a:gd name="connsiteX9" fmla="*/ 475740 w 693150"/>
              <a:gd name="connsiteY9" fmla="*/ 242987 h 1231566"/>
              <a:gd name="connsiteX10" fmla="*/ 530093 w 693150"/>
              <a:gd name="connsiteY10" fmla="*/ 150269 h 1231566"/>
              <a:gd name="connsiteX11" fmla="*/ 549276 w 693150"/>
              <a:gd name="connsiteY11" fmla="*/ 121493 h 1231566"/>
              <a:gd name="connsiteX12" fmla="*/ 606826 w 693150"/>
              <a:gd name="connsiteY12" fmla="*/ 57550 h 1231566"/>
              <a:gd name="connsiteX13" fmla="*/ 657981 w 693150"/>
              <a:gd name="connsiteY13" fmla="*/ 12788 h 1231566"/>
              <a:gd name="connsiteX14" fmla="*/ 693150 w 693150"/>
              <a:gd name="connsiteY14" fmla="*/ 0 h 1231566"/>
              <a:gd name="connsiteX15" fmla="*/ 693150 w 693150"/>
              <a:gd name="connsiteY15" fmla="*/ 0 h 1231566"/>
              <a:gd name="connsiteX0" fmla="*/ 0 w 693150"/>
              <a:gd name="connsiteY0" fmla="*/ 1231566 h 1231566"/>
              <a:gd name="connsiteX1" fmla="*/ 99757 w 693150"/>
              <a:gd name="connsiteY1" fmla="*/ 1096640 h 1231566"/>
              <a:gd name="connsiteX2" fmla="*/ 172007 w 693150"/>
              <a:gd name="connsiteY2" fmla="*/ 981541 h 1231566"/>
              <a:gd name="connsiteX3" fmla="*/ 229556 w 693150"/>
              <a:gd name="connsiteY3" fmla="*/ 847258 h 1231566"/>
              <a:gd name="connsiteX4" fmla="*/ 296697 w 693150"/>
              <a:gd name="connsiteY4" fmla="*/ 684201 h 1231566"/>
              <a:gd name="connsiteX5" fmla="*/ 360641 w 693150"/>
              <a:gd name="connsiteY5" fmla="*/ 521144 h 1231566"/>
              <a:gd name="connsiteX6" fmla="*/ 399008 w 693150"/>
              <a:gd name="connsiteY6" fmla="*/ 418834 h 1231566"/>
              <a:gd name="connsiteX7" fmla="*/ 414994 w 693150"/>
              <a:gd name="connsiteY7" fmla="*/ 383664 h 1231566"/>
              <a:gd name="connsiteX8" fmla="*/ 443768 w 693150"/>
              <a:gd name="connsiteY8" fmla="*/ 310128 h 1231566"/>
              <a:gd name="connsiteX9" fmla="*/ 475740 w 693150"/>
              <a:gd name="connsiteY9" fmla="*/ 242987 h 1231566"/>
              <a:gd name="connsiteX10" fmla="*/ 530093 w 693150"/>
              <a:gd name="connsiteY10" fmla="*/ 150269 h 1231566"/>
              <a:gd name="connsiteX11" fmla="*/ 549276 w 693150"/>
              <a:gd name="connsiteY11" fmla="*/ 121493 h 1231566"/>
              <a:gd name="connsiteX12" fmla="*/ 606826 w 693150"/>
              <a:gd name="connsiteY12" fmla="*/ 57550 h 1231566"/>
              <a:gd name="connsiteX13" fmla="*/ 657981 w 693150"/>
              <a:gd name="connsiteY13" fmla="*/ 12788 h 1231566"/>
              <a:gd name="connsiteX14" fmla="*/ 693150 w 693150"/>
              <a:gd name="connsiteY14" fmla="*/ 0 h 1231566"/>
              <a:gd name="connsiteX15" fmla="*/ 693150 w 693150"/>
              <a:gd name="connsiteY15" fmla="*/ 0 h 1231566"/>
              <a:gd name="connsiteX0" fmla="*/ 0 w 698900"/>
              <a:gd name="connsiteY0" fmla="*/ 1231566 h 1231566"/>
              <a:gd name="connsiteX1" fmla="*/ 105507 w 698900"/>
              <a:gd name="connsiteY1" fmla="*/ 1096640 h 1231566"/>
              <a:gd name="connsiteX2" fmla="*/ 177757 w 698900"/>
              <a:gd name="connsiteY2" fmla="*/ 981541 h 1231566"/>
              <a:gd name="connsiteX3" fmla="*/ 235306 w 698900"/>
              <a:gd name="connsiteY3" fmla="*/ 847258 h 1231566"/>
              <a:gd name="connsiteX4" fmla="*/ 302447 w 698900"/>
              <a:gd name="connsiteY4" fmla="*/ 684201 h 1231566"/>
              <a:gd name="connsiteX5" fmla="*/ 366391 w 698900"/>
              <a:gd name="connsiteY5" fmla="*/ 521144 h 1231566"/>
              <a:gd name="connsiteX6" fmla="*/ 404758 w 698900"/>
              <a:gd name="connsiteY6" fmla="*/ 418834 h 1231566"/>
              <a:gd name="connsiteX7" fmla="*/ 420744 w 698900"/>
              <a:gd name="connsiteY7" fmla="*/ 383664 h 1231566"/>
              <a:gd name="connsiteX8" fmla="*/ 449518 w 698900"/>
              <a:gd name="connsiteY8" fmla="*/ 310128 h 1231566"/>
              <a:gd name="connsiteX9" fmla="*/ 481490 w 698900"/>
              <a:gd name="connsiteY9" fmla="*/ 242987 h 1231566"/>
              <a:gd name="connsiteX10" fmla="*/ 535843 w 698900"/>
              <a:gd name="connsiteY10" fmla="*/ 150269 h 1231566"/>
              <a:gd name="connsiteX11" fmla="*/ 555026 w 698900"/>
              <a:gd name="connsiteY11" fmla="*/ 121493 h 1231566"/>
              <a:gd name="connsiteX12" fmla="*/ 612576 w 698900"/>
              <a:gd name="connsiteY12" fmla="*/ 57550 h 1231566"/>
              <a:gd name="connsiteX13" fmla="*/ 663731 w 698900"/>
              <a:gd name="connsiteY13" fmla="*/ 12788 h 1231566"/>
              <a:gd name="connsiteX14" fmla="*/ 698900 w 698900"/>
              <a:gd name="connsiteY14" fmla="*/ 0 h 1231566"/>
              <a:gd name="connsiteX15" fmla="*/ 698900 w 698900"/>
              <a:gd name="connsiteY15" fmla="*/ 0 h 1231566"/>
              <a:gd name="connsiteX0" fmla="*/ 0 w 698900"/>
              <a:gd name="connsiteY0" fmla="*/ 1231566 h 1231566"/>
              <a:gd name="connsiteX1" fmla="*/ 26150 w 698900"/>
              <a:gd name="connsiteY1" fmla="*/ 1191818 h 1231566"/>
              <a:gd name="connsiteX2" fmla="*/ 105507 w 698900"/>
              <a:gd name="connsiteY2" fmla="*/ 1096640 h 1231566"/>
              <a:gd name="connsiteX3" fmla="*/ 177757 w 698900"/>
              <a:gd name="connsiteY3" fmla="*/ 981541 h 1231566"/>
              <a:gd name="connsiteX4" fmla="*/ 235306 w 698900"/>
              <a:gd name="connsiteY4" fmla="*/ 847258 h 1231566"/>
              <a:gd name="connsiteX5" fmla="*/ 302447 w 698900"/>
              <a:gd name="connsiteY5" fmla="*/ 684201 h 1231566"/>
              <a:gd name="connsiteX6" fmla="*/ 366391 w 698900"/>
              <a:gd name="connsiteY6" fmla="*/ 521144 h 1231566"/>
              <a:gd name="connsiteX7" fmla="*/ 404758 w 698900"/>
              <a:gd name="connsiteY7" fmla="*/ 418834 h 1231566"/>
              <a:gd name="connsiteX8" fmla="*/ 420744 w 698900"/>
              <a:gd name="connsiteY8" fmla="*/ 383664 h 1231566"/>
              <a:gd name="connsiteX9" fmla="*/ 449518 w 698900"/>
              <a:gd name="connsiteY9" fmla="*/ 310128 h 1231566"/>
              <a:gd name="connsiteX10" fmla="*/ 481490 w 698900"/>
              <a:gd name="connsiteY10" fmla="*/ 242987 h 1231566"/>
              <a:gd name="connsiteX11" fmla="*/ 535843 w 698900"/>
              <a:gd name="connsiteY11" fmla="*/ 150269 h 1231566"/>
              <a:gd name="connsiteX12" fmla="*/ 555026 w 698900"/>
              <a:gd name="connsiteY12" fmla="*/ 121493 h 1231566"/>
              <a:gd name="connsiteX13" fmla="*/ 612576 w 698900"/>
              <a:gd name="connsiteY13" fmla="*/ 57550 h 1231566"/>
              <a:gd name="connsiteX14" fmla="*/ 663731 w 698900"/>
              <a:gd name="connsiteY14" fmla="*/ 12788 h 1231566"/>
              <a:gd name="connsiteX15" fmla="*/ 698900 w 698900"/>
              <a:gd name="connsiteY15" fmla="*/ 0 h 1231566"/>
              <a:gd name="connsiteX16" fmla="*/ 698900 w 698900"/>
              <a:gd name="connsiteY16" fmla="*/ 0 h 1231566"/>
              <a:gd name="connsiteX0" fmla="*/ 0 w 703817"/>
              <a:gd name="connsiteY0" fmla="*/ 1226650 h 1226650"/>
              <a:gd name="connsiteX1" fmla="*/ 31067 w 703817"/>
              <a:gd name="connsiteY1" fmla="*/ 1191818 h 1226650"/>
              <a:gd name="connsiteX2" fmla="*/ 110424 w 703817"/>
              <a:gd name="connsiteY2" fmla="*/ 1096640 h 1226650"/>
              <a:gd name="connsiteX3" fmla="*/ 182674 w 703817"/>
              <a:gd name="connsiteY3" fmla="*/ 981541 h 1226650"/>
              <a:gd name="connsiteX4" fmla="*/ 240223 w 703817"/>
              <a:gd name="connsiteY4" fmla="*/ 847258 h 1226650"/>
              <a:gd name="connsiteX5" fmla="*/ 307364 w 703817"/>
              <a:gd name="connsiteY5" fmla="*/ 684201 h 1226650"/>
              <a:gd name="connsiteX6" fmla="*/ 371308 w 703817"/>
              <a:gd name="connsiteY6" fmla="*/ 521144 h 1226650"/>
              <a:gd name="connsiteX7" fmla="*/ 409675 w 703817"/>
              <a:gd name="connsiteY7" fmla="*/ 418834 h 1226650"/>
              <a:gd name="connsiteX8" fmla="*/ 425661 w 703817"/>
              <a:gd name="connsiteY8" fmla="*/ 383664 h 1226650"/>
              <a:gd name="connsiteX9" fmla="*/ 454435 w 703817"/>
              <a:gd name="connsiteY9" fmla="*/ 310128 h 1226650"/>
              <a:gd name="connsiteX10" fmla="*/ 486407 w 703817"/>
              <a:gd name="connsiteY10" fmla="*/ 242987 h 1226650"/>
              <a:gd name="connsiteX11" fmla="*/ 540760 w 703817"/>
              <a:gd name="connsiteY11" fmla="*/ 150269 h 1226650"/>
              <a:gd name="connsiteX12" fmla="*/ 559943 w 703817"/>
              <a:gd name="connsiteY12" fmla="*/ 121493 h 1226650"/>
              <a:gd name="connsiteX13" fmla="*/ 617493 w 703817"/>
              <a:gd name="connsiteY13" fmla="*/ 57550 h 1226650"/>
              <a:gd name="connsiteX14" fmla="*/ 668648 w 703817"/>
              <a:gd name="connsiteY14" fmla="*/ 12788 h 1226650"/>
              <a:gd name="connsiteX15" fmla="*/ 703817 w 703817"/>
              <a:gd name="connsiteY15" fmla="*/ 0 h 1226650"/>
              <a:gd name="connsiteX16" fmla="*/ 703817 w 703817"/>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47597 w 711191"/>
              <a:gd name="connsiteY4" fmla="*/ 847258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24867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47597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24867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24867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17492 w 711191"/>
              <a:gd name="connsiteY13" fmla="*/ 47718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17492 w 711191"/>
              <a:gd name="connsiteY13" fmla="*/ 50176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17492 w 711191"/>
              <a:gd name="connsiteY13" fmla="*/ 52634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8134 w 711191"/>
              <a:gd name="connsiteY11" fmla="*/ 150269 h 1226650"/>
              <a:gd name="connsiteX12" fmla="*/ 567317 w 711191"/>
              <a:gd name="connsiteY12" fmla="*/ 121493 h 1226650"/>
              <a:gd name="connsiteX13" fmla="*/ 617492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3218 w 711191"/>
              <a:gd name="connsiteY11" fmla="*/ 147811 h 1226650"/>
              <a:gd name="connsiteX12" fmla="*/ 567317 w 711191"/>
              <a:gd name="connsiteY12" fmla="*/ 121493 h 1226650"/>
              <a:gd name="connsiteX13" fmla="*/ 617492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83664 h 1226650"/>
              <a:gd name="connsiteX9" fmla="*/ 461809 w 711191"/>
              <a:gd name="connsiteY9" fmla="*/ 310128 h 1226650"/>
              <a:gd name="connsiteX10" fmla="*/ 493781 w 711191"/>
              <a:gd name="connsiteY10" fmla="*/ 242987 h 1226650"/>
              <a:gd name="connsiteX11" fmla="*/ 543218 w 711191"/>
              <a:gd name="connsiteY11" fmla="*/ 155185 h 1226650"/>
              <a:gd name="connsiteX12" fmla="*/ 567317 w 711191"/>
              <a:gd name="connsiteY12" fmla="*/ 121493 h 1226650"/>
              <a:gd name="connsiteX13" fmla="*/ 617492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0577 w 711191"/>
              <a:gd name="connsiteY8" fmla="*/ 378748 h 1226650"/>
              <a:gd name="connsiteX9" fmla="*/ 461809 w 711191"/>
              <a:gd name="connsiteY9" fmla="*/ 310128 h 1226650"/>
              <a:gd name="connsiteX10" fmla="*/ 493781 w 711191"/>
              <a:gd name="connsiteY10" fmla="*/ 242987 h 1226650"/>
              <a:gd name="connsiteX11" fmla="*/ 543218 w 711191"/>
              <a:gd name="connsiteY11" fmla="*/ 155185 h 1226650"/>
              <a:gd name="connsiteX12" fmla="*/ 567317 w 711191"/>
              <a:gd name="connsiteY12" fmla="*/ 121493 h 1226650"/>
              <a:gd name="connsiteX13" fmla="*/ 617492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78748 h 1226650"/>
              <a:gd name="connsiteX9" fmla="*/ 461809 w 711191"/>
              <a:gd name="connsiteY9" fmla="*/ 310128 h 1226650"/>
              <a:gd name="connsiteX10" fmla="*/ 493781 w 711191"/>
              <a:gd name="connsiteY10" fmla="*/ 242987 h 1226650"/>
              <a:gd name="connsiteX11" fmla="*/ 543218 w 711191"/>
              <a:gd name="connsiteY11" fmla="*/ 155185 h 1226650"/>
              <a:gd name="connsiteX12" fmla="*/ 567317 w 711191"/>
              <a:gd name="connsiteY12" fmla="*/ 121493 h 1226650"/>
              <a:gd name="connsiteX13" fmla="*/ 617492 w 711191"/>
              <a:gd name="connsiteY13" fmla="*/ 57550 h 1226650"/>
              <a:gd name="connsiteX14" fmla="*/ 676022 w 711191"/>
              <a:gd name="connsiteY14" fmla="*/ 12788 h 1226650"/>
              <a:gd name="connsiteX15" fmla="*/ 711191 w 711191"/>
              <a:gd name="connsiteY15" fmla="*/ 0 h 1226650"/>
              <a:gd name="connsiteX16" fmla="*/ 711191 w 711191"/>
              <a:gd name="connsiteY16" fmla="*/ 0 h 1226650"/>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78748 h 1226650"/>
              <a:gd name="connsiteX9" fmla="*/ 461809 w 711191"/>
              <a:gd name="connsiteY9" fmla="*/ 310128 h 1226650"/>
              <a:gd name="connsiteX10" fmla="*/ 493781 w 711191"/>
              <a:gd name="connsiteY10" fmla="*/ 242987 h 1226650"/>
              <a:gd name="connsiteX11" fmla="*/ 543218 w 711191"/>
              <a:gd name="connsiteY11" fmla="*/ 155185 h 1226650"/>
              <a:gd name="connsiteX12" fmla="*/ 567317 w 711191"/>
              <a:gd name="connsiteY12" fmla="*/ 121493 h 1226650"/>
              <a:gd name="connsiteX13" fmla="*/ 617492 w 711191"/>
              <a:gd name="connsiteY13" fmla="*/ 57550 h 1226650"/>
              <a:gd name="connsiteX14" fmla="*/ 671106 w 711191"/>
              <a:gd name="connsiteY14" fmla="*/ 10330 h 1226650"/>
              <a:gd name="connsiteX15" fmla="*/ 711191 w 711191"/>
              <a:gd name="connsiteY15" fmla="*/ 0 h 1226650"/>
              <a:gd name="connsiteX16" fmla="*/ 711191 w 711191"/>
              <a:gd name="connsiteY16" fmla="*/ 0 h 1226650"/>
              <a:gd name="connsiteX0" fmla="*/ 0 w 711191"/>
              <a:gd name="connsiteY0" fmla="*/ 1226769 h 1226769"/>
              <a:gd name="connsiteX1" fmla="*/ 38441 w 711191"/>
              <a:gd name="connsiteY1" fmla="*/ 1191937 h 1226769"/>
              <a:gd name="connsiteX2" fmla="*/ 117798 w 711191"/>
              <a:gd name="connsiteY2" fmla="*/ 1096759 h 1226769"/>
              <a:gd name="connsiteX3" fmla="*/ 190048 w 711191"/>
              <a:gd name="connsiteY3" fmla="*/ 981660 h 1226769"/>
              <a:gd name="connsiteX4" fmla="*/ 250055 w 711191"/>
              <a:gd name="connsiteY4" fmla="*/ 852293 h 1226769"/>
              <a:gd name="connsiteX5" fmla="*/ 314738 w 711191"/>
              <a:gd name="connsiteY5" fmla="*/ 684320 h 1226769"/>
              <a:gd name="connsiteX6" fmla="*/ 378682 w 711191"/>
              <a:gd name="connsiteY6" fmla="*/ 521263 h 1226769"/>
              <a:gd name="connsiteX7" fmla="*/ 417049 w 711191"/>
              <a:gd name="connsiteY7" fmla="*/ 418953 h 1226769"/>
              <a:gd name="connsiteX8" fmla="*/ 433035 w 711191"/>
              <a:gd name="connsiteY8" fmla="*/ 378867 h 1226769"/>
              <a:gd name="connsiteX9" fmla="*/ 461809 w 711191"/>
              <a:gd name="connsiteY9" fmla="*/ 310247 h 1226769"/>
              <a:gd name="connsiteX10" fmla="*/ 493781 w 711191"/>
              <a:gd name="connsiteY10" fmla="*/ 243106 h 1226769"/>
              <a:gd name="connsiteX11" fmla="*/ 543218 w 711191"/>
              <a:gd name="connsiteY11" fmla="*/ 155304 h 1226769"/>
              <a:gd name="connsiteX12" fmla="*/ 567317 w 711191"/>
              <a:gd name="connsiteY12" fmla="*/ 121612 h 1226769"/>
              <a:gd name="connsiteX13" fmla="*/ 617492 w 711191"/>
              <a:gd name="connsiteY13" fmla="*/ 57669 h 1226769"/>
              <a:gd name="connsiteX14" fmla="*/ 668648 w 711191"/>
              <a:gd name="connsiteY14" fmla="*/ 7991 h 1226769"/>
              <a:gd name="connsiteX15" fmla="*/ 711191 w 711191"/>
              <a:gd name="connsiteY15" fmla="*/ 119 h 1226769"/>
              <a:gd name="connsiteX16" fmla="*/ 711191 w 711191"/>
              <a:gd name="connsiteY16" fmla="*/ 119 h 1226769"/>
              <a:gd name="connsiteX0" fmla="*/ 0 w 711191"/>
              <a:gd name="connsiteY0" fmla="*/ 1226650 h 1226650"/>
              <a:gd name="connsiteX1" fmla="*/ 38441 w 711191"/>
              <a:gd name="connsiteY1" fmla="*/ 1191818 h 1226650"/>
              <a:gd name="connsiteX2" fmla="*/ 117798 w 711191"/>
              <a:gd name="connsiteY2" fmla="*/ 1096640 h 1226650"/>
              <a:gd name="connsiteX3" fmla="*/ 190048 w 711191"/>
              <a:gd name="connsiteY3" fmla="*/ 981541 h 1226650"/>
              <a:gd name="connsiteX4" fmla="*/ 250055 w 711191"/>
              <a:gd name="connsiteY4" fmla="*/ 852174 h 1226650"/>
              <a:gd name="connsiteX5" fmla="*/ 314738 w 711191"/>
              <a:gd name="connsiteY5" fmla="*/ 684201 h 1226650"/>
              <a:gd name="connsiteX6" fmla="*/ 378682 w 711191"/>
              <a:gd name="connsiteY6" fmla="*/ 521144 h 1226650"/>
              <a:gd name="connsiteX7" fmla="*/ 417049 w 711191"/>
              <a:gd name="connsiteY7" fmla="*/ 418834 h 1226650"/>
              <a:gd name="connsiteX8" fmla="*/ 433035 w 711191"/>
              <a:gd name="connsiteY8" fmla="*/ 378748 h 1226650"/>
              <a:gd name="connsiteX9" fmla="*/ 461809 w 711191"/>
              <a:gd name="connsiteY9" fmla="*/ 310128 h 1226650"/>
              <a:gd name="connsiteX10" fmla="*/ 493781 w 711191"/>
              <a:gd name="connsiteY10" fmla="*/ 242987 h 1226650"/>
              <a:gd name="connsiteX11" fmla="*/ 543218 w 711191"/>
              <a:gd name="connsiteY11" fmla="*/ 155185 h 1226650"/>
              <a:gd name="connsiteX12" fmla="*/ 567317 w 711191"/>
              <a:gd name="connsiteY12" fmla="*/ 121493 h 1226650"/>
              <a:gd name="connsiteX13" fmla="*/ 617492 w 711191"/>
              <a:gd name="connsiteY13" fmla="*/ 57550 h 1226650"/>
              <a:gd name="connsiteX14" fmla="*/ 668648 w 711191"/>
              <a:gd name="connsiteY14" fmla="*/ 10330 h 1226650"/>
              <a:gd name="connsiteX15" fmla="*/ 711191 w 711191"/>
              <a:gd name="connsiteY15" fmla="*/ 0 h 1226650"/>
              <a:gd name="connsiteX16" fmla="*/ 711191 w 711191"/>
              <a:gd name="connsiteY16" fmla="*/ 0 h 1226650"/>
              <a:gd name="connsiteX0" fmla="*/ 0 w 695055"/>
              <a:gd name="connsiteY0" fmla="*/ 1253544 h 1253544"/>
              <a:gd name="connsiteX1" fmla="*/ 22305 w 695055"/>
              <a:gd name="connsiteY1" fmla="*/ 1191818 h 1253544"/>
              <a:gd name="connsiteX2" fmla="*/ 101662 w 695055"/>
              <a:gd name="connsiteY2" fmla="*/ 1096640 h 1253544"/>
              <a:gd name="connsiteX3" fmla="*/ 173912 w 695055"/>
              <a:gd name="connsiteY3" fmla="*/ 981541 h 1253544"/>
              <a:gd name="connsiteX4" fmla="*/ 233919 w 695055"/>
              <a:gd name="connsiteY4" fmla="*/ 852174 h 1253544"/>
              <a:gd name="connsiteX5" fmla="*/ 298602 w 695055"/>
              <a:gd name="connsiteY5" fmla="*/ 684201 h 1253544"/>
              <a:gd name="connsiteX6" fmla="*/ 362546 w 695055"/>
              <a:gd name="connsiteY6" fmla="*/ 521144 h 1253544"/>
              <a:gd name="connsiteX7" fmla="*/ 400913 w 695055"/>
              <a:gd name="connsiteY7" fmla="*/ 418834 h 1253544"/>
              <a:gd name="connsiteX8" fmla="*/ 416899 w 695055"/>
              <a:gd name="connsiteY8" fmla="*/ 378748 h 1253544"/>
              <a:gd name="connsiteX9" fmla="*/ 445673 w 695055"/>
              <a:gd name="connsiteY9" fmla="*/ 310128 h 1253544"/>
              <a:gd name="connsiteX10" fmla="*/ 477645 w 695055"/>
              <a:gd name="connsiteY10" fmla="*/ 242987 h 1253544"/>
              <a:gd name="connsiteX11" fmla="*/ 527082 w 695055"/>
              <a:gd name="connsiteY11" fmla="*/ 155185 h 1253544"/>
              <a:gd name="connsiteX12" fmla="*/ 551181 w 695055"/>
              <a:gd name="connsiteY12" fmla="*/ 121493 h 1253544"/>
              <a:gd name="connsiteX13" fmla="*/ 601356 w 695055"/>
              <a:gd name="connsiteY13" fmla="*/ 57550 h 1253544"/>
              <a:gd name="connsiteX14" fmla="*/ 652512 w 695055"/>
              <a:gd name="connsiteY14" fmla="*/ 10330 h 1253544"/>
              <a:gd name="connsiteX15" fmla="*/ 695055 w 695055"/>
              <a:gd name="connsiteY15" fmla="*/ 0 h 1253544"/>
              <a:gd name="connsiteX16" fmla="*/ 695055 w 695055"/>
              <a:gd name="connsiteY16" fmla="*/ 0 h 1253544"/>
              <a:gd name="connsiteX0" fmla="*/ 0 w 695055"/>
              <a:gd name="connsiteY0" fmla="*/ 1253544 h 1253544"/>
              <a:gd name="connsiteX1" fmla="*/ 33063 w 695055"/>
              <a:gd name="connsiteY1" fmla="*/ 1202576 h 1253544"/>
              <a:gd name="connsiteX2" fmla="*/ 101662 w 695055"/>
              <a:gd name="connsiteY2" fmla="*/ 1096640 h 1253544"/>
              <a:gd name="connsiteX3" fmla="*/ 173912 w 695055"/>
              <a:gd name="connsiteY3" fmla="*/ 981541 h 1253544"/>
              <a:gd name="connsiteX4" fmla="*/ 233919 w 695055"/>
              <a:gd name="connsiteY4" fmla="*/ 852174 h 1253544"/>
              <a:gd name="connsiteX5" fmla="*/ 298602 w 695055"/>
              <a:gd name="connsiteY5" fmla="*/ 684201 h 1253544"/>
              <a:gd name="connsiteX6" fmla="*/ 362546 w 695055"/>
              <a:gd name="connsiteY6" fmla="*/ 521144 h 1253544"/>
              <a:gd name="connsiteX7" fmla="*/ 400913 w 695055"/>
              <a:gd name="connsiteY7" fmla="*/ 418834 h 1253544"/>
              <a:gd name="connsiteX8" fmla="*/ 416899 w 695055"/>
              <a:gd name="connsiteY8" fmla="*/ 378748 h 1253544"/>
              <a:gd name="connsiteX9" fmla="*/ 445673 w 695055"/>
              <a:gd name="connsiteY9" fmla="*/ 310128 h 1253544"/>
              <a:gd name="connsiteX10" fmla="*/ 477645 w 695055"/>
              <a:gd name="connsiteY10" fmla="*/ 242987 h 1253544"/>
              <a:gd name="connsiteX11" fmla="*/ 527082 w 695055"/>
              <a:gd name="connsiteY11" fmla="*/ 155185 h 1253544"/>
              <a:gd name="connsiteX12" fmla="*/ 551181 w 695055"/>
              <a:gd name="connsiteY12" fmla="*/ 121493 h 1253544"/>
              <a:gd name="connsiteX13" fmla="*/ 601356 w 695055"/>
              <a:gd name="connsiteY13" fmla="*/ 57550 h 1253544"/>
              <a:gd name="connsiteX14" fmla="*/ 652512 w 695055"/>
              <a:gd name="connsiteY14" fmla="*/ 10330 h 1253544"/>
              <a:gd name="connsiteX15" fmla="*/ 695055 w 695055"/>
              <a:gd name="connsiteY15" fmla="*/ 0 h 1253544"/>
              <a:gd name="connsiteX16" fmla="*/ 695055 w 695055"/>
              <a:gd name="connsiteY16" fmla="*/ 0 h 1253544"/>
              <a:gd name="connsiteX0" fmla="*/ 0 w 711192"/>
              <a:gd name="connsiteY0" fmla="*/ 1269680 h 1269680"/>
              <a:gd name="connsiteX1" fmla="*/ 49200 w 711192"/>
              <a:gd name="connsiteY1" fmla="*/ 1202576 h 1269680"/>
              <a:gd name="connsiteX2" fmla="*/ 117799 w 711192"/>
              <a:gd name="connsiteY2" fmla="*/ 1096640 h 1269680"/>
              <a:gd name="connsiteX3" fmla="*/ 190049 w 711192"/>
              <a:gd name="connsiteY3" fmla="*/ 981541 h 1269680"/>
              <a:gd name="connsiteX4" fmla="*/ 250056 w 711192"/>
              <a:gd name="connsiteY4" fmla="*/ 852174 h 1269680"/>
              <a:gd name="connsiteX5" fmla="*/ 314739 w 711192"/>
              <a:gd name="connsiteY5" fmla="*/ 684201 h 1269680"/>
              <a:gd name="connsiteX6" fmla="*/ 378683 w 711192"/>
              <a:gd name="connsiteY6" fmla="*/ 521144 h 1269680"/>
              <a:gd name="connsiteX7" fmla="*/ 417050 w 711192"/>
              <a:gd name="connsiteY7" fmla="*/ 418834 h 1269680"/>
              <a:gd name="connsiteX8" fmla="*/ 433036 w 711192"/>
              <a:gd name="connsiteY8" fmla="*/ 378748 h 1269680"/>
              <a:gd name="connsiteX9" fmla="*/ 461810 w 711192"/>
              <a:gd name="connsiteY9" fmla="*/ 310128 h 1269680"/>
              <a:gd name="connsiteX10" fmla="*/ 493782 w 711192"/>
              <a:gd name="connsiteY10" fmla="*/ 242987 h 1269680"/>
              <a:gd name="connsiteX11" fmla="*/ 543219 w 711192"/>
              <a:gd name="connsiteY11" fmla="*/ 155185 h 1269680"/>
              <a:gd name="connsiteX12" fmla="*/ 567318 w 711192"/>
              <a:gd name="connsiteY12" fmla="*/ 121493 h 1269680"/>
              <a:gd name="connsiteX13" fmla="*/ 617493 w 711192"/>
              <a:gd name="connsiteY13" fmla="*/ 57550 h 1269680"/>
              <a:gd name="connsiteX14" fmla="*/ 668649 w 711192"/>
              <a:gd name="connsiteY14" fmla="*/ 10330 h 1269680"/>
              <a:gd name="connsiteX15" fmla="*/ 711192 w 711192"/>
              <a:gd name="connsiteY15" fmla="*/ 0 h 1269680"/>
              <a:gd name="connsiteX16" fmla="*/ 711192 w 711192"/>
              <a:gd name="connsiteY16" fmla="*/ 0 h 1269680"/>
              <a:gd name="connsiteX0" fmla="*/ 0 w 711192"/>
              <a:gd name="connsiteY0" fmla="*/ 1269680 h 1269680"/>
              <a:gd name="connsiteX1" fmla="*/ 49200 w 711192"/>
              <a:gd name="connsiteY1" fmla="*/ 1202576 h 1269680"/>
              <a:gd name="connsiteX2" fmla="*/ 117799 w 711192"/>
              <a:gd name="connsiteY2" fmla="*/ 1107397 h 1269680"/>
              <a:gd name="connsiteX3" fmla="*/ 190049 w 711192"/>
              <a:gd name="connsiteY3" fmla="*/ 981541 h 1269680"/>
              <a:gd name="connsiteX4" fmla="*/ 250056 w 711192"/>
              <a:gd name="connsiteY4" fmla="*/ 852174 h 1269680"/>
              <a:gd name="connsiteX5" fmla="*/ 314739 w 711192"/>
              <a:gd name="connsiteY5" fmla="*/ 684201 h 1269680"/>
              <a:gd name="connsiteX6" fmla="*/ 378683 w 711192"/>
              <a:gd name="connsiteY6" fmla="*/ 521144 h 1269680"/>
              <a:gd name="connsiteX7" fmla="*/ 417050 w 711192"/>
              <a:gd name="connsiteY7" fmla="*/ 418834 h 1269680"/>
              <a:gd name="connsiteX8" fmla="*/ 433036 w 711192"/>
              <a:gd name="connsiteY8" fmla="*/ 378748 h 1269680"/>
              <a:gd name="connsiteX9" fmla="*/ 461810 w 711192"/>
              <a:gd name="connsiteY9" fmla="*/ 310128 h 1269680"/>
              <a:gd name="connsiteX10" fmla="*/ 493782 w 711192"/>
              <a:gd name="connsiteY10" fmla="*/ 242987 h 1269680"/>
              <a:gd name="connsiteX11" fmla="*/ 543219 w 711192"/>
              <a:gd name="connsiteY11" fmla="*/ 155185 h 1269680"/>
              <a:gd name="connsiteX12" fmla="*/ 567318 w 711192"/>
              <a:gd name="connsiteY12" fmla="*/ 121493 h 1269680"/>
              <a:gd name="connsiteX13" fmla="*/ 617493 w 711192"/>
              <a:gd name="connsiteY13" fmla="*/ 57550 h 1269680"/>
              <a:gd name="connsiteX14" fmla="*/ 668649 w 711192"/>
              <a:gd name="connsiteY14" fmla="*/ 10330 h 1269680"/>
              <a:gd name="connsiteX15" fmla="*/ 711192 w 711192"/>
              <a:gd name="connsiteY15" fmla="*/ 0 h 1269680"/>
              <a:gd name="connsiteX16" fmla="*/ 711192 w 711192"/>
              <a:gd name="connsiteY16" fmla="*/ 0 h 126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1192" h="1269680">
                <a:moveTo>
                  <a:pt x="0" y="1269680"/>
                </a:moveTo>
                <a:cubicBezTo>
                  <a:pt x="4768" y="1263465"/>
                  <a:pt x="29567" y="1229623"/>
                  <a:pt x="49200" y="1202576"/>
                </a:cubicBezTo>
                <a:cubicBezTo>
                  <a:pt x="68833" y="1175529"/>
                  <a:pt x="94324" y="1144236"/>
                  <a:pt x="117799" y="1107397"/>
                </a:cubicBezTo>
                <a:cubicBezTo>
                  <a:pt x="141274" y="1070558"/>
                  <a:pt x="168006" y="1024078"/>
                  <a:pt x="190049" y="981541"/>
                </a:cubicBezTo>
                <a:cubicBezTo>
                  <a:pt x="212092" y="939004"/>
                  <a:pt x="229274" y="901731"/>
                  <a:pt x="250056" y="852174"/>
                </a:cubicBezTo>
                <a:cubicBezTo>
                  <a:pt x="270838" y="802617"/>
                  <a:pt x="293301" y="739373"/>
                  <a:pt x="314739" y="684201"/>
                </a:cubicBezTo>
                <a:cubicBezTo>
                  <a:pt x="336177" y="629029"/>
                  <a:pt x="361631" y="565372"/>
                  <a:pt x="378683" y="521144"/>
                </a:cubicBezTo>
                <a:cubicBezTo>
                  <a:pt x="395735" y="476916"/>
                  <a:pt x="407991" y="442567"/>
                  <a:pt x="417050" y="418834"/>
                </a:cubicBezTo>
                <a:cubicBezTo>
                  <a:pt x="426109" y="395101"/>
                  <a:pt x="425576" y="396866"/>
                  <a:pt x="433036" y="378748"/>
                </a:cubicBezTo>
                <a:cubicBezTo>
                  <a:pt x="440496" y="360630"/>
                  <a:pt x="451686" y="332755"/>
                  <a:pt x="461810" y="310128"/>
                </a:cubicBezTo>
                <a:cubicBezTo>
                  <a:pt x="471934" y="287501"/>
                  <a:pt x="480214" y="268811"/>
                  <a:pt x="493782" y="242987"/>
                </a:cubicBezTo>
                <a:cubicBezTo>
                  <a:pt x="507350" y="217163"/>
                  <a:pt x="530963" y="175967"/>
                  <a:pt x="543219" y="155185"/>
                </a:cubicBezTo>
                <a:cubicBezTo>
                  <a:pt x="555475" y="134403"/>
                  <a:pt x="554939" y="137765"/>
                  <a:pt x="567318" y="121493"/>
                </a:cubicBezTo>
                <a:cubicBezTo>
                  <a:pt x="579697" y="105221"/>
                  <a:pt x="600605" y="76077"/>
                  <a:pt x="617493" y="57550"/>
                </a:cubicBezTo>
                <a:cubicBezTo>
                  <a:pt x="634381" y="39023"/>
                  <a:pt x="653033" y="19922"/>
                  <a:pt x="668649" y="10330"/>
                </a:cubicBezTo>
                <a:cubicBezTo>
                  <a:pt x="684265" y="738"/>
                  <a:pt x="711192" y="0"/>
                  <a:pt x="711192" y="0"/>
                </a:cubicBezTo>
                <a:lnTo>
                  <a:pt x="711192"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2" name="Oval 71"/>
          <p:cNvSpPr/>
          <p:nvPr/>
        </p:nvSpPr>
        <p:spPr>
          <a:xfrm>
            <a:off x="2544380" y="3088009"/>
            <a:ext cx="131573" cy="11756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sp>
        <p:nvSpPr>
          <p:cNvPr id="73" name="Freeform 72"/>
          <p:cNvSpPr/>
          <p:nvPr/>
        </p:nvSpPr>
        <p:spPr>
          <a:xfrm rot="21033678">
            <a:off x="2536843" y="2452168"/>
            <a:ext cx="458868" cy="693323"/>
          </a:xfrm>
          <a:custGeom>
            <a:avLst/>
            <a:gdLst>
              <a:gd name="connsiteX0" fmla="*/ 0 w 307648"/>
              <a:gd name="connsiteY0" fmla="*/ 700755 h 700755"/>
              <a:gd name="connsiteX1" fmla="*/ 307648 w 307648"/>
              <a:gd name="connsiteY1" fmla="*/ 0 h 700755"/>
              <a:gd name="connsiteX2" fmla="*/ 307648 w 307648"/>
              <a:gd name="connsiteY2" fmla="*/ 0 h 700755"/>
            </a:gdLst>
            <a:ahLst/>
            <a:cxnLst>
              <a:cxn ang="0">
                <a:pos x="connsiteX0" y="connsiteY0"/>
              </a:cxn>
              <a:cxn ang="0">
                <a:pos x="connsiteX1" y="connsiteY1"/>
              </a:cxn>
              <a:cxn ang="0">
                <a:pos x="connsiteX2" y="connsiteY2"/>
              </a:cxn>
            </a:cxnLst>
            <a:rect l="l" t="t" r="r" b="b"/>
            <a:pathLst>
              <a:path w="307648" h="700755">
                <a:moveTo>
                  <a:pt x="0" y="700755"/>
                </a:moveTo>
                <a:lnTo>
                  <a:pt x="307648" y="0"/>
                </a:lnTo>
                <a:lnTo>
                  <a:pt x="307648"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4" name="Freeform 73"/>
          <p:cNvSpPr/>
          <p:nvPr/>
        </p:nvSpPr>
        <p:spPr>
          <a:xfrm>
            <a:off x="2928262" y="2402483"/>
            <a:ext cx="76932" cy="1307507"/>
          </a:xfrm>
          <a:custGeom>
            <a:avLst/>
            <a:gdLst>
              <a:gd name="connsiteX0" fmla="*/ 9045 w 103049"/>
              <a:gd name="connsiteY0" fmla="*/ 0 h 1384969"/>
              <a:gd name="connsiteX1" fmla="*/ 9045 w 103049"/>
              <a:gd name="connsiteY1" fmla="*/ 1213503 h 1384969"/>
              <a:gd name="connsiteX2" fmla="*/ 103049 w 103049"/>
              <a:gd name="connsiteY2" fmla="*/ 1375873 h 1384969"/>
              <a:gd name="connsiteX3" fmla="*/ 103049 w 103049"/>
              <a:gd name="connsiteY3" fmla="*/ 1375873 h 1384969"/>
            </a:gdLst>
            <a:ahLst/>
            <a:cxnLst>
              <a:cxn ang="0">
                <a:pos x="connsiteX0" y="connsiteY0"/>
              </a:cxn>
              <a:cxn ang="0">
                <a:pos x="connsiteX1" y="connsiteY1"/>
              </a:cxn>
              <a:cxn ang="0">
                <a:pos x="connsiteX2" y="connsiteY2"/>
              </a:cxn>
              <a:cxn ang="0">
                <a:pos x="connsiteX3" y="connsiteY3"/>
              </a:cxn>
            </a:cxnLst>
            <a:rect l="l" t="t" r="r" b="b"/>
            <a:pathLst>
              <a:path w="103049" h="1384969">
                <a:moveTo>
                  <a:pt x="9045" y="0"/>
                </a:moveTo>
                <a:cubicBezTo>
                  <a:pt x="1211" y="492095"/>
                  <a:pt x="-6622" y="984191"/>
                  <a:pt x="9045" y="1213503"/>
                </a:cubicBezTo>
                <a:cubicBezTo>
                  <a:pt x="24712" y="1442815"/>
                  <a:pt x="103049" y="1375873"/>
                  <a:pt x="103049" y="1375873"/>
                </a:cubicBezTo>
                <a:lnTo>
                  <a:pt x="103049" y="137587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Freeform 74"/>
          <p:cNvSpPr/>
          <p:nvPr/>
        </p:nvSpPr>
        <p:spPr>
          <a:xfrm>
            <a:off x="2945852" y="3658715"/>
            <a:ext cx="598206" cy="213469"/>
          </a:xfrm>
          <a:custGeom>
            <a:avLst/>
            <a:gdLst>
              <a:gd name="connsiteX0" fmla="*/ 0 w 598206"/>
              <a:gd name="connsiteY0" fmla="*/ 0 h 205580"/>
              <a:gd name="connsiteX1" fmla="*/ 94004 w 598206"/>
              <a:gd name="connsiteY1" fmla="*/ 136733 h 205580"/>
              <a:gd name="connsiteX2" fmla="*/ 170916 w 598206"/>
              <a:gd name="connsiteY2" fmla="*/ 170916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76295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87053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87053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6224"/>
              <a:gd name="connsiteX1" fmla="*/ 94004 w 598206"/>
              <a:gd name="connsiteY1" fmla="*/ 136733 h 206224"/>
              <a:gd name="connsiteX2" fmla="*/ 170916 w 598206"/>
              <a:gd name="connsiteY2" fmla="*/ 187053 h 206224"/>
              <a:gd name="connsiteX3" fmla="*/ 247828 w 598206"/>
              <a:gd name="connsiteY3" fmla="*/ 204144 h 206224"/>
              <a:gd name="connsiteX4" fmla="*/ 324740 w 598206"/>
              <a:gd name="connsiteY4" fmla="*/ 205099 h 206224"/>
              <a:gd name="connsiteX5" fmla="*/ 401652 w 598206"/>
              <a:gd name="connsiteY5" fmla="*/ 196553 h 206224"/>
              <a:gd name="connsiteX6" fmla="*/ 487110 w 598206"/>
              <a:gd name="connsiteY6" fmla="*/ 153824 h 206224"/>
              <a:gd name="connsiteX7" fmla="*/ 598206 w 598206"/>
              <a:gd name="connsiteY7" fmla="*/ 59821 h 206224"/>
              <a:gd name="connsiteX8" fmla="*/ 598206 w 598206"/>
              <a:gd name="connsiteY8" fmla="*/ 59821 h 206224"/>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98206 w 598206"/>
              <a:gd name="connsiteY8" fmla="*/ 59821 h 206224"/>
              <a:gd name="connsiteX9" fmla="*/ 598206 w 598206"/>
              <a:gd name="connsiteY9" fmla="*/ 59821 h 206224"/>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7518"/>
              <a:gd name="connsiteX1" fmla="*/ 49515 w 598206"/>
              <a:gd name="connsiteY1" fmla="*/ 89731 h 217518"/>
              <a:gd name="connsiteX2" fmla="*/ 94004 w 598206"/>
              <a:gd name="connsiteY2" fmla="*/ 136733 h 217518"/>
              <a:gd name="connsiteX3" fmla="*/ 170916 w 598206"/>
              <a:gd name="connsiteY3" fmla="*/ 187053 h 217518"/>
              <a:gd name="connsiteX4" fmla="*/ 247828 w 598206"/>
              <a:gd name="connsiteY4" fmla="*/ 217023 h 217518"/>
              <a:gd name="connsiteX5" fmla="*/ 324740 w 598206"/>
              <a:gd name="connsiteY5" fmla="*/ 205099 h 217518"/>
              <a:gd name="connsiteX6" fmla="*/ 401652 w 598206"/>
              <a:gd name="connsiteY6" fmla="*/ 196553 h 217518"/>
              <a:gd name="connsiteX7" fmla="*/ 487110 w 598206"/>
              <a:gd name="connsiteY7" fmla="*/ 153824 h 217518"/>
              <a:gd name="connsiteX8" fmla="*/ 560503 w 598206"/>
              <a:gd name="connsiteY8" fmla="*/ 100489 h 217518"/>
              <a:gd name="connsiteX9" fmla="*/ 598206 w 598206"/>
              <a:gd name="connsiteY9" fmla="*/ 59821 h 217518"/>
              <a:gd name="connsiteX10" fmla="*/ 598206 w 598206"/>
              <a:gd name="connsiteY10" fmla="*/ 59821 h 217518"/>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3469"/>
              <a:gd name="connsiteX1" fmla="*/ 49515 w 598206"/>
              <a:gd name="connsiteY1" fmla="*/ 89731 h 213469"/>
              <a:gd name="connsiteX2" fmla="*/ 94004 w 598206"/>
              <a:gd name="connsiteY2" fmla="*/ 136733 h 213469"/>
              <a:gd name="connsiteX3" fmla="*/ 170916 w 598206"/>
              <a:gd name="connsiteY3" fmla="*/ 187053 h 213469"/>
              <a:gd name="connsiteX4" fmla="*/ 247828 w 598206"/>
              <a:gd name="connsiteY4" fmla="*/ 210584 h 213469"/>
              <a:gd name="connsiteX5" fmla="*/ 324740 w 598206"/>
              <a:gd name="connsiteY5" fmla="*/ 211539 h 213469"/>
              <a:gd name="connsiteX6" fmla="*/ 401652 w 598206"/>
              <a:gd name="connsiteY6" fmla="*/ 196553 h 213469"/>
              <a:gd name="connsiteX7" fmla="*/ 487110 w 598206"/>
              <a:gd name="connsiteY7" fmla="*/ 153824 h 213469"/>
              <a:gd name="connsiteX8" fmla="*/ 560503 w 598206"/>
              <a:gd name="connsiteY8" fmla="*/ 100489 h 213469"/>
              <a:gd name="connsiteX9" fmla="*/ 598206 w 598206"/>
              <a:gd name="connsiteY9" fmla="*/ 59821 h 213469"/>
              <a:gd name="connsiteX10" fmla="*/ 598206 w 598206"/>
              <a:gd name="connsiteY10" fmla="*/ 59821 h 21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206" h="213469">
                <a:moveTo>
                  <a:pt x="0" y="0"/>
                </a:moveTo>
                <a:cubicBezTo>
                  <a:pt x="8252" y="14059"/>
                  <a:pt x="33848" y="66942"/>
                  <a:pt x="49515" y="89731"/>
                </a:cubicBezTo>
                <a:cubicBezTo>
                  <a:pt x="65182" y="112520"/>
                  <a:pt x="73771" y="120513"/>
                  <a:pt x="94004" y="136733"/>
                </a:cubicBezTo>
                <a:cubicBezTo>
                  <a:pt x="114237" y="152953"/>
                  <a:pt x="145279" y="174745"/>
                  <a:pt x="170916" y="187053"/>
                </a:cubicBezTo>
                <a:cubicBezTo>
                  <a:pt x="196553" y="199362"/>
                  <a:pt x="222191" y="206503"/>
                  <a:pt x="247828" y="210584"/>
                </a:cubicBezTo>
                <a:cubicBezTo>
                  <a:pt x="273465" y="214665"/>
                  <a:pt x="299103" y="213878"/>
                  <a:pt x="324740" y="211539"/>
                </a:cubicBezTo>
                <a:cubicBezTo>
                  <a:pt x="350377" y="209201"/>
                  <a:pt x="374590" y="206172"/>
                  <a:pt x="401652" y="196553"/>
                </a:cubicBezTo>
                <a:cubicBezTo>
                  <a:pt x="428714" y="186934"/>
                  <a:pt x="460635" y="169835"/>
                  <a:pt x="487110" y="153824"/>
                </a:cubicBezTo>
                <a:cubicBezTo>
                  <a:pt x="513585" y="137813"/>
                  <a:pt x="541987" y="116156"/>
                  <a:pt x="560503" y="100489"/>
                </a:cubicBezTo>
                <a:cubicBezTo>
                  <a:pt x="579019" y="84822"/>
                  <a:pt x="591922" y="66599"/>
                  <a:pt x="598206" y="59821"/>
                </a:cubicBezTo>
                <a:lnTo>
                  <a:pt x="598206" y="59821"/>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6" name="Freeform 75"/>
          <p:cNvSpPr/>
          <p:nvPr/>
        </p:nvSpPr>
        <p:spPr>
          <a:xfrm>
            <a:off x="3515880" y="2419877"/>
            <a:ext cx="467958" cy="1333948"/>
          </a:xfrm>
          <a:custGeom>
            <a:avLst/>
            <a:gdLst>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55003 w 468993"/>
              <a:gd name="connsiteY4" fmla="*/ 731520 h 1333948"/>
              <a:gd name="connsiteX5" fmla="*/ 430306 w 468993"/>
              <a:gd name="connsiteY5" fmla="*/ 559397 h 1333948"/>
              <a:gd name="connsiteX6" fmla="*/ 457200 w 468993"/>
              <a:gd name="connsiteY6" fmla="*/ 441063 h 1333948"/>
              <a:gd name="connsiteX7" fmla="*/ 467958 w 468993"/>
              <a:gd name="connsiteY7" fmla="*/ 322729 h 1333948"/>
              <a:gd name="connsiteX8" fmla="*/ 467958 w 468993"/>
              <a:gd name="connsiteY8" fmla="*/ 204395 h 1333948"/>
              <a:gd name="connsiteX9" fmla="*/ 462579 w 468993"/>
              <a:gd name="connsiteY9" fmla="*/ 59167 h 1333948"/>
              <a:gd name="connsiteX10" fmla="*/ 467958 w 468993"/>
              <a:gd name="connsiteY10" fmla="*/ 0 h 1333948"/>
              <a:gd name="connsiteX11" fmla="*/ 467958 w 468993"/>
              <a:gd name="connsiteY11"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06593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95836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4320 w 468993"/>
              <a:gd name="connsiteY3" fmla="*/ 914399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55003 w 468993"/>
              <a:gd name="connsiteY5" fmla="*/ 736899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5760 w 468993"/>
              <a:gd name="connsiteY5" fmla="*/ 736899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49624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19549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058"/>
              <a:gd name="connsiteY0" fmla="*/ 1333948 h 1333948"/>
              <a:gd name="connsiteX1" fmla="*/ 102198 w 468058"/>
              <a:gd name="connsiteY1" fmla="*/ 1226371 h 1333948"/>
              <a:gd name="connsiteX2" fmla="*/ 182880 w 468058"/>
              <a:gd name="connsiteY2" fmla="*/ 1097280 h 1333948"/>
              <a:gd name="connsiteX3" fmla="*/ 279699 w 468058"/>
              <a:gd name="connsiteY3" fmla="*/ 914399 h 1333948"/>
              <a:gd name="connsiteX4" fmla="*/ 311972 w 468058"/>
              <a:gd name="connsiteY4" fmla="*/ 849854 h 1333948"/>
              <a:gd name="connsiteX5" fmla="*/ 360381 w 468058"/>
              <a:gd name="connsiteY5" fmla="*/ 731520 h 1333948"/>
              <a:gd name="connsiteX6" fmla="*/ 419549 w 468058"/>
              <a:gd name="connsiteY6" fmla="*/ 559397 h 1333948"/>
              <a:gd name="connsiteX7" fmla="*/ 457200 w 468058"/>
              <a:gd name="connsiteY7" fmla="*/ 441063 h 1333948"/>
              <a:gd name="connsiteX8" fmla="*/ 467958 w 468058"/>
              <a:gd name="connsiteY8" fmla="*/ 322729 h 1333948"/>
              <a:gd name="connsiteX9" fmla="*/ 462580 w 468058"/>
              <a:gd name="connsiteY9" fmla="*/ 204395 h 1333948"/>
              <a:gd name="connsiteX10" fmla="*/ 462579 w 468058"/>
              <a:gd name="connsiteY10" fmla="*/ 59167 h 1333948"/>
              <a:gd name="connsiteX11" fmla="*/ 467958 w 468058"/>
              <a:gd name="connsiteY11" fmla="*/ 0 h 1333948"/>
              <a:gd name="connsiteX12" fmla="*/ 467958 w 468058"/>
              <a:gd name="connsiteY12" fmla="*/ 0 h 1333948"/>
              <a:gd name="connsiteX0" fmla="*/ 0 w 468058"/>
              <a:gd name="connsiteY0" fmla="*/ 1333948 h 1333948"/>
              <a:gd name="connsiteX1" fmla="*/ 102198 w 468058"/>
              <a:gd name="connsiteY1" fmla="*/ 1226371 h 1333948"/>
              <a:gd name="connsiteX2" fmla="*/ 182880 w 468058"/>
              <a:gd name="connsiteY2" fmla="*/ 1097280 h 1333948"/>
              <a:gd name="connsiteX3" fmla="*/ 279699 w 468058"/>
              <a:gd name="connsiteY3" fmla="*/ 914399 h 1333948"/>
              <a:gd name="connsiteX4" fmla="*/ 311972 w 468058"/>
              <a:gd name="connsiteY4" fmla="*/ 849854 h 1333948"/>
              <a:gd name="connsiteX5" fmla="*/ 360381 w 468058"/>
              <a:gd name="connsiteY5" fmla="*/ 731520 h 1333948"/>
              <a:gd name="connsiteX6" fmla="*/ 419549 w 468058"/>
              <a:gd name="connsiteY6" fmla="*/ 559397 h 1333948"/>
              <a:gd name="connsiteX7" fmla="*/ 457200 w 468058"/>
              <a:gd name="connsiteY7" fmla="*/ 441063 h 1333948"/>
              <a:gd name="connsiteX8" fmla="*/ 467958 w 468058"/>
              <a:gd name="connsiteY8" fmla="*/ 322729 h 1333948"/>
              <a:gd name="connsiteX9" fmla="*/ 462580 w 468058"/>
              <a:gd name="connsiteY9" fmla="*/ 204395 h 1333948"/>
              <a:gd name="connsiteX10" fmla="*/ 462579 w 468058"/>
              <a:gd name="connsiteY10" fmla="*/ 59167 h 1333948"/>
              <a:gd name="connsiteX11" fmla="*/ 467958 w 468058"/>
              <a:gd name="connsiteY11" fmla="*/ 0 h 1333948"/>
              <a:gd name="connsiteX12" fmla="*/ 467958 w 4680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51822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37123 w 467958"/>
              <a:gd name="connsiteY3" fmla="*/ 1161144 h 1333948"/>
              <a:gd name="connsiteX4" fmla="*/ 182880 w 467958"/>
              <a:gd name="connsiteY4" fmla="*/ 1097280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2880 w 467958"/>
              <a:gd name="connsiteY4" fmla="*/ 1097280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2880 w 467958"/>
              <a:gd name="connsiteY4" fmla="*/ 1103719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46593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59472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44091 w 467958"/>
              <a:gd name="connsiteY1" fmla="*/ 1302735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44091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958" h="1333948">
                <a:moveTo>
                  <a:pt x="0" y="1333948"/>
                </a:moveTo>
                <a:cubicBezTo>
                  <a:pt x="6275" y="1325880"/>
                  <a:pt x="27058" y="1314226"/>
                  <a:pt x="44091" y="1296296"/>
                </a:cubicBezTo>
                <a:cubicBezTo>
                  <a:pt x="61124" y="1278366"/>
                  <a:pt x="85620" y="1246750"/>
                  <a:pt x="102198" y="1226371"/>
                </a:cubicBezTo>
                <a:cubicBezTo>
                  <a:pt x="118777" y="1205992"/>
                  <a:pt x="130115" y="1195538"/>
                  <a:pt x="143562" y="1174023"/>
                </a:cubicBezTo>
                <a:cubicBezTo>
                  <a:pt x="157009" y="1152508"/>
                  <a:pt x="168928" y="1140209"/>
                  <a:pt x="189320" y="1103719"/>
                </a:cubicBezTo>
                <a:cubicBezTo>
                  <a:pt x="209712" y="1067229"/>
                  <a:pt x="250849" y="986635"/>
                  <a:pt x="265912" y="955082"/>
                </a:cubicBezTo>
                <a:cubicBezTo>
                  <a:pt x="280975" y="923529"/>
                  <a:pt x="277388" y="931937"/>
                  <a:pt x="286138" y="914399"/>
                </a:cubicBezTo>
                <a:cubicBezTo>
                  <a:pt x="294888" y="896861"/>
                  <a:pt x="306037" y="880334"/>
                  <a:pt x="318411" y="849854"/>
                </a:cubicBezTo>
                <a:cubicBezTo>
                  <a:pt x="330785" y="819374"/>
                  <a:pt x="343525" y="779930"/>
                  <a:pt x="360381" y="731520"/>
                </a:cubicBezTo>
                <a:cubicBezTo>
                  <a:pt x="377237" y="683110"/>
                  <a:pt x="403413" y="607806"/>
                  <a:pt x="419549" y="559397"/>
                </a:cubicBezTo>
                <a:cubicBezTo>
                  <a:pt x="435685" y="510988"/>
                  <a:pt x="450028" y="480508"/>
                  <a:pt x="457200" y="441063"/>
                </a:cubicBezTo>
                <a:cubicBezTo>
                  <a:pt x="464372" y="401618"/>
                  <a:pt x="461682" y="362174"/>
                  <a:pt x="462579" y="322729"/>
                </a:cubicBezTo>
                <a:cubicBezTo>
                  <a:pt x="463476" y="283284"/>
                  <a:pt x="462580" y="248322"/>
                  <a:pt x="462580" y="204395"/>
                </a:cubicBezTo>
                <a:cubicBezTo>
                  <a:pt x="462580" y="160468"/>
                  <a:pt x="461683" y="93233"/>
                  <a:pt x="462579" y="59167"/>
                </a:cubicBezTo>
                <a:cubicBezTo>
                  <a:pt x="463475" y="25101"/>
                  <a:pt x="467062" y="9861"/>
                  <a:pt x="467958" y="0"/>
                </a:cubicBezTo>
                <a:lnTo>
                  <a:pt x="467958"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Freeform 76"/>
          <p:cNvSpPr/>
          <p:nvPr/>
        </p:nvSpPr>
        <p:spPr>
          <a:xfrm>
            <a:off x="3970394" y="2430334"/>
            <a:ext cx="70841" cy="1336134"/>
          </a:xfrm>
          <a:custGeom>
            <a:avLst/>
            <a:gdLst>
              <a:gd name="connsiteX0" fmla="*/ 9045 w 103049"/>
              <a:gd name="connsiteY0" fmla="*/ 0 h 1384969"/>
              <a:gd name="connsiteX1" fmla="*/ 9045 w 103049"/>
              <a:gd name="connsiteY1" fmla="*/ 1213503 h 1384969"/>
              <a:gd name="connsiteX2" fmla="*/ 103049 w 103049"/>
              <a:gd name="connsiteY2" fmla="*/ 1375873 h 1384969"/>
              <a:gd name="connsiteX3" fmla="*/ 103049 w 103049"/>
              <a:gd name="connsiteY3" fmla="*/ 1375873 h 1384969"/>
            </a:gdLst>
            <a:ahLst/>
            <a:cxnLst>
              <a:cxn ang="0">
                <a:pos x="connsiteX0" y="connsiteY0"/>
              </a:cxn>
              <a:cxn ang="0">
                <a:pos x="connsiteX1" y="connsiteY1"/>
              </a:cxn>
              <a:cxn ang="0">
                <a:pos x="connsiteX2" y="connsiteY2"/>
              </a:cxn>
              <a:cxn ang="0">
                <a:pos x="connsiteX3" y="connsiteY3"/>
              </a:cxn>
            </a:cxnLst>
            <a:rect l="l" t="t" r="r" b="b"/>
            <a:pathLst>
              <a:path w="103049" h="1384969">
                <a:moveTo>
                  <a:pt x="9045" y="0"/>
                </a:moveTo>
                <a:cubicBezTo>
                  <a:pt x="1211" y="492095"/>
                  <a:pt x="-6622" y="984191"/>
                  <a:pt x="9045" y="1213503"/>
                </a:cubicBezTo>
                <a:cubicBezTo>
                  <a:pt x="24712" y="1442815"/>
                  <a:pt x="103049" y="1375873"/>
                  <a:pt x="103049" y="1375873"/>
                </a:cubicBezTo>
                <a:lnTo>
                  <a:pt x="103049" y="137587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Freeform 77"/>
          <p:cNvSpPr/>
          <p:nvPr/>
        </p:nvSpPr>
        <p:spPr>
          <a:xfrm>
            <a:off x="3983839" y="3638403"/>
            <a:ext cx="505610" cy="249696"/>
          </a:xfrm>
          <a:custGeom>
            <a:avLst/>
            <a:gdLst>
              <a:gd name="connsiteX0" fmla="*/ 0 w 510989"/>
              <a:gd name="connsiteY0" fmla="*/ 0 h 225824"/>
              <a:gd name="connsiteX1" fmla="*/ 26894 w 510989"/>
              <a:gd name="connsiteY1" fmla="*/ 134471 h 225824"/>
              <a:gd name="connsiteX2" fmla="*/ 102198 w 510989"/>
              <a:gd name="connsiteY2" fmla="*/ 199017 h 225824"/>
              <a:gd name="connsiteX3" fmla="*/ 204396 w 510989"/>
              <a:gd name="connsiteY3" fmla="*/ 220532 h 225824"/>
              <a:gd name="connsiteX4" fmla="*/ 290457 w 510989"/>
              <a:gd name="connsiteY4" fmla="*/ 220532 h 225824"/>
              <a:gd name="connsiteX5" fmla="*/ 398033 w 510989"/>
              <a:gd name="connsiteY5" fmla="*/ 161365 h 225824"/>
              <a:gd name="connsiteX6" fmla="*/ 478716 w 510989"/>
              <a:gd name="connsiteY6" fmla="*/ 96819 h 225824"/>
              <a:gd name="connsiteX7" fmla="*/ 510989 w 510989"/>
              <a:gd name="connsiteY7" fmla="*/ 69925 h 225824"/>
              <a:gd name="connsiteX8" fmla="*/ 510989 w 510989"/>
              <a:gd name="connsiteY8" fmla="*/ 69925 h 225824"/>
              <a:gd name="connsiteX0" fmla="*/ 0 w 505610"/>
              <a:gd name="connsiteY0" fmla="*/ 0 h 231203"/>
              <a:gd name="connsiteX1" fmla="*/ 21515 w 505610"/>
              <a:gd name="connsiteY1" fmla="*/ 139850 h 231203"/>
              <a:gd name="connsiteX2" fmla="*/ 96819 w 505610"/>
              <a:gd name="connsiteY2" fmla="*/ 204396 h 231203"/>
              <a:gd name="connsiteX3" fmla="*/ 199017 w 505610"/>
              <a:gd name="connsiteY3" fmla="*/ 225911 h 231203"/>
              <a:gd name="connsiteX4" fmla="*/ 285078 w 505610"/>
              <a:gd name="connsiteY4" fmla="*/ 225911 h 231203"/>
              <a:gd name="connsiteX5" fmla="*/ 392654 w 505610"/>
              <a:gd name="connsiteY5" fmla="*/ 166744 h 231203"/>
              <a:gd name="connsiteX6" fmla="*/ 473337 w 505610"/>
              <a:gd name="connsiteY6" fmla="*/ 102198 h 231203"/>
              <a:gd name="connsiteX7" fmla="*/ 505610 w 505610"/>
              <a:gd name="connsiteY7" fmla="*/ 75304 h 231203"/>
              <a:gd name="connsiteX8" fmla="*/ 505610 w 505610"/>
              <a:gd name="connsiteY8" fmla="*/ 75304 h 231203"/>
              <a:gd name="connsiteX0" fmla="*/ 0 w 505610"/>
              <a:gd name="connsiteY0" fmla="*/ 0 h 230499"/>
              <a:gd name="connsiteX1" fmla="*/ 21515 w 505610"/>
              <a:gd name="connsiteY1" fmla="*/ 139850 h 230499"/>
              <a:gd name="connsiteX2" fmla="*/ 96819 w 505610"/>
              <a:gd name="connsiteY2" fmla="*/ 220532 h 230499"/>
              <a:gd name="connsiteX3" fmla="*/ 199017 w 505610"/>
              <a:gd name="connsiteY3" fmla="*/ 225911 h 230499"/>
              <a:gd name="connsiteX4" fmla="*/ 285078 w 505610"/>
              <a:gd name="connsiteY4" fmla="*/ 225911 h 230499"/>
              <a:gd name="connsiteX5" fmla="*/ 392654 w 505610"/>
              <a:gd name="connsiteY5" fmla="*/ 166744 h 230499"/>
              <a:gd name="connsiteX6" fmla="*/ 473337 w 505610"/>
              <a:gd name="connsiteY6" fmla="*/ 102198 h 230499"/>
              <a:gd name="connsiteX7" fmla="*/ 505610 w 505610"/>
              <a:gd name="connsiteY7" fmla="*/ 75304 h 230499"/>
              <a:gd name="connsiteX8" fmla="*/ 505610 w 505610"/>
              <a:gd name="connsiteY8" fmla="*/ 75304 h 230499"/>
              <a:gd name="connsiteX0" fmla="*/ 0 w 505610"/>
              <a:gd name="connsiteY0" fmla="*/ 0 h 231203"/>
              <a:gd name="connsiteX1" fmla="*/ 21515 w 505610"/>
              <a:gd name="connsiteY1" fmla="*/ 139850 h 231203"/>
              <a:gd name="connsiteX2" fmla="*/ 96819 w 505610"/>
              <a:gd name="connsiteY2" fmla="*/ 204395 h 231203"/>
              <a:gd name="connsiteX3" fmla="*/ 199017 w 505610"/>
              <a:gd name="connsiteY3" fmla="*/ 225911 h 231203"/>
              <a:gd name="connsiteX4" fmla="*/ 285078 w 505610"/>
              <a:gd name="connsiteY4" fmla="*/ 225911 h 231203"/>
              <a:gd name="connsiteX5" fmla="*/ 392654 w 505610"/>
              <a:gd name="connsiteY5" fmla="*/ 166744 h 231203"/>
              <a:gd name="connsiteX6" fmla="*/ 473337 w 505610"/>
              <a:gd name="connsiteY6" fmla="*/ 102198 h 231203"/>
              <a:gd name="connsiteX7" fmla="*/ 505610 w 505610"/>
              <a:gd name="connsiteY7" fmla="*/ 75304 h 231203"/>
              <a:gd name="connsiteX8" fmla="*/ 505610 w 505610"/>
              <a:gd name="connsiteY8" fmla="*/ 75304 h 231203"/>
              <a:gd name="connsiteX0" fmla="*/ 0 w 505610"/>
              <a:gd name="connsiteY0" fmla="*/ 0 h 258595"/>
              <a:gd name="connsiteX1" fmla="*/ 21515 w 505610"/>
              <a:gd name="connsiteY1" fmla="*/ 139850 h 258595"/>
              <a:gd name="connsiteX2" fmla="*/ 96819 w 505610"/>
              <a:gd name="connsiteY2" fmla="*/ 204395 h 258595"/>
              <a:gd name="connsiteX3" fmla="*/ 199017 w 505610"/>
              <a:gd name="connsiteY3" fmla="*/ 258184 h 258595"/>
              <a:gd name="connsiteX4" fmla="*/ 285078 w 505610"/>
              <a:gd name="connsiteY4" fmla="*/ 225911 h 258595"/>
              <a:gd name="connsiteX5" fmla="*/ 392654 w 505610"/>
              <a:gd name="connsiteY5" fmla="*/ 166744 h 258595"/>
              <a:gd name="connsiteX6" fmla="*/ 473337 w 505610"/>
              <a:gd name="connsiteY6" fmla="*/ 102198 h 258595"/>
              <a:gd name="connsiteX7" fmla="*/ 505610 w 505610"/>
              <a:gd name="connsiteY7" fmla="*/ 75304 h 258595"/>
              <a:gd name="connsiteX8" fmla="*/ 505610 w 505610"/>
              <a:gd name="connsiteY8" fmla="*/ 75304 h 258595"/>
              <a:gd name="connsiteX0" fmla="*/ 0 w 505610"/>
              <a:gd name="connsiteY0" fmla="*/ 0 h 242971"/>
              <a:gd name="connsiteX1" fmla="*/ 21515 w 505610"/>
              <a:gd name="connsiteY1" fmla="*/ 139850 h 242971"/>
              <a:gd name="connsiteX2" fmla="*/ 96819 w 505610"/>
              <a:gd name="connsiteY2" fmla="*/ 204395 h 242971"/>
              <a:gd name="connsiteX3" fmla="*/ 199017 w 505610"/>
              <a:gd name="connsiteY3" fmla="*/ 242048 h 242971"/>
              <a:gd name="connsiteX4" fmla="*/ 285078 w 505610"/>
              <a:gd name="connsiteY4" fmla="*/ 225911 h 242971"/>
              <a:gd name="connsiteX5" fmla="*/ 392654 w 505610"/>
              <a:gd name="connsiteY5" fmla="*/ 166744 h 242971"/>
              <a:gd name="connsiteX6" fmla="*/ 473337 w 505610"/>
              <a:gd name="connsiteY6" fmla="*/ 102198 h 242971"/>
              <a:gd name="connsiteX7" fmla="*/ 505610 w 505610"/>
              <a:gd name="connsiteY7" fmla="*/ 75304 h 242971"/>
              <a:gd name="connsiteX8" fmla="*/ 505610 w 505610"/>
              <a:gd name="connsiteY8" fmla="*/ 75304 h 242971"/>
              <a:gd name="connsiteX0" fmla="*/ 0 w 505610"/>
              <a:gd name="connsiteY0" fmla="*/ 0 h 238148"/>
              <a:gd name="connsiteX1" fmla="*/ 21515 w 505610"/>
              <a:gd name="connsiteY1" fmla="*/ 139850 h 238148"/>
              <a:gd name="connsiteX2" fmla="*/ 96819 w 505610"/>
              <a:gd name="connsiteY2" fmla="*/ 204395 h 238148"/>
              <a:gd name="connsiteX3" fmla="*/ 199017 w 505610"/>
              <a:gd name="connsiteY3" fmla="*/ 236669 h 238148"/>
              <a:gd name="connsiteX4" fmla="*/ 285078 w 505610"/>
              <a:gd name="connsiteY4" fmla="*/ 225911 h 238148"/>
              <a:gd name="connsiteX5" fmla="*/ 392654 w 505610"/>
              <a:gd name="connsiteY5" fmla="*/ 166744 h 238148"/>
              <a:gd name="connsiteX6" fmla="*/ 473337 w 505610"/>
              <a:gd name="connsiteY6" fmla="*/ 102198 h 238148"/>
              <a:gd name="connsiteX7" fmla="*/ 505610 w 505610"/>
              <a:gd name="connsiteY7" fmla="*/ 75304 h 238148"/>
              <a:gd name="connsiteX8" fmla="*/ 505610 w 505610"/>
              <a:gd name="connsiteY8" fmla="*/ 75304 h 238148"/>
              <a:gd name="connsiteX0" fmla="*/ 0 w 505610"/>
              <a:gd name="connsiteY0" fmla="*/ 0 h 238148"/>
              <a:gd name="connsiteX1" fmla="*/ 26894 w 505610"/>
              <a:gd name="connsiteY1" fmla="*/ 139850 h 238148"/>
              <a:gd name="connsiteX2" fmla="*/ 96819 w 505610"/>
              <a:gd name="connsiteY2" fmla="*/ 204395 h 238148"/>
              <a:gd name="connsiteX3" fmla="*/ 199017 w 505610"/>
              <a:gd name="connsiteY3" fmla="*/ 236669 h 238148"/>
              <a:gd name="connsiteX4" fmla="*/ 285078 w 505610"/>
              <a:gd name="connsiteY4" fmla="*/ 225911 h 238148"/>
              <a:gd name="connsiteX5" fmla="*/ 392654 w 505610"/>
              <a:gd name="connsiteY5" fmla="*/ 166744 h 238148"/>
              <a:gd name="connsiteX6" fmla="*/ 473337 w 505610"/>
              <a:gd name="connsiteY6" fmla="*/ 102198 h 238148"/>
              <a:gd name="connsiteX7" fmla="*/ 505610 w 505610"/>
              <a:gd name="connsiteY7" fmla="*/ 75304 h 238148"/>
              <a:gd name="connsiteX8" fmla="*/ 505610 w 505610"/>
              <a:gd name="connsiteY8" fmla="*/ 75304 h 238148"/>
              <a:gd name="connsiteX0" fmla="*/ 0 w 505610"/>
              <a:gd name="connsiteY0" fmla="*/ 0 h 237383"/>
              <a:gd name="connsiteX1" fmla="*/ 26894 w 505610"/>
              <a:gd name="connsiteY1" fmla="*/ 139850 h 237383"/>
              <a:gd name="connsiteX2" fmla="*/ 91440 w 505610"/>
              <a:gd name="connsiteY2" fmla="*/ 215153 h 237383"/>
              <a:gd name="connsiteX3" fmla="*/ 199017 w 505610"/>
              <a:gd name="connsiteY3" fmla="*/ 236669 h 237383"/>
              <a:gd name="connsiteX4" fmla="*/ 285078 w 505610"/>
              <a:gd name="connsiteY4" fmla="*/ 225911 h 237383"/>
              <a:gd name="connsiteX5" fmla="*/ 392654 w 505610"/>
              <a:gd name="connsiteY5" fmla="*/ 166744 h 237383"/>
              <a:gd name="connsiteX6" fmla="*/ 473337 w 505610"/>
              <a:gd name="connsiteY6" fmla="*/ 102198 h 237383"/>
              <a:gd name="connsiteX7" fmla="*/ 505610 w 505610"/>
              <a:gd name="connsiteY7" fmla="*/ 75304 h 237383"/>
              <a:gd name="connsiteX8" fmla="*/ 505610 w 505610"/>
              <a:gd name="connsiteY8" fmla="*/ 75304 h 237383"/>
              <a:gd name="connsiteX0" fmla="*/ 0 w 505610"/>
              <a:gd name="connsiteY0" fmla="*/ 0 h 237383"/>
              <a:gd name="connsiteX1" fmla="*/ 26894 w 505610"/>
              <a:gd name="connsiteY1" fmla="*/ 139850 h 237383"/>
              <a:gd name="connsiteX2" fmla="*/ 91440 w 505610"/>
              <a:gd name="connsiteY2" fmla="*/ 215153 h 237383"/>
              <a:gd name="connsiteX3" fmla="*/ 199017 w 505610"/>
              <a:gd name="connsiteY3" fmla="*/ 236669 h 237383"/>
              <a:gd name="connsiteX4" fmla="*/ 285078 w 505610"/>
              <a:gd name="connsiteY4" fmla="*/ 225911 h 237383"/>
              <a:gd name="connsiteX5" fmla="*/ 392654 w 505610"/>
              <a:gd name="connsiteY5" fmla="*/ 166744 h 237383"/>
              <a:gd name="connsiteX6" fmla="*/ 473337 w 505610"/>
              <a:gd name="connsiteY6" fmla="*/ 102198 h 237383"/>
              <a:gd name="connsiteX7" fmla="*/ 505610 w 505610"/>
              <a:gd name="connsiteY7" fmla="*/ 75304 h 237383"/>
              <a:gd name="connsiteX8" fmla="*/ 505610 w 505610"/>
              <a:gd name="connsiteY8" fmla="*/ 75304 h 237383"/>
              <a:gd name="connsiteX0" fmla="*/ 0 w 505610"/>
              <a:gd name="connsiteY0" fmla="*/ 0 h 252958"/>
              <a:gd name="connsiteX1" fmla="*/ 26894 w 505610"/>
              <a:gd name="connsiteY1" fmla="*/ 139850 h 252958"/>
              <a:gd name="connsiteX2" fmla="*/ 91440 w 505610"/>
              <a:gd name="connsiteY2" fmla="*/ 215153 h 252958"/>
              <a:gd name="connsiteX3" fmla="*/ 199017 w 505610"/>
              <a:gd name="connsiteY3" fmla="*/ 252806 h 252958"/>
              <a:gd name="connsiteX4" fmla="*/ 285078 w 505610"/>
              <a:gd name="connsiteY4" fmla="*/ 225911 h 252958"/>
              <a:gd name="connsiteX5" fmla="*/ 392654 w 505610"/>
              <a:gd name="connsiteY5" fmla="*/ 166744 h 252958"/>
              <a:gd name="connsiteX6" fmla="*/ 473337 w 505610"/>
              <a:gd name="connsiteY6" fmla="*/ 102198 h 252958"/>
              <a:gd name="connsiteX7" fmla="*/ 505610 w 505610"/>
              <a:gd name="connsiteY7" fmla="*/ 75304 h 252958"/>
              <a:gd name="connsiteX8" fmla="*/ 505610 w 505610"/>
              <a:gd name="connsiteY8" fmla="*/ 75304 h 252958"/>
              <a:gd name="connsiteX0" fmla="*/ 0 w 505610"/>
              <a:gd name="connsiteY0" fmla="*/ 0 h 252958"/>
              <a:gd name="connsiteX1" fmla="*/ 26894 w 505610"/>
              <a:gd name="connsiteY1" fmla="*/ 139850 h 252958"/>
              <a:gd name="connsiteX2" fmla="*/ 91440 w 505610"/>
              <a:gd name="connsiteY2" fmla="*/ 215153 h 252958"/>
              <a:gd name="connsiteX3" fmla="*/ 199017 w 505610"/>
              <a:gd name="connsiteY3" fmla="*/ 252806 h 252958"/>
              <a:gd name="connsiteX4" fmla="*/ 285078 w 505610"/>
              <a:gd name="connsiteY4" fmla="*/ 225911 h 252958"/>
              <a:gd name="connsiteX5" fmla="*/ 392654 w 505610"/>
              <a:gd name="connsiteY5" fmla="*/ 166744 h 252958"/>
              <a:gd name="connsiteX6" fmla="*/ 473337 w 505610"/>
              <a:gd name="connsiteY6" fmla="*/ 102198 h 252958"/>
              <a:gd name="connsiteX7" fmla="*/ 505610 w 505610"/>
              <a:gd name="connsiteY7" fmla="*/ 75304 h 252958"/>
              <a:gd name="connsiteX8" fmla="*/ 505610 w 505610"/>
              <a:gd name="connsiteY8" fmla="*/ 75304 h 252958"/>
              <a:gd name="connsiteX0" fmla="*/ 0 w 505610"/>
              <a:gd name="connsiteY0" fmla="*/ 0 h 247638"/>
              <a:gd name="connsiteX1" fmla="*/ 26894 w 505610"/>
              <a:gd name="connsiteY1" fmla="*/ 139850 h 247638"/>
              <a:gd name="connsiteX2" fmla="*/ 91440 w 505610"/>
              <a:gd name="connsiteY2" fmla="*/ 215153 h 247638"/>
              <a:gd name="connsiteX3" fmla="*/ 199017 w 505610"/>
              <a:gd name="connsiteY3" fmla="*/ 247428 h 247638"/>
              <a:gd name="connsiteX4" fmla="*/ 285078 w 505610"/>
              <a:gd name="connsiteY4" fmla="*/ 225911 h 247638"/>
              <a:gd name="connsiteX5" fmla="*/ 392654 w 505610"/>
              <a:gd name="connsiteY5" fmla="*/ 166744 h 247638"/>
              <a:gd name="connsiteX6" fmla="*/ 473337 w 505610"/>
              <a:gd name="connsiteY6" fmla="*/ 102198 h 247638"/>
              <a:gd name="connsiteX7" fmla="*/ 505610 w 505610"/>
              <a:gd name="connsiteY7" fmla="*/ 75304 h 247638"/>
              <a:gd name="connsiteX8" fmla="*/ 505610 w 505610"/>
              <a:gd name="connsiteY8" fmla="*/ 75304 h 247638"/>
              <a:gd name="connsiteX0" fmla="*/ 0 w 505610"/>
              <a:gd name="connsiteY0" fmla="*/ 0 h 247638"/>
              <a:gd name="connsiteX1" fmla="*/ 26894 w 505610"/>
              <a:gd name="connsiteY1" fmla="*/ 139850 h 247638"/>
              <a:gd name="connsiteX2" fmla="*/ 91440 w 505610"/>
              <a:gd name="connsiteY2" fmla="*/ 215153 h 247638"/>
              <a:gd name="connsiteX3" fmla="*/ 199017 w 505610"/>
              <a:gd name="connsiteY3" fmla="*/ 247428 h 247638"/>
              <a:gd name="connsiteX4" fmla="*/ 285078 w 505610"/>
              <a:gd name="connsiteY4" fmla="*/ 225911 h 247638"/>
              <a:gd name="connsiteX5" fmla="*/ 392654 w 505610"/>
              <a:gd name="connsiteY5" fmla="*/ 166744 h 247638"/>
              <a:gd name="connsiteX6" fmla="*/ 473337 w 505610"/>
              <a:gd name="connsiteY6" fmla="*/ 102198 h 247638"/>
              <a:gd name="connsiteX7" fmla="*/ 505610 w 505610"/>
              <a:gd name="connsiteY7" fmla="*/ 75304 h 247638"/>
              <a:gd name="connsiteX8" fmla="*/ 505610 w 505610"/>
              <a:gd name="connsiteY8" fmla="*/ 75304 h 2476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8867"/>
              <a:gd name="connsiteX1" fmla="*/ 26894 w 505610"/>
              <a:gd name="connsiteY1" fmla="*/ 139850 h 248867"/>
              <a:gd name="connsiteX2" fmla="*/ 91440 w 505610"/>
              <a:gd name="connsiteY2" fmla="*/ 215153 h 248867"/>
              <a:gd name="connsiteX3" fmla="*/ 199017 w 505610"/>
              <a:gd name="connsiteY3" fmla="*/ 247428 h 248867"/>
              <a:gd name="connsiteX4" fmla="*/ 285078 w 505610"/>
              <a:gd name="connsiteY4" fmla="*/ 242048 h 248867"/>
              <a:gd name="connsiteX5" fmla="*/ 392654 w 505610"/>
              <a:gd name="connsiteY5" fmla="*/ 166744 h 248867"/>
              <a:gd name="connsiteX6" fmla="*/ 473337 w 505610"/>
              <a:gd name="connsiteY6" fmla="*/ 102198 h 248867"/>
              <a:gd name="connsiteX7" fmla="*/ 505610 w 505610"/>
              <a:gd name="connsiteY7" fmla="*/ 75304 h 248867"/>
              <a:gd name="connsiteX8" fmla="*/ 505610 w 505610"/>
              <a:gd name="connsiteY8" fmla="*/ 75304 h 248867"/>
              <a:gd name="connsiteX0" fmla="*/ 0 w 505610"/>
              <a:gd name="connsiteY0" fmla="*/ 0 h 247729"/>
              <a:gd name="connsiteX1" fmla="*/ 26894 w 505610"/>
              <a:gd name="connsiteY1" fmla="*/ 139850 h 247729"/>
              <a:gd name="connsiteX2" fmla="*/ 91440 w 505610"/>
              <a:gd name="connsiteY2" fmla="*/ 215153 h 247729"/>
              <a:gd name="connsiteX3" fmla="*/ 199017 w 505610"/>
              <a:gd name="connsiteY3" fmla="*/ 247428 h 247729"/>
              <a:gd name="connsiteX4" fmla="*/ 279699 w 505610"/>
              <a:gd name="connsiteY4" fmla="*/ 231291 h 247729"/>
              <a:gd name="connsiteX5" fmla="*/ 392654 w 505610"/>
              <a:gd name="connsiteY5" fmla="*/ 166744 h 247729"/>
              <a:gd name="connsiteX6" fmla="*/ 473337 w 505610"/>
              <a:gd name="connsiteY6" fmla="*/ 102198 h 247729"/>
              <a:gd name="connsiteX7" fmla="*/ 505610 w 505610"/>
              <a:gd name="connsiteY7" fmla="*/ 75304 h 247729"/>
              <a:gd name="connsiteX8" fmla="*/ 505610 w 505610"/>
              <a:gd name="connsiteY8" fmla="*/ 75304 h 247729"/>
              <a:gd name="connsiteX0" fmla="*/ 0 w 505610"/>
              <a:gd name="connsiteY0" fmla="*/ 0 h 250533"/>
              <a:gd name="connsiteX1" fmla="*/ 26894 w 505610"/>
              <a:gd name="connsiteY1" fmla="*/ 139850 h 250533"/>
              <a:gd name="connsiteX2" fmla="*/ 91440 w 505610"/>
              <a:gd name="connsiteY2" fmla="*/ 215153 h 250533"/>
              <a:gd name="connsiteX3" fmla="*/ 199017 w 505610"/>
              <a:gd name="connsiteY3" fmla="*/ 247428 h 250533"/>
              <a:gd name="connsiteX4" fmla="*/ 279699 w 505610"/>
              <a:gd name="connsiteY4" fmla="*/ 247427 h 250533"/>
              <a:gd name="connsiteX5" fmla="*/ 392654 w 505610"/>
              <a:gd name="connsiteY5" fmla="*/ 166744 h 250533"/>
              <a:gd name="connsiteX6" fmla="*/ 473337 w 505610"/>
              <a:gd name="connsiteY6" fmla="*/ 102198 h 250533"/>
              <a:gd name="connsiteX7" fmla="*/ 505610 w 505610"/>
              <a:gd name="connsiteY7" fmla="*/ 75304 h 250533"/>
              <a:gd name="connsiteX8" fmla="*/ 505610 w 505610"/>
              <a:gd name="connsiteY8" fmla="*/ 75304 h 250533"/>
              <a:gd name="connsiteX0" fmla="*/ 0 w 505610"/>
              <a:gd name="connsiteY0" fmla="*/ 0 h 250533"/>
              <a:gd name="connsiteX1" fmla="*/ 26894 w 505610"/>
              <a:gd name="connsiteY1" fmla="*/ 139850 h 250533"/>
              <a:gd name="connsiteX2" fmla="*/ 91440 w 505610"/>
              <a:gd name="connsiteY2" fmla="*/ 215153 h 250533"/>
              <a:gd name="connsiteX3" fmla="*/ 199017 w 505610"/>
              <a:gd name="connsiteY3" fmla="*/ 247428 h 250533"/>
              <a:gd name="connsiteX4" fmla="*/ 279699 w 505610"/>
              <a:gd name="connsiteY4" fmla="*/ 247427 h 250533"/>
              <a:gd name="connsiteX5" fmla="*/ 392654 w 505610"/>
              <a:gd name="connsiteY5" fmla="*/ 166744 h 250533"/>
              <a:gd name="connsiteX6" fmla="*/ 473337 w 505610"/>
              <a:gd name="connsiteY6" fmla="*/ 102198 h 250533"/>
              <a:gd name="connsiteX7" fmla="*/ 505610 w 505610"/>
              <a:gd name="connsiteY7" fmla="*/ 75304 h 250533"/>
              <a:gd name="connsiteX8" fmla="*/ 505610 w 505610"/>
              <a:gd name="connsiteY8" fmla="*/ 75304 h 250533"/>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66744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66744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26971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367"/>
              <a:gd name="connsiteX1" fmla="*/ 26894 w 505610"/>
              <a:gd name="connsiteY1" fmla="*/ 126971 h 248367"/>
              <a:gd name="connsiteX2" fmla="*/ 91440 w 505610"/>
              <a:gd name="connsiteY2" fmla="*/ 215153 h 248367"/>
              <a:gd name="connsiteX3" fmla="*/ 199017 w 505610"/>
              <a:gd name="connsiteY3" fmla="*/ 247428 h 248367"/>
              <a:gd name="connsiteX4" fmla="*/ 274320 w 505610"/>
              <a:gd name="connsiteY4" fmla="*/ 236670 h 248367"/>
              <a:gd name="connsiteX5" fmla="*/ 355001 w 505610"/>
              <a:gd name="connsiteY5" fmla="*/ 205458 h 248367"/>
              <a:gd name="connsiteX6" fmla="*/ 392654 w 505610"/>
              <a:gd name="connsiteY6" fmla="*/ 177502 h 248367"/>
              <a:gd name="connsiteX7" fmla="*/ 473337 w 505610"/>
              <a:gd name="connsiteY7" fmla="*/ 102198 h 248367"/>
              <a:gd name="connsiteX8" fmla="*/ 505610 w 505610"/>
              <a:gd name="connsiteY8" fmla="*/ 75304 h 248367"/>
              <a:gd name="connsiteX9" fmla="*/ 505610 w 505610"/>
              <a:gd name="connsiteY9" fmla="*/ 75304 h 248367"/>
              <a:gd name="connsiteX0" fmla="*/ 0 w 505610"/>
              <a:gd name="connsiteY0" fmla="*/ 0 h 248367"/>
              <a:gd name="connsiteX1" fmla="*/ 26894 w 505610"/>
              <a:gd name="connsiteY1" fmla="*/ 126971 h 248367"/>
              <a:gd name="connsiteX2" fmla="*/ 91440 w 505610"/>
              <a:gd name="connsiteY2" fmla="*/ 215153 h 248367"/>
              <a:gd name="connsiteX3" fmla="*/ 199017 w 505610"/>
              <a:gd name="connsiteY3" fmla="*/ 247428 h 248367"/>
              <a:gd name="connsiteX4" fmla="*/ 274320 w 505610"/>
              <a:gd name="connsiteY4" fmla="*/ 236670 h 248367"/>
              <a:gd name="connsiteX5" fmla="*/ 355001 w 505610"/>
              <a:gd name="connsiteY5" fmla="*/ 205458 h 248367"/>
              <a:gd name="connsiteX6" fmla="*/ 392654 w 505610"/>
              <a:gd name="connsiteY6" fmla="*/ 177502 h 248367"/>
              <a:gd name="connsiteX7" fmla="*/ 473337 w 505610"/>
              <a:gd name="connsiteY7" fmla="*/ 102198 h 248367"/>
              <a:gd name="connsiteX8" fmla="*/ 505610 w 505610"/>
              <a:gd name="connsiteY8" fmla="*/ 75304 h 248367"/>
              <a:gd name="connsiteX9" fmla="*/ 505610 w 505610"/>
              <a:gd name="connsiteY9" fmla="*/ 75304 h 248367"/>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77502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77502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83941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2654 w 505610"/>
              <a:gd name="connsiteY6" fmla="*/ 183941 h 249696"/>
              <a:gd name="connsiteX7" fmla="*/ 473337 w 505610"/>
              <a:gd name="connsiteY7" fmla="*/ 102198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02198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15076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08637 h 249696"/>
              <a:gd name="connsiteX8" fmla="*/ 505610 w 505610"/>
              <a:gd name="connsiteY8" fmla="*/ 75304 h 249696"/>
              <a:gd name="connsiteX9" fmla="*/ 505610 w 505610"/>
              <a:gd name="connsiteY9" fmla="*/ 75304 h 249696"/>
              <a:gd name="connsiteX0" fmla="*/ 0 w 505610"/>
              <a:gd name="connsiteY0" fmla="*/ 0 h 249270"/>
              <a:gd name="connsiteX1" fmla="*/ 26894 w 505610"/>
              <a:gd name="connsiteY1" fmla="*/ 126971 h 249270"/>
              <a:gd name="connsiteX2" fmla="*/ 91440 w 505610"/>
              <a:gd name="connsiteY2" fmla="*/ 215153 h 249270"/>
              <a:gd name="connsiteX3" fmla="*/ 199017 w 505610"/>
              <a:gd name="connsiteY3" fmla="*/ 247428 h 249270"/>
              <a:gd name="connsiteX4" fmla="*/ 274320 w 505610"/>
              <a:gd name="connsiteY4" fmla="*/ 243110 h 249270"/>
              <a:gd name="connsiteX5" fmla="*/ 355001 w 505610"/>
              <a:gd name="connsiteY5" fmla="*/ 224775 h 249270"/>
              <a:gd name="connsiteX6" fmla="*/ 399093 w 505610"/>
              <a:gd name="connsiteY6" fmla="*/ 183941 h 249270"/>
              <a:gd name="connsiteX7" fmla="*/ 473337 w 505610"/>
              <a:gd name="connsiteY7" fmla="*/ 108637 h 249270"/>
              <a:gd name="connsiteX8" fmla="*/ 505610 w 505610"/>
              <a:gd name="connsiteY8" fmla="*/ 75304 h 249270"/>
              <a:gd name="connsiteX9" fmla="*/ 505610 w 505610"/>
              <a:gd name="connsiteY9" fmla="*/ 75304 h 249270"/>
              <a:gd name="connsiteX0" fmla="*/ 0 w 505610"/>
              <a:gd name="connsiteY0" fmla="*/ 0 h 249468"/>
              <a:gd name="connsiteX1" fmla="*/ 26894 w 505610"/>
              <a:gd name="connsiteY1" fmla="*/ 126971 h 249468"/>
              <a:gd name="connsiteX2" fmla="*/ 91440 w 505610"/>
              <a:gd name="connsiteY2" fmla="*/ 215153 h 249468"/>
              <a:gd name="connsiteX3" fmla="*/ 199017 w 505610"/>
              <a:gd name="connsiteY3" fmla="*/ 247428 h 249468"/>
              <a:gd name="connsiteX4" fmla="*/ 274320 w 505610"/>
              <a:gd name="connsiteY4" fmla="*/ 243110 h 249468"/>
              <a:gd name="connsiteX5" fmla="*/ 355001 w 505610"/>
              <a:gd name="connsiteY5" fmla="*/ 218336 h 249468"/>
              <a:gd name="connsiteX6" fmla="*/ 399093 w 505610"/>
              <a:gd name="connsiteY6" fmla="*/ 183941 h 249468"/>
              <a:gd name="connsiteX7" fmla="*/ 473337 w 505610"/>
              <a:gd name="connsiteY7" fmla="*/ 108637 h 249468"/>
              <a:gd name="connsiteX8" fmla="*/ 505610 w 505610"/>
              <a:gd name="connsiteY8" fmla="*/ 75304 h 249468"/>
              <a:gd name="connsiteX9" fmla="*/ 505610 w 505610"/>
              <a:gd name="connsiteY9" fmla="*/ 75304 h 249468"/>
              <a:gd name="connsiteX0" fmla="*/ 0 w 505610"/>
              <a:gd name="connsiteY0" fmla="*/ 0 h 249468"/>
              <a:gd name="connsiteX1" fmla="*/ 26894 w 505610"/>
              <a:gd name="connsiteY1" fmla="*/ 126971 h 249468"/>
              <a:gd name="connsiteX2" fmla="*/ 91440 w 505610"/>
              <a:gd name="connsiteY2" fmla="*/ 215153 h 249468"/>
              <a:gd name="connsiteX3" fmla="*/ 199017 w 505610"/>
              <a:gd name="connsiteY3" fmla="*/ 247428 h 249468"/>
              <a:gd name="connsiteX4" fmla="*/ 274320 w 505610"/>
              <a:gd name="connsiteY4" fmla="*/ 243110 h 249468"/>
              <a:gd name="connsiteX5" fmla="*/ 355001 w 505610"/>
              <a:gd name="connsiteY5" fmla="*/ 218336 h 249468"/>
              <a:gd name="connsiteX6" fmla="*/ 392654 w 505610"/>
              <a:gd name="connsiteY6" fmla="*/ 183941 h 249468"/>
              <a:gd name="connsiteX7" fmla="*/ 473337 w 505610"/>
              <a:gd name="connsiteY7" fmla="*/ 108637 h 249468"/>
              <a:gd name="connsiteX8" fmla="*/ 505610 w 505610"/>
              <a:gd name="connsiteY8" fmla="*/ 75304 h 249468"/>
              <a:gd name="connsiteX9" fmla="*/ 505610 w 505610"/>
              <a:gd name="connsiteY9" fmla="*/ 75304 h 249468"/>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48562 w 505610"/>
              <a:gd name="connsiteY5" fmla="*/ 211897 h 249696"/>
              <a:gd name="connsiteX6" fmla="*/ 392654 w 505610"/>
              <a:gd name="connsiteY6" fmla="*/ 183941 h 249696"/>
              <a:gd name="connsiteX7" fmla="*/ 473337 w 505610"/>
              <a:gd name="connsiteY7" fmla="*/ 108637 h 249696"/>
              <a:gd name="connsiteX8" fmla="*/ 505610 w 505610"/>
              <a:gd name="connsiteY8" fmla="*/ 75304 h 249696"/>
              <a:gd name="connsiteX9" fmla="*/ 505610 w 505610"/>
              <a:gd name="connsiteY9" fmla="*/ 75304 h 2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610" h="249696">
                <a:moveTo>
                  <a:pt x="0" y="0"/>
                </a:moveTo>
                <a:cubicBezTo>
                  <a:pt x="17809" y="50651"/>
                  <a:pt x="11654" y="91112"/>
                  <a:pt x="26894" y="126971"/>
                </a:cubicBezTo>
                <a:cubicBezTo>
                  <a:pt x="42134" y="162830"/>
                  <a:pt x="62753" y="195077"/>
                  <a:pt x="91440" y="215153"/>
                </a:cubicBezTo>
                <a:cubicBezTo>
                  <a:pt x="120127" y="235229"/>
                  <a:pt x="168537" y="242769"/>
                  <a:pt x="199017" y="247428"/>
                </a:cubicBezTo>
                <a:cubicBezTo>
                  <a:pt x="229497" y="252088"/>
                  <a:pt x="249396" y="249032"/>
                  <a:pt x="274320" y="243110"/>
                </a:cubicBezTo>
                <a:cubicBezTo>
                  <a:pt x="299244" y="237188"/>
                  <a:pt x="328840" y="221758"/>
                  <a:pt x="348562" y="211897"/>
                </a:cubicBezTo>
                <a:cubicBezTo>
                  <a:pt x="368284" y="202036"/>
                  <a:pt x="371858" y="201151"/>
                  <a:pt x="392654" y="183941"/>
                </a:cubicBezTo>
                <a:cubicBezTo>
                  <a:pt x="413450" y="166731"/>
                  <a:pt x="446443" y="133738"/>
                  <a:pt x="473337" y="108637"/>
                </a:cubicBezTo>
                <a:cubicBezTo>
                  <a:pt x="492163" y="90531"/>
                  <a:pt x="505610" y="75304"/>
                  <a:pt x="505610" y="75304"/>
                </a:cubicBezTo>
                <a:lnTo>
                  <a:pt x="505610" y="7530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2663736" y="2055063"/>
            <a:ext cx="833262" cy="1182216"/>
          </a:xfrm>
          <a:prstGeom prst="rect">
            <a:avLst/>
          </a:prstGeom>
          <a:noFill/>
          <a:extLst>
            <a:ext uri="{909E8E84-426E-40DD-AFC4-6F175D3DCCD1}">
              <a14:hiddenFill xmlns:a14="http://schemas.microsoft.com/office/drawing/2010/main">
                <a:solidFill>
                  <a:srgbClr val="FFFFFF"/>
                </a:solidFill>
              </a14:hiddenFill>
            </a:ext>
          </a:extLst>
        </p:spPr>
      </p:pic>
      <p:sp>
        <p:nvSpPr>
          <p:cNvPr id="50" name="Freeform 49"/>
          <p:cNvSpPr/>
          <p:nvPr/>
        </p:nvSpPr>
        <p:spPr>
          <a:xfrm>
            <a:off x="3962714" y="2228281"/>
            <a:ext cx="282643" cy="137761"/>
          </a:xfrm>
          <a:custGeom>
            <a:avLst/>
            <a:gdLst>
              <a:gd name="connsiteX0" fmla="*/ 0 w 269311"/>
              <a:gd name="connsiteY0" fmla="*/ 47628 h 144904"/>
              <a:gd name="connsiteX1" fmla="*/ 77821 w 269311"/>
              <a:gd name="connsiteY1" fmla="*/ 3853 h 144904"/>
              <a:gd name="connsiteX2" fmla="*/ 155642 w 269311"/>
              <a:gd name="connsiteY2" fmla="*/ 3853 h 144904"/>
              <a:gd name="connsiteX3" fmla="*/ 204280 w 269311"/>
              <a:gd name="connsiteY3" fmla="*/ 18445 h 144904"/>
              <a:gd name="connsiteX4" fmla="*/ 243191 w 269311"/>
              <a:gd name="connsiteY4" fmla="*/ 52492 h 144904"/>
              <a:gd name="connsiteX5" fmla="*/ 267510 w 269311"/>
              <a:gd name="connsiteY5" fmla="*/ 86538 h 144904"/>
              <a:gd name="connsiteX6" fmla="*/ 267510 w 269311"/>
              <a:gd name="connsiteY6" fmla="*/ 144904 h 144904"/>
              <a:gd name="connsiteX7" fmla="*/ 267510 w 269311"/>
              <a:gd name="connsiteY7" fmla="*/ 144904 h 144904"/>
              <a:gd name="connsiteX0" fmla="*/ 0 w 274174"/>
              <a:gd name="connsiteY0" fmla="*/ 58063 h 145611"/>
              <a:gd name="connsiteX1" fmla="*/ 82684 w 274174"/>
              <a:gd name="connsiteY1" fmla="*/ 4560 h 145611"/>
              <a:gd name="connsiteX2" fmla="*/ 160505 w 274174"/>
              <a:gd name="connsiteY2" fmla="*/ 4560 h 145611"/>
              <a:gd name="connsiteX3" fmla="*/ 209143 w 274174"/>
              <a:gd name="connsiteY3" fmla="*/ 19152 h 145611"/>
              <a:gd name="connsiteX4" fmla="*/ 248054 w 274174"/>
              <a:gd name="connsiteY4" fmla="*/ 53199 h 145611"/>
              <a:gd name="connsiteX5" fmla="*/ 272373 w 274174"/>
              <a:gd name="connsiteY5" fmla="*/ 87245 h 145611"/>
              <a:gd name="connsiteX6" fmla="*/ 272373 w 274174"/>
              <a:gd name="connsiteY6" fmla="*/ 145611 h 145611"/>
              <a:gd name="connsiteX7" fmla="*/ 272373 w 274174"/>
              <a:gd name="connsiteY7" fmla="*/ 145611 h 145611"/>
              <a:gd name="connsiteX0" fmla="*/ 0 w 279038"/>
              <a:gd name="connsiteY0" fmla="*/ 63282 h 145967"/>
              <a:gd name="connsiteX1" fmla="*/ 87548 w 279038"/>
              <a:gd name="connsiteY1" fmla="*/ 4916 h 145967"/>
              <a:gd name="connsiteX2" fmla="*/ 165369 w 279038"/>
              <a:gd name="connsiteY2" fmla="*/ 4916 h 145967"/>
              <a:gd name="connsiteX3" fmla="*/ 214007 w 279038"/>
              <a:gd name="connsiteY3" fmla="*/ 19508 h 145967"/>
              <a:gd name="connsiteX4" fmla="*/ 252918 w 279038"/>
              <a:gd name="connsiteY4" fmla="*/ 53555 h 145967"/>
              <a:gd name="connsiteX5" fmla="*/ 277237 w 279038"/>
              <a:gd name="connsiteY5" fmla="*/ 87601 h 145967"/>
              <a:gd name="connsiteX6" fmla="*/ 277237 w 279038"/>
              <a:gd name="connsiteY6" fmla="*/ 145967 h 145967"/>
              <a:gd name="connsiteX7" fmla="*/ 277237 w 279038"/>
              <a:gd name="connsiteY7" fmla="*/ 145967 h 145967"/>
              <a:gd name="connsiteX0" fmla="*/ 0 w 279038"/>
              <a:gd name="connsiteY0" fmla="*/ 63282 h 145967"/>
              <a:gd name="connsiteX1" fmla="*/ 87548 w 279038"/>
              <a:gd name="connsiteY1" fmla="*/ 4916 h 145967"/>
              <a:gd name="connsiteX2" fmla="*/ 165369 w 279038"/>
              <a:gd name="connsiteY2" fmla="*/ 4916 h 145967"/>
              <a:gd name="connsiteX3" fmla="*/ 214007 w 279038"/>
              <a:gd name="connsiteY3" fmla="*/ 19508 h 145967"/>
              <a:gd name="connsiteX4" fmla="*/ 252918 w 279038"/>
              <a:gd name="connsiteY4" fmla="*/ 53555 h 145967"/>
              <a:gd name="connsiteX5" fmla="*/ 277237 w 279038"/>
              <a:gd name="connsiteY5" fmla="*/ 87601 h 145967"/>
              <a:gd name="connsiteX6" fmla="*/ 277237 w 279038"/>
              <a:gd name="connsiteY6" fmla="*/ 145967 h 145967"/>
              <a:gd name="connsiteX7" fmla="*/ 277237 w 279038"/>
              <a:gd name="connsiteY7" fmla="*/ 145967 h 145967"/>
              <a:gd name="connsiteX0" fmla="*/ 0 w 279038"/>
              <a:gd name="connsiteY0" fmla="*/ 58604 h 141289"/>
              <a:gd name="connsiteX1" fmla="*/ 87548 w 279038"/>
              <a:gd name="connsiteY1" fmla="*/ 9966 h 141289"/>
              <a:gd name="connsiteX2" fmla="*/ 165369 w 279038"/>
              <a:gd name="connsiteY2" fmla="*/ 238 h 141289"/>
              <a:gd name="connsiteX3" fmla="*/ 214007 w 279038"/>
              <a:gd name="connsiteY3" fmla="*/ 14830 h 141289"/>
              <a:gd name="connsiteX4" fmla="*/ 252918 w 279038"/>
              <a:gd name="connsiteY4" fmla="*/ 48877 h 141289"/>
              <a:gd name="connsiteX5" fmla="*/ 277237 w 279038"/>
              <a:gd name="connsiteY5" fmla="*/ 82923 h 141289"/>
              <a:gd name="connsiteX6" fmla="*/ 277237 w 279038"/>
              <a:gd name="connsiteY6" fmla="*/ 141289 h 141289"/>
              <a:gd name="connsiteX7" fmla="*/ 277237 w 279038"/>
              <a:gd name="connsiteY7" fmla="*/ 141289 h 141289"/>
              <a:gd name="connsiteX0" fmla="*/ 0 w 279038"/>
              <a:gd name="connsiteY0" fmla="*/ 58604 h 141289"/>
              <a:gd name="connsiteX1" fmla="*/ 87548 w 279038"/>
              <a:gd name="connsiteY1" fmla="*/ 9966 h 141289"/>
              <a:gd name="connsiteX2" fmla="*/ 165369 w 279038"/>
              <a:gd name="connsiteY2" fmla="*/ 238 h 141289"/>
              <a:gd name="connsiteX3" fmla="*/ 214007 w 279038"/>
              <a:gd name="connsiteY3" fmla="*/ 14830 h 141289"/>
              <a:gd name="connsiteX4" fmla="*/ 252918 w 279038"/>
              <a:gd name="connsiteY4" fmla="*/ 53741 h 141289"/>
              <a:gd name="connsiteX5" fmla="*/ 277237 w 279038"/>
              <a:gd name="connsiteY5" fmla="*/ 82923 h 141289"/>
              <a:gd name="connsiteX6" fmla="*/ 277237 w 279038"/>
              <a:gd name="connsiteY6" fmla="*/ 141289 h 141289"/>
              <a:gd name="connsiteX7" fmla="*/ 277237 w 279038"/>
              <a:gd name="connsiteY7" fmla="*/ 141289 h 141289"/>
              <a:gd name="connsiteX0" fmla="*/ 0 w 278317"/>
              <a:gd name="connsiteY0" fmla="*/ 58604 h 141289"/>
              <a:gd name="connsiteX1" fmla="*/ 87548 w 278317"/>
              <a:gd name="connsiteY1" fmla="*/ 9966 h 141289"/>
              <a:gd name="connsiteX2" fmla="*/ 165369 w 278317"/>
              <a:gd name="connsiteY2" fmla="*/ 238 h 141289"/>
              <a:gd name="connsiteX3" fmla="*/ 214007 w 278317"/>
              <a:gd name="connsiteY3" fmla="*/ 14830 h 141289"/>
              <a:gd name="connsiteX4" fmla="*/ 262645 w 278317"/>
              <a:gd name="connsiteY4" fmla="*/ 53741 h 141289"/>
              <a:gd name="connsiteX5" fmla="*/ 277237 w 278317"/>
              <a:gd name="connsiteY5" fmla="*/ 82923 h 141289"/>
              <a:gd name="connsiteX6" fmla="*/ 277237 w 278317"/>
              <a:gd name="connsiteY6" fmla="*/ 141289 h 141289"/>
              <a:gd name="connsiteX7" fmla="*/ 277237 w 278317"/>
              <a:gd name="connsiteY7" fmla="*/ 141289 h 141289"/>
              <a:gd name="connsiteX0" fmla="*/ 0 w 278317"/>
              <a:gd name="connsiteY0" fmla="*/ 58604 h 141289"/>
              <a:gd name="connsiteX1" fmla="*/ 87548 w 278317"/>
              <a:gd name="connsiteY1" fmla="*/ 9966 h 141289"/>
              <a:gd name="connsiteX2" fmla="*/ 165369 w 278317"/>
              <a:gd name="connsiteY2" fmla="*/ 238 h 141289"/>
              <a:gd name="connsiteX3" fmla="*/ 214007 w 278317"/>
              <a:gd name="connsiteY3" fmla="*/ 14830 h 141289"/>
              <a:gd name="connsiteX4" fmla="*/ 262645 w 278317"/>
              <a:gd name="connsiteY4" fmla="*/ 53741 h 141289"/>
              <a:gd name="connsiteX5" fmla="*/ 277237 w 278317"/>
              <a:gd name="connsiteY5" fmla="*/ 82923 h 141289"/>
              <a:gd name="connsiteX6" fmla="*/ 277237 w 278317"/>
              <a:gd name="connsiteY6" fmla="*/ 141289 h 141289"/>
              <a:gd name="connsiteX7" fmla="*/ 277237 w 278317"/>
              <a:gd name="connsiteY7" fmla="*/ 141289 h 141289"/>
              <a:gd name="connsiteX0" fmla="*/ 0 w 287327"/>
              <a:gd name="connsiteY0" fmla="*/ 58604 h 141289"/>
              <a:gd name="connsiteX1" fmla="*/ 87548 w 287327"/>
              <a:gd name="connsiteY1" fmla="*/ 9966 h 141289"/>
              <a:gd name="connsiteX2" fmla="*/ 165369 w 287327"/>
              <a:gd name="connsiteY2" fmla="*/ 238 h 141289"/>
              <a:gd name="connsiteX3" fmla="*/ 214007 w 287327"/>
              <a:gd name="connsiteY3" fmla="*/ 14830 h 141289"/>
              <a:gd name="connsiteX4" fmla="*/ 262645 w 287327"/>
              <a:gd name="connsiteY4" fmla="*/ 53741 h 141289"/>
              <a:gd name="connsiteX5" fmla="*/ 286965 w 287327"/>
              <a:gd name="connsiteY5" fmla="*/ 87787 h 141289"/>
              <a:gd name="connsiteX6" fmla="*/ 277237 w 287327"/>
              <a:gd name="connsiteY6" fmla="*/ 141289 h 141289"/>
              <a:gd name="connsiteX7" fmla="*/ 277237 w 287327"/>
              <a:gd name="connsiteY7" fmla="*/ 141289 h 141289"/>
              <a:gd name="connsiteX0" fmla="*/ 0 w 282643"/>
              <a:gd name="connsiteY0" fmla="*/ 58604 h 141289"/>
              <a:gd name="connsiteX1" fmla="*/ 87548 w 282643"/>
              <a:gd name="connsiteY1" fmla="*/ 9966 h 141289"/>
              <a:gd name="connsiteX2" fmla="*/ 165369 w 282643"/>
              <a:gd name="connsiteY2" fmla="*/ 238 h 141289"/>
              <a:gd name="connsiteX3" fmla="*/ 214007 w 282643"/>
              <a:gd name="connsiteY3" fmla="*/ 14830 h 141289"/>
              <a:gd name="connsiteX4" fmla="*/ 262645 w 282643"/>
              <a:gd name="connsiteY4" fmla="*/ 53741 h 141289"/>
              <a:gd name="connsiteX5" fmla="*/ 282101 w 282643"/>
              <a:gd name="connsiteY5" fmla="*/ 97515 h 141289"/>
              <a:gd name="connsiteX6" fmla="*/ 277237 w 282643"/>
              <a:gd name="connsiteY6" fmla="*/ 141289 h 141289"/>
              <a:gd name="connsiteX7" fmla="*/ 277237 w 282643"/>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2428 h 135113"/>
              <a:gd name="connsiteX1" fmla="*/ 87548 w 282927"/>
              <a:gd name="connsiteY1" fmla="*/ 3790 h 135113"/>
              <a:gd name="connsiteX2" fmla="*/ 165369 w 282927"/>
              <a:gd name="connsiteY2" fmla="*/ 3790 h 135113"/>
              <a:gd name="connsiteX3" fmla="*/ 214007 w 282927"/>
              <a:gd name="connsiteY3" fmla="*/ 8654 h 135113"/>
              <a:gd name="connsiteX4" fmla="*/ 257781 w 282927"/>
              <a:gd name="connsiteY4" fmla="*/ 62156 h 135113"/>
              <a:gd name="connsiteX5" fmla="*/ 282101 w 282927"/>
              <a:gd name="connsiteY5" fmla="*/ 91339 h 135113"/>
              <a:gd name="connsiteX6" fmla="*/ 277237 w 282927"/>
              <a:gd name="connsiteY6" fmla="*/ 135113 h 135113"/>
              <a:gd name="connsiteX7" fmla="*/ 277237 w 282927"/>
              <a:gd name="connsiteY7" fmla="*/ 135113 h 135113"/>
              <a:gd name="connsiteX0" fmla="*/ 0 w 282927"/>
              <a:gd name="connsiteY0" fmla="*/ 52428 h 135113"/>
              <a:gd name="connsiteX1" fmla="*/ 87548 w 282927"/>
              <a:gd name="connsiteY1" fmla="*/ 3790 h 135113"/>
              <a:gd name="connsiteX2" fmla="*/ 165369 w 282927"/>
              <a:gd name="connsiteY2" fmla="*/ 3790 h 135113"/>
              <a:gd name="connsiteX3" fmla="*/ 214007 w 282927"/>
              <a:gd name="connsiteY3" fmla="*/ 8654 h 135113"/>
              <a:gd name="connsiteX4" fmla="*/ 257781 w 282927"/>
              <a:gd name="connsiteY4" fmla="*/ 62156 h 135113"/>
              <a:gd name="connsiteX5" fmla="*/ 282101 w 282927"/>
              <a:gd name="connsiteY5" fmla="*/ 91339 h 135113"/>
              <a:gd name="connsiteX6" fmla="*/ 277237 w 282927"/>
              <a:gd name="connsiteY6" fmla="*/ 135113 h 135113"/>
              <a:gd name="connsiteX7" fmla="*/ 277237 w 282927"/>
              <a:gd name="connsiteY7" fmla="*/ 135113 h 135113"/>
              <a:gd name="connsiteX0" fmla="*/ 0 w 282927"/>
              <a:gd name="connsiteY0" fmla="*/ 54744 h 137429"/>
              <a:gd name="connsiteX1" fmla="*/ 87548 w 282927"/>
              <a:gd name="connsiteY1" fmla="*/ 6106 h 137429"/>
              <a:gd name="connsiteX2" fmla="*/ 165369 w 282927"/>
              <a:gd name="connsiteY2" fmla="*/ 1242 h 137429"/>
              <a:gd name="connsiteX3" fmla="*/ 214007 w 282927"/>
              <a:gd name="connsiteY3" fmla="*/ 10970 h 137429"/>
              <a:gd name="connsiteX4" fmla="*/ 257781 w 282927"/>
              <a:gd name="connsiteY4" fmla="*/ 64472 h 137429"/>
              <a:gd name="connsiteX5" fmla="*/ 282101 w 282927"/>
              <a:gd name="connsiteY5" fmla="*/ 93655 h 137429"/>
              <a:gd name="connsiteX6" fmla="*/ 277237 w 282927"/>
              <a:gd name="connsiteY6" fmla="*/ 137429 h 137429"/>
              <a:gd name="connsiteX7" fmla="*/ 277237 w 282927"/>
              <a:gd name="connsiteY7" fmla="*/ 137429 h 137429"/>
              <a:gd name="connsiteX0" fmla="*/ 0 w 282927"/>
              <a:gd name="connsiteY0" fmla="*/ 58603 h 141288"/>
              <a:gd name="connsiteX1" fmla="*/ 87548 w 282927"/>
              <a:gd name="connsiteY1" fmla="*/ 9965 h 141288"/>
              <a:gd name="connsiteX2" fmla="*/ 165369 w 282927"/>
              <a:gd name="connsiteY2" fmla="*/ 237 h 141288"/>
              <a:gd name="connsiteX3" fmla="*/ 214007 w 282927"/>
              <a:gd name="connsiteY3" fmla="*/ 14829 h 141288"/>
              <a:gd name="connsiteX4" fmla="*/ 257781 w 282927"/>
              <a:gd name="connsiteY4" fmla="*/ 68331 h 141288"/>
              <a:gd name="connsiteX5" fmla="*/ 282101 w 282927"/>
              <a:gd name="connsiteY5" fmla="*/ 97514 h 141288"/>
              <a:gd name="connsiteX6" fmla="*/ 277237 w 282927"/>
              <a:gd name="connsiteY6" fmla="*/ 141288 h 141288"/>
              <a:gd name="connsiteX7" fmla="*/ 277237 w 282927"/>
              <a:gd name="connsiteY7" fmla="*/ 141288 h 141288"/>
              <a:gd name="connsiteX0" fmla="*/ 0 w 282927"/>
              <a:gd name="connsiteY0" fmla="*/ 58913 h 141598"/>
              <a:gd name="connsiteX1" fmla="*/ 87548 w 282927"/>
              <a:gd name="connsiteY1" fmla="*/ 10275 h 141598"/>
              <a:gd name="connsiteX2" fmla="*/ 165369 w 282927"/>
              <a:gd name="connsiteY2" fmla="*/ 547 h 141598"/>
              <a:gd name="connsiteX3" fmla="*/ 209143 w 282927"/>
              <a:gd name="connsiteY3" fmla="*/ 20003 h 141598"/>
              <a:gd name="connsiteX4" fmla="*/ 257781 w 282927"/>
              <a:gd name="connsiteY4" fmla="*/ 68641 h 141598"/>
              <a:gd name="connsiteX5" fmla="*/ 282101 w 282927"/>
              <a:gd name="connsiteY5" fmla="*/ 97824 h 141598"/>
              <a:gd name="connsiteX6" fmla="*/ 277237 w 282927"/>
              <a:gd name="connsiteY6" fmla="*/ 141598 h 141598"/>
              <a:gd name="connsiteX7" fmla="*/ 277237 w 282927"/>
              <a:gd name="connsiteY7" fmla="*/ 141598 h 141598"/>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5076 h 137761"/>
              <a:gd name="connsiteX1" fmla="*/ 87548 w 282927"/>
              <a:gd name="connsiteY1" fmla="*/ 6438 h 137761"/>
              <a:gd name="connsiteX2" fmla="*/ 170233 w 282927"/>
              <a:gd name="connsiteY2" fmla="*/ 1574 h 137761"/>
              <a:gd name="connsiteX3" fmla="*/ 209143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09143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14006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18870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643"/>
              <a:gd name="connsiteY0" fmla="*/ 55076 h 137761"/>
              <a:gd name="connsiteX1" fmla="*/ 87548 w 282643"/>
              <a:gd name="connsiteY1" fmla="*/ 6438 h 137761"/>
              <a:gd name="connsiteX2" fmla="*/ 170233 w 282643"/>
              <a:gd name="connsiteY2" fmla="*/ 1574 h 137761"/>
              <a:gd name="connsiteX3" fmla="*/ 218870 w 282643"/>
              <a:gd name="connsiteY3" fmla="*/ 16166 h 137761"/>
              <a:gd name="connsiteX4" fmla="*/ 262645 w 282643"/>
              <a:gd name="connsiteY4" fmla="*/ 55076 h 137761"/>
              <a:gd name="connsiteX5" fmla="*/ 282101 w 282643"/>
              <a:gd name="connsiteY5" fmla="*/ 93987 h 137761"/>
              <a:gd name="connsiteX6" fmla="*/ 277237 w 282643"/>
              <a:gd name="connsiteY6" fmla="*/ 137761 h 137761"/>
              <a:gd name="connsiteX7" fmla="*/ 277237 w 282643"/>
              <a:gd name="connsiteY7" fmla="*/ 137761 h 137761"/>
              <a:gd name="connsiteX0" fmla="*/ 0 w 282643"/>
              <a:gd name="connsiteY0" fmla="*/ 55076 h 137761"/>
              <a:gd name="connsiteX1" fmla="*/ 87548 w 282643"/>
              <a:gd name="connsiteY1" fmla="*/ 6438 h 137761"/>
              <a:gd name="connsiteX2" fmla="*/ 170233 w 282643"/>
              <a:gd name="connsiteY2" fmla="*/ 1574 h 137761"/>
              <a:gd name="connsiteX3" fmla="*/ 218870 w 282643"/>
              <a:gd name="connsiteY3" fmla="*/ 16166 h 137761"/>
              <a:gd name="connsiteX4" fmla="*/ 262645 w 282643"/>
              <a:gd name="connsiteY4" fmla="*/ 55076 h 137761"/>
              <a:gd name="connsiteX5" fmla="*/ 282101 w 282643"/>
              <a:gd name="connsiteY5" fmla="*/ 93987 h 137761"/>
              <a:gd name="connsiteX6" fmla="*/ 277237 w 282643"/>
              <a:gd name="connsiteY6" fmla="*/ 137761 h 137761"/>
              <a:gd name="connsiteX7" fmla="*/ 277237 w 282643"/>
              <a:gd name="connsiteY7" fmla="*/ 137761 h 13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643" h="137761">
                <a:moveTo>
                  <a:pt x="0" y="55076"/>
                </a:moveTo>
                <a:cubicBezTo>
                  <a:pt x="25940" y="36836"/>
                  <a:pt x="59176" y="15355"/>
                  <a:pt x="87548" y="6438"/>
                </a:cubicBezTo>
                <a:cubicBezTo>
                  <a:pt x="115920" y="-2479"/>
                  <a:pt x="148346" y="-47"/>
                  <a:pt x="170233" y="1574"/>
                </a:cubicBezTo>
                <a:cubicBezTo>
                  <a:pt x="192120" y="3195"/>
                  <a:pt x="203468" y="7249"/>
                  <a:pt x="218870" y="16166"/>
                </a:cubicBezTo>
                <a:cubicBezTo>
                  <a:pt x="234272" y="25083"/>
                  <a:pt x="252107" y="42106"/>
                  <a:pt x="262645" y="55076"/>
                </a:cubicBezTo>
                <a:cubicBezTo>
                  <a:pt x="273183" y="68046"/>
                  <a:pt x="279669" y="80206"/>
                  <a:pt x="282101" y="93987"/>
                </a:cubicBezTo>
                <a:cubicBezTo>
                  <a:pt x="284533" y="107768"/>
                  <a:pt x="278048" y="130465"/>
                  <a:pt x="277237" y="137761"/>
                </a:cubicBezTo>
                <a:lnTo>
                  <a:pt x="277237" y="137761"/>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tx1"/>
                </a:solidFill>
              </a:ln>
              <a:solidFill>
                <a:schemeClr val="tx1"/>
              </a:solidFill>
            </a:endParaRPr>
          </a:p>
        </p:txBody>
      </p:sp>
      <p:sp>
        <p:nvSpPr>
          <p:cNvPr id="51" name="Freeform 50"/>
          <p:cNvSpPr/>
          <p:nvPr/>
        </p:nvSpPr>
        <p:spPr>
          <a:xfrm>
            <a:off x="4007785" y="2331111"/>
            <a:ext cx="241896" cy="277277"/>
          </a:xfrm>
          <a:custGeom>
            <a:avLst/>
            <a:gdLst>
              <a:gd name="connsiteX0" fmla="*/ 237032 w 237032"/>
              <a:gd name="connsiteY0" fmla="*/ 0 h 282141"/>
              <a:gd name="connsiteX1" fmla="*/ 217577 w 237032"/>
              <a:gd name="connsiteY1" fmla="*/ 111868 h 282141"/>
              <a:gd name="connsiteX2" fmla="*/ 168938 w 237032"/>
              <a:gd name="connsiteY2" fmla="*/ 165370 h 282141"/>
              <a:gd name="connsiteX3" fmla="*/ 13296 w 237032"/>
              <a:gd name="connsiteY3" fmla="*/ 272374 h 282141"/>
              <a:gd name="connsiteX4" fmla="*/ 8432 w 237032"/>
              <a:gd name="connsiteY4" fmla="*/ 277238 h 282141"/>
              <a:gd name="connsiteX5" fmla="*/ 8432 w 237032"/>
              <a:gd name="connsiteY5" fmla="*/ 277238 h 282141"/>
              <a:gd name="connsiteX0" fmla="*/ 237032 w 237032"/>
              <a:gd name="connsiteY0" fmla="*/ 0 h 282141"/>
              <a:gd name="connsiteX1" fmla="*/ 232168 w 237032"/>
              <a:gd name="connsiteY1" fmla="*/ 72957 h 282141"/>
              <a:gd name="connsiteX2" fmla="*/ 217577 w 237032"/>
              <a:gd name="connsiteY2" fmla="*/ 111868 h 282141"/>
              <a:gd name="connsiteX3" fmla="*/ 168938 w 237032"/>
              <a:gd name="connsiteY3" fmla="*/ 165370 h 282141"/>
              <a:gd name="connsiteX4" fmla="*/ 13296 w 237032"/>
              <a:gd name="connsiteY4" fmla="*/ 272374 h 282141"/>
              <a:gd name="connsiteX5" fmla="*/ 8432 w 237032"/>
              <a:gd name="connsiteY5" fmla="*/ 277238 h 282141"/>
              <a:gd name="connsiteX6" fmla="*/ 8432 w 237032"/>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41896 w 241896"/>
              <a:gd name="connsiteY0" fmla="*/ 0 h 282141"/>
              <a:gd name="connsiteX1" fmla="*/ 237032 w 241896"/>
              <a:gd name="connsiteY1" fmla="*/ 72957 h 282141"/>
              <a:gd name="connsiteX2" fmla="*/ 217577 w 241896"/>
              <a:gd name="connsiteY2" fmla="*/ 111868 h 282141"/>
              <a:gd name="connsiteX3" fmla="*/ 168938 w 241896"/>
              <a:gd name="connsiteY3" fmla="*/ 165370 h 282141"/>
              <a:gd name="connsiteX4" fmla="*/ 13296 w 241896"/>
              <a:gd name="connsiteY4" fmla="*/ 272374 h 282141"/>
              <a:gd name="connsiteX5" fmla="*/ 8432 w 241896"/>
              <a:gd name="connsiteY5" fmla="*/ 277238 h 282141"/>
              <a:gd name="connsiteX6" fmla="*/ 8432 w 241896"/>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41896 w 241896"/>
              <a:gd name="connsiteY0" fmla="*/ 0 h 277277"/>
              <a:gd name="connsiteX1" fmla="*/ 237032 w 241896"/>
              <a:gd name="connsiteY1" fmla="*/ 68093 h 277277"/>
              <a:gd name="connsiteX2" fmla="*/ 217577 w 241896"/>
              <a:gd name="connsiteY2" fmla="*/ 107004 h 277277"/>
              <a:gd name="connsiteX3" fmla="*/ 168938 w 241896"/>
              <a:gd name="connsiteY3" fmla="*/ 160506 h 277277"/>
              <a:gd name="connsiteX4" fmla="*/ 13296 w 241896"/>
              <a:gd name="connsiteY4" fmla="*/ 267510 h 277277"/>
              <a:gd name="connsiteX5" fmla="*/ 8432 w 241896"/>
              <a:gd name="connsiteY5" fmla="*/ 272374 h 277277"/>
              <a:gd name="connsiteX6" fmla="*/ 8432 w 241896"/>
              <a:gd name="connsiteY6" fmla="*/ 272374 h 27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96" h="277277">
                <a:moveTo>
                  <a:pt x="241896" y="0"/>
                </a:moveTo>
                <a:cubicBezTo>
                  <a:pt x="239464" y="12159"/>
                  <a:pt x="240274" y="49448"/>
                  <a:pt x="237032" y="68093"/>
                </a:cubicBezTo>
                <a:cubicBezTo>
                  <a:pt x="233790" y="86738"/>
                  <a:pt x="228926" y="91602"/>
                  <a:pt x="217577" y="107004"/>
                </a:cubicBezTo>
                <a:cubicBezTo>
                  <a:pt x="206228" y="122406"/>
                  <a:pt x="202985" y="133755"/>
                  <a:pt x="168938" y="160506"/>
                </a:cubicBezTo>
                <a:cubicBezTo>
                  <a:pt x="134891" y="187257"/>
                  <a:pt x="13296" y="267510"/>
                  <a:pt x="13296" y="267510"/>
                </a:cubicBezTo>
                <a:cubicBezTo>
                  <a:pt x="-13455" y="286155"/>
                  <a:pt x="8432" y="272374"/>
                  <a:pt x="8432" y="272374"/>
                </a:cubicBezTo>
                <a:lnTo>
                  <a:pt x="8432" y="27237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8822652" y="2055063"/>
            <a:ext cx="833262" cy="118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2.29167E-6 1.11111E-6 L 0.02735 -0.10995 L 0.02735 0.04861 L 0.03086 0.08148 L 0.04323 0.10185 L 0.06341 0.10185 L 0.0793 0.0831 L 0.09427 0.03912 L 0.11107 -0.02523 L 0.11289 -0.1037 L 0.11289 0.05787 L 0.1138 0.08773 L 0.12435 0.10347 L 0.14193 0.10347 L 0.15964 0.07361 L 0.18347 -0.02199 L 0.19935 -0.08634 L 0.21433 -0.1037 L 0.23021 -0.09259 L 0.2319 0.11134 L 0.23281 0.02662 L 0.25222 -0.0456 L 0.27084 -0.08634 L 0.28841 -0.10208 L 0.3017 -0.10208 L 0.31849 -0.08171 L 0.32018 -0.04398 L 0.32018 0.06111 L 0.32279 0.08773 L 0.33073 0.10648 L 0.34584 0.10509 L 0.3625 0.08148 L 0.38542 1.11111E-6 L 0.45873 -0.08472 L 0.44193 -0.10046 L 0.42435 -0.10208 L 0.40495 -0.08958 L 0.38906 -0.05023 L 0.38542 0.0125 L 0.39167 0.06574 L 0.41459 0.0956 L 0.43229 0.09884 L 0.4543 0.0831 L 0.47188 0.02963 L 0.4737 -0.02986 L 0.46042 -0.08009 L 0.47461 -0.11134 L 0.4737 0.28704 L 0.46927 0.36389 L 0.45612 0.4125 L 0.4349 0.42986 L 0.41992 0.41088 L 0.41459 0.37639 L 0.42162 0.31204 L 0.44102 0.21643 L 0.50729 -0.00324 L 0.50729 -0.00301 " pathEditMode="relative" rAng="0" ptsTypes="AAAAAAAAAAAAAAAAAAAAAAAAAAAAAAAAAAAAAAAAAAAAAAAAAAAAAAAAA">
                                      <p:cBhvr>
                                        <p:cTn id="10" dur="22000" fill="hold"/>
                                        <p:tgtEl>
                                          <p:spTgt spid="59"/>
                                        </p:tgtEl>
                                        <p:attrNameLst>
                                          <p:attrName>ppt_x</p:attrName>
                                          <p:attrName>ppt_y</p:attrName>
                                        </p:attrNameLst>
                                      </p:cBhvr>
                                      <p:rCtr x="25365" y="15926"/>
                                    </p:animMotion>
                                  </p:childTnLst>
                                </p:cTn>
                              </p:par>
                              <p:par>
                                <p:cTn id="11" presetID="22" presetClass="entr" presetSubtype="4"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down)">
                                      <p:cBhvr>
                                        <p:cTn id="13" dur="750"/>
                                        <p:tgtEl>
                                          <p:spTgt spid="73"/>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74"/>
                                        </p:tgtEl>
                                        <p:attrNameLst>
                                          <p:attrName>style.visibility</p:attrName>
                                        </p:attrNameLst>
                                      </p:cBhvr>
                                      <p:to>
                                        <p:strVal val="visible"/>
                                      </p:to>
                                    </p:set>
                                    <p:animEffect transition="in" filter="wipe(up)">
                                      <p:cBhvr>
                                        <p:cTn id="16" dur="1700"/>
                                        <p:tgtEl>
                                          <p:spTgt spid="74"/>
                                        </p:tgtEl>
                                      </p:cBhvr>
                                    </p:animEffect>
                                  </p:childTnLst>
                                </p:cTn>
                              </p:par>
                              <p:par>
                                <p:cTn id="17" presetID="22" presetClass="entr" presetSubtype="8" fill="hold" grpId="0" nodeType="withEffect">
                                  <p:stCondLst>
                                    <p:cond delay="190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750"/>
                                        <p:tgtEl>
                                          <p:spTgt spid="75"/>
                                        </p:tgtEl>
                                      </p:cBhvr>
                                    </p:animEffect>
                                  </p:childTnLst>
                                </p:cTn>
                              </p:par>
                              <p:par>
                                <p:cTn id="20" presetID="22" presetClass="entr" presetSubtype="4" fill="hold" grpId="0" nodeType="withEffect">
                                  <p:stCondLst>
                                    <p:cond delay="2400"/>
                                  </p:stCondLst>
                                  <p:childTnLst>
                                    <p:set>
                                      <p:cBhvr>
                                        <p:cTn id="21" dur="1" fill="hold">
                                          <p:stCondLst>
                                            <p:cond delay="0"/>
                                          </p:stCondLst>
                                        </p:cTn>
                                        <p:tgtEl>
                                          <p:spTgt spid="76"/>
                                        </p:tgtEl>
                                        <p:attrNameLst>
                                          <p:attrName>style.visibility</p:attrName>
                                        </p:attrNameLst>
                                      </p:cBhvr>
                                      <p:to>
                                        <p:strVal val="visible"/>
                                      </p:to>
                                    </p:set>
                                    <p:animEffect transition="in" filter="wipe(down)">
                                      <p:cBhvr>
                                        <p:cTn id="22" dur="1500"/>
                                        <p:tgtEl>
                                          <p:spTgt spid="76"/>
                                        </p:tgtEl>
                                      </p:cBhvr>
                                    </p:animEffect>
                                  </p:childTnLst>
                                </p:cTn>
                              </p:par>
                              <p:par>
                                <p:cTn id="23" presetID="22" presetClass="entr" presetSubtype="1" fill="hold" grpId="0" nodeType="withEffect">
                                  <p:stCondLst>
                                    <p:cond delay="3900"/>
                                  </p:stCondLst>
                                  <p:childTnLst>
                                    <p:set>
                                      <p:cBhvr>
                                        <p:cTn id="24" dur="1" fill="hold">
                                          <p:stCondLst>
                                            <p:cond delay="0"/>
                                          </p:stCondLst>
                                        </p:cTn>
                                        <p:tgtEl>
                                          <p:spTgt spid="77"/>
                                        </p:tgtEl>
                                        <p:attrNameLst>
                                          <p:attrName>style.visibility</p:attrName>
                                        </p:attrNameLst>
                                      </p:cBhvr>
                                      <p:to>
                                        <p:strVal val="visible"/>
                                      </p:to>
                                    </p:set>
                                    <p:animEffect transition="in" filter="wipe(up)">
                                      <p:cBhvr>
                                        <p:cTn id="25" dur="1100"/>
                                        <p:tgtEl>
                                          <p:spTgt spid="77"/>
                                        </p:tgtEl>
                                      </p:cBhvr>
                                    </p:animEffect>
                                  </p:childTnLst>
                                </p:cTn>
                              </p:par>
                              <p:par>
                                <p:cTn id="26" presetID="22" presetClass="entr" presetSubtype="8" fill="hold" grpId="0" nodeType="withEffect">
                                  <p:stCondLst>
                                    <p:cond delay="4800"/>
                                  </p:stCondLst>
                                  <p:childTnLst>
                                    <p:set>
                                      <p:cBhvr>
                                        <p:cTn id="27" dur="1" fill="hold">
                                          <p:stCondLst>
                                            <p:cond delay="0"/>
                                          </p:stCondLst>
                                        </p:cTn>
                                        <p:tgtEl>
                                          <p:spTgt spid="78"/>
                                        </p:tgtEl>
                                        <p:attrNameLst>
                                          <p:attrName>style.visibility</p:attrName>
                                        </p:attrNameLst>
                                      </p:cBhvr>
                                      <p:to>
                                        <p:strVal val="visible"/>
                                      </p:to>
                                    </p:set>
                                    <p:animEffect transition="in" filter="wipe(left)">
                                      <p:cBhvr>
                                        <p:cTn id="28" dur="700"/>
                                        <p:tgtEl>
                                          <p:spTgt spid="78"/>
                                        </p:tgtEl>
                                      </p:cBhvr>
                                    </p:animEffect>
                                  </p:childTnLst>
                                </p:cTn>
                              </p:par>
                              <p:par>
                                <p:cTn id="29" presetID="22" presetClass="entr" presetSubtype="4" fill="hold" grpId="0" nodeType="withEffect">
                                  <p:stCondLst>
                                    <p:cond delay="5300"/>
                                  </p:stCondLst>
                                  <p:childTnLst>
                                    <p:set>
                                      <p:cBhvr>
                                        <p:cTn id="30" dur="1" fill="hold">
                                          <p:stCondLst>
                                            <p:cond delay="0"/>
                                          </p:stCondLst>
                                        </p:cTn>
                                        <p:tgtEl>
                                          <p:spTgt spid="71"/>
                                        </p:tgtEl>
                                        <p:attrNameLst>
                                          <p:attrName>style.visibility</p:attrName>
                                        </p:attrNameLst>
                                      </p:cBhvr>
                                      <p:to>
                                        <p:strVal val="visible"/>
                                      </p:to>
                                    </p:set>
                                    <p:animEffect transition="in" filter="wipe(down)">
                                      <p:cBhvr>
                                        <p:cTn id="31" dur="1250"/>
                                        <p:tgtEl>
                                          <p:spTgt spid="71"/>
                                        </p:tgtEl>
                                      </p:cBhvr>
                                    </p:animEffect>
                                  </p:childTnLst>
                                </p:cTn>
                              </p:par>
                              <p:par>
                                <p:cTn id="32" presetID="22" presetClass="entr" presetSubtype="8" fill="hold" grpId="0" nodeType="withEffect">
                                  <p:stCondLst>
                                    <p:cond delay="630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500"/>
                                        <p:tgtEl>
                                          <p:spTgt spid="64"/>
                                        </p:tgtEl>
                                      </p:cBhvr>
                                    </p:animEffect>
                                  </p:childTnLst>
                                </p:cTn>
                              </p:par>
                              <p:par>
                                <p:cTn id="35" presetID="22" presetClass="entr" presetSubtype="1" fill="hold" grpId="0" nodeType="withEffect">
                                  <p:stCondLst>
                                    <p:cond delay="660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1400"/>
                                        <p:tgtEl>
                                          <p:spTgt spid="65"/>
                                        </p:tgtEl>
                                      </p:cBhvr>
                                    </p:animEffect>
                                  </p:childTnLst>
                                </p:cTn>
                              </p:par>
                              <p:par>
                                <p:cTn id="38" presetID="22" presetClass="entr" presetSubtype="4" fill="hold" grpId="0" nodeType="withEffect">
                                  <p:stCondLst>
                                    <p:cond delay="810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1000"/>
                                        <p:tgtEl>
                                          <p:spTgt spid="66"/>
                                        </p:tgtEl>
                                      </p:cBhvr>
                                    </p:animEffect>
                                  </p:childTnLst>
                                </p:cTn>
                              </p:par>
                              <p:par>
                                <p:cTn id="41" presetID="22" presetClass="entr" presetSubtype="8" fill="hold" grpId="0" nodeType="withEffect">
                                  <p:stCondLst>
                                    <p:cond delay="890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700"/>
                                        <p:tgtEl>
                                          <p:spTgt spid="67"/>
                                        </p:tgtEl>
                                      </p:cBhvr>
                                    </p:animEffect>
                                  </p:childTnLst>
                                </p:cTn>
                              </p:par>
                              <p:par>
                                <p:cTn id="44" presetID="22" presetClass="entr" presetSubtype="1" fill="hold" grpId="0" nodeType="withEffect">
                                  <p:stCondLst>
                                    <p:cond delay="9400"/>
                                  </p:stCondLst>
                                  <p:childTnLst>
                                    <p:set>
                                      <p:cBhvr>
                                        <p:cTn id="45" dur="1" fill="hold">
                                          <p:stCondLst>
                                            <p:cond delay="0"/>
                                          </p:stCondLst>
                                        </p:cTn>
                                        <p:tgtEl>
                                          <p:spTgt spid="68"/>
                                        </p:tgtEl>
                                        <p:attrNameLst>
                                          <p:attrName>style.visibility</p:attrName>
                                        </p:attrNameLst>
                                      </p:cBhvr>
                                      <p:to>
                                        <p:strVal val="visible"/>
                                      </p:to>
                                    </p:set>
                                    <p:animEffect transition="in" filter="wipe(up)">
                                      <p:cBhvr>
                                        <p:cTn id="46" dur="1400"/>
                                        <p:tgtEl>
                                          <p:spTgt spid="68"/>
                                        </p:tgtEl>
                                      </p:cBhvr>
                                    </p:animEffect>
                                  </p:childTnLst>
                                </p:cTn>
                              </p:par>
                              <p:par>
                                <p:cTn id="47" presetID="22" presetClass="entr" presetSubtype="8" fill="hold" grpId="0" nodeType="withEffect">
                                  <p:stCondLst>
                                    <p:cond delay="10500"/>
                                  </p:stCondLst>
                                  <p:childTnLst>
                                    <p:set>
                                      <p:cBhvr>
                                        <p:cTn id="48" dur="1" fill="hold">
                                          <p:stCondLst>
                                            <p:cond delay="0"/>
                                          </p:stCondLst>
                                        </p:cTn>
                                        <p:tgtEl>
                                          <p:spTgt spid="69"/>
                                        </p:tgtEl>
                                        <p:attrNameLst>
                                          <p:attrName>style.visibility</p:attrName>
                                        </p:attrNameLst>
                                      </p:cBhvr>
                                      <p:to>
                                        <p:strVal val="visible"/>
                                      </p:to>
                                    </p:set>
                                    <p:animEffect transition="in" filter="wipe(left)">
                                      <p:cBhvr>
                                        <p:cTn id="49" dur="500"/>
                                        <p:tgtEl>
                                          <p:spTgt spid="69"/>
                                        </p:tgtEl>
                                      </p:cBhvr>
                                    </p:animEffect>
                                  </p:childTnLst>
                                </p:cTn>
                              </p:par>
                              <p:par>
                                <p:cTn id="50" presetID="22" presetClass="entr" presetSubtype="4" fill="hold" grpId="0" nodeType="withEffect">
                                  <p:stCondLst>
                                    <p:cond delay="1080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750"/>
                                        <p:tgtEl>
                                          <p:spTgt spid="70"/>
                                        </p:tgtEl>
                                      </p:cBhvr>
                                    </p:animEffect>
                                  </p:childTnLst>
                                </p:cTn>
                              </p:par>
                              <p:par>
                                <p:cTn id="53" presetID="22" presetClass="entr" presetSubtype="2" fill="hold" grpId="0" nodeType="withEffect">
                                  <p:stCondLst>
                                    <p:cond delay="12100"/>
                                  </p:stCondLst>
                                  <p:childTnLst>
                                    <p:set>
                                      <p:cBhvr>
                                        <p:cTn id="54" dur="1" fill="hold">
                                          <p:stCondLst>
                                            <p:cond delay="0"/>
                                          </p:stCondLst>
                                        </p:cTn>
                                        <p:tgtEl>
                                          <p:spTgt spid="24"/>
                                        </p:tgtEl>
                                        <p:attrNameLst>
                                          <p:attrName>style.visibility</p:attrName>
                                        </p:attrNameLst>
                                      </p:cBhvr>
                                      <p:to>
                                        <p:strVal val="visible"/>
                                      </p:to>
                                    </p:set>
                                    <p:animEffect transition="in" filter="wipe(right)">
                                      <p:cBhvr>
                                        <p:cTn id="55" dur="600"/>
                                        <p:tgtEl>
                                          <p:spTgt spid="24"/>
                                        </p:tgtEl>
                                      </p:cBhvr>
                                    </p:animEffect>
                                  </p:childTnLst>
                                </p:cTn>
                              </p:par>
                              <p:par>
                                <p:cTn id="56" presetID="18" presetClass="entr" presetSubtype="12" fill="hold" grpId="0" nodeType="withEffect">
                                  <p:stCondLst>
                                    <p:cond delay="12400"/>
                                  </p:stCondLst>
                                  <p:childTnLst>
                                    <p:set>
                                      <p:cBhvr>
                                        <p:cTn id="57" dur="1" fill="hold">
                                          <p:stCondLst>
                                            <p:cond delay="0"/>
                                          </p:stCondLst>
                                        </p:cTn>
                                        <p:tgtEl>
                                          <p:spTgt spid="25"/>
                                        </p:tgtEl>
                                        <p:attrNameLst>
                                          <p:attrName>style.visibility</p:attrName>
                                        </p:attrNameLst>
                                      </p:cBhvr>
                                      <p:to>
                                        <p:strVal val="visible"/>
                                      </p:to>
                                    </p:set>
                                    <p:animEffect transition="in" filter="strips(downLeft)">
                                      <p:cBhvr>
                                        <p:cTn id="58" dur="1100"/>
                                        <p:tgtEl>
                                          <p:spTgt spid="25"/>
                                        </p:tgtEl>
                                      </p:cBhvr>
                                    </p:animEffect>
                                  </p:childTnLst>
                                </p:cTn>
                              </p:par>
                              <p:par>
                                <p:cTn id="59" presetID="18" presetClass="entr" presetSubtype="6" fill="hold" grpId="0" nodeType="withEffect">
                                  <p:stCondLst>
                                    <p:cond delay="13300"/>
                                  </p:stCondLst>
                                  <p:childTnLst>
                                    <p:set>
                                      <p:cBhvr>
                                        <p:cTn id="60" dur="1" fill="hold">
                                          <p:stCondLst>
                                            <p:cond delay="0"/>
                                          </p:stCondLst>
                                        </p:cTn>
                                        <p:tgtEl>
                                          <p:spTgt spid="26"/>
                                        </p:tgtEl>
                                        <p:attrNameLst>
                                          <p:attrName>style.visibility</p:attrName>
                                        </p:attrNameLst>
                                      </p:cBhvr>
                                      <p:to>
                                        <p:strVal val="visible"/>
                                      </p:to>
                                    </p:set>
                                    <p:animEffect transition="in" filter="strips(downRight)">
                                      <p:cBhvr>
                                        <p:cTn id="61" dur="1000"/>
                                        <p:tgtEl>
                                          <p:spTgt spid="26"/>
                                        </p:tgtEl>
                                      </p:cBhvr>
                                    </p:animEffect>
                                  </p:childTnLst>
                                </p:cTn>
                              </p:par>
                              <p:par>
                                <p:cTn id="62" presetID="18" presetClass="entr" presetSubtype="3" fill="hold" grpId="0" nodeType="withEffect">
                                  <p:stCondLst>
                                    <p:cond delay="14100"/>
                                  </p:stCondLst>
                                  <p:childTnLst>
                                    <p:set>
                                      <p:cBhvr>
                                        <p:cTn id="63" dur="1" fill="hold">
                                          <p:stCondLst>
                                            <p:cond delay="0"/>
                                          </p:stCondLst>
                                        </p:cTn>
                                        <p:tgtEl>
                                          <p:spTgt spid="27"/>
                                        </p:tgtEl>
                                        <p:attrNameLst>
                                          <p:attrName>style.visibility</p:attrName>
                                        </p:attrNameLst>
                                      </p:cBhvr>
                                      <p:to>
                                        <p:strVal val="visible"/>
                                      </p:to>
                                    </p:set>
                                    <p:animEffect transition="in" filter="strips(upRight)">
                                      <p:cBhvr>
                                        <p:cTn id="64" dur="1000"/>
                                        <p:tgtEl>
                                          <p:spTgt spid="27"/>
                                        </p:tgtEl>
                                      </p:cBhvr>
                                    </p:animEffect>
                                  </p:childTnLst>
                                </p:cTn>
                              </p:par>
                              <p:par>
                                <p:cTn id="65" presetID="18" presetClass="entr" presetSubtype="9" fill="hold" grpId="0" nodeType="withEffect">
                                  <p:stCondLst>
                                    <p:cond delay="14900"/>
                                  </p:stCondLst>
                                  <p:childTnLst>
                                    <p:set>
                                      <p:cBhvr>
                                        <p:cTn id="66" dur="1" fill="hold">
                                          <p:stCondLst>
                                            <p:cond delay="0"/>
                                          </p:stCondLst>
                                        </p:cTn>
                                        <p:tgtEl>
                                          <p:spTgt spid="28"/>
                                        </p:tgtEl>
                                        <p:attrNameLst>
                                          <p:attrName>style.visibility</p:attrName>
                                        </p:attrNameLst>
                                      </p:cBhvr>
                                      <p:to>
                                        <p:strVal val="visible"/>
                                      </p:to>
                                    </p:set>
                                    <p:animEffect transition="in" filter="strips(upLeft)">
                                      <p:cBhvr>
                                        <p:cTn id="67" dur="750"/>
                                        <p:tgtEl>
                                          <p:spTgt spid="28"/>
                                        </p:tgtEl>
                                      </p:cBhvr>
                                    </p:animEffect>
                                  </p:childTnLst>
                                </p:cTn>
                              </p:par>
                              <p:par>
                                <p:cTn id="68" presetID="22" presetClass="entr" presetSubtype="1" fill="hold" grpId="0" nodeType="withEffect">
                                  <p:stCondLst>
                                    <p:cond delay="1540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3000"/>
                                        <p:tgtEl>
                                          <p:spTgt spid="29"/>
                                        </p:tgtEl>
                                      </p:cBhvr>
                                    </p:animEffect>
                                  </p:childTnLst>
                                </p:cTn>
                              </p:par>
                              <p:par>
                                <p:cTn id="71" presetID="18" presetClass="entr" presetSubtype="12" fill="hold" grpId="0" nodeType="withEffect">
                                  <p:stCondLst>
                                    <p:cond delay="18100"/>
                                  </p:stCondLst>
                                  <p:childTnLst>
                                    <p:set>
                                      <p:cBhvr>
                                        <p:cTn id="72" dur="1" fill="hold">
                                          <p:stCondLst>
                                            <p:cond delay="0"/>
                                          </p:stCondLst>
                                        </p:cTn>
                                        <p:tgtEl>
                                          <p:spTgt spid="30"/>
                                        </p:tgtEl>
                                        <p:attrNameLst>
                                          <p:attrName>style.visibility</p:attrName>
                                        </p:attrNameLst>
                                      </p:cBhvr>
                                      <p:to>
                                        <p:strVal val="visible"/>
                                      </p:to>
                                    </p:set>
                                    <p:animEffect transition="in" filter="strips(downLeft)">
                                      <p:cBhvr>
                                        <p:cTn id="73" dur="1250"/>
                                        <p:tgtEl>
                                          <p:spTgt spid="30"/>
                                        </p:tgtEl>
                                      </p:cBhvr>
                                    </p:animEffect>
                                  </p:childTnLst>
                                </p:cTn>
                              </p:par>
                              <p:par>
                                <p:cTn id="74" presetID="18" presetClass="entr" presetSubtype="3" fill="hold" grpId="0" nodeType="withEffect">
                                  <p:stCondLst>
                                    <p:cond delay="19100"/>
                                  </p:stCondLst>
                                  <p:childTnLst>
                                    <p:set>
                                      <p:cBhvr>
                                        <p:cTn id="75" dur="1" fill="hold">
                                          <p:stCondLst>
                                            <p:cond delay="0"/>
                                          </p:stCondLst>
                                        </p:cTn>
                                        <p:tgtEl>
                                          <p:spTgt spid="31"/>
                                        </p:tgtEl>
                                        <p:attrNameLst>
                                          <p:attrName>style.visibility</p:attrName>
                                        </p:attrNameLst>
                                      </p:cBhvr>
                                      <p:to>
                                        <p:strVal val="visible"/>
                                      </p:to>
                                    </p:set>
                                    <p:animEffect transition="in" filter="strips(upRight)">
                                      <p:cBhvr>
                                        <p:cTn id="76" dur="3250"/>
                                        <p:tgtEl>
                                          <p:spTgt spid="31"/>
                                        </p:tgtEl>
                                      </p:cBhvr>
                                    </p:animEffect>
                                  </p:childTnLst>
                                </p:cTn>
                              </p:par>
                              <p:par>
                                <p:cTn id="77" presetID="1" presetClass="exit" presetSubtype="0" fill="hold" nodeType="withEffect">
                                  <p:stCondLst>
                                    <p:cond delay="22400"/>
                                  </p:stCondLst>
                                  <p:childTnLst>
                                    <p:set>
                                      <p:cBhvr>
                                        <p:cTn id="78" dur="1" fill="hold">
                                          <p:stCondLst>
                                            <p:cond delay="0"/>
                                          </p:stCondLst>
                                        </p:cTn>
                                        <p:tgtEl>
                                          <p:spTgt spid="59"/>
                                        </p:tgtEl>
                                        <p:attrNameLst>
                                          <p:attrName>style.visibility</p:attrName>
                                        </p:attrNameLst>
                                      </p:cBhvr>
                                      <p:to>
                                        <p:strVal val="hidden"/>
                                      </p:to>
                                    </p:set>
                                  </p:childTnLst>
                                </p:cTn>
                              </p:par>
                              <p:par>
                                <p:cTn id="79" presetID="1" presetClass="entr" presetSubtype="0" fill="hold" nodeType="withEffect">
                                  <p:stCondLst>
                                    <p:cond delay="22500"/>
                                  </p:stCondLst>
                                  <p:childTnLst>
                                    <p:set>
                                      <p:cBhvr>
                                        <p:cTn id="80" dur="1" fill="hold">
                                          <p:stCondLst>
                                            <p:cond delay="0"/>
                                          </p:stCondLst>
                                        </p:cTn>
                                        <p:tgtEl>
                                          <p:spTgt spid="52"/>
                                        </p:tgtEl>
                                        <p:attrNameLst>
                                          <p:attrName>style.visibility</p:attrName>
                                        </p:attrNameLst>
                                      </p:cBhvr>
                                      <p:to>
                                        <p:strVal val="visible"/>
                                      </p:to>
                                    </p:set>
                                  </p:childTnLst>
                                </p:cTn>
                              </p:par>
                              <p:par>
                                <p:cTn id="81" presetID="0" presetClass="path" presetSubtype="0" fill="hold" nodeType="withEffect">
                                  <p:stCondLst>
                                    <p:cond delay="22500"/>
                                  </p:stCondLst>
                                  <p:childTnLst>
                                    <p:animMotion origin="layout" path="M 0.00209 -0.00301 L -0.3901 -0.12801 L -0.38072 -0.13357 L -0.36978 -0.12523 L -0.36822 -0.11135 L -0.37135 -0.09746 L -0.38228 -0.08357 L -0.3901 -0.07246 " pathEditMode="relative" ptsTypes="AAAAAAAA">
                                      <p:cBhvr>
                                        <p:cTn id="82" dur="3300" fill="hold"/>
                                        <p:tgtEl>
                                          <p:spTgt spid="52"/>
                                        </p:tgtEl>
                                        <p:attrNameLst>
                                          <p:attrName>ppt_x</p:attrName>
                                          <p:attrName>ppt_y</p:attrName>
                                        </p:attrNameLst>
                                      </p:cBhvr>
                                    </p:animMotion>
                                  </p:childTnLst>
                                </p:cTn>
                              </p:par>
                              <p:par>
                                <p:cTn id="83" presetID="22" presetClass="entr" presetSubtype="8" fill="hold" grpId="0" nodeType="withEffect">
                                  <p:stCondLst>
                                    <p:cond delay="25100"/>
                                  </p:stCondLst>
                                  <p:childTnLst>
                                    <p:set>
                                      <p:cBhvr>
                                        <p:cTn id="84" dur="1" fill="hold">
                                          <p:stCondLst>
                                            <p:cond delay="0"/>
                                          </p:stCondLst>
                                        </p:cTn>
                                        <p:tgtEl>
                                          <p:spTgt spid="50"/>
                                        </p:tgtEl>
                                        <p:attrNameLst>
                                          <p:attrName>style.visibility</p:attrName>
                                        </p:attrNameLst>
                                      </p:cBhvr>
                                      <p:to>
                                        <p:strVal val="visible"/>
                                      </p:to>
                                    </p:set>
                                    <p:animEffect transition="in" filter="wipe(left)">
                                      <p:cBhvr>
                                        <p:cTn id="85" dur="500"/>
                                        <p:tgtEl>
                                          <p:spTgt spid="50"/>
                                        </p:tgtEl>
                                      </p:cBhvr>
                                    </p:animEffect>
                                  </p:childTnLst>
                                </p:cTn>
                              </p:par>
                              <p:par>
                                <p:cTn id="86" presetID="22" presetClass="entr" presetSubtype="1" fill="hold" grpId="0" nodeType="withEffect">
                                  <p:stCondLst>
                                    <p:cond delay="25300"/>
                                  </p:stCondLst>
                                  <p:childTnLst>
                                    <p:set>
                                      <p:cBhvr>
                                        <p:cTn id="87" dur="1" fill="hold">
                                          <p:stCondLst>
                                            <p:cond delay="0"/>
                                          </p:stCondLst>
                                        </p:cTn>
                                        <p:tgtEl>
                                          <p:spTgt spid="51"/>
                                        </p:tgtEl>
                                        <p:attrNameLst>
                                          <p:attrName>style.visibility</p:attrName>
                                        </p:attrNameLst>
                                      </p:cBhvr>
                                      <p:to>
                                        <p:strVal val="visible"/>
                                      </p:to>
                                    </p:set>
                                    <p:animEffect transition="in" filter="wipe(up)">
                                      <p:cBhvr>
                                        <p:cTn id="88" dur="500"/>
                                        <p:tgtEl>
                                          <p:spTgt spid="51"/>
                                        </p:tgtEl>
                                      </p:cBhvr>
                                    </p:animEffect>
                                  </p:childTnLst>
                                </p:cTn>
                              </p:par>
                              <p:par>
                                <p:cTn id="89" presetID="47" presetClass="exit" presetSubtype="0" fill="hold" nodeType="withEffect">
                                  <p:stCondLst>
                                    <p:cond delay="27000"/>
                                  </p:stCondLst>
                                  <p:childTnLst>
                                    <p:animEffect transition="out" filter="fade">
                                      <p:cBhvr>
                                        <p:cTn id="90" dur="1000"/>
                                        <p:tgtEl>
                                          <p:spTgt spid="52"/>
                                        </p:tgtEl>
                                      </p:cBhvr>
                                    </p:animEffect>
                                    <p:anim calcmode="lin" valueType="num">
                                      <p:cBhvr>
                                        <p:cTn id="91" dur="1000"/>
                                        <p:tgtEl>
                                          <p:spTgt spid="52"/>
                                        </p:tgtEl>
                                        <p:attrNameLst>
                                          <p:attrName>ppt_x</p:attrName>
                                        </p:attrNameLst>
                                      </p:cBhvr>
                                      <p:tavLst>
                                        <p:tav tm="0">
                                          <p:val>
                                            <p:strVal val="ppt_x"/>
                                          </p:val>
                                        </p:tav>
                                        <p:tav tm="100000">
                                          <p:val>
                                            <p:strVal val="ppt_x"/>
                                          </p:val>
                                        </p:tav>
                                      </p:tavLst>
                                    </p:anim>
                                    <p:anim calcmode="lin" valueType="num">
                                      <p:cBhvr>
                                        <p:cTn id="92" dur="1000"/>
                                        <p:tgtEl>
                                          <p:spTgt spid="52"/>
                                        </p:tgtEl>
                                        <p:attrNameLst>
                                          <p:attrName>ppt_y</p:attrName>
                                        </p:attrNameLst>
                                      </p:cBhvr>
                                      <p:tavLst>
                                        <p:tav tm="0">
                                          <p:val>
                                            <p:strVal val="ppt_y"/>
                                          </p:val>
                                        </p:tav>
                                        <p:tav tm="100000">
                                          <p:val>
                                            <p:strVal val="ppt_y-.1"/>
                                          </p:val>
                                        </p:tav>
                                      </p:tavLst>
                                    </p:anim>
                                    <p:set>
                                      <p:cBhvr>
                                        <p:cTn id="93"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P spid="74" grpId="0" animBg="1"/>
      <p:bldP spid="75" grpId="0" animBg="1"/>
      <p:bldP spid="76" grpId="0" animBg="1"/>
      <p:bldP spid="77" grpId="0" animBg="1"/>
      <p:bldP spid="78" grpId="0" animBg="1"/>
      <p:bldP spid="50"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2"/>
          <a:srcRect l="32245" t="39665" r="39298" b="25263"/>
          <a:stretch/>
        </p:blipFill>
        <p:spPr>
          <a:xfrm>
            <a:off x="4091348" y="1787611"/>
            <a:ext cx="4478219" cy="3131280"/>
          </a:xfrm>
          <a:prstGeom prst="rect">
            <a:avLst/>
          </a:prstGeom>
        </p:spPr>
      </p:pic>
      <p:sp>
        <p:nvSpPr>
          <p:cNvPr id="7" name="TextBox 6"/>
          <p:cNvSpPr txBox="1"/>
          <p:nvPr/>
        </p:nvSpPr>
        <p:spPr>
          <a:xfrm>
            <a:off x="4462891" y="1540690"/>
            <a:ext cx="3468734" cy="4616648"/>
          </a:xfrm>
          <a:prstGeom prst="rect">
            <a:avLst/>
          </a:prstGeom>
          <a:noFill/>
        </p:spPr>
        <p:txBody>
          <a:bodyPr wrap="square" rtlCol="0">
            <a:spAutoFit/>
          </a:bodyPr>
          <a:lstStyle/>
          <a:p>
            <a:r>
              <a:rPr lang="en-US" sz="29400" dirty="0" smtClean="0">
                <a:ln>
                  <a:solidFill>
                    <a:schemeClr val="bg1">
                      <a:lumMod val="85000"/>
                    </a:schemeClr>
                  </a:solidFill>
                </a:ln>
                <a:solidFill>
                  <a:schemeClr val="bg1">
                    <a:lumMod val="75000"/>
                  </a:schemeClr>
                </a:solidFill>
                <a:latin typeface="HP001 5 hàng" panose="020B0603050302020204" pitchFamily="34" charset="-93"/>
              </a:rPr>
              <a:t>Ŕ‼ </a:t>
            </a:r>
            <a:endParaRPr lang="vi-VN" sz="29400" dirty="0">
              <a:ln>
                <a:solidFill>
                  <a:schemeClr val="bg1">
                    <a:lumMod val="85000"/>
                  </a:schemeClr>
                </a:solidFill>
              </a:ln>
              <a:solidFill>
                <a:schemeClr val="bg1">
                  <a:lumMod val="75000"/>
                </a:schemeClr>
              </a:solidFill>
            </a:endParaRPr>
          </a:p>
        </p:txBody>
      </p:sp>
      <p:sp>
        <p:nvSpPr>
          <p:cNvPr id="16" name="Freeform 15"/>
          <p:cNvSpPr/>
          <p:nvPr/>
        </p:nvSpPr>
        <p:spPr>
          <a:xfrm>
            <a:off x="7180654" y="3420087"/>
            <a:ext cx="394447" cy="181065"/>
          </a:xfrm>
          <a:custGeom>
            <a:avLst/>
            <a:gdLst>
              <a:gd name="connsiteX0" fmla="*/ 394447 w 394447"/>
              <a:gd name="connsiteY0" fmla="*/ 181951 h 181951"/>
              <a:gd name="connsiteX1" fmla="*/ 292847 w 394447"/>
              <a:gd name="connsiteY1" fmla="*/ 98280 h 181951"/>
              <a:gd name="connsiteX2" fmla="*/ 191247 w 394447"/>
              <a:gd name="connsiteY2" fmla="*/ 38515 h 181951"/>
              <a:gd name="connsiteX3" fmla="*/ 89647 w 394447"/>
              <a:gd name="connsiteY3" fmla="*/ 2656 h 181951"/>
              <a:gd name="connsiteX4" fmla="*/ 0 w 394447"/>
              <a:gd name="connsiteY4" fmla="*/ 2656 h 181951"/>
              <a:gd name="connsiteX5" fmla="*/ 0 w 394447"/>
              <a:gd name="connsiteY5" fmla="*/ 2656 h 181951"/>
              <a:gd name="connsiteX0" fmla="*/ 394447 w 394447"/>
              <a:gd name="connsiteY0" fmla="*/ 181951 h 181951"/>
              <a:gd name="connsiteX1" fmla="*/ 292847 w 394447"/>
              <a:gd name="connsiteY1" fmla="*/ 80350 h 181951"/>
              <a:gd name="connsiteX2" fmla="*/ 191247 w 394447"/>
              <a:gd name="connsiteY2" fmla="*/ 38515 h 181951"/>
              <a:gd name="connsiteX3" fmla="*/ 89647 w 394447"/>
              <a:gd name="connsiteY3" fmla="*/ 2656 h 181951"/>
              <a:gd name="connsiteX4" fmla="*/ 0 w 394447"/>
              <a:gd name="connsiteY4" fmla="*/ 2656 h 181951"/>
              <a:gd name="connsiteX5" fmla="*/ 0 w 394447"/>
              <a:gd name="connsiteY5" fmla="*/ 2656 h 181951"/>
              <a:gd name="connsiteX0" fmla="*/ 394447 w 394447"/>
              <a:gd name="connsiteY0" fmla="*/ 181951 h 181951"/>
              <a:gd name="connsiteX1" fmla="*/ 292847 w 394447"/>
              <a:gd name="connsiteY1" fmla="*/ 86327 h 181951"/>
              <a:gd name="connsiteX2" fmla="*/ 191247 w 394447"/>
              <a:gd name="connsiteY2" fmla="*/ 38515 h 181951"/>
              <a:gd name="connsiteX3" fmla="*/ 89647 w 394447"/>
              <a:gd name="connsiteY3" fmla="*/ 2656 h 181951"/>
              <a:gd name="connsiteX4" fmla="*/ 0 w 394447"/>
              <a:gd name="connsiteY4" fmla="*/ 2656 h 181951"/>
              <a:gd name="connsiteX5" fmla="*/ 0 w 394447"/>
              <a:gd name="connsiteY5" fmla="*/ 2656 h 181951"/>
              <a:gd name="connsiteX0" fmla="*/ 394447 w 394447"/>
              <a:gd name="connsiteY0" fmla="*/ 180623 h 180623"/>
              <a:gd name="connsiteX1" fmla="*/ 292847 w 394447"/>
              <a:gd name="connsiteY1" fmla="*/ 84999 h 180623"/>
              <a:gd name="connsiteX2" fmla="*/ 191247 w 394447"/>
              <a:gd name="connsiteY2" fmla="*/ 19257 h 180623"/>
              <a:gd name="connsiteX3" fmla="*/ 89647 w 394447"/>
              <a:gd name="connsiteY3" fmla="*/ 1328 h 180623"/>
              <a:gd name="connsiteX4" fmla="*/ 0 w 394447"/>
              <a:gd name="connsiteY4" fmla="*/ 1328 h 180623"/>
              <a:gd name="connsiteX5" fmla="*/ 0 w 394447"/>
              <a:gd name="connsiteY5" fmla="*/ 1328 h 180623"/>
              <a:gd name="connsiteX0" fmla="*/ 394447 w 394447"/>
              <a:gd name="connsiteY0" fmla="*/ 181065 h 181065"/>
              <a:gd name="connsiteX1" fmla="*/ 292847 w 394447"/>
              <a:gd name="connsiteY1" fmla="*/ 85441 h 181065"/>
              <a:gd name="connsiteX2" fmla="*/ 191247 w 394447"/>
              <a:gd name="connsiteY2" fmla="*/ 25676 h 181065"/>
              <a:gd name="connsiteX3" fmla="*/ 89647 w 394447"/>
              <a:gd name="connsiteY3" fmla="*/ 1770 h 181065"/>
              <a:gd name="connsiteX4" fmla="*/ 0 w 394447"/>
              <a:gd name="connsiteY4" fmla="*/ 1770 h 181065"/>
              <a:gd name="connsiteX5" fmla="*/ 0 w 394447"/>
              <a:gd name="connsiteY5" fmla="*/ 1770 h 18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7" h="181065">
                <a:moveTo>
                  <a:pt x="394447" y="181065"/>
                </a:moveTo>
                <a:cubicBezTo>
                  <a:pt x="360580" y="151182"/>
                  <a:pt x="326714" y="111339"/>
                  <a:pt x="292847" y="85441"/>
                </a:cubicBezTo>
                <a:cubicBezTo>
                  <a:pt x="258980" y="59543"/>
                  <a:pt x="225114" y="39621"/>
                  <a:pt x="191247" y="25676"/>
                </a:cubicBezTo>
                <a:cubicBezTo>
                  <a:pt x="157380" y="11731"/>
                  <a:pt x="121522" y="5754"/>
                  <a:pt x="89647" y="1770"/>
                </a:cubicBezTo>
                <a:cubicBezTo>
                  <a:pt x="57773" y="-2214"/>
                  <a:pt x="0" y="1770"/>
                  <a:pt x="0" y="1770"/>
                </a:cubicBezTo>
                <a:lnTo>
                  <a:pt x="0" y="177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reeform 16"/>
          <p:cNvSpPr/>
          <p:nvPr/>
        </p:nvSpPr>
        <p:spPr>
          <a:xfrm>
            <a:off x="6690339" y="3419309"/>
            <a:ext cx="496504" cy="1010023"/>
          </a:xfrm>
          <a:custGeom>
            <a:avLst/>
            <a:gdLst>
              <a:gd name="connsiteX0" fmla="*/ 480331 w 480331"/>
              <a:gd name="connsiteY0" fmla="*/ 0 h 1004047"/>
              <a:gd name="connsiteX1" fmla="*/ 408613 w 480331"/>
              <a:gd name="connsiteY1" fmla="*/ 17929 h 1004047"/>
              <a:gd name="connsiteX2" fmla="*/ 307013 w 480331"/>
              <a:gd name="connsiteY2" fmla="*/ 59765 h 1004047"/>
              <a:gd name="connsiteX3" fmla="*/ 199437 w 480331"/>
              <a:gd name="connsiteY3" fmla="*/ 155388 h 1004047"/>
              <a:gd name="connsiteX4" fmla="*/ 127719 w 480331"/>
              <a:gd name="connsiteY4" fmla="*/ 256988 h 1004047"/>
              <a:gd name="connsiteX5" fmla="*/ 44048 w 480331"/>
              <a:gd name="connsiteY5" fmla="*/ 430306 h 1004047"/>
              <a:gd name="connsiteX6" fmla="*/ 14166 w 480331"/>
              <a:gd name="connsiteY6" fmla="*/ 555812 h 1004047"/>
              <a:gd name="connsiteX7" fmla="*/ 2213 w 480331"/>
              <a:gd name="connsiteY7" fmla="*/ 663388 h 1004047"/>
              <a:gd name="connsiteX8" fmla="*/ 2213 w 480331"/>
              <a:gd name="connsiteY8" fmla="*/ 753035 h 1004047"/>
              <a:gd name="connsiteX9" fmla="*/ 2213 w 480331"/>
              <a:gd name="connsiteY9" fmla="*/ 860612 h 1004047"/>
              <a:gd name="connsiteX10" fmla="*/ 32095 w 480331"/>
              <a:gd name="connsiteY10" fmla="*/ 962212 h 1004047"/>
              <a:gd name="connsiteX11" fmla="*/ 44048 w 480331"/>
              <a:gd name="connsiteY11" fmla="*/ 1004047 h 1004047"/>
              <a:gd name="connsiteX12" fmla="*/ 44048 w 480331"/>
              <a:gd name="connsiteY12" fmla="*/ 1004047 h 1004047"/>
              <a:gd name="connsiteX0" fmla="*/ 480331 w 480331"/>
              <a:gd name="connsiteY0" fmla="*/ 0 h 1004047"/>
              <a:gd name="connsiteX1" fmla="*/ 408613 w 480331"/>
              <a:gd name="connsiteY1" fmla="*/ 17929 h 1004047"/>
              <a:gd name="connsiteX2" fmla="*/ 307013 w 480331"/>
              <a:gd name="connsiteY2" fmla="*/ 59765 h 1004047"/>
              <a:gd name="connsiteX3" fmla="*/ 199437 w 480331"/>
              <a:gd name="connsiteY3" fmla="*/ 155388 h 1004047"/>
              <a:gd name="connsiteX4" fmla="*/ 109790 w 480331"/>
              <a:gd name="connsiteY4" fmla="*/ 256988 h 1004047"/>
              <a:gd name="connsiteX5" fmla="*/ 44048 w 480331"/>
              <a:gd name="connsiteY5" fmla="*/ 430306 h 1004047"/>
              <a:gd name="connsiteX6" fmla="*/ 14166 w 480331"/>
              <a:gd name="connsiteY6" fmla="*/ 555812 h 1004047"/>
              <a:gd name="connsiteX7" fmla="*/ 2213 w 480331"/>
              <a:gd name="connsiteY7" fmla="*/ 663388 h 1004047"/>
              <a:gd name="connsiteX8" fmla="*/ 2213 w 480331"/>
              <a:gd name="connsiteY8" fmla="*/ 753035 h 1004047"/>
              <a:gd name="connsiteX9" fmla="*/ 2213 w 480331"/>
              <a:gd name="connsiteY9" fmla="*/ 860612 h 1004047"/>
              <a:gd name="connsiteX10" fmla="*/ 32095 w 480331"/>
              <a:gd name="connsiteY10" fmla="*/ 962212 h 1004047"/>
              <a:gd name="connsiteX11" fmla="*/ 44048 w 480331"/>
              <a:gd name="connsiteY11" fmla="*/ 1004047 h 1004047"/>
              <a:gd name="connsiteX12" fmla="*/ 44048 w 480331"/>
              <a:gd name="connsiteY12" fmla="*/ 1004047 h 1004047"/>
              <a:gd name="connsiteX0" fmla="*/ 480331 w 480331"/>
              <a:gd name="connsiteY0" fmla="*/ 0 h 1004047"/>
              <a:gd name="connsiteX1" fmla="*/ 408613 w 480331"/>
              <a:gd name="connsiteY1" fmla="*/ 17929 h 1004047"/>
              <a:gd name="connsiteX2" fmla="*/ 307013 w 480331"/>
              <a:gd name="connsiteY2" fmla="*/ 59765 h 1004047"/>
              <a:gd name="connsiteX3" fmla="*/ 199437 w 480331"/>
              <a:gd name="connsiteY3" fmla="*/ 155388 h 1004047"/>
              <a:gd name="connsiteX4" fmla="*/ 109790 w 480331"/>
              <a:gd name="connsiteY4" fmla="*/ 256988 h 1004047"/>
              <a:gd name="connsiteX5" fmla="*/ 38072 w 480331"/>
              <a:gd name="connsiteY5" fmla="*/ 430306 h 1004047"/>
              <a:gd name="connsiteX6" fmla="*/ 14166 w 480331"/>
              <a:gd name="connsiteY6" fmla="*/ 555812 h 1004047"/>
              <a:gd name="connsiteX7" fmla="*/ 2213 w 480331"/>
              <a:gd name="connsiteY7" fmla="*/ 663388 h 1004047"/>
              <a:gd name="connsiteX8" fmla="*/ 2213 w 480331"/>
              <a:gd name="connsiteY8" fmla="*/ 753035 h 1004047"/>
              <a:gd name="connsiteX9" fmla="*/ 2213 w 480331"/>
              <a:gd name="connsiteY9" fmla="*/ 860612 h 1004047"/>
              <a:gd name="connsiteX10" fmla="*/ 32095 w 480331"/>
              <a:gd name="connsiteY10" fmla="*/ 962212 h 1004047"/>
              <a:gd name="connsiteX11" fmla="*/ 44048 w 480331"/>
              <a:gd name="connsiteY11" fmla="*/ 1004047 h 1004047"/>
              <a:gd name="connsiteX12" fmla="*/ 44048 w 480331"/>
              <a:gd name="connsiteY12" fmla="*/ 1004047 h 1004047"/>
              <a:gd name="connsiteX0" fmla="*/ 480773 w 480773"/>
              <a:gd name="connsiteY0" fmla="*/ 0 h 1004047"/>
              <a:gd name="connsiteX1" fmla="*/ 409055 w 480773"/>
              <a:gd name="connsiteY1" fmla="*/ 17929 h 1004047"/>
              <a:gd name="connsiteX2" fmla="*/ 307455 w 480773"/>
              <a:gd name="connsiteY2" fmla="*/ 59765 h 1004047"/>
              <a:gd name="connsiteX3" fmla="*/ 199879 w 480773"/>
              <a:gd name="connsiteY3" fmla="*/ 155388 h 1004047"/>
              <a:gd name="connsiteX4" fmla="*/ 110232 w 480773"/>
              <a:gd name="connsiteY4" fmla="*/ 256988 h 1004047"/>
              <a:gd name="connsiteX5" fmla="*/ 38514 w 480773"/>
              <a:gd name="connsiteY5" fmla="*/ 430306 h 1004047"/>
              <a:gd name="connsiteX6" fmla="*/ 2656 w 480773"/>
              <a:gd name="connsiteY6" fmla="*/ 555812 h 1004047"/>
              <a:gd name="connsiteX7" fmla="*/ 2655 w 480773"/>
              <a:gd name="connsiteY7" fmla="*/ 663388 h 1004047"/>
              <a:gd name="connsiteX8" fmla="*/ 2655 w 480773"/>
              <a:gd name="connsiteY8" fmla="*/ 753035 h 1004047"/>
              <a:gd name="connsiteX9" fmla="*/ 2655 w 480773"/>
              <a:gd name="connsiteY9" fmla="*/ 860612 h 1004047"/>
              <a:gd name="connsiteX10" fmla="*/ 32537 w 480773"/>
              <a:gd name="connsiteY10" fmla="*/ 962212 h 1004047"/>
              <a:gd name="connsiteX11" fmla="*/ 44490 w 480773"/>
              <a:gd name="connsiteY11" fmla="*/ 1004047 h 1004047"/>
              <a:gd name="connsiteX12" fmla="*/ 44490 w 480773"/>
              <a:gd name="connsiteY12" fmla="*/ 1004047 h 1004047"/>
              <a:gd name="connsiteX0" fmla="*/ 484143 w 484143"/>
              <a:gd name="connsiteY0" fmla="*/ 0 h 1004047"/>
              <a:gd name="connsiteX1" fmla="*/ 412425 w 484143"/>
              <a:gd name="connsiteY1" fmla="*/ 17929 h 1004047"/>
              <a:gd name="connsiteX2" fmla="*/ 310825 w 484143"/>
              <a:gd name="connsiteY2" fmla="*/ 59765 h 1004047"/>
              <a:gd name="connsiteX3" fmla="*/ 203249 w 484143"/>
              <a:gd name="connsiteY3" fmla="*/ 155388 h 1004047"/>
              <a:gd name="connsiteX4" fmla="*/ 113602 w 484143"/>
              <a:gd name="connsiteY4" fmla="*/ 256988 h 1004047"/>
              <a:gd name="connsiteX5" fmla="*/ 41884 w 484143"/>
              <a:gd name="connsiteY5" fmla="*/ 430306 h 1004047"/>
              <a:gd name="connsiteX6" fmla="*/ 6026 w 484143"/>
              <a:gd name="connsiteY6" fmla="*/ 555812 h 1004047"/>
              <a:gd name="connsiteX7" fmla="*/ 49 w 484143"/>
              <a:gd name="connsiteY7" fmla="*/ 681318 h 1004047"/>
              <a:gd name="connsiteX8" fmla="*/ 6025 w 484143"/>
              <a:gd name="connsiteY8" fmla="*/ 753035 h 1004047"/>
              <a:gd name="connsiteX9" fmla="*/ 6025 w 484143"/>
              <a:gd name="connsiteY9" fmla="*/ 860612 h 1004047"/>
              <a:gd name="connsiteX10" fmla="*/ 35907 w 484143"/>
              <a:gd name="connsiteY10" fmla="*/ 962212 h 1004047"/>
              <a:gd name="connsiteX11" fmla="*/ 47860 w 484143"/>
              <a:gd name="connsiteY11" fmla="*/ 1004047 h 1004047"/>
              <a:gd name="connsiteX12" fmla="*/ 47860 w 484143"/>
              <a:gd name="connsiteY12" fmla="*/ 1004047 h 1004047"/>
              <a:gd name="connsiteX0" fmla="*/ 484143 w 484143"/>
              <a:gd name="connsiteY0" fmla="*/ 0 h 1004047"/>
              <a:gd name="connsiteX1" fmla="*/ 412425 w 484143"/>
              <a:gd name="connsiteY1" fmla="*/ 17929 h 1004047"/>
              <a:gd name="connsiteX2" fmla="*/ 310825 w 484143"/>
              <a:gd name="connsiteY2" fmla="*/ 59765 h 1004047"/>
              <a:gd name="connsiteX3" fmla="*/ 203249 w 484143"/>
              <a:gd name="connsiteY3" fmla="*/ 155388 h 1004047"/>
              <a:gd name="connsiteX4" fmla="*/ 113602 w 484143"/>
              <a:gd name="connsiteY4" fmla="*/ 256988 h 1004047"/>
              <a:gd name="connsiteX5" fmla="*/ 41884 w 484143"/>
              <a:gd name="connsiteY5" fmla="*/ 430306 h 1004047"/>
              <a:gd name="connsiteX6" fmla="*/ 6026 w 484143"/>
              <a:gd name="connsiteY6" fmla="*/ 555812 h 1004047"/>
              <a:gd name="connsiteX7" fmla="*/ 49 w 484143"/>
              <a:gd name="connsiteY7" fmla="*/ 681318 h 1004047"/>
              <a:gd name="connsiteX8" fmla="*/ 6025 w 484143"/>
              <a:gd name="connsiteY8" fmla="*/ 753035 h 1004047"/>
              <a:gd name="connsiteX9" fmla="*/ 6025 w 484143"/>
              <a:gd name="connsiteY9" fmla="*/ 860612 h 1004047"/>
              <a:gd name="connsiteX10" fmla="*/ 35907 w 484143"/>
              <a:gd name="connsiteY10" fmla="*/ 962212 h 1004047"/>
              <a:gd name="connsiteX11" fmla="*/ 47860 w 484143"/>
              <a:gd name="connsiteY11" fmla="*/ 1004047 h 1004047"/>
              <a:gd name="connsiteX12" fmla="*/ 47860 w 484143"/>
              <a:gd name="connsiteY12" fmla="*/ 1004047 h 1004047"/>
              <a:gd name="connsiteX0" fmla="*/ 502070 w 502070"/>
              <a:gd name="connsiteY0" fmla="*/ 0 h 1004047"/>
              <a:gd name="connsiteX1" fmla="*/ 430352 w 502070"/>
              <a:gd name="connsiteY1" fmla="*/ 17929 h 1004047"/>
              <a:gd name="connsiteX2" fmla="*/ 328752 w 502070"/>
              <a:gd name="connsiteY2" fmla="*/ 59765 h 1004047"/>
              <a:gd name="connsiteX3" fmla="*/ 221176 w 502070"/>
              <a:gd name="connsiteY3" fmla="*/ 155388 h 1004047"/>
              <a:gd name="connsiteX4" fmla="*/ 131529 w 502070"/>
              <a:gd name="connsiteY4" fmla="*/ 256988 h 1004047"/>
              <a:gd name="connsiteX5" fmla="*/ 59811 w 502070"/>
              <a:gd name="connsiteY5" fmla="*/ 430306 h 1004047"/>
              <a:gd name="connsiteX6" fmla="*/ 23953 w 502070"/>
              <a:gd name="connsiteY6" fmla="*/ 555812 h 1004047"/>
              <a:gd name="connsiteX7" fmla="*/ 17976 w 502070"/>
              <a:gd name="connsiteY7" fmla="*/ 681318 h 1004047"/>
              <a:gd name="connsiteX8" fmla="*/ 47 w 502070"/>
              <a:gd name="connsiteY8" fmla="*/ 753035 h 1004047"/>
              <a:gd name="connsiteX9" fmla="*/ 23952 w 502070"/>
              <a:gd name="connsiteY9" fmla="*/ 860612 h 1004047"/>
              <a:gd name="connsiteX10" fmla="*/ 53834 w 502070"/>
              <a:gd name="connsiteY10" fmla="*/ 962212 h 1004047"/>
              <a:gd name="connsiteX11" fmla="*/ 65787 w 502070"/>
              <a:gd name="connsiteY11" fmla="*/ 1004047 h 1004047"/>
              <a:gd name="connsiteX12" fmla="*/ 65787 w 502070"/>
              <a:gd name="connsiteY12" fmla="*/ 1004047 h 1004047"/>
              <a:gd name="connsiteX0" fmla="*/ 484841 w 484841"/>
              <a:gd name="connsiteY0" fmla="*/ 0 h 1004047"/>
              <a:gd name="connsiteX1" fmla="*/ 413123 w 484841"/>
              <a:gd name="connsiteY1" fmla="*/ 17929 h 1004047"/>
              <a:gd name="connsiteX2" fmla="*/ 311523 w 484841"/>
              <a:gd name="connsiteY2" fmla="*/ 59765 h 1004047"/>
              <a:gd name="connsiteX3" fmla="*/ 203947 w 484841"/>
              <a:gd name="connsiteY3" fmla="*/ 155388 h 1004047"/>
              <a:gd name="connsiteX4" fmla="*/ 114300 w 484841"/>
              <a:gd name="connsiteY4" fmla="*/ 256988 h 1004047"/>
              <a:gd name="connsiteX5" fmla="*/ 42582 w 484841"/>
              <a:gd name="connsiteY5" fmla="*/ 430306 h 1004047"/>
              <a:gd name="connsiteX6" fmla="*/ 6724 w 484841"/>
              <a:gd name="connsiteY6" fmla="*/ 555812 h 1004047"/>
              <a:gd name="connsiteX7" fmla="*/ 747 w 484841"/>
              <a:gd name="connsiteY7" fmla="*/ 681318 h 1004047"/>
              <a:gd name="connsiteX8" fmla="*/ 747 w 484841"/>
              <a:gd name="connsiteY8" fmla="*/ 753035 h 1004047"/>
              <a:gd name="connsiteX9" fmla="*/ 6723 w 484841"/>
              <a:gd name="connsiteY9" fmla="*/ 860612 h 1004047"/>
              <a:gd name="connsiteX10" fmla="*/ 36605 w 484841"/>
              <a:gd name="connsiteY10" fmla="*/ 962212 h 1004047"/>
              <a:gd name="connsiteX11" fmla="*/ 48558 w 484841"/>
              <a:gd name="connsiteY11" fmla="*/ 1004047 h 1004047"/>
              <a:gd name="connsiteX12" fmla="*/ 48558 w 484841"/>
              <a:gd name="connsiteY12" fmla="*/ 1004047 h 1004047"/>
              <a:gd name="connsiteX0" fmla="*/ 496116 w 496116"/>
              <a:gd name="connsiteY0" fmla="*/ 0 h 1004047"/>
              <a:gd name="connsiteX1" fmla="*/ 424398 w 496116"/>
              <a:gd name="connsiteY1" fmla="*/ 17929 h 1004047"/>
              <a:gd name="connsiteX2" fmla="*/ 322798 w 496116"/>
              <a:gd name="connsiteY2" fmla="*/ 59765 h 1004047"/>
              <a:gd name="connsiteX3" fmla="*/ 215222 w 496116"/>
              <a:gd name="connsiteY3" fmla="*/ 155388 h 1004047"/>
              <a:gd name="connsiteX4" fmla="*/ 125575 w 496116"/>
              <a:gd name="connsiteY4" fmla="*/ 256988 h 1004047"/>
              <a:gd name="connsiteX5" fmla="*/ 53857 w 496116"/>
              <a:gd name="connsiteY5" fmla="*/ 430306 h 1004047"/>
              <a:gd name="connsiteX6" fmla="*/ 17999 w 496116"/>
              <a:gd name="connsiteY6" fmla="*/ 555812 h 1004047"/>
              <a:gd name="connsiteX7" fmla="*/ 69 w 496116"/>
              <a:gd name="connsiteY7" fmla="*/ 681318 h 1004047"/>
              <a:gd name="connsiteX8" fmla="*/ 12022 w 496116"/>
              <a:gd name="connsiteY8" fmla="*/ 753035 h 1004047"/>
              <a:gd name="connsiteX9" fmla="*/ 17998 w 496116"/>
              <a:gd name="connsiteY9" fmla="*/ 860612 h 1004047"/>
              <a:gd name="connsiteX10" fmla="*/ 47880 w 496116"/>
              <a:gd name="connsiteY10" fmla="*/ 962212 h 1004047"/>
              <a:gd name="connsiteX11" fmla="*/ 59833 w 496116"/>
              <a:gd name="connsiteY11" fmla="*/ 1004047 h 1004047"/>
              <a:gd name="connsiteX12" fmla="*/ 59833 w 496116"/>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15610 w 496504"/>
              <a:gd name="connsiteY3" fmla="*/ 155388 h 1004047"/>
              <a:gd name="connsiteX4" fmla="*/ 125963 w 496504"/>
              <a:gd name="connsiteY4" fmla="*/ 256988 h 1004047"/>
              <a:gd name="connsiteX5" fmla="*/ 54245 w 496504"/>
              <a:gd name="connsiteY5" fmla="*/ 430306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8268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54245 w 496504"/>
              <a:gd name="connsiteY5" fmla="*/ 430306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8268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36315 w 496504"/>
              <a:gd name="connsiteY5" fmla="*/ 424330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8268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42292 w 496504"/>
              <a:gd name="connsiteY5" fmla="*/ 424330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8268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48268 w 496504"/>
              <a:gd name="connsiteY5" fmla="*/ 424330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8268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48268 w 496504"/>
              <a:gd name="connsiteY5" fmla="*/ 424330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2292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04047"/>
              <a:gd name="connsiteX1" fmla="*/ 424786 w 496504"/>
              <a:gd name="connsiteY1" fmla="*/ 17929 h 1004047"/>
              <a:gd name="connsiteX2" fmla="*/ 323186 w 496504"/>
              <a:gd name="connsiteY2" fmla="*/ 59765 h 1004047"/>
              <a:gd name="connsiteX3" fmla="*/ 203657 w 496504"/>
              <a:gd name="connsiteY3" fmla="*/ 155388 h 1004047"/>
              <a:gd name="connsiteX4" fmla="*/ 125963 w 496504"/>
              <a:gd name="connsiteY4" fmla="*/ 256988 h 1004047"/>
              <a:gd name="connsiteX5" fmla="*/ 48268 w 496504"/>
              <a:gd name="connsiteY5" fmla="*/ 424330 h 1004047"/>
              <a:gd name="connsiteX6" fmla="*/ 18387 w 496504"/>
              <a:gd name="connsiteY6" fmla="*/ 555812 h 1004047"/>
              <a:gd name="connsiteX7" fmla="*/ 457 w 496504"/>
              <a:gd name="connsiteY7" fmla="*/ 681318 h 1004047"/>
              <a:gd name="connsiteX8" fmla="*/ 6433 w 496504"/>
              <a:gd name="connsiteY8" fmla="*/ 753035 h 1004047"/>
              <a:gd name="connsiteX9" fmla="*/ 18386 w 496504"/>
              <a:gd name="connsiteY9" fmla="*/ 860612 h 1004047"/>
              <a:gd name="connsiteX10" fmla="*/ 42292 w 496504"/>
              <a:gd name="connsiteY10" fmla="*/ 962212 h 1004047"/>
              <a:gd name="connsiteX11" fmla="*/ 60221 w 496504"/>
              <a:gd name="connsiteY11" fmla="*/ 1004047 h 1004047"/>
              <a:gd name="connsiteX12" fmla="*/ 60221 w 496504"/>
              <a:gd name="connsiteY12" fmla="*/ 1004047 h 1004047"/>
              <a:gd name="connsiteX0" fmla="*/ 496504 w 496504"/>
              <a:gd name="connsiteY0" fmla="*/ 0 h 1010023"/>
              <a:gd name="connsiteX1" fmla="*/ 424786 w 496504"/>
              <a:gd name="connsiteY1" fmla="*/ 17929 h 1010023"/>
              <a:gd name="connsiteX2" fmla="*/ 323186 w 496504"/>
              <a:gd name="connsiteY2" fmla="*/ 59765 h 1010023"/>
              <a:gd name="connsiteX3" fmla="*/ 203657 w 496504"/>
              <a:gd name="connsiteY3" fmla="*/ 155388 h 1010023"/>
              <a:gd name="connsiteX4" fmla="*/ 125963 w 496504"/>
              <a:gd name="connsiteY4" fmla="*/ 256988 h 1010023"/>
              <a:gd name="connsiteX5" fmla="*/ 48268 w 496504"/>
              <a:gd name="connsiteY5" fmla="*/ 424330 h 1010023"/>
              <a:gd name="connsiteX6" fmla="*/ 18387 w 496504"/>
              <a:gd name="connsiteY6" fmla="*/ 555812 h 1010023"/>
              <a:gd name="connsiteX7" fmla="*/ 457 w 496504"/>
              <a:gd name="connsiteY7" fmla="*/ 681318 h 1010023"/>
              <a:gd name="connsiteX8" fmla="*/ 6433 w 496504"/>
              <a:gd name="connsiteY8" fmla="*/ 753035 h 1010023"/>
              <a:gd name="connsiteX9" fmla="*/ 18386 w 496504"/>
              <a:gd name="connsiteY9" fmla="*/ 860612 h 1010023"/>
              <a:gd name="connsiteX10" fmla="*/ 42292 w 496504"/>
              <a:gd name="connsiteY10" fmla="*/ 962212 h 1010023"/>
              <a:gd name="connsiteX11" fmla="*/ 60221 w 496504"/>
              <a:gd name="connsiteY11" fmla="*/ 1004047 h 1010023"/>
              <a:gd name="connsiteX12" fmla="*/ 60221 w 496504"/>
              <a:gd name="connsiteY12" fmla="*/ 1010023 h 101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4" h="1010023">
                <a:moveTo>
                  <a:pt x="496504" y="0"/>
                </a:moveTo>
                <a:cubicBezTo>
                  <a:pt x="475088" y="3984"/>
                  <a:pt x="453672" y="7968"/>
                  <a:pt x="424786" y="17929"/>
                </a:cubicBezTo>
                <a:cubicBezTo>
                  <a:pt x="395900" y="27890"/>
                  <a:pt x="360041" y="36855"/>
                  <a:pt x="323186" y="59765"/>
                </a:cubicBezTo>
                <a:cubicBezTo>
                  <a:pt x="286331" y="82675"/>
                  <a:pt x="236527" y="122518"/>
                  <a:pt x="203657" y="155388"/>
                </a:cubicBezTo>
                <a:cubicBezTo>
                  <a:pt x="170787" y="188258"/>
                  <a:pt x="151861" y="212164"/>
                  <a:pt x="125963" y="256988"/>
                </a:cubicBezTo>
                <a:cubicBezTo>
                  <a:pt x="100065" y="301812"/>
                  <a:pt x="66197" y="374526"/>
                  <a:pt x="48268" y="424330"/>
                </a:cubicBezTo>
                <a:cubicBezTo>
                  <a:pt x="30339" y="474134"/>
                  <a:pt x="26356" y="512981"/>
                  <a:pt x="18387" y="555812"/>
                </a:cubicBezTo>
                <a:cubicBezTo>
                  <a:pt x="10419" y="598643"/>
                  <a:pt x="2449" y="648448"/>
                  <a:pt x="457" y="681318"/>
                </a:cubicBezTo>
                <a:cubicBezTo>
                  <a:pt x="-1535" y="714188"/>
                  <a:pt x="3445" y="723153"/>
                  <a:pt x="6433" y="753035"/>
                </a:cubicBezTo>
                <a:cubicBezTo>
                  <a:pt x="9421" y="782917"/>
                  <a:pt x="12410" y="825749"/>
                  <a:pt x="18386" y="860612"/>
                </a:cubicBezTo>
                <a:cubicBezTo>
                  <a:pt x="24362" y="895475"/>
                  <a:pt x="35320" y="938306"/>
                  <a:pt x="42292" y="962212"/>
                </a:cubicBezTo>
                <a:cubicBezTo>
                  <a:pt x="49264" y="986118"/>
                  <a:pt x="57233" y="996078"/>
                  <a:pt x="60221" y="1004047"/>
                </a:cubicBezTo>
                <a:cubicBezTo>
                  <a:pt x="63209" y="1012016"/>
                  <a:pt x="60221" y="1008031"/>
                  <a:pt x="60221" y="1010023"/>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17"/>
          <p:cNvSpPr/>
          <p:nvPr/>
        </p:nvSpPr>
        <p:spPr>
          <a:xfrm>
            <a:off x="6750560" y="4417377"/>
            <a:ext cx="513977" cy="412378"/>
          </a:xfrm>
          <a:custGeom>
            <a:avLst/>
            <a:gdLst>
              <a:gd name="connsiteX0" fmla="*/ 0 w 513977"/>
              <a:gd name="connsiteY0" fmla="*/ 0 h 400424"/>
              <a:gd name="connsiteX1" fmla="*/ 59765 w 513977"/>
              <a:gd name="connsiteY1" fmla="*/ 137459 h 400424"/>
              <a:gd name="connsiteX2" fmla="*/ 149412 w 513977"/>
              <a:gd name="connsiteY2" fmla="*/ 251012 h 400424"/>
              <a:gd name="connsiteX3" fmla="*/ 298824 w 513977"/>
              <a:gd name="connsiteY3" fmla="*/ 352612 h 400424"/>
              <a:gd name="connsiteX4" fmla="*/ 513977 w 513977"/>
              <a:gd name="connsiteY4" fmla="*/ 400424 h 400424"/>
              <a:gd name="connsiteX5" fmla="*/ 513977 w 513977"/>
              <a:gd name="connsiteY5" fmla="*/ 400424 h 400424"/>
              <a:gd name="connsiteX0" fmla="*/ 0 w 513977"/>
              <a:gd name="connsiteY0" fmla="*/ 0 h 412377"/>
              <a:gd name="connsiteX1" fmla="*/ 59765 w 513977"/>
              <a:gd name="connsiteY1" fmla="*/ 149412 h 412377"/>
              <a:gd name="connsiteX2" fmla="*/ 149412 w 513977"/>
              <a:gd name="connsiteY2" fmla="*/ 262965 h 412377"/>
              <a:gd name="connsiteX3" fmla="*/ 298824 w 513977"/>
              <a:gd name="connsiteY3" fmla="*/ 364565 h 412377"/>
              <a:gd name="connsiteX4" fmla="*/ 513977 w 513977"/>
              <a:gd name="connsiteY4" fmla="*/ 412377 h 412377"/>
              <a:gd name="connsiteX5" fmla="*/ 513977 w 513977"/>
              <a:gd name="connsiteY5" fmla="*/ 412377 h 412377"/>
              <a:gd name="connsiteX0" fmla="*/ 0 w 513977"/>
              <a:gd name="connsiteY0" fmla="*/ 0 h 412377"/>
              <a:gd name="connsiteX1" fmla="*/ 59765 w 513977"/>
              <a:gd name="connsiteY1" fmla="*/ 149412 h 412377"/>
              <a:gd name="connsiteX2" fmla="*/ 161365 w 513977"/>
              <a:gd name="connsiteY2" fmla="*/ 262965 h 412377"/>
              <a:gd name="connsiteX3" fmla="*/ 298824 w 513977"/>
              <a:gd name="connsiteY3" fmla="*/ 364565 h 412377"/>
              <a:gd name="connsiteX4" fmla="*/ 513977 w 513977"/>
              <a:gd name="connsiteY4" fmla="*/ 412377 h 412377"/>
              <a:gd name="connsiteX5" fmla="*/ 513977 w 513977"/>
              <a:gd name="connsiteY5" fmla="*/ 412377 h 412377"/>
              <a:gd name="connsiteX0" fmla="*/ 0 w 513977"/>
              <a:gd name="connsiteY0" fmla="*/ 0 h 412377"/>
              <a:gd name="connsiteX1" fmla="*/ 71718 w 513977"/>
              <a:gd name="connsiteY1" fmla="*/ 149412 h 412377"/>
              <a:gd name="connsiteX2" fmla="*/ 161365 w 513977"/>
              <a:gd name="connsiteY2" fmla="*/ 262965 h 412377"/>
              <a:gd name="connsiteX3" fmla="*/ 298824 w 513977"/>
              <a:gd name="connsiteY3" fmla="*/ 364565 h 412377"/>
              <a:gd name="connsiteX4" fmla="*/ 513977 w 513977"/>
              <a:gd name="connsiteY4" fmla="*/ 412377 h 412377"/>
              <a:gd name="connsiteX5" fmla="*/ 513977 w 513977"/>
              <a:gd name="connsiteY5" fmla="*/ 412377 h 412377"/>
              <a:gd name="connsiteX0" fmla="*/ 0 w 513977"/>
              <a:gd name="connsiteY0" fmla="*/ 0 h 400425"/>
              <a:gd name="connsiteX1" fmla="*/ 71718 w 513977"/>
              <a:gd name="connsiteY1" fmla="*/ 137460 h 400425"/>
              <a:gd name="connsiteX2" fmla="*/ 161365 w 513977"/>
              <a:gd name="connsiteY2" fmla="*/ 251013 h 400425"/>
              <a:gd name="connsiteX3" fmla="*/ 298824 w 513977"/>
              <a:gd name="connsiteY3" fmla="*/ 352613 h 400425"/>
              <a:gd name="connsiteX4" fmla="*/ 513977 w 513977"/>
              <a:gd name="connsiteY4" fmla="*/ 400425 h 400425"/>
              <a:gd name="connsiteX5" fmla="*/ 513977 w 513977"/>
              <a:gd name="connsiteY5" fmla="*/ 400425 h 400425"/>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513977 w 513977"/>
              <a:gd name="connsiteY4" fmla="*/ 412378 h 412378"/>
              <a:gd name="connsiteX5" fmla="*/ 513977 w 513977"/>
              <a:gd name="connsiteY5"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513977 w 513977"/>
              <a:gd name="connsiteY4" fmla="*/ 412378 h 412378"/>
              <a:gd name="connsiteX5" fmla="*/ 513977 w 513977"/>
              <a:gd name="connsiteY5"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513977 w 513977"/>
              <a:gd name="connsiteY4" fmla="*/ 412378 h 412378"/>
              <a:gd name="connsiteX5" fmla="*/ 513977 w 513977"/>
              <a:gd name="connsiteY5"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400424 w 513977"/>
              <a:gd name="connsiteY4" fmla="*/ 400426 h 412378"/>
              <a:gd name="connsiteX5" fmla="*/ 513977 w 513977"/>
              <a:gd name="connsiteY5" fmla="*/ 412378 h 412378"/>
              <a:gd name="connsiteX6" fmla="*/ 513977 w 513977"/>
              <a:gd name="connsiteY6"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400424 w 513977"/>
              <a:gd name="connsiteY4" fmla="*/ 388473 h 412378"/>
              <a:gd name="connsiteX5" fmla="*/ 513977 w 513977"/>
              <a:gd name="connsiteY5" fmla="*/ 412378 h 412378"/>
              <a:gd name="connsiteX6" fmla="*/ 513977 w 513977"/>
              <a:gd name="connsiteY6"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400424 w 513977"/>
              <a:gd name="connsiteY4" fmla="*/ 388473 h 412378"/>
              <a:gd name="connsiteX5" fmla="*/ 513977 w 513977"/>
              <a:gd name="connsiteY5" fmla="*/ 412378 h 412378"/>
              <a:gd name="connsiteX6" fmla="*/ 513977 w 513977"/>
              <a:gd name="connsiteY6" fmla="*/ 412378 h 412378"/>
              <a:gd name="connsiteX0" fmla="*/ 0 w 513977"/>
              <a:gd name="connsiteY0" fmla="*/ 0 h 412378"/>
              <a:gd name="connsiteX1" fmla="*/ 71718 w 513977"/>
              <a:gd name="connsiteY1" fmla="*/ 149413 h 412378"/>
              <a:gd name="connsiteX2" fmla="*/ 161365 w 513977"/>
              <a:gd name="connsiteY2" fmla="*/ 262966 h 412378"/>
              <a:gd name="connsiteX3" fmla="*/ 298824 w 513977"/>
              <a:gd name="connsiteY3" fmla="*/ 364566 h 412378"/>
              <a:gd name="connsiteX4" fmla="*/ 400424 w 513977"/>
              <a:gd name="connsiteY4" fmla="*/ 400426 h 412378"/>
              <a:gd name="connsiteX5" fmla="*/ 513977 w 513977"/>
              <a:gd name="connsiteY5" fmla="*/ 412378 h 412378"/>
              <a:gd name="connsiteX6" fmla="*/ 513977 w 513977"/>
              <a:gd name="connsiteY6" fmla="*/ 412378 h 41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77" h="412378">
                <a:moveTo>
                  <a:pt x="0" y="0"/>
                </a:moveTo>
                <a:cubicBezTo>
                  <a:pt x="5478" y="41835"/>
                  <a:pt x="44824" y="105585"/>
                  <a:pt x="71718" y="149413"/>
                </a:cubicBezTo>
                <a:cubicBezTo>
                  <a:pt x="98612" y="193241"/>
                  <a:pt x="123514" y="227107"/>
                  <a:pt x="161365" y="262966"/>
                </a:cubicBezTo>
                <a:cubicBezTo>
                  <a:pt x="199216" y="298825"/>
                  <a:pt x="258981" y="341656"/>
                  <a:pt x="298824" y="364566"/>
                </a:cubicBezTo>
                <a:cubicBezTo>
                  <a:pt x="338667" y="387476"/>
                  <a:pt x="364565" y="392457"/>
                  <a:pt x="400424" y="400426"/>
                </a:cubicBezTo>
                <a:cubicBezTo>
                  <a:pt x="436283" y="408395"/>
                  <a:pt x="495052" y="410386"/>
                  <a:pt x="513977" y="412378"/>
                </a:cubicBezTo>
                <a:lnTo>
                  <a:pt x="513977" y="412378"/>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18"/>
          <p:cNvSpPr/>
          <p:nvPr/>
        </p:nvSpPr>
        <p:spPr>
          <a:xfrm>
            <a:off x="7240631" y="4369568"/>
            <a:ext cx="573741" cy="461327"/>
          </a:xfrm>
          <a:custGeom>
            <a:avLst/>
            <a:gdLst>
              <a:gd name="connsiteX0" fmla="*/ 0 w 549835"/>
              <a:gd name="connsiteY0" fmla="*/ 460188 h 460188"/>
              <a:gd name="connsiteX1" fmla="*/ 131482 w 549835"/>
              <a:gd name="connsiteY1" fmla="*/ 430306 h 460188"/>
              <a:gd name="connsiteX2" fmla="*/ 268941 w 549835"/>
              <a:gd name="connsiteY2" fmla="*/ 364564 h 460188"/>
              <a:gd name="connsiteX3" fmla="*/ 412376 w 549835"/>
              <a:gd name="connsiteY3" fmla="*/ 215153 h 460188"/>
              <a:gd name="connsiteX4" fmla="*/ 549835 w 549835"/>
              <a:gd name="connsiteY4" fmla="*/ 0 h 460188"/>
              <a:gd name="connsiteX5" fmla="*/ 549835 w 549835"/>
              <a:gd name="connsiteY5" fmla="*/ 0 h 460188"/>
              <a:gd name="connsiteX0" fmla="*/ 0 w 555811"/>
              <a:gd name="connsiteY0" fmla="*/ 460188 h 460188"/>
              <a:gd name="connsiteX1" fmla="*/ 137458 w 555811"/>
              <a:gd name="connsiteY1" fmla="*/ 430306 h 460188"/>
              <a:gd name="connsiteX2" fmla="*/ 274917 w 555811"/>
              <a:gd name="connsiteY2" fmla="*/ 364564 h 460188"/>
              <a:gd name="connsiteX3" fmla="*/ 418352 w 555811"/>
              <a:gd name="connsiteY3" fmla="*/ 215153 h 460188"/>
              <a:gd name="connsiteX4" fmla="*/ 555811 w 555811"/>
              <a:gd name="connsiteY4" fmla="*/ 0 h 460188"/>
              <a:gd name="connsiteX5" fmla="*/ 555811 w 555811"/>
              <a:gd name="connsiteY5" fmla="*/ 0 h 460188"/>
              <a:gd name="connsiteX0" fmla="*/ 0 w 573741"/>
              <a:gd name="connsiteY0" fmla="*/ 460188 h 460188"/>
              <a:gd name="connsiteX1" fmla="*/ 155388 w 573741"/>
              <a:gd name="connsiteY1" fmla="*/ 430306 h 460188"/>
              <a:gd name="connsiteX2" fmla="*/ 292847 w 573741"/>
              <a:gd name="connsiteY2" fmla="*/ 364564 h 460188"/>
              <a:gd name="connsiteX3" fmla="*/ 436282 w 573741"/>
              <a:gd name="connsiteY3" fmla="*/ 215153 h 460188"/>
              <a:gd name="connsiteX4" fmla="*/ 573741 w 573741"/>
              <a:gd name="connsiteY4" fmla="*/ 0 h 460188"/>
              <a:gd name="connsiteX5" fmla="*/ 573741 w 573741"/>
              <a:gd name="connsiteY5" fmla="*/ 0 h 460188"/>
              <a:gd name="connsiteX0" fmla="*/ 0 w 573741"/>
              <a:gd name="connsiteY0" fmla="*/ 460188 h 460999"/>
              <a:gd name="connsiteX1" fmla="*/ 155388 w 573741"/>
              <a:gd name="connsiteY1" fmla="*/ 430306 h 460999"/>
              <a:gd name="connsiteX2" fmla="*/ 292847 w 573741"/>
              <a:gd name="connsiteY2" fmla="*/ 364564 h 460999"/>
              <a:gd name="connsiteX3" fmla="*/ 436282 w 573741"/>
              <a:gd name="connsiteY3" fmla="*/ 215153 h 460999"/>
              <a:gd name="connsiteX4" fmla="*/ 573741 w 573741"/>
              <a:gd name="connsiteY4" fmla="*/ 0 h 460999"/>
              <a:gd name="connsiteX5" fmla="*/ 573741 w 573741"/>
              <a:gd name="connsiteY5" fmla="*/ 0 h 460999"/>
              <a:gd name="connsiteX0" fmla="*/ 0 w 573741"/>
              <a:gd name="connsiteY0" fmla="*/ 460188 h 460999"/>
              <a:gd name="connsiteX1" fmla="*/ 155388 w 573741"/>
              <a:gd name="connsiteY1" fmla="*/ 430306 h 460999"/>
              <a:gd name="connsiteX2" fmla="*/ 292847 w 573741"/>
              <a:gd name="connsiteY2" fmla="*/ 364564 h 460999"/>
              <a:gd name="connsiteX3" fmla="*/ 436282 w 573741"/>
              <a:gd name="connsiteY3" fmla="*/ 215153 h 460999"/>
              <a:gd name="connsiteX4" fmla="*/ 573741 w 573741"/>
              <a:gd name="connsiteY4" fmla="*/ 0 h 460999"/>
              <a:gd name="connsiteX5" fmla="*/ 573741 w 573741"/>
              <a:gd name="connsiteY5" fmla="*/ 0 h 460999"/>
              <a:gd name="connsiteX0" fmla="*/ 0 w 573741"/>
              <a:gd name="connsiteY0" fmla="*/ 460188 h 461269"/>
              <a:gd name="connsiteX1" fmla="*/ 155388 w 573741"/>
              <a:gd name="connsiteY1" fmla="*/ 436283 h 461269"/>
              <a:gd name="connsiteX2" fmla="*/ 292847 w 573741"/>
              <a:gd name="connsiteY2" fmla="*/ 364564 h 461269"/>
              <a:gd name="connsiteX3" fmla="*/ 436282 w 573741"/>
              <a:gd name="connsiteY3" fmla="*/ 215153 h 461269"/>
              <a:gd name="connsiteX4" fmla="*/ 573741 w 573741"/>
              <a:gd name="connsiteY4" fmla="*/ 0 h 461269"/>
              <a:gd name="connsiteX5" fmla="*/ 573741 w 573741"/>
              <a:gd name="connsiteY5" fmla="*/ 0 h 461269"/>
              <a:gd name="connsiteX0" fmla="*/ 0 w 573741"/>
              <a:gd name="connsiteY0" fmla="*/ 460188 h 461269"/>
              <a:gd name="connsiteX1" fmla="*/ 155388 w 573741"/>
              <a:gd name="connsiteY1" fmla="*/ 436283 h 461269"/>
              <a:gd name="connsiteX2" fmla="*/ 292847 w 573741"/>
              <a:gd name="connsiteY2" fmla="*/ 364564 h 461269"/>
              <a:gd name="connsiteX3" fmla="*/ 436282 w 573741"/>
              <a:gd name="connsiteY3" fmla="*/ 215153 h 461269"/>
              <a:gd name="connsiteX4" fmla="*/ 537882 w 573741"/>
              <a:gd name="connsiteY4" fmla="*/ 77694 h 461269"/>
              <a:gd name="connsiteX5" fmla="*/ 573741 w 573741"/>
              <a:gd name="connsiteY5" fmla="*/ 0 h 461269"/>
              <a:gd name="connsiteX6" fmla="*/ 573741 w 573741"/>
              <a:gd name="connsiteY6" fmla="*/ 0 h 461269"/>
              <a:gd name="connsiteX0" fmla="*/ 0 w 573741"/>
              <a:gd name="connsiteY0" fmla="*/ 460188 h 461269"/>
              <a:gd name="connsiteX1" fmla="*/ 155388 w 573741"/>
              <a:gd name="connsiteY1" fmla="*/ 436283 h 461269"/>
              <a:gd name="connsiteX2" fmla="*/ 292847 w 573741"/>
              <a:gd name="connsiteY2" fmla="*/ 364564 h 461269"/>
              <a:gd name="connsiteX3" fmla="*/ 436282 w 573741"/>
              <a:gd name="connsiteY3" fmla="*/ 215153 h 461269"/>
              <a:gd name="connsiteX4" fmla="*/ 525929 w 573741"/>
              <a:gd name="connsiteY4" fmla="*/ 77694 h 461269"/>
              <a:gd name="connsiteX5" fmla="*/ 573741 w 573741"/>
              <a:gd name="connsiteY5" fmla="*/ 0 h 461269"/>
              <a:gd name="connsiteX6" fmla="*/ 573741 w 573741"/>
              <a:gd name="connsiteY6" fmla="*/ 0 h 461269"/>
              <a:gd name="connsiteX0" fmla="*/ 0 w 573741"/>
              <a:gd name="connsiteY0" fmla="*/ 460188 h 461269"/>
              <a:gd name="connsiteX1" fmla="*/ 155388 w 573741"/>
              <a:gd name="connsiteY1" fmla="*/ 436283 h 461269"/>
              <a:gd name="connsiteX2" fmla="*/ 292847 w 573741"/>
              <a:gd name="connsiteY2" fmla="*/ 364564 h 461269"/>
              <a:gd name="connsiteX3" fmla="*/ 364565 w 573741"/>
              <a:gd name="connsiteY3" fmla="*/ 298823 h 461269"/>
              <a:gd name="connsiteX4" fmla="*/ 436282 w 573741"/>
              <a:gd name="connsiteY4" fmla="*/ 215153 h 461269"/>
              <a:gd name="connsiteX5" fmla="*/ 525929 w 573741"/>
              <a:gd name="connsiteY5" fmla="*/ 77694 h 461269"/>
              <a:gd name="connsiteX6" fmla="*/ 573741 w 573741"/>
              <a:gd name="connsiteY6" fmla="*/ 0 h 461269"/>
              <a:gd name="connsiteX7" fmla="*/ 573741 w 573741"/>
              <a:gd name="connsiteY7" fmla="*/ 0 h 461269"/>
              <a:gd name="connsiteX0" fmla="*/ 0 w 573741"/>
              <a:gd name="connsiteY0" fmla="*/ 460188 h 461327"/>
              <a:gd name="connsiteX1" fmla="*/ 155388 w 573741"/>
              <a:gd name="connsiteY1" fmla="*/ 436283 h 461327"/>
              <a:gd name="connsiteX2" fmla="*/ 292847 w 573741"/>
              <a:gd name="connsiteY2" fmla="*/ 358588 h 461327"/>
              <a:gd name="connsiteX3" fmla="*/ 364565 w 573741"/>
              <a:gd name="connsiteY3" fmla="*/ 298823 h 461327"/>
              <a:gd name="connsiteX4" fmla="*/ 436282 w 573741"/>
              <a:gd name="connsiteY4" fmla="*/ 215153 h 461327"/>
              <a:gd name="connsiteX5" fmla="*/ 525929 w 573741"/>
              <a:gd name="connsiteY5" fmla="*/ 77694 h 461327"/>
              <a:gd name="connsiteX6" fmla="*/ 573741 w 573741"/>
              <a:gd name="connsiteY6" fmla="*/ 0 h 461327"/>
              <a:gd name="connsiteX7" fmla="*/ 573741 w 573741"/>
              <a:gd name="connsiteY7" fmla="*/ 0 h 46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1" h="461327">
                <a:moveTo>
                  <a:pt x="0" y="460188"/>
                </a:moveTo>
                <a:cubicBezTo>
                  <a:pt x="43329" y="465167"/>
                  <a:pt x="106580" y="453216"/>
                  <a:pt x="155388" y="436283"/>
                </a:cubicBezTo>
                <a:cubicBezTo>
                  <a:pt x="204196" y="419350"/>
                  <a:pt x="257984" y="381498"/>
                  <a:pt x="292847" y="358588"/>
                </a:cubicBezTo>
                <a:cubicBezTo>
                  <a:pt x="327710" y="335678"/>
                  <a:pt x="340659" y="323725"/>
                  <a:pt x="364565" y="298823"/>
                </a:cubicBezTo>
                <a:cubicBezTo>
                  <a:pt x="388471" y="273921"/>
                  <a:pt x="409388" y="252008"/>
                  <a:pt x="436282" y="215153"/>
                </a:cubicBezTo>
                <a:cubicBezTo>
                  <a:pt x="463176" y="178298"/>
                  <a:pt x="503019" y="113553"/>
                  <a:pt x="525929" y="77694"/>
                </a:cubicBezTo>
                <a:cubicBezTo>
                  <a:pt x="548839" y="41835"/>
                  <a:pt x="565772" y="12949"/>
                  <a:pt x="573741" y="0"/>
                </a:cubicBezTo>
                <a:lnTo>
                  <a:pt x="573741"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p:cNvSpPr/>
          <p:nvPr/>
        </p:nvSpPr>
        <p:spPr>
          <a:xfrm>
            <a:off x="4491983" y="4020507"/>
            <a:ext cx="131573" cy="11756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sp>
        <p:nvSpPr>
          <p:cNvPr id="32" name="Freeform 31"/>
          <p:cNvSpPr/>
          <p:nvPr/>
        </p:nvSpPr>
        <p:spPr>
          <a:xfrm rot="21158254">
            <a:off x="4494505" y="3389723"/>
            <a:ext cx="447965" cy="720261"/>
          </a:xfrm>
          <a:custGeom>
            <a:avLst/>
            <a:gdLst>
              <a:gd name="connsiteX0" fmla="*/ 0 w 307648"/>
              <a:gd name="connsiteY0" fmla="*/ 700755 h 700755"/>
              <a:gd name="connsiteX1" fmla="*/ 307648 w 307648"/>
              <a:gd name="connsiteY1" fmla="*/ 0 h 700755"/>
              <a:gd name="connsiteX2" fmla="*/ 307648 w 307648"/>
              <a:gd name="connsiteY2" fmla="*/ 0 h 700755"/>
            </a:gdLst>
            <a:ahLst/>
            <a:cxnLst>
              <a:cxn ang="0">
                <a:pos x="connsiteX0" y="connsiteY0"/>
              </a:cxn>
              <a:cxn ang="0">
                <a:pos x="connsiteX1" y="connsiteY1"/>
              </a:cxn>
              <a:cxn ang="0">
                <a:pos x="connsiteX2" y="connsiteY2"/>
              </a:cxn>
            </a:cxnLst>
            <a:rect l="l" t="t" r="r" b="b"/>
            <a:pathLst>
              <a:path w="307648" h="700755">
                <a:moveTo>
                  <a:pt x="0" y="700755"/>
                </a:moveTo>
                <a:lnTo>
                  <a:pt x="307648" y="0"/>
                </a:lnTo>
                <a:lnTo>
                  <a:pt x="307648"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3" name="Freeform 32"/>
          <p:cNvSpPr/>
          <p:nvPr/>
        </p:nvSpPr>
        <p:spPr>
          <a:xfrm>
            <a:off x="4876885" y="3336139"/>
            <a:ext cx="76932" cy="1307507"/>
          </a:xfrm>
          <a:custGeom>
            <a:avLst/>
            <a:gdLst>
              <a:gd name="connsiteX0" fmla="*/ 9045 w 103049"/>
              <a:gd name="connsiteY0" fmla="*/ 0 h 1384969"/>
              <a:gd name="connsiteX1" fmla="*/ 9045 w 103049"/>
              <a:gd name="connsiteY1" fmla="*/ 1213503 h 1384969"/>
              <a:gd name="connsiteX2" fmla="*/ 103049 w 103049"/>
              <a:gd name="connsiteY2" fmla="*/ 1375873 h 1384969"/>
              <a:gd name="connsiteX3" fmla="*/ 103049 w 103049"/>
              <a:gd name="connsiteY3" fmla="*/ 1375873 h 1384969"/>
            </a:gdLst>
            <a:ahLst/>
            <a:cxnLst>
              <a:cxn ang="0">
                <a:pos x="connsiteX0" y="connsiteY0"/>
              </a:cxn>
              <a:cxn ang="0">
                <a:pos x="connsiteX1" y="connsiteY1"/>
              </a:cxn>
              <a:cxn ang="0">
                <a:pos x="connsiteX2" y="connsiteY2"/>
              </a:cxn>
              <a:cxn ang="0">
                <a:pos x="connsiteX3" y="connsiteY3"/>
              </a:cxn>
            </a:cxnLst>
            <a:rect l="l" t="t" r="r" b="b"/>
            <a:pathLst>
              <a:path w="103049" h="1384969">
                <a:moveTo>
                  <a:pt x="9045" y="0"/>
                </a:moveTo>
                <a:cubicBezTo>
                  <a:pt x="1211" y="492095"/>
                  <a:pt x="-6622" y="984191"/>
                  <a:pt x="9045" y="1213503"/>
                </a:cubicBezTo>
                <a:cubicBezTo>
                  <a:pt x="24712" y="1442815"/>
                  <a:pt x="103049" y="1375873"/>
                  <a:pt x="103049" y="1375873"/>
                </a:cubicBezTo>
                <a:lnTo>
                  <a:pt x="103049" y="137587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Freeform 33"/>
          <p:cNvSpPr/>
          <p:nvPr/>
        </p:nvSpPr>
        <p:spPr>
          <a:xfrm>
            <a:off x="4894475" y="4592371"/>
            <a:ext cx="598206" cy="213469"/>
          </a:xfrm>
          <a:custGeom>
            <a:avLst/>
            <a:gdLst>
              <a:gd name="connsiteX0" fmla="*/ 0 w 598206"/>
              <a:gd name="connsiteY0" fmla="*/ 0 h 205580"/>
              <a:gd name="connsiteX1" fmla="*/ 94004 w 598206"/>
              <a:gd name="connsiteY1" fmla="*/ 136733 h 205580"/>
              <a:gd name="connsiteX2" fmla="*/ 170916 w 598206"/>
              <a:gd name="connsiteY2" fmla="*/ 170916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76295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87053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5580"/>
              <a:gd name="connsiteX1" fmla="*/ 94004 w 598206"/>
              <a:gd name="connsiteY1" fmla="*/ 136733 h 205580"/>
              <a:gd name="connsiteX2" fmla="*/ 170916 w 598206"/>
              <a:gd name="connsiteY2" fmla="*/ 187053 h 205580"/>
              <a:gd name="connsiteX3" fmla="*/ 247828 w 598206"/>
              <a:gd name="connsiteY3" fmla="*/ 188008 h 205580"/>
              <a:gd name="connsiteX4" fmla="*/ 324740 w 598206"/>
              <a:gd name="connsiteY4" fmla="*/ 205099 h 205580"/>
              <a:gd name="connsiteX5" fmla="*/ 401652 w 598206"/>
              <a:gd name="connsiteY5" fmla="*/ 196553 h 205580"/>
              <a:gd name="connsiteX6" fmla="*/ 487110 w 598206"/>
              <a:gd name="connsiteY6" fmla="*/ 153824 h 205580"/>
              <a:gd name="connsiteX7" fmla="*/ 598206 w 598206"/>
              <a:gd name="connsiteY7" fmla="*/ 59821 h 205580"/>
              <a:gd name="connsiteX8" fmla="*/ 598206 w 598206"/>
              <a:gd name="connsiteY8" fmla="*/ 59821 h 205580"/>
              <a:gd name="connsiteX0" fmla="*/ 0 w 598206"/>
              <a:gd name="connsiteY0" fmla="*/ 0 h 206224"/>
              <a:gd name="connsiteX1" fmla="*/ 94004 w 598206"/>
              <a:gd name="connsiteY1" fmla="*/ 136733 h 206224"/>
              <a:gd name="connsiteX2" fmla="*/ 170916 w 598206"/>
              <a:gd name="connsiteY2" fmla="*/ 187053 h 206224"/>
              <a:gd name="connsiteX3" fmla="*/ 247828 w 598206"/>
              <a:gd name="connsiteY3" fmla="*/ 204144 h 206224"/>
              <a:gd name="connsiteX4" fmla="*/ 324740 w 598206"/>
              <a:gd name="connsiteY4" fmla="*/ 205099 h 206224"/>
              <a:gd name="connsiteX5" fmla="*/ 401652 w 598206"/>
              <a:gd name="connsiteY5" fmla="*/ 196553 h 206224"/>
              <a:gd name="connsiteX6" fmla="*/ 487110 w 598206"/>
              <a:gd name="connsiteY6" fmla="*/ 153824 h 206224"/>
              <a:gd name="connsiteX7" fmla="*/ 598206 w 598206"/>
              <a:gd name="connsiteY7" fmla="*/ 59821 h 206224"/>
              <a:gd name="connsiteX8" fmla="*/ 598206 w 598206"/>
              <a:gd name="connsiteY8" fmla="*/ 59821 h 206224"/>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98206 w 598206"/>
              <a:gd name="connsiteY8" fmla="*/ 59821 h 206224"/>
              <a:gd name="connsiteX9" fmla="*/ 598206 w 598206"/>
              <a:gd name="connsiteY9" fmla="*/ 59821 h 206224"/>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7518"/>
              <a:gd name="connsiteX1" fmla="*/ 49515 w 598206"/>
              <a:gd name="connsiteY1" fmla="*/ 89731 h 217518"/>
              <a:gd name="connsiteX2" fmla="*/ 94004 w 598206"/>
              <a:gd name="connsiteY2" fmla="*/ 136733 h 217518"/>
              <a:gd name="connsiteX3" fmla="*/ 170916 w 598206"/>
              <a:gd name="connsiteY3" fmla="*/ 187053 h 217518"/>
              <a:gd name="connsiteX4" fmla="*/ 247828 w 598206"/>
              <a:gd name="connsiteY4" fmla="*/ 217023 h 217518"/>
              <a:gd name="connsiteX5" fmla="*/ 324740 w 598206"/>
              <a:gd name="connsiteY5" fmla="*/ 205099 h 217518"/>
              <a:gd name="connsiteX6" fmla="*/ 401652 w 598206"/>
              <a:gd name="connsiteY6" fmla="*/ 196553 h 217518"/>
              <a:gd name="connsiteX7" fmla="*/ 487110 w 598206"/>
              <a:gd name="connsiteY7" fmla="*/ 153824 h 217518"/>
              <a:gd name="connsiteX8" fmla="*/ 560503 w 598206"/>
              <a:gd name="connsiteY8" fmla="*/ 100489 h 217518"/>
              <a:gd name="connsiteX9" fmla="*/ 598206 w 598206"/>
              <a:gd name="connsiteY9" fmla="*/ 59821 h 217518"/>
              <a:gd name="connsiteX10" fmla="*/ 598206 w 598206"/>
              <a:gd name="connsiteY10" fmla="*/ 59821 h 217518"/>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06224"/>
              <a:gd name="connsiteX1" fmla="*/ 49515 w 598206"/>
              <a:gd name="connsiteY1" fmla="*/ 89731 h 206224"/>
              <a:gd name="connsiteX2" fmla="*/ 94004 w 598206"/>
              <a:gd name="connsiteY2" fmla="*/ 136733 h 206224"/>
              <a:gd name="connsiteX3" fmla="*/ 170916 w 598206"/>
              <a:gd name="connsiteY3" fmla="*/ 187053 h 206224"/>
              <a:gd name="connsiteX4" fmla="*/ 247828 w 598206"/>
              <a:gd name="connsiteY4" fmla="*/ 204144 h 206224"/>
              <a:gd name="connsiteX5" fmla="*/ 324740 w 598206"/>
              <a:gd name="connsiteY5" fmla="*/ 205099 h 206224"/>
              <a:gd name="connsiteX6" fmla="*/ 401652 w 598206"/>
              <a:gd name="connsiteY6" fmla="*/ 196553 h 206224"/>
              <a:gd name="connsiteX7" fmla="*/ 487110 w 598206"/>
              <a:gd name="connsiteY7" fmla="*/ 153824 h 206224"/>
              <a:gd name="connsiteX8" fmla="*/ 560503 w 598206"/>
              <a:gd name="connsiteY8" fmla="*/ 100489 h 206224"/>
              <a:gd name="connsiteX9" fmla="*/ 598206 w 598206"/>
              <a:gd name="connsiteY9" fmla="*/ 59821 h 206224"/>
              <a:gd name="connsiteX10" fmla="*/ 598206 w 598206"/>
              <a:gd name="connsiteY10" fmla="*/ 59821 h 206224"/>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1753"/>
              <a:gd name="connsiteX1" fmla="*/ 49515 w 598206"/>
              <a:gd name="connsiteY1" fmla="*/ 89731 h 211753"/>
              <a:gd name="connsiteX2" fmla="*/ 94004 w 598206"/>
              <a:gd name="connsiteY2" fmla="*/ 136733 h 211753"/>
              <a:gd name="connsiteX3" fmla="*/ 170916 w 598206"/>
              <a:gd name="connsiteY3" fmla="*/ 187053 h 211753"/>
              <a:gd name="connsiteX4" fmla="*/ 247828 w 598206"/>
              <a:gd name="connsiteY4" fmla="*/ 204144 h 211753"/>
              <a:gd name="connsiteX5" fmla="*/ 324740 w 598206"/>
              <a:gd name="connsiteY5" fmla="*/ 211539 h 211753"/>
              <a:gd name="connsiteX6" fmla="*/ 401652 w 598206"/>
              <a:gd name="connsiteY6" fmla="*/ 196553 h 211753"/>
              <a:gd name="connsiteX7" fmla="*/ 487110 w 598206"/>
              <a:gd name="connsiteY7" fmla="*/ 153824 h 211753"/>
              <a:gd name="connsiteX8" fmla="*/ 560503 w 598206"/>
              <a:gd name="connsiteY8" fmla="*/ 100489 h 211753"/>
              <a:gd name="connsiteX9" fmla="*/ 598206 w 598206"/>
              <a:gd name="connsiteY9" fmla="*/ 59821 h 211753"/>
              <a:gd name="connsiteX10" fmla="*/ 598206 w 598206"/>
              <a:gd name="connsiteY10" fmla="*/ 59821 h 211753"/>
              <a:gd name="connsiteX0" fmla="*/ 0 w 598206"/>
              <a:gd name="connsiteY0" fmla="*/ 0 h 213469"/>
              <a:gd name="connsiteX1" fmla="*/ 49515 w 598206"/>
              <a:gd name="connsiteY1" fmla="*/ 89731 h 213469"/>
              <a:gd name="connsiteX2" fmla="*/ 94004 w 598206"/>
              <a:gd name="connsiteY2" fmla="*/ 136733 h 213469"/>
              <a:gd name="connsiteX3" fmla="*/ 170916 w 598206"/>
              <a:gd name="connsiteY3" fmla="*/ 187053 h 213469"/>
              <a:gd name="connsiteX4" fmla="*/ 247828 w 598206"/>
              <a:gd name="connsiteY4" fmla="*/ 210584 h 213469"/>
              <a:gd name="connsiteX5" fmla="*/ 324740 w 598206"/>
              <a:gd name="connsiteY5" fmla="*/ 211539 h 213469"/>
              <a:gd name="connsiteX6" fmla="*/ 401652 w 598206"/>
              <a:gd name="connsiteY6" fmla="*/ 196553 h 213469"/>
              <a:gd name="connsiteX7" fmla="*/ 487110 w 598206"/>
              <a:gd name="connsiteY7" fmla="*/ 153824 h 213469"/>
              <a:gd name="connsiteX8" fmla="*/ 560503 w 598206"/>
              <a:gd name="connsiteY8" fmla="*/ 100489 h 213469"/>
              <a:gd name="connsiteX9" fmla="*/ 598206 w 598206"/>
              <a:gd name="connsiteY9" fmla="*/ 59821 h 213469"/>
              <a:gd name="connsiteX10" fmla="*/ 598206 w 598206"/>
              <a:gd name="connsiteY10" fmla="*/ 59821 h 21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206" h="213469">
                <a:moveTo>
                  <a:pt x="0" y="0"/>
                </a:moveTo>
                <a:cubicBezTo>
                  <a:pt x="8252" y="14059"/>
                  <a:pt x="33848" y="66942"/>
                  <a:pt x="49515" y="89731"/>
                </a:cubicBezTo>
                <a:cubicBezTo>
                  <a:pt x="65182" y="112520"/>
                  <a:pt x="73771" y="120513"/>
                  <a:pt x="94004" y="136733"/>
                </a:cubicBezTo>
                <a:cubicBezTo>
                  <a:pt x="114237" y="152953"/>
                  <a:pt x="145279" y="174745"/>
                  <a:pt x="170916" y="187053"/>
                </a:cubicBezTo>
                <a:cubicBezTo>
                  <a:pt x="196553" y="199362"/>
                  <a:pt x="222191" y="206503"/>
                  <a:pt x="247828" y="210584"/>
                </a:cubicBezTo>
                <a:cubicBezTo>
                  <a:pt x="273465" y="214665"/>
                  <a:pt x="299103" y="213878"/>
                  <a:pt x="324740" y="211539"/>
                </a:cubicBezTo>
                <a:cubicBezTo>
                  <a:pt x="350377" y="209201"/>
                  <a:pt x="374590" y="206172"/>
                  <a:pt x="401652" y="196553"/>
                </a:cubicBezTo>
                <a:cubicBezTo>
                  <a:pt x="428714" y="186934"/>
                  <a:pt x="460635" y="169835"/>
                  <a:pt x="487110" y="153824"/>
                </a:cubicBezTo>
                <a:cubicBezTo>
                  <a:pt x="513585" y="137813"/>
                  <a:pt x="541987" y="116156"/>
                  <a:pt x="560503" y="100489"/>
                </a:cubicBezTo>
                <a:cubicBezTo>
                  <a:pt x="579019" y="84822"/>
                  <a:pt x="591922" y="66599"/>
                  <a:pt x="598206" y="59821"/>
                </a:cubicBezTo>
                <a:lnTo>
                  <a:pt x="598206" y="59821"/>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Freeform 34"/>
          <p:cNvSpPr/>
          <p:nvPr/>
        </p:nvSpPr>
        <p:spPr>
          <a:xfrm>
            <a:off x="5454978" y="3353533"/>
            <a:ext cx="467958" cy="1333948"/>
          </a:xfrm>
          <a:custGeom>
            <a:avLst/>
            <a:gdLst>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55003 w 468993"/>
              <a:gd name="connsiteY4" fmla="*/ 731520 h 1333948"/>
              <a:gd name="connsiteX5" fmla="*/ 430306 w 468993"/>
              <a:gd name="connsiteY5" fmla="*/ 559397 h 1333948"/>
              <a:gd name="connsiteX6" fmla="*/ 457200 w 468993"/>
              <a:gd name="connsiteY6" fmla="*/ 441063 h 1333948"/>
              <a:gd name="connsiteX7" fmla="*/ 467958 w 468993"/>
              <a:gd name="connsiteY7" fmla="*/ 322729 h 1333948"/>
              <a:gd name="connsiteX8" fmla="*/ 467958 w 468993"/>
              <a:gd name="connsiteY8" fmla="*/ 204395 h 1333948"/>
              <a:gd name="connsiteX9" fmla="*/ 462579 w 468993"/>
              <a:gd name="connsiteY9" fmla="*/ 59167 h 1333948"/>
              <a:gd name="connsiteX10" fmla="*/ 467958 w 468993"/>
              <a:gd name="connsiteY10" fmla="*/ 0 h 1333948"/>
              <a:gd name="connsiteX11" fmla="*/ 467958 w 468993"/>
              <a:gd name="connsiteY11"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06593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95836 w 468993"/>
              <a:gd name="connsiteY3" fmla="*/ 919778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4320 w 468993"/>
              <a:gd name="connsiteY3" fmla="*/ 914399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55003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55003 w 468993"/>
              <a:gd name="connsiteY5" fmla="*/ 736899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5760 w 468993"/>
              <a:gd name="connsiteY5" fmla="*/ 736899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49624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30306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993"/>
              <a:gd name="connsiteY0" fmla="*/ 1333948 h 1333948"/>
              <a:gd name="connsiteX1" fmla="*/ 102198 w 468993"/>
              <a:gd name="connsiteY1" fmla="*/ 1226371 h 1333948"/>
              <a:gd name="connsiteX2" fmla="*/ 182880 w 468993"/>
              <a:gd name="connsiteY2" fmla="*/ 1097280 h 1333948"/>
              <a:gd name="connsiteX3" fmla="*/ 279699 w 468993"/>
              <a:gd name="connsiteY3" fmla="*/ 914399 h 1333948"/>
              <a:gd name="connsiteX4" fmla="*/ 311972 w 468993"/>
              <a:gd name="connsiteY4" fmla="*/ 849854 h 1333948"/>
              <a:gd name="connsiteX5" fmla="*/ 360381 w 468993"/>
              <a:gd name="connsiteY5" fmla="*/ 731520 h 1333948"/>
              <a:gd name="connsiteX6" fmla="*/ 419549 w 468993"/>
              <a:gd name="connsiteY6" fmla="*/ 559397 h 1333948"/>
              <a:gd name="connsiteX7" fmla="*/ 457200 w 468993"/>
              <a:gd name="connsiteY7" fmla="*/ 441063 h 1333948"/>
              <a:gd name="connsiteX8" fmla="*/ 467958 w 468993"/>
              <a:gd name="connsiteY8" fmla="*/ 322729 h 1333948"/>
              <a:gd name="connsiteX9" fmla="*/ 467958 w 468993"/>
              <a:gd name="connsiteY9" fmla="*/ 204395 h 1333948"/>
              <a:gd name="connsiteX10" fmla="*/ 462579 w 468993"/>
              <a:gd name="connsiteY10" fmla="*/ 59167 h 1333948"/>
              <a:gd name="connsiteX11" fmla="*/ 467958 w 468993"/>
              <a:gd name="connsiteY11" fmla="*/ 0 h 1333948"/>
              <a:gd name="connsiteX12" fmla="*/ 467958 w 468993"/>
              <a:gd name="connsiteY12" fmla="*/ 0 h 1333948"/>
              <a:gd name="connsiteX0" fmla="*/ 0 w 468058"/>
              <a:gd name="connsiteY0" fmla="*/ 1333948 h 1333948"/>
              <a:gd name="connsiteX1" fmla="*/ 102198 w 468058"/>
              <a:gd name="connsiteY1" fmla="*/ 1226371 h 1333948"/>
              <a:gd name="connsiteX2" fmla="*/ 182880 w 468058"/>
              <a:gd name="connsiteY2" fmla="*/ 1097280 h 1333948"/>
              <a:gd name="connsiteX3" fmla="*/ 279699 w 468058"/>
              <a:gd name="connsiteY3" fmla="*/ 914399 h 1333948"/>
              <a:gd name="connsiteX4" fmla="*/ 311972 w 468058"/>
              <a:gd name="connsiteY4" fmla="*/ 849854 h 1333948"/>
              <a:gd name="connsiteX5" fmla="*/ 360381 w 468058"/>
              <a:gd name="connsiteY5" fmla="*/ 731520 h 1333948"/>
              <a:gd name="connsiteX6" fmla="*/ 419549 w 468058"/>
              <a:gd name="connsiteY6" fmla="*/ 559397 h 1333948"/>
              <a:gd name="connsiteX7" fmla="*/ 457200 w 468058"/>
              <a:gd name="connsiteY7" fmla="*/ 441063 h 1333948"/>
              <a:gd name="connsiteX8" fmla="*/ 467958 w 468058"/>
              <a:gd name="connsiteY8" fmla="*/ 322729 h 1333948"/>
              <a:gd name="connsiteX9" fmla="*/ 462580 w 468058"/>
              <a:gd name="connsiteY9" fmla="*/ 204395 h 1333948"/>
              <a:gd name="connsiteX10" fmla="*/ 462579 w 468058"/>
              <a:gd name="connsiteY10" fmla="*/ 59167 h 1333948"/>
              <a:gd name="connsiteX11" fmla="*/ 467958 w 468058"/>
              <a:gd name="connsiteY11" fmla="*/ 0 h 1333948"/>
              <a:gd name="connsiteX12" fmla="*/ 467958 w 468058"/>
              <a:gd name="connsiteY12" fmla="*/ 0 h 1333948"/>
              <a:gd name="connsiteX0" fmla="*/ 0 w 468058"/>
              <a:gd name="connsiteY0" fmla="*/ 1333948 h 1333948"/>
              <a:gd name="connsiteX1" fmla="*/ 102198 w 468058"/>
              <a:gd name="connsiteY1" fmla="*/ 1226371 h 1333948"/>
              <a:gd name="connsiteX2" fmla="*/ 182880 w 468058"/>
              <a:gd name="connsiteY2" fmla="*/ 1097280 h 1333948"/>
              <a:gd name="connsiteX3" fmla="*/ 279699 w 468058"/>
              <a:gd name="connsiteY3" fmla="*/ 914399 h 1333948"/>
              <a:gd name="connsiteX4" fmla="*/ 311972 w 468058"/>
              <a:gd name="connsiteY4" fmla="*/ 849854 h 1333948"/>
              <a:gd name="connsiteX5" fmla="*/ 360381 w 468058"/>
              <a:gd name="connsiteY5" fmla="*/ 731520 h 1333948"/>
              <a:gd name="connsiteX6" fmla="*/ 419549 w 468058"/>
              <a:gd name="connsiteY6" fmla="*/ 559397 h 1333948"/>
              <a:gd name="connsiteX7" fmla="*/ 457200 w 468058"/>
              <a:gd name="connsiteY7" fmla="*/ 441063 h 1333948"/>
              <a:gd name="connsiteX8" fmla="*/ 467958 w 468058"/>
              <a:gd name="connsiteY8" fmla="*/ 322729 h 1333948"/>
              <a:gd name="connsiteX9" fmla="*/ 462580 w 468058"/>
              <a:gd name="connsiteY9" fmla="*/ 204395 h 1333948"/>
              <a:gd name="connsiteX10" fmla="*/ 462579 w 468058"/>
              <a:gd name="connsiteY10" fmla="*/ 59167 h 1333948"/>
              <a:gd name="connsiteX11" fmla="*/ 467958 w 468058"/>
              <a:gd name="connsiteY11" fmla="*/ 0 h 1333948"/>
              <a:gd name="connsiteX12" fmla="*/ 467958 w 4680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51822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102198 w 467958"/>
              <a:gd name="connsiteY1" fmla="*/ 1226371 h 1333948"/>
              <a:gd name="connsiteX2" fmla="*/ 182880 w 467958"/>
              <a:gd name="connsiteY2" fmla="*/ 1097280 h 1333948"/>
              <a:gd name="connsiteX3" fmla="*/ 279699 w 467958"/>
              <a:gd name="connsiteY3" fmla="*/ 914399 h 1333948"/>
              <a:gd name="connsiteX4" fmla="*/ 311972 w 467958"/>
              <a:gd name="connsiteY4" fmla="*/ 849854 h 1333948"/>
              <a:gd name="connsiteX5" fmla="*/ 360381 w 467958"/>
              <a:gd name="connsiteY5" fmla="*/ 731520 h 1333948"/>
              <a:gd name="connsiteX6" fmla="*/ 419549 w 467958"/>
              <a:gd name="connsiteY6" fmla="*/ 559397 h 1333948"/>
              <a:gd name="connsiteX7" fmla="*/ 457200 w 467958"/>
              <a:gd name="connsiteY7" fmla="*/ 441063 h 1333948"/>
              <a:gd name="connsiteX8" fmla="*/ 462579 w 467958"/>
              <a:gd name="connsiteY8" fmla="*/ 322729 h 1333948"/>
              <a:gd name="connsiteX9" fmla="*/ 462580 w 467958"/>
              <a:gd name="connsiteY9" fmla="*/ 204395 h 1333948"/>
              <a:gd name="connsiteX10" fmla="*/ 462579 w 467958"/>
              <a:gd name="connsiteY10" fmla="*/ 59167 h 1333948"/>
              <a:gd name="connsiteX11" fmla="*/ 467958 w 467958"/>
              <a:gd name="connsiteY11" fmla="*/ 0 h 1333948"/>
              <a:gd name="connsiteX12" fmla="*/ 467958 w 467958"/>
              <a:gd name="connsiteY12"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82880 w 467958"/>
              <a:gd name="connsiteY3" fmla="*/ 1097280 h 1333948"/>
              <a:gd name="connsiteX4" fmla="*/ 279699 w 467958"/>
              <a:gd name="connsiteY4" fmla="*/ 914399 h 1333948"/>
              <a:gd name="connsiteX5" fmla="*/ 311972 w 467958"/>
              <a:gd name="connsiteY5" fmla="*/ 849854 h 1333948"/>
              <a:gd name="connsiteX6" fmla="*/ 360381 w 467958"/>
              <a:gd name="connsiteY6" fmla="*/ 731520 h 1333948"/>
              <a:gd name="connsiteX7" fmla="*/ 419549 w 467958"/>
              <a:gd name="connsiteY7" fmla="*/ 559397 h 1333948"/>
              <a:gd name="connsiteX8" fmla="*/ 457200 w 467958"/>
              <a:gd name="connsiteY8" fmla="*/ 441063 h 1333948"/>
              <a:gd name="connsiteX9" fmla="*/ 462579 w 467958"/>
              <a:gd name="connsiteY9" fmla="*/ 322729 h 1333948"/>
              <a:gd name="connsiteX10" fmla="*/ 462580 w 467958"/>
              <a:gd name="connsiteY10" fmla="*/ 204395 h 1333948"/>
              <a:gd name="connsiteX11" fmla="*/ 462579 w 467958"/>
              <a:gd name="connsiteY11" fmla="*/ 59167 h 1333948"/>
              <a:gd name="connsiteX12" fmla="*/ 467958 w 467958"/>
              <a:gd name="connsiteY12" fmla="*/ 0 h 1333948"/>
              <a:gd name="connsiteX13" fmla="*/ 467958 w 467958"/>
              <a:gd name="connsiteY13"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37123 w 467958"/>
              <a:gd name="connsiteY3" fmla="*/ 1161144 h 1333948"/>
              <a:gd name="connsiteX4" fmla="*/ 182880 w 467958"/>
              <a:gd name="connsiteY4" fmla="*/ 1097280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2880 w 467958"/>
              <a:gd name="connsiteY4" fmla="*/ 1097280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2880 w 467958"/>
              <a:gd name="connsiteY4" fmla="*/ 1103719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79699 w 467958"/>
              <a:gd name="connsiteY5" fmla="*/ 914399 h 1333948"/>
              <a:gd name="connsiteX6" fmla="*/ 311972 w 467958"/>
              <a:gd name="connsiteY6" fmla="*/ 849854 h 1333948"/>
              <a:gd name="connsiteX7" fmla="*/ 360381 w 467958"/>
              <a:gd name="connsiteY7" fmla="*/ 731520 h 1333948"/>
              <a:gd name="connsiteX8" fmla="*/ 419549 w 467958"/>
              <a:gd name="connsiteY8" fmla="*/ 559397 h 1333948"/>
              <a:gd name="connsiteX9" fmla="*/ 457200 w 467958"/>
              <a:gd name="connsiteY9" fmla="*/ 441063 h 1333948"/>
              <a:gd name="connsiteX10" fmla="*/ 462579 w 467958"/>
              <a:gd name="connsiteY10" fmla="*/ 322729 h 1333948"/>
              <a:gd name="connsiteX11" fmla="*/ 462580 w 467958"/>
              <a:gd name="connsiteY11" fmla="*/ 204395 h 1333948"/>
              <a:gd name="connsiteX12" fmla="*/ 462579 w 467958"/>
              <a:gd name="connsiteY12" fmla="*/ 59167 h 1333948"/>
              <a:gd name="connsiteX13" fmla="*/ 467958 w 467958"/>
              <a:gd name="connsiteY13" fmla="*/ 0 h 1333948"/>
              <a:gd name="connsiteX14" fmla="*/ 467958 w 467958"/>
              <a:gd name="connsiteY14"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46593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59472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1972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79699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37652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44091 w 467958"/>
              <a:gd name="connsiteY1" fmla="*/ 1302735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 name="connsiteX0" fmla="*/ 0 w 467958"/>
              <a:gd name="connsiteY0" fmla="*/ 1333948 h 1333948"/>
              <a:gd name="connsiteX1" fmla="*/ 44091 w 467958"/>
              <a:gd name="connsiteY1" fmla="*/ 1296296 h 1333948"/>
              <a:gd name="connsiteX2" fmla="*/ 102198 w 467958"/>
              <a:gd name="connsiteY2" fmla="*/ 1226371 h 1333948"/>
              <a:gd name="connsiteX3" fmla="*/ 143562 w 467958"/>
              <a:gd name="connsiteY3" fmla="*/ 1174023 h 1333948"/>
              <a:gd name="connsiteX4" fmla="*/ 189320 w 467958"/>
              <a:gd name="connsiteY4" fmla="*/ 1103719 h 1333948"/>
              <a:gd name="connsiteX5" fmla="*/ 265912 w 467958"/>
              <a:gd name="connsiteY5" fmla="*/ 955082 h 1333948"/>
              <a:gd name="connsiteX6" fmla="*/ 286138 w 467958"/>
              <a:gd name="connsiteY6" fmla="*/ 914399 h 1333948"/>
              <a:gd name="connsiteX7" fmla="*/ 318411 w 467958"/>
              <a:gd name="connsiteY7" fmla="*/ 849854 h 1333948"/>
              <a:gd name="connsiteX8" fmla="*/ 360381 w 467958"/>
              <a:gd name="connsiteY8" fmla="*/ 731520 h 1333948"/>
              <a:gd name="connsiteX9" fmla="*/ 419549 w 467958"/>
              <a:gd name="connsiteY9" fmla="*/ 559397 h 1333948"/>
              <a:gd name="connsiteX10" fmla="*/ 457200 w 467958"/>
              <a:gd name="connsiteY10" fmla="*/ 441063 h 1333948"/>
              <a:gd name="connsiteX11" fmla="*/ 462579 w 467958"/>
              <a:gd name="connsiteY11" fmla="*/ 322729 h 1333948"/>
              <a:gd name="connsiteX12" fmla="*/ 462580 w 467958"/>
              <a:gd name="connsiteY12" fmla="*/ 204395 h 1333948"/>
              <a:gd name="connsiteX13" fmla="*/ 462579 w 467958"/>
              <a:gd name="connsiteY13" fmla="*/ 59167 h 1333948"/>
              <a:gd name="connsiteX14" fmla="*/ 467958 w 467958"/>
              <a:gd name="connsiteY14" fmla="*/ 0 h 1333948"/>
              <a:gd name="connsiteX15" fmla="*/ 467958 w 467958"/>
              <a:gd name="connsiteY15" fmla="*/ 0 h 13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958" h="1333948">
                <a:moveTo>
                  <a:pt x="0" y="1333948"/>
                </a:moveTo>
                <a:cubicBezTo>
                  <a:pt x="6275" y="1325880"/>
                  <a:pt x="27058" y="1314226"/>
                  <a:pt x="44091" y="1296296"/>
                </a:cubicBezTo>
                <a:cubicBezTo>
                  <a:pt x="61124" y="1278366"/>
                  <a:pt x="85620" y="1246750"/>
                  <a:pt x="102198" y="1226371"/>
                </a:cubicBezTo>
                <a:cubicBezTo>
                  <a:pt x="118777" y="1205992"/>
                  <a:pt x="130115" y="1195538"/>
                  <a:pt x="143562" y="1174023"/>
                </a:cubicBezTo>
                <a:cubicBezTo>
                  <a:pt x="157009" y="1152508"/>
                  <a:pt x="168928" y="1140209"/>
                  <a:pt x="189320" y="1103719"/>
                </a:cubicBezTo>
                <a:cubicBezTo>
                  <a:pt x="209712" y="1067229"/>
                  <a:pt x="250849" y="986635"/>
                  <a:pt x="265912" y="955082"/>
                </a:cubicBezTo>
                <a:cubicBezTo>
                  <a:pt x="280975" y="923529"/>
                  <a:pt x="277388" y="931937"/>
                  <a:pt x="286138" y="914399"/>
                </a:cubicBezTo>
                <a:cubicBezTo>
                  <a:pt x="294888" y="896861"/>
                  <a:pt x="306037" y="880334"/>
                  <a:pt x="318411" y="849854"/>
                </a:cubicBezTo>
                <a:cubicBezTo>
                  <a:pt x="330785" y="819374"/>
                  <a:pt x="343525" y="779930"/>
                  <a:pt x="360381" y="731520"/>
                </a:cubicBezTo>
                <a:cubicBezTo>
                  <a:pt x="377237" y="683110"/>
                  <a:pt x="403413" y="607806"/>
                  <a:pt x="419549" y="559397"/>
                </a:cubicBezTo>
                <a:cubicBezTo>
                  <a:pt x="435685" y="510988"/>
                  <a:pt x="450028" y="480508"/>
                  <a:pt x="457200" y="441063"/>
                </a:cubicBezTo>
                <a:cubicBezTo>
                  <a:pt x="464372" y="401618"/>
                  <a:pt x="461682" y="362174"/>
                  <a:pt x="462579" y="322729"/>
                </a:cubicBezTo>
                <a:cubicBezTo>
                  <a:pt x="463476" y="283284"/>
                  <a:pt x="462580" y="248322"/>
                  <a:pt x="462580" y="204395"/>
                </a:cubicBezTo>
                <a:cubicBezTo>
                  <a:pt x="462580" y="160468"/>
                  <a:pt x="461683" y="93233"/>
                  <a:pt x="462579" y="59167"/>
                </a:cubicBezTo>
                <a:cubicBezTo>
                  <a:pt x="463475" y="25101"/>
                  <a:pt x="467062" y="9861"/>
                  <a:pt x="467958" y="0"/>
                </a:cubicBezTo>
                <a:lnTo>
                  <a:pt x="467958"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Freeform 35"/>
          <p:cNvSpPr/>
          <p:nvPr/>
        </p:nvSpPr>
        <p:spPr>
          <a:xfrm>
            <a:off x="5919017" y="3363990"/>
            <a:ext cx="70841" cy="1336134"/>
          </a:xfrm>
          <a:custGeom>
            <a:avLst/>
            <a:gdLst>
              <a:gd name="connsiteX0" fmla="*/ 9045 w 103049"/>
              <a:gd name="connsiteY0" fmla="*/ 0 h 1384969"/>
              <a:gd name="connsiteX1" fmla="*/ 9045 w 103049"/>
              <a:gd name="connsiteY1" fmla="*/ 1213503 h 1384969"/>
              <a:gd name="connsiteX2" fmla="*/ 103049 w 103049"/>
              <a:gd name="connsiteY2" fmla="*/ 1375873 h 1384969"/>
              <a:gd name="connsiteX3" fmla="*/ 103049 w 103049"/>
              <a:gd name="connsiteY3" fmla="*/ 1375873 h 1384969"/>
            </a:gdLst>
            <a:ahLst/>
            <a:cxnLst>
              <a:cxn ang="0">
                <a:pos x="connsiteX0" y="connsiteY0"/>
              </a:cxn>
              <a:cxn ang="0">
                <a:pos x="connsiteX1" y="connsiteY1"/>
              </a:cxn>
              <a:cxn ang="0">
                <a:pos x="connsiteX2" y="connsiteY2"/>
              </a:cxn>
              <a:cxn ang="0">
                <a:pos x="connsiteX3" y="connsiteY3"/>
              </a:cxn>
            </a:cxnLst>
            <a:rect l="l" t="t" r="r" b="b"/>
            <a:pathLst>
              <a:path w="103049" h="1384969">
                <a:moveTo>
                  <a:pt x="9045" y="0"/>
                </a:moveTo>
                <a:cubicBezTo>
                  <a:pt x="1211" y="492095"/>
                  <a:pt x="-6622" y="984191"/>
                  <a:pt x="9045" y="1213503"/>
                </a:cubicBezTo>
                <a:cubicBezTo>
                  <a:pt x="24712" y="1442815"/>
                  <a:pt x="103049" y="1375873"/>
                  <a:pt x="103049" y="1375873"/>
                </a:cubicBezTo>
                <a:lnTo>
                  <a:pt x="103049" y="137587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Freeform 36"/>
          <p:cNvSpPr/>
          <p:nvPr/>
        </p:nvSpPr>
        <p:spPr>
          <a:xfrm>
            <a:off x="5922937" y="4553009"/>
            <a:ext cx="505610" cy="249696"/>
          </a:xfrm>
          <a:custGeom>
            <a:avLst/>
            <a:gdLst>
              <a:gd name="connsiteX0" fmla="*/ 0 w 510989"/>
              <a:gd name="connsiteY0" fmla="*/ 0 h 225824"/>
              <a:gd name="connsiteX1" fmla="*/ 26894 w 510989"/>
              <a:gd name="connsiteY1" fmla="*/ 134471 h 225824"/>
              <a:gd name="connsiteX2" fmla="*/ 102198 w 510989"/>
              <a:gd name="connsiteY2" fmla="*/ 199017 h 225824"/>
              <a:gd name="connsiteX3" fmla="*/ 204396 w 510989"/>
              <a:gd name="connsiteY3" fmla="*/ 220532 h 225824"/>
              <a:gd name="connsiteX4" fmla="*/ 290457 w 510989"/>
              <a:gd name="connsiteY4" fmla="*/ 220532 h 225824"/>
              <a:gd name="connsiteX5" fmla="*/ 398033 w 510989"/>
              <a:gd name="connsiteY5" fmla="*/ 161365 h 225824"/>
              <a:gd name="connsiteX6" fmla="*/ 478716 w 510989"/>
              <a:gd name="connsiteY6" fmla="*/ 96819 h 225824"/>
              <a:gd name="connsiteX7" fmla="*/ 510989 w 510989"/>
              <a:gd name="connsiteY7" fmla="*/ 69925 h 225824"/>
              <a:gd name="connsiteX8" fmla="*/ 510989 w 510989"/>
              <a:gd name="connsiteY8" fmla="*/ 69925 h 225824"/>
              <a:gd name="connsiteX0" fmla="*/ 0 w 505610"/>
              <a:gd name="connsiteY0" fmla="*/ 0 h 231203"/>
              <a:gd name="connsiteX1" fmla="*/ 21515 w 505610"/>
              <a:gd name="connsiteY1" fmla="*/ 139850 h 231203"/>
              <a:gd name="connsiteX2" fmla="*/ 96819 w 505610"/>
              <a:gd name="connsiteY2" fmla="*/ 204396 h 231203"/>
              <a:gd name="connsiteX3" fmla="*/ 199017 w 505610"/>
              <a:gd name="connsiteY3" fmla="*/ 225911 h 231203"/>
              <a:gd name="connsiteX4" fmla="*/ 285078 w 505610"/>
              <a:gd name="connsiteY4" fmla="*/ 225911 h 231203"/>
              <a:gd name="connsiteX5" fmla="*/ 392654 w 505610"/>
              <a:gd name="connsiteY5" fmla="*/ 166744 h 231203"/>
              <a:gd name="connsiteX6" fmla="*/ 473337 w 505610"/>
              <a:gd name="connsiteY6" fmla="*/ 102198 h 231203"/>
              <a:gd name="connsiteX7" fmla="*/ 505610 w 505610"/>
              <a:gd name="connsiteY7" fmla="*/ 75304 h 231203"/>
              <a:gd name="connsiteX8" fmla="*/ 505610 w 505610"/>
              <a:gd name="connsiteY8" fmla="*/ 75304 h 231203"/>
              <a:gd name="connsiteX0" fmla="*/ 0 w 505610"/>
              <a:gd name="connsiteY0" fmla="*/ 0 h 230499"/>
              <a:gd name="connsiteX1" fmla="*/ 21515 w 505610"/>
              <a:gd name="connsiteY1" fmla="*/ 139850 h 230499"/>
              <a:gd name="connsiteX2" fmla="*/ 96819 w 505610"/>
              <a:gd name="connsiteY2" fmla="*/ 220532 h 230499"/>
              <a:gd name="connsiteX3" fmla="*/ 199017 w 505610"/>
              <a:gd name="connsiteY3" fmla="*/ 225911 h 230499"/>
              <a:gd name="connsiteX4" fmla="*/ 285078 w 505610"/>
              <a:gd name="connsiteY4" fmla="*/ 225911 h 230499"/>
              <a:gd name="connsiteX5" fmla="*/ 392654 w 505610"/>
              <a:gd name="connsiteY5" fmla="*/ 166744 h 230499"/>
              <a:gd name="connsiteX6" fmla="*/ 473337 w 505610"/>
              <a:gd name="connsiteY6" fmla="*/ 102198 h 230499"/>
              <a:gd name="connsiteX7" fmla="*/ 505610 w 505610"/>
              <a:gd name="connsiteY7" fmla="*/ 75304 h 230499"/>
              <a:gd name="connsiteX8" fmla="*/ 505610 w 505610"/>
              <a:gd name="connsiteY8" fmla="*/ 75304 h 230499"/>
              <a:gd name="connsiteX0" fmla="*/ 0 w 505610"/>
              <a:gd name="connsiteY0" fmla="*/ 0 h 231203"/>
              <a:gd name="connsiteX1" fmla="*/ 21515 w 505610"/>
              <a:gd name="connsiteY1" fmla="*/ 139850 h 231203"/>
              <a:gd name="connsiteX2" fmla="*/ 96819 w 505610"/>
              <a:gd name="connsiteY2" fmla="*/ 204395 h 231203"/>
              <a:gd name="connsiteX3" fmla="*/ 199017 w 505610"/>
              <a:gd name="connsiteY3" fmla="*/ 225911 h 231203"/>
              <a:gd name="connsiteX4" fmla="*/ 285078 w 505610"/>
              <a:gd name="connsiteY4" fmla="*/ 225911 h 231203"/>
              <a:gd name="connsiteX5" fmla="*/ 392654 w 505610"/>
              <a:gd name="connsiteY5" fmla="*/ 166744 h 231203"/>
              <a:gd name="connsiteX6" fmla="*/ 473337 w 505610"/>
              <a:gd name="connsiteY6" fmla="*/ 102198 h 231203"/>
              <a:gd name="connsiteX7" fmla="*/ 505610 w 505610"/>
              <a:gd name="connsiteY7" fmla="*/ 75304 h 231203"/>
              <a:gd name="connsiteX8" fmla="*/ 505610 w 505610"/>
              <a:gd name="connsiteY8" fmla="*/ 75304 h 231203"/>
              <a:gd name="connsiteX0" fmla="*/ 0 w 505610"/>
              <a:gd name="connsiteY0" fmla="*/ 0 h 258595"/>
              <a:gd name="connsiteX1" fmla="*/ 21515 w 505610"/>
              <a:gd name="connsiteY1" fmla="*/ 139850 h 258595"/>
              <a:gd name="connsiteX2" fmla="*/ 96819 w 505610"/>
              <a:gd name="connsiteY2" fmla="*/ 204395 h 258595"/>
              <a:gd name="connsiteX3" fmla="*/ 199017 w 505610"/>
              <a:gd name="connsiteY3" fmla="*/ 258184 h 258595"/>
              <a:gd name="connsiteX4" fmla="*/ 285078 w 505610"/>
              <a:gd name="connsiteY4" fmla="*/ 225911 h 258595"/>
              <a:gd name="connsiteX5" fmla="*/ 392654 w 505610"/>
              <a:gd name="connsiteY5" fmla="*/ 166744 h 258595"/>
              <a:gd name="connsiteX6" fmla="*/ 473337 w 505610"/>
              <a:gd name="connsiteY6" fmla="*/ 102198 h 258595"/>
              <a:gd name="connsiteX7" fmla="*/ 505610 w 505610"/>
              <a:gd name="connsiteY7" fmla="*/ 75304 h 258595"/>
              <a:gd name="connsiteX8" fmla="*/ 505610 w 505610"/>
              <a:gd name="connsiteY8" fmla="*/ 75304 h 258595"/>
              <a:gd name="connsiteX0" fmla="*/ 0 w 505610"/>
              <a:gd name="connsiteY0" fmla="*/ 0 h 242971"/>
              <a:gd name="connsiteX1" fmla="*/ 21515 w 505610"/>
              <a:gd name="connsiteY1" fmla="*/ 139850 h 242971"/>
              <a:gd name="connsiteX2" fmla="*/ 96819 w 505610"/>
              <a:gd name="connsiteY2" fmla="*/ 204395 h 242971"/>
              <a:gd name="connsiteX3" fmla="*/ 199017 w 505610"/>
              <a:gd name="connsiteY3" fmla="*/ 242048 h 242971"/>
              <a:gd name="connsiteX4" fmla="*/ 285078 w 505610"/>
              <a:gd name="connsiteY4" fmla="*/ 225911 h 242971"/>
              <a:gd name="connsiteX5" fmla="*/ 392654 w 505610"/>
              <a:gd name="connsiteY5" fmla="*/ 166744 h 242971"/>
              <a:gd name="connsiteX6" fmla="*/ 473337 w 505610"/>
              <a:gd name="connsiteY6" fmla="*/ 102198 h 242971"/>
              <a:gd name="connsiteX7" fmla="*/ 505610 w 505610"/>
              <a:gd name="connsiteY7" fmla="*/ 75304 h 242971"/>
              <a:gd name="connsiteX8" fmla="*/ 505610 w 505610"/>
              <a:gd name="connsiteY8" fmla="*/ 75304 h 242971"/>
              <a:gd name="connsiteX0" fmla="*/ 0 w 505610"/>
              <a:gd name="connsiteY0" fmla="*/ 0 h 238148"/>
              <a:gd name="connsiteX1" fmla="*/ 21515 w 505610"/>
              <a:gd name="connsiteY1" fmla="*/ 139850 h 238148"/>
              <a:gd name="connsiteX2" fmla="*/ 96819 w 505610"/>
              <a:gd name="connsiteY2" fmla="*/ 204395 h 238148"/>
              <a:gd name="connsiteX3" fmla="*/ 199017 w 505610"/>
              <a:gd name="connsiteY3" fmla="*/ 236669 h 238148"/>
              <a:gd name="connsiteX4" fmla="*/ 285078 w 505610"/>
              <a:gd name="connsiteY4" fmla="*/ 225911 h 238148"/>
              <a:gd name="connsiteX5" fmla="*/ 392654 w 505610"/>
              <a:gd name="connsiteY5" fmla="*/ 166744 h 238148"/>
              <a:gd name="connsiteX6" fmla="*/ 473337 w 505610"/>
              <a:gd name="connsiteY6" fmla="*/ 102198 h 238148"/>
              <a:gd name="connsiteX7" fmla="*/ 505610 w 505610"/>
              <a:gd name="connsiteY7" fmla="*/ 75304 h 238148"/>
              <a:gd name="connsiteX8" fmla="*/ 505610 w 505610"/>
              <a:gd name="connsiteY8" fmla="*/ 75304 h 238148"/>
              <a:gd name="connsiteX0" fmla="*/ 0 w 505610"/>
              <a:gd name="connsiteY0" fmla="*/ 0 h 238148"/>
              <a:gd name="connsiteX1" fmla="*/ 26894 w 505610"/>
              <a:gd name="connsiteY1" fmla="*/ 139850 h 238148"/>
              <a:gd name="connsiteX2" fmla="*/ 96819 w 505610"/>
              <a:gd name="connsiteY2" fmla="*/ 204395 h 238148"/>
              <a:gd name="connsiteX3" fmla="*/ 199017 w 505610"/>
              <a:gd name="connsiteY3" fmla="*/ 236669 h 238148"/>
              <a:gd name="connsiteX4" fmla="*/ 285078 w 505610"/>
              <a:gd name="connsiteY4" fmla="*/ 225911 h 238148"/>
              <a:gd name="connsiteX5" fmla="*/ 392654 w 505610"/>
              <a:gd name="connsiteY5" fmla="*/ 166744 h 238148"/>
              <a:gd name="connsiteX6" fmla="*/ 473337 w 505610"/>
              <a:gd name="connsiteY6" fmla="*/ 102198 h 238148"/>
              <a:gd name="connsiteX7" fmla="*/ 505610 w 505610"/>
              <a:gd name="connsiteY7" fmla="*/ 75304 h 238148"/>
              <a:gd name="connsiteX8" fmla="*/ 505610 w 505610"/>
              <a:gd name="connsiteY8" fmla="*/ 75304 h 238148"/>
              <a:gd name="connsiteX0" fmla="*/ 0 w 505610"/>
              <a:gd name="connsiteY0" fmla="*/ 0 h 237383"/>
              <a:gd name="connsiteX1" fmla="*/ 26894 w 505610"/>
              <a:gd name="connsiteY1" fmla="*/ 139850 h 237383"/>
              <a:gd name="connsiteX2" fmla="*/ 91440 w 505610"/>
              <a:gd name="connsiteY2" fmla="*/ 215153 h 237383"/>
              <a:gd name="connsiteX3" fmla="*/ 199017 w 505610"/>
              <a:gd name="connsiteY3" fmla="*/ 236669 h 237383"/>
              <a:gd name="connsiteX4" fmla="*/ 285078 w 505610"/>
              <a:gd name="connsiteY4" fmla="*/ 225911 h 237383"/>
              <a:gd name="connsiteX5" fmla="*/ 392654 w 505610"/>
              <a:gd name="connsiteY5" fmla="*/ 166744 h 237383"/>
              <a:gd name="connsiteX6" fmla="*/ 473337 w 505610"/>
              <a:gd name="connsiteY6" fmla="*/ 102198 h 237383"/>
              <a:gd name="connsiteX7" fmla="*/ 505610 w 505610"/>
              <a:gd name="connsiteY7" fmla="*/ 75304 h 237383"/>
              <a:gd name="connsiteX8" fmla="*/ 505610 w 505610"/>
              <a:gd name="connsiteY8" fmla="*/ 75304 h 237383"/>
              <a:gd name="connsiteX0" fmla="*/ 0 w 505610"/>
              <a:gd name="connsiteY0" fmla="*/ 0 h 237383"/>
              <a:gd name="connsiteX1" fmla="*/ 26894 w 505610"/>
              <a:gd name="connsiteY1" fmla="*/ 139850 h 237383"/>
              <a:gd name="connsiteX2" fmla="*/ 91440 w 505610"/>
              <a:gd name="connsiteY2" fmla="*/ 215153 h 237383"/>
              <a:gd name="connsiteX3" fmla="*/ 199017 w 505610"/>
              <a:gd name="connsiteY3" fmla="*/ 236669 h 237383"/>
              <a:gd name="connsiteX4" fmla="*/ 285078 w 505610"/>
              <a:gd name="connsiteY4" fmla="*/ 225911 h 237383"/>
              <a:gd name="connsiteX5" fmla="*/ 392654 w 505610"/>
              <a:gd name="connsiteY5" fmla="*/ 166744 h 237383"/>
              <a:gd name="connsiteX6" fmla="*/ 473337 w 505610"/>
              <a:gd name="connsiteY6" fmla="*/ 102198 h 237383"/>
              <a:gd name="connsiteX7" fmla="*/ 505610 w 505610"/>
              <a:gd name="connsiteY7" fmla="*/ 75304 h 237383"/>
              <a:gd name="connsiteX8" fmla="*/ 505610 w 505610"/>
              <a:gd name="connsiteY8" fmla="*/ 75304 h 237383"/>
              <a:gd name="connsiteX0" fmla="*/ 0 w 505610"/>
              <a:gd name="connsiteY0" fmla="*/ 0 h 252958"/>
              <a:gd name="connsiteX1" fmla="*/ 26894 w 505610"/>
              <a:gd name="connsiteY1" fmla="*/ 139850 h 252958"/>
              <a:gd name="connsiteX2" fmla="*/ 91440 w 505610"/>
              <a:gd name="connsiteY2" fmla="*/ 215153 h 252958"/>
              <a:gd name="connsiteX3" fmla="*/ 199017 w 505610"/>
              <a:gd name="connsiteY3" fmla="*/ 252806 h 252958"/>
              <a:gd name="connsiteX4" fmla="*/ 285078 w 505610"/>
              <a:gd name="connsiteY4" fmla="*/ 225911 h 252958"/>
              <a:gd name="connsiteX5" fmla="*/ 392654 w 505610"/>
              <a:gd name="connsiteY5" fmla="*/ 166744 h 252958"/>
              <a:gd name="connsiteX6" fmla="*/ 473337 w 505610"/>
              <a:gd name="connsiteY6" fmla="*/ 102198 h 252958"/>
              <a:gd name="connsiteX7" fmla="*/ 505610 w 505610"/>
              <a:gd name="connsiteY7" fmla="*/ 75304 h 252958"/>
              <a:gd name="connsiteX8" fmla="*/ 505610 w 505610"/>
              <a:gd name="connsiteY8" fmla="*/ 75304 h 252958"/>
              <a:gd name="connsiteX0" fmla="*/ 0 w 505610"/>
              <a:gd name="connsiteY0" fmla="*/ 0 h 252958"/>
              <a:gd name="connsiteX1" fmla="*/ 26894 w 505610"/>
              <a:gd name="connsiteY1" fmla="*/ 139850 h 252958"/>
              <a:gd name="connsiteX2" fmla="*/ 91440 w 505610"/>
              <a:gd name="connsiteY2" fmla="*/ 215153 h 252958"/>
              <a:gd name="connsiteX3" fmla="*/ 199017 w 505610"/>
              <a:gd name="connsiteY3" fmla="*/ 252806 h 252958"/>
              <a:gd name="connsiteX4" fmla="*/ 285078 w 505610"/>
              <a:gd name="connsiteY4" fmla="*/ 225911 h 252958"/>
              <a:gd name="connsiteX5" fmla="*/ 392654 w 505610"/>
              <a:gd name="connsiteY5" fmla="*/ 166744 h 252958"/>
              <a:gd name="connsiteX6" fmla="*/ 473337 w 505610"/>
              <a:gd name="connsiteY6" fmla="*/ 102198 h 252958"/>
              <a:gd name="connsiteX7" fmla="*/ 505610 w 505610"/>
              <a:gd name="connsiteY7" fmla="*/ 75304 h 252958"/>
              <a:gd name="connsiteX8" fmla="*/ 505610 w 505610"/>
              <a:gd name="connsiteY8" fmla="*/ 75304 h 252958"/>
              <a:gd name="connsiteX0" fmla="*/ 0 w 505610"/>
              <a:gd name="connsiteY0" fmla="*/ 0 h 247638"/>
              <a:gd name="connsiteX1" fmla="*/ 26894 w 505610"/>
              <a:gd name="connsiteY1" fmla="*/ 139850 h 247638"/>
              <a:gd name="connsiteX2" fmla="*/ 91440 w 505610"/>
              <a:gd name="connsiteY2" fmla="*/ 215153 h 247638"/>
              <a:gd name="connsiteX3" fmla="*/ 199017 w 505610"/>
              <a:gd name="connsiteY3" fmla="*/ 247428 h 247638"/>
              <a:gd name="connsiteX4" fmla="*/ 285078 w 505610"/>
              <a:gd name="connsiteY4" fmla="*/ 225911 h 247638"/>
              <a:gd name="connsiteX5" fmla="*/ 392654 w 505610"/>
              <a:gd name="connsiteY5" fmla="*/ 166744 h 247638"/>
              <a:gd name="connsiteX6" fmla="*/ 473337 w 505610"/>
              <a:gd name="connsiteY6" fmla="*/ 102198 h 247638"/>
              <a:gd name="connsiteX7" fmla="*/ 505610 w 505610"/>
              <a:gd name="connsiteY7" fmla="*/ 75304 h 247638"/>
              <a:gd name="connsiteX8" fmla="*/ 505610 w 505610"/>
              <a:gd name="connsiteY8" fmla="*/ 75304 h 247638"/>
              <a:gd name="connsiteX0" fmla="*/ 0 w 505610"/>
              <a:gd name="connsiteY0" fmla="*/ 0 h 247638"/>
              <a:gd name="connsiteX1" fmla="*/ 26894 w 505610"/>
              <a:gd name="connsiteY1" fmla="*/ 139850 h 247638"/>
              <a:gd name="connsiteX2" fmla="*/ 91440 w 505610"/>
              <a:gd name="connsiteY2" fmla="*/ 215153 h 247638"/>
              <a:gd name="connsiteX3" fmla="*/ 199017 w 505610"/>
              <a:gd name="connsiteY3" fmla="*/ 247428 h 247638"/>
              <a:gd name="connsiteX4" fmla="*/ 285078 w 505610"/>
              <a:gd name="connsiteY4" fmla="*/ 225911 h 247638"/>
              <a:gd name="connsiteX5" fmla="*/ 392654 w 505610"/>
              <a:gd name="connsiteY5" fmla="*/ 166744 h 247638"/>
              <a:gd name="connsiteX6" fmla="*/ 473337 w 505610"/>
              <a:gd name="connsiteY6" fmla="*/ 102198 h 247638"/>
              <a:gd name="connsiteX7" fmla="*/ 505610 w 505610"/>
              <a:gd name="connsiteY7" fmla="*/ 75304 h 247638"/>
              <a:gd name="connsiteX8" fmla="*/ 505610 w 505610"/>
              <a:gd name="connsiteY8" fmla="*/ 75304 h 2476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7538"/>
              <a:gd name="connsiteX1" fmla="*/ 26894 w 505610"/>
              <a:gd name="connsiteY1" fmla="*/ 139850 h 247538"/>
              <a:gd name="connsiteX2" fmla="*/ 91440 w 505610"/>
              <a:gd name="connsiteY2" fmla="*/ 215153 h 247538"/>
              <a:gd name="connsiteX3" fmla="*/ 199017 w 505610"/>
              <a:gd name="connsiteY3" fmla="*/ 247428 h 247538"/>
              <a:gd name="connsiteX4" fmla="*/ 285078 w 505610"/>
              <a:gd name="connsiteY4" fmla="*/ 225911 h 247538"/>
              <a:gd name="connsiteX5" fmla="*/ 392654 w 505610"/>
              <a:gd name="connsiteY5" fmla="*/ 166744 h 247538"/>
              <a:gd name="connsiteX6" fmla="*/ 473337 w 505610"/>
              <a:gd name="connsiteY6" fmla="*/ 102198 h 247538"/>
              <a:gd name="connsiteX7" fmla="*/ 505610 w 505610"/>
              <a:gd name="connsiteY7" fmla="*/ 75304 h 247538"/>
              <a:gd name="connsiteX8" fmla="*/ 505610 w 505610"/>
              <a:gd name="connsiteY8" fmla="*/ 75304 h 247538"/>
              <a:gd name="connsiteX0" fmla="*/ 0 w 505610"/>
              <a:gd name="connsiteY0" fmla="*/ 0 h 248867"/>
              <a:gd name="connsiteX1" fmla="*/ 26894 w 505610"/>
              <a:gd name="connsiteY1" fmla="*/ 139850 h 248867"/>
              <a:gd name="connsiteX2" fmla="*/ 91440 w 505610"/>
              <a:gd name="connsiteY2" fmla="*/ 215153 h 248867"/>
              <a:gd name="connsiteX3" fmla="*/ 199017 w 505610"/>
              <a:gd name="connsiteY3" fmla="*/ 247428 h 248867"/>
              <a:gd name="connsiteX4" fmla="*/ 285078 w 505610"/>
              <a:gd name="connsiteY4" fmla="*/ 242048 h 248867"/>
              <a:gd name="connsiteX5" fmla="*/ 392654 w 505610"/>
              <a:gd name="connsiteY5" fmla="*/ 166744 h 248867"/>
              <a:gd name="connsiteX6" fmla="*/ 473337 w 505610"/>
              <a:gd name="connsiteY6" fmla="*/ 102198 h 248867"/>
              <a:gd name="connsiteX7" fmla="*/ 505610 w 505610"/>
              <a:gd name="connsiteY7" fmla="*/ 75304 h 248867"/>
              <a:gd name="connsiteX8" fmla="*/ 505610 w 505610"/>
              <a:gd name="connsiteY8" fmla="*/ 75304 h 248867"/>
              <a:gd name="connsiteX0" fmla="*/ 0 w 505610"/>
              <a:gd name="connsiteY0" fmla="*/ 0 h 247729"/>
              <a:gd name="connsiteX1" fmla="*/ 26894 w 505610"/>
              <a:gd name="connsiteY1" fmla="*/ 139850 h 247729"/>
              <a:gd name="connsiteX2" fmla="*/ 91440 w 505610"/>
              <a:gd name="connsiteY2" fmla="*/ 215153 h 247729"/>
              <a:gd name="connsiteX3" fmla="*/ 199017 w 505610"/>
              <a:gd name="connsiteY3" fmla="*/ 247428 h 247729"/>
              <a:gd name="connsiteX4" fmla="*/ 279699 w 505610"/>
              <a:gd name="connsiteY4" fmla="*/ 231291 h 247729"/>
              <a:gd name="connsiteX5" fmla="*/ 392654 w 505610"/>
              <a:gd name="connsiteY5" fmla="*/ 166744 h 247729"/>
              <a:gd name="connsiteX6" fmla="*/ 473337 w 505610"/>
              <a:gd name="connsiteY6" fmla="*/ 102198 h 247729"/>
              <a:gd name="connsiteX7" fmla="*/ 505610 w 505610"/>
              <a:gd name="connsiteY7" fmla="*/ 75304 h 247729"/>
              <a:gd name="connsiteX8" fmla="*/ 505610 w 505610"/>
              <a:gd name="connsiteY8" fmla="*/ 75304 h 247729"/>
              <a:gd name="connsiteX0" fmla="*/ 0 w 505610"/>
              <a:gd name="connsiteY0" fmla="*/ 0 h 250533"/>
              <a:gd name="connsiteX1" fmla="*/ 26894 w 505610"/>
              <a:gd name="connsiteY1" fmla="*/ 139850 h 250533"/>
              <a:gd name="connsiteX2" fmla="*/ 91440 w 505610"/>
              <a:gd name="connsiteY2" fmla="*/ 215153 h 250533"/>
              <a:gd name="connsiteX3" fmla="*/ 199017 w 505610"/>
              <a:gd name="connsiteY3" fmla="*/ 247428 h 250533"/>
              <a:gd name="connsiteX4" fmla="*/ 279699 w 505610"/>
              <a:gd name="connsiteY4" fmla="*/ 247427 h 250533"/>
              <a:gd name="connsiteX5" fmla="*/ 392654 w 505610"/>
              <a:gd name="connsiteY5" fmla="*/ 166744 h 250533"/>
              <a:gd name="connsiteX6" fmla="*/ 473337 w 505610"/>
              <a:gd name="connsiteY6" fmla="*/ 102198 h 250533"/>
              <a:gd name="connsiteX7" fmla="*/ 505610 w 505610"/>
              <a:gd name="connsiteY7" fmla="*/ 75304 h 250533"/>
              <a:gd name="connsiteX8" fmla="*/ 505610 w 505610"/>
              <a:gd name="connsiteY8" fmla="*/ 75304 h 250533"/>
              <a:gd name="connsiteX0" fmla="*/ 0 w 505610"/>
              <a:gd name="connsiteY0" fmla="*/ 0 h 250533"/>
              <a:gd name="connsiteX1" fmla="*/ 26894 w 505610"/>
              <a:gd name="connsiteY1" fmla="*/ 139850 h 250533"/>
              <a:gd name="connsiteX2" fmla="*/ 91440 w 505610"/>
              <a:gd name="connsiteY2" fmla="*/ 215153 h 250533"/>
              <a:gd name="connsiteX3" fmla="*/ 199017 w 505610"/>
              <a:gd name="connsiteY3" fmla="*/ 247428 h 250533"/>
              <a:gd name="connsiteX4" fmla="*/ 279699 w 505610"/>
              <a:gd name="connsiteY4" fmla="*/ 247427 h 250533"/>
              <a:gd name="connsiteX5" fmla="*/ 392654 w 505610"/>
              <a:gd name="connsiteY5" fmla="*/ 166744 h 250533"/>
              <a:gd name="connsiteX6" fmla="*/ 473337 w 505610"/>
              <a:gd name="connsiteY6" fmla="*/ 102198 h 250533"/>
              <a:gd name="connsiteX7" fmla="*/ 505610 w 505610"/>
              <a:gd name="connsiteY7" fmla="*/ 75304 h 250533"/>
              <a:gd name="connsiteX8" fmla="*/ 505610 w 505610"/>
              <a:gd name="connsiteY8" fmla="*/ 75304 h 250533"/>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107"/>
              <a:gd name="connsiteX1" fmla="*/ 26894 w 505610"/>
              <a:gd name="connsiteY1" fmla="*/ 139850 h 248107"/>
              <a:gd name="connsiteX2" fmla="*/ 91440 w 505610"/>
              <a:gd name="connsiteY2" fmla="*/ 215153 h 248107"/>
              <a:gd name="connsiteX3" fmla="*/ 199017 w 505610"/>
              <a:gd name="connsiteY3" fmla="*/ 247428 h 248107"/>
              <a:gd name="connsiteX4" fmla="*/ 274320 w 505610"/>
              <a:gd name="connsiteY4" fmla="*/ 236670 h 248107"/>
              <a:gd name="connsiteX5" fmla="*/ 392654 w 505610"/>
              <a:gd name="connsiteY5" fmla="*/ 166744 h 248107"/>
              <a:gd name="connsiteX6" fmla="*/ 473337 w 505610"/>
              <a:gd name="connsiteY6" fmla="*/ 102198 h 248107"/>
              <a:gd name="connsiteX7" fmla="*/ 505610 w 505610"/>
              <a:gd name="connsiteY7" fmla="*/ 75304 h 248107"/>
              <a:gd name="connsiteX8" fmla="*/ 505610 w 505610"/>
              <a:gd name="connsiteY8" fmla="*/ 75304 h 248107"/>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66744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66744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39850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460"/>
              <a:gd name="connsiteX1" fmla="*/ 26894 w 505610"/>
              <a:gd name="connsiteY1" fmla="*/ 126971 h 248460"/>
              <a:gd name="connsiteX2" fmla="*/ 91440 w 505610"/>
              <a:gd name="connsiteY2" fmla="*/ 215153 h 248460"/>
              <a:gd name="connsiteX3" fmla="*/ 199017 w 505610"/>
              <a:gd name="connsiteY3" fmla="*/ 247428 h 248460"/>
              <a:gd name="connsiteX4" fmla="*/ 274320 w 505610"/>
              <a:gd name="connsiteY4" fmla="*/ 236670 h 248460"/>
              <a:gd name="connsiteX5" fmla="*/ 355001 w 505610"/>
              <a:gd name="connsiteY5" fmla="*/ 199018 h 248460"/>
              <a:gd name="connsiteX6" fmla="*/ 392654 w 505610"/>
              <a:gd name="connsiteY6" fmla="*/ 177502 h 248460"/>
              <a:gd name="connsiteX7" fmla="*/ 473337 w 505610"/>
              <a:gd name="connsiteY7" fmla="*/ 102198 h 248460"/>
              <a:gd name="connsiteX8" fmla="*/ 505610 w 505610"/>
              <a:gd name="connsiteY8" fmla="*/ 75304 h 248460"/>
              <a:gd name="connsiteX9" fmla="*/ 505610 w 505610"/>
              <a:gd name="connsiteY9" fmla="*/ 75304 h 248460"/>
              <a:gd name="connsiteX0" fmla="*/ 0 w 505610"/>
              <a:gd name="connsiteY0" fmla="*/ 0 h 248367"/>
              <a:gd name="connsiteX1" fmla="*/ 26894 w 505610"/>
              <a:gd name="connsiteY1" fmla="*/ 126971 h 248367"/>
              <a:gd name="connsiteX2" fmla="*/ 91440 w 505610"/>
              <a:gd name="connsiteY2" fmla="*/ 215153 h 248367"/>
              <a:gd name="connsiteX3" fmla="*/ 199017 w 505610"/>
              <a:gd name="connsiteY3" fmla="*/ 247428 h 248367"/>
              <a:gd name="connsiteX4" fmla="*/ 274320 w 505610"/>
              <a:gd name="connsiteY4" fmla="*/ 236670 h 248367"/>
              <a:gd name="connsiteX5" fmla="*/ 355001 w 505610"/>
              <a:gd name="connsiteY5" fmla="*/ 205458 h 248367"/>
              <a:gd name="connsiteX6" fmla="*/ 392654 w 505610"/>
              <a:gd name="connsiteY6" fmla="*/ 177502 h 248367"/>
              <a:gd name="connsiteX7" fmla="*/ 473337 w 505610"/>
              <a:gd name="connsiteY7" fmla="*/ 102198 h 248367"/>
              <a:gd name="connsiteX8" fmla="*/ 505610 w 505610"/>
              <a:gd name="connsiteY8" fmla="*/ 75304 h 248367"/>
              <a:gd name="connsiteX9" fmla="*/ 505610 w 505610"/>
              <a:gd name="connsiteY9" fmla="*/ 75304 h 248367"/>
              <a:gd name="connsiteX0" fmla="*/ 0 w 505610"/>
              <a:gd name="connsiteY0" fmla="*/ 0 h 248367"/>
              <a:gd name="connsiteX1" fmla="*/ 26894 w 505610"/>
              <a:gd name="connsiteY1" fmla="*/ 126971 h 248367"/>
              <a:gd name="connsiteX2" fmla="*/ 91440 w 505610"/>
              <a:gd name="connsiteY2" fmla="*/ 215153 h 248367"/>
              <a:gd name="connsiteX3" fmla="*/ 199017 w 505610"/>
              <a:gd name="connsiteY3" fmla="*/ 247428 h 248367"/>
              <a:gd name="connsiteX4" fmla="*/ 274320 w 505610"/>
              <a:gd name="connsiteY4" fmla="*/ 236670 h 248367"/>
              <a:gd name="connsiteX5" fmla="*/ 355001 w 505610"/>
              <a:gd name="connsiteY5" fmla="*/ 205458 h 248367"/>
              <a:gd name="connsiteX6" fmla="*/ 392654 w 505610"/>
              <a:gd name="connsiteY6" fmla="*/ 177502 h 248367"/>
              <a:gd name="connsiteX7" fmla="*/ 473337 w 505610"/>
              <a:gd name="connsiteY7" fmla="*/ 102198 h 248367"/>
              <a:gd name="connsiteX8" fmla="*/ 505610 w 505610"/>
              <a:gd name="connsiteY8" fmla="*/ 75304 h 248367"/>
              <a:gd name="connsiteX9" fmla="*/ 505610 w 505610"/>
              <a:gd name="connsiteY9" fmla="*/ 75304 h 248367"/>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77502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77502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955"/>
              <a:gd name="connsiteX1" fmla="*/ 26894 w 505610"/>
              <a:gd name="connsiteY1" fmla="*/ 126971 h 249955"/>
              <a:gd name="connsiteX2" fmla="*/ 91440 w 505610"/>
              <a:gd name="connsiteY2" fmla="*/ 215153 h 249955"/>
              <a:gd name="connsiteX3" fmla="*/ 199017 w 505610"/>
              <a:gd name="connsiteY3" fmla="*/ 247428 h 249955"/>
              <a:gd name="connsiteX4" fmla="*/ 274320 w 505610"/>
              <a:gd name="connsiteY4" fmla="*/ 243110 h 249955"/>
              <a:gd name="connsiteX5" fmla="*/ 355001 w 505610"/>
              <a:gd name="connsiteY5" fmla="*/ 205458 h 249955"/>
              <a:gd name="connsiteX6" fmla="*/ 392654 w 505610"/>
              <a:gd name="connsiteY6" fmla="*/ 183941 h 249955"/>
              <a:gd name="connsiteX7" fmla="*/ 473337 w 505610"/>
              <a:gd name="connsiteY7" fmla="*/ 102198 h 249955"/>
              <a:gd name="connsiteX8" fmla="*/ 505610 w 505610"/>
              <a:gd name="connsiteY8" fmla="*/ 75304 h 249955"/>
              <a:gd name="connsiteX9" fmla="*/ 505610 w 505610"/>
              <a:gd name="connsiteY9" fmla="*/ 75304 h 249955"/>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2654 w 505610"/>
              <a:gd name="connsiteY6" fmla="*/ 183941 h 249696"/>
              <a:gd name="connsiteX7" fmla="*/ 473337 w 505610"/>
              <a:gd name="connsiteY7" fmla="*/ 102198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02198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15076 h 249696"/>
              <a:gd name="connsiteX8" fmla="*/ 505610 w 505610"/>
              <a:gd name="connsiteY8" fmla="*/ 75304 h 249696"/>
              <a:gd name="connsiteX9" fmla="*/ 505610 w 505610"/>
              <a:gd name="connsiteY9" fmla="*/ 75304 h 249696"/>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55001 w 505610"/>
              <a:gd name="connsiteY5" fmla="*/ 211897 h 249696"/>
              <a:gd name="connsiteX6" fmla="*/ 399093 w 505610"/>
              <a:gd name="connsiteY6" fmla="*/ 183941 h 249696"/>
              <a:gd name="connsiteX7" fmla="*/ 473337 w 505610"/>
              <a:gd name="connsiteY7" fmla="*/ 108637 h 249696"/>
              <a:gd name="connsiteX8" fmla="*/ 505610 w 505610"/>
              <a:gd name="connsiteY8" fmla="*/ 75304 h 249696"/>
              <a:gd name="connsiteX9" fmla="*/ 505610 w 505610"/>
              <a:gd name="connsiteY9" fmla="*/ 75304 h 249696"/>
              <a:gd name="connsiteX0" fmla="*/ 0 w 505610"/>
              <a:gd name="connsiteY0" fmla="*/ 0 h 249270"/>
              <a:gd name="connsiteX1" fmla="*/ 26894 w 505610"/>
              <a:gd name="connsiteY1" fmla="*/ 126971 h 249270"/>
              <a:gd name="connsiteX2" fmla="*/ 91440 w 505610"/>
              <a:gd name="connsiteY2" fmla="*/ 215153 h 249270"/>
              <a:gd name="connsiteX3" fmla="*/ 199017 w 505610"/>
              <a:gd name="connsiteY3" fmla="*/ 247428 h 249270"/>
              <a:gd name="connsiteX4" fmla="*/ 274320 w 505610"/>
              <a:gd name="connsiteY4" fmla="*/ 243110 h 249270"/>
              <a:gd name="connsiteX5" fmla="*/ 355001 w 505610"/>
              <a:gd name="connsiteY5" fmla="*/ 224775 h 249270"/>
              <a:gd name="connsiteX6" fmla="*/ 399093 w 505610"/>
              <a:gd name="connsiteY6" fmla="*/ 183941 h 249270"/>
              <a:gd name="connsiteX7" fmla="*/ 473337 w 505610"/>
              <a:gd name="connsiteY7" fmla="*/ 108637 h 249270"/>
              <a:gd name="connsiteX8" fmla="*/ 505610 w 505610"/>
              <a:gd name="connsiteY8" fmla="*/ 75304 h 249270"/>
              <a:gd name="connsiteX9" fmla="*/ 505610 w 505610"/>
              <a:gd name="connsiteY9" fmla="*/ 75304 h 249270"/>
              <a:gd name="connsiteX0" fmla="*/ 0 w 505610"/>
              <a:gd name="connsiteY0" fmla="*/ 0 h 249468"/>
              <a:gd name="connsiteX1" fmla="*/ 26894 w 505610"/>
              <a:gd name="connsiteY1" fmla="*/ 126971 h 249468"/>
              <a:gd name="connsiteX2" fmla="*/ 91440 w 505610"/>
              <a:gd name="connsiteY2" fmla="*/ 215153 h 249468"/>
              <a:gd name="connsiteX3" fmla="*/ 199017 w 505610"/>
              <a:gd name="connsiteY3" fmla="*/ 247428 h 249468"/>
              <a:gd name="connsiteX4" fmla="*/ 274320 w 505610"/>
              <a:gd name="connsiteY4" fmla="*/ 243110 h 249468"/>
              <a:gd name="connsiteX5" fmla="*/ 355001 w 505610"/>
              <a:gd name="connsiteY5" fmla="*/ 218336 h 249468"/>
              <a:gd name="connsiteX6" fmla="*/ 399093 w 505610"/>
              <a:gd name="connsiteY6" fmla="*/ 183941 h 249468"/>
              <a:gd name="connsiteX7" fmla="*/ 473337 w 505610"/>
              <a:gd name="connsiteY7" fmla="*/ 108637 h 249468"/>
              <a:gd name="connsiteX8" fmla="*/ 505610 w 505610"/>
              <a:gd name="connsiteY8" fmla="*/ 75304 h 249468"/>
              <a:gd name="connsiteX9" fmla="*/ 505610 w 505610"/>
              <a:gd name="connsiteY9" fmla="*/ 75304 h 249468"/>
              <a:gd name="connsiteX0" fmla="*/ 0 w 505610"/>
              <a:gd name="connsiteY0" fmla="*/ 0 h 249468"/>
              <a:gd name="connsiteX1" fmla="*/ 26894 w 505610"/>
              <a:gd name="connsiteY1" fmla="*/ 126971 h 249468"/>
              <a:gd name="connsiteX2" fmla="*/ 91440 w 505610"/>
              <a:gd name="connsiteY2" fmla="*/ 215153 h 249468"/>
              <a:gd name="connsiteX3" fmla="*/ 199017 w 505610"/>
              <a:gd name="connsiteY3" fmla="*/ 247428 h 249468"/>
              <a:gd name="connsiteX4" fmla="*/ 274320 w 505610"/>
              <a:gd name="connsiteY4" fmla="*/ 243110 h 249468"/>
              <a:gd name="connsiteX5" fmla="*/ 355001 w 505610"/>
              <a:gd name="connsiteY5" fmla="*/ 218336 h 249468"/>
              <a:gd name="connsiteX6" fmla="*/ 392654 w 505610"/>
              <a:gd name="connsiteY6" fmla="*/ 183941 h 249468"/>
              <a:gd name="connsiteX7" fmla="*/ 473337 w 505610"/>
              <a:gd name="connsiteY7" fmla="*/ 108637 h 249468"/>
              <a:gd name="connsiteX8" fmla="*/ 505610 w 505610"/>
              <a:gd name="connsiteY8" fmla="*/ 75304 h 249468"/>
              <a:gd name="connsiteX9" fmla="*/ 505610 w 505610"/>
              <a:gd name="connsiteY9" fmla="*/ 75304 h 249468"/>
              <a:gd name="connsiteX0" fmla="*/ 0 w 505610"/>
              <a:gd name="connsiteY0" fmla="*/ 0 h 249696"/>
              <a:gd name="connsiteX1" fmla="*/ 26894 w 505610"/>
              <a:gd name="connsiteY1" fmla="*/ 126971 h 249696"/>
              <a:gd name="connsiteX2" fmla="*/ 91440 w 505610"/>
              <a:gd name="connsiteY2" fmla="*/ 215153 h 249696"/>
              <a:gd name="connsiteX3" fmla="*/ 199017 w 505610"/>
              <a:gd name="connsiteY3" fmla="*/ 247428 h 249696"/>
              <a:gd name="connsiteX4" fmla="*/ 274320 w 505610"/>
              <a:gd name="connsiteY4" fmla="*/ 243110 h 249696"/>
              <a:gd name="connsiteX5" fmla="*/ 348562 w 505610"/>
              <a:gd name="connsiteY5" fmla="*/ 211897 h 249696"/>
              <a:gd name="connsiteX6" fmla="*/ 392654 w 505610"/>
              <a:gd name="connsiteY6" fmla="*/ 183941 h 249696"/>
              <a:gd name="connsiteX7" fmla="*/ 473337 w 505610"/>
              <a:gd name="connsiteY7" fmla="*/ 108637 h 249696"/>
              <a:gd name="connsiteX8" fmla="*/ 505610 w 505610"/>
              <a:gd name="connsiteY8" fmla="*/ 75304 h 249696"/>
              <a:gd name="connsiteX9" fmla="*/ 505610 w 505610"/>
              <a:gd name="connsiteY9" fmla="*/ 75304 h 2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610" h="249696">
                <a:moveTo>
                  <a:pt x="0" y="0"/>
                </a:moveTo>
                <a:cubicBezTo>
                  <a:pt x="17809" y="50651"/>
                  <a:pt x="11654" y="91112"/>
                  <a:pt x="26894" y="126971"/>
                </a:cubicBezTo>
                <a:cubicBezTo>
                  <a:pt x="42134" y="162830"/>
                  <a:pt x="62753" y="195077"/>
                  <a:pt x="91440" y="215153"/>
                </a:cubicBezTo>
                <a:cubicBezTo>
                  <a:pt x="120127" y="235229"/>
                  <a:pt x="168537" y="242769"/>
                  <a:pt x="199017" y="247428"/>
                </a:cubicBezTo>
                <a:cubicBezTo>
                  <a:pt x="229497" y="252088"/>
                  <a:pt x="249396" y="249032"/>
                  <a:pt x="274320" y="243110"/>
                </a:cubicBezTo>
                <a:cubicBezTo>
                  <a:pt x="299244" y="237188"/>
                  <a:pt x="328840" y="221758"/>
                  <a:pt x="348562" y="211897"/>
                </a:cubicBezTo>
                <a:cubicBezTo>
                  <a:pt x="368284" y="202036"/>
                  <a:pt x="371858" y="201151"/>
                  <a:pt x="392654" y="183941"/>
                </a:cubicBezTo>
                <a:cubicBezTo>
                  <a:pt x="413450" y="166731"/>
                  <a:pt x="446443" y="133738"/>
                  <a:pt x="473337" y="108637"/>
                </a:cubicBezTo>
                <a:cubicBezTo>
                  <a:pt x="492163" y="90531"/>
                  <a:pt x="505610" y="75304"/>
                  <a:pt x="505610" y="75304"/>
                </a:cubicBezTo>
                <a:lnTo>
                  <a:pt x="505610" y="7530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3"/>
          <p:cNvSpPr/>
          <p:nvPr/>
        </p:nvSpPr>
        <p:spPr>
          <a:xfrm>
            <a:off x="6364943" y="4135718"/>
            <a:ext cx="325396" cy="567764"/>
          </a:xfrm>
          <a:custGeom>
            <a:avLst/>
            <a:gdLst>
              <a:gd name="connsiteX0" fmla="*/ 0 w 298823"/>
              <a:gd name="connsiteY0" fmla="*/ 567765 h 567765"/>
              <a:gd name="connsiteX1" fmla="*/ 89647 w 298823"/>
              <a:gd name="connsiteY1" fmla="*/ 430306 h 567765"/>
              <a:gd name="connsiteX2" fmla="*/ 191247 w 298823"/>
              <a:gd name="connsiteY2" fmla="*/ 215153 h 567765"/>
              <a:gd name="connsiteX3" fmla="*/ 298823 w 298823"/>
              <a:gd name="connsiteY3" fmla="*/ 0 h 567765"/>
            </a:gdLst>
            <a:ahLst/>
            <a:cxnLst>
              <a:cxn ang="0">
                <a:pos x="connsiteX0" y="connsiteY0"/>
              </a:cxn>
              <a:cxn ang="0">
                <a:pos x="connsiteX1" y="connsiteY1"/>
              </a:cxn>
              <a:cxn ang="0">
                <a:pos x="connsiteX2" y="connsiteY2"/>
              </a:cxn>
              <a:cxn ang="0">
                <a:pos x="connsiteX3" y="connsiteY3"/>
              </a:cxn>
            </a:cxnLst>
            <a:rect l="l" t="t" r="r" b="b"/>
            <a:pathLst>
              <a:path w="298823" h="567765">
                <a:moveTo>
                  <a:pt x="0" y="567765"/>
                </a:moveTo>
                <a:cubicBezTo>
                  <a:pt x="28886" y="528420"/>
                  <a:pt x="57773" y="489075"/>
                  <a:pt x="89647" y="430306"/>
                </a:cubicBezTo>
                <a:cubicBezTo>
                  <a:pt x="121521" y="371537"/>
                  <a:pt x="156384" y="286871"/>
                  <a:pt x="191247" y="215153"/>
                </a:cubicBezTo>
                <a:cubicBezTo>
                  <a:pt x="226110" y="143435"/>
                  <a:pt x="262466" y="71717"/>
                  <a:pt x="298823" y="0"/>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4602414" y="2994598"/>
            <a:ext cx="833262" cy="1182216"/>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p:cNvSpPr/>
          <p:nvPr/>
        </p:nvSpPr>
        <p:spPr>
          <a:xfrm>
            <a:off x="5875450" y="3149787"/>
            <a:ext cx="282643" cy="137761"/>
          </a:xfrm>
          <a:custGeom>
            <a:avLst/>
            <a:gdLst>
              <a:gd name="connsiteX0" fmla="*/ 0 w 269311"/>
              <a:gd name="connsiteY0" fmla="*/ 47628 h 144904"/>
              <a:gd name="connsiteX1" fmla="*/ 77821 w 269311"/>
              <a:gd name="connsiteY1" fmla="*/ 3853 h 144904"/>
              <a:gd name="connsiteX2" fmla="*/ 155642 w 269311"/>
              <a:gd name="connsiteY2" fmla="*/ 3853 h 144904"/>
              <a:gd name="connsiteX3" fmla="*/ 204280 w 269311"/>
              <a:gd name="connsiteY3" fmla="*/ 18445 h 144904"/>
              <a:gd name="connsiteX4" fmla="*/ 243191 w 269311"/>
              <a:gd name="connsiteY4" fmla="*/ 52492 h 144904"/>
              <a:gd name="connsiteX5" fmla="*/ 267510 w 269311"/>
              <a:gd name="connsiteY5" fmla="*/ 86538 h 144904"/>
              <a:gd name="connsiteX6" fmla="*/ 267510 w 269311"/>
              <a:gd name="connsiteY6" fmla="*/ 144904 h 144904"/>
              <a:gd name="connsiteX7" fmla="*/ 267510 w 269311"/>
              <a:gd name="connsiteY7" fmla="*/ 144904 h 144904"/>
              <a:gd name="connsiteX0" fmla="*/ 0 w 274174"/>
              <a:gd name="connsiteY0" fmla="*/ 58063 h 145611"/>
              <a:gd name="connsiteX1" fmla="*/ 82684 w 274174"/>
              <a:gd name="connsiteY1" fmla="*/ 4560 h 145611"/>
              <a:gd name="connsiteX2" fmla="*/ 160505 w 274174"/>
              <a:gd name="connsiteY2" fmla="*/ 4560 h 145611"/>
              <a:gd name="connsiteX3" fmla="*/ 209143 w 274174"/>
              <a:gd name="connsiteY3" fmla="*/ 19152 h 145611"/>
              <a:gd name="connsiteX4" fmla="*/ 248054 w 274174"/>
              <a:gd name="connsiteY4" fmla="*/ 53199 h 145611"/>
              <a:gd name="connsiteX5" fmla="*/ 272373 w 274174"/>
              <a:gd name="connsiteY5" fmla="*/ 87245 h 145611"/>
              <a:gd name="connsiteX6" fmla="*/ 272373 w 274174"/>
              <a:gd name="connsiteY6" fmla="*/ 145611 h 145611"/>
              <a:gd name="connsiteX7" fmla="*/ 272373 w 274174"/>
              <a:gd name="connsiteY7" fmla="*/ 145611 h 145611"/>
              <a:gd name="connsiteX0" fmla="*/ 0 w 279038"/>
              <a:gd name="connsiteY0" fmla="*/ 63282 h 145967"/>
              <a:gd name="connsiteX1" fmla="*/ 87548 w 279038"/>
              <a:gd name="connsiteY1" fmla="*/ 4916 h 145967"/>
              <a:gd name="connsiteX2" fmla="*/ 165369 w 279038"/>
              <a:gd name="connsiteY2" fmla="*/ 4916 h 145967"/>
              <a:gd name="connsiteX3" fmla="*/ 214007 w 279038"/>
              <a:gd name="connsiteY3" fmla="*/ 19508 h 145967"/>
              <a:gd name="connsiteX4" fmla="*/ 252918 w 279038"/>
              <a:gd name="connsiteY4" fmla="*/ 53555 h 145967"/>
              <a:gd name="connsiteX5" fmla="*/ 277237 w 279038"/>
              <a:gd name="connsiteY5" fmla="*/ 87601 h 145967"/>
              <a:gd name="connsiteX6" fmla="*/ 277237 w 279038"/>
              <a:gd name="connsiteY6" fmla="*/ 145967 h 145967"/>
              <a:gd name="connsiteX7" fmla="*/ 277237 w 279038"/>
              <a:gd name="connsiteY7" fmla="*/ 145967 h 145967"/>
              <a:gd name="connsiteX0" fmla="*/ 0 w 279038"/>
              <a:gd name="connsiteY0" fmla="*/ 63282 h 145967"/>
              <a:gd name="connsiteX1" fmla="*/ 87548 w 279038"/>
              <a:gd name="connsiteY1" fmla="*/ 4916 h 145967"/>
              <a:gd name="connsiteX2" fmla="*/ 165369 w 279038"/>
              <a:gd name="connsiteY2" fmla="*/ 4916 h 145967"/>
              <a:gd name="connsiteX3" fmla="*/ 214007 w 279038"/>
              <a:gd name="connsiteY3" fmla="*/ 19508 h 145967"/>
              <a:gd name="connsiteX4" fmla="*/ 252918 w 279038"/>
              <a:gd name="connsiteY4" fmla="*/ 53555 h 145967"/>
              <a:gd name="connsiteX5" fmla="*/ 277237 w 279038"/>
              <a:gd name="connsiteY5" fmla="*/ 87601 h 145967"/>
              <a:gd name="connsiteX6" fmla="*/ 277237 w 279038"/>
              <a:gd name="connsiteY6" fmla="*/ 145967 h 145967"/>
              <a:gd name="connsiteX7" fmla="*/ 277237 w 279038"/>
              <a:gd name="connsiteY7" fmla="*/ 145967 h 145967"/>
              <a:gd name="connsiteX0" fmla="*/ 0 w 279038"/>
              <a:gd name="connsiteY0" fmla="*/ 58604 h 141289"/>
              <a:gd name="connsiteX1" fmla="*/ 87548 w 279038"/>
              <a:gd name="connsiteY1" fmla="*/ 9966 h 141289"/>
              <a:gd name="connsiteX2" fmla="*/ 165369 w 279038"/>
              <a:gd name="connsiteY2" fmla="*/ 238 h 141289"/>
              <a:gd name="connsiteX3" fmla="*/ 214007 w 279038"/>
              <a:gd name="connsiteY3" fmla="*/ 14830 h 141289"/>
              <a:gd name="connsiteX4" fmla="*/ 252918 w 279038"/>
              <a:gd name="connsiteY4" fmla="*/ 48877 h 141289"/>
              <a:gd name="connsiteX5" fmla="*/ 277237 w 279038"/>
              <a:gd name="connsiteY5" fmla="*/ 82923 h 141289"/>
              <a:gd name="connsiteX6" fmla="*/ 277237 w 279038"/>
              <a:gd name="connsiteY6" fmla="*/ 141289 h 141289"/>
              <a:gd name="connsiteX7" fmla="*/ 277237 w 279038"/>
              <a:gd name="connsiteY7" fmla="*/ 141289 h 141289"/>
              <a:gd name="connsiteX0" fmla="*/ 0 w 279038"/>
              <a:gd name="connsiteY0" fmla="*/ 58604 h 141289"/>
              <a:gd name="connsiteX1" fmla="*/ 87548 w 279038"/>
              <a:gd name="connsiteY1" fmla="*/ 9966 h 141289"/>
              <a:gd name="connsiteX2" fmla="*/ 165369 w 279038"/>
              <a:gd name="connsiteY2" fmla="*/ 238 h 141289"/>
              <a:gd name="connsiteX3" fmla="*/ 214007 w 279038"/>
              <a:gd name="connsiteY3" fmla="*/ 14830 h 141289"/>
              <a:gd name="connsiteX4" fmla="*/ 252918 w 279038"/>
              <a:gd name="connsiteY4" fmla="*/ 53741 h 141289"/>
              <a:gd name="connsiteX5" fmla="*/ 277237 w 279038"/>
              <a:gd name="connsiteY5" fmla="*/ 82923 h 141289"/>
              <a:gd name="connsiteX6" fmla="*/ 277237 w 279038"/>
              <a:gd name="connsiteY6" fmla="*/ 141289 h 141289"/>
              <a:gd name="connsiteX7" fmla="*/ 277237 w 279038"/>
              <a:gd name="connsiteY7" fmla="*/ 141289 h 141289"/>
              <a:gd name="connsiteX0" fmla="*/ 0 w 278317"/>
              <a:gd name="connsiteY0" fmla="*/ 58604 h 141289"/>
              <a:gd name="connsiteX1" fmla="*/ 87548 w 278317"/>
              <a:gd name="connsiteY1" fmla="*/ 9966 h 141289"/>
              <a:gd name="connsiteX2" fmla="*/ 165369 w 278317"/>
              <a:gd name="connsiteY2" fmla="*/ 238 h 141289"/>
              <a:gd name="connsiteX3" fmla="*/ 214007 w 278317"/>
              <a:gd name="connsiteY3" fmla="*/ 14830 h 141289"/>
              <a:gd name="connsiteX4" fmla="*/ 262645 w 278317"/>
              <a:gd name="connsiteY4" fmla="*/ 53741 h 141289"/>
              <a:gd name="connsiteX5" fmla="*/ 277237 w 278317"/>
              <a:gd name="connsiteY5" fmla="*/ 82923 h 141289"/>
              <a:gd name="connsiteX6" fmla="*/ 277237 w 278317"/>
              <a:gd name="connsiteY6" fmla="*/ 141289 h 141289"/>
              <a:gd name="connsiteX7" fmla="*/ 277237 w 278317"/>
              <a:gd name="connsiteY7" fmla="*/ 141289 h 141289"/>
              <a:gd name="connsiteX0" fmla="*/ 0 w 278317"/>
              <a:gd name="connsiteY0" fmla="*/ 58604 h 141289"/>
              <a:gd name="connsiteX1" fmla="*/ 87548 w 278317"/>
              <a:gd name="connsiteY1" fmla="*/ 9966 h 141289"/>
              <a:gd name="connsiteX2" fmla="*/ 165369 w 278317"/>
              <a:gd name="connsiteY2" fmla="*/ 238 h 141289"/>
              <a:gd name="connsiteX3" fmla="*/ 214007 w 278317"/>
              <a:gd name="connsiteY3" fmla="*/ 14830 h 141289"/>
              <a:gd name="connsiteX4" fmla="*/ 262645 w 278317"/>
              <a:gd name="connsiteY4" fmla="*/ 53741 h 141289"/>
              <a:gd name="connsiteX5" fmla="*/ 277237 w 278317"/>
              <a:gd name="connsiteY5" fmla="*/ 82923 h 141289"/>
              <a:gd name="connsiteX6" fmla="*/ 277237 w 278317"/>
              <a:gd name="connsiteY6" fmla="*/ 141289 h 141289"/>
              <a:gd name="connsiteX7" fmla="*/ 277237 w 278317"/>
              <a:gd name="connsiteY7" fmla="*/ 141289 h 141289"/>
              <a:gd name="connsiteX0" fmla="*/ 0 w 287327"/>
              <a:gd name="connsiteY0" fmla="*/ 58604 h 141289"/>
              <a:gd name="connsiteX1" fmla="*/ 87548 w 287327"/>
              <a:gd name="connsiteY1" fmla="*/ 9966 h 141289"/>
              <a:gd name="connsiteX2" fmla="*/ 165369 w 287327"/>
              <a:gd name="connsiteY2" fmla="*/ 238 h 141289"/>
              <a:gd name="connsiteX3" fmla="*/ 214007 w 287327"/>
              <a:gd name="connsiteY3" fmla="*/ 14830 h 141289"/>
              <a:gd name="connsiteX4" fmla="*/ 262645 w 287327"/>
              <a:gd name="connsiteY4" fmla="*/ 53741 h 141289"/>
              <a:gd name="connsiteX5" fmla="*/ 286965 w 287327"/>
              <a:gd name="connsiteY5" fmla="*/ 87787 h 141289"/>
              <a:gd name="connsiteX6" fmla="*/ 277237 w 287327"/>
              <a:gd name="connsiteY6" fmla="*/ 141289 h 141289"/>
              <a:gd name="connsiteX7" fmla="*/ 277237 w 287327"/>
              <a:gd name="connsiteY7" fmla="*/ 141289 h 141289"/>
              <a:gd name="connsiteX0" fmla="*/ 0 w 282643"/>
              <a:gd name="connsiteY0" fmla="*/ 58604 h 141289"/>
              <a:gd name="connsiteX1" fmla="*/ 87548 w 282643"/>
              <a:gd name="connsiteY1" fmla="*/ 9966 h 141289"/>
              <a:gd name="connsiteX2" fmla="*/ 165369 w 282643"/>
              <a:gd name="connsiteY2" fmla="*/ 238 h 141289"/>
              <a:gd name="connsiteX3" fmla="*/ 214007 w 282643"/>
              <a:gd name="connsiteY3" fmla="*/ 14830 h 141289"/>
              <a:gd name="connsiteX4" fmla="*/ 262645 w 282643"/>
              <a:gd name="connsiteY4" fmla="*/ 53741 h 141289"/>
              <a:gd name="connsiteX5" fmla="*/ 282101 w 282643"/>
              <a:gd name="connsiteY5" fmla="*/ 97515 h 141289"/>
              <a:gd name="connsiteX6" fmla="*/ 277237 w 282643"/>
              <a:gd name="connsiteY6" fmla="*/ 141289 h 141289"/>
              <a:gd name="connsiteX7" fmla="*/ 277237 w 282643"/>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8604 h 141289"/>
              <a:gd name="connsiteX1" fmla="*/ 87548 w 282927"/>
              <a:gd name="connsiteY1" fmla="*/ 9966 h 141289"/>
              <a:gd name="connsiteX2" fmla="*/ 165369 w 282927"/>
              <a:gd name="connsiteY2" fmla="*/ 238 h 141289"/>
              <a:gd name="connsiteX3" fmla="*/ 214007 w 282927"/>
              <a:gd name="connsiteY3" fmla="*/ 14830 h 141289"/>
              <a:gd name="connsiteX4" fmla="*/ 257781 w 282927"/>
              <a:gd name="connsiteY4" fmla="*/ 68332 h 141289"/>
              <a:gd name="connsiteX5" fmla="*/ 282101 w 282927"/>
              <a:gd name="connsiteY5" fmla="*/ 97515 h 141289"/>
              <a:gd name="connsiteX6" fmla="*/ 277237 w 282927"/>
              <a:gd name="connsiteY6" fmla="*/ 141289 h 141289"/>
              <a:gd name="connsiteX7" fmla="*/ 277237 w 282927"/>
              <a:gd name="connsiteY7" fmla="*/ 141289 h 141289"/>
              <a:gd name="connsiteX0" fmla="*/ 0 w 282927"/>
              <a:gd name="connsiteY0" fmla="*/ 52428 h 135113"/>
              <a:gd name="connsiteX1" fmla="*/ 87548 w 282927"/>
              <a:gd name="connsiteY1" fmla="*/ 3790 h 135113"/>
              <a:gd name="connsiteX2" fmla="*/ 165369 w 282927"/>
              <a:gd name="connsiteY2" fmla="*/ 3790 h 135113"/>
              <a:gd name="connsiteX3" fmla="*/ 214007 w 282927"/>
              <a:gd name="connsiteY3" fmla="*/ 8654 h 135113"/>
              <a:gd name="connsiteX4" fmla="*/ 257781 w 282927"/>
              <a:gd name="connsiteY4" fmla="*/ 62156 h 135113"/>
              <a:gd name="connsiteX5" fmla="*/ 282101 w 282927"/>
              <a:gd name="connsiteY5" fmla="*/ 91339 h 135113"/>
              <a:gd name="connsiteX6" fmla="*/ 277237 w 282927"/>
              <a:gd name="connsiteY6" fmla="*/ 135113 h 135113"/>
              <a:gd name="connsiteX7" fmla="*/ 277237 w 282927"/>
              <a:gd name="connsiteY7" fmla="*/ 135113 h 135113"/>
              <a:gd name="connsiteX0" fmla="*/ 0 w 282927"/>
              <a:gd name="connsiteY0" fmla="*/ 52428 h 135113"/>
              <a:gd name="connsiteX1" fmla="*/ 87548 w 282927"/>
              <a:gd name="connsiteY1" fmla="*/ 3790 h 135113"/>
              <a:gd name="connsiteX2" fmla="*/ 165369 w 282927"/>
              <a:gd name="connsiteY2" fmla="*/ 3790 h 135113"/>
              <a:gd name="connsiteX3" fmla="*/ 214007 w 282927"/>
              <a:gd name="connsiteY3" fmla="*/ 8654 h 135113"/>
              <a:gd name="connsiteX4" fmla="*/ 257781 w 282927"/>
              <a:gd name="connsiteY4" fmla="*/ 62156 h 135113"/>
              <a:gd name="connsiteX5" fmla="*/ 282101 w 282927"/>
              <a:gd name="connsiteY5" fmla="*/ 91339 h 135113"/>
              <a:gd name="connsiteX6" fmla="*/ 277237 w 282927"/>
              <a:gd name="connsiteY6" fmla="*/ 135113 h 135113"/>
              <a:gd name="connsiteX7" fmla="*/ 277237 w 282927"/>
              <a:gd name="connsiteY7" fmla="*/ 135113 h 135113"/>
              <a:gd name="connsiteX0" fmla="*/ 0 w 282927"/>
              <a:gd name="connsiteY0" fmla="*/ 54744 h 137429"/>
              <a:gd name="connsiteX1" fmla="*/ 87548 w 282927"/>
              <a:gd name="connsiteY1" fmla="*/ 6106 h 137429"/>
              <a:gd name="connsiteX2" fmla="*/ 165369 w 282927"/>
              <a:gd name="connsiteY2" fmla="*/ 1242 h 137429"/>
              <a:gd name="connsiteX3" fmla="*/ 214007 w 282927"/>
              <a:gd name="connsiteY3" fmla="*/ 10970 h 137429"/>
              <a:gd name="connsiteX4" fmla="*/ 257781 w 282927"/>
              <a:gd name="connsiteY4" fmla="*/ 64472 h 137429"/>
              <a:gd name="connsiteX5" fmla="*/ 282101 w 282927"/>
              <a:gd name="connsiteY5" fmla="*/ 93655 h 137429"/>
              <a:gd name="connsiteX6" fmla="*/ 277237 w 282927"/>
              <a:gd name="connsiteY6" fmla="*/ 137429 h 137429"/>
              <a:gd name="connsiteX7" fmla="*/ 277237 w 282927"/>
              <a:gd name="connsiteY7" fmla="*/ 137429 h 137429"/>
              <a:gd name="connsiteX0" fmla="*/ 0 w 282927"/>
              <a:gd name="connsiteY0" fmla="*/ 58603 h 141288"/>
              <a:gd name="connsiteX1" fmla="*/ 87548 w 282927"/>
              <a:gd name="connsiteY1" fmla="*/ 9965 h 141288"/>
              <a:gd name="connsiteX2" fmla="*/ 165369 w 282927"/>
              <a:gd name="connsiteY2" fmla="*/ 237 h 141288"/>
              <a:gd name="connsiteX3" fmla="*/ 214007 w 282927"/>
              <a:gd name="connsiteY3" fmla="*/ 14829 h 141288"/>
              <a:gd name="connsiteX4" fmla="*/ 257781 w 282927"/>
              <a:gd name="connsiteY4" fmla="*/ 68331 h 141288"/>
              <a:gd name="connsiteX5" fmla="*/ 282101 w 282927"/>
              <a:gd name="connsiteY5" fmla="*/ 97514 h 141288"/>
              <a:gd name="connsiteX6" fmla="*/ 277237 w 282927"/>
              <a:gd name="connsiteY6" fmla="*/ 141288 h 141288"/>
              <a:gd name="connsiteX7" fmla="*/ 277237 w 282927"/>
              <a:gd name="connsiteY7" fmla="*/ 141288 h 141288"/>
              <a:gd name="connsiteX0" fmla="*/ 0 w 282927"/>
              <a:gd name="connsiteY0" fmla="*/ 58913 h 141598"/>
              <a:gd name="connsiteX1" fmla="*/ 87548 w 282927"/>
              <a:gd name="connsiteY1" fmla="*/ 10275 h 141598"/>
              <a:gd name="connsiteX2" fmla="*/ 165369 w 282927"/>
              <a:gd name="connsiteY2" fmla="*/ 547 h 141598"/>
              <a:gd name="connsiteX3" fmla="*/ 209143 w 282927"/>
              <a:gd name="connsiteY3" fmla="*/ 20003 h 141598"/>
              <a:gd name="connsiteX4" fmla="*/ 257781 w 282927"/>
              <a:gd name="connsiteY4" fmla="*/ 68641 h 141598"/>
              <a:gd name="connsiteX5" fmla="*/ 282101 w 282927"/>
              <a:gd name="connsiteY5" fmla="*/ 97824 h 141598"/>
              <a:gd name="connsiteX6" fmla="*/ 277237 w 282927"/>
              <a:gd name="connsiteY6" fmla="*/ 141598 h 141598"/>
              <a:gd name="connsiteX7" fmla="*/ 277237 w 282927"/>
              <a:gd name="connsiteY7" fmla="*/ 141598 h 141598"/>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2629 h 135314"/>
              <a:gd name="connsiteX1" fmla="*/ 87548 w 282927"/>
              <a:gd name="connsiteY1" fmla="*/ 3991 h 135314"/>
              <a:gd name="connsiteX2" fmla="*/ 165369 w 282927"/>
              <a:gd name="connsiteY2" fmla="*/ 3991 h 135314"/>
              <a:gd name="connsiteX3" fmla="*/ 209143 w 282927"/>
              <a:gd name="connsiteY3" fmla="*/ 13719 h 135314"/>
              <a:gd name="connsiteX4" fmla="*/ 257781 w 282927"/>
              <a:gd name="connsiteY4" fmla="*/ 62357 h 135314"/>
              <a:gd name="connsiteX5" fmla="*/ 282101 w 282927"/>
              <a:gd name="connsiteY5" fmla="*/ 91540 h 135314"/>
              <a:gd name="connsiteX6" fmla="*/ 277237 w 282927"/>
              <a:gd name="connsiteY6" fmla="*/ 135314 h 135314"/>
              <a:gd name="connsiteX7" fmla="*/ 277237 w 282927"/>
              <a:gd name="connsiteY7" fmla="*/ 135314 h 135314"/>
              <a:gd name="connsiteX0" fmla="*/ 0 w 282927"/>
              <a:gd name="connsiteY0" fmla="*/ 55076 h 137761"/>
              <a:gd name="connsiteX1" fmla="*/ 87548 w 282927"/>
              <a:gd name="connsiteY1" fmla="*/ 6438 h 137761"/>
              <a:gd name="connsiteX2" fmla="*/ 170233 w 282927"/>
              <a:gd name="connsiteY2" fmla="*/ 1574 h 137761"/>
              <a:gd name="connsiteX3" fmla="*/ 209143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09143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14006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927"/>
              <a:gd name="connsiteY0" fmla="*/ 55076 h 137761"/>
              <a:gd name="connsiteX1" fmla="*/ 87548 w 282927"/>
              <a:gd name="connsiteY1" fmla="*/ 6438 h 137761"/>
              <a:gd name="connsiteX2" fmla="*/ 170233 w 282927"/>
              <a:gd name="connsiteY2" fmla="*/ 1574 h 137761"/>
              <a:gd name="connsiteX3" fmla="*/ 218870 w 282927"/>
              <a:gd name="connsiteY3" fmla="*/ 16166 h 137761"/>
              <a:gd name="connsiteX4" fmla="*/ 257781 w 282927"/>
              <a:gd name="connsiteY4" fmla="*/ 64804 h 137761"/>
              <a:gd name="connsiteX5" fmla="*/ 282101 w 282927"/>
              <a:gd name="connsiteY5" fmla="*/ 93987 h 137761"/>
              <a:gd name="connsiteX6" fmla="*/ 277237 w 282927"/>
              <a:gd name="connsiteY6" fmla="*/ 137761 h 137761"/>
              <a:gd name="connsiteX7" fmla="*/ 277237 w 282927"/>
              <a:gd name="connsiteY7" fmla="*/ 137761 h 137761"/>
              <a:gd name="connsiteX0" fmla="*/ 0 w 282643"/>
              <a:gd name="connsiteY0" fmla="*/ 55076 h 137761"/>
              <a:gd name="connsiteX1" fmla="*/ 87548 w 282643"/>
              <a:gd name="connsiteY1" fmla="*/ 6438 h 137761"/>
              <a:gd name="connsiteX2" fmla="*/ 170233 w 282643"/>
              <a:gd name="connsiteY2" fmla="*/ 1574 h 137761"/>
              <a:gd name="connsiteX3" fmla="*/ 218870 w 282643"/>
              <a:gd name="connsiteY3" fmla="*/ 16166 h 137761"/>
              <a:gd name="connsiteX4" fmla="*/ 262645 w 282643"/>
              <a:gd name="connsiteY4" fmla="*/ 55076 h 137761"/>
              <a:gd name="connsiteX5" fmla="*/ 282101 w 282643"/>
              <a:gd name="connsiteY5" fmla="*/ 93987 h 137761"/>
              <a:gd name="connsiteX6" fmla="*/ 277237 w 282643"/>
              <a:gd name="connsiteY6" fmla="*/ 137761 h 137761"/>
              <a:gd name="connsiteX7" fmla="*/ 277237 w 282643"/>
              <a:gd name="connsiteY7" fmla="*/ 137761 h 137761"/>
              <a:gd name="connsiteX0" fmla="*/ 0 w 282643"/>
              <a:gd name="connsiteY0" fmla="*/ 55076 h 137761"/>
              <a:gd name="connsiteX1" fmla="*/ 87548 w 282643"/>
              <a:gd name="connsiteY1" fmla="*/ 6438 h 137761"/>
              <a:gd name="connsiteX2" fmla="*/ 170233 w 282643"/>
              <a:gd name="connsiteY2" fmla="*/ 1574 h 137761"/>
              <a:gd name="connsiteX3" fmla="*/ 218870 w 282643"/>
              <a:gd name="connsiteY3" fmla="*/ 16166 h 137761"/>
              <a:gd name="connsiteX4" fmla="*/ 262645 w 282643"/>
              <a:gd name="connsiteY4" fmla="*/ 55076 h 137761"/>
              <a:gd name="connsiteX5" fmla="*/ 282101 w 282643"/>
              <a:gd name="connsiteY5" fmla="*/ 93987 h 137761"/>
              <a:gd name="connsiteX6" fmla="*/ 277237 w 282643"/>
              <a:gd name="connsiteY6" fmla="*/ 137761 h 137761"/>
              <a:gd name="connsiteX7" fmla="*/ 277237 w 282643"/>
              <a:gd name="connsiteY7" fmla="*/ 137761 h 13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643" h="137761">
                <a:moveTo>
                  <a:pt x="0" y="55076"/>
                </a:moveTo>
                <a:cubicBezTo>
                  <a:pt x="25940" y="36836"/>
                  <a:pt x="59176" y="15355"/>
                  <a:pt x="87548" y="6438"/>
                </a:cubicBezTo>
                <a:cubicBezTo>
                  <a:pt x="115920" y="-2479"/>
                  <a:pt x="148346" y="-47"/>
                  <a:pt x="170233" y="1574"/>
                </a:cubicBezTo>
                <a:cubicBezTo>
                  <a:pt x="192120" y="3195"/>
                  <a:pt x="203468" y="7249"/>
                  <a:pt x="218870" y="16166"/>
                </a:cubicBezTo>
                <a:cubicBezTo>
                  <a:pt x="234272" y="25083"/>
                  <a:pt x="252107" y="42106"/>
                  <a:pt x="262645" y="55076"/>
                </a:cubicBezTo>
                <a:cubicBezTo>
                  <a:pt x="273183" y="68046"/>
                  <a:pt x="279669" y="80206"/>
                  <a:pt x="282101" y="93987"/>
                </a:cubicBezTo>
                <a:cubicBezTo>
                  <a:pt x="284533" y="107768"/>
                  <a:pt x="278048" y="130465"/>
                  <a:pt x="277237" y="137761"/>
                </a:cubicBezTo>
                <a:lnTo>
                  <a:pt x="277237" y="137761"/>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tx1"/>
                </a:solidFill>
              </a:ln>
              <a:solidFill>
                <a:schemeClr val="tx1"/>
              </a:solidFill>
            </a:endParaRPr>
          </a:p>
        </p:txBody>
      </p:sp>
      <p:sp>
        <p:nvSpPr>
          <p:cNvPr id="21" name="Freeform 20"/>
          <p:cNvSpPr/>
          <p:nvPr/>
        </p:nvSpPr>
        <p:spPr>
          <a:xfrm>
            <a:off x="5920521" y="3252617"/>
            <a:ext cx="241896" cy="277277"/>
          </a:xfrm>
          <a:custGeom>
            <a:avLst/>
            <a:gdLst>
              <a:gd name="connsiteX0" fmla="*/ 237032 w 237032"/>
              <a:gd name="connsiteY0" fmla="*/ 0 h 282141"/>
              <a:gd name="connsiteX1" fmla="*/ 217577 w 237032"/>
              <a:gd name="connsiteY1" fmla="*/ 111868 h 282141"/>
              <a:gd name="connsiteX2" fmla="*/ 168938 w 237032"/>
              <a:gd name="connsiteY2" fmla="*/ 165370 h 282141"/>
              <a:gd name="connsiteX3" fmla="*/ 13296 w 237032"/>
              <a:gd name="connsiteY3" fmla="*/ 272374 h 282141"/>
              <a:gd name="connsiteX4" fmla="*/ 8432 w 237032"/>
              <a:gd name="connsiteY4" fmla="*/ 277238 h 282141"/>
              <a:gd name="connsiteX5" fmla="*/ 8432 w 237032"/>
              <a:gd name="connsiteY5" fmla="*/ 277238 h 282141"/>
              <a:gd name="connsiteX0" fmla="*/ 237032 w 237032"/>
              <a:gd name="connsiteY0" fmla="*/ 0 h 282141"/>
              <a:gd name="connsiteX1" fmla="*/ 232168 w 237032"/>
              <a:gd name="connsiteY1" fmla="*/ 72957 h 282141"/>
              <a:gd name="connsiteX2" fmla="*/ 217577 w 237032"/>
              <a:gd name="connsiteY2" fmla="*/ 111868 h 282141"/>
              <a:gd name="connsiteX3" fmla="*/ 168938 w 237032"/>
              <a:gd name="connsiteY3" fmla="*/ 165370 h 282141"/>
              <a:gd name="connsiteX4" fmla="*/ 13296 w 237032"/>
              <a:gd name="connsiteY4" fmla="*/ 272374 h 282141"/>
              <a:gd name="connsiteX5" fmla="*/ 8432 w 237032"/>
              <a:gd name="connsiteY5" fmla="*/ 277238 h 282141"/>
              <a:gd name="connsiteX6" fmla="*/ 8432 w 237032"/>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41896 w 241896"/>
              <a:gd name="connsiteY0" fmla="*/ 0 h 282141"/>
              <a:gd name="connsiteX1" fmla="*/ 237032 w 241896"/>
              <a:gd name="connsiteY1" fmla="*/ 72957 h 282141"/>
              <a:gd name="connsiteX2" fmla="*/ 217577 w 241896"/>
              <a:gd name="connsiteY2" fmla="*/ 111868 h 282141"/>
              <a:gd name="connsiteX3" fmla="*/ 168938 w 241896"/>
              <a:gd name="connsiteY3" fmla="*/ 165370 h 282141"/>
              <a:gd name="connsiteX4" fmla="*/ 13296 w 241896"/>
              <a:gd name="connsiteY4" fmla="*/ 272374 h 282141"/>
              <a:gd name="connsiteX5" fmla="*/ 8432 w 241896"/>
              <a:gd name="connsiteY5" fmla="*/ 277238 h 282141"/>
              <a:gd name="connsiteX6" fmla="*/ 8432 w 241896"/>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37032 w 238061"/>
              <a:gd name="connsiteY0" fmla="*/ 0 h 282141"/>
              <a:gd name="connsiteX1" fmla="*/ 237032 w 238061"/>
              <a:gd name="connsiteY1" fmla="*/ 72957 h 282141"/>
              <a:gd name="connsiteX2" fmla="*/ 217577 w 238061"/>
              <a:gd name="connsiteY2" fmla="*/ 111868 h 282141"/>
              <a:gd name="connsiteX3" fmla="*/ 168938 w 238061"/>
              <a:gd name="connsiteY3" fmla="*/ 165370 h 282141"/>
              <a:gd name="connsiteX4" fmla="*/ 13296 w 238061"/>
              <a:gd name="connsiteY4" fmla="*/ 272374 h 282141"/>
              <a:gd name="connsiteX5" fmla="*/ 8432 w 238061"/>
              <a:gd name="connsiteY5" fmla="*/ 277238 h 282141"/>
              <a:gd name="connsiteX6" fmla="*/ 8432 w 238061"/>
              <a:gd name="connsiteY6" fmla="*/ 277238 h 282141"/>
              <a:gd name="connsiteX0" fmla="*/ 241896 w 241896"/>
              <a:gd name="connsiteY0" fmla="*/ 0 h 277277"/>
              <a:gd name="connsiteX1" fmla="*/ 237032 w 241896"/>
              <a:gd name="connsiteY1" fmla="*/ 68093 h 277277"/>
              <a:gd name="connsiteX2" fmla="*/ 217577 w 241896"/>
              <a:gd name="connsiteY2" fmla="*/ 107004 h 277277"/>
              <a:gd name="connsiteX3" fmla="*/ 168938 w 241896"/>
              <a:gd name="connsiteY3" fmla="*/ 160506 h 277277"/>
              <a:gd name="connsiteX4" fmla="*/ 13296 w 241896"/>
              <a:gd name="connsiteY4" fmla="*/ 267510 h 277277"/>
              <a:gd name="connsiteX5" fmla="*/ 8432 w 241896"/>
              <a:gd name="connsiteY5" fmla="*/ 272374 h 277277"/>
              <a:gd name="connsiteX6" fmla="*/ 8432 w 241896"/>
              <a:gd name="connsiteY6" fmla="*/ 272374 h 27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96" h="277277">
                <a:moveTo>
                  <a:pt x="241896" y="0"/>
                </a:moveTo>
                <a:cubicBezTo>
                  <a:pt x="239464" y="12159"/>
                  <a:pt x="240274" y="49448"/>
                  <a:pt x="237032" y="68093"/>
                </a:cubicBezTo>
                <a:cubicBezTo>
                  <a:pt x="233790" y="86738"/>
                  <a:pt x="228926" y="91602"/>
                  <a:pt x="217577" y="107004"/>
                </a:cubicBezTo>
                <a:cubicBezTo>
                  <a:pt x="206228" y="122406"/>
                  <a:pt x="202985" y="133755"/>
                  <a:pt x="168938" y="160506"/>
                </a:cubicBezTo>
                <a:cubicBezTo>
                  <a:pt x="134891" y="187257"/>
                  <a:pt x="13296" y="267510"/>
                  <a:pt x="13296" y="267510"/>
                </a:cubicBezTo>
                <a:cubicBezTo>
                  <a:pt x="-13455" y="286155"/>
                  <a:pt x="8432" y="272374"/>
                  <a:pt x="8432" y="272374"/>
                </a:cubicBezTo>
                <a:lnTo>
                  <a:pt x="8432" y="27237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7884451" y="3257905"/>
            <a:ext cx="833262" cy="118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7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5E-6 -4.81481E-6 C 0.00639 -0.03912 0.0181 -0.06898 0.02448 -0.10787 C 0.02474 -0.05439 0.02501 -0.00046 0.02527 0.05348 C 0.02709 0.06528 0.02891 0.07778 0.0306 0.08982 L 0.04206 0.10718 L 0.06329 0.10556 L 0.07995 0.07408 L 0.10912 -0.025 C 0.10977 -0.05162 0.11029 -0.07824 0.11081 -0.10486 L 0.11081 0.0632 C 0.11211 0.07338 0.11329 0.08403 0.11446 0.09445 L 0.12943 0.10556 L 0.14792 0.09283 L 0.17084 0.00649 L 0.24323 -0.07337 L 0.22735 -0.08611 L 0.20821 -0.09375 L 0.18764 -0.07824 C 0.18503 -0.07013 0.18243 -0.06157 0.17982 -0.05347 C 0.17644 -0.03657 0.17318 -0.0199 0.16993 -0.00277 C 0.17175 0.01528 0.17357 0.0338 0.17527 0.05163 C 0.17852 0.0632 0.18178 0.075 0.1849 0.08658 L 0.20612 0.10718 L 0.23451 0.10718 L 0.2504 0.0801 L 0.2629 0.04561 " pathEditMode="relative" rAng="0" ptsTypes="AAAAAAAAAAAAAAAAAAAAAAAAAA">
                                      <p:cBhvr>
                                        <p:cTn id="10" dur="13000" fill="hold"/>
                                        <p:tgtEl>
                                          <p:spTgt spid="29"/>
                                        </p:tgtEl>
                                        <p:attrNameLst>
                                          <p:attrName>ppt_x</p:attrName>
                                          <p:attrName>ppt_y</p:attrName>
                                        </p:attrNameLst>
                                      </p:cBhvr>
                                      <p:rCtr x="13138" y="-46"/>
                                    </p:animMotion>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750"/>
                                        <p:tgtEl>
                                          <p:spTgt spid="32"/>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2500"/>
                                        <p:tgtEl>
                                          <p:spTgt spid="33"/>
                                        </p:tgtEl>
                                      </p:cBhvr>
                                    </p:animEffect>
                                  </p:childTnLst>
                                </p:cTn>
                              </p:par>
                              <p:par>
                                <p:cTn id="17" presetID="22" presetClass="entr" presetSubtype="8" fill="hold" grpId="0" nodeType="withEffect">
                                  <p:stCondLst>
                                    <p:cond delay="270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750"/>
                                        <p:tgtEl>
                                          <p:spTgt spid="34"/>
                                        </p:tgtEl>
                                      </p:cBhvr>
                                    </p:animEffect>
                                  </p:childTnLst>
                                </p:cTn>
                              </p:par>
                              <p:par>
                                <p:cTn id="20" presetID="22" presetClass="entr" presetSubtype="4" fill="hold" grpId="0" nodeType="withEffect">
                                  <p:stCondLst>
                                    <p:cond delay="32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2250"/>
                                        <p:tgtEl>
                                          <p:spTgt spid="35"/>
                                        </p:tgtEl>
                                      </p:cBhvr>
                                    </p:animEffect>
                                  </p:childTnLst>
                                </p:cTn>
                              </p:par>
                              <p:par>
                                <p:cTn id="23" presetID="22" presetClass="entr" presetSubtype="1" fill="hold" grpId="0" nodeType="withEffect">
                                  <p:stCondLst>
                                    <p:cond delay="550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1750"/>
                                        <p:tgtEl>
                                          <p:spTgt spid="36"/>
                                        </p:tgtEl>
                                      </p:cBhvr>
                                    </p:animEffect>
                                  </p:childTnLst>
                                </p:cTn>
                              </p:par>
                              <p:par>
                                <p:cTn id="26" presetID="22" presetClass="entr" presetSubtype="8" fill="hold" grpId="0" nodeType="withEffect">
                                  <p:stCondLst>
                                    <p:cond delay="700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1000"/>
                                        <p:tgtEl>
                                          <p:spTgt spid="37"/>
                                        </p:tgtEl>
                                      </p:cBhvr>
                                    </p:animEffect>
                                  </p:childTnLst>
                                </p:cTn>
                              </p:par>
                              <p:par>
                                <p:cTn id="29" presetID="18" presetClass="entr" presetSubtype="3" fill="hold" grpId="0" nodeType="withEffect">
                                  <p:stCondLst>
                                    <p:cond delay="7800"/>
                                  </p:stCondLst>
                                  <p:childTnLst>
                                    <p:set>
                                      <p:cBhvr>
                                        <p:cTn id="30" dur="1" fill="hold">
                                          <p:stCondLst>
                                            <p:cond delay="0"/>
                                          </p:stCondLst>
                                        </p:cTn>
                                        <p:tgtEl>
                                          <p:spTgt spid="4"/>
                                        </p:tgtEl>
                                        <p:attrNameLst>
                                          <p:attrName>style.visibility</p:attrName>
                                        </p:attrNameLst>
                                      </p:cBhvr>
                                      <p:to>
                                        <p:strVal val="visible"/>
                                      </p:to>
                                    </p:set>
                                    <p:animEffect transition="in" filter="strips(upRight)">
                                      <p:cBhvr>
                                        <p:cTn id="31" dur="1000"/>
                                        <p:tgtEl>
                                          <p:spTgt spid="4"/>
                                        </p:tgtEl>
                                      </p:cBhvr>
                                    </p:animEffect>
                                  </p:childTnLst>
                                </p:cTn>
                              </p:par>
                              <p:par>
                                <p:cTn id="32" presetID="18" presetClass="entr" presetSubtype="9" fill="hold" grpId="0" nodeType="withEffect">
                                  <p:stCondLst>
                                    <p:cond delay="9200"/>
                                  </p:stCondLst>
                                  <p:childTnLst>
                                    <p:set>
                                      <p:cBhvr>
                                        <p:cTn id="33" dur="1" fill="hold">
                                          <p:stCondLst>
                                            <p:cond delay="0"/>
                                          </p:stCondLst>
                                        </p:cTn>
                                        <p:tgtEl>
                                          <p:spTgt spid="16"/>
                                        </p:tgtEl>
                                        <p:attrNameLst>
                                          <p:attrName>style.visibility</p:attrName>
                                        </p:attrNameLst>
                                      </p:cBhvr>
                                      <p:to>
                                        <p:strVal val="visible"/>
                                      </p:to>
                                    </p:set>
                                    <p:animEffect transition="in" filter="strips(upLeft)">
                                      <p:cBhvr>
                                        <p:cTn id="34" dur="900"/>
                                        <p:tgtEl>
                                          <p:spTgt spid="16"/>
                                        </p:tgtEl>
                                      </p:cBhvr>
                                    </p:animEffect>
                                  </p:childTnLst>
                                </p:cTn>
                              </p:par>
                              <p:par>
                                <p:cTn id="35" presetID="18" presetClass="entr" presetSubtype="12" fill="hold" grpId="0" nodeType="withEffect">
                                  <p:stCondLst>
                                    <p:cond delay="10000"/>
                                  </p:stCondLst>
                                  <p:childTnLst>
                                    <p:set>
                                      <p:cBhvr>
                                        <p:cTn id="36" dur="1" fill="hold">
                                          <p:stCondLst>
                                            <p:cond delay="0"/>
                                          </p:stCondLst>
                                        </p:cTn>
                                        <p:tgtEl>
                                          <p:spTgt spid="17"/>
                                        </p:tgtEl>
                                        <p:attrNameLst>
                                          <p:attrName>style.visibility</p:attrName>
                                        </p:attrNameLst>
                                      </p:cBhvr>
                                      <p:to>
                                        <p:strVal val="visible"/>
                                      </p:to>
                                    </p:set>
                                    <p:animEffect transition="in" filter="strips(downLeft)">
                                      <p:cBhvr>
                                        <p:cTn id="37" dur="1500"/>
                                        <p:tgtEl>
                                          <p:spTgt spid="17"/>
                                        </p:tgtEl>
                                      </p:cBhvr>
                                    </p:animEffect>
                                  </p:childTnLst>
                                </p:cTn>
                              </p:par>
                              <p:par>
                                <p:cTn id="38" presetID="18" presetClass="entr" presetSubtype="6" fill="hold" grpId="0" nodeType="withEffect">
                                  <p:stCondLst>
                                    <p:cond delay="11300"/>
                                  </p:stCondLst>
                                  <p:childTnLst>
                                    <p:set>
                                      <p:cBhvr>
                                        <p:cTn id="39" dur="1" fill="hold">
                                          <p:stCondLst>
                                            <p:cond delay="0"/>
                                          </p:stCondLst>
                                        </p:cTn>
                                        <p:tgtEl>
                                          <p:spTgt spid="18"/>
                                        </p:tgtEl>
                                        <p:attrNameLst>
                                          <p:attrName>style.visibility</p:attrName>
                                        </p:attrNameLst>
                                      </p:cBhvr>
                                      <p:to>
                                        <p:strVal val="visible"/>
                                      </p:to>
                                    </p:set>
                                    <p:animEffect transition="in" filter="strips(downRight)">
                                      <p:cBhvr>
                                        <p:cTn id="40" dur="1000"/>
                                        <p:tgtEl>
                                          <p:spTgt spid="18"/>
                                        </p:tgtEl>
                                      </p:cBhvr>
                                    </p:animEffect>
                                  </p:childTnLst>
                                </p:cTn>
                              </p:par>
                              <p:par>
                                <p:cTn id="41" presetID="18" presetClass="entr" presetSubtype="3" fill="hold" grpId="0" nodeType="withEffect">
                                  <p:stCondLst>
                                    <p:cond delay="12200"/>
                                  </p:stCondLst>
                                  <p:childTnLst>
                                    <p:set>
                                      <p:cBhvr>
                                        <p:cTn id="42" dur="1" fill="hold">
                                          <p:stCondLst>
                                            <p:cond delay="0"/>
                                          </p:stCondLst>
                                        </p:cTn>
                                        <p:tgtEl>
                                          <p:spTgt spid="19"/>
                                        </p:tgtEl>
                                        <p:attrNameLst>
                                          <p:attrName>style.visibility</p:attrName>
                                        </p:attrNameLst>
                                      </p:cBhvr>
                                      <p:to>
                                        <p:strVal val="visible"/>
                                      </p:to>
                                    </p:set>
                                    <p:animEffect transition="in" filter="strips(upRight)">
                                      <p:cBhvr>
                                        <p:cTn id="43" dur="1000"/>
                                        <p:tgtEl>
                                          <p:spTgt spid="19"/>
                                        </p:tgtEl>
                                      </p:cBhvr>
                                    </p:animEffect>
                                  </p:childTnLst>
                                </p:cTn>
                              </p:par>
                              <p:par>
                                <p:cTn id="44" presetID="1" presetClass="exit" presetSubtype="0" fill="hold" nodeType="withEffect">
                                  <p:stCondLst>
                                    <p:cond delay="13200"/>
                                  </p:stCondLst>
                                  <p:childTnLst>
                                    <p:set>
                                      <p:cBhvr>
                                        <p:cTn id="45" dur="1" fill="hold">
                                          <p:stCondLst>
                                            <p:cond delay="0"/>
                                          </p:stCondLst>
                                        </p:cTn>
                                        <p:tgtEl>
                                          <p:spTgt spid="29"/>
                                        </p:tgtEl>
                                        <p:attrNameLst>
                                          <p:attrName>style.visibility</p:attrName>
                                        </p:attrNameLst>
                                      </p:cBhvr>
                                      <p:to>
                                        <p:strVal val="hidden"/>
                                      </p:to>
                                    </p:set>
                                  </p:childTnLst>
                                </p:cTn>
                              </p:par>
                              <p:par>
                                <p:cTn id="46" presetID="1" presetClass="entr" presetSubtype="0" fill="hold" nodeType="withEffect">
                                  <p:stCondLst>
                                    <p:cond delay="13200"/>
                                  </p:stCondLst>
                                  <p:childTnLst>
                                    <p:set>
                                      <p:cBhvr>
                                        <p:cTn id="47" dur="1" fill="hold">
                                          <p:stCondLst>
                                            <p:cond delay="0"/>
                                          </p:stCondLst>
                                        </p:cTn>
                                        <p:tgtEl>
                                          <p:spTgt spid="22"/>
                                        </p:tgtEl>
                                        <p:attrNameLst>
                                          <p:attrName>style.visibility</p:attrName>
                                        </p:attrNameLst>
                                      </p:cBhvr>
                                      <p:to>
                                        <p:strVal val="visible"/>
                                      </p:to>
                                    </p:set>
                                  </p:childTnLst>
                                </p:cTn>
                              </p:par>
                              <p:par>
                                <p:cTn id="48" presetID="0" presetClass="path" presetSubtype="0" fill="hold" nodeType="withEffect">
                                  <p:stCondLst>
                                    <p:cond delay="13200"/>
                                  </p:stCondLst>
                                  <p:childTnLst>
                                    <p:animMotion origin="layout" path="M 0.00039 -0.00139 L -0.15742 -0.17639 L -0.15117 -0.17917 L -0.14336 -0.17917 L -0.13555 -0.16805 L -0.13633 -0.14861 L -0.14336 -0.1375 L -0.15273 -0.12917 " pathEditMode="relative" rAng="0" ptsTypes="AAAAAAAA">
                                      <p:cBhvr>
                                        <p:cTn id="49" dur="2500" fill="hold"/>
                                        <p:tgtEl>
                                          <p:spTgt spid="22"/>
                                        </p:tgtEl>
                                        <p:attrNameLst>
                                          <p:attrName>ppt_x</p:attrName>
                                          <p:attrName>ppt_y</p:attrName>
                                        </p:attrNameLst>
                                      </p:cBhvr>
                                      <p:rCtr x="-7891" y="-8889"/>
                                    </p:animMotion>
                                  </p:childTnLst>
                                </p:cTn>
                              </p:par>
                              <p:par>
                                <p:cTn id="50" presetID="22" presetClass="entr" presetSubtype="8" fill="hold" grpId="0" nodeType="withEffect">
                                  <p:stCondLst>
                                    <p:cond delay="1500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par>
                                <p:cTn id="53" presetID="22" presetClass="entr" presetSubtype="1" fill="hold" grpId="0" nodeType="withEffect">
                                  <p:stCondLst>
                                    <p:cond delay="1530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400"/>
                                        <p:tgtEl>
                                          <p:spTgt spid="21"/>
                                        </p:tgtEl>
                                      </p:cBhvr>
                                    </p:animEffect>
                                  </p:childTnLst>
                                </p:cTn>
                              </p:par>
                              <p:par>
                                <p:cTn id="56" presetID="47" presetClass="exit" presetSubtype="0" fill="hold" nodeType="withEffect">
                                  <p:stCondLst>
                                    <p:cond delay="16300"/>
                                  </p:stCondLst>
                                  <p:childTnLst>
                                    <p:animEffect transition="out" filter="fade">
                                      <p:cBhvr>
                                        <p:cTn id="57" dur="1000"/>
                                        <p:tgtEl>
                                          <p:spTgt spid="22"/>
                                        </p:tgtEl>
                                      </p:cBhvr>
                                    </p:animEffect>
                                    <p:anim calcmode="lin" valueType="num">
                                      <p:cBhvr>
                                        <p:cTn id="58" dur="1000"/>
                                        <p:tgtEl>
                                          <p:spTgt spid="22"/>
                                        </p:tgtEl>
                                        <p:attrNameLst>
                                          <p:attrName>ppt_x</p:attrName>
                                        </p:attrNameLst>
                                      </p:cBhvr>
                                      <p:tavLst>
                                        <p:tav tm="0">
                                          <p:val>
                                            <p:strVal val="ppt_x"/>
                                          </p:val>
                                        </p:tav>
                                        <p:tav tm="100000">
                                          <p:val>
                                            <p:strVal val="ppt_x"/>
                                          </p:val>
                                        </p:tav>
                                      </p:tavLst>
                                    </p:anim>
                                    <p:anim calcmode="lin" valueType="num">
                                      <p:cBhvr>
                                        <p:cTn id="59" dur="1000"/>
                                        <p:tgtEl>
                                          <p:spTgt spid="22"/>
                                        </p:tgtEl>
                                        <p:attrNameLst>
                                          <p:attrName>ppt_y</p:attrName>
                                        </p:attrNameLst>
                                      </p:cBhvr>
                                      <p:tavLst>
                                        <p:tav tm="0">
                                          <p:val>
                                            <p:strVal val="ppt_y"/>
                                          </p:val>
                                        </p:tav>
                                        <p:tav tm="100000">
                                          <p:val>
                                            <p:strVal val="ppt_y-.1"/>
                                          </p:val>
                                        </p:tav>
                                      </p:tavLst>
                                    </p:anim>
                                    <p:set>
                                      <p:cBhvr>
                                        <p:cTn id="60"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2" grpId="0" animBg="1"/>
      <p:bldP spid="33" grpId="0" animBg="1"/>
      <p:bldP spid="34" grpId="0" animBg="1"/>
      <p:bldP spid="35" grpId="0" animBg="1"/>
      <p:bldP spid="36" grpId="0" animBg="1"/>
      <p:bldP spid="37" grpId="0" animBg="1"/>
      <p:bldP spid="4"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92643" y="1146901"/>
            <a:ext cx="6144141" cy="1856937"/>
            <a:chOff x="2339787" y="1081792"/>
            <a:chExt cx="6144141" cy="1856937"/>
          </a:xfrm>
        </p:grpSpPr>
        <p:grpSp>
          <p:nvGrpSpPr>
            <p:cNvPr id="62" name="Group 61"/>
            <p:cNvGrpSpPr/>
            <p:nvPr/>
          </p:nvGrpSpPr>
          <p:grpSpPr>
            <a:xfrm>
              <a:off x="2339787" y="1081792"/>
              <a:ext cx="6144141" cy="1856937"/>
              <a:chOff x="759441" y="1821142"/>
              <a:chExt cx="4068776" cy="1436408"/>
            </a:xfrm>
          </p:grpSpPr>
          <p:pic>
            <p:nvPicPr>
              <p:cNvPr id="64" name="Picture 63"/>
              <p:cNvPicPr>
                <a:picLocks noChangeAspect="1"/>
              </p:cNvPicPr>
              <p:nvPr/>
            </p:nvPicPr>
            <p:blipFill rotWithShape="1">
              <a:blip r:embed="rId2"/>
              <a:srcRect l="41375" t="55314" r="39071" b="34105"/>
              <a:stretch/>
            </p:blipFill>
            <p:spPr>
              <a:xfrm>
                <a:off x="3962400" y="1838681"/>
                <a:ext cx="865817" cy="217208"/>
              </a:xfrm>
              <a:prstGeom prst="rect">
                <a:avLst/>
              </a:prstGeom>
            </p:spPr>
          </p:pic>
          <p:pic>
            <p:nvPicPr>
              <p:cNvPr id="65" name="Picture 64"/>
              <p:cNvPicPr>
                <a:picLocks noChangeAspect="1"/>
              </p:cNvPicPr>
              <p:nvPr/>
            </p:nvPicPr>
            <p:blipFill rotWithShape="1">
              <a:blip r:embed="rId2"/>
              <a:srcRect l="41375" t="55314" r="39071" b="34105"/>
              <a:stretch/>
            </p:blipFill>
            <p:spPr>
              <a:xfrm>
                <a:off x="3151810" y="1839656"/>
                <a:ext cx="865817" cy="217208"/>
              </a:xfrm>
              <a:prstGeom prst="rect">
                <a:avLst/>
              </a:prstGeom>
            </p:spPr>
          </p:pic>
          <p:pic>
            <p:nvPicPr>
              <p:cNvPr id="66" name="Picture 65"/>
              <p:cNvPicPr>
                <a:picLocks noChangeAspect="1"/>
              </p:cNvPicPr>
              <p:nvPr/>
            </p:nvPicPr>
            <p:blipFill rotWithShape="1">
              <a:blip r:embed="rId2"/>
              <a:srcRect l="41375" t="55314" r="39071" b="34105"/>
              <a:stretch/>
            </p:blipFill>
            <p:spPr>
              <a:xfrm>
                <a:off x="2362200" y="1830399"/>
                <a:ext cx="865817" cy="217208"/>
              </a:xfrm>
              <a:prstGeom prst="rect">
                <a:avLst/>
              </a:prstGeom>
            </p:spPr>
          </p:pic>
          <p:pic>
            <p:nvPicPr>
              <p:cNvPr id="67" name="Picture 66"/>
              <p:cNvPicPr>
                <a:picLocks noChangeAspect="1"/>
              </p:cNvPicPr>
              <p:nvPr/>
            </p:nvPicPr>
            <p:blipFill rotWithShape="1">
              <a:blip r:embed="rId2"/>
              <a:srcRect l="41375" t="55314" r="39071" b="34105"/>
              <a:stretch/>
            </p:blipFill>
            <p:spPr>
              <a:xfrm>
                <a:off x="1549714" y="1821142"/>
                <a:ext cx="865817" cy="217208"/>
              </a:xfrm>
              <a:prstGeom prst="rect">
                <a:avLst/>
              </a:prstGeom>
            </p:spPr>
          </p:pic>
          <p:pic>
            <p:nvPicPr>
              <p:cNvPr id="68" name="Picture 67"/>
              <p:cNvPicPr>
                <a:picLocks noChangeAspect="1"/>
              </p:cNvPicPr>
              <p:nvPr/>
            </p:nvPicPr>
            <p:blipFill rotWithShape="1">
              <a:blip r:embed="rId2"/>
              <a:srcRect l="41375" t="55314" r="39071" b="34105"/>
              <a:stretch/>
            </p:blipFill>
            <p:spPr>
              <a:xfrm>
                <a:off x="759441" y="1821142"/>
                <a:ext cx="865817" cy="217208"/>
              </a:xfrm>
              <a:prstGeom prst="rect">
                <a:avLst/>
              </a:prstGeom>
            </p:spPr>
          </p:pic>
          <p:grpSp>
            <p:nvGrpSpPr>
              <p:cNvPr id="69" name="Group 68"/>
              <p:cNvGrpSpPr/>
              <p:nvPr/>
            </p:nvGrpSpPr>
            <p:grpSpPr>
              <a:xfrm>
                <a:off x="762000" y="2029093"/>
                <a:ext cx="865817" cy="1228457"/>
                <a:chOff x="9069273" y="1187554"/>
                <a:chExt cx="3076973" cy="5342634"/>
              </a:xfrm>
            </p:grpSpPr>
            <p:pic>
              <p:nvPicPr>
                <p:cNvPr id="85" name="Picture 84"/>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86" name="Picture 85"/>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nvGrpSpPr>
              <p:cNvPr id="70" name="Group 69"/>
              <p:cNvGrpSpPr/>
              <p:nvPr/>
            </p:nvGrpSpPr>
            <p:grpSpPr>
              <a:xfrm>
                <a:off x="1551618" y="2029093"/>
                <a:ext cx="861069" cy="1228457"/>
                <a:chOff x="5274449" y="1187554"/>
                <a:chExt cx="3060099" cy="5342635"/>
              </a:xfrm>
            </p:grpSpPr>
            <p:pic>
              <p:nvPicPr>
                <p:cNvPr id="83" name="Picture 82"/>
                <p:cNvPicPr>
                  <a:picLocks noChangeAspect="1"/>
                </p:cNvPicPr>
                <p:nvPr/>
              </p:nvPicPr>
              <p:blipFill rotWithShape="1">
                <a:blip r:embed="rId2"/>
                <a:srcRect l="41889" t="39665" r="39071" b="25263"/>
                <a:stretch/>
              </p:blipFill>
              <p:spPr>
                <a:xfrm>
                  <a:off x="5338407" y="1187554"/>
                  <a:ext cx="2996141" cy="3131281"/>
                </a:xfrm>
                <a:prstGeom prst="rect">
                  <a:avLst/>
                </a:prstGeom>
              </p:spPr>
            </p:pic>
            <p:pic>
              <p:nvPicPr>
                <p:cNvPr id="84" name="Picture 83"/>
                <p:cNvPicPr>
                  <a:picLocks noChangeAspect="1"/>
                </p:cNvPicPr>
                <p:nvPr/>
              </p:nvPicPr>
              <p:blipFill rotWithShape="1">
                <a:blip r:embed="rId2"/>
                <a:srcRect l="41506" t="40463" r="39071" b="34105"/>
                <a:stretch/>
              </p:blipFill>
              <p:spPr>
                <a:xfrm>
                  <a:off x="5274449" y="4259557"/>
                  <a:ext cx="3056503" cy="2270632"/>
                </a:xfrm>
                <a:prstGeom prst="rect">
                  <a:avLst/>
                </a:prstGeom>
              </p:spPr>
            </p:pic>
          </p:grpSp>
          <p:grpSp>
            <p:nvGrpSpPr>
              <p:cNvPr id="71" name="Group 70"/>
              <p:cNvGrpSpPr/>
              <p:nvPr/>
            </p:nvGrpSpPr>
            <p:grpSpPr>
              <a:xfrm>
                <a:off x="2362200" y="2029093"/>
                <a:ext cx="865817" cy="1228457"/>
                <a:chOff x="9069273" y="1187554"/>
                <a:chExt cx="3076973" cy="5342634"/>
              </a:xfrm>
            </p:grpSpPr>
            <p:pic>
              <p:nvPicPr>
                <p:cNvPr id="81" name="Picture 80"/>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82" name="Picture 81"/>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nvGrpSpPr>
              <p:cNvPr id="72" name="Group 71"/>
              <p:cNvGrpSpPr/>
              <p:nvPr/>
            </p:nvGrpSpPr>
            <p:grpSpPr>
              <a:xfrm>
                <a:off x="3151818" y="2029093"/>
                <a:ext cx="861069" cy="1228457"/>
                <a:chOff x="5274449" y="1187554"/>
                <a:chExt cx="3060099" cy="5342635"/>
              </a:xfrm>
            </p:grpSpPr>
            <p:pic>
              <p:nvPicPr>
                <p:cNvPr id="79" name="Picture 78"/>
                <p:cNvPicPr>
                  <a:picLocks noChangeAspect="1"/>
                </p:cNvPicPr>
                <p:nvPr/>
              </p:nvPicPr>
              <p:blipFill rotWithShape="1">
                <a:blip r:embed="rId2"/>
                <a:srcRect l="41889" t="39665" r="39071" b="25263"/>
                <a:stretch/>
              </p:blipFill>
              <p:spPr>
                <a:xfrm>
                  <a:off x="5338407" y="1187554"/>
                  <a:ext cx="2996141" cy="3131281"/>
                </a:xfrm>
                <a:prstGeom prst="rect">
                  <a:avLst/>
                </a:prstGeom>
              </p:spPr>
            </p:pic>
            <p:pic>
              <p:nvPicPr>
                <p:cNvPr id="80" name="Picture 79"/>
                <p:cNvPicPr>
                  <a:picLocks noChangeAspect="1"/>
                </p:cNvPicPr>
                <p:nvPr/>
              </p:nvPicPr>
              <p:blipFill rotWithShape="1">
                <a:blip r:embed="rId2"/>
                <a:srcRect l="41506" t="40463" r="39071" b="34105"/>
                <a:stretch/>
              </p:blipFill>
              <p:spPr>
                <a:xfrm>
                  <a:off x="5274449" y="4259557"/>
                  <a:ext cx="3056503" cy="2270632"/>
                </a:xfrm>
                <a:prstGeom prst="rect">
                  <a:avLst/>
                </a:prstGeom>
              </p:spPr>
            </p:pic>
          </p:grpSp>
          <p:grpSp>
            <p:nvGrpSpPr>
              <p:cNvPr id="73" name="Group 72"/>
              <p:cNvGrpSpPr/>
              <p:nvPr/>
            </p:nvGrpSpPr>
            <p:grpSpPr>
              <a:xfrm>
                <a:off x="3962400" y="2029093"/>
                <a:ext cx="865817" cy="1228457"/>
                <a:chOff x="9069273" y="1187554"/>
                <a:chExt cx="3076973" cy="5342634"/>
              </a:xfrm>
            </p:grpSpPr>
            <p:pic>
              <p:nvPicPr>
                <p:cNvPr id="77" name="Picture 76"/>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78" name="Picture 77"/>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sp>
          <p:nvSpPr>
            <p:cNvPr id="87" name="TextBox 86"/>
            <p:cNvSpPr txBox="1"/>
            <p:nvPr/>
          </p:nvSpPr>
          <p:spPr>
            <a:xfrm>
              <a:off x="3328107" y="1283540"/>
              <a:ext cx="2021906" cy="1477328"/>
            </a:xfrm>
            <a:prstGeom prst="rect">
              <a:avLst/>
            </a:prstGeom>
            <a:noFill/>
          </p:spPr>
          <p:txBody>
            <a:bodyPr wrap="square" rtlCol="0">
              <a:spAutoFit/>
            </a:bodyPr>
            <a:lstStyle/>
            <a:p>
              <a:r>
                <a:rPr lang="vi-VN" sz="9000" b="1" dirty="0">
                  <a:ln>
                    <a:solidFill>
                      <a:schemeClr val="bg1">
                        <a:lumMod val="85000"/>
                      </a:schemeClr>
                    </a:solidFill>
                  </a:ln>
                  <a:latin typeface="HP001 4 hàng" panose="020B0603050302020204" pitchFamily="34" charset="-93"/>
                </a:rPr>
                <a:t>c</a:t>
              </a:r>
              <a:r>
                <a:rPr lang="vi-VN" sz="9000" b="1" dirty="0" smtClean="0">
                  <a:ln>
                    <a:solidFill>
                      <a:schemeClr val="bg1">
                        <a:lumMod val="85000"/>
                      </a:schemeClr>
                    </a:solidFill>
                  </a:ln>
                  <a:latin typeface="HP001 4 hàng" panose="020B0603050302020204" pitchFamily="34" charset="-93"/>
                </a:rPr>
                <a:t>ủ</a:t>
              </a:r>
              <a:endParaRPr lang="vi-VN" sz="9000" dirty="0">
                <a:ln>
                  <a:solidFill>
                    <a:schemeClr val="bg1">
                      <a:lumMod val="85000"/>
                    </a:schemeClr>
                  </a:solidFill>
                </a:ln>
              </a:endParaRPr>
            </a:p>
          </p:txBody>
        </p:sp>
      </p:grpSp>
      <p:sp>
        <p:nvSpPr>
          <p:cNvPr id="56" name="TextBox 55"/>
          <p:cNvSpPr txBox="1"/>
          <p:nvPr/>
        </p:nvSpPr>
        <p:spPr>
          <a:xfrm>
            <a:off x="5276927" y="1359368"/>
            <a:ext cx="3220795" cy="1477328"/>
          </a:xfrm>
          <a:prstGeom prst="rect">
            <a:avLst/>
          </a:prstGeom>
          <a:noFill/>
        </p:spPr>
        <p:txBody>
          <a:bodyPr wrap="square" rtlCol="0">
            <a:spAutoFit/>
          </a:bodyPr>
          <a:lstStyle/>
          <a:p>
            <a:r>
              <a:rPr lang="vi-VN" sz="9000" b="1" dirty="0" smtClean="0">
                <a:ln>
                  <a:solidFill>
                    <a:schemeClr val="bg1">
                      <a:lumMod val="85000"/>
                    </a:schemeClr>
                  </a:solidFill>
                </a:ln>
                <a:latin typeface="HP001 4 hàng" panose="020B0603050302020204" pitchFamily="34" charset="-93"/>
              </a:rPr>
              <a:t>ƑừnƑ</a:t>
            </a:r>
            <a:endParaRPr lang="vi-VN" sz="9000" dirty="0">
              <a:ln>
                <a:solidFill>
                  <a:schemeClr val="bg1">
                    <a:lumMod val="85000"/>
                  </a:schemeClr>
                </a:solidFill>
              </a:ln>
            </a:endParaRPr>
          </a:p>
        </p:txBody>
      </p:sp>
      <p:sp>
        <p:nvSpPr>
          <p:cNvPr id="61" name="TextBox 60"/>
          <p:cNvSpPr txBox="1"/>
          <p:nvPr/>
        </p:nvSpPr>
        <p:spPr>
          <a:xfrm>
            <a:off x="6285087" y="3644529"/>
            <a:ext cx="2316832" cy="1477328"/>
          </a:xfrm>
          <a:prstGeom prst="rect">
            <a:avLst/>
          </a:prstGeom>
          <a:noFill/>
        </p:spPr>
        <p:txBody>
          <a:bodyPr wrap="square" rtlCol="0">
            <a:spAutoFit/>
          </a:bodyPr>
          <a:lstStyle/>
          <a:p>
            <a:r>
              <a:rPr lang="vi-VN" sz="9000" b="1" spc="-150" dirty="0" smtClean="0">
                <a:ln>
                  <a:solidFill>
                    <a:schemeClr val="bg1">
                      <a:lumMod val="85000"/>
                    </a:schemeClr>
                  </a:solidFill>
                </a:ln>
                <a:latin typeface="HP001 4 hàng" panose="020B0603050302020204" pitchFamily="34" charset="-93"/>
              </a:rPr>
              <a:t>jực</a:t>
            </a:r>
            <a:endParaRPr lang="vi-VN" sz="9000" dirty="0">
              <a:ln>
                <a:solidFill>
                  <a:schemeClr val="bg1">
                    <a:lumMod val="85000"/>
                  </a:schemeClr>
                </a:solidFill>
              </a:ln>
            </a:endParaRPr>
          </a:p>
        </p:txBody>
      </p:sp>
      <p:grpSp>
        <p:nvGrpSpPr>
          <p:cNvPr id="2" name="Group 1"/>
          <p:cNvGrpSpPr/>
          <p:nvPr/>
        </p:nvGrpSpPr>
        <p:grpSpPr>
          <a:xfrm>
            <a:off x="2780815" y="3439315"/>
            <a:ext cx="6264656" cy="1859243"/>
            <a:chOff x="2408659" y="3429041"/>
            <a:chExt cx="6264656" cy="1859243"/>
          </a:xfrm>
        </p:grpSpPr>
        <p:pic>
          <p:nvPicPr>
            <p:cNvPr id="63" name="Picture 62"/>
            <p:cNvPicPr>
              <a:picLocks noChangeAspect="1"/>
            </p:cNvPicPr>
            <p:nvPr/>
          </p:nvPicPr>
          <p:blipFill rotWithShape="1">
            <a:blip r:embed="rId2"/>
            <a:srcRect l="41375" t="55314" r="39071" b="34105"/>
            <a:stretch/>
          </p:blipFill>
          <p:spPr>
            <a:xfrm>
              <a:off x="2408659" y="3430734"/>
              <a:ext cx="1151635" cy="280799"/>
            </a:xfrm>
            <a:prstGeom prst="rect">
              <a:avLst/>
            </a:prstGeom>
          </p:spPr>
        </p:pic>
        <p:pic>
          <p:nvPicPr>
            <p:cNvPr id="74" name="Picture 73"/>
            <p:cNvPicPr>
              <a:picLocks noChangeAspect="1"/>
            </p:cNvPicPr>
            <p:nvPr/>
          </p:nvPicPr>
          <p:blipFill rotWithShape="1">
            <a:blip r:embed="rId2"/>
            <a:srcRect l="41889" t="39665" r="39071" b="25263"/>
            <a:stretch/>
          </p:blipFill>
          <p:spPr>
            <a:xfrm>
              <a:off x="2445404" y="3699566"/>
              <a:ext cx="1121382" cy="930777"/>
            </a:xfrm>
            <a:prstGeom prst="rect">
              <a:avLst/>
            </a:prstGeom>
          </p:spPr>
        </p:pic>
        <p:pic>
          <p:nvPicPr>
            <p:cNvPr id="75" name="Picture 74"/>
            <p:cNvPicPr>
              <a:picLocks noChangeAspect="1"/>
            </p:cNvPicPr>
            <p:nvPr/>
          </p:nvPicPr>
          <p:blipFill rotWithShape="1">
            <a:blip r:embed="rId2"/>
            <a:srcRect l="41506" t="40463" r="39071" b="34105"/>
            <a:stretch/>
          </p:blipFill>
          <p:spPr>
            <a:xfrm>
              <a:off x="2411192" y="4612723"/>
              <a:ext cx="1143974" cy="674948"/>
            </a:xfrm>
            <a:prstGeom prst="rect">
              <a:avLst/>
            </a:prstGeom>
          </p:spPr>
        </p:pic>
        <p:grpSp>
          <p:nvGrpSpPr>
            <p:cNvPr id="6" name="Group 5"/>
            <p:cNvGrpSpPr/>
            <p:nvPr/>
          </p:nvGrpSpPr>
          <p:grpSpPr>
            <a:xfrm>
              <a:off x="3243735" y="3429041"/>
              <a:ext cx="5429580" cy="1859243"/>
              <a:chOff x="3362266" y="3479840"/>
              <a:chExt cx="5429580" cy="1859243"/>
            </a:xfrm>
          </p:grpSpPr>
          <p:grpSp>
            <p:nvGrpSpPr>
              <p:cNvPr id="110" name="Group 109"/>
              <p:cNvGrpSpPr/>
              <p:nvPr/>
            </p:nvGrpSpPr>
            <p:grpSpPr>
              <a:xfrm>
                <a:off x="3362266" y="3479840"/>
                <a:ext cx="5429580" cy="1859243"/>
                <a:chOff x="1710164" y="2183814"/>
                <a:chExt cx="4715389" cy="1859243"/>
              </a:xfrm>
            </p:grpSpPr>
            <p:grpSp>
              <p:nvGrpSpPr>
                <p:cNvPr id="112" name="Group 111"/>
                <p:cNvGrpSpPr/>
                <p:nvPr/>
              </p:nvGrpSpPr>
              <p:grpSpPr>
                <a:xfrm>
                  <a:off x="1710164" y="2186120"/>
                  <a:ext cx="4701490" cy="1856937"/>
                  <a:chOff x="1549714" y="1821142"/>
                  <a:chExt cx="4070009" cy="1436408"/>
                </a:xfrm>
              </p:grpSpPr>
              <p:pic>
                <p:nvPicPr>
                  <p:cNvPr id="122" name="Picture 121"/>
                  <p:cNvPicPr>
                    <a:picLocks noChangeAspect="1"/>
                  </p:cNvPicPr>
                  <p:nvPr/>
                </p:nvPicPr>
                <p:blipFill rotWithShape="1">
                  <a:blip r:embed="rId2"/>
                  <a:srcRect l="41375" t="55314" r="39071" b="34105"/>
                  <a:stretch/>
                </p:blipFill>
                <p:spPr>
                  <a:xfrm>
                    <a:off x="4753906" y="1837706"/>
                    <a:ext cx="865817" cy="217208"/>
                  </a:xfrm>
                  <a:prstGeom prst="rect">
                    <a:avLst/>
                  </a:prstGeom>
                </p:spPr>
              </p:pic>
              <p:pic>
                <p:nvPicPr>
                  <p:cNvPr id="123" name="Picture 122"/>
                  <p:cNvPicPr>
                    <a:picLocks noChangeAspect="1"/>
                  </p:cNvPicPr>
                  <p:nvPr/>
                </p:nvPicPr>
                <p:blipFill rotWithShape="1">
                  <a:blip r:embed="rId2"/>
                  <a:srcRect l="41375" t="55314" r="39071" b="34105"/>
                  <a:stretch/>
                </p:blipFill>
                <p:spPr>
                  <a:xfrm>
                    <a:off x="3962400" y="1838681"/>
                    <a:ext cx="865817" cy="217208"/>
                  </a:xfrm>
                  <a:prstGeom prst="rect">
                    <a:avLst/>
                  </a:prstGeom>
                </p:spPr>
              </p:pic>
              <p:pic>
                <p:nvPicPr>
                  <p:cNvPr id="124" name="Picture 123"/>
                  <p:cNvPicPr>
                    <a:picLocks noChangeAspect="1"/>
                  </p:cNvPicPr>
                  <p:nvPr/>
                </p:nvPicPr>
                <p:blipFill rotWithShape="1">
                  <a:blip r:embed="rId2"/>
                  <a:srcRect l="41375" t="55314" r="39071" b="34105"/>
                  <a:stretch/>
                </p:blipFill>
                <p:spPr>
                  <a:xfrm>
                    <a:off x="3151810" y="1839656"/>
                    <a:ext cx="865817" cy="217208"/>
                  </a:xfrm>
                  <a:prstGeom prst="rect">
                    <a:avLst/>
                  </a:prstGeom>
                </p:spPr>
              </p:pic>
              <p:pic>
                <p:nvPicPr>
                  <p:cNvPr id="125" name="Picture 124"/>
                  <p:cNvPicPr>
                    <a:picLocks noChangeAspect="1"/>
                  </p:cNvPicPr>
                  <p:nvPr/>
                </p:nvPicPr>
                <p:blipFill rotWithShape="1">
                  <a:blip r:embed="rId2"/>
                  <a:srcRect l="41375" t="55314" r="39071" b="34105"/>
                  <a:stretch/>
                </p:blipFill>
                <p:spPr>
                  <a:xfrm>
                    <a:off x="2362200" y="1830399"/>
                    <a:ext cx="865817" cy="217208"/>
                  </a:xfrm>
                  <a:prstGeom prst="rect">
                    <a:avLst/>
                  </a:prstGeom>
                </p:spPr>
              </p:pic>
              <p:pic>
                <p:nvPicPr>
                  <p:cNvPr id="126" name="Picture 125"/>
                  <p:cNvPicPr>
                    <a:picLocks noChangeAspect="1"/>
                  </p:cNvPicPr>
                  <p:nvPr/>
                </p:nvPicPr>
                <p:blipFill rotWithShape="1">
                  <a:blip r:embed="rId2"/>
                  <a:srcRect l="41375" t="55314" r="39071" b="34105"/>
                  <a:stretch/>
                </p:blipFill>
                <p:spPr>
                  <a:xfrm>
                    <a:off x="1549714" y="1821142"/>
                    <a:ext cx="865817" cy="217208"/>
                  </a:xfrm>
                  <a:prstGeom prst="rect">
                    <a:avLst/>
                  </a:prstGeom>
                </p:spPr>
              </p:pic>
              <p:grpSp>
                <p:nvGrpSpPr>
                  <p:cNvPr id="129" name="Group 128"/>
                  <p:cNvGrpSpPr/>
                  <p:nvPr/>
                </p:nvGrpSpPr>
                <p:grpSpPr>
                  <a:xfrm>
                    <a:off x="1551618" y="2029093"/>
                    <a:ext cx="861069" cy="1228457"/>
                    <a:chOff x="5274449" y="1187554"/>
                    <a:chExt cx="3060099" cy="5342635"/>
                  </a:xfrm>
                </p:grpSpPr>
                <p:pic>
                  <p:nvPicPr>
                    <p:cNvPr id="142" name="Picture 141"/>
                    <p:cNvPicPr>
                      <a:picLocks noChangeAspect="1"/>
                    </p:cNvPicPr>
                    <p:nvPr/>
                  </p:nvPicPr>
                  <p:blipFill rotWithShape="1">
                    <a:blip r:embed="rId2"/>
                    <a:srcRect l="41889" t="39665" r="39071" b="25263"/>
                    <a:stretch/>
                  </p:blipFill>
                  <p:spPr>
                    <a:xfrm>
                      <a:off x="5338407" y="1187554"/>
                      <a:ext cx="2996141" cy="3131281"/>
                    </a:xfrm>
                    <a:prstGeom prst="rect">
                      <a:avLst/>
                    </a:prstGeom>
                  </p:spPr>
                </p:pic>
                <p:pic>
                  <p:nvPicPr>
                    <p:cNvPr id="143" name="Picture 142"/>
                    <p:cNvPicPr>
                      <a:picLocks noChangeAspect="1"/>
                    </p:cNvPicPr>
                    <p:nvPr/>
                  </p:nvPicPr>
                  <p:blipFill rotWithShape="1">
                    <a:blip r:embed="rId2"/>
                    <a:srcRect l="41506" t="40463" r="39071" b="34105"/>
                    <a:stretch/>
                  </p:blipFill>
                  <p:spPr>
                    <a:xfrm>
                      <a:off x="5274449" y="4259557"/>
                      <a:ext cx="3056503" cy="2270632"/>
                    </a:xfrm>
                    <a:prstGeom prst="rect">
                      <a:avLst/>
                    </a:prstGeom>
                  </p:spPr>
                </p:pic>
              </p:grpSp>
              <p:grpSp>
                <p:nvGrpSpPr>
                  <p:cNvPr id="130" name="Group 129"/>
                  <p:cNvGrpSpPr/>
                  <p:nvPr/>
                </p:nvGrpSpPr>
                <p:grpSpPr>
                  <a:xfrm>
                    <a:off x="2362200" y="2029093"/>
                    <a:ext cx="865817" cy="1228457"/>
                    <a:chOff x="9069273" y="1187554"/>
                    <a:chExt cx="3076973" cy="5342634"/>
                  </a:xfrm>
                </p:grpSpPr>
                <p:pic>
                  <p:nvPicPr>
                    <p:cNvPr id="140" name="Picture 139"/>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141" name="Picture 140"/>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nvGrpSpPr>
                  <p:cNvPr id="131" name="Group 130"/>
                  <p:cNvGrpSpPr/>
                  <p:nvPr/>
                </p:nvGrpSpPr>
                <p:grpSpPr>
                  <a:xfrm>
                    <a:off x="3151818" y="2029093"/>
                    <a:ext cx="861069" cy="1228457"/>
                    <a:chOff x="5274449" y="1187554"/>
                    <a:chExt cx="3060099" cy="5342635"/>
                  </a:xfrm>
                </p:grpSpPr>
                <p:pic>
                  <p:nvPicPr>
                    <p:cNvPr id="138" name="Picture 137"/>
                    <p:cNvPicPr>
                      <a:picLocks noChangeAspect="1"/>
                    </p:cNvPicPr>
                    <p:nvPr/>
                  </p:nvPicPr>
                  <p:blipFill rotWithShape="1">
                    <a:blip r:embed="rId2"/>
                    <a:srcRect l="41889" t="39665" r="39071" b="25263"/>
                    <a:stretch/>
                  </p:blipFill>
                  <p:spPr>
                    <a:xfrm>
                      <a:off x="5338407" y="1187554"/>
                      <a:ext cx="2996141" cy="3131281"/>
                    </a:xfrm>
                    <a:prstGeom prst="rect">
                      <a:avLst/>
                    </a:prstGeom>
                  </p:spPr>
                </p:pic>
                <p:pic>
                  <p:nvPicPr>
                    <p:cNvPr id="139" name="Picture 138"/>
                    <p:cNvPicPr>
                      <a:picLocks noChangeAspect="1"/>
                    </p:cNvPicPr>
                    <p:nvPr/>
                  </p:nvPicPr>
                  <p:blipFill rotWithShape="1">
                    <a:blip r:embed="rId2"/>
                    <a:srcRect l="41506" t="40463" r="39071" b="34105"/>
                    <a:stretch/>
                  </p:blipFill>
                  <p:spPr>
                    <a:xfrm>
                      <a:off x="5274449" y="4259557"/>
                      <a:ext cx="3056503" cy="2270632"/>
                    </a:xfrm>
                    <a:prstGeom prst="rect">
                      <a:avLst/>
                    </a:prstGeom>
                  </p:spPr>
                </p:pic>
              </p:grpSp>
              <p:grpSp>
                <p:nvGrpSpPr>
                  <p:cNvPr id="132" name="Group 131"/>
                  <p:cNvGrpSpPr/>
                  <p:nvPr/>
                </p:nvGrpSpPr>
                <p:grpSpPr>
                  <a:xfrm>
                    <a:off x="3962400" y="2029093"/>
                    <a:ext cx="865817" cy="1228457"/>
                    <a:chOff x="9069273" y="1187554"/>
                    <a:chExt cx="3076973" cy="5342634"/>
                  </a:xfrm>
                </p:grpSpPr>
                <p:pic>
                  <p:nvPicPr>
                    <p:cNvPr id="136" name="Picture 135"/>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137" name="Picture 136"/>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nvGrpSpPr>
                  <p:cNvPr id="133" name="Group 132"/>
                  <p:cNvGrpSpPr/>
                  <p:nvPr/>
                </p:nvGrpSpPr>
                <p:grpSpPr>
                  <a:xfrm>
                    <a:off x="4752018" y="2029093"/>
                    <a:ext cx="861069" cy="1228457"/>
                    <a:chOff x="5274449" y="1187554"/>
                    <a:chExt cx="3060099" cy="5342635"/>
                  </a:xfrm>
                </p:grpSpPr>
                <p:pic>
                  <p:nvPicPr>
                    <p:cNvPr id="134" name="Picture 133"/>
                    <p:cNvPicPr>
                      <a:picLocks noChangeAspect="1"/>
                    </p:cNvPicPr>
                    <p:nvPr/>
                  </p:nvPicPr>
                  <p:blipFill rotWithShape="1">
                    <a:blip r:embed="rId2"/>
                    <a:srcRect l="41889" t="39665" r="39071" b="25263"/>
                    <a:stretch/>
                  </p:blipFill>
                  <p:spPr>
                    <a:xfrm>
                      <a:off x="5338407" y="1187554"/>
                      <a:ext cx="2996141" cy="3131281"/>
                    </a:xfrm>
                    <a:prstGeom prst="rect">
                      <a:avLst/>
                    </a:prstGeom>
                  </p:spPr>
                </p:pic>
                <p:pic>
                  <p:nvPicPr>
                    <p:cNvPr id="135" name="Picture 134"/>
                    <p:cNvPicPr>
                      <a:picLocks noChangeAspect="1"/>
                    </p:cNvPicPr>
                    <p:nvPr/>
                  </p:nvPicPr>
                  <p:blipFill rotWithShape="1">
                    <a:blip r:embed="rId2"/>
                    <a:srcRect l="41506" t="40463" r="39071" b="34105"/>
                    <a:stretch/>
                  </p:blipFill>
                  <p:spPr>
                    <a:xfrm>
                      <a:off x="5274449" y="4259557"/>
                      <a:ext cx="3056503" cy="2270632"/>
                    </a:xfrm>
                    <a:prstGeom prst="rect">
                      <a:avLst/>
                    </a:prstGeom>
                  </p:spPr>
                </p:pic>
              </p:grpSp>
            </p:grpSp>
            <p:grpSp>
              <p:nvGrpSpPr>
                <p:cNvPr id="113" name="Group 112"/>
                <p:cNvGrpSpPr/>
                <p:nvPr/>
              </p:nvGrpSpPr>
              <p:grpSpPr>
                <a:xfrm>
                  <a:off x="5408156" y="2183814"/>
                  <a:ext cx="1017397" cy="1856937"/>
                  <a:chOff x="747072" y="1821142"/>
                  <a:chExt cx="880745" cy="1436408"/>
                </a:xfrm>
              </p:grpSpPr>
              <p:pic>
                <p:nvPicPr>
                  <p:cNvPr id="115" name="Picture 114"/>
                  <p:cNvPicPr>
                    <a:picLocks noChangeAspect="1"/>
                  </p:cNvPicPr>
                  <p:nvPr/>
                </p:nvPicPr>
                <p:blipFill rotWithShape="1">
                  <a:blip r:embed="rId2"/>
                  <a:srcRect l="41375" t="55314" r="39071" b="34105"/>
                  <a:stretch/>
                </p:blipFill>
                <p:spPr>
                  <a:xfrm>
                    <a:off x="747072" y="1821142"/>
                    <a:ext cx="865817" cy="217208"/>
                  </a:xfrm>
                  <a:prstGeom prst="rect">
                    <a:avLst/>
                  </a:prstGeom>
                </p:spPr>
              </p:pic>
              <p:grpSp>
                <p:nvGrpSpPr>
                  <p:cNvPr id="116" name="Group 115"/>
                  <p:cNvGrpSpPr/>
                  <p:nvPr/>
                </p:nvGrpSpPr>
                <p:grpSpPr>
                  <a:xfrm>
                    <a:off x="762000" y="2029093"/>
                    <a:ext cx="865817" cy="1228457"/>
                    <a:chOff x="9069273" y="1187554"/>
                    <a:chExt cx="3076973" cy="5342634"/>
                  </a:xfrm>
                </p:grpSpPr>
                <p:pic>
                  <p:nvPicPr>
                    <p:cNvPr id="120" name="Picture 119"/>
                    <p:cNvPicPr>
                      <a:picLocks noChangeAspect="1"/>
                    </p:cNvPicPr>
                    <p:nvPr/>
                  </p:nvPicPr>
                  <p:blipFill rotWithShape="1">
                    <a:blip r:embed="rId2"/>
                    <a:srcRect l="41506" t="39665" r="39071" b="25263"/>
                    <a:stretch/>
                  </p:blipFill>
                  <p:spPr>
                    <a:xfrm>
                      <a:off x="9069273" y="1187554"/>
                      <a:ext cx="3056503" cy="3131280"/>
                    </a:xfrm>
                    <a:prstGeom prst="rect">
                      <a:avLst/>
                    </a:prstGeom>
                  </p:spPr>
                </p:pic>
                <p:pic>
                  <p:nvPicPr>
                    <p:cNvPr id="121" name="Picture 120"/>
                    <p:cNvPicPr>
                      <a:picLocks noChangeAspect="1"/>
                    </p:cNvPicPr>
                    <p:nvPr/>
                  </p:nvPicPr>
                  <p:blipFill rotWithShape="1">
                    <a:blip r:embed="rId2"/>
                    <a:srcRect l="41375" t="40463" r="39071" b="34105"/>
                    <a:stretch/>
                  </p:blipFill>
                  <p:spPr>
                    <a:xfrm>
                      <a:off x="9069273" y="4259556"/>
                      <a:ext cx="3076973" cy="2270632"/>
                    </a:xfrm>
                    <a:prstGeom prst="rect">
                      <a:avLst/>
                    </a:prstGeom>
                  </p:spPr>
                </p:pic>
              </p:grpSp>
            </p:grpSp>
          </p:grpSp>
          <p:sp>
            <p:nvSpPr>
              <p:cNvPr id="92" name="TextBox 91"/>
              <p:cNvSpPr txBox="1"/>
              <p:nvPr/>
            </p:nvSpPr>
            <p:spPr>
              <a:xfrm>
                <a:off x="3711548" y="3682257"/>
                <a:ext cx="1640602" cy="1477328"/>
              </a:xfrm>
              <a:prstGeom prst="rect">
                <a:avLst/>
              </a:prstGeom>
              <a:noFill/>
            </p:spPr>
            <p:txBody>
              <a:bodyPr wrap="square" rtlCol="0">
                <a:spAutoFit/>
              </a:bodyPr>
              <a:lstStyle/>
              <a:p>
                <a:r>
                  <a:rPr lang="vi-VN" sz="9000" b="1" spc="-150" dirty="0" smtClean="0">
                    <a:ln>
                      <a:solidFill>
                        <a:schemeClr val="bg1">
                          <a:lumMod val="85000"/>
                        </a:schemeClr>
                      </a:solidFill>
                    </a:ln>
                    <a:latin typeface="HP001 4 hàng" panose="020B0603050302020204" pitchFamily="34" charset="-93"/>
                  </a:rPr>
                  <a:t>c</a:t>
                </a:r>
                <a:r>
                  <a:rPr lang="el-GR" sz="9000" b="1" spc="-150" dirty="0" smtClean="0">
                    <a:ln>
                      <a:solidFill>
                        <a:schemeClr val="bg1">
                          <a:lumMod val="85000"/>
                        </a:schemeClr>
                      </a:solidFill>
                    </a:ln>
                    <a:latin typeface="HP001 4 hàng" panose="020B0603050302020204" pitchFamily="34" charset="-93"/>
                  </a:rPr>
                  <a:t>Ϊ</a:t>
                </a:r>
                <a:endParaRPr lang="vi-VN" sz="9000" dirty="0">
                  <a:ln>
                    <a:solidFill>
                      <a:schemeClr val="bg1">
                        <a:lumMod val="85000"/>
                      </a:schemeClr>
                    </a:solidFill>
                  </a:ln>
                </a:endParaRPr>
              </a:p>
            </p:txBody>
          </p:sp>
        </p:grpSp>
      </p:grpSp>
      <p:sp>
        <p:nvSpPr>
          <p:cNvPr id="76" name="TextBox 75"/>
          <p:cNvSpPr txBox="1"/>
          <p:nvPr/>
        </p:nvSpPr>
        <p:spPr>
          <a:xfrm>
            <a:off x="5978940" y="3642223"/>
            <a:ext cx="3728424" cy="1477328"/>
          </a:xfrm>
          <a:prstGeom prst="rect">
            <a:avLst/>
          </a:prstGeom>
          <a:noFill/>
        </p:spPr>
        <p:txBody>
          <a:bodyPr wrap="square" rtlCol="0">
            <a:spAutoFit/>
          </a:bodyPr>
          <a:lstStyle/>
          <a:p>
            <a:r>
              <a:rPr lang="vi-VN" sz="9000" b="1" spc="-150" dirty="0">
                <a:ln>
                  <a:solidFill>
                    <a:schemeClr val="bg1">
                      <a:lumMod val="85000"/>
                    </a:schemeClr>
                  </a:solidFill>
                </a:ln>
                <a:latin typeface="HP001 4 hàng" panose="020B0603050302020204" pitchFamily="34" charset="-93"/>
              </a:rPr>
              <a:t>j</a:t>
            </a:r>
            <a:r>
              <a:rPr lang="vi-VN" sz="9000" b="1" spc="-150" dirty="0" smtClean="0">
                <a:ln>
                  <a:solidFill>
                    <a:schemeClr val="bg1">
                      <a:lumMod val="85000"/>
                    </a:schemeClr>
                  </a:solidFill>
                </a:ln>
                <a:latin typeface="HP001 4 hàng" panose="020B0603050302020204" pitchFamily="34" charset="-93"/>
              </a:rPr>
              <a:t>ực</a:t>
            </a:r>
            <a:endParaRPr lang="vi-VN" sz="9000" dirty="0">
              <a:ln>
                <a:solidFill>
                  <a:schemeClr val="bg1">
                    <a:lumMod val="85000"/>
                  </a:schemeClr>
                </a:solidFill>
              </a:ln>
            </a:endParaRPr>
          </a:p>
        </p:txBody>
      </p:sp>
    </p:spTree>
    <p:extLst>
      <p:ext uri="{BB962C8B-B14F-4D97-AF65-F5344CB8AC3E}">
        <p14:creationId xmlns:p14="http://schemas.microsoft.com/office/powerpoint/2010/main" val="210042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74468" y="1097280"/>
            <a:ext cx="7443063" cy="3631763"/>
          </a:xfrm>
          <a:prstGeom prst="rect">
            <a:avLst/>
          </a:prstGeom>
          <a:noFill/>
        </p:spPr>
        <p:txBody>
          <a:bodyPr wrap="none" rtlCol="0">
            <a:spAutoFit/>
          </a:bodyPr>
          <a:lstStyle/>
          <a:p>
            <a:pPr algn="ctr"/>
            <a:r>
              <a:rPr lang="en-US" sz="11500" b="1" dirty="0" err="1" smtClean="0">
                <a:solidFill>
                  <a:srgbClr val="0000FF"/>
                </a:solidFill>
                <a:latin typeface="UTM Avo" panose="02040603050506020204" pitchFamily="18" charset="0"/>
              </a:rPr>
              <a:t>Đọc</a:t>
            </a:r>
            <a:r>
              <a:rPr lang="en-US" sz="11500" b="1" dirty="0" smtClean="0">
                <a:solidFill>
                  <a:srgbClr val="0000FF"/>
                </a:solidFill>
                <a:latin typeface="UTM Avo" panose="02040603050506020204" pitchFamily="18" charset="0"/>
              </a:rPr>
              <a:t> </a:t>
            </a:r>
            <a:r>
              <a:rPr lang="en-US" sz="11500" b="1" dirty="0" err="1" smtClean="0">
                <a:solidFill>
                  <a:srgbClr val="0000FF"/>
                </a:solidFill>
                <a:latin typeface="UTM Avo" panose="02040603050506020204" pitchFamily="18" charset="0"/>
              </a:rPr>
              <a:t>bài</a:t>
            </a:r>
            <a:r>
              <a:rPr lang="en-US" sz="11500" b="1" dirty="0" smtClean="0">
                <a:solidFill>
                  <a:srgbClr val="0000FF"/>
                </a:solidFill>
                <a:latin typeface="UTM Avo" panose="02040603050506020204" pitchFamily="18" charset="0"/>
              </a:rPr>
              <a:t> </a:t>
            </a:r>
          </a:p>
          <a:p>
            <a:pPr algn="ctr"/>
            <a:r>
              <a:rPr lang="en-US" sz="11500" b="1" dirty="0" err="1" smtClean="0">
                <a:solidFill>
                  <a:srgbClr val="0000FF"/>
                </a:solidFill>
                <a:latin typeface="UTM Avo" panose="02040603050506020204" pitchFamily="18" charset="0"/>
              </a:rPr>
              <a:t>ứng</a:t>
            </a:r>
            <a:r>
              <a:rPr lang="en-US" sz="11500" b="1" dirty="0" smtClean="0">
                <a:solidFill>
                  <a:srgbClr val="0000FF"/>
                </a:solidFill>
                <a:latin typeface="UTM Avo" panose="02040603050506020204" pitchFamily="18" charset="0"/>
              </a:rPr>
              <a:t> </a:t>
            </a:r>
            <a:r>
              <a:rPr lang="en-US" sz="11500" b="1" dirty="0" err="1" smtClean="0">
                <a:solidFill>
                  <a:srgbClr val="0000FF"/>
                </a:solidFill>
                <a:latin typeface="UTM Avo" panose="02040603050506020204" pitchFamily="18" charset="0"/>
              </a:rPr>
              <a:t>dụng</a:t>
            </a:r>
            <a:endParaRPr lang="vi-VN" sz="11500" b="1" dirty="0">
              <a:solidFill>
                <a:srgbClr val="0000FF"/>
              </a:solidFill>
            </a:endParaRPr>
          </a:p>
        </p:txBody>
      </p:sp>
    </p:spTree>
    <p:extLst>
      <p:ext uri="{BB962C8B-B14F-4D97-AF65-F5344CB8AC3E}">
        <p14:creationId xmlns:p14="http://schemas.microsoft.com/office/powerpoint/2010/main" val="2086019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458771" y="0"/>
            <a:ext cx="7562282" cy="6943486"/>
          </a:xfrm>
          <a:prstGeom prst="rect">
            <a:avLst/>
          </a:prstGeom>
        </p:spPr>
      </p:pic>
      <p:pic>
        <p:nvPicPr>
          <p:cNvPr id="17" name="Picture 16"/>
          <p:cNvPicPr>
            <a:picLocks noChangeAspect="1"/>
          </p:cNvPicPr>
          <p:nvPr/>
        </p:nvPicPr>
        <p:blipFill rotWithShape="1">
          <a:blip r:embed="rId4"/>
          <a:srcRect l="36900" t="19503" r="36070" b="51843"/>
          <a:stretch/>
        </p:blipFill>
        <p:spPr>
          <a:xfrm>
            <a:off x="7368502" y="825714"/>
            <a:ext cx="4311407" cy="248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rotWithShape="1">
          <a:blip r:embed="rId5"/>
          <a:srcRect l="35513" t="18574" r="35511" b="53157"/>
          <a:stretch/>
        </p:blipFill>
        <p:spPr>
          <a:xfrm>
            <a:off x="7368501" y="3769894"/>
            <a:ext cx="4311407" cy="2364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3649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711200" y="628307"/>
            <a:ext cx="7454232" cy="3589138"/>
          </a:xfrm>
          <a:prstGeom prst="rect">
            <a:avLst/>
          </a:prstGeom>
        </p:spPr>
      </p:pic>
      <p:pic>
        <p:nvPicPr>
          <p:cNvPr id="5" name="Picture 4"/>
          <p:cNvPicPr>
            <a:picLocks noChangeAspect="1"/>
          </p:cNvPicPr>
          <p:nvPr/>
        </p:nvPicPr>
        <p:blipFill rotWithShape="1">
          <a:blip r:embed="rId4"/>
          <a:srcRect l="36900" t="19503" r="36070" b="51843"/>
          <a:stretch/>
        </p:blipFill>
        <p:spPr>
          <a:xfrm>
            <a:off x="7662155" y="457475"/>
            <a:ext cx="3910176" cy="178528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rotWithShape="1">
          <a:blip r:embed="rId5"/>
          <a:srcRect l="35513" t="18574" r="35511" b="53157"/>
          <a:stretch/>
        </p:blipFill>
        <p:spPr>
          <a:xfrm>
            <a:off x="7662155" y="2471216"/>
            <a:ext cx="3910176" cy="180385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4658185" y="48126"/>
            <a:ext cx="2810385"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3200" b="1" dirty="0" err="1" smtClean="0">
                <a:latin typeface="UTM Avo" panose="02040603050506020204" pitchFamily="18" charset="0"/>
                <a:cs typeface="Times New Roman" panose="02020603050405020304" pitchFamily="18" charset="0"/>
              </a:rPr>
              <a:t>Hưng</a:t>
            </a:r>
            <a:r>
              <a:rPr lang="en-US" sz="3200" b="1" dirty="0" smtClean="0">
                <a:latin typeface="UTM Avo" panose="02040603050506020204" pitchFamily="18" charset="0"/>
                <a:cs typeface="Times New Roman" panose="02020603050405020304" pitchFamily="18" charset="0"/>
              </a:rPr>
              <a:t> </a:t>
            </a:r>
            <a:r>
              <a:rPr lang="en-US" sz="3200" b="1" dirty="0" err="1" smtClean="0">
                <a:latin typeface="UTM Avo" panose="02040603050506020204" pitchFamily="18" charset="0"/>
                <a:cs typeface="Times New Roman" panose="02020603050405020304" pitchFamily="18" charset="0"/>
              </a:rPr>
              <a:t>và</a:t>
            </a:r>
            <a:r>
              <a:rPr lang="en-US" sz="3200" b="1" dirty="0" smtClean="0">
                <a:latin typeface="UTM Avo" panose="02040603050506020204" pitchFamily="18" charset="0"/>
                <a:cs typeface="Times New Roman" panose="02020603050405020304" pitchFamily="18" charset="0"/>
              </a:rPr>
              <a:t> </a:t>
            </a:r>
            <a:r>
              <a:rPr lang="en-US" sz="3200" b="1" dirty="0" err="1" smtClean="0">
                <a:latin typeface="UTM Avo" panose="02040603050506020204" pitchFamily="18" charset="0"/>
                <a:cs typeface="Times New Roman" panose="02020603050405020304" pitchFamily="18" charset="0"/>
              </a:rPr>
              <a:t>Lực</a:t>
            </a:r>
            <a:endParaRPr lang="en-US" sz="3200" b="1" dirty="0">
              <a:latin typeface="UTM Avo" panose="02040603050506020204" pitchFamily="18" charset="0"/>
              <a:cs typeface="Times New Roman" panose="02020603050405020304" pitchFamily="18" charset="0"/>
            </a:endParaRPr>
          </a:p>
        </p:txBody>
      </p:sp>
      <p:sp>
        <p:nvSpPr>
          <p:cNvPr id="8" name="Rectangle 7"/>
          <p:cNvSpPr/>
          <p:nvPr/>
        </p:nvSpPr>
        <p:spPr>
          <a:xfrm>
            <a:off x="846666" y="4275070"/>
            <a:ext cx="10905068" cy="240065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Phú</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ông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bảo</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ai</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có</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món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đồ</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chất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hết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gian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nhà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Sẽ</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gả</a:t>
            </a:r>
            <a:r>
              <a:rPr lang="en-US" sz="3000" dirty="0" smtClean="0">
                <a:latin typeface="UTM Avo" panose="02040603050506020204" pitchFamily="18" charset="0"/>
                <a:cs typeface="Times New Roman" panose="02020603050405020304" pitchFamily="18" charset="0"/>
              </a:rPr>
              <a:t> con </a:t>
            </a:r>
            <a:r>
              <a:rPr lang="en-US" sz="3000" dirty="0" err="1" smtClean="0">
                <a:latin typeface="UTM Avo" panose="02040603050506020204" pitchFamily="18" charset="0"/>
                <a:cs typeface="Times New Roman" panose="02020603050405020304" pitchFamily="18" charset="0"/>
              </a:rPr>
              <a:t>gái</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cho</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Lập</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tức</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chàng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Lực</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mang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đến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môt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đống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cỏ</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khô</a:t>
            </a:r>
            <a:r>
              <a:rPr lang="en-US" sz="3000" dirty="0" smtClean="0">
                <a:latin typeface="UTM Avo" panose="02040603050506020204" pitchFamily="18" charset="0"/>
                <a:cs typeface="Times New Roman" panose="02020603050405020304" pitchFamily="18" charset="0"/>
              </a:rPr>
              <a:t> to. </a:t>
            </a:r>
            <a:r>
              <a:rPr lang="en-US" sz="3000" dirty="0" err="1" smtClean="0">
                <a:latin typeface="UTM Avo" panose="02040603050506020204" pitchFamily="18" charset="0"/>
                <a:cs typeface="Times New Roman" panose="02020603050405020304" pitchFamily="18" charset="0"/>
              </a:rPr>
              <a:t>Cỏ</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không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chất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hết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gian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nhà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Chàng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Hưng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đem</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đến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một</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ngọn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nến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và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thắp</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lên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Ánh</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nến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làm</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sáng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cả</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gian</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nhà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Phú</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ông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mừng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rỡ</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gả</a:t>
            </a:r>
            <a:r>
              <a:rPr lang="en-US" sz="3000" dirty="0" smtClean="0">
                <a:latin typeface="UTM Avo" panose="02040603050506020204" pitchFamily="18" charset="0"/>
                <a:cs typeface="Times New Roman" panose="02020603050405020304" pitchFamily="18" charset="0"/>
              </a:rPr>
              <a:t> con </a:t>
            </a:r>
            <a:r>
              <a:rPr lang="en-US" sz="3000" dirty="0" err="1" smtClean="0">
                <a:latin typeface="UTM Avo" panose="02040603050506020204" pitchFamily="18" charset="0"/>
                <a:cs typeface="Times New Roman" panose="02020603050405020304" pitchFamily="18" charset="0"/>
              </a:rPr>
              <a:t>gái</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cho</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Hưng</a:t>
            </a:r>
            <a:r>
              <a:rPr lang="en-US" sz="3000" dirty="0" smtClean="0">
                <a:latin typeface="UTM Avo" panose="02040603050506020204" pitchFamily="18" charset="0"/>
                <a:cs typeface="Times New Roman" panose="02020603050405020304" pitchFamily="18" charset="0"/>
              </a:rPr>
              <a:t>.</a:t>
            </a:r>
          </a:p>
        </p:txBody>
      </p:sp>
      <p:sp>
        <p:nvSpPr>
          <p:cNvPr id="9" name="Rectangle 8"/>
          <p:cNvSpPr/>
          <p:nvPr/>
        </p:nvSpPr>
        <p:spPr>
          <a:xfrm>
            <a:off x="9795545" y="5187917"/>
            <a:ext cx="965929"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a:t>
            </a:r>
            <a:r>
              <a:rPr lang="en-US" sz="3000" dirty="0" err="1" smtClean="0">
                <a:solidFill>
                  <a:srgbClr val="FF0000"/>
                </a:solidFill>
                <a:latin typeface="UTM Avo" panose="02040603050506020204" pitchFamily="18" charset="0"/>
                <a:cs typeface="Times New Roman" panose="02020603050405020304" pitchFamily="18" charset="0"/>
              </a:rPr>
              <a:t>ng</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0" name="Straight Connector 9"/>
          <p:cNvCxnSpPr/>
          <p:nvPr/>
        </p:nvCxnSpPr>
        <p:spPr>
          <a:xfrm>
            <a:off x="9707800" y="5656962"/>
            <a:ext cx="914684" cy="11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668774" y="6105253"/>
            <a:ext cx="965929"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a:t>
            </a:r>
            <a:r>
              <a:rPr lang="en-US" sz="3000" dirty="0" err="1" smtClean="0">
                <a:solidFill>
                  <a:srgbClr val="FF0000"/>
                </a:solidFill>
                <a:latin typeface="UTM Avo" panose="02040603050506020204" pitchFamily="18" charset="0"/>
                <a:cs typeface="Times New Roman" panose="02020603050405020304" pitchFamily="18" charset="0"/>
              </a:rPr>
              <a:t>ng</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2" name="Straight Connector 11"/>
          <p:cNvCxnSpPr/>
          <p:nvPr/>
        </p:nvCxnSpPr>
        <p:spPr>
          <a:xfrm flipV="1">
            <a:off x="4438316" y="6581847"/>
            <a:ext cx="1115303" cy="4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241181" y="4732221"/>
            <a:ext cx="707531"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smtClean="0">
                <a:solidFill>
                  <a:srgbClr val="FF0000"/>
                </a:solidFill>
                <a:latin typeface="UTM Avo" panose="02040603050506020204" pitchFamily="18" charset="0"/>
                <a:cs typeface="Times New Roman" panose="02020603050405020304" pitchFamily="18" charset="0"/>
              </a:rPr>
              <a:t>ư</a:t>
            </a:r>
            <a:r>
              <a:rPr lang="en-US" sz="3000" dirty="0" err="1">
                <a:solidFill>
                  <a:srgbClr val="FF0000"/>
                </a:solidFill>
                <a:latin typeface="UTM Avo" panose="02040603050506020204" pitchFamily="18" charset="0"/>
                <a:cs typeface="Times New Roman" panose="02020603050405020304" pitchFamily="18" charset="0"/>
              </a:rPr>
              <a:t>c</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5" name="Straight Connector 14"/>
          <p:cNvCxnSpPr/>
          <p:nvPr/>
        </p:nvCxnSpPr>
        <p:spPr>
          <a:xfrm>
            <a:off x="4278255" y="5197393"/>
            <a:ext cx="503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43807" y="4731435"/>
            <a:ext cx="707531"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smtClean="0">
                <a:solidFill>
                  <a:srgbClr val="FF0000"/>
                </a:solidFill>
                <a:latin typeface="UTM Avo" panose="02040603050506020204" pitchFamily="18" charset="0"/>
                <a:cs typeface="Times New Roman" panose="02020603050405020304" pitchFamily="18" charset="0"/>
              </a:rPr>
              <a:t>ư</a:t>
            </a:r>
            <a:r>
              <a:rPr lang="en-US" sz="3000" dirty="0" err="1">
                <a:solidFill>
                  <a:srgbClr val="FF0000"/>
                </a:solidFill>
                <a:latin typeface="UTM Avo" panose="02040603050506020204" pitchFamily="18" charset="0"/>
                <a:cs typeface="Times New Roman" panose="02020603050405020304" pitchFamily="18" charset="0"/>
              </a:rPr>
              <a:t>c</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8" name="Straight Connector 17"/>
          <p:cNvCxnSpPr/>
          <p:nvPr/>
        </p:nvCxnSpPr>
        <p:spPr>
          <a:xfrm>
            <a:off x="6448178" y="5197393"/>
            <a:ext cx="59222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14" grpId="2"/>
      <p:bldP spid="17"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5987440" y="1554840"/>
            <a:ext cx="5986847" cy="5496964"/>
          </a:xfrm>
          <a:prstGeom prst="rect">
            <a:avLst/>
          </a:prstGeom>
        </p:spPr>
      </p:pic>
      <p:sp>
        <p:nvSpPr>
          <p:cNvPr id="5" name="Cloud Callout 4"/>
          <p:cNvSpPr/>
          <p:nvPr/>
        </p:nvSpPr>
        <p:spPr>
          <a:xfrm>
            <a:off x="406042" y="2599"/>
            <a:ext cx="7128611" cy="3596943"/>
          </a:xfrm>
          <a:prstGeom prst="cloudCallout">
            <a:avLst>
              <a:gd name="adj1" fmla="val 60104"/>
              <a:gd name="adj2" fmla="val 57169"/>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600" dirty="0"/>
          </a:p>
        </p:txBody>
      </p:sp>
      <p:pic>
        <p:nvPicPr>
          <p:cNvPr id="6" name="Picture 5"/>
          <p:cNvPicPr>
            <a:picLocks noChangeAspect="1"/>
          </p:cNvPicPr>
          <p:nvPr/>
        </p:nvPicPr>
        <p:blipFill rotWithShape="1">
          <a:blip r:embed="rId4">
            <a:extLst/>
          </a:blip>
          <a:srcRect l="9600" t="51076" r="87981" b="44621"/>
          <a:stretch/>
        </p:blipFill>
        <p:spPr>
          <a:xfrm>
            <a:off x="-13757" y="2739"/>
            <a:ext cx="854440" cy="766250"/>
          </a:xfrm>
          <a:prstGeom prst="rect">
            <a:avLst/>
          </a:prstGeom>
        </p:spPr>
      </p:pic>
      <p:sp>
        <p:nvSpPr>
          <p:cNvPr id="7" name="TextBox 6"/>
          <p:cNvSpPr txBox="1"/>
          <p:nvPr/>
        </p:nvSpPr>
        <p:spPr>
          <a:xfrm>
            <a:off x="1822222" y="310160"/>
            <a:ext cx="5219699" cy="954107"/>
          </a:xfrm>
          <a:prstGeom prst="rect">
            <a:avLst/>
          </a:prstGeom>
          <a:noFill/>
        </p:spPr>
        <p:txBody>
          <a:bodyPr wrap="none" rtlCol="0">
            <a:spAutoFit/>
          </a:bodyPr>
          <a:lstStyle/>
          <a:p>
            <a:pPr algn="ctr"/>
            <a:r>
              <a:rPr lang="en-US" sz="2800" b="1" dirty="0" err="1" smtClean="0">
                <a:latin typeface="UTM Avo" panose="02040603050506020204" pitchFamily="18" charset="0"/>
                <a:cs typeface="Times New Roman" panose="02020603050405020304" pitchFamily="18" charset="0"/>
              </a:rPr>
              <a:t>Vì</a:t>
            </a:r>
            <a:r>
              <a:rPr lang="en-US" sz="2800" b="1" dirty="0" smtClean="0">
                <a:latin typeface="UTM Avo" panose="02040603050506020204" pitchFamily="18" charset="0"/>
                <a:cs typeface="Times New Roman" panose="02020603050405020304" pitchFamily="18" charset="0"/>
              </a:rPr>
              <a:t> </a:t>
            </a:r>
            <a:r>
              <a:rPr lang="en-US" sz="2800" b="1" dirty="0" err="1" smtClean="0">
                <a:latin typeface="UTM Avo" panose="02040603050506020204" pitchFamily="18" charset="0"/>
                <a:cs typeface="Times New Roman" panose="02020603050405020304" pitchFamily="18" charset="0"/>
              </a:rPr>
              <a:t>sao</a:t>
            </a:r>
            <a:r>
              <a:rPr lang="en-US" sz="2800" b="1" dirty="0" smtClean="0">
                <a:latin typeface="UTM Avo" panose="02040603050506020204" pitchFamily="18" charset="0"/>
                <a:cs typeface="Times New Roman" panose="02020603050405020304" pitchFamily="18" charset="0"/>
              </a:rPr>
              <a:t> </a:t>
            </a:r>
            <a:r>
              <a:rPr lang="en-US" sz="2800" b="1" dirty="0" err="1" smtClean="0">
                <a:latin typeface="UTM Avo" panose="02040603050506020204" pitchFamily="18" charset="0"/>
                <a:cs typeface="Times New Roman" panose="02020603050405020304" pitchFamily="18" charset="0"/>
              </a:rPr>
              <a:t>phú</a:t>
            </a:r>
            <a:r>
              <a:rPr lang="en-US" sz="2800" b="1" dirty="0" smtClean="0">
                <a:latin typeface="UTM Avo" panose="02040603050506020204" pitchFamily="18" charset="0"/>
                <a:cs typeface="Times New Roman" panose="02020603050405020304" pitchFamily="18" charset="0"/>
              </a:rPr>
              <a:t> </a:t>
            </a:r>
            <a:r>
              <a:rPr lang="en-US" sz="2800" b="1" dirty="0" err="1" smtClean="0">
                <a:latin typeface="UTM Avo" panose="02040603050506020204" pitchFamily="18" charset="0"/>
                <a:cs typeface="Times New Roman" panose="02020603050405020304" pitchFamily="18" charset="0"/>
              </a:rPr>
              <a:t>ông</a:t>
            </a:r>
            <a:r>
              <a:rPr lang="en-US" sz="2800" b="1" dirty="0" smtClean="0">
                <a:latin typeface="UTM Avo" panose="02040603050506020204" pitchFamily="18" charset="0"/>
                <a:cs typeface="Times New Roman" panose="02020603050405020304" pitchFamily="18" charset="0"/>
              </a:rPr>
              <a:t> </a:t>
            </a:r>
            <a:r>
              <a:rPr lang="en-US" sz="2800" b="1" dirty="0" err="1" smtClean="0">
                <a:latin typeface="UTM Avo" panose="02040603050506020204" pitchFamily="18" charset="0"/>
                <a:cs typeface="Times New Roman" panose="02020603050405020304" pitchFamily="18" charset="0"/>
              </a:rPr>
              <a:t>gả</a:t>
            </a:r>
            <a:r>
              <a:rPr lang="en-US" sz="2800" b="1" dirty="0" smtClean="0">
                <a:latin typeface="UTM Avo" panose="02040603050506020204" pitchFamily="18" charset="0"/>
                <a:cs typeface="Times New Roman" panose="02020603050405020304" pitchFamily="18" charset="0"/>
              </a:rPr>
              <a:t> con </a:t>
            </a:r>
            <a:r>
              <a:rPr lang="en-US" sz="2800" b="1" dirty="0" err="1" smtClean="0">
                <a:latin typeface="UTM Avo" panose="02040603050506020204" pitchFamily="18" charset="0"/>
                <a:cs typeface="Times New Roman" panose="02020603050405020304" pitchFamily="18" charset="0"/>
              </a:rPr>
              <a:t>gái</a:t>
            </a:r>
            <a:r>
              <a:rPr lang="en-US" sz="2800" b="1" dirty="0" smtClean="0">
                <a:latin typeface="UTM Avo" panose="02040603050506020204" pitchFamily="18" charset="0"/>
                <a:cs typeface="Times New Roman" panose="02020603050405020304" pitchFamily="18" charset="0"/>
              </a:rPr>
              <a:t> </a:t>
            </a:r>
          </a:p>
          <a:p>
            <a:pPr algn="ctr"/>
            <a:r>
              <a:rPr lang="en-US" sz="2800" b="1" dirty="0" err="1" smtClean="0">
                <a:latin typeface="UTM Avo" panose="02040603050506020204" pitchFamily="18" charset="0"/>
                <a:cs typeface="Times New Roman" panose="02020603050405020304" pitchFamily="18" charset="0"/>
              </a:rPr>
              <a:t>cho</a:t>
            </a:r>
            <a:r>
              <a:rPr lang="en-US" sz="2800" b="1" dirty="0" smtClean="0">
                <a:latin typeface="UTM Avo" panose="02040603050506020204" pitchFamily="18" charset="0"/>
                <a:cs typeface="Times New Roman" panose="02020603050405020304" pitchFamily="18" charset="0"/>
              </a:rPr>
              <a:t> </a:t>
            </a:r>
            <a:r>
              <a:rPr lang="en-US" sz="2800" b="1" dirty="0" err="1" smtClean="0">
                <a:latin typeface="UTM Avo" panose="02040603050506020204" pitchFamily="18" charset="0"/>
                <a:cs typeface="Times New Roman" panose="02020603050405020304" pitchFamily="18" charset="0"/>
              </a:rPr>
              <a:t>Hưng</a:t>
            </a:r>
            <a:r>
              <a:rPr lang="en-US" sz="2800" b="1" dirty="0" smtClean="0">
                <a:latin typeface="UTM Avo" panose="020406030505060202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6609" y="1639714"/>
            <a:ext cx="486692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00FF"/>
                </a:solidFill>
                <a:latin typeface="UTM Avo" panose="02040603050506020204" pitchFamily="18" charset="0"/>
                <a:cs typeface="Times New Roman" panose="02020603050405020304" pitchFamily="18" charset="0"/>
              </a:rPr>
              <a:t>a</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Vì</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chàng</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sáng</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dạ</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16609" y="2388445"/>
            <a:ext cx="486692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00FF"/>
                </a:solidFill>
                <a:latin typeface="UTM Avo" panose="02040603050506020204" pitchFamily="18" charset="0"/>
                <a:cs typeface="Times New Roman" panose="02020603050405020304" pitchFamily="18" charset="0"/>
              </a:rPr>
              <a:t>b</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Vì</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chàng</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giàu</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có</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21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mph" presetSubtype="0" fill="hold" grpId="1" nodeType="clickEffect">
                                  <p:stCondLst>
                                    <p:cond delay="0"/>
                                  </p:stCondLst>
                                  <p:childTnLst>
                                    <p:animClr clrSpc="hsl" dir="cw">
                                      <p:cBhvr override="childStyle">
                                        <p:cTn id="28" dur="500" fill="hold"/>
                                        <p:tgtEl>
                                          <p:spTgt spid="8"/>
                                        </p:tgtEl>
                                        <p:attrNameLst>
                                          <p:attrName>style.color</p:attrName>
                                        </p:attrNameLst>
                                      </p:cBhvr>
                                      <p:by>
                                        <p:hsl h="7200000" s="0" l="0"/>
                                      </p:by>
                                    </p:animClr>
                                    <p:animClr clrSpc="hsl" dir="cw">
                                      <p:cBhvr>
                                        <p:cTn id="29" dur="500" fill="hold"/>
                                        <p:tgtEl>
                                          <p:spTgt spid="8"/>
                                        </p:tgtEl>
                                        <p:attrNameLst>
                                          <p:attrName>fillcolor</p:attrName>
                                        </p:attrNameLst>
                                      </p:cBhvr>
                                      <p:by>
                                        <p:hsl h="7200000" s="0" l="0"/>
                                      </p:by>
                                    </p:animClr>
                                    <p:animClr clrSpc="hsl" dir="cw">
                                      <p:cBhvr>
                                        <p:cTn id="30" dur="500" fill="hold"/>
                                        <p:tgtEl>
                                          <p:spTgt spid="8"/>
                                        </p:tgtEl>
                                        <p:attrNameLst>
                                          <p:attrName>stroke.color</p:attrName>
                                        </p:attrNameLst>
                                      </p:cBhvr>
                                      <p:by>
                                        <p:hsl h="7200000" s="0" l="0"/>
                                      </p:by>
                                    </p:animClr>
                                    <p:set>
                                      <p:cBhvr>
                                        <p:cTn id="31"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4948" b="60807" l="51391" r="54466"/>
                    </a14:imgEffect>
                  </a14:imgLayer>
                </a14:imgProps>
              </a:ext>
            </a:extLst>
          </a:blip>
          <a:srcRect l="52277" t="54596" r="45487" b="41664"/>
          <a:stretch/>
        </p:blipFill>
        <p:spPr>
          <a:xfrm>
            <a:off x="10284" y="-67237"/>
            <a:ext cx="1044295" cy="981637"/>
          </a:xfrm>
          <a:prstGeom prst="rect">
            <a:avLst/>
          </a:prstGeom>
        </p:spPr>
      </p:pic>
      <p:sp>
        <p:nvSpPr>
          <p:cNvPr id="5" name="TextBox 4"/>
          <p:cNvSpPr txBox="1"/>
          <p:nvPr/>
        </p:nvSpPr>
        <p:spPr>
          <a:xfrm>
            <a:off x="1054579" y="28715"/>
            <a:ext cx="2738250" cy="584775"/>
          </a:xfrm>
          <a:prstGeom prst="rect">
            <a:avLst/>
          </a:prstGeom>
          <a:noFill/>
        </p:spPr>
        <p:txBody>
          <a:bodyPr wrap="none" rtlCol="0">
            <a:spAutoFit/>
          </a:bodyPr>
          <a:lstStyle/>
          <a:p>
            <a:r>
              <a:rPr lang="en-US" sz="3200" b="1" dirty="0" err="1" smtClean="0">
                <a:solidFill>
                  <a:srgbClr val="0000FF"/>
                </a:solidFill>
                <a:latin typeface="UTM Avo" panose="02040603050506020204" pitchFamily="18" charset="0"/>
                <a:cs typeface="Times New Roman" panose="02020603050405020304" pitchFamily="18" charset="0"/>
              </a:rPr>
              <a:t>Nói</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và</a:t>
            </a:r>
            <a:r>
              <a:rPr lang="en-US" sz="3200" b="1" dirty="0" smtClean="0">
                <a:solidFill>
                  <a:srgbClr val="0000FF"/>
                </a:solidFill>
                <a:latin typeface="UTM Avo" panose="02040603050506020204" pitchFamily="18" charset="0"/>
                <a:cs typeface="Times New Roman" panose="02020603050405020304" pitchFamily="18" charset="0"/>
              </a:rPr>
              <a:t> </a:t>
            </a:r>
            <a:r>
              <a:rPr lang="en-US" sz="3200" b="1" dirty="0" err="1" smtClean="0">
                <a:solidFill>
                  <a:srgbClr val="0000FF"/>
                </a:solidFill>
                <a:latin typeface="UTM Avo" panose="02040603050506020204" pitchFamily="18" charset="0"/>
                <a:cs typeface="Times New Roman" panose="02020603050405020304" pitchFamily="18" charset="0"/>
              </a:rPr>
              <a:t>nghe</a:t>
            </a:r>
            <a:endParaRPr lang="vi-VN" sz="3200" b="1" dirty="0">
              <a:solidFill>
                <a:srgbClr val="0000FF"/>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031066" y="1998133"/>
            <a:ext cx="6994610" cy="5091559"/>
            <a:chOff x="2249715" y="2107237"/>
            <a:chExt cx="7001782" cy="4418068"/>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55272"/>
                      </a14:imgEffect>
                    </a14:imgLayer>
                  </a14:imgProps>
                </a:ext>
                <a:ext uri="{28A0092B-C50C-407E-A947-70E740481C1C}">
                  <a14:useLocalDpi xmlns:a14="http://schemas.microsoft.com/office/drawing/2010/main" val="0"/>
                </a:ext>
              </a:extLst>
            </a:blip>
            <a:stretch>
              <a:fillRect/>
            </a:stretch>
          </p:blipFill>
          <p:spPr>
            <a:xfrm>
              <a:off x="2249715" y="2248580"/>
              <a:ext cx="7001782" cy="4276725"/>
            </a:xfrm>
            <a:prstGeom prst="rect">
              <a:avLst/>
            </a:prstGeom>
          </p:spPr>
        </p:pic>
        <p:grpSp>
          <p:nvGrpSpPr>
            <p:cNvPr id="8" name="Group 7"/>
            <p:cNvGrpSpPr/>
            <p:nvPr/>
          </p:nvGrpSpPr>
          <p:grpSpPr>
            <a:xfrm>
              <a:off x="5123541" y="2107237"/>
              <a:ext cx="3387725" cy="4276725"/>
              <a:chOff x="6516913" y="583238"/>
              <a:chExt cx="3387725" cy="4276725"/>
            </a:xfrm>
          </p:grpSpPr>
          <p:sp>
            <p:nvSpPr>
              <p:cNvPr id="9" name="Oval 8"/>
              <p:cNvSpPr/>
              <p:nvPr/>
            </p:nvSpPr>
            <p:spPr>
              <a:xfrm>
                <a:off x="7537223" y="2147718"/>
                <a:ext cx="1268639" cy="11477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5">
                        <a14:imgEffect>
                          <a14:backgroundRemoval t="9800" b="97105" l="42173" r="99840"/>
                        </a14:imgEffect>
                      </a14:imgLayer>
                    </a14:imgProps>
                  </a:ext>
                  <a:ext uri="{28A0092B-C50C-407E-A947-70E740481C1C}">
                    <a14:useLocalDpi xmlns:a14="http://schemas.microsoft.com/office/drawing/2010/main" val="0"/>
                  </a:ext>
                </a:extLst>
              </a:blip>
              <a:srcRect l="43184"/>
              <a:stretch/>
            </p:blipFill>
            <p:spPr>
              <a:xfrm>
                <a:off x="6516913" y="583238"/>
                <a:ext cx="3387725" cy="4276725"/>
              </a:xfrm>
              <a:prstGeom prst="rect">
                <a:avLst/>
              </a:prstGeom>
            </p:spPr>
          </p:pic>
        </p:grpSp>
      </p:grpSp>
      <p:sp>
        <p:nvSpPr>
          <p:cNvPr id="15" name="TextBox 14"/>
          <p:cNvSpPr txBox="1"/>
          <p:nvPr/>
        </p:nvSpPr>
        <p:spPr>
          <a:xfrm>
            <a:off x="2690990" y="971841"/>
            <a:ext cx="6723366" cy="1323439"/>
          </a:xfrm>
          <a:prstGeom prst="rect">
            <a:avLst/>
          </a:prstGeom>
          <a:noFill/>
        </p:spPr>
        <p:txBody>
          <a:bodyPr wrap="square" rtlCol="0">
            <a:spAutoFit/>
          </a:bodyPr>
          <a:lstStyle/>
          <a:p>
            <a:pPr algn="ctr"/>
            <a:r>
              <a:rPr lang="en-US" sz="4000" b="1" dirty="0" err="1" smtClean="0">
                <a:solidFill>
                  <a:srgbClr val="FF0000"/>
                </a:solidFill>
                <a:latin typeface="UTM Avo" panose="02040603050506020204" pitchFamily="18" charset="0"/>
                <a:cs typeface="Times New Roman" panose="02020603050405020304" pitchFamily="18" charset="0"/>
              </a:rPr>
              <a:t>Những</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vật</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nào</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có</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thể</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thắp</a:t>
            </a:r>
            <a:r>
              <a:rPr lang="en-US" sz="4000" b="1" dirty="0" smtClean="0">
                <a:solidFill>
                  <a:srgbClr val="FF0000"/>
                </a:solidFill>
                <a:latin typeface="UTM Avo" panose="0204060305050602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cs typeface="Times New Roman" panose="02020603050405020304" pitchFamily="18" charset="0"/>
              </a:rPr>
              <a:t>sáng</a:t>
            </a:r>
            <a:r>
              <a:rPr lang="en-US" sz="4000" b="1" dirty="0" smtClean="0">
                <a:solidFill>
                  <a:srgbClr val="FF0000"/>
                </a:solidFill>
                <a:latin typeface="UTM Avo" panose="020406030505060202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260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ảnh Quan Thiên Nhiên Tuyệt đẹp Minh Họa Phim Hoạt Hình Với Núi Và Màu Xanh  Lá Cây Phù Hợp Cho Nền, Phong Cảnh, Vectơ, Cánh đồng Hình nền Vector để t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35616" y="568495"/>
            <a:ext cx="7520777" cy="1569660"/>
          </a:xfrm>
          <a:prstGeom prst="rect">
            <a:avLst/>
          </a:prstGeom>
          <a:noFill/>
        </p:spPr>
        <p:txBody>
          <a:bodyPr wrap="none" lIns="91440" tIns="45720" rIns="91440" bIns="45720">
            <a:spAutoFit/>
          </a:bodyPr>
          <a:lstStyle/>
          <a:p>
            <a:pPr algn="ctr"/>
            <a:r>
              <a:rPr lang="en-US" sz="96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ONG TÌM HOA</a:t>
            </a:r>
            <a:endParaRPr lang="en-US" sz="9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6" name="Picture 8" descr="Cute Animated GIF - Cute Animated Chipmunk - Discover &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57013" y="4892596"/>
            <a:ext cx="2107080" cy="22221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335616" y="2315366"/>
            <a:ext cx="3051637" cy="2765677"/>
            <a:chOff x="1443784" y="1555242"/>
            <a:chExt cx="3051637" cy="2765677"/>
          </a:xfrm>
        </p:grpSpPr>
        <p:sp>
          <p:nvSpPr>
            <p:cNvPr id="27" name="Oval 26"/>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Oval 31"/>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Oval 32"/>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34" name="Rectangle 33"/>
            <p:cNvSpPr/>
            <p:nvPr/>
          </p:nvSpPr>
          <p:spPr>
            <a:xfrm>
              <a:off x="2478751" y="2512276"/>
              <a:ext cx="1090363" cy="646331"/>
            </a:xfrm>
            <a:prstGeom prst="rect">
              <a:avLst/>
            </a:prstGeom>
          </p:spPr>
          <p:txBody>
            <a:bodyPr wrap="none">
              <a:spAutoFit/>
            </a:bodyPr>
            <a:lstStyle/>
            <a:p>
              <a:pPr algn="ctr"/>
              <a:r>
                <a:rPr lang="en-US" sz="3600" b="1" dirty="0" err="1">
                  <a:latin typeface="UTM Avo" panose="02040603050506020204" pitchFamily="18" charset="0"/>
                </a:rPr>
                <a:t>ung</a:t>
              </a:r>
              <a:endParaRPr lang="vi-VN" sz="3600" b="1" dirty="0"/>
            </a:p>
          </p:txBody>
        </p:sp>
      </p:grpSp>
      <p:grpSp>
        <p:nvGrpSpPr>
          <p:cNvPr id="35" name="Group 34"/>
          <p:cNvGrpSpPr/>
          <p:nvPr/>
        </p:nvGrpSpPr>
        <p:grpSpPr>
          <a:xfrm>
            <a:off x="6383729" y="2535892"/>
            <a:ext cx="3051637" cy="2765677"/>
            <a:chOff x="1443784" y="1555242"/>
            <a:chExt cx="3051637" cy="2765677"/>
          </a:xfrm>
        </p:grpSpPr>
        <p:sp>
          <p:nvSpPr>
            <p:cNvPr id="36" name="Oval 35"/>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Oval 41"/>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43" name="Rectangle 42"/>
            <p:cNvSpPr/>
            <p:nvPr/>
          </p:nvSpPr>
          <p:spPr>
            <a:xfrm>
              <a:off x="2634242" y="2512276"/>
              <a:ext cx="779381" cy="646331"/>
            </a:xfrm>
            <a:prstGeom prst="rect">
              <a:avLst/>
            </a:prstGeom>
          </p:spPr>
          <p:txBody>
            <a:bodyPr wrap="none">
              <a:spAutoFit/>
            </a:bodyPr>
            <a:lstStyle/>
            <a:p>
              <a:pPr algn="ctr"/>
              <a:r>
                <a:rPr lang="en-US" sz="3600" b="1" dirty="0" err="1" smtClean="0">
                  <a:latin typeface="UTM Avo" panose="02040603050506020204" pitchFamily="18" charset="0"/>
                </a:rPr>
                <a:t>uc</a:t>
              </a:r>
              <a:endParaRPr lang="vi-VN" sz="3600" b="1" dirty="0"/>
            </a:p>
          </p:txBody>
        </p:sp>
      </p:grpSp>
    </p:spTree>
    <p:extLst>
      <p:ext uri="{BB962C8B-B14F-4D97-AF65-F5344CB8AC3E}">
        <p14:creationId xmlns:p14="http://schemas.microsoft.com/office/powerpoint/2010/main" val="21700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2.22222E-6 L 0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6"/>
                                        </p:tgtEl>
                                        <p:attrNameLst>
                                          <p:attrName>r</p:attrName>
                                        </p:attrNameLst>
                                      </p:cBhvr>
                                    </p:animRot>
                                  </p:childTnLst>
                                  <p:subTnLst>
                                    <p:audio>
                                      <p:cMediaNode vol="90000">
                                        <p:cTn display="0" masterRel="sameClick">
                                          <p:stCondLst>
                                            <p:cond evt="begin" delay="0">
                                              <p:tn val="11"/>
                                            </p:cond>
                                          </p:stCondLst>
                                          <p:endCondLst>
                                            <p:cond evt="onStopAudio" delay="0">
                                              <p:tgtEl>
                                                <p:sldTgt/>
                                              </p:tgtEl>
                                            </p:cond>
                                          </p:endCondLst>
                                        </p:cTn>
                                        <p:tgtEl>
                                          <p:sndTgt r:embed="rId2" name="audio.wav"/>
                                        </p:tgtEl>
                                      </p:cMediaNode>
                                    </p:audio>
                                  </p:subTnLst>
                                </p:cTn>
                              </p:par>
                              <p:par>
                                <p:cTn id="13" presetID="8" presetClass="emph" presetSubtype="0" fill="hold" nodeType="withEffect">
                                  <p:stCondLst>
                                    <p:cond delay="0"/>
                                  </p:stCondLst>
                                  <p:childTnLst>
                                    <p:animRot by="21600000">
                                      <p:cBhvr>
                                        <p:cTn id="14"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Friends Hello GIF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70" y="8704"/>
            <a:ext cx="12192000" cy="6858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iends Hello GIF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708643">
            <a:off x="5704794" y="387037"/>
            <a:ext cx="6658787" cy="4525235"/>
          </a:xfrm>
          <a:prstGeom prst="rect">
            <a:avLst/>
          </a:prstGeom>
          <a:noFill/>
        </p:spPr>
        <p:txBody>
          <a:bodyPr wrap="none" rtlCol="0">
            <a:prstTxWarp prst="textArchUpPour">
              <a:avLst>
                <a:gd name="adj1" fmla="val 10836382"/>
                <a:gd name="adj2" fmla="val 37967"/>
              </a:avLst>
            </a:prstTxWarp>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CHÚC CÁC EM HỌC GIỎI!</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2" descr="GIF umbrella minion minions - animated GIF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10687">
            <a:off x="5867057" y="1878487"/>
            <a:ext cx="4683711" cy="24784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out)">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ảnh Quan Thiên Nhiên Tuyệt đẹp Minh Họa Phim Hoạt Hình Với Núi Và Màu Xanh  Lá Cây Phù Hợp Cho Nền, Phong Cảnh, Vectơ, Cánh đồng Hình nền Vector để t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76917" y="1673682"/>
            <a:ext cx="3051637" cy="2765677"/>
            <a:chOff x="1443784" y="1555242"/>
            <a:chExt cx="3051637" cy="2765677"/>
          </a:xfrm>
        </p:grpSpPr>
        <p:sp>
          <p:nvSpPr>
            <p:cNvPr id="9" name="Oval 8"/>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5" name="Rectangle 4"/>
            <p:cNvSpPr/>
            <p:nvPr/>
          </p:nvSpPr>
          <p:spPr>
            <a:xfrm>
              <a:off x="2478751" y="2512276"/>
              <a:ext cx="1090363" cy="646331"/>
            </a:xfrm>
            <a:prstGeom prst="rect">
              <a:avLst/>
            </a:prstGeom>
          </p:spPr>
          <p:txBody>
            <a:bodyPr wrap="none">
              <a:spAutoFit/>
            </a:bodyPr>
            <a:lstStyle/>
            <a:p>
              <a:pPr algn="ctr"/>
              <a:r>
                <a:rPr lang="en-US" sz="3600" b="1" dirty="0" err="1">
                  <a:latin typeface="UTM Avo" panose="02040603050506020204" pitchFamily="18" charset="0"/>
                </a:rPr>
                <a:t>ung</a:t>
              </a:r>
              <a:endParaRPr lang="vi-VN" sz="3600" b="1" dirty="0"/>
            </a:p>
          </p:txBody>
        </p:sp>
      </p:grpSp>
      <p:grpSp>
        <p:nvGrpSpPr>
          <p:cNvPr id="16" name="Group 15"/>
          <p:cNvGrpSpPr/>
          <p:nvPr/>
        </p:nvGrpSpPr>
        <p:grpSpPr>
          <a:xfrm>
            <a:off x="5125030" y="1894208"/>
            <a:ext cx="3051637" cy="2765677"/>
            <a:chOff x="1443784" y="1555242"/>
            <a:chExt cx="3051637" cy="2765677"/>
          </a:xfrm>
        </p:grpSpPr>
        <p:sp>
          <p:nvSpPr>
            <p:cNvPr id="17" name="Oval 16"/>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24" name="Rectangle 23"/>
            <p:cNvSpPr/>
            <p:nvPr/>
          </p:nvSpPr>
          <p:spPr>
            <a:xfrm>
              <a:off x="2634242" y="2512276"/>
              <a:ext cx="779381" cy="646331"/>
            </a:xfrm>
            <a:prstGeom prst="rect">
              <a:avLst/>
            </a:prstGeom>
          </p:spPr>
          <p:txBody>
            <a:bodyPr wrap="none">
              <a:spAutoFit/>
            </a:bodyPr>
            <a:lstStyle/>
            <a:p>
              <a:pPr algn="ctr"/>
              <a:r>
                <a:rPr lang="en-US" sz="3600" b="1" dirty="0" err="1" smtClean="0">
                  <a:latin typeface="UTM Avo" panose="02040603050506020204" pitchFamily="18" charset="0"/>
                </a:rPr>
                <a:t>uc</a:t>
              </a:r>
              <a:endParaRPr lang="vi-VN" sz="3600" b="1" dirty="0"/>
            </a:p>
          </p:txBody>
        </p:sp>
      </p:grpSp>
      <p:grpSp>
        <p:nvGrpSpPr>
          <p:cNvPr id="25" name="Group 24"/>
          <p:cNvGrpSpPr/>
          <p:nvPr/>
        </p:nvGrpSpPr>
        <p:grpSpPr>
          <a:xfrm>
            <a:off x="10268783" y="100258"/>
            <a:ext cx="2308228" cy="1964304"/>
            <a:chOff x="7484946" y="4580876"/>
            <a:chExt cx="2308228" cy="1964304"/>
          </a:xfrm>
        </p:grpSpPr>
        <p:sp>
          <p:nvSpPr>
            <p:cNvPr id="15" name="Oval Callout 14"/>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6"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731443" y="5732094"/>
              <a:ext cx="979756" cy="584775"/>
            </a:xfrm>
            <a:prstGeom prst="rect">
              <a:avLst/>
            </a:prstGeom>
          </p:spPr>
          <p:txBody>
            <a:bodyPr wrap="none">
              <a:spAutoFit/>
            </a:bodyPr>
            <a:lstStyle/>
            <a:p>
              <a:pPr algn="ctr"/>
              <a:r>
                <a:rPr lang="en-US" sz="3200" b="1" dirty="0" err="1" smtClean="0">
                  <a:latin typeface="UTM Avo" panose="02040603050506020204" pitchFamily="18" charset="0"/>
                </a:rPr>
                <a:t>cúc</a:t>
              </a:r>
              <a:endParaRPr lang="vi-VN" sz="3200" b="1" dirty="0"/>
            </a:p>
          </p:txBody>
        </p:sp>
      </p:grpSp>
      <p:grpSp>
        <p:nvGrpSpPr>
          <p:cNvPr id="29" name="Group 28"/>
          <p:cNvGrpSpPr/>
          <p:nvPr/>
        </p:nvGrpSpPr>
        <p:grpSpPr>
          <a:xfrm>
            <a:off x="9816643" y="2051352"/>
            <a:ext cx="2308228" cy="1964304"/>
            <a:chOff x="7484946" y="4580876"/>
            <a:chExt cx="2308228" cy="1964304"/>
          </a:xfrm>
        </p:grpSpPr>
        <p:sp>
          <p:nvSpPr>
            <p:cNvPr id="30" name="Oval Callout 29"/>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7624844" y="5732094"/>
              <a:ext cx="1192955" cy="584775"/>
            </a:xfrm>
            <a:prstGeom prst="rect">
              <a:avLst/>
            </a:prstGeom>
          </p:spPr>
          <p:txBody>
            <a:bodyPr wrap="none">
              <a:spAutoFit/>
            </a:bodyPr>
            <a:lstStyle/>
            <a:p>
              <a:pPr algn="ctr"/>
              <a:r>
                <a:rPr lang="en-US" sz="3200" b="1" dirty="0" smtClean="0">
                  <a:latin typeface="UTM Avo" panose="02040603050506020204" pitchFamily="18" charset="0"/>
                </a:rPr>
                <a:t>sung</a:t>
              </a:r>
              <a:endParaRPr lang="vi-VN" sz="3200" b="1" dirty="0"/>
            </a:p>
          </p:txBody>
        </p:sp>
      </p:grpSp>
      <p:grpSp>
        <p:nvGrpSpPr>
          <p:cNvPr id="33" name="Group 32"/>
          <p:cNvGrpSpPr/>
          <p:nvPr/>
        </p:nvGrpSpPr>
        <p:grpSpPr>
          <a:xfrm>
            <a:off x="8657719" y="4499164"/>
            <a:ext cx="2308228" cy="1964304"/>
            <a:chOff x="7484946" y="4580876"/>
            <a:chExt cx="2308228" cy="1964304"/>
          </a:xfrm>
        </p:grpSpPr>
        <p:sp>
          <p:nvSpPr>
            <p:cNvPr id="34" name="Oval Callout 33"/>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718620" y="5732094"/>
              <a:ext cx="1005403" cy="584775"/>
            </a:xfrm>
            <a:prstGeom prst="rect">
              <a:avLst/>
            </a:prstGeom>
          </p:spPr>
          <p:txBody>
            <a:bodyPr wrap="none">
              <a:spAutoFit/>
            </a:bodyPr>
            <a:lstStyle/>
            <a:p>
              <a:pPr algn="ctr"/>
              <a:r>
                <a:rPr lang="en-US" sz="3200" b="1" dirty="0" err="1" smtClean="0">
                  <a:latin typeface="UTM Avo" panose="02040603050506020204" pitchFamily="18" charset="0"/>
                </a:rPr>
                <a:t>trúc</a:t>
              </a:r>
              <a:endParaRPr lang="vi-VN" sz="3200" b="1" dirty="0"/>
            </a:p>
          </p:txBody>
        </p:sp>
      </p:grpSp>
      <p:grpSp>
        <p:nvGrpSpPr>
          <p:cNvPr id="37" name="Group 36"/>
          <p:cNvGrpSpPr/>
          <p:nvPr/>
        </p:nvGrpSpPr>
        <p:grpSpPr>
          <a:xfrm>
            <a:off x="8564873" y="-43072"/>
            <a:ext cx="2308228" cy="1964304"/>
            <a:chOff x="7484946" y="4580876"/>
            <a:chExt cx="2308228" cy="1964304"/>
          </a:xfrm>
        </p:grpSpPr>
        <p:sp>
          <p:nvSpPr>
            <p:cNvPr id="38" name="Oval Callout 37"/>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9"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7593585" y="5732094"/>
              <a:ext cx="1255472" cy="584775"/>
            </a:xfrm>
            <a:prstGeom prst="rect">
              <a:avLst/>
            </a:prstGeom>
          </p:spPr>
          <p:txBody>
            <a:bodyPr wrap="none">
              <a:spAutoFit/>
            </a:bodyPr>
            <a:lstStyle/>
            <a:p>
              <a:pPr algn="ctr"/>
              <a:r>
                <a:rPr lang="en-US" sz="3200" b="1" dirty="0" err="1" smtClean="0">
                  <a:latin typeface="UTM Avo" panose="02040603050506020204" pitchFamily="18" charset="0"/>
                </a:rPr>
                <a:t>cùng</a:t>
              </a:r>
              <a:endParaRPr lang="vi-VN" sz="3200" b="1" dirty="0"/>
            </a:p>
          </p:txBody>
        </p:sp>
      </p:grpSp>
      <p:grpSp>
        <p:nvGrpSpPr>
          <p:cNvPr id="41" name="Group 40"/>
          <p:cNvGrpSpPr/>
          <p:nvPr/>
        </p:nvGrpSpPr>
        <p:grpSpPr>
          <a:xfrm>
            <a:off x="10239710" y="3951589"/>
            <a:ext cx="2308228" cy="1964304"/>
            <a:chOff x="7484946" y="4580876"/>
            <a:chExt cx="2308228" cy="1964304"/>
          </a:xfrm>
        </p:grpSpPr>
        <p:sp>
          <p:nvSpPr>
            <p:cNvPr id="42" name="Oval Callout 41"/>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3"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577557" y="5732094"/>
              <a:ext cx="1287532" cy="584775"/>
            </a:xfrm>
            <a:prstGeom prst="rect">
              <a:avLst/>
            </a:prstGeom>
          </p:spPr>
          <p:txBody>
            <a:bodyPr wrap="none">
              <a:spAutoFit/>
            </a:bodyPr>
            <a:lstStyle/>
            <a:p>
              <a:pPr algn="ctr"/>
              <a:r>
                <a:rPr lang="en-US" sz="3200" b="1" dirty="0" err="1" smtClean="0">
                  <a:latin typeface="UTM Avo" panose="02040603050506020204" pitchFamily="18" charset="0"/>
                </a:rPr>
                <a:t>đồng</a:t>
              </a:r>
              <a:endParaRPr lang="vi-VN" sz="3200" b="1" dirty="0"/>
            </a:p>
          </p:txBody>
        </p:sp>
      </p:grpSp>
      <p:sp>
        <p:nvSpPr>
          <p:cNvPr id="45" name="Rectangle 44"/>
          <p:cNvSpPr/>
          <p:nvPr/>
        </p:nvSpPr>
        <p:spPr>
          <a:xfrm>
            <a:off x="2827324" y="4678326"/>
            <a:ext cx="4442242"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Chúc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mừng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e</a:t>
            </a:r>
            <a:r>
              <a:rPr lang="en-US" sz="4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39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4.58333E-6 4.44444E-6 L 4.58333E-6 0.00023 C -0.00313 -0.00533 -0.00599 -0.01112 -0.00925 -0.01621 C -0.01042 -0.01829 -0.01198 -0.01922 -0.01329 -0.02107 C -0.01771 -0.02732 -0.01589 -0.03033 -0.0237 -0.03496 C -0.02513 -0.03588 -0.02644 -0.03635 -0.02774 -0.03727 C -0.03907 -0.04607 -0.02761 -0.03889 -0.03685 -0.04445 C -0.03776 -0.04584 -0.03842 -0.04792 -0.03959 -0.04908 C -0.0418 -0.05139 -0.04831 -0.05278 -0.05013 -0.05371 C -0.05274 -0.0551 -0.05795 -0.05834 -0.05795 -0.05811 L -0.10795 -0.05602 C -0.11068 -0.05579 -0.11329 -0.05533 -0.11589 -0.05371 C -0.11732 -0.05278 -0.11849 -0.0507 -0.1198 -0.04908 C -0.125 -0.03519 -0.11928 -0.04723 -0.12644 -0.03959 C -0.13542 -0.0301 -0.12175 -0.03936 -0.13295 -0.03264 C -0.13998 -0.01389 -0.13073 -0.03658 -0.13959 -0.02107 C -0.14063 -0.01899 -0.14115 -0.01621 -0.14219 -0.01389 C -0.14688 -0.00394 -0.14493 -0.00973 -0.15013 -0.00232 C -0.15951 0.01111 -0.14454 -0.00741 -0.15665 0.00717 C -0.16303 0.02407 -0.15508 0.00625 -0.16329 0.01643 C -0.16524 0.01898 -0.16654 0.02314 -0.16849 0.02569 C -0.18008 0.0412 -0.17487 0.03726 -0.18295 0.04213 C -0.1892 0.04953 -0.18542 0.04583 -0.1948 0.05138 L -0.1987 0.05393 L -0.20925 0.05138 C -0.21745 0.04976 -0.2237 0.0493 -0.23165 0.04675 C -0.23347 0.04629 -0.23516 0.04513 -0.23698 0.04444 C -0.24219 0.04282 -0.25274 0.03981 -0.25274 0.04004 L -0.26472 0.03287 L -0.26849 0.03055 C -0.2698 0.02963 -0.2711 0.02893 -0.2724 0.028 L -0.27917 0.02338 C -0.28425 0.01435 -0.27878 0.02245 -0.28555 0.01643 C -0.28698 0.01504 -0.28829 0.01296 -0.28959 0.0118 C -0.29076 0.01064 -0.29232 0.01041 -0.29362 0.00949 C -0.29493 0.0081 -0.29636 0.00648 -0.2974 0.00463 C -0.29844 0.00324 -0.29896 0.00115 -0.30013 4.44444E-6 C -0.30131 -0.00116 -0.30274 -0.00162 -0.30404 -0.00232 L -0.31198 -0.01621 L -0.31459 -0.02107 C -0.31706 -0.02524 -0.31784 -0.02732 -0.3211 -0.03033 C -0.3224 -0.03149 -0.32383 -0.03149 -0.32513 -0.03264 C -0.32787 -0.03542 -0.33073 -0.03797 -0.33295 -0.04213 C -0.33386 -0.04352 -0.33451 -0.04584 -0.33555 -0.04676 C -0.33724 -0.04815 -0.33907 -0.04838 -0.34089 -0.04908 C -0.34258 -0.0507 -0.34428 -0.05278 -0.3461 -0.05371 C -0.3487 -0.0551 -0.35144 -0.05533 -0.35404 -0.05602 C -0.3612 -0.05764 -0.36693 -0.05811 -0.3737 -0.06065 C -0.37513 -0.06135 -0.37644 -0.06227 -0.37774 -0.06297 C -0.38386 -0.06227 -0.39011 -0.0625 -0.3961 -0.06065 C -0.39805 -0.06019 -0.39974 -0.05787 -0.40144 -0.05602 C -0.40508 -0.05232 -0.40964 -0.04561 -0.41198 -0.03959 C -0.41276 -0.03727 -0.41342 -0.03473 -0.41459 -0.03264 C -0.41563 -0.03079 -0.41719 -0.02963 -0.41849 -0.02801 C -0.41941 -0.0257 -0.41993 -0.02269 -0.4211 -0.02107 C -0.42227 -0.01945 -0.4237 -0.01922 -0.42513 -0.01875 C -0.42852 -0.0176 -0.43217 -0.0176 -0.43555 -0.01621 C -0.4392 -0.01505 -0.4461 -0.01158 -0.4461 -0.01135 C -0.46276 -0.0125 -0.47943 -0.0125 -0.4961 -0.01389 C -0.49818 -0.01412 -0.50417 -0.01991 -0.50534 -0.02107 C -0.50678 -0.02246 -0.50782 -0.02454 -0.50925 -0.0257 C -0.51094 -0.02686 -0.51276 -0.02732 -0.51459 -0.02801 C -0.51589 -0.02963 -0.51706 -0.03149 -0.51849 -0.03264 C -0.5211 -0.03473 -0.52396 -0.03473 -0.52644 -0.03727 C -0.52865 -0.03959 -0.5306 -0.0426 -0.53295 -0.04445 C -0.53464 -0.04561 -0.53646 -0.04584 -0.53829 -0.04676 C -0.53959 -0.04746 -0.54089 -0.04815 -0.54219 -0.04908 C -0.54401 -0.05047 -0.54571 -0.05232 -0.5474 -0.05371 C -0.55105 -0.05649 -0.55417 -0.05695 -0.55795 -0.05834 C -0.56628 -0.05764 -0.57474 -0.05903 -0.58295 -0.05602 C -0.58438 -0.05556 -0.58412 -0.05139 -0.58425 -0.04908 C -0.5849 -0.04213 -0.58438 -0.03473 -0.58555 -0.02801 C -0.58711 -0.02014 -0.59037 -0.02153 -0.59349 -0.01875 C -0.59493 -0.01737 -0.5961 -0.01551 -0.5974 -0.01389 C -0.5987 -0.01088 -0.60066 -0.0044 -0.60274 -0.00232 C -0.60391 -0.00093 -0.60534 -0.0007 -0.60665 4.44444E-6 L -0.61055 0.00717 L -0.61055 0.0074 " pathEditMode="relative" rAng="0" ptsTypes="AAAAAAAAAAAAAAAAAAAAAAAAAAAAAAAAAAAAAAAAAAAAAAAAAAAAAAAAAAAAAAAAAAAAAAAAAAAAAA">
                                      <p:cBhvr>
                                        <p:cTn id="33" dur="3250" fill="hold"/>
                                        <p:tgtEl>
                                          <p:spTgt spid="37"/>
                                        </p:tgtEl>
                                        <p:attrNameLst>
                                          <p:attrName>ppt_x</p:attrName>
                                          <p:attrName>ppt_y</p:attrName>
                                        </p:attrNameLst>
                                      </p:cBhvr>
                                      <p:rCtr x="-30534" y="-463"/>
                                    </p:animMotion>
                                  </p:childTnLst>
                                  <p:subTnLst>
                                    <p:audio>
                                      <p:cMediaNode vol="100000">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0" presetClass="path" presetSubtype="0" accel="10000" fill="hold" nodeType="clickEffect">
                                  <p:stCondLst>
                                    <p:cond delay="0"/>
                                  </p:stCondLst>
                                  <p:childTnLst>
                                    <p:animMotion origin="layout" path="M 1.25E-6 -1.48148E-6 L 1.25E-6 -1.48148E-6 C -0.01055 -0.01551 -0.02018 -0.03333 -0.03164 -0.04676 C -0.03841 -0.05463 -0.04649 -0.0581 -0.05404 -0.06296 C -0.05794 -0.06551 -0.06641 -0.06829 -0.0711 -0.06991 C -0.08555 -0.06921 -0.10013 -0.06898 -0.11459 -0.06759 C -0.1168 -0.06759 -0.11888 -0.06597 -0.1211 -0.06528 C -0.1237 -0.06458 -0.12643 -0.06389 -0.12904 -0.06296 C -0.1487 -0.05602 -0.11511 -0.06643 -0.14219 -0.05833 C -0.14401 -0.05671 -0.14557 -0.05486 -0.1474 -0.0537 C -0.15755 -0.04699 -0.14779 -0.05694 -0.15925 -0.04676 C -0.16068 -0.04537 -0.16185 -0.04329 -0.16328 -0.0419 C -0.17331 -0.03171 -0.16367 -0.04375 -0.17383 -0.03032 C -0.17461 -0.02639 -0.17539 -0.02245 -0.17643 -0.01875 C -0.17878 -0.01041 -0.18347 -0.0037 -0.18698 0.00232 C -0.18828 0.00463 -0.18932 0.00764 -0.19089 0.00949 C -0.19219 0.01088 -0.19362 0.01227 -0.19479 0.01412 C -0.19584 0.01551 -0.19649 0.01736 -0.19753 0.01875 C -0.1987 0.02037 -0.20013 0.02176 -0.20143 0.02338 C -0.20326 0.0257 -0.20482 0.02847 -0.20664 0.03033 C -0.21068 0.03449 -0.21419 0.03542 -0.21849 0.0375 C -0.22774 0.03588 -0.23698 0.03472 -0.2461 0.03264 C -0.25013 0.03195 -0.25573 0.02732 -0.25938 0.0257 C -0.26107 0.025 -0.26289 0.02431 -0.26459 0.02338 C -0.2806 0.01482 -0.26563 0.02176 -0.27774 0.01644 C -0.27995 0.0125 -0.28138 0.00949 -0.28438 0.00695 C -0.28685 0.00509 -0.28959 0.00394 -0.29219 0.00232 L -0.29623 -1.48148E-6 C -0.29753 -0.00069 -0.29883 -0.00162 -0.30013 -0.00231 C -0.30677 -0.00532 -0.30365 -0.0037 -0.30938 -0.00694 C -0.31771 -0.00625 -0.32604 -0.00671 -0.33438 -0.00463 C -0.33555 -0.0044 -0.33581 -0.00092 -0.33698 -1.48148E-6 C -0.33854 0.00139 -0.3405 0.00162 -0.34219 0.00232 C -0.3431 0.00394 -0.34414 0.00533 -0.34492 0.00695 C -0.34584 0.00926 -0.34623 0.01227 -0.34753 0.01412 C -0.34857 0.01551 -0.35013 0.01551 -0.35143 0.01644 C -0.35482 0.02523 -0.35755 0.03426 -0.36459 0.0375 L -0.37513 0.04213 C -0.38347 0.04121 -0.3918 0.03982 -0.40013 0.03982 C -0.40169 0.03982 -0.41849 0.04121 -0.41849 0.05139 L -0.41849 0.06088 L -0.41849 0.06088 " pathEditMode="relative" ptsTypes="AAAAAAAAAAAAAAAAAAAAAAAAAAAAAAAAAAAAAAAAAA">
                                      <p:cBhvr>
                                        <p:cTn id="37" dur="3000" fill="hold"/>
                                        <p:tgtEl>
                                          <p:spTgt spid="25"/>
                                        </p:tgtEl>
                                        <p:attrNameLst>
                                          <p:attrName>ppt_x</p:attrName>
                                          <p:attrName>ppt_y</p:attrName>
                                        </p:attrNameLst>
                                      </p:cBhvr>
                                    </p:animMotion>
                                  </p:childTnLst>
                                  <p:subTnLst>
                                    <p:audio>
                                      <p:cMediaNode vol="100000">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2.08333E-7 2.22222E-6 L -2.08333E-7 2.22222E-6 C -0.00104 -0.00903 -0.00247 -0.02292 -0.00404 -0.03287 C -0.00443 -0.03519 -0.00456 -0.03773 -0.00534 -0.03982 C -0.00599 -0.04167 -0.00703 -0.04306 -0.00794 -0.04445 C -0.00885 -0.04931 -0.0099 -0.0537 -0.01055 -0.05857 C -0.01146 -0.06482 -0.01211 -0.0713 -0.01328 -0.07732 C -0.01367 -0.07963 -0.01393 -0.08218 -0.01458 -0.08426 C -0.01523 -0.08681 -0.01654 -0.08866 -0.01719 -0.0912 C -0.01836 -0.09583 -0.0181 -0.10139 -0.01979 -0.10533 C -0.03099 -0.13195 -0.01732 -0.09838 -0.02643 -0.12408 C -0.0276 -0.12732 -0.0293 -0.13009 -0.03034 -0.13333 C -0.03151 -0.13704 -0.03177 -0.14144 -0.03294 -0.14514 C -0.03359 -0.14699 -0.03477 -0.14815 -0.03555 -0.14977 C -0.03659 -0.15208 -0.03724 -0.1544 -0.03828 -0.15671 C -0.03945 -0.15995 -0.04076 -0.1632 -0.04219 -0.1662 C -0.04297 -0.16783 -0.04401 -0.16921 -0.04479 -0.17083 C -0.04779 -0.17755 -0.04766 -0.18056 -0.05143 -0.18727 C -0.05247 -0.18912 -0.05417 -0.19005 -0.05534 -0.1919 C -0.05677 -0.19398 -0.05781 -0.19676 -0.05924 -0.19884 C -0.06263 -0.20394 -0.06315 -0.20347 -0.06719 -0.20579 C -0.0681 -0.20741 -0.06862 -0.20972 -0.06979 -0.21065 C -0.07174 -0.21204 -0.0849 -0.21505 -0.08555 -0.21528 C -0.09518 -0.21458 -0.10495 -0.21574 -0.11458 -0.21296 C -0.11615 -0.2125 -0.11615 -0.2081 -0.11719 -0.20579 C -0.12005 -0.19954 -0.11992 -0.20185 -0.1237 -0.19653 C -0.12474 -0.19514 -0.12539 -0.19329 -0.12643 -0.1919 C -0.12826 -0.18912 -0.13841 -0.17593 -0.13958 -0.17546 C -0.14609 -0.17245 -0.1431 -0.17408 -0.1487 -0.17083 C -0.16016 -0.17245 -0.17161 -0.17338 -0.18294 -0.17546 C -0.18503 -0.17593 -0.19089 -0.18102 -0.19219 -0.18241 C -0.2043 -0.19699 -0.17969 -0.17338 -0.2 -0.19421 C -0.2013 -0.19537 -0.20273 -0.19583 -0.20404 -0.19653 C -0.20885 -0.20926 -0.20391 -0.19884 -0.21185 -0.20833 C -0.21549 -0.2125 -0.2224 -0.22222 -0.2224 -0.22222 C -0.22331 -0.22454 -0.22396 -0.22732 -0.225 -0.2294 C -0.22656 -0.23195 -0.22891 -0.23333 -0.23034 -0.23634 C -0.23919 -0.25486 -0.22682 -0.23843 -0.23685 -0.25023 C -0.23737 -0.25278 -0.23737 -0.25533 -0.23815 -0.25741 C -0.2401 -0.26181 -0.24479 -0.26898 -0.24479 -0.26898 C -0.24583 -0.27269 -0.24818 -0.28218 -0.25 -0.28542 C -0.25521 -0.29445 -0.25443 -0.28935 -0.25794 -0.29699 C -0.25898 -0.29931 -0.25951 -0.30208 -0.26055 -0.30417 C -0.27057 -0.32408 -0.26549 -0.31227 -0.275 -0.32755 C -0.27734 -0.33125 -0.27943 -0.33519 -0.28164 -0.33912 C -0.28711 -0.3588 -0.28047 -0.33982 -0.28958 -0.35324 C -0.29076 -0.35509 -0.29115 -0.3581 -0.29219 -0.36019 C -0.29336 -0.36273 -0.29492 -0.36482 -0.29609 -0.36736 C -0.29714 -0.36945 -0.29766 -0.37222 -0.2987 -0.37431 C -0.30026 -0.37708 -0.30234 -0.3787 -0.30404 -0.38125 C -0.30846 -0.3882 -0.30964 -0.39329 -0.31458 -0.39769 C -0.31823 -0.40093 -0.32526 -0.40486 -0.32904 -0.40695 C -0.33034 -0.40787 -0.33164 -0.40903 -0.33294 -0.40926 L -0.34089 -0.41158 C -0.3474 -0.41088 -0.35404 -0.41065 -0.36055 -0.40926 C -0.36237 -0.40903 -0.36406 -0.40787 -0.36589 -0.40695 C -0.36849 -0.40556 -0.3737 -0.40232 -0.3737 -0.40232 C -0.37461 -0.4 -0.37539 -0.39745 -0.37643 -0.39537 C -0.37799 -0.3919 -0.38164 -0.38588 -0.38164 -0.38588 C -0.38203 -0.38357 -0.38216 -0.38102 -0.38294 -0.37894 C -0.38477 -0.37454 -0.38737 -0.37107 -0.38958 -0.36736 C -0.39089 -0.36482 -0.39245 -0.36296 -0.39349 -0.36019 L -0.3987 -0.3463 C -0.39922 -0.34236 -0.39896 -0.33796 -0.4 -0.33449 C -0.40117 -0.33102 -0.40977 -0.32546 -0.41055 -0.32523 C -0.41667 -0.32292 -0.42292 -0.32269 -0.42904 -0.3206 C -0.43125 -0.31968 -0.43333 -0.31829 -0.43555 -0.31806 L -0.55404 -0.31574 C -0.55534 -0.31505 -0.55677 -0.31458 -0.55794 -0.31343 C -0.56068 -0.31065 -0.56589 -0.30417 -0.56589 -0.30417 C -0.56667 -0.29954 -0.56784 -0.29491 -0.56849 -0.29005 C -0.56888 -0.28704 -0.56875 -0.28333 -0.56979 -0.28079 C -0.5707 -0.27847 -0.5724 -0.27778 -0.5737 -0.27616 C -0.57552 -0.27384 -0.57721 -0.2713 -0.57904 -0.26898 C -0.58034 -0.26736 -0.58177 -0.2662 -0.58294 -0.26435 C -0.59531 -0.24607 -0.57487 -0.27153 -0.59479 -0.24792 C -0.59609 -0.24653 -0.59727 -0.24421 -0.5987 -0.24329 C -0.60781 -0.23796 -0.59661 -0.24421 -0.60924 -0.23866 C -0.6151 -0.23611 -0.61133 -0.23634 -0.61445 -0.23634 L -0.61445 -0.23634 " pathEditMode="relative" ptsTypes="AAAAAAAAAAAAAAAAAAAAAAAAAAAAAAAAAAAAAAAAAAAAAAAAAAAAAAAAAAAAAAAAAAAAAAAAAAAAAAAA">
                                      <p:cBhvr>
                                        <p:cTn id="41" dur="3250" fill="hold"/>
                                        <p:tgtEl>
                                          <p:spTgt spid="29"/>
                                        </p:tgtEl>
                                        <p:attrNameLst>
                                          <p:attrName>ppt_x</p:attrName>
                                          <p:attrName>ppt_y</p:attrName>
                                        </p:attrNameLst>
                                      </p:cBhvr>
                                    </p:animMotion>
                                  </p:childTnLst>
                                  <p:subTnLst>
                                    <p:audio>
                                      <p:cMediaNode vol="100000">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25E-6 -3.7037E-7 L -1.25E-6 -3.7037E-7 C -0.00052 -0.05625 -0.00065 -0.1125 -0.00143 -0.16851 C -0.00156 -0.18287 -0.00208 -0.18402 -0.00404 -0.19421 C -0.00443 -0.20046 -0.00469 -0.20671 -0.00534 -0.21296 C -0.00612 -0.22013 -0.00768 -0.22222 -0.00925 -0.22939 C -0.01081 -0.23634 -0.01185 -0.24328 -0.01328 -0.25046 C -0.01367 -0.25277 -0.01406 -0.25509 -0.01458 -0.2574 C -0.01537 -0.26134 -0.01615 -0.26527 -0.01719 -0.26921 C -0.01836 -0.27314 -0.02005 -0.27662 -0.02109 -0.28078 C -0.02474 -0.2949 -0.02643 -0.30439 -0.02904 -0.31828 C -0.02943 -0.3206 -0.02956 -0.32314 -0.03034 -0.32523 C -0.03633 -0.34143 -0.03464 -0.33402 -0.03698 -0.34629 C -0.03672 -0.35 -0.03594 -0.37615 -0.03294 -0.38148 C -0.03047 -0.38564 -0.02943 -0.38726 -0.02774 -0.39305 C -0.02708 -0.39537 -0.02695 -0.39791 -0.02643 -0.4 C -0.02136 -0.41828 -0.02578 -0.39652 -0.0224 -0.41412 C -0.02292 -0.42731 -0.02305 -0.44074 -0.0237 -0.45393 C -0.02422 -0.46134 -0.02591 -0.46157 -0.02774 -0.46805 C -0.03307 -0.4868 -0.02474 -0.46435 -0.03164 -0.47963 C -0.03268 -0.48194 -0.03333 -0.48449 -0.03425 -0.48657 C -0.03555 -0.48912 -0.03711 -0.4912 -0.03828 -0.49375 C -0.04115 -0.49976 -0.04011 -0.50092 -0.04349 -0.50532 C -0.04609 -0.50879 -0.04844 -0.51296 -0.05143 -0.51481 L -0.05925 -0.51944 C -0.06068 -0.52013 -0.06185 -0.52129 -0.06328 -0.52175 L -0.07253 -0.52407 C -0.0819 -0.52963 -0.07005 -0.52291 -0.08164 -0.5287 C -0.08307 -0.52939 -0.08425 -0.53101 -0.08568 -0.53101 C -0.09479 -0.5324 -0.10404 -0.53263 -0.11328 -0.53333 C -0.12175 -0.53263 -0.13216 -0.53402 -0.14089 -0.5287 C -0.1418 -0.52824 -0.14271 -0.52731 -0.14349 -0.52638 L -0.14349 -0.52638 " pathEditMode="relative" ptsTypes="AAAAAAAAAAAAAAAAAAAAAAAAAAAAAAAAA">
                                      <p:cBhvr>
                                        <p:cTn id="45" dur="2500" fill="hold"/>
                                        <p:tgtEl>
                                          <p:spTgt spid="33"/>
                                        </p:tgtEl>
                                        <p:attrNameLst>
                                          <p:attrName>ppt_x</p:attrName>
                                          <p:attrName>ppt_y</p:attrName>
                                        </p:attrNameLst>
                                      </p:cBhvr>
                                    </p:animMotion>
                                  </p:childTnLst>
                                  <p:subTnLst>
                                    <p:audio>
                                      <p:cMediaNode vol="100000">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750"/>
                                        <p:tgtEl>
                                          <p:spTgt spid="45"/>
                                        </p:tgtEl>
                                      </p:cBhvr>
                                    </p:animEffect>
                                    <p:anim calcmode="lin" valueType="num">
                                      <p:cBhvr>
                                        <p:cTn id="51" dur="750" fill="hold"/>
                                        <p:tgtEl>
                                          <p:spTgt spid="45"/>
                                        </p:tgtEl>
                                        <p:attrNameLst>
                                          <p:attrName>ppt_x</p:attrName>
                                        </p:attrNameLst>
                                      </p:cBhvr>
                                      <p:tavLst>
                                        <p:tav tm="0">
                                          <p:val>
                                            <p:strVal val="#ppt_x"/>
                                          </p:val>
                                        </p:tav>
                                        <p:tav tm="100000">
                                          <p:val>
                                            <p:strVal val="#ppt_x"/>
                                          </p:val>
                                        </p:tav>
                                      </p:tavLst>
                                    </p:anim>
                                    <p:anim calcmode="lin" valueType="num">
                                      <p:cBhvr>
                                        <p:cTn id="52" dur="75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 mẫu câu chào hỏi tiếng anh cho trẻ em thông dụng dễ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01111" y="811989"/>
            <a:ext cx="5040162" cy="1446550"/>
          </a:xfrm>
          <a:prstGeom prst="rect">
            <a:avLst/>
          </a:prstGeom>
          <a:noFill/>
        </p:spPr>
        <p:txBody>
          <a:bodyPr wrap="none" rtlCol="0">
            <a:spAutoFit/>
          </a:bodyPr>
          <a:lstStyle/>
          <a:p>
            <a:r>
              <a:rPr lang="en-US" sz="5400" b="1" dirty="0" smtClean="0">
                <a:solidFill>
                  <a:srgbClr val="0000FF"/>
                </a:solidFill>
                <a:latin typeface="UTM Avo" panose="02040603050506020204" pitchFamily="18" charset="0"/>
                <a:cs typeface="Times New Roman" panose="02020603050405020304" pitchFamily="18" charset="0"/>
              </a:rPr>
              <a:t>    </a:t>
            </a:r>
            <a:r>
              <a:rPr lang="en-US" sz="6600" b="1" dirty="0" err="1" smtClean="0">
                <a:solidFill>
                  <a:srgbClr val="0000FF"/>
                </a:solidFill>
                <a:latin typeface="UTM Avo" panose="02040603050506020204" pitchFamily="18" charset="0"/>
                <a:cs typeface="Times New Roman" panose="02020603050405020304" pitchFamily="18" charset="0"/>
              </a:rPr>
              <a:t>Bài</a:t>
            </a:r>
            <a:r>
              <a:rPr lang="en-US" sz="6600" b="1" dirty="0" smtClean="0">
                <a:solidFill>
                  <a:srgbClr val="0000FF"/>
                </a:solidFill>
                <a:latin typeface="UTM Avo" panose="02040603050506020204" pitchFamily="18" charset="0"/>
                <a:cs typeface="Times New Roman" panose="02020603050405020304" pitchFamily="18" charset="0"/>
              </a:rPr>
              <a:t> 73:</a:t>
            </a:r>
            <a:r>
              <a:rPr lang="en-US" sz="8800" b="1" dirty="0" smtClean="0">
                <a:solidFill>
                  <a:srgbClr val="0000FF"/>
                </a:solidFill>
                <a:latin typeface="UTM Avo" panose="02040603050506020204" pitchFamily="18" charset="0"/>
                <a:cs typeface="Times New Roman" panose="02020603050405020304" pitchFamily="18" charset="0"/>
              </a:rPr>
              <a:t>   </a:t>
            </a:r>
            <a:endParaRPr lang="vi-VN" sz="9600" b="1"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56461" y="2442754"/>
            <a:ext cx="6975565" cy="2015936"/>
          </a:xfrm>
          <a:prstGeom prst="rect">
            <a:avLst/>
          </a:prstGeom>
        </p:spPr>
        <p:txBody>
          <a:bodyPr wrap="square">
            <a:spAutoFit/>
          </a:bodyPr>
          <a:lstStyle/>
          <a:p>
            <a:r>
              <a:rPr lang="en-US" sz="12500" b="1" dirty="0" err="1">
                <a:solidFill>
                  <a:srgbClr val="0000FF"/>
                </a:solidFill>
                <a:latin typeface="UTM Avo" panose="02040603050506020204" pitchFamily="18" charset="0"/>
                <a:cs typeface="Times New Roman" panose="02020603050405020304" pitchFamily="18" charset="0"/>
              </a:rPr>
              <a:t>ư</a:t>
            </a:r>
            <a:r>
              <a:rPr lang="en-US" sz="12500" b="1" dirty="0" err="1" smtClean="0">
                <a:solidFill>
                  <a:srgbClr val="0000FF"/>
                </a:solidFill>
                <a:latin typeface="UTM Avo" panose="02040603050506020204" pitchFamily="18" charset="0"/>
                <a:cs typeface="Times New Roman" panose="02020603050405020304" pitchFamily="18" charset="0"/>
              </a:rPr>
              <a:t>ng</a:t>
            </a:r>
            <a:r>
              <a:rPr lang="en-US" sz="12500" b="1" dirty="0" smtClean="0">
                <a:solidFill>
                  <a:srgbClr val="0000FF"/>
                </a:solidFill>
                <a:latin typeface="UTM Avo" panose="02040603050506020204" pitchFamily="18" charset="0"/>
                <a:cs typeface="Times New Roman" panose="02020603050405020304" pitchFamily="18" charset="0"/>
              </a:rPr>
              <a:t> </a:t>
            </a:r>
            <a:r>
              <a:rPr lang="en-US" sz="12500" b="1" dirty="0" err="1">
                <a:solidFill>
                  <a:srgbClr val="0000FF"/>
                </a:solidFill>
                <a:latin typeface="UTM Avo" panose="02040603050506020204" pitchFamily="18" charset="0"/>
                <a:cs typeface="Times New Roman" panose="02020603050405020304" pitchFamily="18" charset="0"/>
              </a:rPr>
              <a:t>ư</a:t>
            </a:r>
            <a:r>
              <a:rPr lang="en-US" sz="12500" b="1" dirty="0" err="1" smtClean="0">
                <a:solidFill>
                  <a:srgbClr val="0000FF"/>
                </a:solidFill>
                <a:latin typeface="UTM Avo" panose="02040603050506020204" pitchFamily="18" charset="0"/>
                <a:cs typeface="Times New Roman" panose="02020603050405020304" pitchFamily="18" charset="0"/>
              </a:rPr>
              <a:t>c</a:t>
            </a:r>
            <a:endParaRPr lang="vi-VN" sz="125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212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41417" y="1854926"/>
            <a:ext cx="9671172" cy="2215991"/>
          </a:xfrm>
          <a:prstGeom prst="rect">
            <a:avLst/>
          </a:prstGeom>
          <a:noFill/>
        </p:spPr>
        <p:txBody>
          <a:bodyPr wrap="square" rtlCol="0">
            <a:spAutoFit/>
          </a:bodyPr>
          <a:lstStyle/>
          <a:p>
            <a:pPr algn="ctr"/>
            <a:r>
              <a:rPr lang="en-US" sz="13800" b="1" dirty="0" err="1" smtClean="0">
                <a:solidFill>
                  <a:srgbClr val="0000FF"/>
                </a:solidFill>
                <a:latin typeface="UTM Avo" panose="02040603050506020204" pitchFamily="18" charset="0"/>
              </a:rPr>
              <a:t>Khám</a:t>
            </a:r>
            <a:r>
              <a:rPr lang="en-US" sz="13800" b="1" dirty="0" smtClean="0">
                <a:solidFill>
                  <a:srgbClr val="0000FF"/>
                </a:solidFill>
                <a:latin typeface="UTM Avo" panose="02040603050506020204" pitchFamily="18" charset="0"/>
              </a:rPr>
              <a:t> </a:t>
            </a:r>
            <a:r>
              <a:rPr lang="en-US" sz="13800" b="1" dirty="0" err="1" smtClean="0">
                <a:solidFill>
                  <a:srgbClr val="0000FF"/>
                </a:solidFill>
                <a:latin typeface="UTM Avo" panose="02040603050506020204" pitchFamily="18" charset="0"/>
              </a:rPr>
              <a:t>phá</a:t>
            </a:r>
            <a:endParaRPr lang="vi-VN" sz="13800" b="1" dirty="0">
              <a:solidFill>
                <a:srgbClr val="0000FF"/>
              </a:solidFill>
            </a:endParaRPr>
          </a:p>
        </p:txBody>
      </p:sp>
    </p:spTree>
    <p:extLst>
      <p:ext uri="{BB962C8B-B14F-4D97-AF65-F5344CB8AC3E}">
        <p14:creationId xmlns:p14="http://schemas.microsoft.com/office/powerpoint/2010/main" val="2148026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0179" y="2890949"/>
            <a:ext cx="4193690" cy="830997"/>
          </a:xfrm>
          <a:prstGeom prst="rect">
            <a:avLst/>
          </a:prstGeom>
          <a:noFill/>
        </p:spPr>
        <p:txBody>
          <a:bodyPr wrap="square" rtlCol="0">
            <a:spAutoFit/>
          </a:bodyPr>
          <a:lstStyle/>
          <a:p>
            <a:r>
              <a:rPr lang="en-US" sz="4800" b="1" dirty="0" err="1">
                <a:latin typeface="UTM Avo" panose="02040603050506020204" pitchFamily="18" charset="0"/>
                <a:cs typeface="Times New Roman" panose="02020603050405020304" pitchFamily="18" charset="0"/>
              </a:rPr>
              <a:t>c</a:t>
            </a:r>
            <a:r>
              <a:rPr lang="en-US" sz="4800" b="1" dirty="0" err="1" smtClean="0">
                <a:latin typeface="UTM Avo" panose="02040603050506020204" pitchFamily="18" charset="0"/>
                <a:cs typeface="Times New Roman" panose="02020603050405020304" pitchFamily="18" charset="0"/>
              </a:rPr>
              <a:t>ủ</a:t>
            </a:r>
            <a:r>
              <a:rPr lang="en-US" sz="4800" b="1" dirty="0" smtClean="0">
                <a:latin typeface="UTM Avo" panose="02040603050506020204" pitchFamily="18" charset="0"/>
                <a:cs typeface="Times New Roman" panose="02020603050405020304" pitchFamily="18" charset="0"/>
              </a:rPr>
              <a:t> </a:t>
            </a:r>
            <a:r>
              <a:rPr lang="en-US" sz="4800" b="1" dirty="0" err="1" smtClean="0">
                <a:latin typeface="UTM Avo" panose="02040603050506020204" pitchFamily="18" charset="0"/>
                <a:cs typeface="Times New Roman" panose="02020603050405020304" pitchFamily="18" charset="0"/>
              </a:rPr>
              <a:t>g</a:t>
            </a:r>
            <a:r>
              <a:rPr lang="en-US" sz="4800" b="1" dirty="0" err="1" smtClean="0">
                <a:solidFill>
                  <a:srgbClr val="FF0000"/>
                </a:solidFill>
                <a:latin typeface="UTM Avo" panose="02040603050506020204" pitchFamily="18" charset="0"/>
                <a:cs typeface="Times New Roman" panose="02020603050405020304" pitchFamily="18" charset="0"/>
              </a:rPr>
              <a:t>ừng</a:t>
            </a:r>
            <a:endParaRPr lang="vi-VN" sz="4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09841" y="3578759"/>
            <a:ext cx="2322349" cy="830997"/>
          </a:xfrm>
          <a:prstGeom prst="rect">
            <a:avLst/>
          </a:prstGeom>
          <a:noFill/>
        </p:spPr>
        <p:txBody>
          <a:bodyPr wrap="square" rtlCol="0">
            <a:spAutoFit/>
          </a:bodyPr>
          <a:lstStyle/>
          <a:p>
            <a:r>
              <a:rPr lang="en-US" sz="4800" b="1" dirty="0">
                <a:latin typeface="UTM Avo" panose="02040603050506020204" pitchFamily="18" charset="0"/>
                <a:cs typeface="Times New Roman" panose="02020603050405020304" pitchFamily="18" charset="0"/>
              </a:rPr>
              <a:t> </a:t>
            </a:r>
            <a:r>
              <a:rPr lang="en-US" sz="4800" b="1" dirty="0" smtClean="0">
                <a:latin typeface="UTM Avo" panose="02040603050506020204" pitchFamily="18" charset="0"/>
                <a:cs typeface="Times New Roman" panose="02020603050405020304" pitchFamily="18" charset="0"/>
              </a:rPr>
              <a:t> </a:t>
            </a:r>
            <a:r>
              <a:rPr lang="en-US" sz="4800" b="1" dirty="0" err="1" smtClean="0">
                <a:latin typeface="UTM Avo" panose="02040603050506020204" pitchFamily="18" charset="0"/>
                <a:cs typeface="Times New Roman" panose="02020603050405020304" pitchFamily="18" charset="0"/>
              </a:rPr>
              <a:t>g</a:t>
            </a:r>
            <a:r>
              <a:rPr lang="en-US" sz="4800" b="1" dirty="0" err="1" smtClean="0">
                <a:solidFill>
                  <a:srgbClr val="FF0000"/>
                </a:solidFill>
                <a:latin typeface="UTM Avo" panose="02040603050506020204" pitchFamily="18" charset="0"/>
                <a:cs typeface="Times New Roman" panose="02020603050405020304" pitchFamily="18" charset="0"/>
              </a:rPr>
              <a:t>ừng</a:t>
            </a:r>
            <a:r>
              <a:rPr lang="en-US" sz="4800" b="1" dirty="0" smtClean="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601555" y="4332382"/>
            <a:ext cx="1886458"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a:t>
            </a:r>
            <a:r>
              <a:rPr lang="en-US" sz="4800" b="1" dirty="0" err="1" smtClean="0">
                <a:solidFill>
                  <a:srgbClr val="FF0000"/>
                </a:solidFill>
                <a:latin typeface="UTM Avo" panose="02040603050506020204" pitchFamily="18" charset="0"/>
                <a:cs typeface="Times New Roman" panose="02020603050405020304" pitchFamily="18" charset="0"/>
              </a:rPr>
              <a:t>ng</a:t>
            </a:r>
            <a:endParaRPr lang="vi-VN" sz="4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997849" y="4400149"/>
            <a:ext cx="1272523"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a:t>
            </a:r>
            <a:r>
              <a:rPr lang="en-US" sz="4800" b="1" dirty="0" err="1" smtClean="0">
                <a:solidFill>
                  <a:srgbClr val="FF0000"/>
                </a:solidFill>
                <a:latin typeface="UTM Avo" panose="02040603050506020204" pitchFamily="18" charset="0"/>
                <a:cs typeface="Times New Roman" panose="02020603050405020304" pitchFamily="18" charset="0"/>
              </a:rPr>
              <a:t>c</a:t>
            </a:r>
            <a:endParaRPr lang="vi-VN" sz="48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659382" y="5445678"/>
            <a:ext cx="3835598" cy="820878"/>
            <a:chOff x="701023" y="5359272"/>
            <a:chExt cx="3835598" cy="820878"/>
          </a:xfrm>
        </p:grpSpPr>
        <p:sp>
          <p:nvSpPr>
            <p:cNvPr id="15" name="Rectangle 14"/>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ư</a:t>
              </a:r>
              <a:endParaRPr lang="vi-VN" sz="4800" dirty="0">
                <a:latin typeface="Times New Roman" panose="02020603050405020304" pitchFamily="18" charset="0"/>
                <a:cs typeface="Times New Roman" panose="02020603050405020304" pitchFamily="18" charset="0"/>
              </a:endParaRPr>
            </a:p>
          </p:txBody>
        </p:sp>
        <p:sp>
          <p:nvSpPr>
            <p:cNvPr id="16" name="Rectangle 15"/>
            <p:cNvSpPr/>
            <p:nvPr/>
          </p:nvSpPr>
          <p:spPr>
            <a:xfrm>
              <a:off x="2077811" y="5373786"/>
              <a:ext cx="796468"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c</a:t>
              </a:r>
              <a:endParaRPr lang="vi-VN" sz="4800" dirty="0">
                <a:latin typeface="Times New Roman" panose="02020603050405020304" pitchFamily="18" charset="0"/>
                <a:cs typeface="Times New Roman" panose="02020603050405020304" pitchFamily="18" charset="0"/>
              </a:endParaRPr>
            </a:p>
          </p:txBody>
        </p:sp>
        <p:cxnSp>
          <p:nvCxnSpPr>
            <p:cNvPr id="17" name="Straight Connector 16"/>
            <p:cNvCxnSpPr>
              <a:stCxn id="15" idx="3"/>
              <a:endCxn id="16" idx="1"/>
            </p:cNvCxnSpPr>
            <p:nvPr/>
          </p:nvCxnSpPr>
          <p:spPr>
            <a:xfrm flipV="1">
              <a:off x="1552304" y="5775718"/>
              <a:ext cx="525507" cy="1288"/>
            </a:xfrm>
            <a:prstGeom prst="line">
              <a:avLst/>
            </a:prstGeom>
            <a:ln w="28575"/>
          </p:spPr>
          <p:style>
            <a:lnRef idx="1">
              <a:schemeClr val="dk1"/>
            </a:lnRef>
            <a:fillRef idx="0">
              <a:schemeClr val="dk1"/>
            </a:fillRef>
            <a:effectRef idx="0">
              <a:schemeClr val="dk1"/>
            </a:effectRef>
            <a:fontRef idx="minor">
              <a:schemeClr val="tx1"/>
            </a:fontRef>
          </p:style>
        </p:cxnSp>
        <p:sp>
          <p:nvSpPr>
            <p:cNvPr id="18" name="Rectangle 17"/>
            <p:cNvSpPr/>
            <p:nvPr/>
          </p:nvSpPr>
          <p:spPr>
            <a:xfrm>
              <a:off x="3442677" y="5359272"/>
              <a:ext cx="1093944" cy="80386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a:latin typeface="UTM Avo" panose="02040603050506020204" pitchFamily="18" charset="0"/>
                  <a:cs typeface="Times New Roman" panose="02020603050405020304" pitchFamily="18" charset="0"/>
                </a:rPr>
                <a:t>ư</a:t>
              </a:r>
              <a:r>
                <a:rPr lang="en-US" sz="4800" dirty="0" err="1" smtClean="0">
                  <a:latin typeface="UTM Avo" panose="02040603050506020204" pitchFamily="18" charset="0"/>
                  <a:cs typeface="Times New Roman" panose="02020603050405020304" pitchFamily="18" charset="0"/>
                </a:rPr>
                <a:t>c</a:t>
              </a:r>
              <a:endParaRPr lang="vi-VN" sz="4800" dirty="0">
                <a:latin typeface="Times New Roman" panose="02020603050405020304" pitchFamily="18" charset="0"/>
                <a:cs typeface="Times New Roman" panose="02020603050405020304" pitchFamily="18" charset="0"/>
              </a:endParaRPr>
            </a:p>
          </p:txBody>
        </p:sp>
        <p:cxnSp>
          <p:nvCxnSpPr>
            <p:cNvPr id="19" name="Straight Arrow Connector 18"/>
            <p:cNvCxnSpPr>
              <a:stCxn id="16" idx="3"/>
              <a:endCxn id="18" idx="1"/>
            </p:cNvCxnSpPr>
            <p:nvPr/>
          </p:nvCxnSpPr>
          <p:spPr>
            <a:xfrm flipV="1">
              <a:off x="2874279" y="5761204"/>
              <a:ext cx="568398" cy="145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20" name="TextBox 19"/>
          <p:cNvSpPr txBox="1"/>
          <p:nvPr/>
        </p:nvSpPr>
        <p:spPr>
          <a:xfrm>
            <a:off x="9997849" y="4403904"/>
            <a:ext cx="1047449"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a:t>
            </a:r>
            <a:r>
              <a:rPr lang="en-US" sz="4800" b="1" dirty="0" err="1" smtClean="0">
                <a:solidFill>
                  <a:srgbClr val="FF0000"/>
                </a:solidFill>
                <a:latin typeface="UTM Avo" panose="02040603050506020204" pitchFamily="18" charset="0"/>
                <a:cs typeface="Times New Roman" panose="02020603050405020304" pitchFamily="18" charset="0"/>
              </a:rPr>
              <a:t>c</a:t>
            </a:r>
            <a:endParaRPr lang="vi-VN" sz="4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998617" y="4392836"/>
            <a:ext cx="900966"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ư</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381341" y="4392836"/>
            <a:ext cx="859953" cy="830997"/>
          </a:xfrm>
          <a:prstGeom prst="rect">
            <a:avLst/>
          </a:prstGeom>
          <a:noFill/>
        </p:spPr>
        <p:txBody>
          <a:bodyPr wrap="square" rtlCol="0">
            <a:spAutoFit/>
          </a:bodyPr>
          <a:lstStyle/>
          <a:p>
            <a:r>
              <a:rPr lang="en-US" sz="4800" b="1" dirty="0" smtClean="0">
                <a:solidFill>
                  <a:srgbClr val="0000FF"/>
                </a:solidFill>
                <a:latin typeface="UTM Avo" panose="02040603050506020204" pitchFamily="18" charset="0"/>
                <a:cs typeface="Times New Roman" panose="02020603050405020304" pitchFamily="18" charset="0"/>
              </a:rPr>
              <a:t>c</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23" name="AutoShape 4" descr="COMBO 2 CÂY GIỐNG CHANH KHÔNG HẠT DÒNG QUẢ CHÙM SIÊU NĂNG SUẤT, CAM KẾT  GIỐNG CHUẨN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4" name="AutoShape 6" descr="COMBO 2 CÂY GIỐNG CHANH KHÔNG HẠT DÒNG QUẢ CHÙM SIÊU NĂNG SUẤT, CAM KẾT  GIỐNG CHUẨN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5" name="AutoShape 8" descr="COMBO 2 CÂY GIỐNG CHANH KHÔNG HẠT DÒNG QUẢ CHÙM SIÊU NĂNG SUẤT, CAM KẾT  GIỐNG CHUẨN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6" name="AutoShape 12" descr="COMBO 2 CÂY GIỐNG CHANH KHÔNG HẠT DÒNG QUẢ CHÙM SIÊU NĂNG SUẤT, CAM KẾT  GIỐNG CHUẨN | Lazada.v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7" name="TextBox 26"/>
          <p:cNvSpPr txBox="1"/>
          <p:nvPr/>
        </p:nvSpPr>
        <p:spPr>
          <a:xfrm>
            <a:off x="8009160" y="2933165"/>
            <a:ext cx="3631237" cy="830997"/>
          </a:xfrm>
          <a:prstGeom prst="rect">
            <a:avLst/>
          </a:prstGeom>
          <a:noFill/>
        </p:spPr>
        <p:txBody>
          <a:bodyPr wrap="square" rtlCol="0">
            <a:spAutoFit/>
          </a:bodyPr>
          <a:lstStyle/>
          <a:p>
            <a:r>
              <a:rPr lang="en-US" sz="4800" b="1" dirty="0" smtClean="0">
                <a:latin typeface="UTM Avo" panose="02040603050506020204" pitchFamily="18" charset="0"/>
                <a:cs typeface="Times New Roman" panose="02020603050405020304" pitchFamily="18" charset="0"/>
              </a:rPr>
              <a:t>con </a:t>
            </a:r>
            <a:r>
              <a:rPr lang="en-US" sz="4800" b="1" dirty="0" err="1" smtClean="0">
                <a:latin typeface="UTM Avo" panose="02040603050506020204" pitchFamily="18" charset="0"/>
                <a:cs typeface="Times New Roman" panose="02020603050405020304" pitchFamily="18" charset="0"/>
              </a:rPr>
              <a:t>m</a:t>
            </a:r>
            <a:r>
              <a:rPr lang="en-US" sz="4800" b="1" dirty="0" err="1">
                <a:solidFill>
                  <a:srgbClr val="FF0000"/>
                </a:solidFill>
                <a:latin typeface="UTM Avo" panose="02040603050506020204" pitchFamily="18" charset="0"/>
                <a:cs typeface="Times New Roman" panose="02020603050405020304" pitchFamily="18" charset="0"/>
              </a:rPr>
              <a:t>ự</a:t>
            </a:r>
            <a:r>
              <a:rPr lang="en-US" sz="4800" b="1" dirty="0" err="1" smtClean="0">
                <a:solidFill>
                  <a:srgbClr val="FF0000"/>
                </a:solidFill>
                <a:latin typeface="UTM Avo" panose="02040603050506020204" pitchFamily="18" charset="0"/>
                <a:cs typeface="Times New Roman" panose="02020603050405020304" pitchFamily="18" charset="0"/>
              </a:rPr>
              <a:t>c</a:t>
            </a:r>
            <a:endParaRPr lang="vi-VN" sz="48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026432" y="3653625"/>
            <a:ext cx="2297069" cy="830997"/>
          </a:xfrm>
          <a:prstGeom prst="rect">
            <a:avLst/>
          </a:prstGeom>
          <a:noFill/>
        </p:spPr>
        <p:txBody>
          <a:bodyPr wrap="square" rtlCol="0">
            <a:spAutoFit/>
          </a:bodyPr>
          <a:lstStyle/>
          <a:p>
            <a:r>
              <a:rPr lang="en-US" sz="4800" b="1" dirty="0">
                <a:latin typeface="UTM Avo" panose="02040603050506020204" pitchFamily="18" charset="0"/>
                <a:cs typeface="Times New Roman" panose="02020603050405020304" pitchFamily="18" charset="0"/>
              </a:rPr>
              <a:t> </a:t>
            </a:r>
            <a:r>
              <a:rPr lang="en-US" sz="4800" b="1" dirty="0" smtClean="0">
                <a:latin typeface="UTM Avo" panose="02040603050506020204" pitchFamily="18" charset="0"/>
                <a:cs typeface="Times New Roman" panose="02020603050405020304" pitchFamily="18" charset="0"/>
              </a:rPr>
              <a:t> </a:t>
            </a:r>
            <a:r>
              <a:rPr lang="en-US" sz="4800" b="1" dirty="0" err="1" smtClean="0">
                <a:latin typeface="UTM Avo" panose="02040603050506020204" pitchFamily="18" charset="0"/>
                <a:cs typeface="Times New Roman" panose="02020603050405020304" pitchFamily="18" charset="0"/>
              </a:rPr>
              <a:t>m</a:t>
            </a:r>
            <a:r>
              <a:rPr lang="en-US" sz="4800" b="1" dirty="0" err="1" smtClean="0">
                <a:solidFill>
                  <a:srgbClr val="FF0000"/>
                </a:solidFill>
                <a:latin typeface="UTM Avo" panose="02040603050506020204" pitchFamily="18" charset="0"/>
                <a:cs typeface="Times New Roman" panose="02020603050405020304" pitchFamily="18" charset="0"/>
              </a:rPr>
              <a:t>ực</a:t>
            </a:r>
            <a:r>
              <a:rPr lang="en-US" sz="4800" b="1" dirty="0" smtClean="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413438" y="4330402"/>
            <a:ext cx="1791994" cy="830997"/>
          </a:xfrm>
          <a:prstGeom prst="rect">
            <a:avLst/>
          </a:prstGeom>
          <a:noFill/>
        </p:spPr>
        <p:txBody>
          <a:bodyPr wrap="square" rtlCol="0">
            <a:spAutoFit/>
          </a:bodyPr>
          <a:lstStyle/>
          <a:p>
            <a:r>
              <a:rPr lang="en-US" sz="4800" b="1" dirty="0" smtClean="0">
                <a:solidFill>
                  <a:srgbClr val="FF0000"/>
                </a:solidFill>
                <a:latin typeface="UTM Avo" panose="02040603050506020204" pitchFamily="18" charset="0"/>
                <a:cs typeface="Times New Roman" panose="02020603050405020304" pitchFamily="18" charset="0"/>
              </a:rPr>
              <a:t> </a:t>
            </a:r>
            <a:r>
              <a:rPr lang="en-US" sz="4800" b="1" dirty="0" err="1">
                <a:solidFill>
                  <a:srgbClr val="FF0000"/>
                </a:solidFill>
                <a:latin typeface="UTM Avo" panose="02040603050506020204" pitchFamily="18" charset="0"/>
                <a:cs typeface="Times New Roman" panose="02020603050405020304" pitchFamily="18" charset="0"/>
              </a:rPr>
              <a:t>ư</a:t>
            </a:r>
            <a:r>
              <a:rPr lang="en-US" sz="4800" b="1" dirty="0" err="1" smtClean="0">
                <a:solidFill>
                  <a:srgbClr val="FF0000"/>
                </a:solidFill>
                <a:latin typeface="UTM Avo" panose="02040603050506020204" pitchFamily="18" charset="0"/>
                <a:cs typeface="Times New Roman" panose="02020603050405020304" pitchFamily="18" charset="0"/>
              </a:rPr>
              <a:t>ng</a:t>
            </a:r>
            <a:r>
              <a:rPr lang="en-US" sz="4800" b="1" dirty="0" smtClean="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2990483" y="4318547"/>
            <a:ext cx="1032930" cy="830997"/>
          </a:xfrm>
          <a:prstGeom prst="rect">
            <a:avLst/>
          </a:prstGeom>
          <a:noFill/>
        </p:spPr>
        <p:txBody>
          <a:bodyPr wrap="square" rtlCol="0">
            <a:spAutoFit/>
          </a:bodyPr>
          <a:lstStyle/>
          <a:p>
            <a:r>
              <a:rPr lang="en-US" sz="4800" b="1" dirty="0" smtClean="0">
                <a:solidFill>
                  <a:srgbClr val="0000FF"/>
                </a:solidFill>
                <a:latin typeface="UTM Avo" panose="02040603050506020204" pitchFamily="18" charset="0"/>
                <a:cs typeface="Times New Roman" panose="02020603050405020304" pitchFamily="18" charset="0"/>
              </a:rPr>
              <a:t>ng</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2602492" y="4332615"/>
            <a:ext cx="900966"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ư</a:t>
            </a:r>
            <a:endParaRPr lang="vi-VN" sz="4800" b="1" dirty="0">
              <a:solidFill>
                <a:srgbClr val="0000FF"/>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3922" y="5460192"/>
            <a:ext cx="4513987" cy="821075"/>
            <a:chOff x="917574" y="5604011"/>
            <a:chExt cx="4513987" cy="821075"/>
          </a:xfrm>
        </p:grpSpPr>
        <p:grpSp>
          <p:nvGrpSpPr>
            <p:cNvPr id="8" name="Group 7"/>
            <p:cNvGrpSpPr/>
            <p:nvPr/>
          </p:nvGrpSpPr>
          <p:grpSpPr>
            <a:xfrm>
              <a:off x="917574" y="5604011"/>
              <a:ext cx="3007094" cy="821075"/>
              <a:chOff x="701023" y="5373862"/>
              <a:chExt cx="2908803" cy="821075"/>
            </a:xfrm>
          </p:grpSpPr>
          <p:sp>
            <p:nvSpPr>
              <p:cNvPr id="9" name="Rectangle 8"/>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ư</a:t>
                </a:r>
                <a:endParaRPr lang="vi-VN" sz="4800" dirty="0">
                  <a:latin typeface="Times New Roman" panose="02020603050405020304" pitchFamily="18" charset="0"/>
                  <a:cs typeface="Times New Roman" panose="02020603050405020304" pitchFamily="18" charset="0"/>
                </a:endParaRPr>
              </a:p>
            </p:txBody>
          </p:sp>
          <p:cxnSp>
            <p:nvCxnSpPr>
              <p:cNvPr id="11" name="Straight Connector 10"/>
              <p:cNvCxnSpPr>
                <a:stCxn id="9" idx="3"/>
              </p:cNvCxnSpPr>
              <p:nvPr/>
            </p:nvCxnSpPr>
            <p:spPr>
              <a:xfrm flipV="1">
                <a:off x="1552304" y="5775718"/>
                <a:ext cx="421265" cy="1288"/>
              </a:xfrm>
              <a:prstGeom prst="line">
                <a:avLst/>
              </a:prstGeom>
              <a:ln w="28575"/>
            </p:spPr>
            <p:style>
              <a:lnRef idx="1">
                <a:schemeClr val="dk1"/>
              </a:lnRef>
              <a:fillRef idx="0">
                <a:schemeClr val="dk1"/>
              </a:fillRef>
              <a:effectRef idx="0">
                <a:schemeClr val="dk1"/>
              </a:effectRef>
              <a:fontRef idx="minor">
                <a:schemeClr val="tx1"/>
              </a:fontRef>
            </p:style>
          </p:cxnSp>
          <p:sp>
            <p:nvSpPr>
              <p:cNvPr id="12" name="Rectangle 11"/>
              <p:cNvSpPr/>
              <p:nvPr/>
            </p:nvSpPr>
            <p:spPr>
              <a:xfrm>
                <a:off x="1990119" y="5391073"/>
                <a:ext cx="1086330"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smtClean="0">
                    <a:latin typeface="UTM Avo" panose="02040603050506020204" pitchFamily="18" charset="0"/>
                    <a:cs typeface="Times New Roman" panose="02020603050405020304" pitchFamily="18" charset="0"/>
                  </a:rPr>
                  <a:t>ng</a:t>
                </a:r>
                <a:endParaRPr lang="vi-VN" sz="4800"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3087862" y="5803046"/>
                <a:ext cx="52196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39" name="Rectangle 38"/>
            <p:cNvSpPr/>
            <p:nvPr/>
          </p:nvSpPr>
          <p:spPr>
            <a:xfrm>
              <a:off x="3962222" y="5621222"/>
              <a:ext cx="1469339"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smtClean="0">
                  <a:latin typeface="UTM Avo" panose="02040603050506020204" pitchFamily="18" charset="0"/>
                  <a:cs typeface="Times New Roman" panose="02020603050405020304" pitchFamily="18" charset="0"/>
                </a:rPr>
                <a:t>ưng</a:t>
              </a:r>
              <a:endParaRPr lang="vi-VN" sz="4800" dirty="0">
                <a:latin typeface="Times New Roman" panose="02020603050405020304" pitchFamily="18" charset="0"/>
                <a:cs typeface="Times New Roman" panose="02020603050405020304" pitchFamily="18" charset="0"/>
              </a:endParaRPr>
            </a:p>
          </p:txBody>
        </p:sp>
      </p:grpSp>
      <p:pic>
        <p:nvPicPr>
          <p:cNvPr id="38" name="Picture 37"/>
          <p:cNvPicPr>
            <a:picLocks noChangeAspect="1"/>
          </p:cNvPicPr>
          <p:nvPr/>
        </p:nvPicPr>
        <p:blipFill rotWithShape="1">
          <a:blip r:embed="rId2"/>
          <a:srcRect l="37764" t="19311" r="35098" b="54535"/>
          <a:stretch/>
        </p:blipFill>
        <p:spPr>
          <a:xfrm>
            <a:off x="7350726" y="160337"/>
            <a:ext cx="4398243" cy="2751564"/>
          </a:xfrm>
          <a:prstGeom prst="roundRect">
            <a:avLst>
              <a:gd name="adj" fmla="val 16667"/>
            </a:avLst>
          </a:prstGeom>
          <a:ln>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 name="Picture 39"/>
          <p:cNvPicPr>
            <a:picLocks noChangeAspect="1"/>
          </p:cNvPicPr>
          <p:nvPr/>
        </p:nvPicPr>
        <p:blipFill rotWithShape="1">
          <a:blip r:embed="rId3"/>
          <a:srcRect l="40809" t="20689" r="34107" b="51234"/>
          <a:stretch/>
        </p:blipFill>
        <p:spPr>
          <a:xfrm>
            <a:off x="460977" y="169668"/>
            <a:ext cx="4373908" cy="2751564"/>
          </a:xfrm>
          <a:prstGeom prst="roundRect">
            <a:avLst>
              <a:gd name="adj" fmla="val 16667"/>
            </a:avLst>
          </a:prstGeom>
          <a:ln>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Mơ thấy mực đánh con gì? Giải mã giấc mơ thấy con m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22"/>
            <a:ext cx="12192000" cy="6871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ủ gừng: Vị thuốc dân gian chữa bá bệnh ai cũng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4" y="-27497"/>
            <a:ext cx="12209603" cy="688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7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28"/>
                                        </p:tgtEl>
                                      </p:cBhvr>
                                    </p:animEffect>
                                    <p:set>
                                      <p:cBhvr>
                                        <p:cTn id="17" dur="1" fill="hold">
                                          <p:stCondLst>
                                            <p:cond delay="499"/>
                                          </p:stCondLst>
                                        </p:cTn>
                                        <p:tgtEl>
                                          <p:spTgt spid="102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42" presetClass="path" presetSubtype="0" accel="50000" decel="50000" fill="hold" grpId="0" nodeType="withEffect">
                                  <p:stCondLst>
                                    <p:cond delay="0"/>
                                  </p:stCondLst>
                                  <p:childTnLst>
                                    <p:animMotion origin="layout" path="M 0.00365 -0.11158 L 0.00143 -0.00139 " pathEditMode="relative" rAng="0" ptsTypes="AA">
                                      <p:cBhvr>
                                        <p:cTn id="26" dur="750" fill="hold"/>
                                        <p:tgtEl>
                                          <p:spTgt spid="5"/>
                                        </p:tgtEl>
                                        <p:attrNameLst>
                                          <p:attrName>ppt_x</p:attrName>
                                          <p:attrName>ppt_y</p:attrName>
                                        </p:attrNameLst>
                                      </p:cBhvr>
                                      <p:rCtr x="-117" y="550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decel="10000" fill="hold" grpId="0" nodeType="withEffect">
                                  <p:stCondLst>
                                    <p:cond delay="0"/>
                                  </p:stCondLst>
                                  <p:childTnLst>
                                    <p:animMotion origin="layout" path="M 0.00104 -0.1125 L 4.79167E-6 -1.11111E-6 " pathEditMode="relative" rAng="0" ptsTypes="AA">
                                      <p:cBhvr>
                                        <p:cTn id="32" dur="750" fill="hold"/>
                                        <p:tgtEl>
                                          <p:spTgt spid="6"/>
                                        </p:tgtEl>
                                        <p:attrNameLst>
                                          <p:attrName>ppt_x</p:attrName>
                                          <p:attrName>ppt_y</p:attrName>
                                        </p:attrNameLst>
                                      </p:cBhvr>
                                      <p:rCtr x="-52" y="5625"/>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3"/>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42" presetClass="path" presetSubtype="0" decel="10000" fill="hold" grpId="0" nodeType="withEffect">
                                  <p:stCondLst>
                                    <p:cond delay="0"/>
                                  </p:stCondLst>
                                  <p:childTnLst>
                                    <p:animMotion origin="layout" path="M 0.00118 1.85185E-6 L 0.16446 -0.48056 " pathEditMode="relative" rAng="0" ptsTypes="AA">
                                      <p:cBhvr>
                                        <p:cTn id="54" dur="750" fill="hold"/>
                                        <p:tgtEl>
                                          <p:spTgt spid="31"/>
                                        </p:tgtEl>
                                        <p:attrNameLst>
                                          <p:attrName>ppt_x</p:attrName>
                                          <p:attrName>ppt_y</p:attrName>
                                        </p:attrNameLst>
                                      </p:cBhvr>
                                      <p:rCtr x="8164" y="-24028"/>
                                    </p:animMotion>
                                  </p:childTnLst>
                                </p:cTn>
                              </p:par>
                              <p:par>
                                <p:cTn id="55" presetID="49" presetClass="path" presetSubtype="0" accel="50000" decel="50000" fill="hold" nodeType="withEffect">
                                  <p:stCondLst>
                                    <p:cond delay="0"/>
                                  </p:stCondLst>
                                  <p:childTnLst>
                                    <p:animMotion origin="layout" path="M 2.5E-6 -1.48148E-6 L -0.03386 0.00046 " pathEditMode="relative" rAng="0" ptsTypes="AA">
                                      <p:cBhvr>
                                        <p:cTn id="56" dur="750" fill="hold"/>
                                        <p:tgtEl>
                                          <p:spTgt spid="40"/>
                                        </p:tgtEl>
                                        <p:attrNameLst>
                                          <p:attrName>ppt_x</p:attrName>
                                          <p:attrName>ppt_y</p:attrName>
                                        </p:attrNameLst>
                                      </p:cBhvr>
                                      <p:rCtr x="-1693" y="23"/>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heel(1)">
                                      <p:cBhvr>
                                        <p:cTn id="65" dur="75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026"/>
                                        </p:tgtEl>
                                        <p:attrNameLst>
                                          <p:attrName>style.visibility</p:attrName>
                                        </p:attrNameLst>
                                      </p:cBhvr>
                                      <p:to>
                                        <p:strVal val="visible"/>
                                      </p:to>
                                    </p:set>
                                    <p:animEffect transition="in" filter="dissolve">
                                      <p:cBhvr>
                                        <p:cTn id="70" dur="500"/>
                                        <p:tgtEl>
                                          <p:spTgt spid="102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nodeType="clickEffect">
                                  <p:stCondLst>
                                    <p:cond delay="0"/>
                                  </p:stCondLst>
                                  <p:childTnLst>
                                    <p:animEffect transition="out" filter="dissolve">
                                      <p:cBhvr>
                                        <p:cTn id="74" dur="500"/>
                                        <p:tgtEl>
                                          <p:spTgt spid="1026"/>
                                        </p:tgtEl>
                                      </p:cBhvr>
                                    </p:animEffect>
                                    <p:set>
                                      <p:cBhvr>
                                        <p:cTn id="75" dur="1" fill="hold">
                                          <p:stCondLst>
                                            <p:cond delay="499"/>
                                          </p:stCondLst>
                                        </p:cTn>
                                        <p:tgtEl>
                                          <p:spTgt spid="1026"/>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par>
                                <p:cTn id="82" presetID="42" presetClass="path" presetSubtype="0" accel="50000" decel="50000" fill="hold" grpId="0" nodeType="withEffect">
                                  <p:stCondLst>
                                    <p:cond delay="0"/>
                                  </p:stCondLst>
                                  <p:childTnLst>
                                    <p:animMotion origin="layout" path="M -0.00196 -0.11551 L 4.79167E-6 2.96296E-6 " pathEditMode="relative" rAng="0" ptsTypes="AA">
                                      <p:cBhvr>
                                        <p:cTn id="83" dur="750" fill="hold"/>
                                        <p:tgtEl>
                                          <p:spTgt spid="28"/>
                                        </p:tgtEl>
                                        <p:attrNameLst>
                                          <p:attrName>ppt_x</p:attrName>
                                          <p:attrName>ppt_y</p:attrName>
                                        </p:attrNameLst>
                                      </p:cBhvr>
                                      <p:rCtr x="91" y="5764"/>
                                    </p:animMotion>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childTnLst>
                                </p:cTn>
                              </p:par>
                              <p:par>
                                <p:cTn id="88" presetID="42" presetClass="path" presetSubtype="0" accel="50000" decel="50000" fill="hold" grpId="1" nodeType="withEffect">
                                  <p:stCondLst>
                                    <p:cond delay="0"/>
                                  </p:stCondLst>
                                  <p:childTnLst>
                                    <p:animMotion origin="layout" path="M 0.00195 -0.11041 L 4.58333E-6 -3.33333E-6 " pathEditMode="relative" rAng="0" ptsTypes="AA">
                                      <p:cBhvr>
                                        <p:cTn id="89" dur="750" fill="hold"/>
                                        <p:tgtEl>
                                          <p:spTgt spid="7"/>
                                        </p:tgtEl>
                                        <p:attrNameLst>
                                          <p:attrName>ppt_x</p:attrName>
                                          <p:attrName>ppt_y</p:attrName>
                                        </p:attrNameLst>
                                      </p:cBhvr>
                                      <p:rCtr x="-104" y="5509"/>
                                    </p:animMotion>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1"/>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22"/>
                                        </p:tgtEl>
                                        <p:attrNameLst>
                                          <p:attrName>style.visibility</p:attrName>
                                        </p:attrNameLst>
                                      </p:cBhvr>
                                      <p:to>
                                        <p:strVal val="hidden"/>
                                      </p:to>
                                    </p:set>
                                  </p:childTnLst>
                                </p:cTn>
                              </p:par>
                              <p:par>
                                <p:cTn id="106" presetID="1" presetClass="entr" presetSubtype="0"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par>
                                <p:cTn id="108" presetID="56" presetClass="path" presetSubtype="0" accel="50000" decel="50000" fill="hold" grpId="1" nodeType="withEffect">
                                  <p:stCondLst>
                                    <p:cond delay="0"/>
                                  </p:stCondLst>
                                  <p:childTnLst>
                                    <p:animMotion origin="layout" path="M 0.00586 0.00208 L -0.28854 -0.4875 " pathEditMode="relative" rAng="0" ptsTypes="AA">
                                      <p:cBhvr>
                                        <p:cTn id="109" dur="750" fill="hold"/>
                                        <p:tgtEl>
                                          <p:spTgt spid="20"/>
                                        </p:tgtEl>
                                        <p:attrNameLst>
                                          <p:attrName>ppt_x</p:attrName>
                                          <p:attrName>ppt_y</p:attrName>
                                        </p:attrNameLst>
                                      </p:cBhvr>
                                      <p:rCtr x="-14727" y="-24491"/>
                                    </p:animMotion>
                                  </p:childTnLst>
                                </p:cTn>
                              </p:par>
                              <p:par>
                                <p:cTn id="110" presetID="49" presetClass="path" presetSubtype="0" accel="50000" decel="50000" fill="hold" nodeType="withEffect">
                                  <p:stCondLst>
                                    <p:cond delay="0"/>
                                  </p:stCondLst>
                                  <p:childTnLst>
                                    <p:animMotion origin="layout" path="M -3.125E-6 -2.59259E-6 L 0.03138 -0.00347 " pathEditMode="relative" rAng="0" ptsTypes="AA">
                                      <p:cBhvr>
                                        <p:cTn id="111" dur="750" fill="hold"/>
                                        <p:tgtEl>
                                          <p:spTgt spid="38"/>
                                        </p:tgtEl>
                                        <p:attrNameLst>
                                          <p:attrName>ppt_x</p:attrName>
                                          <p:attrName>ppt_y</p:attrName>
                                        </p:attrNameLst>
                                      </p:cBhvr>
                                      <p:rCtr x="1563" y="-185"/>
                                    </p:animMotion>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20" grpId="0"/>
      <p:bldP spid="20" grpId="1"/>
      <p:bldP spid="21" grpId="0"/>
      <p:bldP spid="21" grpId="1"/>
      <p:bldP spid="22" grpId="0"/>
      <p:bldP spid="22" grpId="1"/>
      <p:bldP spid="27" grpId="0"/>
      <p:bldP spid="28" grpId="0"/>
      <p:bldP spid="28" grpId="1"/>
      <p:bldP spid="31" grpId="0"/>
      <p:bldP spid="31" grpId="1"/>
      <p:bldP spid="32" grpId="0"/>
      <p:bldP spid="32" grpId="1"/>
      <p:bldP spid="33" grpId="0"/>
      <p:bldP spid="3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74468" y="1097280"/>
            <a:ext cx="7443063" cy="3631763"/>
          </a:xfrm>
          <a:prstGeom prst="rect">
            <a:avLst/>
          </a:prstGeom>
          <a:noFill/>
        </p:spPr>
        <p:txBody>
          <a:bodyPr wrap="none" rtlCol="0">
            <a:spAutoFit/>
          </a:bodyPr>
          <a:lstStyle/>
          <a:p>
            <a:pPr algn="ctr"/>
            <a:r>
              <a:rPr lang="en-US" sz="11500" b="1" dirty="0" err="1" smtClean="0">
                <a:solidFill>
                  <a:srgbClr val="0000FF"/>
                </a:solidFill>
                <a:latin typeface="UTM Avo" panose="02040603050506020204" pitchFamily="18" charset="0"/>
              </a:rPr>
              <a:t>Đọc</a:t>
            </a:r>
            <a:r>
              <a:rPr lang="en-US" sz="11500" b="1" dirty="0" smtClean="0">
                <a:solidFill>
                  <a:srgbClr val="0000FF"/>
                </a:solidFill>
                <a:latin typeface="UTM Avo" panose="02040603050506020204" pitchFamily="18" charset="0"/>
              </a:rPr>
              <a:t> </a:t>
            </a:r>
            <a:r>
              <a:rPr lang="en-US" sz="11500" b="1" dirty="0" err="1" smtClean="0">
                <a:solidFill>
                  <a:srgbClr val="0000FF"/>
                </a:solidFill>
                <a:latin typeface="UTM Avo" panose="02040603050506020204" pitchFamily="18" charset="0"/>
              </a:rPr>
              <a:t>từ</a:t>
            </a:r>
            <a:r>
              <a:rPr lang="en-US" sz="11500" b="1" dirty="0" smtClean="0">
                <a:solidFill>
                  <a:srgbClr val="0000FF"/>
                </a:solidFill>
                <a:latin typeface="UTM Avo" panose="02040603050506020204" pitchFamily="18" charset="0"/>
              </a:rPr>
              <a:t> </a:t>
            </a:r>
          </a:p>
          <a:p>
            <a:pPr algn="ctr"/>
            <a:r>
              <a:rPr lang="en-US" sz="11500" b="1" dirty="0" err="1" smtClean="0">
                <a:solidFill>
                  <a:srgbClr val="0000FF"/>
                </a:solidFill>
                <a:latin typeface="UTM Avo" panose="02040603050506020204" pitchFamily="18" charset="0"/>
              </a:rPr>
              <a:t>ứng</a:t>
            </a:r>
            <a:r>
              <a:rPr lang="en-US" sz="11500" b="1" dirty="0" smtClean="0">
                <a:solidFill>
                  <a:srgbClr val="0000FF"/>
                </a:solidFill>
                <a:latin typeface="UTM Avo" panose="02040603050506020204" pitchFamily="18" charset="0"/>
              </a:rPr>
              <a:t> </a:t>
            </a:r>
            <a:r>
              <a:rPr lang="en-US" sz="11500" b="1" dirty="0" err="1" smtClean="0">
                <a:solidFill>
                  <a:srgbClr val="0000FF"/>
                </a:solidFill>
                <a:latin typeface="UTM Avo" panose="02040603050506020204" pitchFamily="18" charset="0"/>
              </a:rPr>
              <a:t>dụng</a:t>
            </a:r>
            <a:endParaRPr lang="vi-VN" sz="11500" b="1" dirty="0">
              <a:solidFill>
                <a:srgbClr val="0000FF"/>
              </a:solidFill>
            </a:endParaRPr>
          </a:p>
        </p:txBody>
      </p:sp>
    </p:spTree>
    <p:extLst>
      <p:ext uri="{BB962C8B-B14F-4D97-AF65-F5344CB8AC3E}">
        <p14:creationId xmlns:p14="http://schemas.microsoft.com/office/powerpoint/2010/main" val="4009917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754106" y="2432063"/>
            <a:ext cx="2650084"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c</a:t>
            </a:r>
            <a:r>
              <a:rPr lang="en-US" sz="4000" b="1" dirty="0" err="1" smtClean="0">
                <a:latin typeface="UTM Avo" panose="02040603050506020204" pitchFamily="18" charset="0"/>
                <a:cs typeface="Times New Roman" panose="02020603050405020304" pitchFamily="18" charset="0"/>
              </a:rPr>
              <a:t>him</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ưng</a:t>
            </a:r>
            <a:endParaRPr lang="vi-VN" sz="40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164960" y="2432063"/>
            <a:ext cx="3761878"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a:t>
            </a:r>
            <a:r>
              <a:rPr lang="en-US" sz="4000" b="1" dirty="0" err="1" smtClean="0">
                <a:latin typeface="UTM Avo" panose="02040603050506020204" pitchFamily="18" charset="0"/>
                <a:cs typeface="Times New Roman" panose="02020603050405020304" pitchFamily="18" charset="0"/>
              </a:rPr>
              <a:t>óng</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bức</a:t>
            </a:r>
            <a:endParaRPr lang="vi-VN" sz="40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842865" y="5854808"/>
            <a:ext cx="2372765"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m</a:t>
            </a:r>
            <a:r>
              <a:rPr lang="en-US" sz="4000" b="1" dirty="0" err="1" smtClean="0">
                <a:latin typeface="UTM Avo" panose="02040603050506020204" pitchFamily="18" charset="0"/>
                <a:cs typeface="Times New Roman" panose="02020603050405020304" pitchFamily="18" charset="0"/>
              </a:rPr>
              <a:t>ừng</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rỡ</a:t>
            </a:r>
            <a:endParaRPr lang="vi-VN" sz="44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8363821" y="5854546"/>
            <a:ext cx="3186953"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a:t>
            </a:r>
            <a:r>
              <a:rPr lang="en-US" sz="4000" b="1" dirty="0" err="1" smtClean="0">
                <a:latin typeface="UTM Avo" panose="02040603050506020204" pitchFamily="18" charset="0"/>
                <a:cs typeface="Times New Roman" panose="02020603050405020304" pitchFamily="18" charset="0"/>
              </a:rPr>
              <a:t>áo</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nức</a:t>
            </a:r>
            <a:endParaRPr lang="vi-VN" sz="4000" b="1" dirty="0">
              <a:latin typeface="Times New Roman" panose="02020603050405020304" pitchFamily="18" charset="0"/>
              <a:cs typeface="Times New Roman" panose="02020603050405020304" pitchFamily="18" charset="0"/>
            </a:endParaRPr>
          </a:p>
        </p:txBody>
      </p:sp>
      <p:pic>
        <p:nvPicPr>
          <p:cNvPr id="26" name="Picture 25"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ìm hiểu về chó Becgie - Giống chó thông minh và trung thành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8" name="Picture 27"/>
          <p:cNvPicPr>
            <a:picLocks noChangeAspect="1"/>
          </p:cNvPicPr>
          <p:nvPr/>
        </p:nvPicPr>
        <p:blipFill rotWithShape="1">
          <a:blip r:embed="rId3"/>
          <a:srcRect l="30211" t="18510" r="27358" b="30721"/>
          <a:stretch/>
        </p:blipFill>
        <p:spPr>
          <a:xfrm>
            <a:off x="975157" y="151211"/>
            <a:ext cx="4166343" cy="2336492"/>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 name="Picture 28"/>
          <p:cNvPicPr>
            <a:picLocks noChangeAspect="1"/>
          </p:cNvPicPr>
          <p:nvPr/>
        </p:nvPicPr>
        <p:blipFill rotWithShape="1">
          <a:blip r:embed="rId4"/>
          <a:srcRect l="26340" t="19183" r="25331" b="28702"/>
          <a:stretch/>
        </p:blipFill>
        <p:spPr>
          <a:xfrm>
            <a:off x="1020397" y="3394858"/>
            <a:ext cx="4166343" cy="2488086"/>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rotWithShape="1">
          <a:blip r:embed="rId5"/>
          <a:srcRect l="25601" t="20176" r="26178" b="29439"/>
          <a:stretch/>
        </p:blipFill>
        <p:spPr>
          <a:xfrm>
            <a:off x="7314298" y="3260362"/>
            <a:ext cx="4196404" cy="2605211"/>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 name="Picture 30"/>
          <p:cNvPicPr>
            <a:picLocks noChangeAspect="1"/>
          </p:cNvPicPr>
          <p:nvPr/>
        </p:nvPicPr>
        <p:blipFill rotWithShape="1">
          <a:blip r:embed="rId6"/>
          <a:srcRect l="29991" t="21747" r="31971" b="29215"/>
          <a:stretch/>
        </p:blipFill>
        <p:spPr>
          <a:xfrm>
            <a:off x="7303958" y="185260"/>
            <a:ext cx="4206744" cy="2302443"/>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descr="Bài ca chim ưng | Khát khao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937"/>
            <a:ext cx="12192000" cy="683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6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75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75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heel(1)">
                                      <p:cBhvr>
                                        <p:cTn id="42" dur="75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754106" y="2432063"/>
            <a:ext cx="2650084"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c</a:t>
            </a:r>
            <a:r>
              <a:rPr lang="en-US" sz="4000" b="1" dirty="0" err="1" smtClean="0">
                <a:latin typeface="UTM Avo" panose="02040603050506020204" pitchFamily="18" charset="0"/>
                <a:cs typeface="Times New Roman" panose="02020603050405020304" pitchFamily="18" charset="0"/>
              </a:rPr>
              <a:t>him</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ưng</a:t>
            </a:r>
            <a:endParaRPr lang="vi-VN" sz="40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164960" y="2432063"/>
            <a:ext cx="3761878"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a:t>
            </a:r>
            <a:r>
              <a:rPr lang="en-US" sz="4000" b="1" dirty="0" err="1" smtClean="0">
                <a:latin typeface="UTM Avo" panose="02040603050506020204" pitchFamily="18" charset="0"/>
                <a:cs typeface="Times New Roman" panose="02020603050405020304" pitchFamily="18" charset="0"/>
              </a:rPr>
              <a:t>óng</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bức</a:t>
            </a:r>
            <a:endParaRPr lang="vi-VN" sz="40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842865" y="5854808"/>
            <a:ext cx="2372765"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m</a:t>
            </a:r>
            <a:r>
              <a:rPr lang="en-US" sz="4000" b="1" dirty="0" err="1" smtClean="0">
                <a:latin typeface="UTM Avo" panose="02040603050506020204" pitchFamily="18" charset="0"/>
                <a:cs typeface="Times New Roman" panose="02020603050405020304" pitchFamily="18" charset="0"/>
              </a:rPr>
              <a:t>ừng</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rỡ</a:t>
            </a:r>
            <a:endParaRPr lang="vi-VN" sz="44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8363821" y="5854546"/>
            <a:ext cx="3186953"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a:t>
            </a:r>
            <a:r>
              <a:rPr lang="en-US" sz="4000" b="1" dirty="0" err="1" smtClean="0">
                <a:latin typeface="UTM Avo" panose="02040603050506020204" pitchFamily="18" charset="0"/>
                <a:cs typeface="Times New Roman" panose="02020603050405020304" pitchFamily="18" charset="0"/>
              </a:rPr>
              <a:t>áo</a:t>
            </a:r>
            <a:r>
              <a:rPr lang="en-US" sz="4000" b="1" dirty="0" smtClean="0">
                <a:latin typeface="UTM Avo" panose="02040603050506020204" pitchFamily="18" charset="0"/>
                <a:cs typeface="Times New Roman" panose="02020603050405020304" pitchFamily="18" charset="0"/>
              </a:rPr>
              <a:t> </a:t>
            </a:r>
            <a:r>
              <a:rPr lang="en-US" sz="4000" b="1" dirty="0" err="1" smtClean="0">
                <a:latin typeface="UTM Avo" panose="02040603050506020204" pitchFamily="18" charset="0"/>
                <a:cs typeface="Times New Roman" panose="02020603050405020304" pitchFamily="18" charset="0"/>
              </a:rPr>
              <a:t>nức</a:t>
            </a:r>
            <a:endParaRPr lang="vi-VN" sz="4000" b="1" dirty="0">
              <a:latin typeface="Times New Roman" panose="02020603050405020304" pitchFamily="18" charset="0"/>
              <a:cs typeface="Times New Roman" panose="02020603050405020304" pitchFamily="18" charset="0"/>
            </a:endParaRPr>
          </a:p>
        </p:txBody>
      </p:sp>
      <p:pic>
        <p:nvPicPr>
          <p:cNvPr id="26" name="Picture 25"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ìm hiểu về chó Becgie - Giống chó thông minh và trung thành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8" name="Picture 27"/>
          <p:cNvPicPr>
            <a:picLocks noChangeAspect="1"/>
          </p:cNvPicPr>
          <p:nvPr/>
        </p:nvPicPr>
        <p:blipFill rotWithShape="1">
          <a:blip r:embed="rId3"/>
          <a:srcRect l="30211" t="18510" r="27358" b="30721"/>
          <a:stretch/>
        </p:blipFill>
        <p:spPr>
          <a:xfrm>
            <a:off x="975157" y="151211"/>
            <a:ext cx="4166343" cy="2336492"/>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 name="Picture 28"/>
          <p:cNvPicPr>
            <a:picLocks noChangeAspect="1"/>
          </p:cNvPicPr>
          <p:nvPr/>
        </p:nvPicPr>
        <p:blipFill rotWithShape="1">
          <a:blip r:embed="rId4"/>
          <a:srcRect l="26340" t="19183" r="25331" b="28702"/>
          <a:stretch/>
        </p:blipFill>
        <p:spPr>
          <a:xfrm>
            <a:off x="1020397" y="3394858"/>
            <a:ext cx="4166343" cy="2488086"/>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rotWithShape="1">
          <a:blip r:embed="rId5"/>
          <a:srcRect l="25601" t="20176" r="26178" b="29439"/>
          <a:stretch/>
        </p:blipFill>
        <p:spPr>
          <a:xfrm>
            <a:off x="7314298" y="3260362"/>
            <a:ext cx="4196404" cy="2605211"/>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 name="Picture 30"/>
          <p:cNvPicPr>
            <a:picLocks noChangeAspect="1"/>
          </p:cNvPicPr>
          <p:nvPr/>
        </p:nvPicPr>
        <p:blipFill rotWithShape="1">
          <a:blip r:embed="rId6"/>
          <a:srcRect l="29991" t="21747" r="31971" b="29215"/>
          <a:stretch/>
        </p:blipFill>
        <p:spPr>
          <a:xfrm>
            <a:off x="7303958" y="185260"/>
            <a:ext cx="4206744" cy="2302443"/>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p:cNvCxnSpPr/>
          <p:nvPr/>
        </p:nvCxnSpPr>
        <p:spPr>
          <a:xfrm>
            <a:off x="3205315" y="3020291"/>
            <a:ext cx="1198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05315" y="2418582"/>
            <a:ext cx="1198875"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a:t>
            </a:r>
            <a:r>
              <a:rPr lang="en-US" sz="4000" b="1" dirty="0" err="1" smtClean="0">
                <a:solidFill>
                  <a:srgbClr val="FF0000"/>
                </a:solidFill>
                <a:latin typeface="UTM Avo" panose="02040603050506020204" pitchFamily="18" charset="0"/>
                <a:cs typeface="Times New Roman" panose="02020603050405020304" pitchFamily="18" charset="0"/>
              </a:rPr>
              <a:t>ng</a:t>
            </a:r>
            <a:endParaRPr lang="vi-VN" sz="40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a:off x="1913367" y="6476878"/>
            <a:ext cx="1517649" cy="15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30852" y="5854546"/>
            <a:ext cx="1333422"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a:t>
            </a:r>
            <a:r>
              <a:rPr lang="en-US" sz="4000" b="1" dirty="0" err="1" smtClean="0">
                <a:solidFill>
                  <a:srgbClr val="FF0000"/>
                </a:solidFill>
                <a:latin typeface="UTM Avo" panose="02040603050506020204" pitchFamily="18" charset="0"/>
                <a:cs typeface="Times New Roman" panose="02020603050405020304" pitchFamily="18" charset="0"/>
              </a:rPr>
              <a:t>ng</a:t>
            </a:r>
            <a:endParaRPr lang="vi-VN" sz="4000" b="1" dirty="0">
              <a:solidFill>
                <a:srgbClr val="FF0000"/>
              </a:solidFill>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a:off x="9759052" y="3005127"/>
            <a:ext cx="1030868" cy="15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03081" y="2432063"/>
            <a:ext cx="1333422" cy="707886"/>
          </a:xfrm>
          <a:prstGeom prst="rect">
            <a:avLst/>
          </a:prstGeom>
          <a:noFill/>
        </p:spPr>
        <p:txBody>
          <a:bodyPr wrap="square" rtlCol="0">
            <a:spAutoFit/>
          </a:bodyPr>
          <a:lstStyle/>
          <a:p>
            <a:r>
              <a:rPr lang="en-US" sz="4000" b="1" dirty="0" err="1" smtClean="0">
                <a:solidFill>
                  <a:srgbClr val="FF0000"/>
                </a:solidFill>
                <a:latin typeface="UTM Avo" panose="02040603050506020204" pitchFamily="18" charset="0"/>
                <a:cs typeface="Times New Roman" panose="02020603050405020304" pitchFamily="18" charset="0"/>
              </a:rPr>
              <a:t>ư</a:t>
            </a:r>
            <a:r>
              <a:rPr lang="en-US" sz="4000" b="1" dirty="0" err="1">
                <a:solidFill>
                  <a:srgbClr val="FF0000"/>
                </a:solidFill>
                <a:latin typeface="UTM Avo" panose="02040603050506020204" pitchFamily="18" charset="0"/>
                <a:cs typeface="Times New Roman" panose="02020603050405020304" pitchFamily="18" charset="0"/>
              </a:rPr>
              <a:t>c</a:t>
            </a:r>
            <a:endParaRPr lang="vi-VN" sz="4000" b="1" dirty="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9624069" y="6425427"/>
            <a:ext cx="1030868" cy="15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68098" y="5852363"/>
            <a:ext cx="1333422" cy="707886"/>
          </a:xfrm>
          <a:prstGeom prst="rect">
            <a:avLst/>
          </a:prstGeom>
          <a:noFill/>
        </p:spPr>
        <p:txBody>
          <a:bodyPr wrap="square" rtlCol="0">
            <a:spAutoFit/>
          </a:bodyPr>
          <a:lstStyle/>
          <a:p>
            <a:r>
              <a:rPr lang="en-US" sz="4000" b="1" dirty="0" err="1" smtClean="0">
                <a:solidFill>
                  <a:srgbClr val="FF0000"/>
                </a:solidFill>
                <a:latin typeface="UTM Avo" panose="02040603050506020204" pitchFamily="18" charset="0"/>
                <a:cs typeface="Times New Roman" panose="02020603050405020304" pitchFamily="18" charset="0"/>
              </a:rPr>
              <a:t>ư</a:t>
            </a:r>
            <a:r>
              <a:rPr lang="en-US" sz="4000" b="1" dirty="0" err="1">
                <a:solidFill>
                  <a:srgbClr val="FF0000"/>
                </a:solidFill>
                <a:latin typeface="UTM Avo" panose="02040603050506020204" pitchFamily="18" charset="0"/>
                <a:cs typeface="Times New Roman" panose="02020603050405020304" pitchFamily="18" charset="0"/>
              </a:rPr>
              <a:t>c</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08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8" grpId="0"/>
      <p:bldP spid="18" grpId="1"/>
      <p:bldP spid="18" grpId="2"/>
      <p:bldP spid="27"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TotalTime>
  <Words>207</Words>
  <Application>Microsoft Office PowerPoint</Application>
  <PresentationFormat>Widescreen</PresentationFormat>
  <Paragraphs>75</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HP001 4 hàng</vt:lpstr>
      <vt:lpstr>HP001 5 hàng</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00000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421</cp:revision>
  <dcterms:created xsi:type="dcterms:W3CDTF">2020-11-22T10:22:33Z</dcterms:created>
  <dcterms:modified xsi:type="dcterms:W3CDTF">2020-12-15T11:53:16Z</dcterms:modified>
</cp:coreProperties>
</file>