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9" r:id="rId3"/>
    <p:sldId id="300" r:id="rId4"/>
    <p:sldId id="304" r:id="rId5"/>
    <p:sldId id="301" r:id="rId6"/>
    <p:sldId id="289" r:id="rId7"/>
    <p:sldId id="283" r:id="rId8"/>
    <p:sldId id="305" r:id="rId9"/>
    <p:sldId id="291" r:id="rId10"/>
    <p:sldId id="292" r:id="rId11"/>
    <p:sldId id="293" r:id="rId12"/>
    <p:sldId id="294" r:id="rId13"/>
    <p:sldId id="295" r:id="rId14"/>
    <p:sldId id="276" r:id="rId15"/>
    <p:sldId id="277" r:id="rId16"/>
    <p:sldId id="278" r:id="rId17"/>
    <p:sldId id="279" r:id="rId18"/>
    <p:sldId id="280" r:id="rId19"/>
    <p:sldId id="306" r:id="rId20"/>
    <p:sldId id="282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4675-1C36-4C11-8A86-DC6A53BE00F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6236A-3C64-42BB-AE5E-FAA3A6C805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52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51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8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8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55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21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314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49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109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4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886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93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10A6F-42F6-4B7E-AE16-02AA8F21F335}" type="datetimeFigureOut">
              <a:rPr lang="vi-VN" smtClean="0"/>
              <a:t>16/12/2020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377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0160" y="580320"/>
            <a:ext cx="46730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70:</a:t>
            </a:r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10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1202" y="2123828"/>
            <a:ext cx="4950394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1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578" t="19485" r="21200" b="20772"/>
          <a:stretch/>
        </p:blipFill>
        <p:spPr>
          <a:xfrm>
            <a:off x="339634" y="274320"/>
            <a:ext cx="11560629" cy="635441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888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74" t="19424" r="20511" b="21017"/>
          <a:stretch/>
        </p:blipFill>
        <p:spPr>
          <a:xfrm>
            <a:off x="522514" y="88021"/>
            <a:ext cx="11299372" cy="660016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7500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612" t="18627" r="21166" b="18321"/>
          <a:stretch/>
        </p:blipFill>
        <p:spPr>
          <a:xfrm>
            <a:off x="365760" y="235130"/>
            <a:ext cx="11547566" cy="648186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92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991" t="20037" r="21407" b="21140"/>
          <a:stretch/>
        </p:blipFill>
        <p:spPr>
          <a:xfrm>
            <a:off x="548640" y="300446"/>
            <a:ext cx="11220994" cy="638490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3448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3346" y="2886349"/>
            <a:ext cx="514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2886" y="2870349"/>
            <a:ext cx="595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mi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055" y="6099123"/>
            <a:ext cx="506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9082" y="6095246"/>
            <a:ext cx="3457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2578" t="19485" r="21200" b="20772"/>
          <a:stretch/>
        </p:blipFill>
        <p:spPr>
          <a:xfrm>
            <a:off x="1416713" y="405822"/>
            <a:ext cx="3717253" cy="245440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3474" t="19424" r="20511" b="21017"/>
          <a:stretch/>
        </p:blipFill>
        <p:spPr>
          <a:xfrm>
            <a:off x="7870206" y="414375"/>
            <a:ext cx="3772455" cy="245404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2612" t="18627" r="21166" b="18321"/>
          <a:stretch/>
        </p:blipFill>
        <p:spPr>
          <a:xfrm>
            <a:off x="1364543" y="3624785"/>
            <a:ext cx="3774354" cy="248184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22991" t="20037" r="21407" b="21140"/>
          <a:stretch/>
        </p:blipFill>
        <p:spPr>
          <a:xfrm>
            <a:off x="7901738" y="3663974"/>
            <a:ext cx="3744855" cy="243127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5100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578" t="19485" r="21200" b="20772"/>
          <a:stretch/>
        </p:blipFill>
        <p:spPr>
          <a:xfrm>
            <a:off x="300446" y="118439"/>
            <a:ext cx="11430000" cy="611124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489096" y="6252642"/>
            <a:ext cx="942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94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3441" y="6201378"/>
            <a:ext cx="5915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mi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74" t="19424" r="20511" b="21017"/>
          <a:stretch/>
        </p:blipFill>
        <p:spPr>
          <a:xfrm>
            <a:off x="235131" y="222069"/>
            <a:ext cx="11652069" cy="594012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2130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6057" y="6150114"/>
            <a:ext cx="373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612" t="18627" r="21166" b="18321"/>
          <a:stretch/>
        </p:blipFill>
        <p:spPr>
          <a:xfrm>
            <a:off x="326571" y="300446"/>
            <a:ext cx="11482252" cy="584966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2172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178" y="6095245"/>
            <a:ext cx="3337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991" t="20037" r="21407" b="21140"/>
          <a:stretch/>
        </p:blipFill>
        <p:spPr>
          <a:xfrm>
            <a:off x="326571" y="235130"/>
            <a:ext cx="11560629" cy="586011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9821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93170" y="18251"/>
            <a:ext cx="384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578" t="19485" r="21200" b="20772"/>
          <a:stretch/>
        </p:blipFill>
        <p:spPr>
          <a:xfrm>
            <a:off x="989345" y="832553"/>
            <a:ext cx="4246660" cy="280395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3474" t="19424" r="20511" b="21017"/>
          <a:stretch/>
        </p:blipFill>
        <p:spPr>
          <a:xfrm>
            <a:off x="7442838" y="841105"/>
            <a:ext cx="4309724" cy="280354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612" t="18627" r="21166" b="18321"/>
          <a:stretch/>
        </p:blipFill>
        <p:spPr>
          <a:xfrm>
            <a:off x="924111" y="3881696"/>
            <a:ext cx="4311894" cy="283530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2991" t="20037" r="21407" b="21140"/>
          <a:stretch/>
        </p:blipFill>
        <p:spPr>
          <a:xfrm>
            <a:off x="7474370" y="3881696"/>
            <a:ext cx="4278192" cy="277753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Cloud 14"/>
          <p:cNvSpPr/>
          <p:nvPr/>
        </p:nvSpPr>
        <p:spPr>
          <a:xfrm>
            <a:off x="3224266" y="1672102"/>
            <a:ext cx="6768231" cy="3874445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3768088" y="2277484"/>
            <a:ext cx="5680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không?Vì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7697" y="2887502"/>
            <a:ext cx="2026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ắng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917398" y="2890256"/>
            <a:ext cx="7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24144" y="442582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21703" y="2887704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530" y="5129666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8366" y="2887661"/>
            <a:ext cx="1101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01" b="7531"/>
          <a:stretch/>
        </p:blipFill>
        <p:spPr bwMode="auto">
          <a:xfrm>
            <a:off x="9679577" y="6992"/>
            <a:ext cx="2512423" cy="43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54" y="-201697"/>
            <a:ext cx="1388646" cy="15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117566" y="4730513"/>
            <a:ext cx="1384663" cy="21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23200" y="2828019"/>
            <a:ext cx="209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ắc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83987"/>
              </p:ext>
            </p:extLst>
          </p:nvPr>
        </p:nvGraphicFramePr>
        <p:xfrm>
          <a:off x="7583334" y="4444169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421713" y="5187509"/>
            <a:ext cx="1124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92184" y="2837544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80162" y="2830951"/>
            <a:ext cx="1562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4739" y="2836246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23529" t="20982" r="48963" b="41518"/>
          <a:stretch/>
        </p:blipFill>
        <p:spPr>
          <a:xfrm>
            <a:off x="1439742" y="200555"/>
            <a:ext cx="3937247" cy="249593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52101" t="31557" r="21304" b="37122"/>
          <a:stretch/>
        </p:blipFill>
        <p:spPr>
          <a:xfrm>
            <a:off x="7046456" y="171088"/>
            <a:ext cx="3937247" cy="252540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351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04765 0.21574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1276 0.2081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4896 0.22708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3151 0.21643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9" grpId="0"/>
      <p:bldP spid="10" grpId="0"/>
      <p:bldP spid="10" grpId="1"/>
      <p:bldP spid="17" grpId="0"/>
      <p:bldP spid="19" grpId="0"/>
      <p:bldP spid="20" grpId="0"/>
      <p:bldP spid="20" grpId="1"/>
      <p:bldP spid="21" grpId="0"/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3715467" y="573273"/>
            <a:ext cx="1853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Quả táo đỏ thật to | Mamibab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57" y="-298258"/>
            <a:ext cx="1330337" cy="1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28670" y="4796589"/>
            <a:ext cx="1279782" cy="20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9742" y="550137"/>
            <a:ext cx="26805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4042" y="581769"/>
            <a:ext cx="26805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71043" y="573273"/>
            <a:ext cx="1853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274" y="3103157"/>
            <a:ext cx="2610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5467" y="3103157"/>
            <a:ext cx="1782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4042" y="3109845"/>
            <a:ext cx="2634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31578" y="3103157"/>
            <a:ext cx="18069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04569"/>
              </p:ext>
            </p:extLst>
          </p:nvPr>
        </p:nvGraphicFramePr>
        <p:xfrm>
          <a:off x="1547445" y="669213"/>
          <a:ext cx="9439424" cy="52068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>
                  <a:extLst>
                    <a:ext uri="{9D8B030D-6E8A-4147-A177-3AD203B41FA5}">
                      <a16:colId xmlns:a16="http://schemas.microsoft.com/office/drawing/2014/main" val="4191133793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13600927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50212494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2603445054"/>
                    </a:ext>
                  </a:extLst>
                </a:gridCol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m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ăng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9787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ăc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604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âng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76929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b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âc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35524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k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eng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00536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Avo"/>
                        </a:rPr>
                        <a:t>s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ec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0123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Avo"/>
                        </a:rPr>
                        <a:t>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ong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16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oc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35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7806" y="141390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98483" y="407261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7506" y="24040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̣</a:t>
            </a:r>
            <a:endParaRPr lang="vi-VN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56193" y="350229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27849" y="6692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7849" y="522969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9435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131554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321780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57147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9005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51046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94611" y="71821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măng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30050" y="1373586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hắc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35039" y="2003307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ầng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47591" y="2645584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ậc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9343" y="3288163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ẻng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21505" y="3917825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séc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98530" y="4582818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cõng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76176" y="5317597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1763169" cy="766250"/>
            <a:chOff x="-91092" y="68549"/>
            <a:chExt cx="1763169" cy="85444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600" t="51076" r="87981" b="44621"/>
            <a:stretch/>
          </p:blipFill>
          <p:spPr>
            <a:xfrm>
              <a:off x="-91092" y="68549"/>
              <a:ext cx="854440" cy="8544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9804" y="68549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26" y="5229692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317760" y="1869394"/>
            <a:ext cx="41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/>
              <a:t>˴</a:t>
            </a:r>
            <a:endParaRPr lang="vi-VN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312404" y="4697103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˜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32718" y="5380243"/>
            <a:ext cx="5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̇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12" grpId="1"/>
      <p:bldP spid="13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1"/>
      <p:bldP spid="41" grpId="1"/>
      <p:bldP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/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93417" y="652952"/>
            <a:ext cx="2462460" cy="527189"/>
            <a:chOff x="2985246" y="64456"/>
            <a:chExt cx="1479281" cy="527189"/>
          </a:xfrm>
        </p:grpSpPr>
        <p:sp>
          <p:nvSpPr>
            <p:cNvPr id="8" name="Rounded Rectangle 7"/>
            <p:cNvSpPr/>
            <p:nvPr/>
          </p:nvSpPr>
          <p:spPr>
            <a:xfrm>
              <a:off x="2985246" y="64456"/>
              <a:ext cx="1479281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8340" y="66907"/>
              <a:ext cx="1168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on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còng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04092" y="1710433"/>
            <a:ext cx="2518023" cy="531125"/>
            <a:chOff x="2968443" y="60520"/>
            <a:chExt cx="1371770" cy="531125"/>
          </a:xfrm>
        </p:grpSpPr>
        <p:sp>
          <p:nvSpPr>
            <p:cNvPr id="11" name="Rounded Rectangle 1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8443" y="60520"/>
              <a:ext cx="137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ặc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ấm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27122" y="2742694"/>
            <a:ext cx="2517939" cy="529493"/>
            <a:chOff x="3056846" y="49400"/>
            <a:chExt cx="1381955" cy="529493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05172" y="55673"/>
              <a:ext cx="1333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rạm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xăng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6750" y="4856119"/>
            <a:ext cx="2597643" cy="544425"/>
            <a:chOff x="2985246" y="64456"/>
            <a:chExt cx="1432518" cy="544425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44808" y="85661"/>
              <a:ext cx="1272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ấc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đèn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27125" y="3798788"/>
            <a:ext cx="2436678" cy="535235"/>
            <a:chOff x="2985246" y="56410"/>
            <a:chExt cx="1317813" cy="535235"/>
          </a:xfrm>
        </p:grpSpPr>
        <p:sp>
          <p:nvSpPr>
            <p:cNvPr id="23" name="Rounded Rectangle 22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7146" y="56410"/>
              <a:ext cx="1143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âng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bóng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Arrow Connector 24"/>
          <p:cNvCxnSpPr>
            <a:endCxn id="32" idx="2"/>
          </p:cNvCxnSpPr>
          <p:nvPr/>
        </p:nvCxnSpPr>
        <p:spPr>
          <a:xfrm>
            <a:off x="7353915" y="940108"/>
            <a:ext cx="1754517" cy="1426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1"/>
            <a:endCxn id="38" idx="6"/>
          </p:cNvCxnSpPr>
          <p:nvPr/>
        </p:nvCxnSpPr>
        <p:spPr>
          <a:xfrm flipH="1" flipV="1">
            <a:off x="3052606" y="1085680"/>
            <a:ext cx="1874516" cy="19206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  <a:endCxn id="34" idx="6"/>
          </p:cNvCxnSpPr>
          <p:nvPr/>
        </p:nvCxnSpPr>
        <p:spPr>
          <a:xfrm flipH="1">
            <a:off x="3252568" y="1977964"/>
            <a:ext cx="1682368" cy="37253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1"/>
            <a:endCxn id="28" idx="6"/>
          </p:cNvCxnSpPr>
          <p:nvPr/>
        </p:nvCxnSpPr>
        <p:spPr>
          <a:xfrm flipH="1" flipV="1">
            <a:off x="3095467" y="3385600"/>
            <a:ext cx="1841283" cy="1734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  <a:endCxn id="39" idx="2"/>
          </p:cNvCxnSpPr>
          <p:nvPr/>
        </p:nvCxnSpPr>
        <p:spPr>
          <a:xfrm>
            <a:off x="7363803" y="4070429"/>
            <a:ext cx="1840888" cy="16432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38701" t="23897" r="36184" b="21692"/>
          <a:stretch/>
        </p:blipFill>
        <p:spPr>
          <a:xfrm>
            <a:off x="539614" y="2370393"/>
            <a:ext cx="2555853" cy="203041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29571" t="30453" r="27746" b="21017"/>
          <a:stretch/>
        </p:blipFill>
        <p:spPr>
          <a:xfrm>
            <a:off x="9204691" y="2464893"/>
            <a:ext cx="2553178" cy="203041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l="28503" t="19547" r="27057" b="18871"/>
          <a:stretch/>
        </p:blipFill>
        <p:spPr>
          <a:xfrm>
            <a:off x="539614" y="4682013"/>
            <a:ext cx="2712954" cy="20425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27573" t="21201" r="26540" b="19608"/>
          <a:stretch/>
        </p:blipFill>
        <p:spPr>
          <a:xfrm>
            <a:off x="612066" y="65191"/>
            <a:ext cx="2440540" cy="204097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31948" t="20159" r="29295" b="19943"/>
          <a:stretch/>
        </p:blipFill>
        <p:spPr>
          <a:xfrm>
            <a:off x="9204691" y="4702765"/>
            <a:ext cx="2737729" cy="202182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/>
          <a:srcRect l="28090" t="21017" r="26333" b="16483"/>
          <a:stretch/>
        </p:blipFill>
        <p:spPr>
          <a:xfrm>
            <a:off x="9108432" y="62224"/>
            <a:ext cx="2434128" cy="204097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3" name="Group 42"/>
          <p:cNvGrpSpPr/>
          <p:nvPr/>
        </p:nvGrpSpPr>
        <p:grpSpPr>
          <a:xfrm>
            <a:off x="4958584" y="5845871"/>
            <a:ext cx="2813124" cy="544385"/>
            <a:chOff x="2985246" y="64456"/>
            <a:chExt cx="1551350" cy="544385"/>
          </a:xfrm>
        </p:grpSpPr>
        <p:sp>
          <p:nvSpPr>
            <p:cNvPr id="44" name="Rounded Rectangle 43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19376" y="85621"/>
              <a:ext cx="1317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óc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vỏ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6" name="Straight Arrow Connector 45"/>
          <p:cNvCxnSpPr>
            <a:endCxn id="33" idx="2"/>
          </p:cNvCxnSpPr>
          <p:nvPr/>
        </p:nvCxnSpPr>
        <p:spPr>
          <a:xfrm flipV="1">
            <a:off x="7363803" y="3480100"/>
            <a:ext cx="1840888" cy="2643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91541" y="1206340"/>
            <a:ext cx="6767418" cy="1793873"/>
            <a:chOff x="797278" y="2183814"/>
            <a:chExt cx="6289374" cy="1859243"/>
          </a:xfrm>
        </p:grpSpPr>
        <p:grpSp>
          <p:nvGrpSpPr>
            <p:cNvPr id="4" name="Group 3"/>
            <p:cNvGrpSpPr/>
            <p:nvPr/>
          </p:nvGrpSpPr>
          <p:grpSpPr>
            <a:xfrm>
              <a:off x="797278" y="2183814"/>
              <a:ext cx="6289374" cy="1859243"/>
              <a:chOff x="797277" y="2183814"/>
              <a:chExt cx="6538207" cy="185924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69" name="Group 68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90" name="Group 89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5" name="TextBox 54"/>
            <p:cNvSpPr txBox="1"/>
            <p:nvPr/>
          </p:nvSpPr>
          <p:spPr>
            <a:xfrm>
              <a:off x="1162097" y="2343992"/>
              <a:ext cx="3172414" cy="1277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0" b="1" dirty="0" err="1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Ǉrạm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792186" y="3474413"/>
            <a:ext cx="7093628" cy="2322230"/>
            <a:chOff x="797277" y="2183814"/>
            <a:chExt cx="5628276" cy="1859243"/>
          </a:xfrm>
        </p:grpSpPr>
        <p:grpSp>
          <p:nvGrpSpPr>
            <p:cNvPr id="112" name="Group 111"/>
            <p:cNvGrpSpPr/>
            <p:nvPr/>
          </p:nvGrpSpPr>
          <p:grpSpPr>
            <a:xfrm>
              <a:off x="797277" y="2186120"/>
              <a:ext cx="5614378" cy="1856937"/>
              <a:chOff x="759441" y="1821142"/>
              <a:chExt cx="4860282" cy="143640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28" name="Group 127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Group 129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1" name="Group 130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Group 131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3" name="Group 112"/>
            <p:cNvGrpSpPr/>
            <p:nvPr/>
          </p:nvGrpSpPr>
          <p:grpSpPr>
            <a:xfrm>
              <a:off x="5408156" y="2183814"/>
              <a:ext cx="1017397" cy="1856937"/>
              <a:chOff x="747072" y="1821142"/>
              <a:chExt cx="880745" cy="1436408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47072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6" name="Group 115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8" name="TextBox 107"/>
          <p:cNvSpPr txBox="1"/>
          <p:nvPr/>
        </p:nvSpPr>
        <p:spPr>
          <a:xfrm>
            <a:off x="4360876" y="3985963"/>
            <a:ext cx="1885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bấc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24232" y="1369911"/>
            <a:ext cx="3065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xăng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28147" y="3981229"/>
            <a:ext cx="2198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Α</a:t>
            </a:r>
            <a:r>
              <a:rPr lang="en-US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˝n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68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065" y="-73742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/>
          </a:blip>
          <a:srcRect l="9600" t="51076" r="87981" b="44621"/>
          <a:stretch/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2679" y="569426"/>
            <a:ext cx="222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rác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4338" y="1320000"/>
            <a:ext cx="55393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keng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leng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keng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rác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mau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to</a:t>
            </a: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hè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Bẩn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bẩn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5042" t="31232" r="32364" b="17606"/>
          <a:stretch/>
        </p:blipFill>
        <p:spPr>
          <a:xfrm>
            <a:off x="5773782" y="1842247"/>
            <a:ext cx="5920347" cy="478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8208" t="19302" r="32364" b="46758"/>
          <a:stretch/>
        </p:blipFill>
        <p:spPr>
          <a:xfrm>
            <a:off x="8079561" y="638096"/>
            <a:ext cx="3588443" cy="317147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90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5042" t="31232" r="32364" b="17606"/>
          <a:stretch/>
        </p:blipFill>
        <p:spPr>
          <a:xfrm>
            <a:off x="5773782" y="1842247"/>
            <a:ext cx="5920347" cy="478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8208" t="19302" r="32364" b="46758"/>
          <a:stretch/>
        </p:blipFill>
        <p:spPr>
          <a:xfrm>
            <a:off x="8079561" y="638096"/>
            <a:ext cx="3588443" cy="317147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183680" y="161592"/>
            <a:ext cx="7288274" cy="3628106"/>
          </a:xfrm>
          <a:prstGeom prst="cloudCallout">
            <a:avLst>
              <a:gd name="adj1" fmla="val 50434"/>
              <a:gd name="adj2" fmla="val 469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4246" y="664980"/>
            <a:ext cx="574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Kẻng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723" y="1495962"/>
            <a:ext cx="52140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keng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leng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keng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2597" y="2254446"/>
            <a:ext cx="52140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cạch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cạch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23352" y="-43036"/>
            <a:ext cx="5058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578" t="19485" r="21200" b="20772"/>
          <a:stretch/>
        </p:blipFill>
        <p:spPr>
          <a:xfrm>
            <a:off x="989344" y="910931"/>
            <a:ext cx="4836689" cy="280395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3474" t="19424" r="20511" b="21017"/>
          <a:stretch/>
        </p:blipFill>
        <p:spPr>
          <a:xfrm>
            <a:off x="6936377" y="919483"/>
            <a:ext cx="4816185" cy="280354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612" t="18627" r="21166" b="18321"/>
          <a:stretch/>
        </p:blipFill>
        <p:spPr>
          <a:xfrm>
            <a:off x="924110" y="3947011"/>
            <a:ext cx="4910987" cy="283530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2991" t="20037" r="21407" b="21140"/>
          <a:stretch/>
        </p:blipFill>
        <p:spPr>
          <a:xfrm>
            <a:off x="6971614" y="3947011"/>
            <a:ext cx="4780948" cy="277753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350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211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Avo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239</cp:revision>
  <dcterms:created xsi:type="dcterms:W3CDTF">2020-10-17T12:10:17Z</dcterms:created>
  <dcterms:modified xsi:type="dcterms:W3CDTF">2020-12-16T14:52:33Z</dcterms:modified>
</cp:coreProperties>
</file>