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17" r:id="rId3"/>
    <p:sldId id="318" r:id="rId4"/>
    <p:sldId id="258" r:id="rId5"/>
    <p:sldId id="260" r:id="rId6"/>
    <p:sldId id="261" r:id="rId7"/>
    <p:sldId id="262" r:id="rId8"/>
    <p:sldId id="264" r:id="rId9"/>
    <p:sldId id="314" r:id="rId10"/>
    <p:sldId id="265" r:id="rId11"/>
    <p:sldId id="266" r:id="rId12"/>
    <p:sldId id="307" r:id="rId13"/>
    <p:sldId id="308" r:id="rId14"/>
    <p:sldId id="269" r:id="rId15"/>
    <p:sldId id="270" r:id="rId16"/>
    <p:sldId id="315" r:id="rId17"/>
    <p:sldId id="296" r:id="rId18"/>
    <p:sldId id="300" r:id="rId19"/>
    <p:sldId id="274" r:id="rId20"/>
    <p:sldId id="275"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B8D"/>
    <a:srgbClr val="A34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autoAdjust="0"/>
    <p:restoredTop sz="94364" autoAdjust="0"/>
  </p:normalViewPr>
  <p:slideViewPr>
    <p:cSldViewPr snapToGrid="0">
      <p:cViewPr varScale="1">
        <p:scale>
          <a:sx n="69" d="100"/>
          <a:sy n="69"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t>14/12/2020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276893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t>14/12/2020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101661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t>14/12/2020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3345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t>14/12/2020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297610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81DA03-A8EF-418C-A0D6-80D369E83D22}" type="datetimeFigureOut">
              <a:rPr lang="vi-VN" smtClean="0"/>
              <a:t>14/12/2020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387644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F81DA03-A8EF-418C-A0D6-80D369E83D22}" type="datetimeFigureOut">
              <a:rPr lang="vi-VN" smtClean="0"/>
              <a:t>14/12/2020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396102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F81DA03-A8EF-418C-A0D6-80D369E83D22}" type="datetimeFigureOut">
              <a:rPr lang="vi-VN" smtClean="0"/>
              <a:t>14/12/2020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35142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F81DA03-A8EF-418C-A0D6-80D369E83D22}" type="datetimeFigureOut">
              <a:rPr lang="vi-VN" smtClean="0"/>
              <a:t>14/12/2020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209438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1DA03-A8EF-418C-A0D6-80D369E83D22}" type="datetimeFigureOut">
              <a:rPr lang="vi-VN" smtClean="0"/>
              <a:t>14/12/2020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420160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t>14/12/2020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282775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t>14/12/2020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412078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A03-A8EF-418C-A0D6-80D369E83D22}" type="datetimeFigureOut">
              <a:rPr lang="vi-VN" smtClean="0"/>
              <a:t>14/12/2020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136EE-06F1-473B-90C1-AF86F8C2F08D}" type="slidenum">
              <a:rPr lang="vi-VN" smtClean="0"/>
              <a:t>‹#›</a:t>
            </a:fld>
            <a:endParaRPr lang="vi-VN"/>
          </a:p>
        </p:txBody>
      </p:sp>
    </p:spTree>
    <p:extLst>
      <p:ext uri="{BB962C8B-B14F-4D97-AF65-F5344CB8AC3E}">
        <p14:creationId xmlns:p14="http://schemas.microsoft.com/office/powerpoint/2010/main" val="181494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10" Type="http://schemas.microsoft.com/office/2007/relationships/hdphoto" Target="../media/hdphoto2.wdp"/><Relationship Id="rId4" Type="http://schemas.openxmlformats.org/officeDocument/2006/relationships/audio" Target="../media/audio3.wav"/><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ọc Sinh đi Học Trên Nền Quảng Cáo đường, Nền Quảng Cáo, Nét đẹp, Đồng Cỏ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8353" y="508001"/>
            <a:ext cx="11375294" cy="1415772"/>
          </a:xfrm>
          <a:prstGeom prst="rect">
            <a:avLst/>
          </a:prstGeom>
          <a:noFill/>
        </p:spPr>
        <p:txBody>
          <a:bodyPr wrap="none" rtlCol="0">
            <a:spAutoFit/>
          </a:bodyPr>
          <a:lstStyle/>
          <a:p>
            <a:pPr algn="ctr"/>
            <a:r>
              <a:rPr lang="en-US" sz="43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CHÀO MỪNG</a:t>
            </a:r>
          </a:p>
          <a:p>
            <a:pPr algn="ctr"/>
            <a:r>
              <a:rPr lang="en-US" sz="43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QUÝ THẦY CÔ GIÁO ĐẾN DỰ GIỜ LỚP 1…</a:t>
            </a:r>
            <a:endParaRPr lang="vi-VN" sz="43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7450665" y="6273225"/>
            <a:ext cx="3053208" cy="584775"/>
          </a:xfrm>
          <a:prstGeom prst="rect">
            <a:avLst/>
          </a:prstGeom>
          <a:noFill/>
        </p:spPr>
        <p:txBody>
          <a:bodyPr wrap="none" rtlCol="0">
            <a:spAutoFit/>
          </a:bodyPr>
          <a:lstStyle/>
          <a:p>
            <a:r>
              <a:rPr lang="en-US" sz="3200" b="1" dirty="0" smtClean="0">
                <a:solidFill>
                  <a:srgbClr val="0000FF"/>
                </a:solidFill>
                <a:latin typeface="Times New Roman" panose="02020603050405020304" pitchFamily="18" charset="0"/>
                <a:cs typeface="Times New Roman" panose="02020603050405020304" pitchFamily="18" charset="0"/>
              </a:rPr>
              <a:t>GV: ……………</a:t>
            </a:r>
            <a:endParaRPr lang="vi-VN"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48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 -4.81481E-6 L 0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9106"/>
            <a:ext cx="3322983" cy="769441"/>
            <a:chOff x="134912" y="70008"/>
            <a:chExt cx="3322983" cy="769441"/>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74740" b="78516" l="9590" r="12006"/>
                      </a14:imgEffect>
                    </a14:imgLayer>
                  </a14:imgProps>
                </a:ext>
              </a:extLst>
            </a:blip>
            <a:srcRect l="9599" t="75256" r="87866" b="21465"/>
            <a:stretch/>
          </p:blipFill>
          <p:spPr>
            <a:xfrm>
              <a:off x="134912" y="218040"/>
              <a:ext cx="854440" cy="621409"/>
            </a:xfrm>
            <a:prstGeom prst="rect">
              <a:avLst/>
            </a:prstGeom>
          </p:spPr>
        </p:pic>
        <p:sp>
          <p:nvSpPr>
            <p:cNvPr id="7" name="TextBox 6"/>
            <p:cNvSpPr txBox="1"/>
            <p:nvPr/>
          </p:nvSpPr>
          <p:spPr>
            <a:xfrm>
              <a:off x="1062688" y="70008"/>
              <a:ext cx="2395207" cy="646331"/>
            </a:xfrm>
            <a:prstGeom prst="rect">
              <a:avLst/>
            </a:prstGeom>
            <a:noFill/>
          </p:spPr>
          <p:txBody>
            <a:bodyPr wrap="none" rtlCol="0">
              <a:spAutoFit/>
            </a:bodyPr>
            <a:lstStyle/>
            <a:p>
              <a:r>
                <a:rPr lang="en-US" sz="3600" b="1" dirty="0" err="1" smtClean="0">
                  <a:solidFill>
                    <a:srgbClr val="0000FF"/>
                  </a:solidFill>
                  <a:latin typeface="UTM Avo" panose="02040603050506020204" pitchFamily="18" charset="0"/>
                  <a:cs typeface="Times New Roman" panose="02020603050405020304" pitchFamily="18" charset="0"/>
                </a:rPr>
                <a:t>Tạo</a:t>
              </a:r>
              <a:r>
                <a:rPr lang="en-US" sz="3600" b="1" dirty="0" smtClean="0">
                  <a:solidFill>
                    <a:srgbClr val="0000FF"/>
                  </a:solidFill>
                  <a:latin typeface="UTM Avo" panose="02040603050506020204" pitchFamily="18" charset="0"/>
                  <a:cs typeface="Times New Roman" panose="02020603050405020304" pitchFamily="18" charset="0"/>
                </a:rPr>
                <a:t> </a:t>
              </a:r>
              <a:r>
                <a:rPr lang="en-US" sz="3600" b="1" dirty="0" err="1" smtClean="0">
                  <a:solidFill>
                    <a:srgbClr val="0000FF"/>
                  </a:solidFill>
                  <a:latin typeface="UTM Avo" panose="02040603050506020204" pitchFamily="18" charset="0"/>
                  <a:cs typeface="Times New Roman" panose="02020603050405020304" pitchFamily="18" charset="0"/>
                </a:rPr>
                <a:t>tiếng</a:t>
              </a:r>
              <a:endParaRPr lang="vi-VN" sz="3600" b="1" dirty="0">
                <a:solidFill>
                  <a:srgbClr val="0000FF"/>
                </a:solidFill>
                <a:latin typeface="Times New Roman" panose="02020603050405020304" pitchFamily="18" charset="0"/>
                <a:cs typeface="Times New Roman" panose="02020603050405020304" pitchFamily="18" charset="0"/>
              </a:endParaRPr>
            </a:p>
          </p:txBody>
        </p:sp>
      </p:grpSp>
      <p:sp>
        <p:nvSpPr>
          <p:cNvPr id="8" name="Rectangle 7"/>
          <p:cNvSpPr/>
          <p:nvPr/>
        </p:nvSpPr>
        <p:spPr>
          <a:xfrm rot="10800000" flipV="1">
            <a:off x="2035220" y="1993901"/>
            <a:ext cx="2385856" cy="830997"/>
          </a:xfrm>
          <a:prstGeom prst="rect">
            <a:avLst/>
          </a:prstGeom>
        </p:spPr>
        <p:txBody>
          <a:bodyPr wrap="square">
            <a:spAutoFit/>
          </a:bodyPr>
          <a:lstStyle/>
          <a:p>
            <a:r>
              <a:rPr lang="en-US" sz="4800" b="1" dirty="0" err="1" smtClean="0">
                <a:solidFill>
                  <a:srgbClr val="FF0000"/>
                </a:solidFill>
                <a:latin typeface="UTM Avo" panose="02040603050506020204" pitchFamily="18" charset="0"/>
                <a:cs typeface="Times New Roman" panose="02020603050405020304" pitchFamily="18" charset="0"/>
              </a:rPr>
              <a:t>sóc</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656656" y="1993901"/>
            <a:ext cx="1074243"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atin typeface="UTM Avo" panose="02040603050506020204" pitchFamily="18" charset="0"/>
                <a:cs typeface="Times New Roman" panose="02020603050405020304" pitchFamily="18" charset="0"/>
              </a:rPr>
              <a:t>s</a:t>
            </a:r>
            <a:endParaRPr lang="vi-VN" sz="4800" dirty="0">
              <a:latin typeface="Times New Roman" panose="02020603050405020304" pitchFamily="18" charset="0"/>
              <a:cs typeface="Times New Roman" panose="02020603050405020304" pitchFamily="18" charset="0"/>
            </a:endParaRPr>
          </a:p>
        </p:txBody>
      </p:sp>
      <p:sp>
        <p:nvSpPr>
          <p:cNvPr id="10" name="Rectangle 9"/>
          <p:cNvSpPr/>
          <p:nvPr/>
        </p:nvSpPr>
        <p:spPr>
          <a:xfrm>
            <a:off x="5350545" y="1993901"/>
            <a:ext cx="1659804"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smtClean="0">
                <a:latin typeface="UTM Avo" panose="02040603050506020204" pitchFamily="18" charset="0"/>
                <a:cs typeface="Times New Roman" panose="02020603050405020304" pitchFamily="18" charset="0"/>
              </a:rPr>
              <a:t>oc</a:t>
            </a:r>
            <a:endParaRPr lang="vi-VN" sz="4800" dirty="0">
              <a:latin typeface="Times New Roman" panose="02020603050405020304" pitchFamily="18" charset="0"/>
              <a:cs typeface="Times New Roman" panose="02020603050405020304" pitchFamily="18" charset="0"/>
            </a:endParaRPr>
          </a:p>
        </p:txBody>
      </p:sp>
      <p:cxnSp>
        <p:nvCxnSpPr>
          <p:cNvPr id="11" name="Straight Connector 10"/>
          <p:cNvCxnSpPr>
            <a:stCxn id="9" idx="3"/>
            <a:endCxn id="10" idx="1"/>
          </p:cNvCxnSpPr>
          <p:nvPr/>
        </p:nvCxnSpPr>
        <p:spPr>
          <a:xfrm>
            <a:off x="4730899" y="2373812"/>
            <a:ext cx="619646"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9497216" y="1993901"/>
            <a:ext cx="2056872"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smtClean="0">
                <a:latin typeface="UTM Avo" panose="02040603050506020204" pitchFamily="18" charset="0"/>
                <a:cs typeface="Times New Roman" panose="02020603050405020304" pitchFamily="18" charset="0"/>
              </a:rPr>
              <a:t>sóc</a:t>
            </a:r>
            <a:endParaRPr lang="vi-VN" sz="48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8781097" y="2373811"/>
            <a:ext cx="710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6" descr="Ghim của Nguyenthile trên 长草颜团子 Budding Pop | Đang yêu, Mèo kitty, Mèo c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88042" y="456247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42304" y="3433905"/>
            <a:ext cx="5068539" cy="830997"/>
          </a:xfrm>
          <a:prstGeom prst="rect">
            <a:avLst/>
          </a:prstGeom>
          <a:noFill/>
        </p:spPr>
        <p:txBody>
          <a:bodyPr wrap="square" rtlCol="0">
            <a:spAutoFit/>
          </a:bodyPr>
          <a:lstStyle/>
          <a:p>
            <a:r>
              <a:rPr lang="en-US" sz="4800" b="1" dirty="0">
                <a:latin typeface="UTM Avo" panose="02040603050506020204" pitchFamily="18" charset="0"/>
                <a:cs typeface="Times New Roman" panose="02020603050405020304" pitchFamily="18" charset="0"/>
              </a:rPr>
              <a:t>c</a:t>
            </a:r>
            <a:r>
              <a:rPr lang="en-US" sz="4800" b="1" dirty="0" smtClean="0">
                <a:latin typeface="UTM Avo" panose="02040603050506020204" pitchFamily="18" charset="0"/>
                <a:cs typeface="Times New Roman" panose="02020603050405020304" pitchFamily="18" charset="0"/>
              </a:rPr>
              <a:t>on </a:t>
            </a:r>
            <a:r>
              <a:rPr lang="en-US" sz="4800" b="1" dirty="0" err="1" smtClean="0">
                <a:solidFill>
                  <a:srgbClr val="FF0000"/>
                </a:solidFill>
                <a:latin typeface="UTM Avo" panose="02040603050506020204" pitchFamily="18" charset="0"/>
                <a:cs typeface="Times New Roman" panose="02020603050405020304" pitchFamily="18" charset="0"/>
              </a:rPr>
              <a:t>sóc</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677913" y="1993901"/>
            <a:ext cx="1074243"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sz="4800" dirty="0">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7058267" y="2373811"/>
            <a:ext cx="619646" cy="0"/>
          </a:xfrm>
          <a:prstGeom prst="line">
            <a:avLst/>
          </a:prstGeom>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8070013" y="2107391"/>
            <a:ext cx="356188" cy="707886"/>
          </a:xfrm>
          <a:prstGeom prst="rect">
            <a:avLst/>
          </a:prstGeom>
          <a:noFill/>
        </p:spPr>
        <p:txBody>
          <a:bodyPr wrap="none" rtlCol="0">
            <a:spAutoFit/>
          </a:bodyPr>
          <a:lstStyle/>
          <a:p>
            <a:r>
              <a:rPr lang="vi-VN" sz="4000" dirty="0" smtClean="0"/>
              <a:t>´</a:t>
            </a:r>
            <a:endParaRPr lang="vi-VN" sz="4000" dirty="0"/>
          </a:p>
        </p:txBody>
      </p:sp>
    </p:spTree>
    <p:extLst>
      <p:ext uri="{BB962C8B-B14F-4D97-AF65-F5344CB8AC3E}">
        <p14:creationId xmlns:p14="http://schemas.microsoft.com/office/powerpoint/2010/main" val="39949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TextBox 23"/>
          <p:cNvSpPr txBox="1"/>
          <p:nvPr/>
        </p:nvSpPr>
        <p:spPr>
          <a:xfrm>
            <a:off x="3492370" y="1097280"/>
            <a:ext cx="5207259" cy="3154710"/>
          </a:xfrm>
          <a:prstGeom prst="rect">
            <a:avLst/>
          </a:prstGeom>
          <a:noFill/>
        </p:spPr>
        <p:txBody>
          <a:bodyPr wrap="none" rtlCol="0">
            <a:spAutoFit/>
          </a:bodyPr>
          <a:lstStyle/>
          <a:p>
            <a:pPr algn="ctr"/>
            <a:r>
              <a:rPr lang="en-US" sz="19900" b="1" dirty="0" err="1" smtClean="0">
                <a:solidFill>
                  <a:srgbClr val="0000FF"/>
                </a:solidFill>
                <a:latin typeface="UTM Avo" panose="02040603050506020204" pitchFamily="18" charset="0"/>
              </a:rPr>
              <a:t>Viết</a:t>
            </a:r>
            <a:endParaRPr lang="vi-VN" sz="19900" b="1" dirty="0">
              <a:solidFill>
                <a:srgbClr val="0000FF"/>
              </a:solidFill>
            </a:endParaRPr>
          </a:p>
        </p:txBody>
      </p:sp>
    </p:spTree>
    <p:extLst>
      <p:ext uri="{BB962C8B-B14F-4D97-AF65-F5344CB8AC3E}">
        <p14:creationId xmlns:p14="http://schemas.microsoft.com/office/powerpoint/2010/main" val="107356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427279" y="846621"/>
            <a:ext cx="7547285" cy="5342634"/>
            <a:chOff x="224676" y="630817"/>
            <a:chExt cx="7232891" cy="5342634"/>
          </a:xfrm>
        </p:grpSpPr>
        <p:grpSp>
          <p:nvGrpSpPr>
            <p:cNvPr id="35" name="Group 34"/>
            <p:cNvGrpSpPr/>
            <p:nvPr/>
          </p:nvGrpSpPr>
          <p:grpSpPr>
            <a:xfrm>
              <a:off x="3069043" y="630817"/>
              <a:ext cx="4388524" cy="5342634"/>
              <a:chOff x="3775165" y="598807"/>
              <a:chExt cx="4513066" cy="5342634"/>
            </a:xfrm>
          </p:grpSpPr>
          <p:grpSp>
            <p:nvGrpSpPr>
              <p:cNvPr id="46" name="Group 45"/>
              <p:cNvGrpSpPr/>
              <p:nvPr/>
            </p:nvGrpSpPr>
            <p:grpSpPr>
              <a:xfrm>
                <a:off x="3775165" y="598807"/>
                <a:ext cx="1593518" cy="5342634"/>
                <a:chOff x="9031566" y="1187554"/>
                <a:chExt cx="1593518" cy="5342634"/>
              </a:xfrm>
            </p:grpSpPr>
            <p:pic>
              <p:nvPicPr>
                <p:cNvPr id="53" name="Picture 52"/>
                <p:cNvPicPr>
                  <a:picLocks noChangeAspect="1"/>
                </p:cNvPicPr>
                <p:nvPr/>
              </p:nvPicPr>
              <p:blipFill rotWithShape="1">
                <a:blip r:embed="rId2"/>
                <a:srcRect l="41349" t="39665" r="48607" b="25263"/>
                <a:stretch/>
              </p:blipFill>
              <p:spPr>
                <a:xfrm>
                  <a:off x="9044630" y="1187554"/>
                  <a:ext cx="1580454" cy="3131280"/>
                </a:xfrm>
                <a:prstGeom prst="rect">
                  <a:avLst/>
                </a:prstGeom>
              </p:spPr>
            </p:pic>
            <p:pic>
              <p:nvPicPr>
                <p:cNvPr id="54" name="Picture 53"/>
                <p:cNvPicPr>
                  <a:picLocks noChangeAspect="1"/>
                </p:cNvPicPr>
                <p:nvPr/>
              </p:nvPicPr>
              <p:blipFill rotWithShape="1">
                <a:blip r:embed="rId2"/>
                <a:srcRect l="41288" t="40463" r="48751" b="34105"/>
                <a:stretch/>
              </p:blipFill>
              <p:spPr>
                <a:xfrm>
                  <a:off x="9031566" y="4259555"/>
                  <a:ext cx="1567391" cy="2270633"/>
                </a:xfrm>
                <a:prstGeom prst="rect">
                  <a:avLst/>
                </a:prstGeom>
              </p:spPr>
            </p:pic>
          </p:grpSp>
          <p:grpSp>
            <p:nvGrpSpPr>
              <p:cNvPr id="47" name="Group 46"/>
              <p:cNvGrpSpPr/>
              <p:nvPr/>
            </p:nvGrpSpPr>
            <p:grpSpPr>
              <a:xfrm>
                <a:off x="4562405" y="598807"/>
                <a:ext cx="3725826" cy="5342634"/>
                <a:chOff x="6899258" y="1187554"/>
                <a:chExt cx="3725826" cy="5342634"/>
              </a:xfrm>
            </p:grpSpPr>
            <p:pic>
              <p:nvPicPr>
                <p:cNvPr id="48" name="Picture 47"/>
                <p:cNvPicPr>
                  <a:picLocks noChangeAspect="1"/>
                </p:cNvPicPr>
                <p:nvPr/>
              </p:nvPicPr>
              <p:blipFill rotWithShape="1">
                <a:blip r:embed="rId2"/>
                <a:srcRect l="27738" t="39665" r="48607" b="25263"/>
                <a:stretch/>
              </p:blipFill>
              <p:spPr>
                <a:xfrm>
                  <a:off x="6902854" y="1187554"/>
                  <a:ext cx="3722230" cy="3131280"/>
                </a:xfrm>
                <a:prstGeom prst="rect">
                  <a:avLst/>
                </a:prstGeom>
              </p:spPr>
            </p:pic>
            <p:pic>
              <p:nvPicPr>
                <p:cNvPr id="49" name="Picture 48"/>
                <p:cNvPicPr>
                  <a:picLocks noChangeAspect="1"/>
                </p:cNvPicPr>
                <p:nvPr/>
              </p:nvPicPr>
              <p:blipFill rotWithShape="1">
                <a:blip r:embed="rId2"/>
                <a:srcRect l="27738" t="40463" r="48751" b="34105"/>
                <a:stretch/>
              </p:blipFill>
              <p:spPr>
                <a:xfrm>
                  <a:off x="6899258" y="4259555"/>
                  <a:ext cx="3699700" cy="2270633"/>
                </a:xfrm>
                <a:prstGeom prst="rect">
                  <a:avLst/>
                </a:prstGeom>
              </p:spPr>
            </p:pic>
          </p:grpSp>
        </p:grpSp>
        <p:grpSp>
          <p:nvGrpSpPr>
            <p:cNvPr id="36" name="Group 35"/>
            <p:cNvGrpSpPr/>
            <p:nvPr/>
          </p:nvGrpSpPr>
          <p:grpSpPr>
            <a:xfrm>
              <a:off x="224676" y="630817"/>
              <a:ext cx="5761892" cy="5342634"/>
              <a:chOff x="3749058" y="1013985"/>
              <a:chExt cx="5925409" cy="5342634"/>
            </a:xfrm>
          </p:grpSpPr>
          <p:pic>
            <p:nvPicPr>
              <p:cNvPr id="37" name="Picture 36"/>
              <p:cNvPicPr>
                <a:picLocks noChangeAspect="1"/>
              </p:cNvPicPr>
              <p:nvPr/>
            </p:nvPicPr>
            <p:blipFill rotWithShape="1">
              <a:blip r:embed="rId2"/>
              <a:srcRect l="41349" t="39665" r="48992" b="25263"/>
              <a:stretch/>
            </p:blipFill>
            <p:spPr>
              <a:xfrm>
                <a:off x="8154632" y="1013985"/>
                <a:ext cx="1519834" cy="3131280"/>
              </a:xfrm>
              <a:prstGeom prst="rect">
                <a:avLst/>
              </a:prstGeom>
            </p:spPr>
          </p:pic>
          <p:pic>
            <p:nvPicPr>
              <p:cNvPr id="38" name="Picture 37"/>
              <p:cNvPicPr>
                <a:picLocks noChangeAspect="1"/>
              </p:cNvPicPr>
              <p:nvPr/>
            </p:nvPicPr>
            <p:blipFill rotWithShape="1">
              <a:blip r:embed="rId2"/>
              <a:srcRect l="41288" t="40463" r="48970" b="34105"/>
              <a:stretch/>
            </p:blipFill>
            <p:spPr>
              <a:xfrm>
                <a:off x="8141569" y="4085986"/>
                <a:ext cx="1532898" cy="2270633"/>
              </a:xfrm>
              <a:prstGeom prst="rect">
                <a:avLst/>
              </a:prstGeom>
            </p:spPr>
          </p:pic>
          <p:grpSp>
            <p:nvGrpSpPr>
              <p:cNvPr id="39" name="Group 38"/>
              <p:cNvGrpSpPr/>
              <p:nvPr/>
            </p:nvGrpSpPr>
            <p:grpSpPr>
              <a:xfrm>
                <a:off x="3749058" y="1013985"/>
                <a:ext cx="4513066" cy="5342634"/>
                <a:chOff x="3775165" y="598807"/>
                <a:chExt cx="4513066" cy="5342634"/>
              </a:xfrm>
            </p:grpSpPr>
            <p:grpSp>
              <p:nvGrpSpPr>
                <p:cNvPr id="40" name="Group 39"/>
                <p:cNvGrpSpPr/>
                <p:nvPr/>
              </p:nvGrpSpPr>
              <p:grpSpPr>
                <a:xfrm>
                  <a:off x="3775165" y="598807"/>
                  <a:ext cx="1593518" cy="5342634"/>
                  <a:chOff x="9031566" y="1187554"/>
                  <a:chExt cx="1593518" cy="5342634"/>
                </a:xfrm>
              </p:grpSpPr>
              <p:pic>
                <p:nvPicPr>
                  <p:cNvPr id="44" name="Picture 43"/>
                  <p:cNvPicPr>
                    <a:picLocks noChangeAspect="1"/>
                  </p:cNvPicPr>
                  <p:nvPr/>
                </p:nvPicPr>
                <p:blipFill rotWithShape="1">
                  <a:blip r:embed="rId2"/>
                  <a:srcRect l="41349" t="39665" r="48607" b="25263"/>
                  <a:stretch/>
                </p:blipFill>
                <p:spPr>
                  <a:xfrm>
                    <a:off x="9044630" y="1187554"/>
                    <a:ext cx="1580454" cy="3131280"/>
                  </a:xfrm>
                  <a:prstGeom prst="rect">
                    <a:avLst/>
                  </a:prstGeom>
                </p:spPr>
              </p:pic>
              <p:pic>
                <p:nvPicPr>
                  <p:cNvPr id="45" name="Picture 44"/>
                  <p:cNvPicPr>
                    <a:picLocks noChangeAspect="1"/>
                  </p:cNvPicPr>
                  <p:nvPr/>
                </p:nvPicPr>
                <p:blipFill rotWithShape="1">
                  <a:blip r:embed="rId2"/>
                  <a:srcRect l="41288" t="40463" r="48751" b="34105"/>
                  <a:stretch/>
                </p:blipFill>
                <p:spPr>
                  <a:xfrm>
                    <a:off x="9031566" y="4259555"/>
                    <a:ext cx="1567391" cy="2270633"/>
                  </a:xfrm>
                  <a:prstGeom prst="rect">
                    <a:avLst/>
                  </a:prstGeom>
                </p:spPr>
              </p:pic>
            </p:grpSp>
            <p:grpSp>
              <p:nvGrpSpPr>
                <p:cNvPr id="41" name="Group 40"/>
                <p:cNvGrpSpPr/>
                <p:nvPr/>
              </p:nvGrpSpPr>
              <p:grpSpPr>
                <a:xfrm>
                  <a:off x="4562405" y="598807"/>
                  <a:ext cx="3725826" cy="5342634"/>
                  <a:chOff x="6899258" y="1187554"/>
                  <a:chExt cx="3725826" cy="5342634"/>
                </a:xfrm>
              </p:grpSpPr>
              <p:pic>
                <p:nvPicPr>
                  <p:cNvPr id="42" name="Picture 41"/>
                  <p:cNvPicPr>
                    <a:picLocks noChangeAspect="1"/>
                  </p:cNvPicPr>
                  <p:nvPr/>
                </p:nvPicPr>
                <p:blipFill rotWithShape="1">
                  <a:blip r:embed="rId2"/>
                  <a:srcRect l="27738" t="39665" r="48607" b="25263"/>
                  <a:stretch/>
                </p:blipFill>
                <p:spPr>
                  <a:xfrm>
                    <a:off x="6902854" y="1187554"/>
                    <a:ext cx="3722230" cy="3131280"/>
                  </a:xfrm>
                  <a:prstGeom prst="rect">
                    <a:avLst/>
                  </a:prstGeom>
                </p:spPr>
              </p:pic>
              <p:pic>
                <p:nvPicPr>
                  <p:cNvPr id="43" name="Picture 42"/>
                  <p:cNvPicPr>
                    <a:picLocks noChangeAspect="1"/>
                  </p:cNvPicPr>
                  <p:nvPr/>
                </p:nvPicPr>
                <p:blipFill rotWithShape="1">
                  <a:blip r:embed="rId2"/>
                  <a:srcRect l="27738" t="40463" r="48751" b="34105"/>
                  <a:stretch/>
                </p:blipFill>
                <p:spPr>
                  <a:xfrm>
                    <a:off x="6899258" y="4259555"/>
                    <a:ext cx="3699700" cy="2270633"/>
                  </a:xfrm>
                  <a:prstGeom prst="rect">
                    <a:avLst/>
                  </a:prstGeom>
                </p:spPr>
              </p:pic>
            </p:grpSp>
          </p:grpSp>
        </p:grpSp>
      </p:grpSp>
      <p:sp>
        <p:nvSpPr>
          <p:cNvPr id="62" name="TextBox 61"/>
          <p:cNvSpPr txBox="1"/>
          <p:nvPr/>
        </p:nvSpPr>
        <p:spPr>
          <a:xfrm>
            <a:off x="3633663" y="804303"/>
            <a:ext cx="5851886" cy="4616648"/>
          </a:xfrm>
          <a:prstGeom prst="rect">
            <a:avLst/>
          </a:prstGeom>
          <a:noFill/>
        </p:spPr>
        <p:txBody>
          <a:bodyPr wrap="square" rtlCol="0">
            <a:spAutoFit/>
          </a:bodyPr>
          <a:lstStyle/>
          <a:p>
            <a:r>
              <a:rPr lang="el-GR" sz="29400" dirty="0" smtClean="0">
                <a:ln>
                  <a:solidFill>
                    <a:schemeClr val="bg1">
                      <a:lumMod val="85000"/>
                    </a:schemeClr>
                  </a:solidFill>
                </a:ln>
                <a:solidFill>
                  <a:schemeClr val="bg1">
                    <a:lumMod val="75000"/>
                  </a:schemeClr>
                </a:solidFill>
                <a:latin typeface="HP001 4 hàng" panose="020B0603050302020204" pitchFamily="34" charset="-93"/>
              </a:rPr>
              <a:t>Ϊ</a:t>
            </a:r>
            <a:r>
              <a:rPr lang="vi-VN" sz="29400" dirty="0" smtClean="0">
                <a:ln>
                  <a:solidFill>
                    <a:schemeClr val="bg1">
                      <a:lumMod val="85000"/>
                    </a:schemeClr>
                  </a:solidFill>
                </a:ln>
                <a:solidFill>
                  <a:schemeClr val="bg1">
                    <a:lumMod val="75000"/>
                  </a:schemeClr>
                </a:solidFill>
                <a:latin typeface="HP001 4 hàng" panose="020B0603050302020204" pitchFamily="34" charset="-93"/>
              </a:rPr>
              <a:t>Ƒ</a:t>
            </a:r>
            <a:endParaRPr lang="vi-VN" sz="29400" dirty="0">
              <a:ln>
                <a:solidFill>
                  <a:schemeClr val="bg1">
                    <a:lumMod val="85000"/>
                  </a:schemeClr>
                </a:solidFill>
              </a:ln>
              <a:solidFill>
                <a:schemeClr val="bg1">
                  <a:lumMod val="75000"/>
                </a:schemeClr>
              </a:solidFill>
            </a:endParaRPr>
          </a:p>
        </p:txBody>
      </p:sp>
      <p:sp>
        <p:nvSpPr>
          <p:cNvPr id="24" name="Freeform 23"/>
          <p:cNvSpPr/>
          <p:nvPr/>
        </p:nvSpPr>
        <p:spPr>
          <a:xfrm>
            <a:off x="7585152" y="2455007"/>
            <a:ext cx="582120" cy="128892"/>
          </a:xfrm>
          <a:custGeom>
            <a:avLst/>
            <a:gdLst>
              <a:gd name="connsiteX0" fmla="*/ 559633 w 559633"/>
              <a:gd name="connsiteY0" fmla="*/ 109532 h 109532"/>
              <a:gd name="connsiteX1" fmla="*/ 442210 w 559633"/>
              <a:gd name="connsiteY1" fmla="*/ 29584 h 109532"/>
              <a:gd name="connsiteX2" fmla="*/ 234846 w 559633"/>
              <a:gd name="connsiteY2" fmla="*/ 2102 h 109532"/>
              <a:gd name="connsiteX3" fmla="*/ 0 w 559633"/>
              <a:gd name="connsiteY3" fmla="*/ 79551 h 109532"/>
              <a:gd name="connsiteX4" fmla="*/ 0 w 559633"/>
              <a:gd name="connsiteY4" fmla="*/ 79551 h 109532"/>
              <a:gd name="connsiteX0" fmla="*/ 559633 w 559633"/>
              <a:gd name="connsiteY0" fmla="*/ 107433 h 107433"/>
              <a:gd name="connsiteX1" fmla="*/ 442210 w 559633"/>
              <a:gd name="connsiteY1" fmla="*/ 27485 h 107433"/>
              <a:gd name="connsiteX2" fmla="*/ 234846 w 559633"/>
              <a:gd name="connsiteY2" fmla="*/ 3 h 107433"/>
              <a:gd name="connsiteX3" fmla="*/ 109571 w 559633"/>
              <a:gd name="connsiteY3" fmla="*/ 26237 h 107433"/>
              <a:gd name="connsiteX4" fmla="*/ 0 w 559633"/>
              <a:gd name="connsiteY4" fmla="*/ 77452 h 107433"/>
              <a:gd name="connsiteX5" fmla="*/ 0 w 559633"/>
              <a:gd name="connsiteY5" fmla="*/ 77452 h 107433"/>
              <a:gd name="connsiteX0" fmla="*/ 559633 w 559633"/>
              <a:gd name="connsiteY0" fmla="*/ 107432 h 107432"/>
              <a:gd name="connsiteX1" fmla="*/ 442210 w 559633"/>
              <a:gd name="connsiteY1" fmla="*/ 27484 h 107432"/>
              <a:gd name="connsiteX2" fmla="*/ 234846 w 559633"/>
              <a:gd name="connsiteY2" fmla="*/ 2 h 107432"/>
              <a:gd name="connsiteX3" fmla="*/ 109571 w 559633"/>
              <a:gd name="connsiteY3" fmla="*/ 26236 h 107432"/>
              <a:gd name="connsiteX4" fmla="*/ 39617 w 559633"/>
              <a:gd name="connsiteY4" fmla="*/ 61213 h 107432"/>
              <a:gd name="connsiteX5" fmla="*/ 0 w 559633"/>
              <a:gd name="connsiteY5" fmla="*/ 77451 h 107432"/>
              <a:gd name="connsiteX6" fmla="*/ 0 w 559633"/>
              <a:gd name="connsiteY6" fmla="*/ 77451 h 107432"/>
              <a:gd name="connsiteX0" fmla="*/ 559633 w 559633"/>
              <a:gd name="connsiteY0" fmla="*/ 107432 h 107432"/>
              <a:gd name="connsiteX1" fmla="*/ 442210 w 559633"/>
              <a:gd name="connsiteY1" fmla="*/ 27484 h 107432"/>
              <a:gd name="connsiteX2" fmla="*/ 234846 w 559633"/>
              <a:gd name="connsiteY2" fmla="*/ 2 h 107432"/>
              <a:gd name="connsiteX3" fmla="*/ 109571 w 559633"/>
              <a:gd name="connsiteY3" fmla="*/ 26236 h 107432"/>
              <a:gd name="connsiteX4" fmla="*/ 37119 w 559633"/>
              <a:gd name="connsiteY4" fmla="*/ 51220 h 107432"/>
              <a:gd name="connsiteX5" fmla="*/ 0 w 559633"/>
              <a:gd name="connsiteY5" fmla="*/ 77451 h 107432"/>
              <a:gd name="connsiteX6" fmla="*/ 0 w 559633"/>
              <a:gd name="connsiteY6" fmla="*/ 77451 h 107432"/>
              <a:gd name="connsiteX0" fmla="*/ 559633 w 559633"/>
              <a:gd name="connsiteY0" fmla="*/ 107432 h 107432"/>
              <a:gd name="connsiteX1" fmla="*/ 442210 w 559633"/>
              <a:gd name="connsiteY1" fmla="*/ 27484 h 107432"/>
              <a:gd name="connsiteX2" fmla="*/ 234846 w 559633"/>
              <a:gd name="connsiteY2" fmla="*/ 2 h 107432"/>
              <a:gd name="connsiteX3" fmla="*/ 109571 w 559633"/>
              <a:gd name="connsiteY3" fmla="*/ 26236 h 107432"/>
              <a:gd name="connsiteX4" fmla="*/ 37119 w 559633"/>
              <a:gd name="connsiteY4" fmla="*/ 58715 h 107432"/>
              <a:gd name="connsiteX5" fmla="*/ 0 w 559633"/>
              <a:gd name="connsiteY5" fmla="*/ 77451 h 107432"/>
              <a:gd name="connsiteX6" fmla="*/ 0 w 559633"/>
              <a:gd name="connsiteY6" fmla="*/ 77451 h 107432"/>
              <a:gd name="connsiteX0" fmla="*/ 559633 w 559633"/>
              <a:gd name="connsiteY0" fmla="*/ 110130 h 110130"/>
              <a:gd name="connsiteX1" fmla="*/ 442210 w 559633"/>
              <a:gd name="connsiteY1" fmla="*/ 30182 h 110130"/>
              <a:gd name="connsiteX2" fmla="*/ 334424 w 559633"/>
              <a:gd name="connsiteY2" fmla="*/ 3949 h 110130"/>
              <a:gd name="connsiteX3" fmla="*/ 234846 w 559633"/>
              <a:gd name="connsiteY3" fmla="*/ 2700 h 110130"/>
              <a:gd name="connsiteX4" fmla="*/ 109571 w 559633"/>
              <a:gd name="connsiteY4" fmla="*/ 28934 h 110130"/>
              <a:gd name="connsiteX5" fmla="*/ 37119 w 559633"/>
              <a:gd name="connsiteY5" fmla="*/ 61413 h 110130"/>
              <a:gd name="connsiteX6" fmla="*/ 0 w 559633"/>
              <a:gd name="connsiteY6" fmla="*/ 80149 h 110130"/>
              <a:gd name="connsiteX7" fmla="*/ 0 w 559633"/>
              <a:gd name="connsiteY7" fmla="*/ 80149 h 110130"/>
              <a:gd name="connsiteX0" fmla="*/ 559633 w 559633"/>
              <a:gd name="connsiteY0" fmla="*/ 110130 h 110130"/>
              <a:gd name="connsiteX1" fmla="*/ 521801 w 559633"/>
              <a:gd name="connsiteY1" fmla="*/ 71405 h 110130"/>
              <a:gd name="connsiteX2" fmla="*/ 442210 w 559633"/>
              <a:gd name="connsiteY2" fmla="*/ 30182 h 110130"/>
              <a:gd name="connsiteX3" fmla="*/ 334424 w 559633"/>
              <a:gd name="connsiteY3" fmla="*/ 3949 h 110130"/>
              <a:gd name="connsiteX4" fmla="*/ 234846 w 559633"/>
              <a:gd name="connsiteY4" fmla="*/ 2700 h 110130"/>
              <a:gd name="connsiteX5" fmla="*/ 109571 w 559633"/>
              <a:gd name="connsiteY5" fmla="*/ 28934 h 110130"/>
              <a:gd name="connsiteX6" fmla="*/ 37119 w 559633"/>
              <a:gd name="connsiteY6" fmla="*/ 61413 h 110130"/>
              <a:gd name="connsiteX7" fmla="*/ 0 w 559633"/>
              <a:gd name="connsiteY7" fmla="*/ 80149 h 110130"/>
              <a:gd name="connsiteX8" fmla="*/ 0 w 559633"/>
              <a:gd name="connsiteY8" fmla="*/ 80149 h 110130"/>
              <a:gd name="connsiteX0" fmla="*/ 559633 w 559633"/>
              <a:gd name="connsiteY0" fmla="*/ 110130 h 110130"/>
              <a:gd name="connsiteX1" fmla="*/ 521801 w 559633"/>
              <a:gd name="connsiteY1" fmla="*/ 76402 h 110130"/>
              <a:gd name="connsiteX2" fmla="*/ 442210 w 559633"/>
              <a:gd name="connsiteY2" fmla="*/ 30182 h 110130"/>
              <a:gd name="connsiteX3" fmla="*/ 334424 w 559633"/>
              <a:gd name="connsiteY3" fmla="*/ 3949 h 110130"/>
              <a:gd name="connsiteX4" fmla="*/ 234846 w 559633"/>
              <a:gd name="connsiteY4" fmla="*/ 2700 h 110130"/>
              <a:gd name="connsiteX5" fmla="*/ 109571 w 559633"/>
              <a:gd name="connsiteY5" fmla="*/ 28934 h 110130"/>
              <a:gd name="connsiteX6" fmla="*/ 37119 w 559633"/>
              <a:gd name="connsiteY6" fmla="*/ 61413 h 110130"/>
              <a:gd name="connsiteX7" fmla="*/ 0 w 559633"/>
              <a:gd name="connsiteY7" fmla="*/ 80149 h 110130"/>
              <a:gd name="connsiteX8" fmla="*/ 0 w 559633"/>
              <a:gd name="connsiteY8" fmla="*/ 80149 h 110130"/>
              <a:gd name="connsiteX0" fmla="*/ 572125 w 572125"/>
              <a:gd name="connsiteY0" fmla="*/ 112628 h 112628"/>
              <a:gd name="connsiteX1" fmla="*/ 521801 w 572125"/>
              <a:gd name="connsiteY1" fmla="*/ 76402 h 112628"/>
              <a:gd name="connsiteX2" fmla="*/ 442210 w 572125"/>
              <a:gd name="connsiteY2" fmla="*/ 30182 h 112628"/>
              <a:gd name="connsiteX3" fmla="*/ 334424 w 572125"/>
              <a:gd name="connsiteY3" fmla="*/ 3949 h 112628"/>
              <a:gd name="connsiteX4" fmla="*/ 234846 w 572125"/>
              <a:gd name="connsiteY4" fmla="*/ 2700 h 112628"/>
              <a:gd name="connsiteX5" fmla="*/ 109571 w 572125"/>
              <a:gd name="connsiteY5" fmla="*/ 28934 h 112628"/>
              <a:gd name="connsiteX6" fmla="*/ 37119 w 572125"/>
              <a:gd name="connsiteY6" fmla="*/ 61413 h 112628"/>
              <a:gd name="connsiteX7" fmla="*/ 0 w 572125"/>
              <a:gd name="connsiteY7" fmla="*/ 80149 h 112628"/>
              <a:gd name="connsiteX8" fmla="*/ 0 w 572125"/>
              <a:gd name="connsiteY8" fmla="*/ 80149 h 112628"/>
              <a:gd name="connsiteX0" fmla="*/ 572125 w 572125"/>
              <a:gd name="connsiteY0" fmla="*/ 112628 h 112628"/>
              <a:gd name="connsiteX1" fmla="*/ 521801 w 572125"/>
              <a:gd name="connsiteY1" fmla="*/ 76402 h 112628"/>
              <a:gd name="connsiteX2" fmla="*/ 442210 w 572125"/>
              <a:gd name="connsiteY2" fmla="*/ 30182 h 112628"/>
              <a:gd name="connsiteX3" fmla="*/ 334424 w 572125"/>
              <a:gd name="connsiteY3" fmla="*/ 3949 h 112628"/>
              <a:gd name="connsiteX4" fmla="*/ 234846 w 572125"/>
              <a:gd name="connsiteY4" fmla="*/ 2700 h 112628"/>
              <a:gd name="connsiteX5" fmla="*/ 109571 w 572125"/>
              <a:gd name="connsiteY5" fmla="*/ 28934 h 112628"/>
              <a:gd name="connsiteX6" fmla="*/ 37119 w 572125"/>
              <a:gd name="connsiteY6" fmla="*/ 61413 h 112628"/>
              <a:gd name="connsiteX7" fmla="*/ 0 w 572125"/>
              <a:gd name="connsiteY7" fmla="*/ 80149 h 112628"/>
              <a:gd name="connsiteX8" fmla="*/ 0 w 572125"/>
              <a:gd name="connsiteY8" fmla="*/ 80149 h 112628"/>
              <a:gd name="connsiteX0" fmla="*/ 572125 w 572125"/>
              <a:gd name="connsiteY0" fmla="*/ 112628 h 112628"/>
              <a:gd name="connsiteX1" fmla="*/ 541788 w 572125"/>
              <a:gd name="connsiteY1" fmla="*/ 98887 h 112628"/>
              <a:gd name="connsiteX2" fmla="*/ 521801 w 572125"/>
              <a:gd name="connsiteY2" fmla="*/ 76402 h 112628"/>
              <a:gd name="connsiteX3" fmla="*/ 442210 w 572125"/>
              <a:gd name="connsiteY3" fmla="*/ 30182 h 112628"/>
              <a:gd name="connsiteX4" fmla="*/ 334424 w 572125"/>
              <a:gd name="connsiteY4" fmla="*/ 3949 h 112628"/>
              <a:gd name="connsiteX5" fmla="*/ 234846 w 572125"/>
              <a:gd name="connsiteY5" fmla="*/ 2700 h 112628"/>
              <a:gd name="connsiteX6" fmla="*/ 109571 w 572125"/>
              <a:gd name="connsiteY6" fmla="*/ 28934 h 112628"/>
              <a:gd name="connsiteX7" fmla="*/ 37119 w 572125"/>
              <a:gd name="connsiteY7" fmla="*/ 61413 h 112628"/>
              <a:gd name="connsiteX8" fmla="*/ 0 w 572125"/>
              <a:gd name="connsiteY8" fmla="*/ 80149 h 112628"/>
              <a:gd name="connsiteX9" fmla="*/ 0 w 572125"/>
              <a:gd name="connsiteY9" fmla="*/ 80149 h 112628"/>
              <a:gd name="connsiteX0" fmla="*/ 572125 w 572125"/>
              <a:gd name="connsiteY0" fmla="*/ 112628 h 112628"/>
              <a:gd name="connsiteX1" fmla="*/ 541788 w 572125"/>
              <a:gd name="connsiteY1" fmla="*/ 91392 h 112628"/>
              <a:gd name="connsiteX2" fmla="*/ 521801 w 572125"/>
              <a:gd name="connsiteY2" fmla="*/ 76402 h 112628"/>
              <a:gd name="connsiteX3" fmla="*/ 442210 w 572125"/>
              <a:gd name="connsiteY3" fmla="*/ 30182 h 112628"/>
              <a:gd name="connsiteX4" fmla="*/ 334424 w 572125"/>
              <a:gd name="connsiteY4" fmla="*/ 3949 h 112628"/>
              <a:gd name="connsiteX5" fmla="*/ 234846 w 572125"/>
              <a:gd name="connsiteY5" fmla="*/ 2700 h 112628"/>
              <a:gd name="connsiteX6" fmla="*/ 109571 w 572125"/>
              <a:gd name="connsiteY6" fmla="*/ 28934 h 112628"/>
              <a:gd name="connsiteX7" fmla="*/ 37119 w 572125"/>
              <a:gd name="connsiteY7" fmla="*/ 61413 h 112628"/>
              <a:gd name="connsiteX8" fmla="*/ 0 w 572125"/>
              <a:gd name="connsiteY8" fmla="*/ 80149 h 112628"/>
              <a:gd name="connsiteX9" fmla="*/ 0 w 572125"/>
              <a:gd name="connsiteY9" fmla="*/ 80149 h 112628"/>
              <a:gd name="connsiteX0" fmla="*/ 572125 w 572125"/>
              <a:gd name="connsiteY0" fmla="*/ 112628 h 113578"/>
              <a:gd name="connsiteX1" fmla="*/ 549283 w 572125"/>
              <a:gd name="connsiteY1" fmla="*/ 111379 h 113578"/>
              <a:gd name="connsiteX2" fmla="*/ 521801 w 572125"/>
              <a:gd name="connsiteY2" fmla="*/ 76402 h 113578"/>
              <a:gd name="connsiteX3" fmla="*/ 442210 w 572125"/>
              <a:gd name="connsiteY3" fmla="*/ 30182 h 113578"/>
              <a:gd name="connsiteX4" fmla="*/ 334424 w 572125"/>
              <a:gd name="connsiteY4" fmla="*/ 3949 h 113578"/>
              <a:gd name="connsiteX5" fmla="*/ 234846 w 572125"/>
              <a:gd name="connsiteY5" fmla="*/ 2700 h 113578"/>
              <a:gd name="connsiteX6" fmla="*/ 109571 w 572125"/>
              <a:gd name="connsiteY6" fmla="*/ 28934 h 113578"/>
              <a:gd name="connsiteX7" fmla="*/ 37119 w 572125"/>
              <a:gd name="connsiteY7" fmla="*/ 61413 h 113578"/>
              <a:gd name="connsiteX8" fmla="*/ 0 w 572125"/>
              <a:gd name="connsiteY8" fmla="*/ 80149 h 113578"/>
              <a:gd name="connsiteX9" fmla="*/ 0 w 572125"/>
              <a:gd name="connsiteY9" fmla="*/ 80149 h 113578"/>
              <a:gd name="connsiteX0" fmla="*/ 572125 w 572125"/>
              <a:gd name="connsiteY0" fmla="*/ 112628 h 112628"/>
              <a:gd name="connsiteX1" fmla="*/ 556778 w 572125"/>
              <a:gd name="connsiteY1" fmla="*/ 103884 h 112628"/>
              <a:gd name="connsiteX2" fmla="*/ 521801 w 572125"/>
              <a:gd name="connsiteY2" fmla="*/ 76402 h 112628"/>
              <a:gd name="connsiteX3" fmla="*/ 442210 w 572125"/>
              <a:gd name="connsiteY3" fmla="*/ 30182 h 112628"/>
              <a:gd name="connsiteX4" fmla="*/ 334424 w 572125"/>
              <a:gd name="connsiteY4" fmla="*/ 3949 h 112628"/>
              <a:gd name="connsiteX5" fmla="*/ 234846 w 572125"/>
              <a:gd name="connsiteY5" fmla="*/ 2700 h 112628"/>
              <a:gd name="connsiteX6" fmla="*/ 109571 w 572125"/>
              <a:gd name="connsiteY6" fmla="*/ 28934 h 112628"/>
              <a:gd name="connsiteX7" fmla="*/ 37119 w 572125"/>
              <a:gd name="connsiteY7" fmla="*/ 61413 h 112628"/>
              <a:gd name="connsiteX8" fmla="*/ 0 w 572125"/>
              <a:gd name="connsiteY8" fmla="*/ 80149 h 112628"/>
              <a:gd name="connsiteX9" fmla="*/ 0 w 572125"/>
              <a:gd name="connsiteY9" fmla="*/ 80149 h 112628"/>
              <a:gd name="connsiteX0" fmla="*/ 574624 w 574624"/>
              <a:gd name="connsiteY0" fmla="*/ 125120 h 125120"/>
              <a:gd name="connsiteX1" fmla="*/ 556778 w 574624"/>
              <a:gd name="connsiteY1" fmla="*/ 103884 h 125120"/>
              <a:gd name="connsiteX2" fmla="*/ 521801 w 574624"/>
              <a:gd name="connsiteY2" fmla="*/ 76402 h 125120"/>
              <a:gd name="connsiteX3" fmla="*/ 442210 w 574624"/>
              <a:gd name="connsiteY3" fmla="*/ 30182 h 125120"/>
              <a:gd name="connsiteX4" fmla="*/ 334424 w 574624"/>
              <a:gd name="connsiteY4" fmla="*/ 3949 h 125120"/>
              <a:gd name="connsiteX5" fmla="*/ 234846 w 574624"/>
              <a:gd name="connsiteY5" fmla="*/ 2700 h 125120"/>
              <a:gd name="connsiteX6" fmla="*/ 109571 w 574624"/>
              <a:gd name="connsiteY6" fmla="*/ 28934 h 125120"/>
              <a:gd name="connsiteX7" fmla="*/ 37119 w 574624"/>
              <a:gd name="connsiteY7" fmla="*/ 61413 h 125120"/>
              <a:gd name="connsiteX8" fmla="*/ 0 w 574624"/>
              <a:gd name="connsiteY8" fmla="*/ 80149 h 125120"/>
              <a:gd name="connsiteX9" fmla="*/ 0 w 574624"/>
              <a:gd name="connsiteY9" fmla="*/ 80149 h 125120"/>
              <a:gd name="connsiteX0" fmla="*/ 582120 w 582120"/>
              <a:gd name="connsiteY0" fmla="*/ 125120 h 125120"/>
              <a:gd name="connsiteX1" fmla="*/ 556778 w 582120"/>
              <a:gd name="connsiteY1" fmla="*/ 103884 h 125120"/>
              <a:gd name="connsiteX2" fmla="*/ 521801 w 582120"/>
              <a:gd name="connsiteY2" fmla="*/ 76402 h 125120"/>
              <a:gd name="connsiteX3" fmla="*/ 442210 w 582120"/>
              <a:gd name="connsiteY3" fmla="*/ 30182 h 125120"/>
              <a:gd name="connsiteX4" fmla="*/ 334424 w 582120"/>
              <a:gd name="connsiteY4" fmla="*/ 3949 h 125120"/>
              <a:gd name="connsiteX5" fmla="*/ 234846 w 582120"/>
              <a:gd name="connsiteY5" fmla="*/ 2700 h 125120"/>
              <a:gd name="connsiteX6" fmla="*/ 109571 w 582120"/>
              <a:gd name="connsiteY6" fmla="*/ 28934 h 125120"/>
              <a:gd name="connsiteX7" fmla="*/ 37119 w 582120"/>
              <a:gd name="connsiteY7" fmla="*/ 61413 h 125120"/>
              <a:gd name="connsiteX8" fmla="*/ 0 w 582120"/>
              <a:gd name="connsiteY8" fmla="*/ 80149 h 125120"/>
              <a:gd name="connsiteX9" fmla="*/ 0 w 582120"/>
              <a:gd name="connsiteY9" fmla="*/ 80149 h 125120"/>
              <a:gd name="connsiteX0" fmla="*/ 582120 w 582120"/>
              <a:gd name="connsiteY0" fmla="*/ 125120 h 125120"/>
              <a:gd name="connsiteX1" fmla="*/ 556778 w 582120"/>
              <a:gd name="connsiteY1" fmla="*/ 103884 h 125120"/>
              <a:gd name="connsiteX2" fmla="*/ 521801 w 582120"/>
              <a:gd name="connsiteY2" fmla="*/ 76402 h 125120"/>
              <a:gd name="connsiteX3" fmla="*/ 476829 w 582120"/>
              <a:gd name="connsiteY3" fmla="*/ 41425 h 125120"/>
              <a:gd name="connsiteX4" fmla="*/ 442210 w 582120"/>
              <a:gd name="connsiteY4" fmla="*/ 30182 h 125120"/>
              <a:gd name="connsiteX5" fmla="*/ 334424 w 582120"/>
              <a:gd name="connsiteY5" fmla="*/ 3949 h 125120"/>
              <a:gd name="connsiteX6" fmla="*/ 234846 w 582120"/>
              <a:gd name="connsiteY6" fmla="*/ 2700 h 125120"/>
              <a:gd name="connsiteX7" fmla="*/ 109571 w 582120"/>
              <a:gd name="connsiteY7" fmla="*/ 28934 h 125120"/>
              <a:gd name="connsiteX8" fmla="*/ 37119 w 582120"/>
              <a:gd name="connsiteY8" fmla="*/ 61413 h 125120"/>
              <a:gd name="connsiteX9" fmla="*/ 0 w 582120"/>
              <a:gd name="connsiteY9" fmla="*/ 80149 h 125120"/>
              <a:gd name="connsiteX10" fmla="*/ 0 w 582120"/>
              <a:gd name="connsiteY10" fmla="*/ 80149 h 125120"/>
              <a:gd name="connsiteX0" fmla="*/ 582120 w 582120"/>
              <a:gd name="connsiteY0" fmla="*/ 125120 h 125120"/>
              <a:gd name="connsiteX1" fmla="*/ 556778 w 582120"/>
              <a:gd name="connsiteY1" fmla="*/ 103884 h 125120"/>
              <a:gd name="connsiteX2" fmla="*/ 521801 w 582120"/>
              <a:gd name="connsiteY2" fmla="*/ 76402 h 125120"/>
              <a:gd name="connsiteX3" fmla="*/ 476829 w 582120"/>
              <a:gd name="connsiteY3" fmla="*/ 46422 h 125120"/>
              <a:gd name="connsiteX4" fmla="*/ 442210 w 582120"/>
              <a:gd name="connsiteY4" fmla="*/ 30182 h 125120"/>
              <a:gd name="connsiteX5" fmla="*/ 334424 w 582120"/>
              <a:gd name="connsiteY5" fmla="*/ 3949 h 125120"/>
              <a:gd name="connsiteX6" fmla="*/ 234846 w 582120"/>
              <a:gd name="connsiteY6" fmla="*/ 2700 h 125120"/>
              <a:gd name="connsiteX7" fmla="*/ 109571 w 582120"/>
              <a:gd name="connsiteY7" fmla="*/ 28934 h 125120"/>
              <a:gd name="connsiteX8" fmla="*/ 37119 w 582120"/>
              <a:gd name="connsiteY8" fmla="*/ 61413 h 125120"/>
              <a:gd name="connsiteX9" fmla="*/ 0 w 582120"/>
              <a:gd name="connsiteY9" fmla="*/ 80149 h 125120"/>
              <a:gd name="connsiteX10" fmla="*/ 0 w 582120"/>
              <a:gd name="connsiteY10" fmla="*/ 80149 h 125120"/>
              <a:gd name="connsiteX0" fmla="*/ 582120 w 582120"/>
              <a:gd name="connsiteY0" fmla="*/ 124569 h 124569"/>
              <a:gd name="connsiteX1" fmla="*/ 556778 w 582120"/>
              <a:gd name="connsiteY1" fmla="*/ 103333 h 124569"/>
              <a:gd name="connsiteX2" fmla="*/ 521801 w 582120"/>
              <a:gd name="connsiteY2" fmla="*/ 75851 h 124569"/>
              <a:gd name="connsiteX3" fmla="*/ 476829 w 582120"/>
              <a:gd name="connsiteY3" fmla="*/ 45871 h 124569"/>
              <a:gd name="connsiteX4" fmla="*/ 442210 w 582120"/>
              <a:gd name="connsiteY4" fmla="*/ 29631 h 124569"/>
              <a:gd name="connsiteX5" fmla="*/ 404377 w 582120"/>
              <a:gd name="connsiteY5" fmla="*/ 18389 h 124569"/>
              <a:gd name="connsiteX6" fmla="*/ 334424 w 582120"/>
              <a:gd name="connsiteY6" fmla="*/ 3398 h 124569"/>
              <a:gd name="connsiteX7" fmla="*/ 234846 w 582120"/>
              <a:gd name="connsiteY7" fmla="*/ 2149 h 124569"/>
              <a:gd name="connsiteX8" fmla="*/ 109571 w 582120"/>
              <a:gd name="connsiteY8" fmla="*/ 28383 h 124569"/>
              <a:gd name="connsiteX9" fmla="*/ 37119 w 582120"/>
              <a:gd name="connsiteY9" fmla="*/ 60862 h 124569"/>
              <a:gd name="connsiteX10" fmla="*/ 0 w 582120"/>
              <a:gd name="connsiteY10" fmla="*/ 79598 h 124569"/>
              <a:gd name="connsiteX11" fmla="*/ 0 w 582120"/>
              <a:gd name="connsiteY11" fmla="*/ 79598 h 124569"/>
              <a:gd name="connsiteX0" fmla="*/ 582120 w 582120"/>
              <a:gd name="connsiteY0" fmla="*/ 124569 h 124569"/>
              <a:gd name="connsiteX1" fmla="*/ 556778 w 582120"/>
              <a:gd name="connsiteY1" fmla="*/ 103333 h 124569"/>
              <a:gd name="connsiteX2" fmla="*/ 521801 w 582120"/>
              <a:gd name="connsiteY2" fmla="*/ 75851 h 124569"/>
              <a:gd name="connsiteX3" fmla="*/ 476829 w 582120"/>
              <a:gd name="connsiteY3" fmla="*/ 45871 h 124569"/>
              <a:gd name="connsiteX4" fmla="*/ 442210 w 582120"/>
              <a:gd name="connsiteY4" fmla="*/ 29631 h 124569"/>
              <a:gd name="connsiteX5" fmla="*/ 404377 w 582120"/>
              <a:gd name="connsiteY5" fmla="*/ 15891 h 124569"/>
              <a:gd name="connsiteX6" fmla="*/ 334424 w 582120"/>
              <a:gd name="connsiteY6" fmla="*/ 3398 h 124569"/>
              <a:gd name="connsiteX7" fmla="*/ 234846 w 582120"/>
              <a:gd name="connsiteY7" fmla="*/ 2149 h 124569"/>
              <a:gd name="connsiteX8" fmla="*/ 109571 w 582120"/>
              <a:gd name="connsiteY8" fmla="*/ 28383 h 124569"/>
              <a:gd name="connsiteX9" fmla="*/ 37119 w 582120"/>
              <a:gd name="connsiteY9" fmla="*/ 60862 h 124569"/>
              <a:gd name="connsiteX10" fmla="*/ 0 w 582120"/>
              <a:gd name="connsiteY10" fmla="*/ 79598 h 124569"/>
              <a:gd name="connsiteX11" fmla="*/ 0 w 582120"/>
              <a:gd name="connsiteY11" fmla="*/ 79598 h 124569"/>
              <a:gd name="connsiteX0" fmla="*/ 582120 w 582120"/>
              <a:gd name="connsiteY0" fmla="*/ 124569 h 124569"/>
              <a:gd name="connsiteX1" fmla="*/ 556778 w 582120"/>
              <a:gd name="connsiteY1" fmla="*/ 103333 h 124569"/>
              <a:gd name="connsiteX2" fmla="*/ 521801 w 582120"/>
              <a:gd name="connsiteY2" fmla="*/ 75851 h 124569"/>
              <a:gd name="connsiteX3" fmla="*/ 476829 w 582120"/>
              <a:gd name="connsiteY3" fmla="*/ 45871 h 124569"/>
              <a:gd name="connsiteX4" fmla="*/ 442210 w 582120"/>
              <a:gd name="connsiteY4" fmla="*/ 29631 h 124569"/>
              <a:gd name="connsiteX5" fmla="*/ 404377 w 582120"/>
              <a:gd name="connsiteY5" fmla="*/ 13393 h 124569"/>
              <a:gd name="connsiteX6" fmla="*/ 334424 w 582120"/>
              <a:gd name="connsiteY6" fmla="*/ 3398 h 124569"/>
              <a:gd name="connsiteX7" fmla="*/ 234846 w 582120"/>
              <a:gd name="connsiteY7" fmla="*/ 2149 h 124569"/>
              <a:gd name="connsiteX8" fmla="*/ 109571 w 582120"/>
              <a:gd name="connsiteY8" fmla="*/ 28383 h 124569"/>
              <a:gd name="connsiteX9" fmla="*/ 37119 w 582120"/>
              <a:gd name="connsiteY9" fmla="*/ 60862 h 124569"/>
              <a:gd name="connsiteX10" fmla="*/ 0 w 582120"/>
              <a:gd name="connsiteY10" fmla="*/ 79598 h 124569"/>
              <a:gd name="connsiteX11" fmla="*/ 0 w 582120"/>
              <a:gd name="connsiteY11" fmla="*/ 79598 h 124569"/>
              <a:gd name="connsiteX0" fmla="*/ 582120 w 582120"/>
              <a:gd name="connsiteY0" fmla="*/ 127509 h 127509"/>
              <a:gd name="connsiteX1" fmla="*/ 556778 w 582120"/>
              <a:gd name="connsiteY1" fmla="*/ 106273 h 127509"/>
              <a:gd name="connsiteX2" fmla="*/ 521801 w 582120"/>
              <a:gd name="connsiteY2" fmla="*/ 78791 h 127509"/>
              <a:gd name="connsiteX3" fmla="*/ 476829 w 582120"/>
              <a:gd name="connsiteY3" fmla="*/ 48811 h 127509"/>
              <a:gd name="connsiteX4" fmla="*/ 442210 w 582120"/>
              <a:gd name="connsiteY4" fmla="*/ 32571 h 127509"/>
              <a:gd name="connsiteX5" fmla="*/ 404377 w 582120"/>
              <a:gd name="connsiteY5" fmla="*/ 16333 h 127509"/>
              <a:gd name="connsiteX6" fmla="*/ 334424 w 582120"/>
              <a:gd name="connsiteY6" fmla="*/ 1341 h 127509"/>
              <a:gd name="connsiteX7" fmla="*/ 234846 w 582120"/>
              <a:gd name="connsiteY7" fmla="*/ 5089 h 127509"/>
              <a:gd name="connsiteX8" fmla="*/ 109571 w 582120"/>
              <a:gd name="connsiteY8" fmla="*/ 31323 h 127509"/>
              <a:gd name="connsiteX9" fmla="*/ 37119 w 582120"/>
              <a:gd name="connsiteY9" fmla="*/ 63802 h 127509"/>
              <a:gd name="connsiteX10" fmla="*/ 0 w 582120"/>
              <a:gd name="connsiteY10" fmla="*/ 82538 h 127509"/>
              <a:gd name="connsiteX11" fmla="*/ 0 w 582120"/>
              <a:gd name="connsiteY11" fmla="*/ 82538 h 127509"/>
              <a:gd name="connsiteX0" fmla="*/ 582120 w 582120"/>
              <a:gd name="connsiteY0" fmla="*/ 126899 h 126899"/>
              <a:gd name="connsiteX1" fmla="*/ 556778 w 582120"/>
              <a:gd name="connsiteY1" fmla="*/ 105663 h 126899"/>
              <a:gd name="connsiteX2" fmla="*/ 521801 w 582120"/>
              <a:gd name="connsiteY2" fmla="*/ 78181 h 126899"/>
              <a:gd name="connsiteX3" fmla="*/ 476829 w 582120"/>
              <a:gd name="connsiteY3" fmla="*/ 48201 h 126899"/>
              <a:gd name="connsiteX4" fmla="*/ 442210 w 582120"/>
              <a:gd name="connsiteY4" fmla="*/ 31961 h 126899"/>
              <a:gd name="connsiteX5" fmla="*/ 404377 w 582120"/>
              <a:gd name="connsiteY5" fmla="*/ 15723 h 126899"/>
              <a:gd name="connsiteX6" fmla="*/ 334424 w 582120"/>
              <a:gd name="connsiteY6" fmla="*/ 731 h 126899"/>
              <a:gd name="connsiteX7" fmla="*/ 234846 w 582120"/>
              <a:gd name="connsiteY7" fmla="*/ 4479 h 126899"/>
              <a:gd name="connsiteX8" fmla="*/ 207006 w 582120"/>
              <a:gd name="connsiteY8" fmla="*/ 5728 h 126899"/>
              <a:gd name="connsiteX9" fmla="*/ 109571 w 582120"/>
              <a:gd name="connsiteY9" fmla="*/ 30713 h 126899"/>
              <a:gd name="connsiteX10" fmla="*/ 37119 w 582120"/>
              <a:gd name="connsiteY10" fmla="*/ 63192 h 126899"/>
              <a:gd name="connsiteX11" fmla="*/ 0 w 582120"/>
              <a:gd name="connsiteY11" fmla="*/ 81928 h 126899"/>
              <a:gd name="connsiteX12" fmla="*/ 0 w 582120"/>
              <a:gd name="connsiteY12" fmla="*/ 81928 h 126899"/>
              <a:gd name="connsiteX0" fmla="*/ 582120 w 582120"/>
              <a:gd name="connsiteY0" fmla="*/ 129752 h 129752"/>
              <a:gd name="connsiteX1" fmla="*/ 556778 w 582120"/>
              <a:gd name="connsiteY1" fmla="*/ 108516 h 129752"/>
              <a:gd name="connsiteX2" fmla="*/ 521801 w 582120"/>
              <a:gd name="connsiteY2" fmla="*/ 81034 h 129752"/>
              <a:gd name="connsiteX3" fmla="*/ 476829 w 582120"/>
              <a:gd name="connsiteY3" fmla="*/ 51054 h 129752"/>
              <a:gd name="connsiteX4" fmla="*/ 442210 w 582120"/>
              <a:gd name="connsiteY4" fmla="*/ 34814 h 129752"/>
              <a:gd name="connsiteX5" fmla="*/ 404377 w 582120"/>
              <a:gd name="connsiteY5" fmla="*/ 18576 h 129752"/>
              <a:gd name="connsiteX6" fmla="*/ 334424 w 582120"/>
              <a:gd name="connsiteY6" fmla="*/ 3584 h 129752"/>
              <a:gd name="connsiteX7" fmla="*/ 234846 w 582120"/>
              <a:gd name="connsiteY7" fmla="*/ 7332 h 129752"/>
              <a:gd name="connsiteX8" fmla="*/ 207006 w 582120"/>
              <a:gd name="connsiteY8" fmla="*/ 1086 h 129752"/>
              <a:gd name="connsiteX9" fmla="*/ 109571 w 582120"/>
              <a:gd name="connsiteY9" fmla="*/ 33566 h 129752"/>
              <a:gd name="connsiteX10" fmla="*/ 37119 w 582120"/>
              <a:gd name="connsiteY10" fmla="*/ 66045 h 129752"/>
              <a:gd name="connsiteX11" fmla="*/ 0 w 582120"/>
              <a:gd name="connsiteY11" fmla="*/ 84781 h 129752"/>
              <a:gd name="connsiteX12" fmla="*/ 0 w 582120"/>
              <a:gd name="connsiteY12" fmla="*/ 84781 h 129752"/>
              <a:gd name="connsiteX0" fmla="*/ 582120 w 582120"/>
              <a:gd name="connsiteY0" fmla="*/ 129722 h 129722"/>
              <a:gd name="connsiteX1" fmla="*/ 556778 w 582120"/>
              <a:gd name="connsiteY1" fmla="*/ 108486 h 129722"/>
              <a:gd name="connsiteX2" fmla="*/ 521801 w 582120"/>
              <a:gd name="connsiteY2" fmla="*/ 81004 h 129722"/>
              <a:gd name="connsiteX3" fmla="*/ 476829 w 582120"/>
              <a:gd name="connsiteY3" fmla="*/ 51024 h 129722"/>
              <a:gd name="connsiteX4" fmla="*/ 442210 w 582120"/>
              <a:gd name="connsiteY4" fmla="*/ 34784 h 129722"/>
              <a:gd name="connsiteX5" fmla="*/ 404377 w 582120"/>
              <a:gd name="connsiteY5" fmla="*/ 18546 h 129722"/>
              <a:gd name="connsiteX6" fmla="*/ 334424 w 582120"/>
              <a:gd name="connsiteY6" fmla="*/ 3554 h 129722"/>
              <a:gd name="connsiteX7" fmla="*/ 269465 w 582120"/>
              <a:gd name="connsiteY7" fmla="*/ 1056 h 129722"/>
              <a:gd name="connsiteX8" fmla="*/ 234846 w 582120"/>
              <a:gd name="connsiteY8" fmla="*/ 7302 h 129722"/>
              <a:gd name="connsiteX9" fmla="*/ 207006 w 582120"/>
              <a:gd name="connsiteY9" fmla="*/ 1056 h 129722"/>
              <a:gd name="connsiteX10" fmla="*/ 109571 w 582120"/>
              <a:gd name="connsiteY10" fmla="*/ 33536 h 129722"/>
              <a:gd name="connsiteX11" fmla="*/ 37119 w 582120"/>
              <a:gd name="connsiteY11" fmla="*/ 66015 h 129722"/>
              <a:gd name="connsiteX12" fmla="*/ 0 w 582120"/>
              <a:gd name="connsiteY12" fmla="*/ 84751 h 129722"/>
              <a:gd name="connsiteX13" fmla="*/ 0 w 582120"/>
              <a:gd name="connsiteY13" fmla="*/ 84751 h 129722"/>
              <a:gd name="connsiteX0" fmla="*/ 582120 w 582120"/>
              <a:gd name="connsiteY0" fmla="*/ 128892 h 128892"/>
              <a:gd name="connsiteX1" fmla="*/ 556778 w 582120"/>
              <a:gd name="connsiteY1" fmla="*/ 107656 h 128892"/>
              <a:gd name="connsiteX2" fmla="*/ 521801 w 582120"/>
              <a:gd name="connsiteY2" fmla="*/ 80174 h 128892"/>
              <a:gd name="connsiteX3" fmla="*/ 476829 w 582120"/>
              <a:gd name="connsiteY3" fmla="*/ 50194 h 128892"/>
              <a:gd name="connsiteX4" fmla="*/ 442210 w 582120"/>
              <a:gd name="connsiteY4" fmla="*/ 33954 h 128892"/>
              <a:gd name="connsiteX5" fmla="*/ 404377 w 582120"/>
              <a:gd name="connsiteY5" fmla="*/ 17716 h 128892"/>
              <a:gd name="connsiteX6" fmla="*/ 334424 w 582120"/>
              <a:gd name="connsiteY6" fmla="*/ 2724 h 128892"/>
              <a:gd name="connsiteX7" fmla="*/ 269465 w 582120"/>
              <a:gd name="connsiteY7" fmla="*/ 226 h 128892"/>
              <a:gd name="connsiteX8" fmla="*/ 234846 w 582120"/>
              <a:gd name="connsiteY8" fmla="*/ 6472 h 128892"/>
              <a:gd name="connsiteX9" fmla="*/ 207006 w 582120"/>
              <a:gd name="connsiteY9" fmla="*/ 7722 h 128892"/>
              <a:gd name="connsiteX10" fmla="*/ 109571 w 582120"/>
              <a:gd name="connsiteY10" fmla="*/ 32706 h 128892"/>
              <a:gd name="connsiteX11" fmla="*/ 37119 w 582120"/>
              <a:gd name="connsiteY11" fmla="*/ 65185 h 128892"/>
              <a:gd name="connsiteX12" fmla="*/ 0 w 582120"/>
              <a:gd name="connsiteY12" fmla="*/ 83921 h 128892"/>
              <a:gd name="connsiteX13" fmla="*/ 0 w 582120"/>
              <a:gd name="connsiteY13" fmla="*/ 83921 h 128892"/>
              <a:gd name="connsiteX0" fmla="*/ 582120 w 582120"/>
              <a:gd name="connsiteY0" fmla="*/ 130212 h 130212"/>
              <a:gd name="connsiteX1" fmla="*/ 556778 w 582120"/>
              <a:gd name="connsiteY1" fmla="*/ 108976 h 130212"/>
              <a:gd name="connsiteX2" fmla="*/ 521801 w 582120"/>
              <a:gd name="connsiteY2" fmla="*/ 81494 h 130212"/>
              <a:gd name="connsiteX3" fmla="*/ 476829 w 582120"/>
              <a:gd name="connsiteY3" fmla="*/ 51514 h 130212"/>
              <a:gd name="connsiteX4" fmla="*/ 442210 w 582120"/>
              <a:gd name="connsiteY4" fmla="*/ 35274 h 130212"/>
              <a:gd name="connsiteX5" fmla="*/ 404377 w 582120"/>
              <a:gd name="connsiteY5" fmla="*/ 19036 h 130212"/>
              <a:gd name="connsiteX6" fmla="*/ 334424 w 582120"/>
              <a:gd name="connsiteY6" fmla="*/ 4044 h 130212"/>
              <a:gd name="connsiteX7" fmla="*/ 269465 w 582120"/>
              <a:gd name="connsiteY7" fmla="*/ 1546 h 130212"/>
              <a:gd name="connsiteX8" fmla="*/ 234846 w 582120"/>
              <a:gd name="connsiteY8" fmla="*/ 297 h 130212"/>
              <a:gd name="connsiteX9" fmla="*/ 207006 w 582120"/>
              <a:gd name="connsiteY9" fmla="*/ 9042 h 130212"/>
              <a:gd name="connsiteX10" fmla="*/ 109571 w 582120"/>
              <a:gd name="connsiteY10" fmla="*/ 34026 h 130212"/>
              <a:gd name="connsiteX11" fmla="*/ 37119 w 582120"/>
              <a:gd name="connsiteY11" fmla="*/ 66505 h 130212"/>
              <a:gd name="connsiteX12" fmla="*/ 0 w 582120"/>
              <a:gd name="connsiteY12" fmla="*/ 85241 h 130212"/>
              <a:gd name="connsiteX13" fmla="*/ 0 w 582120"/>
              <a:gd name="connsiteY13" fmla="*/ 85241 h 130212"/>
              <a:gd name="connsiteX0" fmla="*/ 582120 w 582120"/>
              <a:gd name="connsiteY0" fmla="*/ 128892 h 128892"/>
              <a:gd name="connsiteX1" fmla="*/ 556778 w 582120"/>
              <a:gd name="connsiteY1" fmla="*/ 107656 h 128892"/>
              <a:gd name="connsiteX2" fmla="*/ 521801 w 582120"/>
              <a:gd name="connsiteY2" fmla="*/ 80174 h 128892"/>
              <a:gd name="connsiteX3" fmla="*/ 476829 w 582120"/>
              <a:gd name="connsiteY3" fmla="*/ 50194 h 128892"/>
              <a:gd name="connsiteX4" fmla="*/ 442210 w 582120"/>
              <a:gd name="connsiteY4" fmla="*/ 33954 h 128892"/>
              <a:gd name="connsiteX5" fmla="*/ 404377 w 582120"/>
              <a:gd name="connsiteY5" fmla="*/ 17716 h 128892"/>
              <a:gd name="connsiteX6" fmla="*/ 334424 w 582120"/>
              <a:gd name="connsiteY6" fmla="*/ 2724 h 128892"/>
              <a:gd name="connsiteX7" fmla="*/ 269465 w 582120"/>
              <a:gd name="connsiteY7" fmla="*/ 226 h 128892"/>
              <a:gd name="connsiteX8" fmla="*/ 234846 w 582120"/>
              <a:gd name="connsiteY8" fmla="*/ 6472 h 128892"/>
              <a:gd name="connsiteX9" fmla="*/ 207006 w 582120"/>
              <a:gd name="connsiteY9" fmla="*/ 7722 h 128892"/>
              <a:gd name="connsiteX10" fmla="*/ 109571 w 582120"/>
              <a:gd name="connsiteY10" fmla="*/ 32706 h 128892"/>
              <a:gd name="connsiteX11" fmla="*/ 37119 w 582120"/>
              <a:gd name="connsiteY11" fmla="*/ 65185 h 128892"/>
              <a:gd name="connsiteX12" fmla="*/ 0 w 582120"/>
              <a:gd name="connsiteY12" fmla="*/ 83921 h 128892"/>
              <a:gd name="connsiteX13" fmla="*/ 0 w 582120"/>
              <a:gd name="connsiteY13" fmla="*/ 83921 h 128892"/>
              <a:gd name="connsiteX0" fmla="*/ 582120 w 582120"/>
              <a:gd name="connsiteY0" fmla="*/ 128892 h 128892"/>
              <a:gd name="connsiteX1" fmla="*/ 556778 w 582120"/>
              <a:gd name="connsiteY1" fmla="*/ 107656 h 128892"/>
              <a:gd name="connsiteX2" fmla="*/ 521801 w 582120"/>
              <a:gd name="connsiteY2" fmla="*/ 80174 h 128892"/>
              <a:gd name="connsiteX3" fmla="*/ 476829 w 582120"/>
              <a:gd name="connsiteY3" fmla="*/ 50194 h 128892"/>
              <a:gd name="connsiteX4" fmla="*/ 442210 w 582120"/>
              <a:gd name="connsiteY4" fmla="*/ 33954 h 128892"/>
              <a:gd name="connsiteX5" fmla="*/ 404377 w 582120"/>
              <a:gd name="connsiteY5" fmla="*/ 17716 h 128892"/>
              <a:gd name="connsiteX6" fmla="*/ 334424 w 582120"/>
              <a:gd name="connsiteY6" fmla="*/ 2724 h 128892"/>
              <a:gd name="connsiteX7" fmla="*/ 269465 w 582120"/>
              <a:gd name="connsiteY7" fmla="*/ 226 h 128892"/>
              <a:gd name="connsiteX8" fmla="*/ 229849 w 582120"/>
              <a:gd name="connsiteY8" fmla="*/ 3973 h 128892"/>
              <a:gd name="connsiteX9" fmla="*/ 207006 w 582120"/>
              <a:gd name="connsiteY9" fmla="*/ 7722 h 128892"/>
              <a:gd name="connsiteX10" fmla="*/ 109571 w 582120"/>
              <a:gd name="connsiteY10" fmla="*/ 32706 h 128892"/>
              <a:gd name="connsiteX11" fmla="*/ 37119 w 582120"/>
              <a:gd name="connsiteY11" fmla="*/ 65185 h 128892"/>
              <a:gd name="connsiteX12" fmla="*/ 0 w 582120"/>
              <a:gd name="connsiteY12" fmla="*/ 83921 h 128892"/>
              <a:gd name="connsiteX13" fmla="*/ 0 w 582120"/>
              <a:gd name="connsiteY13" fmla="*/ 83921 h 12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2120" h="128892">
                <a:moveTo>
                  <a:pt x="582120" y="128892"/>
                </a:moveTo>
                <a:cubicBezTo>
                  <a:pt x="577064" y="124936"/>
                  <a:pt x="565165" y="113694"/>
                  <a:pt x="556778" y="107656"/>
                </a:cubicBezTo>
                <a:cubicBezTo>
                  <a:pt x="548391" y="101618"/>
                  <a:pt x="535126" y="89751"/>
                  <a:pt x="521801" y="80174"/>
                </a:cubicBezTo>
                <a:cubicBezTo>
                  <a:pt x="508476" y="70597"/>
                  <a:pt x="490094" y="57897"/>
                  <a:pt x="476829" y="50194"/>
                </a:cubicBezTo>
                <a:cubicBezTo>
                  <a:pt x="463564" y="42491"/>
                  <a:pt x="454285" y="39367"/>
                  <a:pt x="442210" y="33954"/>
                </a:cubicBezTo>
                <a:cubicBezTo>
                  <a:pt x="430135" y="28541"/>
                  <a:pt x="422341" y="22088"/>
                  <a:pt x="404377" y="17716"/>
                </a:cubicBezTo>
                <a:cubicBezTo>
                  <a:pt x="386413" y="13344"/>
                  <a:pt x="356909" y="5223"/>
                  <a:pt x="334424" y="2724"/>
                </a:cubicBezTo>
                <a:cubicBezTo>
                  <a:pt x="311939" y="226"/>
                  <a:pt x="286061" y="-399"/>
                  <a:pt x="269465" y="226"/>
                </a:cubicBezTo>
                <a:cubicBezTo>
                  <a:pt x="252869" y="851"/>
                  <a:pt x="240259" y="2724"/>
                  <a:pt x="229849" y="3973"/>
                </a:cubicBezTo>
                <a:cubicBezTo>
                  <a:pt x="219439" y="5222"/>
                  <a:pt x="227885" y="3350"/>
                  <a:pt x="207006" y="7722"/>
                </a:cubicBezTo>
                <a:cubicBezTo>
                  <a:pt x="186127" y="12094"/>
                  <a:pt x="137886" y="23129"/>
                  <a:pt x="109571" y="32706"/>
                </a:cubicBezTo>
                <a:cubicBezTo>
                  <a:pt x="81256" y="42283"/>
                  <a:pt x="55381" y="56649"/>
                  <a:pt x="37119" y="65185"/>
                </a:cubicBezTo>
                <a:cubicBezTo>
                  <a:pt x="18857" y="73721"/>
                  <a:pt x="6187" y="80798"/>
                  <a:pt x="0" y="83921"/>
                </a:cubicBezTo>
                <a:lnTo>
                  <a:pt x="0" y="83921"/>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Freeform 24"/>
          <p:cNvSpPr/>
          <p:nvPr/>
        </p:nvSpPr>
        <p:spPr>
          <a:xfrm>
            <a:off x="7269680" y="2535181"/>
            <a:ext cx="325107" cy="769742"/>
          </a:xfrm>
          <a:custGeom>
            <a:avLst/>
            <a:gdLst>
              <a:gd name="connsiteX0" fmla="*/ 316340 w 316340"/>
              <a:gd name="connsiteY0" fmla="*/ 0 h 777507"/>
              <a:gd name="connsiteX1" fmla="*/ 163940 w 316340"/>
              <a:gd name="connsiteY1" fmla="*/ 142407 h 777507"/>
              <a:gd name="connsiteX2" fmla="*/ 49016 w 316340"/>
              <a:gd name="connsiteY2" fmla="*/ 364761 h 777507"/>
              <a:gd name="connsiteX3" fmla="*/ 1547 w 316340"/>
              <a:gd name="connsiteY3" fmla="*/ 577122 h 777507"/>
              <a:gd name="connsiteX4" fmla="*/ 11540 w 316340"/>
              <a:gd name="connsiteY4" fmla="*/ 762000 h 777507"/>
              <a:gd name="connsiteX5" fmla="*/ 11540 w 316340"/>
              <a:gd name="connsiteY5" fmla="*/ 754505 h 777507"/>
              <a:gd name="connsiteX0" fmla="*/ 323835 w 323835"/>
              <a:gd name="connsiteY0" fmla="*/ 0 h 780005"/>
              <a:gd name="connsiteX1" fmla="*/ 163940 w 323835"/>
              <a:gd name="connsiteY1" fmla="*/ 144905 h 780005"/>
              <a:gd name="connsiteX2" fmla="*/ 49016 w 323835"/>
              <a:gd name="connsiteY2" fmla="*/ 367259 h 780005"/>
              <a:gd name="connsiteX3" fmla="*/ 1547 w 323835"/>
              <a:gd name="connsiteY3" fmla="*/ 579620 h 780005"/>
              <a:gd name="connsiteX4" fmla="*/ 11540 w 323835"/>
              <a:gd name="connsiteY4" fmla="*/ 764498 h 780005"/>
              <a:gd name="connsiteX5" fmla="*/ 11540 w 323835"/>
              <a:gd name="connsiteY5" fmla="*/ 757003 h 780005"/>
              <a:gd name="connsiteX0" fmla="*/ 328832 w 328832"/>
              <a:gd name="connsiteY0" fmla="*/ 0 h 780005"/>
              <a:gd name="connsiteX1" fmla="*/ 163940 w 328832"/>
              <a:gd name="connsiteY1" fmla="*/ 144905 h 780005"/>
              <a:gd name="connsiteX2" fmla="*/ 49016 w 328832"/>
              <a:gd name="connsiteY2" fmla="*/ 367259 h 780005"/>
              <a:gd name="connsiteX3" fmla="*/ 1547 w 328832"/>
              <a:gd name="connsiteY3" fmla="*/ 579620 h 780005"/>
              <a:gd name="connsiteX4" fmla="*/ 11540 w 328832"/>
              <a:gd name="connsiteY4" fmla="*/ 764498 h 780005"/>
              <a:gd name="connsiteX5" fmla="*/ 11540 w 328832"/>
              <a:gd name="connsiteY5" fmla="*/ 757003 h 780005"/>
              <a:gd name="connsiteX0" fmla="*/ 323835 w 323835"/>
              <a:gd name="connsiteY0" fmla="*/ 0 h 785002"/>
              <a:gd name="connsiteX1" fmla="*/ 163940 w 323835"/>
              <a:gd name="connsiteY1" fmla="*/ 149902 h 785002"/>
              <a:gd name="connsiteX2" fmla="*/ 49016 w 323835"/>
              <a:gd name="connsiteY2" fmla="*/ 372256 h 785002"/>
              <a:gd name="connsiteX3" fmla="*/ 1547 w 323835"/>
              <a:gd name="connsiteY3" fmla="*/ 584617 h 785002"/>
              <a:gd name="connsiteX4" fmla="*/ 11540 w 323835"/>
              <a:gd name="connsiteY4" fmla="*/ 769495 h 785002"/>
              <a:gd name="connsiteX5" fmla="*/ 11540 w 323835"/>
              <a:gd name="connsiteY5" fmla="*/ 762000 h 785002"/>
              <a:gd name="connsiteX0" fmla="*/ 326333 w 326333"/>
              <a:gd name="connsiteY0" fmla="*/ 0 h 780005"/>
              <a:gd name="connsiteX1" fmla="*/ 163940 w 326333"/>
              <a:gd name="connsiteY1" fmla="*/ 144905 h 780005"/>
              <a:gd name="connsiteX2" fmla="*/ 49016 w 326333"/>
              <a:gd name="connsiteY2" fmla="*/ 367259 h 780005"/>
              <a:gd name="connsiteX3" fmla="*/ 1547 w 326333"/>
              <a:gd name="connsiteY3" fmla="*/ 579620 h 780005"/>
              <a:gd name="connsiteX4" fmla="*/ 11540 w 326333"/>
              <a:gd name="connsiteY4" fmla="*/ 764498 h 780005"/>
              <a:gd name="connsiteX5" fmla="*/ 11540 w 326333"/>
              <a:gd name="connsiteY5" fmla="*/ 757003 h 780005"/>
              <a:gd name="connsiteX0" fmla="*/ 326333 w 326333"/>
              <a:gd name="connsiteY0" fmla="*/ 0 h 780005"/>
              <a:gd name="connsiteX1" fmla="*/ 166438 w 326333"/>
              <a:gd name="connsiteY1" fmla="*/ 147404 h 780005"/>
              <a:gd name="connsiteX2" fmla="*/ 49016 w 326333"/>
              <a:gd name="connsiteY2" fmla="*/ 367259 h 780005"/>
              <a:gd name="connsiteX3" fmla="*/ 1547 w 326333"/>
              <a:gd name="connsiteY3" fmla="*/ 579620 h 780005"/>
              <a:gd name="connsiteX4" fmla="*/ 11540 w 326333"/>
              <a:gd name="connsiteY4" fmla="*/ 764498 h 780005"/>
              <a:gd name="connsiteX5" fmla="*/ 11540 w 326333"/>
              <a:gd name="connsiteY5" fmla="*/ 757003 h 780005"/>
              <a:gd name="connsiteX0" fmla="*/ 324027 w 324027"/>
              <a:gd name="connsiteY0" fmla="*/ 0 h 780005"/>
              <a:gd name="connsiteX1" fmla="*/ 164132 w 324027"/>
              <a:gd name="connsiteY1" fmla="*/ 147404 h 780005"/>
              <a:gd name="connsiteX2" fmla="*/ 46710 w 324027"/>
              <a:gd name="connsiteY2" fmla="*/ 367259 h 780005"/>
              <a:gd name="connsiteX3" fmla="*/ 1740 w 324027"/>
              <a:gd name="connsiteY3" fmla="*/ 579620 h 780005"/>
              <a:gd name="connsiteX4" fmla="*/ 9234 w 324027"/>
              <a:gd name="connsiteY4" fmla="*/ 764498 h 780005"/>
              <a:gd name="connsiteX5" fmla="*/ 9234 w 324027"/>
              <a:gd name="connsiteY5" fmla="*/ 757003 h 780005"/>
              <a:gd name="connsiteX0" fmla="*/ 325107 w 325107"/>
              <a:gd name="connsiteY0" fmla="*/ 0 h 769742"/>
              <a:gd name="connsiteX1" fmla="*/ 165212 w 325107"/>
              <a:gd name="connsiteY1" fmla="*/ 147404 h 769742"/>
              <a:gd name="connsiteX2" fmla="*/ 47790 w 325107"/>
              <a:gd name="connsiteY2" fmla="*/ 367259 h 769742"/>
              <a:gd name="connsiteX3" fmla="*/ 2820 w 325107"/>
              <a:gd name="connsiteY3" fmla="*/ 579620 h 769742"/>
              <a:gd name="connsiteX4" fmla="*/ 5318 w 325107"/>
              <a:gd name="connsiteY4" fmla="*/ 724525 h 769742"/>
              <a:gd name="connsiteX5" fmla="*/ 10314 w 325107"/>
              <a:gd name="connsiteY5" fmla="*/ 764498 h 769742"/>
              <a:gd name="connsiteX6" fmla="*/ 10314 w 325107"/>
              <a:gd name="connsiteY6" fmla="*/ 757003 h 7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07" h="769742">
                <a:moveTo>
                  <a:pt x="325107" y="0"/>
                </a:moveTo>
                <a:cubicBezTo>
                  <a:pt x="271184" y="40807"/>
                  <a:pt x="211432" y="86194"/>
                  <a:pt x="165212" y="147404"/>
                </a:cubicBezTo>
                <a:cubicBezTo>
                  <a:pt x="118993" y="208614"/>
                  <a:pt x="74855" y="295223"/>
                  <a:pt x="47790" y="367259"/>
                </a:cubicBezTo>
                <a:cubicBezTo>
                  <a:pt x="20725" y="439295"/>
                  <a:pt x="9899" y="520076"/>
                  <a:pt x="2820" y="579620"/>
                </a:cubicBezTo>
                <a:cubicBezTo>
                  <a:pt x="-4259" y="639164"/>
                  <a:pt x="4069" y="693712"/>
                  <a:pt x="5318" y="724525"/>
                </a:cubicBezTo>
                <a:cubicBezTo>
                  <a:pt x="6567" y="755338"/>
                  <a:pt x="9481" y="759085"/>
                  <a:pt x="10314" y="764498"/>
                </a:cubicBezTo>
                <a:cubicBezTo>
                  <a:pt x="11147" y="769911"/>
                  <a:pt x="11146" y="775532"/>
                  <a:pt x="10314" y="757003"/>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Freeform 25"/>
          <p:cNvSpPr/>
          <p:nvPr/>
        </p:nvSpPr>
        <p:spPr>
          <a:xfrm>
            <a:off x="7282492" y="3307173"/>
            <a:ext cx="524656" cy="544643"/>
          </a:xfrm>
          <a:custGeom>
            <a:avLst/>
            <a:gdLst>
              <a:gd name="connsiteX0" fmla="*/ 0 w 512164"/>
              <a:gd name="connsiteY0" fmla="*/ 0 h 489679"/>
              <a:gd name="connsiteX1" fmla="*/ 69954 w 512164"/>
              <a:gd name="connsiteY1" fmla="*/ 174886 h 489679"/>
              <a:gd name="connsiteX2" fmla="*/ 179882 w 512164"/>
              <a:gd name="connsiteY2" fmla="*/ 324787 h 489679"/>
              <a:gd name="connsiteX3" fmla="*/ 279816 w 512164"/>
              <a:gd name="connsiteY3" fmla="*/ 404735 h 489679"/>
              <a:gd name="connsiteX4" fmla="*/ 369757 w 512164"/>
              <a:gd name="connsiteY4" fmla="*/ 449705 h 489679"/>
              <a:gd name="connsiteX5" fmla="*/ 512164 w 512164"/>
              <a:gd name="connsiteY5" fmla="*/ 489679 h 489679"/>
              <a:gd name="connsiteX6" fmla="*/ 512164 w 512164"/>
              <a:gd name="connsiteY6" fmla="*/ 489679 h 489679"/>
              <a:gd name="connsiteX0" fmla="*/ 0 w 517160"/>
              <a:gd name="connsiteY0" fmla="*/ 0 h 509666"/>
              <a:gd name="connsiteX1" fmla="*/ 74950 w 517160"/>
              <a:gd name="connsiteY1" fmla="*/ 194873 h 509666"/>
              <a:gd name="connsiteX2" fmla="*/ 184878 w 517160"/>
              <a:gd name="connsiteY2" fmla="*/ 344774 h 509666"/>
              <a:gd name="connsiteX3" fmla="*/ 284812 w 517160"/>
              <a:gd name="connsiteY3" fmla="*/ 424722 h 509666"/>
              <a:gd name="connsiteX4" fmla="*/ 374753 w 517160"/>
              <a:gd name="connsiteY4" fmla="*/ 469692 h 509666"/>
              <a:gd name="connsiteX5" fmla="*/ 517160 w 517160"/>
              <a:gd name="connsiteY5" fmla="*/ 509666 h 509666"/>
              <a:gd name="connsiteX6" fmla="*/ 517160 w 517160"/>
              <a:gd name="connsiteY6" fmla="*/ 509666 h 509666"/>
              <a:gd name="connsiteX0" fmla="*/ 0 w 519659"/>
              <a:gd name="connsiteY0" fmla="*/ 0 h 529653"/>
              <a:gd name="connsiteX1" fmla="*/ 77449 w 519659"/>
              <a:gd name="connsiteY1" fmla="*/ 214860 h 529653"/>
              <a:gd name="connsiteX2" fmla="*/ 187377 w 519659"/>
              <a:gd name="connsiteY2" fmla="*/ 364761 h 529653"/>
              <a:gd name="connsiteX3" fmla="*/ 287311 w 519659"/>
              <a:gd name="connsiteY3" fmla="*/ 444709 h 529653"/>
              <a:gd name="connsiteX4" fmla="*/ 377252 w 519659"/>
              <a:gd name="connsiteY4" fmla="*/ 489679 h 529653"/>
              <a:gd name="connsiteX5" fmla="*/ 519659 w 519659"/>
              <a:gd name="connsiteY5" fmla="*/ 529653 h 529653"/>
              <a:gd name="connsiteX6" fmla="*/ 519659 w 519659"/>
              <a:gd name="connsiteY6" fmla="*/ 529653 h 529653"/>
              <a:gd name="connsiteX0" fmla="*/ 0 w 524656"/>
              <a:gd name="connsiteY0" fmla="*/ 0 h 539647"/>
              <a:gd name="connsiteX1" fmla="*/ 82446 w 524656"/>
              <a:gd name="connsiteY1" fmla="*/ 224854 h 539647"/>
              <a:gd name="connsiteX2" fmla="*/ 192374 w 524656"/>
              <a:gd name="connsiteY2" fmla="*/ 374755 h 539647"/>
              <a:gd name="connsiteX3" fmla="*/ 292308 w 524656"/>
              <a:gd name="connsiteY3" fmla="*/ 454703 h 539647"/>
              <a:gd name="connsiteX4" fmla="*/ 382249 w 524656"/>
              <a:gd name="connsiteY4" fmla="*/ 499673 h 539647"/>
              <a:gd name="connsiteX5" fmla="*/ 524656 w 524656"/>
              <a:gd name="connsiteY5" fmla="*/ 539647 h 539647"/>
              <a:gd name="connsiteX6" fmla="*/ 524656 w 524656"/>
              <a:gd name="connsiteY6" fmla="*/ 539647 h 539647"/>
              <a:gd name="connsiteX0" fmla="*/ 0 w 524656"/>
              <a:gd name="connsiteY0" fmla="*/ 0 h 544643"/>
              <a:gd name="connsiteX1" fmla="*/ 82446 w 524656"/>
              <a:gd name="connsiteY1" fmla="*/ 229850 h 544643"/>
              <a:gd name="connsiteX2" fmla="*/ 192374 w 524656"/>
              <a:gd name="connsiteY2" fmla="*/ 379751 h 544643"/>
              <a:gd name="connsiteX3" fmla="*/ 292308 w 524656"/>
              <a:gd name="connsiteY3" fmla="*/ 459699 h 544643"/>
              <a:gd name="connsiteX4" fmla="*/ 382249 w 524656"/>
              <a:gd name="connsiteY4" fmla="*/ 504669 h 544643"/>
              <a:gd name="connsiteX5" fmla="*/ 524656 w 524656"/>
              <a:gd name="connsiteY5" fmla="*/ 544643 h 544643"/>
              <a:gd name="connsiteX6" fmla="*/ 524656 w 524656"/>
              <a:gd name="connsiteY6" fmla="*/ 544643 h 544643"/>
              <a:gd name="connsiteX0" fmla="*/ 0 w 524656"/>
              <a:gd name="connsiteY0" fmla="*/ 0 h 544643"/>
              <a:gd name="connsiteX1" fmla="*/ 14991 w 524656"/>
              <a:gd name="connsiteY1" fmla="*/ 92441 h 544643"/>
              <a:gd name="connsiteX2" fmla="*/ 82446 w 524656"/>
              <a:gd name="connsiteY2" fmla="*/ 229850 h 544643"/>
              <a:gd name="connsiteX3" fmla="*/ 192374 w 524656"/>
              <a:gd name="connsiteY3" fmla="*/ 379751 h 544643"/>
              <a:gd name="connsiteX4" fmla="*/ 292308 w 524656"/>
              <a:gd name="connsiteY4" fmla="*/ 459699 h 544643"/>
              <a:gd name="connsiteX5" fmla="*/ 382249 w 524656"/>
              <a:gd name="connsiteY5" fmla="*/ 504669 h 544643"/>
              <a:gd name="connsiteX6" fmla="*/ 524656 w 524656"/>
              <a:gd name="connsiteY6" fmla="*/ 544643 h 544643"/>
              <a:gd name="connsiteX7" fmla="*/ 524656 w 524656"/>
              <a:gd name="connsiteY7" fmla="*/ 544643 h 544643"/>
              <a:gd name="connsiteX0" fmla="*/ 0 w 524656"/>
              <a:gd name="connsiteY0" fmla="*/ 0 h 544643"/>
              <a:gd name="connsiteX1" fmla="*/ 22486 w 524656"/>
              <a:gd name="connsiteY1" fmla="*/ 92441 h 544643"/>
              <a:gd name="connsiteX2" fmla="*/ 82446 w 524656"/>
              <a:gd name="connsiteY2" fmla="*/ 229850 h 544643"/>
              <a:gd name="connsiteX3" fmla="*/ 192374 w 524656"/>
              <a:gd name="connsiteY3" fmla="*/ 379751 h 544643"/>
              <a:gd name="connsiteX4" fmla="*/ 292308 w 524656"/>
              <a:gd name="connsiteY4" fmla="*/ 459699 h 544643"/>
              <a:gd name="connsiteX5" fmla="*/ 382249 w 524656"/>
              <a:gd name="connsiteY5" fmla="*/ 504669 h 544643"/>
              <a:gd name="connsiteX6" fmla="*/ 524656 w 524656"/>
              <a:gd name="connsiteY6" fmla="*/ 544643 h 544643"/>
              <a:gd name="connsiteX7" fmla="*/ 524656 w 524656"/>
              <a:gd name="connsiteY7" fmla="*/ 544643 h 544643"/>
              <a:gd name="connsiteX0" fmla="*/ 0 w 524656"/>
              <a:gd name="connsiteY0" fmla="*/ 0 h 544643"/>
              <a:gd name="connsiteX1" fmla="*/ 22486 w 524656"/>
              <a:gd name="connsiteY1" fmla="*/ 92441 h 544643"/>
              <a:gd name="connsiteX2" fmla="*/ 82446 w 524656"/>
              <a:gd name="connsiteY2" fmla="*/ 229850 h 544643"/>
              <a:gd name="connsiteX3" fmla="*/ 192374 w 524656"/>
              <a:gd name="connsiteY3" fmla="*/ 379751 h 544643"/>
              <a:gd name="connsiteX4" fmla="*/ 217358 w 524656"/>
              <a:gd name="connsiteY4" fmla="*/ 407234 h 544643"/>
              <a:gd name="connsiteX5" fmla="*/ 292308 w 524656"/>
              <a:gd name="connsiteY5" fmla="*/ 459699 h 544643"/>
              <a:gd name="connsiteX6" fmla="*/ 382249 w 524656"/>
              <a:gd name="connsiteY6" fmla="*/ 504669 h 544643"/>
              <a:gd name="connsiteX7" fmla="*/ 524656 w 524656"/>
              <a:gd name="connsiteY7" fmla="*/ 544643 h 544643"/>
              <a:gd name="connsiteX8" fmla="*/ 524656 w 524656"/>
              <a:gd name="connsiteY8" fmla="*/ 544643 h 544643"/>
              <a:gd name="connsiteX0" fmla="*/ 0 w 524656"/>
              <a:gd name="connsiteY0" fmla="*/ 0 h 544643"/>
              <a:gd name="connsiteX1" fmla="*/ 22486 w 524656"/>
              <a:gd name="connsiteY1" fmla="*/ 92441 h 544643"/>
              <a:gd name="connsiteX2" fmla="*/ 82446 w 524656"/>
              <a:gd name="connsiteY2" fmla="*/ 229850 h 544643"/>
              <a:gd name="connsiteX3" fmla="*/ 139909 w 524656"/>
              <a:gd name="connsiteY3" fmla="*/ 319792 h 544643"/>
              <a:gd name="connsiteX4" fmla="*/ 192374 w 524656"/>
              <a:gd name="connsiteY4" fmla="*/ 379751 h 544643"/>
              <a:gd name="connsiteX5" fmla="*/ 217358 w 524656"/>
              <a:gd name="connsiteY5" fmla="*/ 407234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9909 w 524656"/>
              <a:gd name="connsiteY3" fmla="*/ 327287 h 544643"/>
              <a:gd name="connsiteX4" fmla="*/ 192374 w 524656"/>
              <a:gd name="connsiteY4" fmla="*/ 379751 h 544643"/>
              <a:gd name="connsiteX5" fmla="*/ 217358 w 524656"/>
              <a:gd name="connsiteY5" fmla="*/ 407234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44906 w 524656"/>
              <a:gd name="connsiteY3" fmla="*/ 322291 h 544643"/>
              <a:gd name="connsiteX4" fmla="*/ 192374 w 524656"/>
              <a:gd name="connsiteY4" fmla="*/ 379751 h 544643"/>
              <a:gd name="connsiteX5" fmla="*/ 217358 w 524656"/>
              <a:gd name="connsiteY5" fmla="*/ 407234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44906 w 524656"/>
              <a:gd name="connsiteY3" fmla="*/ 322291 h 544643"/>
              <a:gd name="connsiteX4" fmla="*/ 192374 w 524656"/>
              <a:gd name="connsiteY4" fmla="*/ 379751 h 544643"/>
              <a:gd name="connsiteX5" fmla="*/ 217358 w 524656"/>
              <a:gd name="connsiteY5" fmla="*/ 407234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44906 w 524656"/>
              <a:gd name="connsiteY3" fmla="*/ 322291 h 544643"/>
              <a:gd name="connsiteX4" fmla="*/ 192374 w 524656"/>
              <a:gd name="connsiteY4" fmla="*/ 379751 h 544643"/>
              <a:gd name="connsiteX5" fmla="*/ 217358 w 524656"/>
              <a:gd name="connsiteY5" fmla="*/ 407234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44906 w 524656"/>
              <a:gd name="connsiteY3" fmla="*/ 322291 h 544643"/>
              <a:gd name="connsiteX4" fmla="*/ 192374 w 524656"/>
              <a:gd name="connsiteY4" fmla="*/ 379751 h 544643"/>
              <a:gd name="connsiteX5" fmla="*/ 217358 w 524656"/>
              <a:gd name="connsiteY5" fmla="*/ 407234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27288 h 544643"/>
              <a:gd name="connsiteX4" fmla="*/ 192374 w 524656"/>
              <a:gd name="connsiteY4" fmla="*/ 379751 h 544643"/>
              <a:gd name="connsiteX5" fmla="*/ 217358 w 524656"/>
              <a:gd name="connsiteY5" fmla="*/ 407234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47404 w 524656"/>
              <a:gd name="connsiteY3" fmla="*/ 324790 h 544643"/>
              <a:gd name="connsiteX4" fmla="*/ 192374 w 524656"/>
              <a:gd name="connsiteY4" fmla="*/ 379751 h 544643"/>
              <a:gd name="connsiteX5" fmla="*/ 217358 w 524656"/>
              <a:gd name="connsiteY5" fmla="*/ 407234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47404 w 524656"/>
              <a:gd name="connsiteY3" fmla="*/ 324790 h 544643"/>
              <a:gd name="connsiteX4" fmla="*/ 192374 w 524656"/>
              <a:gd name="connsiteY4" fmla="*/ 379751 h 544643"/>
              <a:gd name="connsiteX5" fmla="*/ 217358 w 524656"/>
              <a:gd name="connsiteY5" fmla="*/ 407234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192374 w 524656"/>
              <a:gd name="connsiteY4" fmla="*/ 379751 h 544643"/>
              <a:gd name="connsiteX5" fmla="*/ 217358 w 524656"/>
              <a:gd name="connsiteY5" fmla="*/ 407234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17358 w 524656"/>
              <a:gd name="connsiteY5" fmla="*/ 407234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7221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7221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7221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7221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7221 h 544643"/>
              <a:gd name="connsiteX6" fmla="*/ 292308 w 524656"/>
              <a:gd name="connsiteY6" fmla="*/ 459699 h 544643"/>
              <a:gd name="connsiteX7" fmla="*/ 382249 w 524656"/>
              <a:gd name="connsiteY7" fmla="*/ 504669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7221 h 544643"/>
              <a:gd name="connsiteX6" fmla="*/ 292308 w 524656"/>
              <a:gd name="connsiteY6" fmla="*/ 459699 h 544643"/>
              <a:gd name="connsiteX7" fmla="*/ 412229 w 524656"/>
              <a:gd name="connsiteY7" fmla="*/ 512164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92308 w 524656"/>
              <a:gd name="connsiteY6" fmla="*/ 459699 h 544643"/>
              <a:gd name="connsiteX7" fmla="*/ 412229 w 524656"/>
              <a:gd name="connsiteY7" fmla="*/ 512164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92308 w 524656"/>
              <a:gd name="connsiteY6" fmla="*/ 464696 h 544643"/>
              <a:gd name="connsiteX7" fmla="*/ 412229 w 524656"/>
              <a:gd name="connsiteY7" fmla="*/ 512164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94806 w 524656"/>
              <a:gd name="connsiteY6" fmla="*/ 462197 h 544643"/>
              <a:gd name="connsiteX7" fmla="*/ 412229 w 524656"/>
              <a:gd name="connsiteY7" fmla="*/ 512164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4723 h 544643"/>
              <a:gd name="connsiteX6" fmla="*/ 294806 w 524656"/>
              <a:gd name="connsiteY6" fmla="*/ 462197 h 544643"/>
              <a:gd name="connsiteX7" fmla="*/ 412229 w 524656"/>
              <a:gd name="connsiteY7" fmla="*/ 512164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94806 w 524656"/>
              <a:gd name="connsiteY6" fmla="*/ 462197 h 544643"/>
              <a:gd name="connsiteX7" fmla="*/ 412229 w 524656"/>
              <a:gd name="connsiteY7" fmla="*/ 512164 h 544643"/>
              <a:gd name="connsiteX8" fmla="*/ 524656 w 524656"/>
              <a:gd name="connsiteY8" fmla="*/ 544643 h 544643"/>
              <a:gd name="connsiteX9" fmla="*/ 524656 w 524656"/>
              <a:gd name="connsiteY9"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69824 w 524656"/>
              <a:gd name="connsiteY6" fmla="*/ 449706 h 544643"/>
              <a:gd name="connsiteX7" fmla="*/ 294806 w 524656"/>
              <a:gd name="connsiteY7" fmla="*/ 462197 h 544643"/>
              <a:gd name="connsiteX8" fmla="*/ 412229 w 524656"/>
              <a:gd name="connsiteY8" fmla="*/ 512164 h 544643"/>
              <a:gd name="connsiteX9" fmla="*/ 524656 w 524656"/>
              <a:gd name="connsiteY9" fmla="*/ 544643 h 544643"/>
              <a:gd name="connsiteX10" fmla="*/ 524656 w 524656"/>
              <a:gd name="connsiteY10"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72322 w 524656"/>
              <a:gd name="connsiteY6" fmla="*/ 447208 h 544643"/>
              <a:gd name="connsiteX7" fmla="*/ 294806 w 524656"/>
              <a:gd name="connsiteY7" fmla="*/ 462197 h 544643"/>
              <a:gd name="connsiteX8" fmla="*/ 412229 w 524656"/>
              <a:gd name="connsiteY8" fmla="*/ 512164 h 544643"/>
              <a:gd name="connsiteX9" fmla="*/ 524656 w 524656"/>
              <a:gd name="connsiteY9" fmla="*/ 544643 h 544643"/>
              <a:gd name="connsiteX10" fmla="*/ 524656 w 524656"/>
              <a:gd name="connsiteY10"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72322 w 524656"/>
              <a:gd name="connsiteY6" fmla="*/ 447208 h 544643"/>
              <a:gd name="connsiteX7" fmla="*/ 294806 w 524656"/>
              <a:gd name="connsiteY7" fmla="*/ 462197 h 544643"/>
              <a:gd name="connsiteX8" fmla="*/ 341061 w 524656"/>
              <a:gd name="connsiteY8" fmla="*/ 499336 h 544643"/>
              <a:gd name="connsiteX9" fmla="*/ 412229 w 524656"/>
              <a:gd name="connsiteY9" fmla="*/ 512164 h 544643"/>
              <a:gd name="connsiteX10" fmla="*/ 524656 w 524656"/>
              <a:gd name="connsiteY10" fmla="*/ 544643 h 544643"/>
              <a:gd name="connsiteX11" fmla="*/ 524656 w 524656"/>
              <a:gd name="connsiteY11"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72322 w 524656"/>
              <a:gd name="connsiteY6" fmla="*/ 447208 h 544643"/>
              <a:gd name="connsiteX7" fmla="*/ 294806 w 524656"/>
              <a:gd name="connsiteY7" fmla="*/ 462197 h 544643"/>
              <a:gd name="connsiteX8" fmla="*/ 341061 w 524656"/>
              <a:gd name="connsiteY8" fmla="*/ 491098 h 544643"/>
              <a:gd name="connsiteX9" fmla="*/ 412229 w 524656"/>
              <a:gd name="connsiteY9" fmla="*/ 512164 h 544643"/>
              <a:gd name="connsiteX10" fmla="*/ 524656 w 524656"/>
              <a:gd name="connsiteY10" fmla="*/ 544643 h 544643"/>
              <a:gd name="connsiteX11" fmla="*/ 524656 w 524656"/>
              <a:gd name="connsiteY11"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72322 w 524656"/>
              <a:gd name="connsiteY6" fmla="*/ 447208 h 544643"/>
              <a:gd name="connsiteX7" fmla="*/ 294806 w 524656"/>
              <a:gd name="connsiteY7" fmla="*/ 462197 h 544643"/>
              <a:gd name="connsiteX8" fmla="*/ 332824 w 524656"/>
              <a:gd name="connsiteY8" fmla="*/ 478741 h 544643"/>
              <a:gd name="connsiteX9" fmla="*/ 412229 w 524656"/>
              <a:gd name="connsiteY9" fmla="*/ 512164 h 544643"/>
              <a:gd name="connsiteX10" fmla="*/ 524656 w 524656"/>
              <a:gd name="connsiteY10" fmla="*/ 544643 h 544643"/>
              <a:gd name="connsiteX11" fmla="*/ 524656 w 524656"/>
              <a:gd name="connsiteY11"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72322 w 524656"/>
              <a:gd name="connsiteY6" fmla="*/ 447208 h 544643"/>
              <a:gd name="connsiteX7" fmla="*/ 294806 w 524656"/>
              <a:gd name="connsiteY7" fmla="*/ 462197 h 544643"/>
              <a:gd name="connsiteX8" fmla="*/ 361656 w 524656"/>
              <a:gd name="connsiteY8" fmla="*/ 499336 h 544643"/>
              <a:gd name="connsiteX9" fmla="*/ 412229 w 524656"/>
              <a:gd name="connsiteY9" fmla="*/ 512164 h 544643"/>
              <a:gd name="connsiteX10" fmla="*/ 524656 w 524656"/>
              <a:gd name="connsiteY10" fmla="*/ 544643 h 544643"/>
              <a:gd name="connsiteX11" fmla="*/ 524656 w 524656"/>
              <a:gd name="connsiteY11"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72322 w 524656"/>
              <a:gd name="connsiteY6" fmla="*/ 447208 h 544643"/>
              <a:gd name="connsiteX7" fmla="*/ 294806 w 524656"/>
              <a:gd name="connsiteY7" fmla="*/ 462197 h 544643"/>
              <a:gd name="connsiteX8" fmla="*/ 378132 w 524656"/>
              <a:gd name="connsiteY8" fmla="*/ 499336 h 544643"/>
              <a:gd name="connsiteX9" fmla="*/ 412229 w 524656"/>
              <a:gd name="connsiteY9" fmla="*/ 512164 h 544643"/>
              <a:gd name="connsiteX10" fmla="*/ 524656 w 524656"/>
              <a:gd name="connsiteY10" fmla="*/ 544643 h 544643"/>
              <a:gd name="connsiteX11" fmla="*/ 524656 w 524656"/>
              <a:gd name="connsiteY11"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72322 w 524656"/>
              <a:gd name="connsiteY6" fmla="*/ 447208 h 544643"/>
              <a:gd name="connsiteX7" fmla="*/ 294806 w 524656"/>
              <a:gd name="connsiteY7" fmla="*/ 462197 h 544643"/>
              <a:gd name="connsiteX8" fmla="*/ 378132 w 524656"/>
              <a:gd name="connsiteY8" fmla="*/ 499336 h 544643"/>
              <a:gd name="connsiteX9" fmla="*/ 416348 w 524656"/>
              <a:gd name="connsiteY9" fmla="*/ 520401 h 544643"/>
              <a:gd name="connsiteX10" fmla="*/ 524656 w 524656"/>
              <a:gd name="connsiteY10" fmla="*/ 544643 h 544643"/>
              <a:gd name="connsiteX11" fmla="*/ 524656 w 524656"/>
              <a:gd name="connsiteY11" fmla="*/ 544643 h 544643"/>
              <a:gd name="connsiteX0" fmla="*/ 0 w 524656"/>
              <a:gd name="connsiteY0" fmla="*/ 0 h 544643"/>
              <a:gd name="connsiteX1" fmla="*/ 22486 w 524656"/>
              <a:gd name="connsiteY1" fmla="*/ 92441 h 544643"/>
              <a:gd name="connsiteX2" fmla="*/ 82446 w 524656"/>
              <a:gd name="connsiteY2" fmla="*/ 229850 h 544643"/>
              <a:gd name="connsiteX3" fmla="*/ 137410 w 524656"/>
              <a:gd name="connsiteY3" fmla="*/ 314797 h 544643"/>
              <a:gd name="connsiteX4" fmla="*/ 217358 w 524656"/>
              <a:gd name="connsiteY4" fmla="*/ 404735 h 544643"/>
              <a:gd name="connsiteX5" fmla="*/ 244840 w 524656"/>
              <a:gd name="connsiteY5" fmla="*/ 429719 h 544643"/>
              <a:gd name="connsiteX6" fmla="*/ 272322 w 524656"/>
              <a:gd name="connsiteY6" fmla="*/ 447208 h 544643"/>
              <a:gd name="connsiteX7" fmla="*/ 294806 w 524656"/>
              <a:gd name="connsiteY7" fmla="*/ 462197 h 544643"/>
              <a:gd name="connsiteX8" fmla="*/ 369894 w 524656"/>
              <a:gd name="connsiteY8" fmla="*/ 499336 h 544643"/>
              <a:gd name="connsiteX9" fmla="*/ 416348 w 524656"/>
              <a:gd name="connsiteY9" fmla="*/ 520401 h 544643"/>
              <a:gd name="connsiteX10" fmla="*/ 524656 w 524656"/>
              <a:gd name="connsiteY10" fmla="*/ 544643 h 544643"/>
              <a:gd name="connsiteX11" fmla="*/ 524656 w 524656"/>
              <a:gd name="connsiteY11" fmla="*/ 544643 h 54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4656" h="544643">
                <a:moveTo>
                  <a:pt x="0" y="0"/>
                </a:moveTo>
                <a:cubicBezTo>
                  <a:pt x="3331" y="14574"/>
                  <a:pt x="8745" y="54133"/>
                  <a:pt x="22486" y="92441"/>
                </a:cubicBezTo>
                <a:cubicBezTo>
                  <a:pt x="36227" y="130749"/>
                  <a:pt x="63292" y="192791"/>
                  <a:pt x="82446" y="229850"/>
                </a:cubicBezTo>
                <a:cubicBezTo>
                  <a:pt x="101600" y="266909"/>
                  <a:pt x="119089" y="289814"/>
                  <a:pt x="137410" y="314797"/>
                </a:cubicBezTo>
                <a:cubicBezTo>
                  <a:pt x="175718" y="369762"/>
                  <a:pt x="199453" y="385581"/>
                  <a:pt x="217358" y="404735"/>
                </a:cubicBezTo>
                <a:cubicBezTo>
                  <a:pt x="235263" y="423889"/>
                  <a:pt x="236096" y="422640"/>
                  <a:pt x="244840" y="429719"/>
                </a:cubicBezTo>
                <a:cubicBezTo>
                  <a:pt x="253584" y="436798"/>
                  <a:pt x="263994" y="441795"/>
                  <a:pt x="272322" y="447208"/>
                </a:cubicBezTo>
                <a:cubicBezTo>
                  <a:pt x="280650" y="452621"/>
                  <a:pt x="278544" y="453509"/>
                  <a:pt x="294806" y="462197"/>
                </a:cubicBezTo>
                <a:cubicBezTo>
                  <a:pt x="311068" y="470885"/>
                  <a:pt x="350324" y="491008"/>
                  <a:pt x="369894" y="499336"/>
                </a:cubicBezTo>
                <a:cubicBezTo>
                  <a:pt x="389464" y="507664"/>
                  <a:pt x="390554" y="512850"/>
                  <a:pt x="416348" y="520401"/>
                </a:cubicBezTo>
                <a:cubicBezTo>
                  <a:pt x="442142" y="527952"/>
                  <a:pt x="506605" y="540603"/>
                  <a:pt x="524656" y="544643"/>
                </a:cubicBezTo>
                <a:lnTo>
                  <a:pt x="524656" y="54464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Freeform 26"/>
          <p:cNvSpPr/>
          <p:nvPr/>
        </p:nvSpPr>
        <p:spPr>
          <a:xfrm>
            <a:off x="7763597" y="3135125"/>
            <a:ext cx="607310" cy="718173"/>
          </a:xfrm>
          <a:custGeom>
            <a:avLst/>
            <a:gdLst>
              <a:gd name="connsiteX0" fmla="*/ 0 w 580767"/>
              <a:gd name="connsiteY0" fmla="*/ 720811 h 720811"/>
              <a:gd name="connsiteX1" fmla="*/ 218302 w 580767"/>
              <a:gd name="connsiteY1" fmla="*/ 687860 h 720811"/>
              <a:gd name="connsiteX2" fmla="*/ 411891 w 580767"/>
              <a:gd name="connsiteY2" fmla="*/ 523103 h 720811"/>
              <a:gd name="connsiteX3" fmla="*/ 514864 w 580767"/>
              <a:gd name="connsiteY3" fmla="*/ 358346 h 720811"/>
              <a:gd name="connsiteX4" fmla="*/ 556054 w 580767"/>
              <a:gd name="connsiteY4" fmla="*/ 226541 h 720811"/>
              <a:gd name="connsiteX5" fmla="*/ 580767 w 580767"/>
              <a:gd name="connsiteY5" fmla="*/ 0 h 720811"/>
              <a:gd name="connsiteX6" fmla="*/ 580767 w 580767"/>
              <a:gd name="connsiteY6" fmla="*/ 0 h 720811"/>
              <a:gd name="connsiteX0" fmla="*/ 0 w 580767"/>
              <a:gd name="connsiteY0" fmla="*/ 720811 h 720811"/>
              <a:gd name="connsiteX1" fmla="*/ 218302 w 580767"/>
              <a:gd name="connsiteY1" fmla="*/ 679623 h 720811"/>
              <a:gd name="connsiteX2" fmla="*/ 411891 w 580767"/>
              <a:gd name="connsiteY2" fmla="*/ 523103 h 720811"/>
              <a:gd name="connsiteX3" fmla="*/ 514864 w 580767"/>
              <a:gd name="connsiteY3" fmla="*/ 358346 h 720811"/>
              <a:gd name="connsiteX4" fmla="*/ 556054 w 580767"/>
              <a:gd name="connsiteY4" fmla="*/ 226541 h 720811"/>
              <a:gd name="connsiteX5" fmla="*/ 580767 w 580767"/>
              <a:gd name="connsiteY5" fmla="*/ 0 h 720811"/>
              <a:gd name="connsiteX6" fmla="*/ 580767 w 580767"/>
              <a:gd name="connsiteY6" fmla="*/ 0 h 720811"/>
              <a:gd name="connsiteX0" fmla="*/ 0 w 593860"/>
              <a:gd name="connsiteY0" fmla="*/ 720811 h 720811"/>
              <a:gd name="connsiteX1" fmla="*/ 218302 w 593860"/>
              <a:gd name="connsiteY1" fmla="*/ 679623 h 720811"/>
              <a:gd name="connsiteX2" fmla="*/ 411891 w 593860"/>
              <a:gd name="connsiteY2" fmla="*/ 523103 h 720811"/>
              <a:gd name="connsiteX3" fmla="*/ 514864 w 593860"/>
              <a:gd name="connsiteY3" fmla="*/ 358346 h 720811"/>
              <a:gd name="connsiteX4" fmla="*/ 556054 w 593860"/>
              <a:gd name="connsiteY4" fmla="*/ 226541 h 720811"/>
              <a:gd name="connsiteX5" fmla="*/ 593124 w 593860"/>
              <a:gd name="connsiteY5" fmla="*/ 90616 h 720811"/>
              <a:gd name="connsiteX6" fmla="*/ 580767 w 593860"/>
              <a:gd name="connsiteY6" fmla="*/ 0 h 720811"/>
              <a:gd name="connsiteX7" fmla="*/ 580767 w 593860"/>
              <a:gd name="connsiteY7" fmla="*/ 0 h 720811"/>
              <a:gd name="connsiteX0" fmla="*/ 0 w 586108"/>
              <a:gd name="connsiteY0" fmla="*/ 720811 h 720811"/>
              <a:gd name="connsiteX1" fmla="*/ 218302 w 586108"/>
              <a:gd name="connsiteY1" fmla="*/ 679623 h 720811"/>
              <a:gd name="connsiteX2" fmla="*/ 411891 w 586108"/>
              <a:gd name="connsiteY2" fmla="*/ 523103 h 720811"/>
              <a:gd name="connsiteX3" fmla="*/ 514864 w 586108"/>
              <a:gd name="connsiteY3" fmla="*/ 358346 h 720811"/>
              <a:gd name="connsiteX4" fmla="*/ 556054 w 586108"/>
              <a:gd name="connsiteY4" fmla="*/ 226541 h 720811"/>
              <a:gd name="connsiteX5" fmla="*/ 584886 w 586108"/>
              <a:gd name="connsiteY5" fmla="*/ 90616 h 720811"/>
              <a:gd name="connsiteX6" fmla="*/ 580767 w 586108"/>
              <a:gd name="connsiteY6" fmla="*/ 0 h 720811"/>
              <a:gd name="connsiteX7" fmla="*/ 580767 w 586108"/>
              <a:gd name="connsiteY7" fmla="*/ 0 h 720811"/>
              <a:gd name="connsiteX0" fmla="*/ 0 w 582597"/>
              <a:gd name="connsiteY0" fmla="*/ 720811 h 720811"/>
              <a:gd name="connsiteX1" fmla="*/ 218302 w 582597"/>
              <a:gd name="connsiteY1" fmla="*/ 679623 h 720811"/>
              <a:gd name="connsiteX2" fmla="*/ 411891 w 582597"/>
              <a:gd name="connsiteY2" fmla="*/ 523103 h 720811"/>
              <a:gd name="connsiteX3" fmla="*/ 514864 w 582597"/>
              <a:gd name="connsiteY3" fmla="*/ 358346 h 720811"/>
              <a:gd name="connsiteX4" fmla="*/ 556054 w 582597"/>
              <a:gd name="connsiteY4" fmla="*/ 226541 h 720811"/>
              <a:gd name="connsiteX5" fmla="*/ 580767 w 582597"/>
              <a:gd name="connsiteY5" fmla="*/ 90616 h 720811"/>
              <a:gd name="connsiteX6" fmla="*/ 580767 w 582597"/>
              <a:gd name="connsiteY6" fmla="*/ 0 h 720811"/>
              <a:gd name="connsiteX7" fmla="*/ 580767 w 582597"/>
              <a:gd name="connsiteY7" fmla="*/ 0 h 720811"/>
              <a:gd name="connsiteX0" fmla="*/ 0 w 582597"/>
              <a:gd name="connsiteY0" fmla="*/ 720811 h 723862"/>
              <a:gd name="connsiteX1" fmla="*/ 53546 w 582597"/>
              <a:gd name="connsiteY1" fmla="*/ 720811 h 723862"/>
              <a:gd name="connsiteX2" fmla="*/ 218302 w 582597"/>
              <a:gd name="connsiteY2" fmla="*/ 679623 h 723862"/>
              <a:gd name="connsiteX3" fmla="*/ 411891 w 582597"/>
              <a:gd name="connsiteY3" fmla="*/ 523103 h 723862"/>
              <a:gd name="connsiteX4" fmla="*/ 514864 w 582597"/>
              <a:gd name="connsiteY4" fmla="*/ 358346 h 723862"/>
              <a:gd name="connsiteX5" fmla="*/ 556054 w 582597"/>
              <a:gd name="connsiteY5" fmla="*/ 226541 h 723862"/>
              <a:gd name="connsiteX6" fmla="*/ 580767 w 582597"/>
              <a:gd name="connsiteY6" fmla="*/ 90616 h 723862"/>
              <a:gd name="connsiteX7" fmla="*/ 580767 w 582597"/>
              <a:gd name="connsiteY7" fmla="*/ 0 h 723862"/>
              <a:gd name="connsiteX8" fmla="*/ 580767 w 582597"/>
              <a:gd name="connsiteY8" fmla="*/ 0 h 723862"/>
              <a:gd name="connsiteX0" fmla="*/ 0 w 582597"/>
              <a:gd name="connsiteY0" fmla="*/ 720811 h 720811"/>
              <a:gd name="connsiteX1" fmla="*/ 53546 w 582597"/>
              <a:gd name="connsiteY1" fmla="*/ 712573 h 720811"/>
              <a:gd name="connsiteX2" fmla="*/ 218302 w 582597"/>
              <a:gd name="connsiteY2" fmla="*/ 679623 h 720811"/>
              <a:gd name="connsiteX3" fmla="*/ 411891 w 582597"/>
              <a:gd name="connsiteY3" fmla="*/ 523103 h 720811"/>
              <a:gd name="connsiteX4" fmla="*/ 514864 w 582597"/>
              <a:gd name="connsiteY4" fmla="*/ 358346 h 720811"/>
              <a:gd name="connsiteX5" fmla="*/ 556054 w 582597"/>
              <a:gd name="connsiteY5" fmla="*/ 226541 h 720811"/>
              <a:gd name="connsiteX6" fmla="*/ 580767 w 582597"/>
              <a:gd name="connsiteY6" fmla="*/ 90616 h 720811"/>
              <a:gd name="connsiteX7" fmla="*/ 580767 w 582597"/>
              <a:gd name="connsiteY7" fmla="*/ 0 h 720811"/>
              <a:gd name="connsiteX8" fmla="*/ 580767 w 582597"/>
              <a:gd name="connsiteY8" fmla="*/ 0 h 720811"/>
              <a:gd name="connsiteX0" fmla="*/ 0 w 582597"/>
              <a:gd name="connsiteY0" fmla="*/ 720811 h 721353"/>
              <a:gd name="connsiteX1" fmla="*/ 53546 w 582597"/>
              <a:gd name="connsiteY1" fmla="*/ 716692 h 721353"/>
              <a:gd name="connsiteX2" fmla="*/ 218302 w 582597"/>
              <a:gd name="connsiteY2" fmla="*/ 679623 h 721353"/>
              <a:gd name="connsiteX3" fmla="*/ 411891 w 582597"/>
              <a:gd name="connsiteY3" fmla="*/ 523103 h 721353"/>
              <a:gd name="connsiteX4" fmla="*/ 514864 w 582597"/>
              <a:gd name="connsiteY4" fmla="*/ 358346 h 721353"/>
              <a:gd name="connsiteX5" fmla="*/ 556054 w 582597"/>
              <a:gd name="connsiteY5" fmla="*/ 226541 h 721353"/>
              <a:gd name="connsiteX6" fmla="*/ 580767 w 582597"/>
              <a:gd name="connsiteY6" fmla="*/ 90616 h 721353"/>
              <a:gd name="connsiteX7" fmla="*/ 580767 w 582597"/>
              <a:gd name="connsiteY7" fmla="*/ 0 h 721353"/>
              <a:gd name="connsiteX8" fmla="*/ 580767 w 582597"/>
              <a:gd name="connsiteY8" fmla="*/ 0 h 721353"/>
              <a:gd name="connsiteX0" fmla="*/ 0 w 582597"/>
              <a:gd name="connsiteY0" fmla="*/ 720811 h 721353"/>
              <a:gd name="connsiteX1" fmla="*/ 53546 w 582597"/>
              <a:gd name="connsiteY1" fmla="*/ 716692 h 721353"/>
              <a:gd name="connsiteX2" fmla="*/ 218302 w 582597"/>
              <a:gd name="connsiteY2" fmla="*/ 679623 h 721353"/>
              <a:gd name="connsiteX3" fmla="*/ 411891 w 582597"/>
              <a:gd name="connsiteY3" fmla="*/ 523103 h 721353"/>
              <a:gd name="connsiteX4" fmla="*/ 514864 w 582597"/>
              <a:gd name="connsiteY4" fmla="*/ 358346 h 721353"/>
              <a:gd name="connsiteX5" fmla="*/ 556054 w 582597"/>
              <a:gd name="connsiteY5" fmla="*/ 226541 h 721353"/>
              <a:gd name="connsiteX6" fmla="*/ 580767 w 582597"/>
              <a:gd name="connsiteY6" fmla="*/ 90616 h 721353"/>
              <a:gd name="connsiteX7" fmla="*/ 580767 w 582597"/>
              <a:gd name="connsiteY7" fmla="*/ 0 h 721353"/>
              <a:gd name="connsiteX8" fmla="*/ 580767 w 582597"/>
              <a:gd name="connsiteY8" fmla="*/ 0 h 721353"/>
              <a:gd name="connsiteX0" fmla="*/ 0 w 582597"/>
              <a:gd name="connsiteY0" fmla="*/ 720811 h 720811"/>
              <a:gd name="connsiteX1" fmla="*/ 49427 w 582597"/>
              <a:gd name="connsiteY1" fmla="*/ 704335 h 720811"/>
              <a:gd name="connsiteX2" fmla="*/ 218302 w 582597"/>
              <a:gd name="connsiteY2" fmla="*/ 679623 h 720811"/>
              <a:gd name="connsiteX3" fmla="*/ 411891 w 582597"/>
              <a:gd name="connsiteY3" fmla="*/ 523103 h 720811"/>
              <a:gd name="connsiteX4" fmla="*/ 514864 w 582597"/>
              <a:gd name="connsiteY4" fmla="*/ 358346 h 720811"/>
              <a:gd name="connsiteX5" fmla="*/ 556054 w 582597"/>
              <a:gd name="connsiteY5" fmla="*/ 226541 h 720811"/>
              <a:gd name="connsiteX6" fmla="*/ 580767 w 582597"/>
              <a:gd name="connsiteY6" fmla="*/ 90616 h 720811"/>
              <a:gd name="connsiteX7" fmla="*/ 580767 w 582597"/>
              <a:gd name="connsiteY7" fmla="*/ 0 h 720811"/>
              <a:gd name="connsiteX8" fmla="*/ 580767 w 582597"/>
              <a:gd name="connsiteY8" fmla="*/ 0 h 720811"/>
              <a:gd name="connsiteX0" fmla="*/ 0 w 582597"/>
              <a:gd name="connsiteY0" fmla="*/ 720811 h 720811"/>
              <a:gd name="connsiteX1" fmla="*/ 49427 w 582597"/>
              <a:gd name="connsiteY1" fmla="*/ 712573 h 720811"/>
              <a:gd name="connsiteX2" fmla="*/ 218302 w 582597"/>
              <a:gd name="connsiteY2" fmla="*/ 679623 h 720811"/>
              <a:gd name="connsiteX3" fmla="*/ 411891 w 582597"/>
              <a:gd name="connsiteY3" fmla="*/ 523103 h 720811"/>
              <a:gd name="connsiteX4" fmla="*/ 514864 w 582597"/>
              <a:gd name="connsiteY4" fmla="*/ 358346 h 720811"/>
              <a:gd name="connsiteX5" fmla="*/ 556054 w 582597"/>
              <a:gd name="connsiteY5" fmla="*/ 226541 h 720811"/>
              <a:gd name="connsiteX6" fmla="*/ 580767 w 582597"/>
              <a:gd name="connsiteY6" fmla="*/ 90616 h 720811"/>
              <a:gd name="connsiteX7" fmla="*/ 580767 w 582597"/>
              <a:gd name="connsiteY7" fmla="*/ 0 h 720811"/>
              <a:gd name="connsiteX8" fmla="*/ 580767 w 582597"/>
              <a:gd name="connsiteY8" fmla="*/ 0 h 720811"/>
              <a:gd name="connsiteX0" fmla="*/ 0 w 607310"/>
              <a:gd name="connsiteY0" fmla="*/ 708454 h 714830"/>
              <a:gd name="connsiteX1" fmla="*/ 74140 w 607310"/>
              <a:gd name="connsiteY1" fmla="*/ 712573 h 714830"/>
              <a:gd name="connsiteX2" fmla="*/ 243015 w 607310"/>
              <a:gd name="connsiteY2" fmla="*/ 679623 h 714830"/>
              <a:gd name="connsiteX3" fmla="*/ 436604 w 607310"/>
              <a:gd name="connsiteY3" fmla="*/ 523103 h 714830"/>
              <a:gd name="connsiteX4" fmla="*/ 539577 w 607310"/>
              <a:gd name="connsiteY4" fmla="*/ 358346 h 714830"/>
              <a:gd name="connsiteX5" fmla="*/ 580767 w 607310"/>
              <a:gd name="connsiteY5" fmla="*/ 226541 h 714830"/>
              <a:gd name="connsiteX6" fmla="*/ 605480 w 607310"/>
              <a:gd name="connsiteY6" fmla="*/ 90616 h 714830"/>
              <a:gd name="connsiteX7" fmla="*/ 605480 w 607310"/>
              <a:gd name="connsiteY7" fmla="*/ 0 h 714830"/>
              <a:gd name="connsiteX8" fmla="*/ 605480 w 607310"/>
              <a:gd name="connsiteY8" fmla="*/ 0 h 714830"/>
              <a:gd name="connsiteX0" fmla="*/ 0 w 607310"/>
              <a:gd name="connsiteY0" fmla="*/ 704335 h 714362"/>
              <a:gd name="connsiteX1" fmla="*/ 74140 w 607310"/>
              <a:gd name="connsiteY1" fmla="*/ 712573 h 714362"/>
              <a:gd name="connsiteX2" fmla="*/ 243015 w 607310"/>
              <a:gd name="connsiteY2" fmla="*/ 679623 h 714362"/>
              <a:gd name="connsiteX3" fmla="*/ 436604 w 607310"/>
              <a:gd name="connsiteY3" fmla="*/ 523103 h 714362"/>
              <a:gd name="connsiteX4" fmla="*/ 539577 w 607310"/>
              <a:gd name="connsiteY4" fmla="*/ 358346 h 714362"/>
              <a:gd name="connsiteX5" fmla="*/ 580767 w 607310"/>
              <a:gd name="connsiteY5" fmla="*/ 226541 h 714362"/>
              <a:gd name="connsiteX6" fmla="*/ 605480 w 607310"/>
              <a:gd name="connsiteY6" fmla="*/ 90616 h 714362"/>
              <a:gd name="connsiteX7" fmla="*/ 605480 w 607310"/>
              <a:gd name="connsiteY7" fmla="*/ 0 h 714362"/>
              <a:gd name="connsiteX8" fmla="*/ 605480 w 607310"/>
              <a:gd name="connsiteY8" fmla="*/ 0 h 714362"/>
              <a:gd name="connsiteX0" fmla="*/ 0 w 607310"/>
              <a:gd name="connsiteY0" fmla="*/ 704335 h 718469"/>
              <a:gd name="connsiteX1" fmla="*/ 74140 w 607310"/>
              <a:gd name="connsiteY1" fmla="*/ 712573 h 718469"/>
              <a:gd name="connsiteX2" fmla="*/ 127686 w 607310"/>
              <a:gd name="connsiteY2" fmla="*/ 716692 h 718469"/>
              <a:gd name="connsiteX3" fmla="*/ 243015 w 607310"/>
              <a:gd name="connsiteY3" fmla="*/ 679623 h 718469"/>
              <a:gd name="connsiteX4" fmla="*/ 436604 w 607310"/>
              <a:gd name="connsiteY4" fmla="*/ 523103 h 718469"/>
              <a:gd name="connsiteX5" fmla="*/ 539577 w 607310"/>
              <a:gd name="connsiteY5" fmla="*/ 358346 h 718469"/>
              <a:gd name="connsiteX6" fmla="*/ 580767 w 607310"/>
              <a:gd name="connsiteY6" fmla="*/ 226541 h 718469"/>
              <a:gd name="connsiteX7" fmla="*/ 605480 w 607310"/>
              <a:gd name="connsiteY7" fmla="*/ 90616 h 718469"/>
              <a:gd name="connsiteX8" fmla="*/ 605480 w 607310"/>
              <a:gd name="connsiteY8" fmla="*/ 0 h 718469"/>
              <a:gd name="connsiteX9" fmla="*/ 605480 w 607310"/>
              <a:gd name="connsiteY9" fmla="*/ 0 h 718469"/>
              <a:gd name="connsiteX0" fmla="*/ 0 w 607310"/>
              <a:gd name="connsiteY0" fmla="*/ 704335 h 714362"/>
              <a:gd name="connsiteX1" fmla="*/ 74140 w 607310"/>
              <a:gd name="connsiteY1" fmla="*/ 712573 h 714362"/>
              <a:gd name="connsiteX2" fmla="*/ 127686 w 607310"/>
              <a:gd name="connsiteY2" fmla="*/ 708454 h 714362"/>
              <a:gd name="connsiteX3" fmla="*/ 243015 w 607310"/>
              <a:gd name="connsiteY3" fmla="*/ 679623 h 714362"/>
              <a:gd name="connsiteX4" fmla="*/ 436604 w 607310"/>
              <a:gd name="connsiteY4" fmla="*/ 523103 h 714362"/>
              <a:gd name="connsiteX5" fmla="*/ 539577 w 607310"/>
              <a:gd name="connsiteY5" fmla="*/ 358346 h 714362"/>
              <a:gd name="connsiteX6" fmla="*/ 580767 w 607310"/>
              <a:gd name="connsiteY6" fmla="*/ 226541 h 714362"/>
              <a:gd name="connsiteX7" fmla="*/ 605480 w 607310"/>
              <a:gd name="connsiteY7" fmla="*/ 90616 h 714362"/>
              <a:gd name="connsiteX8" fmla="*/ 605480 w 607310"/>
              <a:gd name="connsiteY8" fmla="*/ 0 h 714362"/>
              <a:gd name="connsiteX9" fmla="*/ 605480 w 607310"/>
              <a:gd name="connsiteY9" fmla="*/ 0 h 714362"/>
              <a:gd name="connsiteX0" fmla="*/ 0 w 607310"/>
              <a:gd name="connsiteY0" fmla="*/ 704335 h 718469"/>
              <a:gd name="connsiteX1" fmla="*/ 74140 w 607310"/>
              <a:gd name="connsiteY1" fmla="*/ 712573 h 718469"/>
              <a:gd name="connsiteX2" fmla="*/ 127686 w 607310"/>
              <a:gd name="connsiteY2" fmla="*/ 716692 h 718469"/>
              <a:gd name="connsiteX3" fmla="*/ 243015 w 607310"/>
              <a:gd name="connsiteY3" fmla="*/ 679623 h 718469"/>
              <a:gd name="connsiteX4" fmla="*/ 436604 w 607310"/>
              <a:gd name="connsiteY4" fmla="*/ 523103 h 718469"/>
              <a:gd name="connsiteX5" fmla="*/ 539577 w 607310"/>
              <a:gd name="connsiteY5" fmla="*/ 358346 h 718469"/>
              <a:gd name="connsiteX6" fmla="*/ 580767 w 607310"/>
              <a:gd name="connsiteY6" fmla="*/ 226541 h 718469"/>
              <a:gd name="connsiteX7" fmla="*/ 605480 w 607310"/>
              <a:gd name="connsiteY7" fmla="*/ 90616 h 718469"/>
              <a:gd name="connsiteX8" fmla="*/ 605480 w 607310"/>
              <a:gd name="connsiteY8" fmla="*/ 0 h 718469"/>
              <a:gd name="connsiteX9" fmla="*/ 605480 w 607310"/>
              <a:gd name="connsiteY9" fmla="*/ 0 h 718469"/>
              <a:gd name="connsiteX0" fmla="*/ 0 w 607310"/>
              <a:gd name="connsiteY0" fmla="*/ 704335 h 719292"/>
              <a:gd name="connsiteX1" fmla="*/ 74140 w 607310"/>
              <a:gd name="connsiteY1" fmla="*/ 716692 h 719292"/>
              <a:gd name="connsiteX2" fmla="*/ 127686 w 607310"/>
              <a:gd name="connsiteY2" fmla="*/ 716692 h 719292"/>
              <a:gd name="connsiteX3" fmla="*/ 243015 w 607310"/>
              <a:gd name="connsiteY3" fmla="*/ 679623 h 719292"/>
              <a:gd name="connsiteX4" fmla="*/ 436604 w 607310"/>
              <a:gd name="connsiteY4" fmla="*/ 523103 h 719292"/>
              <a:gd name="connsiteX5" fmla="*/ 539577 w 607310"/>
              <a:gd name="connsiteY5" fmla="*/ 358346 h 719292"/>
              <a:gd name="connsiteX6" fmla="*/ 580767 w 607310"/>
              <a:gd name="connsiteY6" fmla="*/ 226541 h 719292"/>
              <a:gd name="connsiteX7" fmla="*/ 605480 w 607310"/>
              <a:gd name="connsiteY7" fmla="*/ 90616 h 719292"/>
              <a:gd name="connsiteX8" fmla="*/ 605480 w 607310"/>
              <a:gd name="connsiteY8" fmla="*/ 0 h 719292"/>
              <a:gd name="connsiteX9" fmla="*/ 605480 w 607310"/>
              <a:gd name="connsiteY9" fmla="*/ 0 h 719292"/>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3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4350"/>
              <a:gd name="connsiteX1" fmla="*/ 74140 w 607310"/>
              <a:gd name="connsiteY1" fmla="*/ 708454 h 714350"/>
              <a:gd name="connsiteX2" fmla="*/ 127686 w 607310"/>
              <a:gd name="connsiteY2" fmla="*/ 712573 h 714350"/>
              <a:gd name="connsiteX3" fmla="*/ 243015 w 607310"/>
              <a:gd name="connsiteY3" fmla="*/ 679623 h 714350"/>
              <a:gd name="connsiteX4" fmla="*/ 436604 w 607310"/>
              <a:gd name="connsiteY4" fmla="*/ 523103 h 714350"/>
              <a:gd name="connsiteX5" fmla="*/ 539577 w 607310"/>
              <a:gd name="connsiteY5" fmla="*/ 358346 h 714350"/>
              <a:gd name="connsiteX6" fmla="*/ 580767 w 607310"/>
              <a:gd name="connsiteY6" fmla="*/ 226541 h 714350"/>
              <a:gd name="connsiteX7" fmla="*/ 605480 w 607310"/>
              <a:gd name="connsiteY7" fmla="*/ 90616 h 714350"/>
              <a:gd name="connsiteX8" fmla="*/ 605480 w 607310"/>
              <a:gd name="connsiteY8" fmla="*/ 0 h 714350"/>
              <a:gd name="connsiteX9" fmla="*/ 605480 w 607310"/>
              <a:gd name="connsiteY9" fmla="*/ 0 h 714350"/>
              <a:gd name="connsiteX0" fmla="*/ 0 w 607310"/>
              <a:gd name="connsiteY0" fmla="*/ 704335 h 714350"/>
              <a:gd name="connsiteX1" fmla="*/ 74140 w 607310"/>
              <a:gd name="connsiteY1" fmla="*/ 708454 h 714350"/>
              <a:gd name="connsiteX2" fmla="*/ 127686 w 607310"/>
              <a:gd name="connsiteY2" fmla="*/ 712573 h 714350"/>
              <a:gd name="connsiteX3" fmla="*/ 243015 w 607310"/>
              <a:gd name="connsiteY3" fmla="*/ 679623 h 714350"/>
              <a:gd name="connsiteX4" fmla="*/ 436604 w 607310"/>
              <a:gd name="connsiteY4" fmla="*/ 523103 h 714350"/>
              <a:gd name="connsiteX5" fmla="*/ 539577 w 607310"/>
              <a:gd name="connsiteY5" fmla="*/ 358346 h 714350"/>
              <a:gd name="connsiteX6" fmla="*/ 580767 w 607310"/>
              <a:gd name="connsiteY6" fmla="*/ 226541 h 714350"/>
              <a:gd name="connsiteX7" fmla="*/ 605480 w 607310"/>
              <a:gd name="connsiteY7" fmla="*/ 90616 h 714350"/>
              <a:gd name="connsiteX8" fmla="*/ 605480 w 607310"/>
              <a:gd name="connsiteY8" fmla="*/ 0 h 714350"/>
              <a:gd name="connsiteX9" fmla="*/ 605480 w 607310"/>
              <a:gd name="connsiteY9" fmla="*/ 0 h 714350"/>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3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3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22588"/>
              <a:gd name="connsiteX1" fmla="*/ 74140 w 607310"/>
              <a:gd name="connsiteY1" fmla="*/ 716692 h 722588"/>
              <a:gd name="connsiteX2" fmla="*/ 127686 w 607310"/>
              <a:gd name="connsiteY2" fmla="*/ 720811 h 722588"/>
              <a:gd name="connsiteX3" fmla="*/ 243015 w 607310"/>
              <a:gd name="connsiteY3" fmla="*/ 679623 h 722588"/>
              <a:gd name="connsiteX4" fmla="*/ 436604 w 607310"/>
              <a:gd name="connsiteY4" fmla="*/ 523103 h 722588"/>
              <a:gd name="connsiteX5" fmla="*/ 539577 w 607310"/>
              <a:gd name="connsiteY5" fmla="*/ 358346 h 722588"/>
              <a:gd name="connsiteX6" fmla="*/ 580767 w 607310"/>
              <a:gd name="connsiteY6" fmla="*/ 226541 h 722588"/>
              <a:gd name="connsiteX7" fmla="*/ 605480 w 607310"/>
              <a:gd name="connsiteY7" fmla="*/ 90616 h 722588"/>
              <a:gd name="connsiteX8" fmla="*/ 605480 w 607310"/>
              <a:gd name="connsiteY8" fmla="*/ 0 h 722588"/>
              <a:gd name="connsiteX9" fmla="*/ 605480 w 607310"/>
              <a:gd name="connsiteY9" fmla="*/ 0 h 722588"/>
              <a:gd name="connsiteX0" fmla="*/ 0 w 607310"/>
              <a:gd name="connsiteY0" fmla="*/ 704335 h 719292"/>
              <a:gd name="connsiteX1" fmla="*/ 74140 w 607310"/>
              <a:gd name="connsiteY1" fmla="*/ 716692 h 719292"/>
              <a:gd name="connsiteX2" fmla="*/ 127686 w 607310"/>
              <a:gd name="connsiteY2" fmla="*/ 716692 h 719292"/>
              <a:gd name="connsiteX3" fmla="*/ 243015 w 607310"/>
              <a:gd name="connsiteY3" fmla="*/ 679623 h 719292"/>
              <a:gd name="connsiteX4" fmla="*/ 436604 w 607310"/>
              <a:gd name="connsiteY4" fmla="*/ 523103 h 719292"/>
              <a:gd name="connsiteX5" fmla="*/ 539577 w 607310"/>
              <a:gd name="connsiteY5" fmla="*/ 358346 h 719292"/>
              <a:gd name="connsiteX6" fmla="*/ 580767 w 607310"/>
              <a:gd name="connsiteY6" fmla="*/ 226541 h 719292"/>
              <a:gd name="connsiteX7" fmla="*/ 605480 w 607310"/>
              <a:gd name="connsiteY7" fmla="*/ 90616 h 719292"/>
              <a:gd name="connsiteX8" fmla="*/ 605480 w 607310"/>
              <a:gd name="connsiteY8" fmla="*/ 0 h 719292"/>
              <a:gd name="connsiteX9" fmla="*/ 605480 w 607310"/>
              <a:gd name="connsiteY9" fmla="*/ 0 h 719292"/>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3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3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3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3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5173"/>
              <a:gd name="connsiteX1" fmla="*/ 74140 w 607310"/>
              <a:gd name="connsiteY1" fmla="*/ 712573 h 715173"/>
              <a:gd name="connsiteX2" fmla="*/ 127686 w 607310"/>
              <a:gd name="connsiteY2" fmla="*/ 712573 h 715173"/>
              <a:gd name="connsiteX3" fmla="*/ 243015 w 607310"/>
              <a:gd name="connsiteY3" fmla="*/ 679623 h 715173"/>
              <a:gd name="connsiteX4" fmla="*/ 436604 w 607310"/>
              <a:gd name="connsiteY4" fmla="*/ 523103 h 715173"/>
              <a:gd name="connsiteX5" fmla="*/ 539577 w 607310"/>
              <a:gd name="connsiteY5" fmla="*/ 358346 h 715173"/>
              <a:gd name="connsiteX6" fmla="*/ 580767 w 607310"/>
              <a:gd name="connsiteY6" fmla="*/ 226541 h 715173"/>
              <a:gd name="connsiteX7" fmla="*/ 605480 w 607310"/>
              <a:gd name="connsiteY7" fmla="*/ 90616 h 715173"/>
              <a:gd name="connsiteX8" fmla="*/ 605480 w 607310"/>
              <a:gd name="connsiteY8" fmla="*/ 0 h 715173"/>
              <a:gd name="connsiteX9" fmla="*/ 605480 w 607310"/>
              <a:gd name="connsiteY9" fmla="*/ 0 h 715173"/>
              <a:gd name="connsiteX0" fmla="*/ 0 w 607310"/>
              <a:gd name="connsiteY0" fmla="*/ 704335 h 722074"/>
              <a:gd name="connsiteX1" fmla="*/ 74140 w 607310"/>
              <a:gd name="connsiteY1" fmla="*/ 720811 h 722074"/>
              <a:gd name="connsiteX2" fmla="*/ 127686 w 607310"/>
              <a:gd name="connsiteY2" fmla="*/ 712573 h 722074"/>
              <a:gd name="connsiteX3" fmla="*/ 243015 w 607310"/>
              <a:gd name="connsiteY3" fmla="*/ 679623 h 722074"/>
              <a:gd name="connsiteX4" fmla="*/ 436604 w 607310"/>
              <a:gd name="connsiteY4" fmla="*/ 523103 h 722074"/>
              <a:gd name="connsiteX5" fmla="*/ 539577 w 607310"/>
              <a:gd name="connsiteY5" fmla="*/ 358346 h 722074"/>
              <a:gd name="connsiteX6" fmla="*/ 580767 w 607310"/>
              <a:gd name="connsiteY6" fmla="*/ 226541 h 722074"/>
              <a:gd name="connsiteX7" fmla="*/ 605480 w 607310"/>
              <a:gd name="connsiteY7" fmla="*/ 90616 h 722074"/>
              <a:gd name="connsiteX8" fmla="*/ 605480 w 607310"/>
              <a:gd name="connsiteY8" fmla="*/ 0 h 722074"/>
              <a:gd name="connsiteX9" fmla="*/ 605480 w 607310"/>
              <a:gd name="connsiteY9" fmla="*/ 0 h 722074"/>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3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5505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5505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5505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83743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5506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4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4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4 h 718173"/>
              <a:gd name="connsiteX4" fmla="*/ 436604 w 607310"/>
              <a:gd name="connsiteY4" fmla="*/ 523103 h 718173"/>
              <a:gd name="connsiteX5" fmla="*/ 539577 w 607310"/>
              <a:gd name="connsiteY5" fmla="*/ 358346 h 718173"/>
              <a:gd name="connsiteX6" fmla="*/ 580767 w 607310"/>
              <a:gd name="connsiteY6" fmla="*/ 226541 h 718173"/>
              <a:gd name="connsiteX7" fmla="*/ 605480 w 607310"/>
              <a:gd name="connsiteY7" fmla="*/ 90616 h 718173"/>
              <a:gd name="connsiteX8" fmla="*/ 605480 w 607310"/>
              <a:gd name="connsiteY8" fmla="*/ 0 h 718173"/>
              <a:gd name="connsiteX9" fmla="*/ 605480 w 607310"/>
              <a:gd name="connsiteY9" fmla="*/ 0 h 718173"/>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4 h 718173"/>
              <a:gd name="connsiteX4" fmla="*/ 329513 w 607310"/>
              <a:gd name="connsiteY4" fmla="*/ 621957 h 718173"/>
              <a:gd name="connsiteX5" fmla="*/ 436604 w 607310"/>
              <a:gd name="connsiteY5" fmla="*/ 523103 h 718173"/>
              <a:gd name="connsiteX6" fmla="*/ 539577 w 607310"/>
              <a:gd name="connsiteY6" fmla="*/ 358346 h 718173"/>
              <a:gd name="connsiteX7" fmla="*/ 580767 w 607310"/>
              <a:gd name="connsiteY7" fmla="*/ 226541 h 718173"/>
              <a:gd name="connsiteX8" fmla="*/ 605480 w 607310"/>
              <a:gd name="connsiteY8" fmla="*/ 90616 h 718173"/>
              <a:gd name="connsiteX9" fmla="*/ 605480 w 607310"/>
              <a:gd name="connsiteY9" fmla="*/ 0 h 718173"/>
              <a:gd name="connsiteX10" fmla="*/ 605480 w 607310"/>
              <a:gd name="connsiteY10" fmla="*/ 0 h 718173"/>
              <a:gd name="connsiteX0" fmla="*/ 0 w 607310"/>
              <a:gd name="connsiteY0" fmla="*/ 704335 h 713919"/>
              <a:gd name="connsiteX1" fmla="*/ 74140 w 607310"/>
              <a:gd name="connsiteY1" fmla="*/ 704335 h 713919"/>
              <a:gd name="connsiteX2" fmla="*/ 127686 w 607310"/>
              <a:gd name="connsiteY2" fmla="*/ 712573 h 713919"/>
              <a:gd name="connsiteX3" fmla="*/ 243015 w 607310"/>
              <a:gd name="connsiteY3" fmla="*/ 679624 h 713919"/>
              <a:gd name="connsiteX4" fmla="*/ 329513 w 607310"/>
              <a:gd name="connsiteY4" fmla="*/ 621957 h 713919"/>
              <a:gd name="connsiteX5" fmla="*/ 436604 w 607310"/>
              <a:gd name="connsiteY5" fmla="*/ 523103 h 713919"/>
              <a:gd name="connsiteX6" fmla="*/ 539577 w 607310"/>
              <a:gd name="connsiteY6" fmla="*/ 358346 h 713919"/>
              <a:gd name="connsiteX7" fmla="*/ 580767 w 607310"/>
              <a:gd name="connsiteY7" fmla="*/ 226541 h 713919"/>
              <a:gd name="connsiteX8" fmla="*/ 605480 w 607310"/>
              <a:gd name="connsiteY8" fmla="*/ 90616 h 713919"/>
              <a:gd name="connsiteX9" fmla="*/ 605480 w 607310"/>
              <a:gd name="connsiteY9" fmla="*/ 0 h 713919"/>
              <a:gd name="connsiteX10" fmla="*/ 605480 w 607310"/>
              <a:gd name="connsiteY10" fmla="*/ 0 h 713919"/>
              <a:gd name="connsiteX0" fmla="*/ 0 w 607310"/>
              <a:gd name="connsiteY0" fmla="*/ 704335 h 718173"/>
              <a:gd name="connsiteX1" fmla="*/ 74140 w 607310"/>
              <a:gd name="connsiteY1" fmla="*/ 716692 h 718173"/>
              <a:gd name="connsiteX2" fmla="*/ 127686 w 607310"/>
              <a:gd name="connsiteY2" fmla="*/ 712573 h 718173"/>
              <a:gd name="connsiteX3" fmla="*/ 243015 w 607310"/>
              <a:gd name="connsiteY3" fmla="*/ 679624 h 718173"/>
              <a:gd name="connsiteX4" fmla="*/ 329513 w 607310"/>
              <a:gd name="connsiteY4" fmla="*/ 621957 h 718173"/>
              <a:gd name="connsiteX5" fmla="*/ 436604 w 607310"/>
              <a:gd name="connsiteY5" fmla="*/ 523103 h 718173"/>
              <a:gd name="connsiteX6" fmla="*/ 539577 w 607310"/>
              <a:gd name="connsiteY6" fmla="*/ 358346 h 718173"/>
              <a:gd name="connsiteX7" fmla="*/ 580767 w 607310"/>
              <a:gd name="connsiteY7" fmla="*/ 226541 h 718173"/>
              <a:gd name="connsiteX8" fmla="*/ 605480 w 607310"/>
              <a:gd name="connsiteY8" fmla="*/ 90616 h 718173"/>
              <a:gd name="connsiteX9" fmla="*/ 605480 w 607310"/>
              <a:gd name="connsiteY9" fmla="*/ 0 h 718173"/>
              <a:gd name="connsiteX10" fmla="*/ 605480 w 607310"/>
              <a:gd name="connsiteY10" fmla="*/ 0 h 71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310" h="718173">
                <a:moveTo>
                  <a:pt x="0" y="704335"/>
                </a:moveTo>
                <a:cubicBezTo>
                  <a:pt x="8924" y="704335"/>
                  <a:pt x="37756" y="723557"/>
                  <a:pt x="74140" y="716692"/>
                </a:cubicBezTo>
                <a:cubicBezTo>
                  <a:pt x="95421" y="717379"/>
                  <a:pt x="99540" y="718065"/>
                  <a:pt x="127686" y="712573"/>
                </a:cubicBezTo>
                <a:cubicBezTo>
                  <a:pt x="155832" y="707081"/>
                  <a:pt x="209377" y="694727"/>
                  <a:pt x="243015" y="679624"/>
                </a:cubicBezTo>
                <a:cubicBezTo>
                  <a:pt x="276653" y="664521"/>
                  <a:pt x="297248" y="648044"/>
                  <a:pt x="329513" y="621957"/>
                </a:cubicBezTo>
                <a:cubicBezTo>
                  <a:pt x="361778" y="595870"/>
                  <a:pt x="401593" y="567038"/>
                  <a:pt x="436604" y="523103"/>
                </a:cubicBezTo>
                <a:cubicBezTo>
                  <a:pt x="471615" y="479168"/>
                  <a:pt x="515550" y="407773"/>
                  <a:pt x="539577" y="358346"/>
                </a:cubicBezTo>
                <a:cubicBezTo>
                  <a:pt x="563604" y="308919"/>
                  <a:pt x="569783" y="271163"/>
                  <a:pt x="580767" y="226541"/>
                </a:cubicBezTo>
                <a:cubicBezTo>
                  <a:pt x="591751" y="181919"/>
                  <a:pt x="601361" y="128373"/>
                  <a:pt x="605480" y="90616"/>
                </a:cubicBezTo>
                <a:cubicBezTo>
                  <a:pt x="609599" y="52859"/>
                  <a:pt x="605480" y="15103"/>
                  <a:pt x="605480" y="0"/>
                </a:cubicBezTo>
                <a:lnTo>
                  <a:pt x="605480"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Freeform 27"/>
          <p:cNvSpPr/>
          <p:nvPr/>
        </p:nvSpPr>
        <p:spPr>
          <a:xfrm>
            <a:off x="8174913" y="2590850"/>
            <a:ext cx="194165" cy="556635"/>
          </a:xfrm>
          <a:custGeom>
            <a:avLst/>
            <a:gdLst>
              <a:gd name="connsiteX0" fmla="*/ 201827 w 201827"/>
              <a:gd name="connsiteY0" fmla="*/ 551935 h 551935"/>
              <a:gd name="connsiteX1" fmla="*/ 181232 w 201827"/>
              <a:gd name="connsiteY1" fmla="*/ 358346 h 551935"/>
              <a:gd name="connsiteX2" fmla="*/ 131805 w 201827"/>
              <a:gd name="connsiteY2" fmla="*/ 218303 h 551935"/>
              <a:gd name="connsiteX3" fmla="*/ 0 w 201827"/>
              <a:gd name="connsiteY3" fmla="*/ 0 h 551935"/>
              <a:gd name="connsiteX4" fmla="*/ 0 w 201827"/>
              <a:gd name="connsiteY4" fmla="*/ 0 h 551935"/>
              <a:gd name="connsiteX0" fmla="*/ 201827 w 201827"/>
              <a:gd name="connsiteY0" fmla="*/ 551935 h 551935"/>
              <a:gd name="connsiteX1" fmla="*/ 181232 w 201827"/>
              <a:gd name="connsiteY1" fmla="*/ 358346 h 551935"/>
              <a:gd name="connsiteX2" fmla="*/ 160638 w 201827"/>
              <a:gd name="connsiteY2" fmla="*/ 308919 h 551935"/>
              <a:gd name="connsiteX3" fmla="*/ 131805 w 201827"/>
              <a:gd name="connsiteY3" fmla="*/ 218303 h 551935"/>
              <a:gd name="connsiteX4" fmla="*/ 0 w 201827"/>
              <a:gd name="connsiteY4" fmla="*/ 0 h 551935"/>
              <a:gd name="connsiteX5" fmla="*/ 0 w 201827"/>
              <a:gd name="connsiteY5" fmla="*/ 0 h 551935"/>
              <a:gd name="connsiteX0" fmla="*/ 201827 w 201827"/>
              <a:gd name="connsiteY0" fmla="*/ 551935 h 551935"/>
              <a:gd name="connsiteX1" fmla="*/ 181232 w 201827"/>
              <a:gd name="connsiteY1" fmla="*/ 358346 h 551935"/>
              <a:gd name="connsiteX2" fmla="*/ 168876 w 201827"/>
              <a:gd name="connsiteY2" fmla="*/ 308919 h 551935"/>
              <a:gd name="connsiteX3" fmla="*/ 131805 w 201827"/>
              <a:gd name="connsiteY3" fmla="*/ 218303 h 551935"/>
              <a:gd name="connsiteX4" fmla="*/ 0 w 201827"/>
              <a:gd name="connsiteY4" fmla="*/ 0 h 551935"/>
              <a:gd name="connsiteX5" fmla="*/ 0 w 201827"/>
              <a:gd name="connsiteY5" fmla="*/ 0 h 551935"/>
              <a:gd name="connsiteX0" fmla="*/ 201827 w 201827"/>
              <a:gd name="connsiteY0" fmla="*/ 551935 h 551935"/>
              <a:gd name="connsiteX1" fmla="*/ 189470 w 201827"/>
              <a:gd name="connsiteY1" fmla="*/ 457200 h 551935"/>
              <a:gd name="connsiteX2" fmla="*/ 181232 w 201827"/>
              <a:gd name="connsiteY2" fmla="*/ 358346 h 551935"/>
              <a:gd name="connsiteX3" fmla="*/ 168876 w 201827"/>
              <a:gd name="connsiteY3" fmla="*/ 308919 h 551935"/>
              <a:gd name="connsiteX4" fmla="*/ 131805 w 201827"/>
              <a:gd name="connsiteY4" fmla="*/ 218303 h 551935"/>
              <a:gd name="connsiteX5" fmla="*/ 0 w 201827"/>
              <a:gd name="connsiteY5" fmla="*/ 0 h 551935"/>
              <a:gd name="connsiteX6" fmla="*/ 0 w 201827"/>
              <a:gd name="connsiteY6" fmla="*/ 0 h 551935"/>
              <a:gd name="connsiteX0" fmla="*/ 201827 w 201827"/>
              <a:gd name="connsiteY0" fmla="*/ 551935 h 551935"/>
              <a:gd name="connsiteX1" fmla="*/ 189470 w 201827"/>
              <a:gd name="connsiteY1" fmla="*/ 457200 h 551935"/>
              <a:gd name="connsiteX2" fmla="*/ 181232 w 201827"/>
              <a:gd name="connsiteY2" fmla="*/ 358346 h 551935"/>
              <a:gd name="connsiteX3" fmla="*/ 168876 w 201827"/>
              <a:gd name="connsiteY3" fmla="*/ 308919 h 551935"/>
              <a:gd name="connsiteX4" fmla="*/ 131805 w 201827"/>
              <a:gd name="connsiteY4" fmla="*/ 218303 h 551935"/>
              <a:gd name="connsiteX5" fmla="*/ 0 w 201827"/>
              <a:gd name="connsiteY5" fmla="*/ 0 h 551935"/>
              <a:gd name="connsiteX6" fmla="*/ 0 w 201827"/>
              <a:gd name="connsiteY6" fmla="*/ 0 h 551935"/>
              <a:gd name="connsiteX0" fmla="*/ 201827 w 201827"/>
              <a:gd name="connsiteY0" fmla="*/ 560173 h 560173"/>
              <a:gd name="connsiteX1" fmla="*/ 189470 w 201827"/>
              <a:gd name="connsiteY1" fmla="*/ 457200 h 560173"/>
              <a:gd name="connsiteX2" fmla="*/ 181232 w 201827"/>
              <a:gd name="connsiteY2" fmla="*/ 358346 h 560173"/>
              <a:gd name="connsiteX3" fmla="*/ 168876 w 201827"/>
              <a:gd name="connsiteY3" fmla="*/ 308919 h 560173"/>
              <a:gd name="connsiteX4" fmla="*/ 131805 w 201827"/>
              <a:gd name="connsiteY4" fmla="*/ 218303 h 560173"/>
              <a:gd name="connsiteX5" fmla="*/ 0 w 201827"/>
              <a:gd name="connsiteY5" fmla="*/ 0 h 560173"/>
              <a:gd name="connsiteX6" fmla="*/ 0 w 201827"/>
              <a:gd name="connsiteY6" fmla="*/ 0 h 560173"/>
              <a:gd name="connsiteX0" fmla="*/ 201827 w 201827"/>
              <a:gd name="connsiteY0" fmla="*/ 560173 h 560173"/>
              <a:gd name="connsiteX1" fmla="*/ 189470 w 201827"/>
              <a:gd name="connsiteY1" fmla="*/ 457200 h 560173"/>
              <a:gd name="connsiteX2" fmla="*/ 181232 w 201827"/>
              <a:gd name="connsiteY2" fmla="*/ 358346 h 560173"/>
              <a:gd name="connsiteX3" fmla="*/ 168876 w 201827"/>
              <a:gd name="connsiteY3" fmla="*/ 308919 h 560173"/>
              <a:gd name="connsiteX4" fmla="*/ 131805 w 201827"/>
              <a:gd name="connsiteY4" fmla="*/ 218303 h 560173"/>
              <a:gd name="connsiteX5" fmla="*/ 0 w 201827"/>
              <a:gd name="connsiteY5" fmla="*/ 0 h 560173"/>
              <a:gd name="connsiteX6" fmla="*/ 0 w 201827"/>
              <a:gd name="connsiteY6" fmla="*/ 0 h 560173"/>
              <a:gd name="connsiteX0" fmla="*/ 201827 w 201827"/>
              <a:gd name="connsiteY0" fmla="*/ 560173 h 560173"/>
              <a:gd name="connsiteX1" fmla="*/ 189470 w 201827"/>
              <a:gd name="connsiteY1" fmla="*/ 444843 h 560173"/>
              <a:gd name="connsiteX2" fmla="*/ 181232 w 201827"/>
              <a:gd name="connsiteY2" fmla="*/ 358346 h 560173"/>
              <a:gd name="connsiteX3" fmla="*/ 168876 w 201827"/>
              <a:gd name="connsiteY3" fmla="*/ 308919 h 560173"/>
              <a:gd name="connsiteX4" fmla="*/ 131805 w 201827"/>
              <a:gd name="connsiteY4" fmla="*/ 218303 h 560173"/>
              <a:gd name="connsiteX5" fmla="*/ 0 w 201827"/>
              <a:gd name="connsiteY5" fmla="*/ 0 h 560173"/>
              <a:gd name="connsiteX6" fmla="*/ 0 w 201827"/>
              <a:gd name="connsiteY6" fmla="*/ 0 h 560173"/>
              <a:gd name="connsiteX0" fmla="*/ 201827 w 201855"/>
              <a:gd name="connsiteY0" fmla="*/ 560173 h 560173"/>
              <a:gd name="connsiteX1" fmla="*/ 197708 w 201855"/>
              <a:gd name="connsiteY1" fmla="*/ 444843 h 560173"/>
              <a:gd name="connsiteX2" fmla="*/ 181232 w 201855"/>
              <a:gd name="connsiteY2" fmla="*/ 358346 h 560173"/>
              <a:gd name="connsiteX3" fmla="*/ 168876 w 201855"/>
              <a:gd name="connsiteY3" fmla="*/ 308919 h 560173"/>
              <a:gd name="connsiteX4" fmla="*/ 131805 w 201855"/>
              <a:gd name="connsiteY4" fmla="*/ 218303 h 560173"/>
              <a:gd name="connsiteX5" fmla="*/ 0 w 201855"/>
              <a:gd name="connsiteY5" fmla="*/ 0 h 560173"/>
              <a:gd name="connsiteX6" fmla="*/ 0 w 201855"/>
              <a:gd name="connsiteY6" fmla="*/ 0 h 560173"/>
              <a:gd name="connsiteX0" fmla="*/ 201827 w 201827"/>
              <a:gd name="connsiteY0" fmla="*/ 560173 h 560173"/>
              <a:gd name="connsiteX1" fmla="*/ 189470 w 201827"/>
              <a:gd name="connsiteY1" fmla="*/ 444843 h 560173"/>
              <a:gd name="connsiteX2" fmla="*/ 181232 w 201827"/>
              <a:gd name="connsiteY2" fmla="*/ 358346 h 560173"/>
              <a:gd name="connsiteX3" fmla="*/ 168876 w 201827"/>
              <a:gd name="connsiteY3" fmla="*/ 308919 h 560173"/>
              <a:gd name="connsiteX4" fmla="*/ 131805 w 201827"/>
              <a:gd name="connsiteY4" fmla="*/ 218303 h 560173"/>
              <a:gd name="connsiteX5" fmla="*/ 0 w 201827"/>
              <a:gd name="connsiteY5" fmla="*/ 0 h 560173"/>
              <a:gd name="connsiteX6" fmla="*/ 0 w 201827"/>
              <a:gd name="connsiteY6" fmla="*/ 0 h 560173"/>
              <a:gd name="connsiteX0" fmla="*/ 193589 w 193617"/>
              <a:gd name="connsiteY0" fmla="*/ 564292 h 564292"/>
              <a:gd name="connsiteX1" fmla="*/ 189470 w 193617"/>
              <a:gd name="connsiteY1" fmla="*/ 444843 h 564292"/>
              <a:gd name="connsiteX2" fmla="*/ 181232 w 193617"/>
              <a:gd name="connsiteY2" fmla="*/ 358346 h 564292"/>
              <a:gd name="connsiteX3" fmla="*/ 168876 w 193617"/>
              <a:gd name="connsiteY3" fmla="*/ 308919 h 564292"/>
              <a:gd name="connsiteX4" fmla="*/ 131805 w 193617"/>
              <a:gd name="connsiteY4" fmla="*/ 218303 h 564292"/>
              <a:gd name="connsiteX5" fmla="*/ 0 w 193617"/>
              <a:gd name="connsiteY5" fmla="*/ 0 h 564292"/>
              <a:gd name="connsiteX6" fmla="*/ 0 w 193617"/>
              <a:gd name="connsiteY6" fmla="*/ 0 h 564292"/>
              <a:gd name="connsiteX0" fmla="*/ 197708 w 197708"/>
              <a:gd name="connsiteY0" fmla="*/ 564292 h 564292"/>
              <a:gd name="connsiteX1" fmla="*/ 189470 w 197708"/>
              <a:gd name="connsiteY1" fmla="*/ 444843 h 564292"/>
              <a:gd name="connsiteX2" fmla="*/ 181232 w 197708"/>
              <a:gd name="connsiteY2" fmla="*/ 358346 h 564292"/>
              <a:gd name="connsiteX3" fmla="*/ 168876 w 197708"/>
              <a:gd name="connsiteY3" fmla="*/ 308919 h 564292"/>
              <a:gd name="connsiteX4" fmla="*/ 131805 w 197708"/>
              <a:gd name="connsiteY4" fmla="*/ 218303 h 564292"/>
              <a:gd name="connsiteX5" fmla="*/ 0 w 197708"/>
              <a:gd name="connsiteY5" fmla="*/ 0 h 564292"/>
              <a:gd name="connsiteX6" fmla="*/ 0 w 197708"/>
              <a:gd name="connsiteY6" fmla="*/ 0 h 564292"/>
              <a:gd name="connsiteX0" fmla="*/ 197708 w 197708"/>
              <a:gd name="connsiteY0" fmla="*/ 564292 h 564292"/>
              <a:gd name="connsiteX1" fmla="*/ 189470 w 197708"/>
              <a:gd name="connsiteY1" fmla="*/ 444843 h 564292"/>
              <a:gd name="connsiteX2" fmla="*/ 181232 w 197708"/>
              <a:gd name="connsiteY2" fmla="*/ 358346 h 564292"/>
              <a:gd name="connsiteX3" fmla="*/ 168876 w 197708"/>
              <a:gd name="connsiteY3" fmla="*/ 317157 h 564292"/>
              <a:gd name="connsiteX4" fmla="*/ 131805 w 197708"/>
              <a:gd name="connsiteY4" fmla="*/ 218303 h 564292"/>
              <a:gd name="connsiteX5" fmla="*/ 0 w 197708"/>
              <a:gd name="connsiteY5" fmla="*/ 0 h 564292"/>
              <a:gd name="connsiteX6" fmla="*/ 0 w 197708"/>
              <a:gd name="connsiteY6" fmla="*/ 0 h 564292"/>
              <a:gd name="connsiteX0" fmla="*/ 197708 w 197708"/>
              <a:gd name="connsiteY0" fmla="*/ 564292 h 564292"/>
              <a:gd name="connsiteX1" fmla="*/ 189470 w 197708"/>
              <a:gd name="connsiteY1" fmla="*/ 444843 h 564292"/>
              <a:gd name="connsiteX2" fmla="*/ 181232 w 197708"/>
              <a:gd name="connsiteY2" fmla="*/ 358346 h 564292"/>
              <a:gd name="connsiteX3" fmla="*/ 160638 w 197708"/>
              <a:gd name="connsiteY3" fmla="*/ 333632 h 564292"/>
              <a:gd name="connsiteX4" fmla="*/ 131805 w 197708"/>
              <a:gd name="connsiteY4" fmla="*/ 218303 h 564292"/>
              <a:gd name="connsiteX5" fmla="*/ 0 w 197708"/>
              <a:gd name="connsiteY5" fmla="*/ 0 h 564292"/>
              <a:gd name="connsiteX6" fmla="*/ 0 w 197708"/>
              <a:gd name="connsiteY6" fmla="*/ 0 h 564292"/>
              <a:gd name="connsiteX0" fmla="*/ 197708 w 197708"/>
              <a:gd name="connsiteY0" fmla="*/ 564292 h 564292"/>
              <a:gd name="connsiteX1" fmla="*/ 189470 w 197708"/>
              <a:gd name="connsiteY1" fmla="*/ 444843 h 564292"/>
              <a:gd name="connsiteX2" fmla="*/ 181232 w 197708"/>
              <a:gd name="connsiteY2" fmla="*/ 358346 h 564292"/>
              <a:gd name="connsiteX3" fmla="*/ 168876 w 197708"/>
              <a:gd name="connsiteY3" fmla="*/ 325395 h 564292"/>
              <a:gd name="connsiteX4" fmla="*/ 131805 w 197708"/>
              <a:gd name="connsiteY4" fmla="*/ 218303 h 564292"/>
              <a:gd name="connsiteX5" fmla="*/ 0 w 197708"/>
              <a:gd name="connsiteY5" fmla="*/ 0 h 564292"/>
              <a:gd name="connsiteX6" fmla="*/ 0 w 197708"/>
              <a:gd name="connsiteY6" fmla="*/ 0 h 564292"/>
              <a:gd name="connsiteX0" fmla="*/ 197708 w 197708"/>
              <a:gd name="connsiteY0" fmla="*/ 564292 h 564292"/>
              <a:gd name="connsiteX1" fmla="*/ 189470 w 197708"/>
              <a:gd name="connsiteY1" fmla="*/ 444843 h 564292"/>
              <a:gd name="connsiteX2" fmla="*/ 181232 w 197708"/>
              <a:gd name="connsiteY2" fmla="*/ 366584 h 564292"/>
              <a:gd name="connsiteX3" fmla="*/ 168876 w 197708"/>
              <a:gd name="connsiteY3" fmla="*/ 325395 h 564292"/>
              <a:gd name="connsiteX4" fmla="*/ 131805 w 197708"/>
              <a:gd name="connsiteY4" fmla="*/ 218303 h 564292"/>
              <a:gd name="connsiteX5" fmla="*/ 0 w 197708"/>
              <a:gd name="connsiteY5" fmla="*/ 0 h 564292"/>
              <a:gd name="connsiteX6" fmla="*/ 0 w 197708"/>
              <a:gd name="connsiteY6" fmla="*/ 0 h 564292"/>
              <a:gd name="connsiteX0" fmla="*/ 197708 w 197708"/>
              <a:gd name="connsiteY0" fmla="*/ 564292 h 564292"/>
              <a:gd name="connsiteX1" fmla="*/ 189470 w 197708"/>
              <a:gd name="connsiteY1" fmla="*/ 444843 h 564292"/>
              <a:gd name="connsiteX2" fmla="*/ 177113 w 197708"/>
              <a:gd name="connsiteY2" fmla="*/ 366584 h 564292"/>
              <a:gd name="connsiteX3" fmla="*/ 168876 w 197708"/>
              <a:gd name="connsiteY3" fmla="*/ 325395 h 564292"/>
              <a:gd name="connsiteX4" fmla="*/ 131805 w 197708"/>
              <a:gd name="connsiteY4" fmla="*/ 218303 h 564292"/>
              <a:gd name="connsiteX5" fmla="*/ 0 w 197708"/>
              <a:gd name="connsiteY5" fmla="*/ 0 h 564292"/>
              <a:gd name="connsiteX6" fmla="*/ 0 w 197708"/>
              <a:gd name="connsiteY6" fmla="*/ 0 h 564292"/>
              <a:gd name="connsiteX0" fmla="*/ 208607 w 208607"/>
              <a:gd name="connsiteY0" fmla="*/ 580462 h 580462"/>
              <a:gd name="connsiteX1" fmla="*/ 200369 w 208607"/>
              <a:gd name="connsiteY1" fmla="*/ 461013 h 580462"/>
              <a:gd name="connsiteX2" fmla="*/ 188012 w 208607"/>
              <a:gd name="connsiteY2" fmla="*/ 382754 h 580462"/>
              <a:gd name="connsiteX3" fmla="*/ 179775 w 208607"/>
              <a:gd name="connsiteY3" fmla="*/ 341565 h 580462"/>
              <a:gd name="connsiteX4" fmla="*/ 142704 w 208607"/>
              <a:gd name="connsiteY4" fmla="*/ 234473 h 580462"/>
              <a:gd name="connsiteX5" fmla="*/ 10899 w 208607"/>
              <a:gd name="connsiteY5" fmla="*/ 16170 h 580462"/>
              <a:gd name="connsiteX6" fmla="*/ 6780 w 208607"/>
              <a:gd name="connsiteY6" fmla="*/ 16170 h 580462"/>
              <a:gd name="connsiteX0" fmla="*/ 212383 w 212383"/>
              <a:gd name="connsiteY0" fmla="*/ 580462 h 580462"/>
              <a:gd name="connsiteX1" fmla="*/ 204145 w 212383"/>
              <a:gd name="connsiteY1" fmla="*/ 461013 h 580462"/>
              <a:gd name="connsiteX2" fmla="*/ 191788 w 212383"/>
              <a:gd name="connsiteY2" fmla="*/ 382754 h 580462"/>
              <a:gd name="connsiteX3" fmla="*/ 183551 w 212383"/>
              <a:gd name="connsiteY3" fmla="*/ 341565 h 580462"/>
              <a:gd name="connsiteX4" fmla="*/ 146480 w 212383"/>
              <a:gd name="connsiteY4" fmla="*/ 234473 h 580462"/>
              <a:gd name="connsiteX5" fmla="*/ 14675 w 212383"/>
              <a:gd name="connsiteY5" fmla="*/ 16170 h 580462"/>
              <a:gd name="connsiteX6" fmla="*/ 2318 w 212383"/>
              <a:gd name="connsiteY6" fmla="*/ 16170 h 580462"/>
              <a:gd name="connsiteX0" fmla="*/ 208608 w 208608"/>
              <a:gd name="connsiteY0" fmla="*/ 580462 h 580462"/>
              <a:gd name="connsiteX1" fmla="*/ 200370 w 208608"/>
              <a:gd name="connsiteY1" fmla="*/ 461013 h 580462"/>
              <a:gd name="connsiteX2" fmla="*/ 188013 w 208608"/>
              <a:gd name="connsiteY2" fmla="*/ 382754 h 580462"/>
              <a:gd name="connsiteX3" fmla="*/ 179776 w 208608"/>
              <a:gd name="connsiteY3" fmla="*/ 341565 h 580462"/>
              <a:gd name="connsiteX4" fmla="*/ 142705 w 208608"/>
              <a:gd name="connsiteY4" fmla="*/ 234473 h 580462"/>
              <a:gd name="connsiteX5" fmla="*/ 10900 w 208608"/>
              <a:gd name="connsiteY5" fmla="*/ 16170 h 580462"/>
              <a:gd name="connsiteX6" fmla="*/ 6781 w 208608"/>
              <a:gd name="connsiteY6" fmla="*/ 16170 h 580462"/>
              <a:gd name="connsiteX0" fmla="*/ 210318 w 210318"/>
              <a:gd name="connsiteY0" fmla="*/ 577971 h 577971"/>
              <a:gd name="connsiteX1" fmla="*/ 202080 w 210318"/>
              <a:gd name="connsiteY1" fmla="*/ 458522 h 577971"/>
              <a:gd name="connsiteX2" fmla="*/ 189723 w 210318"/>
              <a:gd name="connsiteY2" fmla="*/ 380263 h 577971"/>
              <a:gd name="connsiteX3" fmla="*/ 181486 w 210318"/>
              <a:gd name="connsiteY3" fmla="*/ 339074 h 577971"/>
              <a:gd name="connsiteX4" fmla="*/ 144415 w 210318"/>
              <a:gd name="connsiteY4" fmla="*/ 231982 h 577971"/>
              <a:gd name="connsiteX5" fmla="*/ 12610 w 210318"/>
              <a:gd name="connsiteY5" fmla="*/ 13679 h 577971"/>
              <a:gd name="connsiteX6" fmla="*/ 4372 w 210318"/>
              <a:gd name="connsiteY6" fmla="*/ 21917 h 577971"/>
              <a:gd name="connsiteX0" fmla="*/ 210319 w 210319"/>
              <a:gd name="connsiteY0" fmla="*/ 574186 h 574186"/>
              <a:gd name="connsiteX1" fmla="*/ 202081 w 210319"/>
              <a:gd name="connsiteY1" fmla="*/ 454737 h 574186"/>
              <a:gd name="connsiteX2" fmla="*/ 189724 w 210319"/>
              <a:gd name="connsiteY2" fmla="*/ 376478 h 574186"/>
              <a:gd name="connsiteX3" fmla="*/ 181487 w 210319"/>
              <a:gd name="connsiteY3" fmla="*/ 335289 h 574186"/>
              <a:gd name="connsiteX4" fmla="*/ 144416 w 210319"/>
              <a:gd name="connsiteY4" fmla="*/ 228197 h 574186"/>
              <a:gd name="connsiteX5" fmla="*/ 12611 w 210319"/>
              <a:gd name="connsiteY5" fmla="*/ 9894 h 574186"/>
              <a:gd name="connsiteX6" fmla="*/ 4373 w 210319"/>
              <a:gd name="connsiteY6" fmla="*/ 34608 h 574186"/>
              <a:gd name="connsiteX0" fmla="*/ 208608 w 208608"/>
              <a:gd name="connsiteY0" fmla="*/ 572733 h 572733"/>
              <a:gd name="connsiteX1" fmla="*/ 200370 w 208608"/>
              <a:gd name="connsiteY1" fmla="*/ 453284 h 572733"/>
              <a:gd name="connsiteX2" fmla="*/ 188013 w 208608"/>
              <a:gd name="connsiteY2" fmla="*/ 375025 h 572733"/>
              <a:gd name="connsiteX3" fmla="*/ 179776 w 208608"/>
              <a:gd name="connsiteY3" fmla="*/ 333836 h 572733"/>
              <a:gd name="connsiteX4" fmla="*/ 142705 w 208608"/>
              <a:gd name="connsiteY4" fmla="*/ 226744 h 572733"/>
              <a:gd name="connsiteX5" fmla="*/ 10900 w 208608"/>
              <a:gd name="connsiteY5" fmla="*/ 8441 h 572733"/>
              <a:gd name="connsiteX6" fmla="*/ 6781 w 208608"/>
              <a:gd name="connsiteY6" fmla="*/ 41393 h 572733"/>
              <a:gd name="connsiteX0" fmla="*/ 203249 w 203249"/>
              <a:gd name="connsiteY0" fmla="*/ 569537 h 569537"/>
              <a:gd name="connsiteX1" fmla="*/ 195011 w 203249"/>
              <a:gd name="connsiteY1" fmla="*/ 450088 h 569537"/>
              <a:gd name="connsiteX2" fmla="*/ 182654 w 203249"/>
              <a:gd name="connsiteY2" fmla="*/ 371829 h 569537"/>
              <a:gd name="connsiteX3" fmla="*/ 174417 w 203249"/>
              <a:gd name="connsiteY3" fmla="*/ 330640 h 569537"/>
              <a:gd name="connsiteX4" fmla="*/ 137346 w 203249"/>
              <a:gd name="connsiteY4" fmla="*/ 223548 h 569537"/>
              <a:gd name="connsiteX5" fmla="*/ 5541 w 203249"/>
              <a:gd name="connsiteY5" fmla="*/ 5245 h 569537"/>
              <a:gd name="connsiteX6" fmla="*/ 22016 w 203249"/>
              <a:gd name="connsiteY6" fmla="*/ 62910 h 569537"/>
              <a:gd name="connsiteX0" fmla="*/ 201000 w 201000"/>
              <a:gd name="connsiteY0" fmla="*/ 569537 h 569537"/>
              <a:gd name="connsiteX1" fmla="*/ 192762 w 201000"/>
              <a:gd name="connsiteY1" fmla="*/ 450088 h 569537"/>
              <a:gd name="connsiteX2" fmla="*/ 180405 w 201000"/>
              <a:gd name="connsiteY2" fmla="*/ 371829 h 569537"/>
              <a:gd name="connsiteX3" fmla="*/ 172168 w 201000"/>
              <a:gd name="connsiteY3" fmla="*/ 330640 h 569537"/>
              <a:gd name="connsiteX4" fmla="*/ 135097 w 201000"/>
              <a:gd name="connsiteY4" fmla="*/ 223548 h 569537"/>
              <a:gd name="connsiteX5" fmla="*/ 3292 w 201000"/>
              <a:gd name="connsiteY5" fmla="*/ 5245 h 569537"/>
              <a:gd name="connsiteX6" fmla="*/ 36243 w 201000"/>
              <a:gd name="connsiteY6" fmla="*/ 62910 h 569537"/>
              <a:gd name="connsiteX0" fmla="*/ 201000 w 201000"/>
              <a:gd name="connsiteY0" fmla="*/ 569537 h 569537"/>
              <a:gd name="connsiteX1" fmla="*/ 192762 w 201000"/>
              <a:gd name="connsiteY1" fmla="*/ 450088 h 569537"/>
              <a:gd name="connsiteX2" fmla="*/ 180405 w 201000"/>
              <a:gd name="connsiteY2" fmla="*/ 371829 h 569537"/>
              <a:gd name="connsiteX3" fmla="*/ 172168 w 201000"/>
              <a:gd name="connsiteY3" fmla="*/ 330640 h 569537"/>
              <a:gd name="connsiteX4" fmla="*/ 135097 w 201000"/>
              <a:gd name="connsiteY4" fmla="*/ 223548 h 569537"/>
              <a:gd name="connsiteX5" fmla="*/ 3292 w 201000"/>
              <a:gd name="connsiteY5" fmla="*/ 5245 h 569537"/>
              <a:gd name="connsiteX6" fmla="*/ 36243 w 201000"/>
              <a:gd name="connsiteY6" fmla="*/ 62910 h 569537"/>
              <a:gd name="connsiteX0" fmla="*/ 208851 w 208851"/>
              <a:gd name="connsiteY0" fmla="*/ 561756 h 561756"/>
              <a:gd name="connsiteX1" fmla="*/ 200613 w 208851"/>
              <a:gd name="connsiteY1" fmla="*/ 442307 h 561756"/>
              <a:gd name="connsiteX2" fmla="*/ 188256 w 208851"/>
              <a:gd name="connsiteY2" fmla="*/ 364048 h 561756"/>
              <a:gd name="connsiteX3" fmla="*/ 180019 w 208851"/>
              <a:gd name="connsiteY3" fmla="*/ 322859 h 561756"/>
              <a:gd name="connsiteX4" fmla="*/ 142948 w 208851"/>
              <a:gd name="connsiteY4" fmla="*/ 215767 h 561756"/>
              <a:gd name="connsiteX5" fmla="*/ 2905 w 208851"/>
              <a:gd name="connsiteY5" fmla="*/ 5702 h 561756"/>
              <a:gd name="connsiteX6" fmla="*/ 44094 w 208851"/>
              <a:gd name="connsiteY6" fmla="*/ 55129 h 561756"/>
              <a:gd name="connsiteX0" fmla="*/ 197117 w 197117"/>
              <a:gd name="connsiteY0" fmla="*/ 561756 h 561756"/>
              <a:gd name="connsiteX1" fmla="*/ 188879 w 197117"/>
              <a:gd name="connsiteY1" fmla="*/ 442307 h 561756"/>
              <a:gd name="connsiteX2" fmla="*/ 176522 w 197117"/>
              <a:gd name="connsiteY2" fmla="*/ 364048 h 561756"/>
              <a:gd name="connsiteX3" fmla="*/ 168285 w 197117"/>
              <a:gd name="connsiteY3" fmla="*/ 322859 h 561756"/>
              <a:gd name="connsiteX4" fmla="*/ 131214 w 197117"/>
              <a:gd name="connsiteY4" fmla="*/ 215767 h 561756"/>
              <a:gd name="connsiteX5" fmla="*/ 3527 w 197117"/>
              <a:gd name="connsiteY5" fmla="*/ 5702 h 561756"/>
              <a:gd name="connsiteX6" fmla="*/ 32360 w 197117"/>
              <a:gd name="connsiteY6" fmla="*/ 55129 h 561756"/>
              <a:gd name="connsiteX0" fmla="*/ 194165 w 194165"/>
              <a:gd name="connsiteY0" fmla="*/ 556635 h 556635"/>
              <a:gd name="connsiteX1" fmla="*/ 185927 w 194165"/>
              <a:gd name="connsiteY1" fmla="*/ 437186 h 556635"/>
              <a:gd name="connsiteX2" fmla="*/ 173570 w 194165"/>
              <a:gd name="connsiteY2" fmla="*/ 358927 h 556635"/>
              <a:gd name="connsiteX3" fmla="*/ 165333 w 194165"/>
              <a:gd name="connsiteY3" fmla="*/ 317738 h 556635"/>
              <a:gd name="connsiteX4" fmla="*/ 128262 w 194165"/>
              <a:gd name="connsiteY4" fmla="*/ 210646 h 556635"/>
              <a:gd name="connsiteX5" fmla="*/ 62359 w 194165"/>
              <a:gd name="connsiteY5" fmla="*/ 91194 h 556635"/>
              <a:gd name="connsiteX6" fmla="*/ 575 w 194165"/>
              <a:gd name="connsiteY6" fmla="*/ 581 h 556635"/>
              <a:gd name="connsiteX7" fmla="*/ 29408 w 194165"/>
              <a:gd name="connsiteY7" fmla="*/ 50008 h 556635"/>
              <a:gd name="connsiteX0" fmla="*/ 194165 w 194165"/>
              <a:gd name="connsiteY0" fmla="*/ 556635 h 556635"/>
              <a:gd name="connsiteX1" fmla="*/ 185927 w 194165"/>
              <a:gd name="connsiteY1" fmla="*/ 437186 h 556635"/>
              <a:gd name="connsiteX2" fmla="*/ 173570 w 194165"/>
              <a:gd name="connsiteY2" fmla="*/ 358927 h 556635"/>
              <a:gd name="connsiteX3" fmla="*/ 165333 w 194165"/>
              <a:gd name="connsiteY3" fmla="*/ 317738 h 556635"/>
              <a:gd name="connsiteX4" fmla="*/ 128262 w 194165"/>
              <a:gd name="connsiteY4" fmla="*/ 210646 h 556635"/>
              <a:gd name="connsiteX5" fmla="*/ 62359 w 194165"/>
              <a:gd name="connsiteY5" fmla="*/ 91194 h 556635"/>
              <a:gd name="connsiteX6" fmla="*/ 575 w 194165"/>
              <a:gd name="connsiteY6" fmla="*/ 581 h 556635"/>
              <a:gd name="connsiteX7" fmla="*/ 29408 w 194165"/>
              <a:gd name="connsiteY7" fmla="*/ 50008 h 55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65" h="556635">
                <a:moveTo>
                  <a:pt x="194165" y="556635"/>
                </a:moveTo>
                <a:cubicBezTo>
                  <a:pt x="192106" y="536727"/>
                  <a:pt x="193478" y="539473"/>
                  <a:pt x="185927" y="437186"/>
                </a:cubicBezTo>
                <a:cubicBezTo>
                  <a:pt x="182495" y="404921"/>
                  <a:pt x="177002" y="378835"/>
                  <a:pt x="173570" y="358927"/>
                </a:cubicBezTo>
                <a:cubicBezTo>
                  <a:pt x="170138" y="339019"/>
                  <a:pt x="173571" y="341078"/>
                  <a:pt x="165333" y="317738"/>
                </a:cubicBezTo>
                <a:cubicBezTo>
                  <a:pt x="157095" y="294398"/>
                  <a:pt x="145424" y="248403"/>
                  <a:pt x="128262" y="210646"/>
                </a:cubicBezTo>
                <a:cubicBezTo>
                  <a:pt x="111100" y="172889"/>
                  <a:pt x="83640" y="126205"/>
                  <a:pt x="62359" y="91194"/>
                </a:cubicBezTo>
                <a:cubicBezTo>
                  <a:pt x="41078" y="56183"/>
                  <a:pt x="6067" y="7445"/>
                  <a:pt x="575" y="581"/>
                </a:cubicBezTo>
                <a:cubicBezTo>
                  <a:pt x="-4917" y="-6283"/>
                  <a:pt x="30781" y="50008"/>
                  <a:pt x="29408" y="50008"/>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Freeform 28"/>
          <p:cNvSpPr/>
          <p:nvPr/>
        </p:nvSpPr>
        <p:spPr>
          <a:xfrm>
            <a:off x="8369344" y="2387150"/>
            <a:ext cx="17382" cy="2718924"/>
          </a:xfrm>
          <a:custGeom>
            <a:avLst/>
            <a:gdLst>
              <a:gd name="connsiteX0" fmla="*/ 0 w 17382"/>
              <a:gd name="connsiteY0" fmla="*/ 0 h 2718924"/>
              <a:gd name="connsiteX1" fmla="*/ 16184 w 17382"/>
              <a:gd name="connsiteY1" fmla="*/ 1553671 h 2718924"/>
              <a:gd name="connsiteX2" fmla="*/ 16184 w 17382"/>
              <a:gd name="connsiteY2" fmla="*/ 2023009 h 2718924"/>
              <a:gd name="connsiteX3" fmla="*/ 16184 w 17382"/>
              <a:gd name="connsiteY3" fmla="*/ 2435703 h 2718924"/>
              <a:gd name="connsiteX4" fmla="*/ 8092 w 17382"/>
              <a:gd name="connsiteY4" fmla="*/ 2718924 h 2718924"/>
              <a:gd name="connsiteX5" fmla="*/ 8092 w 17382"/>
              <a:gd name="connsiteY5" fmla="*/ 2718924 h 27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2" h="2718924">
                <a:moveTo>
                  <a:pt x="0" y="0"/>
                </a:moveTo>
                <a:cubicBezTo>
                  <a:pt x="6743" y="608251"/>
                  <a:pt x="13487" y="1216503"/>
                  <a:pt x="16184" y="1553671"/>
                </a:cubicBezTo>
                <a:cubicBezTo>
                  <a:pt x="18881" y="1890839"/>
                  <a:pt x="16184" y="2023009"/>
                  <a:pt x="16184" y="2023009"/>
                </a:cubicBezTo>
                <a:cubicBezTo>
                  <a:pt x="16184" y="2170014"/>
                  <a:pt x="17533" y="2319717"/>
                  <a:pt x="16184" y="2435703"/>
                </a:cubicBezTo>
                <a:cubicBezTo>
                  <a:pt x="14835" y="2551689"/>
                  <a:pt x="8092" y="2718924"/>
                  <a:pt x="8092" y="2718924"/>
                </a:cubicBezTo>
                <a:lnTo>
                  <a:pt x="8092" y="2718924"/>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reeform 29"/>
          <p:cNvSpPr/>
          <p:nvPr/>
        </p:nvSpPr>
        <p:spPr>
          <a:xfrm>
            <a:off x="7827178" y="5081798"/>
            <a:ext cx="550258" cy="1018098"/>
          </a:xfrm>
          <a:custGeom>
            <a:avLst/>
            <a:gdLst>
              <a:gd name="connsiteX0" fmla="*/ 550258 w 550258"/>
              <a:gd name="connsiteY0" fmla="*/ 0 h 1018098"/>
              <a:gd name="connsiteX1" fmla="*/ 525982 w 550258"/>
              <a:gd name="connsiteY1" fmla="*/ 218485 h 1018098"/>
              <a:gd name="connsiteX2" fmla="*/ 485522 w 550258"/>
              <a:gd name="connsiteY2" fmla="*/ 461246 h 1018098"/>
              <a:gd name="connsiteX3" fmla="*/ 404601 w 550258"/>
              <a:gd name="connsiteY3" fmla="*/ 720191 h 1018098"/>
              <a:gd name="connsiteX4" fmla="*/ 275129 w 550258"/>
              <a:gd name="connsiteY4" fmla="*/ 922492 h 1018098"/>
              <a:gd name="connsiteX5" fmla="*/ 113288 w 550258"/>
              <a:gd name="connsiteY5" fmla="*/ 1011505 h 1018098"/>
              <a:gd name="connsiteX6" fmla="*/ 0 w 550258"/>
              <a:gd name="connsiteY6" fmla="*/ 1011505 h 1018098"/>
              <a:gd name="connsiteX7" fmla="*/ 0 w 550258"/>
              <a:gd name="connsiteY7" fmla="*/ 1011505 h 10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258" h="1018098">
                <a:moveTo>
                  <a:pt x="550258" y="0"/>
                </a:moveTo>
                <a:cubicBezTo>
                  <a:pt x="543514" y="70805"/>
                  <a:pt x="536771" y="141611"/>
                  <a:pt x="525982" y="218485"/>
                </a:cubicBezTo>
                <a:cubicBezTo>
                  <a:pt x="515193" y="295359"/>
                  <a:pt x="505752" y="377628"/>
                  <a:pt x="485522" y="461246"/>
                </a:cubicBezTo>
                <a:cubicBezTo>
                  <a:pt x="465292" y="544864"/>
                  <a:pt x="439666" y="643317"/>
                  <a:pt x="404601" y="720191"/>
                </a:cubicBezTo>
                <a:cubicBezTo>
                  <a:pt x="369535" y="797065"/>
                  <a:pt x="323681" y="873940"/>
                  <a:pt x="275129" y="922492"/>
                </a:cubicBezTo>
                <a:cubicBezTo>
                  <a:pt x="226577" y="971044"/>
                  <a:pt x="159143" y="996670"/>
                  <a:pt x="113288" y="1011505"/>
                </a:cubicBezTo>
                <a:cubicBezTo>
                  <a:pt x="67433" y="1026340"/>
                  <a:pt x="0" y="1011505"/>
                  <a:pt x="0" y="1011505"/>
                </a:cubicBezTo>
                <a:lnTo>
                  <a:pt x="0" y="1011505"/>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reeform 30"/>
          <p:cNvSpPr/>
          <p:nvPr/>
        </p:nvSpPr>
        <p:spPr>
          <a:xfrm>
            <a:off x="7656698" y="3131618"/>
            <a:ext cx="1109156" cy="2973274"/>
          </a:xfrm>
          <a:custGeom>
            <a:avLst/>
            <a:gdLst>
              <a:gd name="connsiteX0" fmla="*/ 181037 w 1103529"/>
              <a:gd name="connsiteY0" fmla="*/ 2977869 h 2977869"/>
              <a:gd name="connsiteX1" fmla="*/ 59656 w 1103529"/>
              <a:gd name="connsiteY1" fmla="*/ 2888856 h 2977869"/>
              <a:gd name="connsiteX2" fmla="*/ 11104 w 1103529"/>
              <a:gd name="connsiteY2" fmla="*/ 2718924 h 2977869"/>
              <a:gd name="connsiteX3" fmla="*/ 3012 w 1103529"/>
              <a:gd name="connsiteY3" fmla="*/ 2484255 h 2977869"/>
              <a:gd name="connsiteX4" fmla="*/ 51564 w 1103529"/>
              <a:gd name="connsiteY4" fmla="*/ 2249586 h 2977869"/>
              <a:gd name="connsiteX5" fmla="*/ 156761 w 1103529"/>
              <a:gd name="connsiteY5" fmla="*/ 1844984 h 2977869"/>
              <a:gd name="connsiteX6" fmla="*/ 350969 w 1103529"/>
              <a:gd name="connsiteY6" fmla="*/ 1472750 h 2977869"/>
              <a:gd name="connsiteX7" fmla="*/ 504718 w 1103529"/>
              <a:gd name="connsiteY7" fmla="*/ 1149069 h 2977869"/>
              <a:gd name="connsiteX8" fmla="*/ 698927 w 1103529"/>
              <a:gd name="connsiteY8" fmla="*/ 809203 h 2977869"/>
              <a:gd name="connsiteX9" fmla="*/ 1103529 w 1103529"/>
              <a:gd name="connsiteY9" fmla="*/ 0 h 2977869"/>
              <a:gd name="connsiteX10" fmla="*/ 1103529 w 1103529"/>
              <a:gd name="connsiteY10" fmla="*/ 0 h 2977869"/>
              <a:gd name="connsiteX0" fmla="*/ 181037 w 1103529"/>
              <a:gd name="connsiteY0" fmla="*/ 2977869 h 2977869"/>
              <a:gd name="connsiteX1" fmla="*/ 59656 w 1103529"/>
              <a:gd name="connsiteY1" fmla="*/ 2888856 h 2977869"/>
              <a:gd name="connsiteX2" fmla="*/ 11104 w 1103529"/>
              <a:gd name="connsiteY2" fmla="*/ 2718924 h 2977869"/>
              <a:gd name="connsiteX3" fmla="*/ 3012 w 1103529"/>
              <a:gd name="connsiteY3" fmla="*/ 2484255 h 2977869"/>
              <a:gd name="connsiteX4" fmla="*/ 51564 w 1103529"/>
              <a:gd name="connsiteY4" fmla="*/ 2249586 h 2977869"/>
              <a:gd name="connsiteX5" fmla="*/ 156761 w 1103529"/>
              <a:gd name="connsiteY5" fmla="*/ 1844984 h 2977869"/>
              <a:gd name="connsiteX6" fmla="*/ 341779 w 1103529"/>
              <a:gd name="connsiteY6" fmla="*/ 1472750 h 2977869"/>
              <a:gd name="connsiteX7" fmla="*/ 504718 w 1103529"/>
              <a:gd name="connsiteY7" fmla="*/ 1149069 h 2977869"/>
              <a:gd name="connsiteX8" fmla="*/ 698927 w 1103529"/>
              <a:gd name="connsiteY8" fmla="*/ 809203 h 2977869"/>
              <a:gd name="connsiteX9" fmla="*/ 1103529 w 1103529"/>
              <a:gd name="connsiteY9" fmla="*/ 0 h 2977869"/>
              <a:gd name="connsiteX10" fmla="*/ 1103529 w 1103529"/>
              <a:gd name="connsiteY10" fmla="*/ 0 h 2977869"/>
              <a:gd name="connsiteX0" fmla="*/ 181037 w 1103529"/>
              <a:gd name="connsiteY0" fmla="*/ 2977869 h 2977869"/>
              <a:gd name="connsiteX1" fmla="*/ 59656 w 1103529"/>
              <a:gd name="connsiteY1" fmla="*/ 2888856 h 2977869"/>
              <a:gd name="connsiteX2" fmla="*/ 11104 w 1103529"/>
              <a:gd name="connsiteY2" fmla="*/ 2718924 h 2977869"/>
              <a:gd name="connsiteX3" fmla="*/ 3012 w 1103529"/>
              <a:gd name="connsiteY3" fmla="*/ 2484255 h 2977869"/>
              <a:gd name="connsiteX4" fmla="*/ 51564 w 1103529"/>
              <a:gd name="connsiteY4" fmla="*/ 2249586 h 2977869"/>
              <a:gd name="connsiteX5" fmla="*/ 156761 w 1103529"/>
              <a:gd name="connsiteY5" fmla="*/ 1844984 h 2977869"/>
              <a:gd name="connsiteX6" fmla="*/ 337184 w 1103529"/>
              <a:gd name="connsiteY6" fmla="*/ 1472750 h 2977869"/>
              <a:gd name="connsiteX7" fmla="*/ 504718 w 1103529"/>
              <a:gd name="connsiteY7" fmla="*/ 1149069 h 2977869"/>
              <a:gd name="connsiteX8" fmla="*/ 698927 w 1103529"/>
              <a:gd name="connsiteY8" fmla="*/ 809203 h 2977869"/>
              <a:gd name="connsiteX9" fmla="*/ 1103529 w 1103529"/>
              <a:gd name="connsiteY9" fmla="*/ 0 h 2977869"/>
              <a:gd name="connsiteX10" fmla="*/ 1103529 w 1103529"/>
              <a:gd name="connsiteY10" fmla="*/ 0 h 2977869"/>
              <a:gd name="connsiteX0" fmla="*/ 180361 w 1102853"/>
              <a:gd name="connsiteY0" fmla="*/ 2977869 h 2977869"/>
              <a:gd name="connsiteX1" fmla="*/ 58980 w 1102853"/>
              <a:gd name="connsiteY1" fmla="*/ 2888856 h 2977869"/>
              <a:gd name="connsiteX2" fmla="*/ 10428 w 1102853"/>
              <a:gd name="connsiteY2" fmla="*/ 2718924 h 2977869"/>
              <a:gd name="connsiteX3" fmla="*/ 2336 w 1102853"/>
              <a:gd name="connsiteY3" fmla="*/ 2484255 h 2977869"/>
              <a:gd name="connsiteX4" fmla="*/ 41698 w 1102853"/>
              <a:gd name="connsiteY4" fmla="*/ 2249586 h 2977869"/>
              <a:gd name="connsiteX5" fmla="*/ 156085 w 1102853"/>
              <a:gd name="connsiteY5" fmla="*/ 1844984 h 2977869"/>
              <a:gd name="connsiteX6" fmla="*/ 336508 w 1102853"/>
              <a:gd name="connsiteY6" fmla="*/ 1472750 h 2977869"/>
              <a:gd name="connsiteX7" fmla="*/ 504042 w 1102853"/>
              <a:gd name="connsiteY7" fmla="*/ 1149069 h 2977869"/>
              <a:gd name="connsiteX8" fmla="*/ 698251 w 1102853"/>
              <a:gd name="connsiteY8" fmla="*/ 809203 h 2977869"/>
              <a:gd name="connsiteX9" fmla="*/ 1102853 w 1102853"/>
              <a:gd name="connsiteY9" fmla="*/ 0 h 2977869"/>
              <a:gd name="connsiteX10" fmla="*/ 1102853 w 1102853"/>
              <a:gd name="connsiteY10" fmla="*/ 0 h 2977869"/>
              <a:gd name="connsiteX0" fmla="*/ 180361 w 1102853"/>
              <a:gd name="connsiteY0" fmla="*/ 2977869 h 2977869"/>
              <a:gd name="connsiteX1" fmla="*/ 58980 w 1102853"/>
              <a:gd name="connsiteY1" fmla="*/ 2888856 h 2977869"/>
              <a:gd name="connsiteX2" fmla="*/ 10428 w 1102853"/>
              <a:gd name="connsiteY2" fmla="*/ 2718924 h 2977869"/>
              <a:gd name="connsiteX3" fmla="*/ 2336 w 1102853"/>
              <a:gd name="connsiteY3" fmla="*/ 2484255 h 2977869"/>
              <a:gd name="connsiteX4" fmla="*/ 41698 w 1102853"/>
              <a:gd name="connsiteY4" fmla="*/ 2249586 h 2977869"/>
              <a:gd name="connsiteX5" fmla="*/ 160680 w 1102853"/>
              <a:gd name="connsiteY5" fmla="*/ 1849579 h 2977869"/>
              <a:gd name="connsiteX6" fmla="*/ 336508 w 1102853"/>
              <a:gd name="connsiteY6" fmla="*/ 1472750 h 2977869"/>
              <a:gd name="connsiteX7" fmla="*/ 504042 w 1102853"/>
              <a:gd name="connsiteY7" fmla="*/ 1149069 h 2977869"/>
              <a:gd name="connsiteX8" fmla="*/ 698251 w 1102853"/>
              <a:gd name="connsiteY8" fmla="*/ 809203 h 2977869"/>
              <a:gd name="connsiteX9" fmla="*/ 1102853 w 1102853"/>
              <a:gd name="connsiteY9" fmla="*/ 0 h 2977869"/>
              <a:gd name="connsiteX10" fmla="*/ 1102853 w 1102853"/>
              <a:gd name="connsiteY10" fmla="*/ 0 h 2977869"/>
              <a:gd name="connsiteX0" fmla="*/ 186664 w 1109156"/>
              <a:gd name="connsiteY0" fmla="*/ 2977869 h 2977869"/>
              <a:gd name="connsiteX1" fmla="*/ 65283 w 1109156"/>
              <a:gd name="connsiteY1" fmla="*/ 2888856 h 2977869"/>
              <a:gd name="connsiteX2" fmla="*/ 16731 w 1109156"/>
              <a:gd name="connsiteY2" fmla="*/ 2718924 h 2977869"/>
              <a:gd name="connsiteX3" fmla="*/ 425 w 1109156"/>
              <a:gd name="connsiteY3" fmla="*/ 2644265 h 2977869"/>
              <a:gd name="connsiteX4" fmla="*/ 8639 w 1109156"/>
              <a:gd name="connsiteY4" fmla="*/ 2484255 h 2977869"/>
              <a:gd name="connsiteX5" fmla="*/ 48001 w 1109156"/>
              <a:gd name="connsiteY5" fmla="*/ 2249586 h 2977869"/>
              <a:gd name="connsiteX6" fmla="*/ 166983 w 1109156"/>
              <a:gd name="connsiteY6" fmla="*/ 1849579 h 2977869"/>
              <a:gd name="connsiteX7" fmla="*/ 342811 w 1109156"/>
              <a:gd name="connsiteY7" fmla="*/ 1472750 h 2977869"/>
              <a:gd name="connsiteX8" fmla="*/ 510345 w 1109156"/>
              <a:gd name="connsiteY8" fmla="*/ 1149069 h 2977869"/>
              <a:gd name="connsiteX9" fmla="*/ 704554 w 1109156"/>
              <a:gd name="connsiteY9" fmla="*/ 809203 h 2977869"/>
              <a:gd name="connsiteX10" fmla="*/ 1109156 w 1109156"/>
              <a:gd name="connsiteY10" fmla="*/ 0 h 2977869"/>
              <a:gd name="connsiteX11" fmla="*/ 1109156 w 1109156"/>
              <a:gd name="connsiteY11" fmla="*/ 0 h 2977869"/>
              <a:gd name="connsiteX0" fmla="*/ 186664 w 1109156"/>
              <a:gd name="connsiteY0" fmla="*/ 2977869 h 2977869"/>
              <a:gd name="connsiteX1" fmla="*/ 65283 w 1109156"/>
              <a:gd name="connsiteY1" fmla="*/ 2888856 h 2977869"/>
              <a:gd name="connsiteX2" fmla="*/ 16731 w 1109156"/>
              <a:gd name="connsiteY2" fmla="*/ 2737304 h 2977869"/>
              <a:gd name="connsiteX3" fmla="*/ 425 w 1109156"/>
              <a:gd name="connsiteY3" fmla="*/ 2644265 h 2977869"/>
              <a:gd name="connsiteX4" fmla="*/ 8639 w 1109156"/>
              <a:gd name="connsiteY4" fmla="*/ 2484255 h 2977869"/>
              <a:gd name="connsiteX5" fmla="*/ 48001 w 1109156"/>
              <a:gd name="connsiteY5" fmla="*/ 2249586 h 2977869"/>
              <a:gd name="connsiteX6" fmla="*/ 166983 w 1109156"/>
              <a:gd name="connsiteY6" fmla="*/ 1849579 h 2977869"/>
              <a:gd name="connsiteX7" fmla="*/ 342811 w 1109156"/>
              <a:gd name="connsiteY7" fmla="*/ 1472750 h 2977869"/>
              <a:gd name="connsiteX8" fmla="*/ 510345 w 1109156"/>
              <a:gd name="connsiteY8" fmla="*/ 1149069 h 2977869"/>
              <a:gd name="connsiteX9" fmla="*/ 704554 w 1109156"/>
              <a:gd name="connsiteY9" fmla="*/ 809203 h 2977869"/>
              <a:gd name="connsiteX10" fmla="*/ 1109156 w 1109156"/>
              <a:gd name="connsiteY10" fmla="*/ 0 h 2977869"/>
              <a:gd name="connsiteX11" fmla="*/ 1109156 w 1109156"/>
              <a:gd name="connsiteY11" fmla="*/ 0 h 2977869"/>
              <a:gd name="connsiteX0" fmla="*/ 186664 w 1109156"/>
              <a:gd name="connsiteY0" fmla="*/ 2977869 h 2977869"/>
              <a:gd name="connsiteX1" fmla="*/ 65283 w 1109156"/>
              <a:gd name="connsiteY1" fmla="*/ 2888856 h 2977869"/>
              <a:gd name="connsiteX2" fmla="*/ 16731 w 1109156"/>
              <a:gd name="connsiteY2" fmla="*/ 2751089 h 2977869"/>
              <a:gd name="connsiteX3" fmla="*/ 425 w 1109156"/>
              <a:gd name="connsiteY3" fmla="*/ 2644265 h 2977869"/>
              <a:gd name="connsiteX4" fmla="*/ 8639 w 1109156"/>
              <a:gd name="connsiteY4" fmla="*/ 2484255 h 2977869"/>
              <a:gd name="connsiteX5" fmla="*/ 48001 w 1109156"/>
              <a:gd name="connsiteY5" fmla="*/ 2249586 h 2977869"/>
              <a:gd name="connsiteX6" fmla="*/ 166983 w 1109156"/>
              <a:gd name="connsiteY6" fmla="*/ 1849579 h 2977869"/>
              <a:gd name="connsiteX7" fmla="*/ 342811 w 1109156"/>
              <a:gd name="connsiteY7" fmla="*/ 1472750 h 2977869"/>
              <a:gd name="connsiteX8" fmla="*/ 510345 w 1109156"/>
              <a:gd name="connsiteY8" fmla="*/ 1149069 h 2977869"/>
              <a:gd name="connsiteX9" fmla="*/ 704554 w 1109156"/>
              <a:gd name="connsiteY9" fmla="*/ 809203 h 2977869"/>
              <a:gd name="connsiteX10" fmla="*/ 1109156 w 1109156"/>
              <a:gd name="connsiteY10" fmla="*/ 0 h 2977869"/>
              <a:gd name="connsiteX11" fmla="*/ 1109156 w 1109156"/>
              <a:gd name="connsiteY11" fmla="*/ 0 h 2977869"/>
              <a:gd name="connsiteX0" fmla="*/ 186664 w 1109156"/>
              <a:gd name="connsiteY0" fmla="*/ 2977869 h 2977869"/>
              <a:gd name="connsiteX1" fmla="*/ 65283 w 1109156"/>
              <a:gd name="connsiteY1" fmla="*/ 2888856 h 2977869"/>
              <a:gd name="connsiteX2" fmla="*/ 12136 w 1109156"/>
              <a:gd name="connsiteY2" fmla="*/ 2778659 h 2977869"/>
              <a:gd name="connsiteX3" fmla="*/ 425 w 1109156"/>
              <a:gd name="connsiteY3" fmla="*/ 2644265 h 2977869"/>
              <a:gd name="connsiteX4" fmla="*/ 8639 w 1109156"/>
              <a:gd name="connsiteY4" fmla="*/ 2484255 h 2977869"/>
              <a:gd name="connsiteX5" fmla="*/ 48001 w 1109156"/>
              <a:gd name="connsiteY5" fmla="*/ 2249586 h 2977869"/>
              <a:gd name="connsiteX6" fmla="*/ 166983 w 1109156"/>
              <a:gd name="connsiteY6" fmla="*/ 1849579 h 2977869"/>
              <a:gd name="connsiteX7" fmla="*/ 342811 w 1109156"/>
              <a:gd name="connsiteY7" fmla="*/ 1472750 h 2977869"/>
              <a:gd name="connsiteX8" fmla="*/ 510345 w 1109156"/>
              <a:gd name="connsiteY8" fmla="*/ 1149069 h 2977869"/>
              <a:gd name="connsiteX9" fmla="*/ 704554 w 1109156"/>
              <a:gd name="connsiteY9" fmla="*/ 809203 h 2977869"/>
              <a:gd name="connsiteX10" fmla="*/ 1109156 w 1109156"/>
              <a:gd name="connsiteY10" fmla="*/ 0 h 2977869"/>
              <a:gd name="connsiteX11" fmla="*/ 1109156 w 1109156"/>
              <a:gd name="connsiteY11" fmla="*/ 0 h 2977869"/>
              <a:gd name="connsiteX0" fmla="*/ 191259 w 1109156"/>
              <a:gd name="connsiteY0" fmla="*/ 2964084 h 2964084"/>
              <a:gd name="connsiteX1" fmla="*/ 65283 w 1109156"/>
              <a:gd name="connsiteY1" fmla="*/ 2888856 h 2964084"/>
              <a:gd name="connsiteX2" fmla="*/ 12136 w 1109156"/>
              <a:gd name="connsiteY2" fmla="*/ 2778659 h 2964084"/>
              <a:gd name="connsiteX3" fmla="*/ 425 w 1109156"/>
              <a:gd name="connsiteY3" fmla="*/ 2644265 h 2964084"/>
              <a:gd name="connsiteX4" fmla="*/ 8639 w 1109156"/>
              <a:gd name="connsiteY4" fmla="*/ 2484255 h 2964084"/>
              <a:gd name="connsiteX5" fmla="*/ 48001 w 1109156"/>
              <a:gd name="connsiteY5" fmla="*/ 2249586 h 2964084"/>
              <a:gd name="connsiteX6" fmla="*/ 166983 w 1109156"/>
              <a:gd name="connsiteY6" fmla="*/ 1849579 h 2964084"/>
              <a:gd name="connsiteX7" fmla="*/ 342811 w 1109156"/>
              <a:gd name="connsiteY7" fmla="*/ 1472750 h 2964084"/>
              <a:gd name="connsiteX8" fmla="*/ 510345 w 1109156"/>
              <a:gd name="connsiteY8" fmla="*/ 1149069 h 2964084"/>
              <a:gd name="connsiteX9" fmla="*/ 704554 w 1109156"/>
              <a:gd name="connsiteY9" fmla="*/ 809203 h 2964084"/>
              <a:gd name="connsiteX10" fmla="*/ 1109156 w 1109156"/>
              <a:gd name="connsiteY10" fmla="*/ 0 h 2964084"/>
              <a:gd name="connsiteX11" fmla="*/ 1109156 w 1109156"/>
              <a:gd name="connsiteY11" fmla="*/ 0 h 2964084"/>
              <a:gd name="connsiteX0" fmla="*/ 186664 w 1109156"/>
              <a:gd name="connsiteY0" fmla="*/ 2973274 h 2973274"/>
              <a:gd name="connsiteX1" fmla="*/ 65283 w 1109156"/>
              <a:gd name="connsiteY1" fmla="*/ 2888856 h 2973274"/>
              <a:gd name="connsiteX2" fmla="*/ 12136 w 1109156"/>
              <a:gd name="connsiteY2" fmla="*/ 2778659 h 2973274"/>
              <a:gd name="connsiteX3" fmla="*/ 425 w 1109156"/>
              <a:gd name="connsiteY3" fmla="*/ 2644265 h 2973274"/>
              <a:gd name="connsiteX4" fmla="*/ 8639 w 1109156"/>
              <a:gd name="connsiteY4" fmla="*/ 2484255 h 2973274"/>
              <a:gd name="connsiteX5" fmla="*/ 48001 w 1109156"/>
              <a:gd name="connsiteY5" fmla="*/ 2249586 h 2973274"/>
              <a:gd name="connsiteX6" fmla="*/ 166983 w 1109156"/>
              <a:gd name="connsiteY6" fmla="*/ 1849579 h 2973274"/>
              <a:gd name="connsiteX7" fmla="*/ 342811 w 1109156"/>
              <a:gd name="connsiteY7" fmla="*/ 1472750 h 2973274"/>
              <a:gd name="connsiteX8" fmla="*/ 510345 w 1109156"/>
              <a:gd name="connsiteY8" fmla="*/ 1149069 h 2973274"/>
              <a:gd name="connsiteX9" fmla="*/ 704554 w 1109156"/>
              <a:gd name="connsiteY9" fmla="*/ 809203 h 2973274"/>
              <a:gd name="connsiteX10" fmla="*/ 1109156 w 1109156"/>
              <a:gd name="connsiteY10" fmla="*/ 0 h 2973274"/>
              <a:gd name="connsiteX11" fmla="*/ 1109156 w 1109156"/>
              <a:gd name="connsiteY11" fmla="*/ 0 h 2973274"/>
              <a:gd name="connsiteX0" fmla="*/ 191259 w 1109156"/>
              <a:gd name="connsiteY0" fmla="*/ 2973274 h 2973274"/>
              <a:gd name="connsiteX1" fmla="*/ 65283 w 1109156"/>
              <a:gd name="connsiteY1" fmla="*/ 2888856 h 2973274"/>
              <a:gd name="connsiteX2" fmla="*/ 12136 w 1109156"/>
              <a:gd name="connsiteY2" fmla="*/ 2778659 h 2973274"/>
              <a:gd name="connsiteX3" fmla="*/ 425 w 1109156"/>
              <a:gd name="connsiteY3" fmla="*/ 2644265 h 2973274"/>
              <a:gd name="connsiteX4" fmla="*/ 8639 w 1109156"/>
              <a:gd name="connsiteY4" fmla="*/ 2484255 h 2973274"/>
              <a:gd name="connsiteX5" fmla="*/ 48001 w 1109156"/>
              <a:gd name="connsiteY5" fmla="*/ 2249586 h 2973274"/>
              <a:gd name="connsiteX6" fmla="*/ 166983 w 1109156"/>
              <a:gd name="connsiteY6" fmla="*/ 1849579 h 2973274"/>
              <a:gd name="connsiteX7" fmla="*/ 342811 w 1109156"/>
              <a:gd name="connsiteY7" fmla="*/ 1472750 h 2973274"/>
              <a:gd name="connsiteX8" fmla="*/ 510345 w 1109156"/>
              <a:gd name="connsiteY8" fmla="*/ 1149069 h 2973274"/>
              <a:gd name="connsiteX9" fmla="*/ 704554 w 1109156"/>
              <a:gd name="connsiteY9" fmla="*/ 809203 h 2973274"/>
              <a:gd name="connsiteX10" fmla="*/ 1109156 w 1109156"/>
              <a:gd name="connsiteY10" fmla="*/ 0 h 2973274"/>
              <a:gd name="connsiteX11" fmla="*/ 1109156 w 1109156"/>
              <a:gd name="connsiteY11" fmla="*/ 0 h 2973274"/>
              <a:gd name="connsiteX0" fmla="*/ 191259 w 1109156"/>
              <a:gd name="connsiteY0" fmla="*/ 2973274 h 2973274"/>
              <a:gd name="connsiteX1" fmla="*/ 65283 w 1109156"/>
              <a:gd name="connsiteY1" fmla="*/ 2888856 h 2973274"/>
              <a:gd name="connsiteX2" fmla="*/ 12136 w 1109156"/>
              <a:gd name="connsiteY2" fmla="*/ 2778659 h 2973274"/>
              <a:gd name="connsiteX3" fmla="*/ 425 w 1109156"/>
              <a:gd name="connsiteY3" fmla="*/ 2644265 h 2973274"/>
              <a:gd name="connsiteX4" fmla="*/ 8639 w 1109156"/>
              <a:gd name="connsiteY4" fmla="*/ 2484255 h 2973274"/>
              <a:gd name="connsiteX5" fmla="*/ 48001 w 1109156"/>
              <a:gd name="connsiteY5" fmla="*/ 2249586 h 2973274"/>
              <a:gd name="connsiteX6" fmla="*/ 166983 w 1109156"/>
              <a:gd name="connsiteY6" fmla="*/ 1849579 h 2973274"/>
              <a:gd name="connsiteX7" fmla="*/ 342811 w 1109156"/>
              <a:gd name="connsiteY7" fmla="*/ 1472750 h 2973274"/>
              <a:gd name="connsiteX8" fmla="*/ 510345 w 1109156"/>
              <a:gd name="connsiteY8" fmla="*/ 1149069 h 2973274"/>
              <a:gd name="connsiteX9" fmla="*/ 704554 w 1109156"/>
              <a:gd name="connsiteY9" fmla="*/ 809203 h 2973274"/>
              <a:gd name="connsiteX10" fmla="*/ 1109156 w 1109156"/>
              <a:gd name="connsiteY10" fmla="*/ 0 h 2973274"/>
              <a:gd name="connsiteX11" fmla="*/ 1109156 w 1109156"/>
              <a:gd name="connsiteY11" fmla="*/ 0 h 2973274"/>
              <a:gd name="connsiteX0" fmla="*/ 191259 w 1109156"/>
              <a:gd name="connsiteY0" fmla="*/ 2964084 h 2964084"/>
              <a:gd name="connsiteX1" fmla="*/ 65283 w 1109156"/>
              <a:gd name="connsiteY1" fmla="*/ 2888856 h 2964084"/>
              <a:gd name="connsiteX2" fmla="*/ 12136 w 1109156"/>
              <a:gd name="connsiteY2" fmla="*/ 2778659 h 2964084"/>
              <a:gd name="connsiteX3" fmla="*/ 425 w 1109156"/>
              <a:gd name="connsiteY3" fmla="*/ 2644265 h 2964084"/>
              <a:gd name="connsiteX4" fmla="*/ 8639 w 1109156"/>
              <a:gd name="connsiteY4" fmla="*/ 2484255 h 2964084"/>
              <a:gd name="connsiteX5" fmla="*/ 48001 w 1109156"/>
              <a:gd name="connsiteY5" fmla="*/ 2249586 h 2964084"/>
              <a:gd name="connsiteX6" fmla="*/ 166983 w 1109156"/>
              <a:gd name="connsiteY6" fmla="*/ 1849579 h 2964084"/>
              <a:gd name="connsiteX7" fmla="*/ 342811 w 1109156"/>
              <a:gd name="connsiteY7" fmla="*/ 1472750 h 2964084"/>
              <a:gd name="connsiteX8" fmla="*/ 510345 w 1109156"/>
              <a:gd name="connsiteY8" fmla="*/ 1149069 h 2964084"/>
              <a:gd name="connsiteX9" fmla="*/ 704554 w 1109156"/>
              <a:gd name="connsiteY9" fmla="*/ 809203 h 2964084"/>
              <a:gd name="connsiteX10" fmla="*/ 1109156 w 1109156"/>
              <a:gd name="connsiteY10" fmla="*/ 0 h 2964084"/>
              <a:gd name="connsiteX11" fmla="*/ 1109156 w 1109156"/>
              <a:gd name="connsiteY11" fmla="*/ 0 h 2964084"/>
              <a:gd name="connsiteX0" fmla="*/ 191259 w 1109156"/>
              <a:gd name="connsiteY0" fmla="*/ 2973274 h 2973274"/>
              <a:gd name="connsiteX1" fmla="*/ 65283 w 1109156"/>
              <a:gd name="connsiteY1" fmla="*/ 2888856 h 2973274"/>
              <a:gd name="connsiteX2" fmla="*/ 12136 w 1109156"/>
              <a:gd name="connsiteY2" fmla="*/ 2778659 h 2973274"/>
              <a:gd name="connsiteX3" fmla="*/ 425 w 1109156"/>
              <a:gd name="connsiteY3" fmla="*/ 2644265 h 2973274"/>
              <a:gd name="connsiteX4" fmla="*/ 8639 w 1109156"/>
              <a:gd name="connsiteY4" fmla="*/ 2484255 h 2973274"/>
              <a:gd name="connsiteX5" fmla="*/ 48001 w 1109156"/>
              <a:gd name="connsiteY5" fmla="*/ 2249586 h 2973274"/>
              <a:gd name="connsiteX6" fmla="*/ 166983 w 1109156"/>
              <a:gd name="connsiteY6" fmla="*/ 1849579 h 2973274"/>
              <a:gd name="connsiteX7" fmla="*/ 342811 w 1109156"/>
              <a:gd name="connsiteY7" fmla="*/ 1472750 h 2973274"/>
              <a:gd name="connsiteX8" fmla="*/ 510345 w 1109156"/>
              <a:gd name="connsiteY8" fmla="*/ 1149069 h 2973274"/>
              <a:gd name="connsiteX9" fmla="*/ 704554 w 1109156"/>
              <a:gd name="connsiteY9" fmla="*/ 809203 h 2973274"/>
              <a:gd name="connsiteX10" fmla="*/ 1109156 w 1109156"/>
              <a:gd name="connsiteY10" fmla="*/ 0 h 2973274"/>
              <a:gd name="connsiteX11" fmla="*/ 1109156 w 1109156"/>
              <a:gd name="connsiteY11" fmla="*/ 0 h 2973274"/>
              <a:gd name="connsiteX0" fmla="*/ 191259 w 1109156"/>
              <a:gd name="connsiteY0" fmla="*/ 2973274 h 2973274"/>
              <a:gd name="connsiteX1" fmla="*/ 65283 w 1109156"/>
              <a:gd name="connsiteY1" fmla="*/ 2888856 h 2973274"/>
              <a:gd name="connsiteX2" fmla="*/ 12136 w 1109156"/>
              <a:gd name="connsiteY2" fmla="*/ 2778659 h 2973274"/>
              <a:gd name="connsiteX3" fmla="*/ 425 w 1109156"/>
              <a:gd name="connsiteY3" fmla="*/ 2644265 h 2973274"/>
              <a:gd name="connsiteX4" fmla="*/ 8639 w 1109156"/>
              <a:gd name="connsiteY4" fmla="*/ 2484255 h 2973274"/>
              <a:gd name="connsiteX5" fmla="*/ 48001 w 1109156"/>
              <a:gd name="connsiteY5" fmla="*/ 2249586 h 2973274"/>
              <a:gd name="connsiteX6" fmla="*/ 166983 w 1109156"/>
              <a:gd name="connsiteY6" fmla="*/ 1849579 h 2973274"/>
              <a:gd name="connsiteX7" fmla="*/ 342811 w 1109156"/>
              <a:gd name="connsiteY7" fmla="*/ 1472750 h 2973274"/>
              <a:gd name="connsiteX8" fmla="*/ 510345 w 1109156"/>
              <a:gd name="connsiteY8" fmla="*/ 1149069 h 2973274"/>
              <a:gd name="connsiteX9" fmla="*/ 704554 w 1109156"/>
              <a:gd name="connsiteY9" fmla="*/ 809203 h 2973274"/>
              <a:gd name="connsiteX10" fmla="*/ 1109156 w 1109156"/>
              <a:gd name="connsiteY10" fmla="*/ 0 h 2973274"/>
              <a:gd name="connsiteX11" fmla="*/ 1109156 w 1109156"/>
              <a:gd name="connsiteY11" fmla="*/ 0 h 2973274"/>
              <a:gd name="connsiteX0" fmla="*/ 195854 w 1109156"/>
              <a:gd name="connsiteY0" fmla="*/ 2964084 h 2964084"/>
              <a:gd name="connsiteX1" fmla="*/ 65283 w 1109156"/>
              <a:gd name="connsiteY1" fmla="*/ 2888856 h 2964084"/>
              <a:gd name="connsiteX2" fmla="*/ 12136 w 1109156"/>
              <a:gd name="connsiteY2" fmla="*/ 2778659 h 2964084"/>
              <a:gd name="connsiteX3" fmla="*/ 425 w 1109156"/>
              <a:gd name="connsiteY3" fmla="*/ 2644265 h 2964084"/>
              <a:gd name="connsiteX4" fmla="*/ 8639 w 1109156"/>
              <a:gd name="connsiteY4" fmla="*/ 2484255 h 2964084"/>
              <a:gd name="connsiteX5" fmla="*/ 48001 w 1109156"/>
              <a:gd name="connsiteY5" fmla="*/ 2249586 h 2964084"/>
              <a:gd name="connsiteX6" fmla="*/ 166983 w 1109156"/>
              <a:gd name="connsiteY6" fmla="*/ 1849579 h 2964084"/>
              <a:gd name="connsiteX7" fmla="*/ 342811 w 1109156"/>
              <a:gd name="connsiteY7" fmla="*/ 1472750 h 2964084"/>
              <a:gd name="connsiteX8" fmla="*/ 510345 w 1109156"/>
              <a:gd name="connsiteY8" fmla="*/ 1149069 h 2964084"/>
              <a:gd name="connsiteX9" fmla="*/ 704554 w 1109156"/>
              <a:gd name="connsiteY9" fmla="*/ 809203 h 2964084"/>
              <a:gd name="connsiteX10" fmla="*/ 1109156 w 1109156"/>
              <a:gd name="connsiteY10" fmla="*/ 0 h 2964084"/>
              <a:gd name="connsiteX11" fmla="*/ 1109156 w 1109156"/>
              <a:gd name="connsiteY11" fmla="*/ 0 h 2964084"/>
              <a:gd name="connsiteX0" fmla="*/ 195854 w 1109156"/>
              <a:gd name="connsiteY0" fmla="*/ 2973274 h 2973274"/>
              <a:gd name="connsiteX1" fmla="*/ 65283 w 1109156"/>
              <a:gd name="connsiteY1" fmla="*/ 2888856 h 2973274"/>
              <a:gd name="connsiteX2" fmla="*/ 12136 w 1109156"/>
              <a:gd name="connsiteY2" fmla="*/ 2778659 h 2973274"/>
              <a:gd name="connsiteX3" fmla="*/ 425 w 1109156"/>
              <a:gd name="connsiteY3" fmla="*/ 2644265 h 2973274"/>
              <a:gd name="connsiteX4" fmla="*/ 8639 w 1109156"/>
              <a:gd name="connsiteY4" fmla="*/ 2484255 h 2973274"/>
              <a:gd name="connsiteX5" fmla="*/ 48001 w 1109156"/>
              <a:gd name="connsiteY5" fmla="*/ 2249586 h 2973274"/>
              <a:gd name="connsiteX6" fmla="*/ 166983 w 1109156"/>
              <a:gd name="connsiteY6" fmla="*/ 1849579 h 2973274"/>
              <a:gd name="connsiteX7" fmla="*/ 342811 w 1109156"/>
              <a:gd name="connsiteY7" fmla="*/ 1472750 h 2973274"/>
              <a:gd name="connsiteX8" fmla="*/ 510345 w 1109156"/>
              <a:gd name="connsiteY8" fmla="*/ 1149069 h 2973274"/>
              <a:gd name="connsiteX9" fmla="*/ 704554 w 1109156"/>
              <a:gd name="connsiteY9" fmla="*/ 809203 h 2973274"/>
              <a:gd name="connsiteX10" fmla="*/ 1109156 w 1109156"/>
              <a:gd name="connsiteY10" fmla="*/ 0 h 2973274"/>
              <a:gd name="connsiteX11" fmla="*/ 1109156 w 1109156"/>
              <a:gd name="connsiteY11" fmla="*/ 0 h 2973274"/>
              <a:gd name="connsiteX0" fmla="*/ 195854 w 1109156"/>
              <a:gd name="connsiteY0" fmla="*/ 2973274 h 2973274"/>
              <a:gd name="connsiteX1" fmla="*/ 65283 w 1109156"/>
              <a:gd name="connsiteY1" fmla="*/ 2888856 h 2973274"/>
              <a:gd name="connsiteX2" fmla="*/ 12136 w 1109156"/>
              <a:gd name="connsiteY2" fmla="*/ 2778659 h 2973274"/>
              <a:gd name="connsiteX3" fmla="*/ 425 w 1109156"/>
              <a:gd name="connsiteY3" fmla="*/ 2644265 h 2973274"/>
              <a:gd name="connsiteX4" fmla="*/ 8639 w 1109156"/>
              <a:gd name="connsiteY4" fmla="*/ 2484255 h 2973274"/>
              <a:gd name="connsiteX5" fmla="*/ 48001 w 1109156"/>
              <a:gd name="connsiteY5" fmla="*/ 2249586 h 2973274"/>
              <a:gd name="connsiteX6" fmla="*/ 166983 w 1109156"/>
              <a:gd name="connsiteY6" fmla="*/ 1849579 h 2973274"/>
              <a:gd name="connsiteX7" fmla="*/ 342811 w 1109156"/>
              <a:gd name="connsiteY7" fmla="*/ 1472750 h 2973274"/>
              <a:gd name="connsiteX8" fmla="*/ 510345 w 1109156"/>
              <a:gd name="connsiteY8" fmla="*/ 1149069 h 2973274"/>
              <a:gd name="connsiteX9" fmla="*/ 704554 w 1109156"/>
              <a:gd name="connsiteY9" fmla="*/ 809203 h 2973274"/>
              <a:gd name="connsiteX10" fmla="*/ 1109156 w 1109156"/>
              <a:gd name="connsiteY10" fmla="*/ 0 h 2973274"/>
              <a:gd name="connsiteX11" fmla="*/ 1109156 w 1109156"/>
              <a:gd name="connsiteY11" fmla="*/ 0 h 2973274"/>
              <a:gd name="connsiteX0" fmla="*/ 195854 w 1109156"/>
              <a:gd name="connsiteY0" fmla="*/ 2973274 h 2973274"/>
              <a:gd name="connsiteX1" fmla="*/ 65283 w 1109156"/>
              <a:gd name="connsiteY1" fmla="*/ 2888856 h 2973274"/>
              <a:gd name="connsiteX2" fmla="*/ 12136 w 1109156"/>
              <a:gd name="connsiteY2" fmla="*/ 2778659 h 2973274"/>
              <a:gd name="connsiteX3" fmla="*/ 425 w 1109156"/>
              <a:gd name="connsiteY3" fmla="*/ 2644265 h 2973274"/>
              <a:gd name="connsiteX4" fmla="*/ 8639 w 1109156"/>
              <a:gd name="connsiteY4" fmla="*/ 2484255 h 2973274"/>
              <a:gd name="connsiteX5" fmla="*/ 48001 w 1109156"/>
              <a:gd name="connsiteY5" fmla="*/ 2249586 h 2973274"/>
              <a:gd name="connsiteX6" fmla="*/ 166983 w 1109156"/>
              <a:gd name="connsiteY6" fmla="*/ 1849579 h 2973274"/>
              <a:gd name="connsiteX7" fmla="*/ 342811 w 1109156"/>
              <a:gd name="connsiteY7" fmla="*/ 1472750 h 2973274"/>
              <a:gd name="connsiteX8" fmla="*/ 510345 w 1109156"/>
              <a:gd name="connsiteY8" fmla="*/ 1149069 h 2973274"/>
              <a:gd name="connsiteX9" fmla="*/ 704554 w 1109156"/>
              <a:gd name="connsiteY9" fmla="*/ 809203 h 2973274"/>
              <a:gd name="connsiteX10" fmla="*/ 1109156 w 1109156"/>
              <a:gd name="connsiteY10" fmla="*/ 0 h 2973274"/>
              <a:gd name="connsiteX11" fmla="*/ 1109156 w 1109156"/>
              <a:gd name="connsiteY11" fmla="*/ 0 h 297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156" h="2973274">
                <a:moveTo>
                  <a:pt x="195854" y="2973274"/>
                </a:moveTo>
                <a:cubicBezTo>
                  <a:pt x="130944" y="2954941"/>
                  <a:pt x="95903" y="2921292"/>
                  <a:pt x="65283" y="2888856"/>
                </a:cubicBezTo>
                <a:cubicBezTo>
                  <a:pt x="34663" y="2856420"/>
                  <a:pt x="22946" y="2819424"/>
                  <a:pt x="12136" y="2778659"/>
                </a:cubicBezTo>
                <a:cubicBezTo>
                  <a:pt x="1326" y="2737894"/>
                  <a:pt x="1774" y="2683376"/>
                  <a:pt x="425" y="2644265"/>
                </a:cubicBezTo>
                <a:cubicBezTo>
                  <a:pt x="-924" y="2605154"/>
                  <a:pt x="710" y="2550035"/>
                  <a:pt x="8639" y="2484255"/>
                </a:cubicBezTo>
                <a:cubicBezTo>
                  <a:pt x="16568" y="2418475"/>
                  <a:pt x="21610" y="2355365"/>
                  <a:pt x="48001" y="2249586"/>
                </a:cubicBezTo>
                <a:cubicBezTo>
                  <a:pt x="74392" y="2143807"/>
                  <a:pt x="117848" y="1979052"/>
                  <a:pt x="166983" y="1849579"/>
                </a:cubicBezTo>
                <a:cubicBezTo>
                  <a:pt x="216118" y="1720106"/>
                  <a:pt x="285584" y="1589502"/>
                  <a:pt x="342811" y="1472750"/>
                </a:cubicBezTo>
                <a:cubicBezTo>
                  <a:pt x="400038" y="1355998"/>
                  <a:pt x="450055" y="1259660"/>
                  <a:pt x="510345" y="1149069"/>
                </a:cubicBezTo>
                <a:cubicBezTo>
                  <a:pt x="570636" y="1038478"/>
                  <a:pt x="604752" y="1000714"/>
                  <a:pt x="704554" y="809203"/>
                </a:cubicBezTo>
                <a:cubicBezTo>
                  <a:pt x="804356" y="617691"/>
                  <a:pt x="1041722" y="134867"/>
                  <a:pt x="1109156" y="0"/>
                </a:cubicBezTo>
                <a:lnTo>
                  <a:pt x="1109156"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Freeform 63"/>
          <p:cNvSpPr/>
          <p:nvPr/>
        </p:nvSpPr>
        <p:spPr>
          <a:xfrm>
            <a:off x="5147207" y="2473384"/>
            <a:ext cx="269304" cy="110504"/>
          </a:xfrm>
          <a:custGeom>
            <a:avLst/>
            <a:gdLst>
              <a:gd name="connsiteX0" fmla="*/ 0 w 271762"/>
              <a:gd name="connsiteY0" fmla="*/ 22457 h 102387"/>
              <a:gd name="connsiteX1" fmla="*/ 115099 w 271762"/>
              <a:gd name="connsiteY1" fmla="*/ 77 h 102387"/>
              <a:gd name="connsiteX2" fmla="*/ 182240 w 271762"/>
              <a:gd name="connsiteY2" fmla="*/ 16063 h 102387"/>
              <a:gd name="connsiteX3" fmla="*/ 220607 w 271762"/>
              <a:gd name="connsiteY3" fmla="*/ 41640 h 102387"/>
              <a:gd name="connsiteX4" fmla="*/ 258973 w 271762"/>
              <a:gd name="connsiteY4" fmla="*/ 80007 h 102387"/>
              <a:gd name="connsiteX5" fmla="*/ 271762 w 271762"/>
              <a:gd name="connsiteY5" fmla="*/ 102387 h 102387"/>
              <a:gd name="connsiteX6" fmla="*/ 271762 w 271762"/>
              <a:gd name="connsiteY6" fmla="*/ 102387 h 102387"/>
              <a:gd name="connsiteX0" fmla="*/ 0 w 271762"/>
              <a:gd name="connsiteY0" fmla="*/ 27049 h 106979"/>
              <a:gd name="connsiteX1" fmla="*/ 64969 w 271762"/>
              <a:gd name="connsiteY1" fmla="*/ 1578 h 106979"/>
              <a:gd name="connsiteX2" fmla="*/ 115099 w 271762"/>
              <a:gd name="connsiteY2" fmla="*/ 4669 h 106979"/>
              <a:gd name="connsiteX3" fmla="*/ 182240 w 271762"/>
              <a:gd name="connsiteY3" fmla="*/ 20655 h 106979"/>
              <a:gd name="connsiteX4" fmla="*/ 220607 w 271762"/>
              <a:gd name="connsiteY4" fmla="*/ 46232 h 106979"/>
              <a:gd name="connsiteX5" fmla="*/ 258973 w 271762"/>
              <a:gd name="connsiteY5" fmla="*/ 84599 h 106979"/>
              <a:gd name="connsiteX6" fmla="*/ 271762 w 271762"/>
              <a:gd name="connsiteY6" fmla="*/ 106979 h 106979"/>
              <a:gd name="connsiteX7" fmla="*/ 271762 w 271762"/>
              <a:gd name="connsiteY7" fmla="*/ 106979 h 106979"/>
              <a:gd name="connsiteX0" fmla="*/ 0 w 271762"/>
              <a:gd name="connsiteY0" fmla="*/ 22714 h 102644"/>
              <a:gd name="connsiteX1" fmla="*/ 64969 w 271762"/>
              <a:gd name="connsiteY1" fmla="*/ 6834 h 102644"/>
              <a:gd name="connsiteX2" fmla="*/ 115099 w 271762"/>
              <a:gd name="connsiteY2" fmla="*/ 334 h 102644"/>
              <a:gd name="connsiteX3" fmla="*/ 182240 w 271762"/>
              <a:gd name="connsiteY3" fmla="*/ 16320 h 102644"/>
              <a:gd name="connsiteX4" fmla="*/ 220607 w 271762"/>
              <a:gd name="connsiteY4" fmla="*/ 41897 h 102644"/>
              <a:gd name="connsiteX5" fmla="*/ 258973 w 271762"/>
              <a:gd name="connsiteY5" fmla="*/ 80264 h 102644"/>
              <a:gd name="connsiteX6" fmla="*/ 271762 w 271762"/>
              <a:gd name="connsiteY6" fmla="*/ 102644 h 102644"/>
              <a:gd name="connsiteX7" fmla="*/ 271762 w 271762"/>
              <a:gd name="connsiteY7" fmla="*/ 102644 h 102644"/>
              <a:gd name="connsiteX0" fmla="*/ 0 w 271762"/>
              <a:gd name="connsiteY0" fmla="*/ 23303 h 103233"/>
              <a:gd name="connsiteX1" fmla="*/ 58575 w 271762"/>
              <a:gd name="connsiteY1" fmla="*/ 4226 h 103233"/>
              <a:gd name="connsiteX2" fmla="*/ 115099 w 271762"/>
              <a:gd name="connsiteY2" fmla="*/ 923 h 103233"/>
              <a:gd name="connsiteX3" fmla="*/ 182240 w 271762"/>
              <a:gd name="connsiteY3" fmla="*/ 16909 h 103233"/>
              <a:gd name="connsiteX4" fmla="*/ 220607 w 271762"/>
              <a:gd name="connsiteY4" fmla="*/ 42486 h 103233"/>
              <a:gd name="connsiteX5" fmla="*/ 258973 w 271762"/>
              <a:gd name="connsiteY5" fmla="*/ 80853 h 103233"/>
              <a:gd name="connsiteX6" fmla="*/ 271762 w 271762"/>
              <a:gd name="connsiteY6" fmla="*/ 103233 h 103233"/>
              <a:gd name="connsiteX7" fmla="*/ 271762 w 271762"/>
              <a:gd name="connsiteY7" fmla="*/ 103233 h 103233"/>
              <a:gd name="connsiteX0" fmla="*/ 0 w 271762"/>
              <a:gd name="connsiteY0" fmla="*/ 30109 h 110039"/>
              <a:gd name="connsiteX1" fmla="*/ 58575 w 271762"/>
              <a:gd name="connsiteY1" fmla="*/ 11032 h 110039"/>
              <a:gd name="connsiteX2" fmla="*/ 112641 w 271762"/>
              <a:gd name="connsiteY2" fmla="*/ 354 h 110039"/>
              <a:gd name="connsiteX3" fmla="*/ 182240 w 271762"/>
              <a:gd name="connsiteY3" fmla="*/ 23715 h 110039"/>
              <a:gd name="connsiteX4" fmla="*/ 220607 w 271762"/>
              <a:gd name="connsiteY4" fmla="*/ 49292 h 110039"/>
              <a:gd name="connsiteX5" fmla="*/ 258973 w 271762"/>
              <a:gd name="connsiteY5" fmla="*/ 87659 h 110039"/>
              <a:gd name="connsiteX6" fmla="*/ 271762 w 271762"/>
              <a:gd name="connsiteY6" fmla="*/ 110039 h 110039"/>
              <a:gd name="connsiteX7" fmla="*/ 271762 w 271762"/>
              <a:gd name="connsiteY7" fmla="*/ 110039 h 110039"/>
              <a:gd name="connsiteX0" fmla="*/ 0 w 271762"/>
              <a:gd name="connsiteY0" fmla="*/ 32602 h 112532"/>
              <a:gd name="connsiteX1" fmla="*/ 51201 w 271762"/>
              <a:gd name="connsiteY1" fmla="*/ 3692 h 112532"/>
              <a:gd name="connsiteX2" fmla="*/ 112641 w 271762"/>
              <a:gd name="connsiteY2" fmla="*/ 2847 h 112532"/>
              <a:gd name="connsiteX3" fmla="*/ 182240 w 271762"/>
              <a:gd name="connsiteY3" fmla="*/ 26208 h 112532"/>
              <a:gd name="connsiteX4" fmla="*/ 220607 w 271762"/>
              <a:gd name="connsiteY4" fmla="*/ 51785 h 112532"/>
              <a:gd name="connsiteX5" fmla="*/ 258973 w 271762"/>
              <a:gd name="connsiteY5" fmla="*/ 90152 h 112532"/>
              <a:gd name="connsiteX6" fmla="*/ 271762 w 271762"/>
              <a:gd name="connsiteY6" fmla="*/ 112532 h 112532"/>
              <a:gd name="connsiteX7" fmla="*/ 271762 w 271762"/>
              <a:gd name="connsiteY7" fmla="*/ 112532 h 112532"/>
              <a:gd name="connsiteX0" fmla="*/ 0 w 276678"/>
              <a:gd name="connsiteY0" fmla="*/ 27397 h 112243"/>
              <a:gd name="connsiteX1" fmla="*/ 56117 w 276678"/>
              <a:gd name="connsiteY1" fmla="*/ 3403 h 112243"/>
              <a:gd name="connsiteX2" fmla="*/ 117557 w 276678"/>
              <a:gd name="connsiteY2" fmla="*/ 2558 h 112243"/>
              <a:gd name="connsiteX3" fmla="*/ 187156 w 276678"/>
              <a:gd name="connsiteY3" fmla="*/ 25919 h 112243"/>
              <a:gd name="connsiteX4" fmla="*/ 225523 w 276678"/>
              <a:gd name="connsiteY4" fmla="*/ 51496 h 112243"/>
              <a:gd name="connsiteX5" fmla="*/ 263889 w 276678"/>
              <a:gd name="connsiteY5" fmla="*/ 89863 h 112243"/>
              <a:gd name="connsiteX6" fmla="*/ 276678 w 276678"/>
              <a:gd name="connsiteY6" fmla="*/ 112243 h 112243"/>
              <a:gd name="connsiteX7" fmla="*/ 276678 w 276678"/>
              <a:gd name="connsiteY7" fmla="*/ 112243 h 112243"/>
              <a:gd name="connsiteX0" fmla="*/ 0 w 269304"/>
              <a:gd name="connsiteY0" fmla="*/ 32602 h 112532"/>
              <a:gd name="connsiteX1" fmla="*/ 48743 w 269304"/>
              <a:gd name="connsiteY1" fmla="*/ 3692 h 112532"/>
              <a:gd name="connsiteX2" fmla="*/ 110183 w 269304"/>
              <a:gd name="connsiteY2" fmla="*/ 2847 h 112532"/>
              <a:gd name="connsiteX3" fmla="*/ 179782 w 269304"/>
              <a:gd name="connsiteY3" fmla="*/ 26208 h 112532"/>
              <a:gd name="connsiteX4" fmla="*/ 218149 w 269304"/>
              <a:gd name="connsiteY4" fmla="*/ 51785 h 112532"/>
              <a:gd name="connsiteX5" fmla="*/ 256515 w 269304"/>
              <a:gd name="connsiteY5" fmla="*/ 90152 h 112532"/>
              <a:gd name="connsiteX6" fmla="*/ 269304 w 269304"/>
              <a:gd name="connsiteY6" fmla="*/ 112532 h 112532"/>
              <a:gd name="connsiteX7" fmla="*/ 269304 w 269304"/>
              <a:gd name="connsiteY7" fmla="*/ 112532 h 112532"/>
              <a:gd name="connsiteX0" fmla="*/ 0 w 269304"/>
              <a:gd name="connsiteY0" fmla="*/ 32003 h 111933"/>
              <a:gd name="connsiteX1" fmla="*/ 48743 w 269304"/>
              <a:gd name="connsiteY1" fmla="*/ 3093 h 111933"/>
              <a:gd name="connsiteX2" fmla="*/ 110183 w 269304"/>
              <a:gd name="connsiteY2" fmla="*/ 2248 h 111933"/>
              <a:gd name="connsiteX3" fmla="*/ 179782 w 269304"/>
              <a:gd name="connsiteY3" fmla="*/ 15777 h 111933"/>
              <a:gd name="connsiteX4" fmla="*/ 218149 w 269304"/>
              <a:gd name="connsiteY4" fmla="*/ 51186 h 111933"/>
              <a:gd name="connsiteX5" fmla="*/ 256515 w 269304"/>
              <a:gd name="connsiteY5" fmla="*/ 89553 h 111933"/>
              <a:gd name="connsiteX6" fmla="*/ 269304 w 269304"/>
              <a:gd name="connsiteY6" fmla="*/ 111933 h 111933"/>
              <a:gd name="connsiteX7" fmla="*/ 269304 w 269304"/>
              <a:gd name="connsiteY7" fmla="*/ 111933 h 111933"/>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18149 w 269304"/>
              <a:gd name="connsiteY4" fmla="*/ 56869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23065 w 269304"/>
              <a:gd name="connsiteY4" fmla="*/ 56869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23065 w 269304"/>
              <a:gd name="connsiteY4" fmla="*/ 51953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23065 w 269304"/>
              <a:gd name="connsiteY4" fmla="*/ 51953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1019 h 110949"/>
              <a:gd name="connsiteX1" fmla="*/ 48743 w 269304"/>
              <a:gd name="connsiteY1" fmla="*/ 2109 h 110949"/>
              <a:gd name="connsiteX2" fmla="*/ 110183 w 269304"/>
              <a:gd name="connsiteY2" fmla="*/ 3618 h 110949"/>
              <a:gd name="connsiteX3" fmla="*/ 179782 w 269304"/>
              <a:gd name="connsiteY3" fmla="*/ 14793 h 110949"/>
              <a:gd name="connsiteX4" fmla="*/ 223065 w 269304"/>
              <a:gd name="connsiteY4" fmla="*/ 45286 h 110949"/>
              <a:gd name="connsiteX5" fmla="*/ 256515 w 269304"/>
              <a:gd name="connsiteY5" fmla="*/ 88569 h 110949"/>
              <a:gd name="connsiteX6" fmla="*/ 269304 w 269304"/>
              <a:gd name="connsiteY6" fmla="*/ 110949 h 110949"/>
              <a:gd name="connsiteX7" fmla="*/ 269304 w 269304"/>
              <a:gd name="connsiteY7" fmla="*/ 110949 h 110949"/>
              <a:gd name="connsiteX0" fmla="*/ 0 w 269304"/>
              <a:gd name="connsiteY0" fmla="*/ 27830 h 107760"/>
              <a:gd name="connsiteX1" fmla="*/ 48743 w 269304"/>
              <a:gd name="connsiteY1" fmla="*/ 4839 h 107760"/>
              <a:gd name="connsiteX2" fmla="*/ 110183 w 269304"/>
              <a:gd name="connsiteY2" fmla="*/ 429 h 107760"/>
              <a:gd name="connsiteX3" fmla="*/ 179782 w 269304"/>
              <a:gd name="connsiteY3" fmla="*/ 11604 h 107760"/>
              <a:gd name="connsiteX4" fmla="*/ 223065 w 269304"/>
              <a:gd name="connsiteY4" fmla="*/ 42097 h 107760"/>
              <a:gd name="connsiteX5" fmla="*/ 256515 w 269304"/>
              <a:gd name="connsiteY5" fmla="*/ 85380 h 107760"/>
              <a:gd name="connsiteX6" fmla="*/ 269304 w 269304"/>
              <a:gd name="connsiteY6" fmla="*/ 107760 h 107760"/>
              <a:gd name="connsiteX7" fmla="*/ 269304 w 269304"/>
              <a:gd name="connsiteY7" fmla="*/ 107760 h 107760"/>
              <a:gd name="connsiteX0" fmla="*/ 0 w 269304"/>
              <a:gd name="connsiteY0" fmla="*/ 30574 h 110504"/>
              <a:gd name="connsiteX1" fmla="*/ 48743 w 269304"/>
              <a:gd name="connsiteY1" fmla="*/ 7583 h 110504"/>
              <a:gd name="connsiteX2" fmla="*/ 110183 w 269304"/>
              <a:gd name="connsiteY2" fmla="*/ 214 h 110504"/>
              <a:gd name="connsiteX3" fmla="*/ 179782 w 269304"/>
              <a:gd name="connsiteY3" fmla="*/ 14348 h 110504"/>
              <a:gd name="connsiteX4" fmla="*/ 223065 w 269304"/>
              <a:gd name="connsiteY4" fmla="*/ 44841 h 110504"/>
              <a:gd name="connsiteX5" fmla="*/ 256515 w 269304"/>
              <a:gd name="connsiteY5" fmla="*/ 88124 h 110504"/>
              <a:gd name="connsiteX6" fmla="*/ 269304 w 269304"/>
              <a:gd name="connsiteY6" fmla="*/ 110504 h 110504"/>
              <a:gd name="connsiteX7" fmla="*/ 269304 w 269304"/>
              <a:gd name="connsiteY7" fmla="*/ 110504 h 11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04" h="110504">
                <a:moveTo>
                  <a:pt x="0" y="30574"/>
                </a:moveTo>
                <a:cubicBezTo>
                  <a:pt x="10828" y="28460"/>
                  <a:pt x="30379" y="12643"/>
                  <a:pt x="48743" y="7583"/>
                </a:cubicBezTo>
                <a:cubicBezTo>
                  <a:pt x="67107" y="2523"/>
                  <a:pt x="88343" y="-913"/>
                  <a:pt x="110183" y="214"/>
                </a:cubicBezTo>
                <a:cubicBezTo>
                  <a:pt x="132023" y="1341"/>
                  <a:pt x="160968" y="6910"/>
                  <a:pt x="179782" y="14348"/>
                </a:cubicBezTo>
                <a:cubicBezTo>
                  <a:pt x="198596" y="21786"/>
                  <a:pt x="210276" y="32545"/>
                  <a:pt x="223065" y="44841"/>
                </a:cubicBezTo>
                <a:cubicBezTo>
                  <a:pt x="235854" y="57137"/>
                  <a:pt x="248808" y="77180"/>
                  <a:pt x="256515" y="88124"/>
                </a:cubicBezTo>
                <a:cubicBezTo>
                  <a:pt x="264222" y="99068"/>
                  <a:pt x="269304" y="110504"/>
                  <a:pt x="269304" y="110504"/>
                </a:cubicBezTo>
                <a:lnTo>
                  <a:pt x="269304" y="110504"/>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5" name="Freeform 64"/>
          <p:cNvSpPr/>
          <p:nvPr/>
        </p:nvSpPr>
        <p:spPr>
          <a:xfrm>
            <a:off x="5391245" y="2541694"/>
            <a:ext cx="67377" cy="1390783"/>
          </a:xfrm>
          <a:custGeom>
            <a:avLst/>
            <a:gdLst>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377" h="1390783">
                <a:moveTo>
                  <a:pt x="0" y="0"/>
                </a:moveTo>
                <a:cubicBezTo>
                  <a:pt x="1502" y="4117"/>
                  <a:pt x="1551" y="275"/>
                  <a:pt x="9011" y="17327"/>
                </a:cubicBezTo>
                <a:cubicBezTo>
                  <a:pt x="16471" y="22089"/>
                  <a:pt x="36138" y="63634"/>
                  <a:pt x="44761" y="102310"/>
                </a:cubicBezTo>
                <a:cubicBezTo>
                  <a:pt x="53384" y="140986"/>
                  <a:pt x="57550" y="195562"/>
                  <a:pt x="60747" y="249382"/>
                </a:cubicBezTo>
                <a:cubicBezTo>
                  <a:pt x="63944" y="303202"/>
                  <a:pt x="63411" y="376737"/>
                  <a:pt x="63944" y="425228"/>
                </a:cubicBezTo>
                <a:cubicBezTo>
                  <a:pt x="64477" y="473719"/>
                  <a:pt x="63411" y="501961"/>
                  <a:pt x="63944" y="540327"/>
                </a:cubicBezTo>
                <a:cubicBezTo>
                  <a:pt x="64477" y="578693"/>
                  <a:pt x="66608" y="619191"/>
                  <a:pt x="67141" y="655426"/>
                </a:cubicBezTo>
                <a:cubicBezTo>
                  <a:pt x="67674" y="691661"/>
                  <a:pt x="67141" y="757737"/>
                  <a:pt x="67141" y="757737"/>
                </a:cubicBezTo>
                <a:cubicBezTo>
                  <a:pt x="67141" y="793972"/>
                  <a:pt x="67674" y="833404"/>
                  <a:pt x="67141" y="872836"/>
                </a:cubicBezTo>
                <a:cubicBezTo>
                  <a:pt x="66608" y="912268"/>
                  <a:pt x="64477" y="954898"/>
                  <a:pt x="63944" y="994330"/>
                </a:cubicBezTo>
                <a:cubicBezTo>
                  <a:pt x="63411" y="1033762"/>
                  <a:pt x="64477" y="1063070"/>
                  <a:pt x="63944" y="1109429"/>
                </a:cubicBezTo>
                <a:cubicBezTo>
                  <a:pt x="63411" y="1155788"/>
                  <a:pt x="61280" y="1230391"/>
                  <a:pt x="60747" y="1272487"/>
                </a:cubicBezTo>
                <a:cubicBezTo>
                  <a:pt x="60214" y="1314583"/>
                  <a:pt x="60747" y="1362008"/>
                  <a:pt x="60747" y="1362008"/>
                </a:cubicBezTo>
                <a:lnTo>
                  <a:pt x="60747" y="1390783"/>
                </a:lnTo>
                <a:lnTo>
                  <a:pt x="60747" y="139078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6" name="Freeform 65"/>
          <p:cNvSpPr/>
          <p:nvPr/>
        </p:nvSpPr>
        <p:spPr>
          <a:xfrm>
            <a:off x="5458386" y="2519313"/>
            <a:ext cx="575496" cy="975147"/>
          </a:xfrm>
          <a:custGeom>
            <a:avLst/>
            <a:gdLst>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354889 w 575496"/>
              <a:gd name="connsiteY5" fmla="*/ 201424 h 975147"/>
              <a:gd name="connsiteX6" fmla="*/ 457200 w 575496"/>
              <a:gd name="connsiteY6" fmla="*/ 95916 h 975147"/>
              <a:gd name="connsiteX7" fmla="*/ 537130 w 575496"/>
              <a:gd name="connsiteY7" fmla="*/ 25578 h 975147"/>
              <a:gd name="connsiteX8" fmla="*/ 575496 w 575496"/>
              <a:gd name="connsiteY8" fmla="*/ 0 h 975147"/>
              <a:gd name="connsiteX9" fmla="*/ 575496 w 575496"/>
              <a:gd name="connsiteY9"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78157 w 575496"/>
              <a:gd name="connsiteY5" fmla="*/ 310129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81355 w 575496"/>
              <a:gd name="connsiteY5" fmla="*/ 319721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74960 w 575496"/>
              <a:gd name="connsiteY5" fmla="*/ 316524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74960 w 575496"/>
              <a:gd name="connsiteY5" fmla="*/ 316524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16524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19721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19721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26115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1762 w 575496"/>
              <a:gd name="connsiteY5" fmla="*/ 326115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1762 w 575496"/>
              <a:gd name="connsiteY5" fmla="*/ 332510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30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6721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0327 w 575496"/>
              <a:gd name="connsiteY8" fmla="*/ 22381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6721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0327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0327 w 575496"/>
              <a:gd name="connsiteY8" fmla="*/ 31972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3932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29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29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29 w 575496"/>
              <a:gd name="connsiteY8" fmla="*/ 31973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3649 w 575496"/>
              <a:gd name="connsiteY5" fmla="*/ 332510 h 975147"/>
              <a:gd name="connsiteX6" fmla="*/ 354889 w 575496"/>
              <a:gd name="connsiteY6" fmla="*/ 204621 h 975147"/>
              <a:gd name="connsiteX7" fmla="*/ 457200 w 575496"/>
              <a:gd name="connsiteY7" fmla="*/ 95916 h 975147"/>
              <a:gd name="connsiteX8" fmla="*/ 537129 w 575496"/>
              <a:gd name="connsiteY8" fmla="*/ 31973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68565 w 575496"/>
              <a:gd name="connsiteY4" fmla="*/ 335706 h 975147"/>
              <a:gd name="connsiteX5" fmla="*/ 263649 w 575496"/>
              <a:gd name="connsiteY5" fmla="*/ 332510 h 975147"/>
              <a:gd name="connsiteX6" fmla="*/ 354889 w 575496"/>
              <a:gd name="connsiteY6" fmla="*/ 204621 h 975147"/>
              <a:gd name="connsiteX7" fmla="*/ 457200 w 575496"/>
              <a:gd name="connsiteY7" fmla="*/ 95916 h 975147"/>
              <a:gd name="connsiteX8" fmla="*/ 537129 w 575496"/>
              <a:gd name="connsiteY8" fmla="*/ 31973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68565 w 575496"/>
              <a:gd name="connsiteY5" fmla="*/ 335706 h 975147"/>
              <a:gd name="connsiteX6" fmla="*/ 263649 w 575496"/>
              <a:gd name="connsiteY6" fmla="*/ 332510 h 975147"/>
              <a:gd name="connsiteX7" fmla="*/ 354889 w 575496"/>
              <a:gd name="connsiteY7" fmla="*/ 204621 h 975147"/>
              <a:gd name="connsiteX8" fmla="*/ 457200 w 575496"/>
              <a:gd name="connsiteY8" fmla="*/ 95916 h 975147"/>
              <a:gd name="connsiteX9" fmla="*/ 537129 w 575496"/>
              <a:gd name="connsiteY9" fmla="*/ 31973 h 975147"/>
              <a:gd name="connsiteX10" fmla="*/ 575496 w 575496"/>
              <a:gd name="connsiteY10" fmla="*/ 0 h 975147"/>
              <a:gd name="connsiteX11" fmla="*/ 575496 w 575496"/>
              <a:gd name="connsiteY11"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56798 h 975147"/>
              <a:gd name="connsiteX6" fmla="*/ 268565 w 575496"/>
              <a:gd name="connsiteY6" fmla="*/ 335706 h 975147"/>
              <a:gd name="connsiteX7" fmla="*/ 263649 w 575496"/>
              <a:gd name="connsiteY7" fmla="*/ 332510 h 975147"/>
              <a:gd name="connsiteX8" fmla="*/ 354889 w 575496"/>
              <a:gd name="connsiteY8" fmla="*/ 204621 h 975147"/>
              <a:gd name="connsiteX9" fmla="*/ 457200 w 575496"/>
              <a:gd name="connsiteY9" fmla="*/ 95916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4889 w 575496"/>
              <a:gd name="connsiteY8" fmla="*/ 204621 h 975147"/>
              <a:gd name="connsiteX9" fmla="*/ 457200 w 575496"/>
              <a:gd name="connsiteY9" fmla="*/ 95916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95916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88542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88542 h 975147"/>
              <a:gd name="connsiteX10" fmla="*/ 534671 w 575496"/>
              <a:gd name="connsiteY10" fmla="*/ 29515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88542 h 975147"/>
              <a:gd name="connsiteX10" fmla="*/ 532213 w 575496"/>
              <a:gd name="connsiteY10" fmla="*/ 24599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1191 w 575496"/>
              <a:gd name="connsiteY7" fmla="*/ 332510 h 975147"/>
              <a:gd name="connsiteX8" fmla="*/ 352431 w 575496"/>
              <a:gd name="connsiteY8" fmla="*/ 197247 h 975147"/>
              <a:gd name="connsiteX9" fmla="*/ 457200 w 575496"/>
              <a:gd name="connsiteY9" fmla="*/ 88542 h 975147"/>
              <a:gd name="connsiteX10" fmla="*/ 532213 w 575496"/>
              <a:gd name="connsiteY10" fmla="*/ 24599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1191 w 575496"/>
              <a:gd name="connsiteY7" fmla="*/ 337426 h 975147"/>
              <a:gd name="connsiteX8" fmla="*/ 352431 w 575496"/>
              <a:gd name="connsiteY8" fmla="*/ 197247 h 975147"/>
              <a:gd name="connsiteX9" fmla="*/ 457200 w 575496"/>
              <a:gd name="connsiteY9" fmla="*/ 88542 h 975147"/>
              <a:gd name="connsiteX10" fmla="*/ 532213 w 575496"/>
              <a:gd name="connsiteY10" fmla="*/ 24599 h 975147"/>
              <a:gd name="connsiteX11" fmla="*/ 575496 w 575496"/>
              <a:gd name="connsiteY11" fmla="*/ 0 h 975147"/>
              <a:gd name="connsiteX12" fmla="*/ 575496 w 575496"/>
              <a:gd name="connsiteY12" fmla="*/ 0 h 97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496" h="975147">
                <a:moveTo>
                  <a:pt x="0" y="975147"/>
                </a:moveTo>
                <a:cubicBezTo>
                  <a:pt x="19450" y="909604"/>
                  <a:pt x="38900" y="844062"/>
                  <a:pt x="60747" y="783315"/>
                </a:cubicBezTo>
                <a:cubicBezTo>
                  <a:pt x="82595" y="722568"/>
                  <a:pt x="109401" y="663297"/>
                  <a:pt x="131085" y="610666"/>
                </a:cubicBezTo>
                <a:cubicBezTo>
                  <a:pt x="152769" y="558035"/>
                  <a:pt x="175685" y="500830"/>
                  <a:pt x="190853" y="467531"/>
                </a:cubicBezTo>
                <a:cubicBezTo>
                  <a:pt x="206021" y="434232"/>
                  <a:pt x="211558" y="428511"/>
                  <a:pt x="222090" y="410875"/>
                </a:cubicBezTo>
                <a:cubicBezTo>
                  <a:pt x="232622" y="393239"/>
                  <a:pt x="238924" y="374242"/>
                  <a:pt x="246670" y="361714"/>
                </a:cubicBezTo>
                <a:cubicBezTo>
                  <a:pt x="254416" y="349186"/>
                  <a:pt x="266145" y="339754"/>
                  <a:pt x="268565" y="335706"/>
                </a:cubicBezTo>
                <a:cubicBezTo>
                  <a:pt x="270985" y="331658"/>
                  <a:pt x="250001" y="367799"/>
                  <a:pt x="261191" y="337426"/>
                </a:cubicBezTo>
                <a:cubicBezTo>
                  <a:pt x="275578" y="316644"/>
                  <a:pt x="319763" y="238728"/>
                  <a:pt x="352431" y="197247"/>
                </a:cubicBezTo>
                <a:cubicBezTo>
                  <a:pt x="385099" y="155766"/>
                  <a:pt x="427236" y="117317"/>
                  <a:pt x="457200" y="88542"/>
                </a:cubicBezTo>
                <a:cubicBezTo>
                  <a:pt x="487164" y="59767"/>
                  <a:pt x="512497" y="40585"/>
                  <a:pt x="532213" y="24599"/>
                </a:cubicBezTo>
                <a:lnTo>
                  <a:pt x="575496" y="0"/>
                </a:lnTo>
                <a:lnTo>
                  <a:pt x="575496"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7" name="Freeform 66"/>
          <p:cNvSpPr/>
          <p:nvPr/>
        </p:nvSpPr>
        <p:spPr>
          <a:xfrm>
            <a:off x="5969938" y="2467819"/>
            <a:ext cx="505158" cy="150609"/>
          </a:xfrm>
          <a:custGeom>
            <a:avLst/>
            <a:gdLst>
              <a:gd name="connsiteX0" fmla="*/ 0 w 505158"/>
              <a:gd name="connsiteY0" fmla="*/ 87027 h 138183"/>
              <a:gd name="connsiteX1" fmla="*/ 140677 w 505158"/>
              <a:gd name="connsiteY1" fmla="*/ 13492 h 138183"/>
              <a:gd name="connsiteX2" fmla="*/ 227002 w 505158"/>
              <a:gd name="connsiteY2" fmla="*/ 3900 h 138183"/>
              <a:gd name="connsiteX3" fmla="*/ 306932 w 505158"/>
              <a:gd name="connsiteY3" fmla="*/ 703 h 138183"/>
              <a:gd name="connsiteX4" fmla="*/ 374073 w 505158"/>
              <a:gd name="connsiteY4" fmla="*/ 16689 h 138183"/>
              <a:gd name="connsiteX5" fmla="*/ 431623 w 505158"/>
              <a:gd name="connsiteY5" fmla="*/ 42267 h 138183"/>
              <a:gd name="connsiteX6" fmla="*/ 476384 w 505158"/>
              <a:gd name="connsiteY6" fmla="*/ 83830 h 138183"/>
              <a:gd name="connsiteX7" fmla="*/ 505158 w 505158"/>
              <a:gd name="connsiteY7" fmla="*/ 138183 h 138183"/>
              <a:gd name="connsiteX8" fmla="*/ 505158 w 505158"/>
              <a:gd name="connsiteY8" fmla="*/ 138183 h 138183"/>
              <a:gd name="connsiteX0" fmla="*/ 0 w 505158"/>
              <a:gd name="connsiteY0" fmla="*/ 90378 h 141534"/>
              <a:gd name="connsiteX1" fmla="*/ 140677 w 505158"/>
              <a:gd name="connsiteY1" fmla="*/ 16843 h 141534"/>
              <a:gd name="connsiteX2" fmla="*/ 227002 w 505158"/>
              <a:gd name="connsiteY2" fmla="*/ 857 h 141534"/>
              <a:gd name="connsiteX3" fmla="*/ 306932 w 505158"/>
              <a:gd name="connsiteY3" fmla="*/ 4054 h 141534"/>
              <a:gd name="connsiteX4" fmla="*/ 374073 w 505158"/>
              <a:gd name="connsiteY4" fmla="*/ 20040 h 141534"/>
              <a:gd name="connsiteX5" fmla="*/ 431623 w 505158"/>
              <a:gd name="connsiteY5" fmla="*/ 45618 h 141534"/>
              <a:gd name="connsiteX6" fmla="*/ 476384 w 505158"/>
              <a:gd name="connsiteY6" fmla="*/ 87181 h 141534"/>
              <a:gd name="connsiteX7" fmla="*/ 505158 w 505158"/>
              <a:gd name="connsiteY7" fmla="*/ 141534 h 141534"/>
              <a:gd name="connsiteX8" fmla="*/ 505158 w 505158"/>
              <a:gd name="connsiteY8" fmla="*/ 141534 h 141534"/>
              <a:gd name="connsiteX0" fmla="*/ 0 w 505158"/>
              <a:gd name="connsiteY0" fmla="*/ 90378 h 141534"/>
              <a:gd name="connsiteX1" fmla="*/ 140677 w 505158"/>
              <a:gd name="connsiteY1" fmla="*/ 16843 h 141534"/>
              <a:gd name="connsiteX2" fmla="*/ 227002 w 505158"/>
              <a:gd name="connsiteY2" fmla="*/ 857 h 141534"/>
              <a:gd name="connsiteX3" fmla="*/ 306932 w 505158"/>
              <a:gd name="connsiteY3" fmla="*/ 4054 h 141534"/>
              <a:gd name="connsiteX4" fmla="*/ 374073 w 505158"/>
              <a:gd name="connsiteY4" fmla="*/ 20040 h 141534"/>
              <a:gd name="connsiteX5" fmla="*/ 431623 w 505158"/>
              <a:gd name="connsiteY5" fmla="*/ 45618 h 141534"/>
              <a:gd name="connsiteX6" fmla="*/ 476384 w 505158"/>
              <a:gd name="connsiteY6" fmla="*/ 87181 h 141534"/>
              <a:gd name="connsiteX7" fmla="*/ 505158 w 505158"/>
              <a:gd name="connsiteY7" fmla="*/ 141534 h 141534"/>
              <a:gd name="connsiteX8" fmla="*/ 505158 w 505158"/>
              <a:gd name="connsiteY8" fmla="*/ 141534 h 141534"/>
              <a:gd name="connsiteX0" fmla="*/ 0 w 505158"/>
              <a:gd name="connsiteY0" fmla="*/ 90378 h 141534"/>
              <a:gd name="connsiteX1" fmla="*/ 92719 w 505158"/>
              <a:gd name="connsiteY1" fmla="*/ 23237 h 141534"/>
              <a:gd name="connsiteX2" fmla="*/ 140677 w 505158"/>
              <a:gd name="connsiteY2" fmla="*/ 16843 h 141534"/>
              <a:gd name="connsiteX3" fmla="*/ 227002 w 505158"/>
              <a:gd name="connsiteY3" fmla="*/ 857 h 141534"/>
              <a:gd name="connsiteX4" fmla="*/ 306932 w 505158"/>
              <a:gd name="connsiteY4" fmla="*/ 4054 h 141534"/>
              <a:gd name="connsiteX5" fmla="*/ 374073 w 505158"/>
              <a:gd name="connsiteY5" fmla="*/ 20040 h 141534"/>
              <a:gd name="connsiteX6" fmla="*/ 431623 w 505158"/>
              <a:gd name="connsiteY6" fmla="*/ 45618 h 141534"/>
              <a:gd name="connsiteX7" fmla="*/ 476384 w 505158"/>
              <a:gd name="connsiteY7" fmla="*/ 87181 h 141534"/>
              <a:gd name="connsiteX8" fmla="*/ 505158 w 505158"/>
              <a:gd name="connsiteY8" fmla="*/ 141534 h 141534"/>
              <a:gd name="connsiteX9" fmla="*/ 505158 w 505158"/>
              <a:gd name="connsiteY9" fmla="*/ 141534 h 141534"/>
              <a:gd name="connsiteX0" fmla="*/ 0 w 505158"/>
              <a:gd name="connsiteY0" fmla="*/ 90378 h 141534"/>
              <a:gd name="connsiteX1" fmla="*/ 95916 w 505158"/>
              <a:gd name="connsiteY1" fmla="*/ 29632 h 141534"/>
              <a:gd name="connsiteX2" fmla="*/ 140677 w 505158"/>
              <a:gd name="connsiteY2" fmla="*/ 16843 h 141534"/>
              <a:gd name="connsiteX3" fmla="*/ 227002 w 505158"/>
              <a:gd name="connsiteY3" fmla="*/ 857 h 141534"/>
              <a:gd name="connsiteX4" fmla="*/ 306932 w 505158"/>
              <a:gd name="connsiteY4" fmla="*/ 4054 h 141534"/>
              <a:gd name="connsiteX5" fmla="*/ 374073 w 505158"/>
              <a:gd name="connsiteY5" fmla="*/ 20040 h 141534"/>
              <a:gd name="connsiteX6" fmla="*/ 431623 w 505158"/>
              <a:gd name="connsiteY6" fmla="*/ 45618 h 141534"/>
              <a:gd name="connsiteX7" fmla="*/ 476384 w 505158"/>
              <a:gd name="connsiteY7" fmla="*/ 87181 h 141534"/>
              <a:gd name="connsiteX8" fmla="*/ 505158 w 505158"/>
              <a:gd name="connsiteY8" fmla="*/ 141534 h 141534"/>
              <a:gd name="connsiteX9" fmla="*/ 505158 w 505158"/>
              <a:gd name="connsiteY9" fmla="*/ 141534 h 141534"/>
              <a:gd name="connsiteX0" fmla="*/ 0 w 505158"/>
              <a:gd name="connsiteY0" fmla="*/ 90832 h 141988"/>
              <a:gd name="connsiteX1" fmla="*/ 95916 w 505158"/>
              <a:gd name="connsiteY1" fmla="*/ 30086 h 141988"/>
              <a:gd name="connsiteX2" fmla="*/ 140677 w 505158"/>
              <a:gd name="connsiteY2" fmla="*/ 17297 h 141988"/>
              <a:gd name="connsiteX3" fmla="*/ 163058 w 505158"/>
              <a:gd name="connsiteY3" fmla="*/ 1311 h 141988"/>
              <a:gd name="connsiteX4" fmla="*/ 227002 w 505158"/>
              <a:gd name="connsiteY4" fmla="*/ 1311 h 141988"/>
              <a:gd name="connsiteX5" fmla="*/ 306932 w 505158"/>
              <a:gd name="connsiteY5" fmla="*/ 4508 h 141988"/>
              <a:gd name="connsiteX6" fmla="*/ 374073 w 505158"/>
              <a:gd name="connsiteY6" fmla="*/ 20494 h 141988"/>
              <a:gd name="connsiteX7" fmla="*/ 431623 w 505158"/>
              <a:gd name="connsiteY7" fmla="*/ 46072 h 141988"/>
              <a:gd name="connsiteX8" fmla="*/ 476384 w 505158"/>
              <a:gd name="connsiteY8" fmla="*/ 87635 h 141988"/>
              <a:gd name="connsiteX9" fmla="*/ 505158 w 505158"/>
              <a:gd name="connsiteY9" fmla="*/ 141988 h 141988"/>
              <a:gd name="connsiteX10" fmla="*/ 505158 w 505158"/>
              <a:gd name="connsiteY10" fmla="*/ 141988 h 141988"/>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45161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4753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45161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45161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6384 w 505158"/>
              <a:gd name="connsiteY8" fmla="*/ 99512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9113 w 505158"/>
              <a:gd name="connsiteY1" fmla="*/ 35569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9113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9113 w 505158"/>
              <a:gd name="connsiteY1" fmla="*/ 32372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1739 w 505158"/>
              <a:gd name="connsiteY1" fmla="*/ 24998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39918 w 505158"/>
              <a:gd name="connsiteY1" fmla="*/ 59548 h 141077"/>
              <a:gd name="connsiteX2" fmla="*/ 91739 w 505158"/>
              <a:gd name="connsiteY2" fmla="*/ 24998 h 141077"/>
              <a:gd name="connsiteX3" fmla="*/ 140677 w 505158"/>
              <a:gd name="connsiteY3" fmla="*/ 16386 h 141077"/>
              <a:gd name="connsiteX4" fmla="*/ 163058 w 505158"/>
              <a:gd name="connsiteY4" fmla="*/ 9991 h 141077"/>
              <a:gd name="connsiteX5" fmla="*/ 227002 w 505158"/>
              <a:gd name="connsiteY5" fmla="*/ 400 h 141077"/>
              <a:gd name="connsiteX6" fmla="*/ 306932 w 505158"/>
              <a:gd name="connsiteY6" fmla="*/ 3597 h 141077"/>
              <a:gd name="connsiteX7" fmla="*/ 374073 w 505158"/>
              <a:gd name="connsiteY7" fmla="*/ 19583 h 141077"/>
              <a:gd name="connsiteX8" fmla="*/ 431623 w 505158"/>
              <a:gd name="connsiteY8" fmla="*/ 51555 h 141077"/>
              <a:gd name="connsiteX9" fmla="*/ 479581 w 505158"/>
              <a:gd name="connsiteY9" fmla="*/ 96315 h 141077"/>
              <a:gd name="connsiteX10" fmla="*/ 505158 w 505158"/>
              <a:gd name="connsiteY10" fmla="*/ 141077 h 141077"/>
              <a:gd name="connsiteX11" fmla="*/ 505158 w 505158"/>
              <a:gd name="connsiteY11" fmla="*/ 141077 h 141077"/>
              <a:gd name="connsiteX0" fmla="*/ 0 w 505158"/>
              <a:gd name="connsiteY0" fmla="*/ 89921 h 141077"/>
              <a:gd name="connsiteX1" fmla="*/ 39918 w 505158"/>
              <a:gd name="connsiteY1" fmla="*/ 59548 h 141077"/>
              <a:gd name="connsiteX2" fmla="*/ 91739 w 505158"/>
              <a:gd name="connsiteY2" fmla="*/ 24998 h 141077"/>
              <a:gd name="connsiteX3" fmla="*/ 140677 w 505158"/>
              <a:gd name="connsiteY3" fmla="*/ 16386 h 141077"/>
              <a:gd name="connsiteX4" fmla="*/ 163058 w 505158"/>
              <a:gd name="connsiteY4" fmla="*/ 9991 h 141077"/>
              <a:gd name="connsiteX5" fmla="*/ 227002 w 505158"/>
              <a:gd name="connsiteY5" fmla="*/ 400 h 141077"/>
              <a:gd name="connsiteX6" fmla="*/ 306932 w 505158"/>
              <a:gd name="connsiteY6" fmla="*/ 3597 h 141077"/>
              <a:gd name="connsiteX7" fmla="*/ 374073 w 505158"/>
              <a:gd name="connsiteY7" fmla="*/ 19583 h 141077"/>
              <a:gd name="connsiteX8" fmla="*/ 431623 w 505158"/>
              <a:gd name="connsiteY8" fmla="*/ 51555 h 141077"/>
              <a:gd name="connsiteX9" fmla="*/ 479581 w 505158"/>
              <a:gd name="connsiteY9" fmla="*/ 96315 h 141077"/>
              <a:gd name="connsiteX10" fmla="*/ 505158 w 505158"/>
              <a:gd name="connsiteY10" fmla="*/ 141077 h 141077"/>
              <a:gd name="connsiteX11" fmla="*/ 505158 w 505158"/>
              <a:gd name="connsiteY11" fmla="*/ 141077 h 141077"/>
              <a:gd name="connsiteX0" fmla="*/ 0 w 505158"/>
              <a:gd name="connsiteY0" fmla="*/ 89921 h 141077"/>
              <a:gd name="connsiteX1" fmla="*/ 39918 w 505158"/>
              <a:gd name="connsiteY1" fmla="*/ 59548 h 141077"/>
              <a:gd name="connsiteX2" fmla="*/ 91739 w 505158"/>
              <a:gd name="connsiteY2" fmla="*/ 24998 h 141077"/>
              <a:gd name="connsiteX3" fmla="*/ 138219 w 505158"/>
              <a:gd name="connsiteY3" fmla="*/ 9012 h 141077"/>
              <a:gd name="connsiteX4" fmla="*/ 163058 w 505158"/>
              <a:gd name="connsiteY4" fmla="*/ 9991 h 141077"/>
              <a:gd name="connsiteX5" fmla="*/ 227002 w 505158"/>
              <a:gd name="connsiteY5" fmla="*/ 400 h 141077"/>
              <a:gd name="connsiteX6" fmla="*/ 306932 w 505158"/>
              <a:gd name="connsiteY6" fmla="*/ 3597 h 141077"/>
              <a:gd name="connsiteX7" fmla="*/ 374073 w 505158"/>
              <a:gd name="connsiteY7" fmla="*/ 19583 h 141077"/>
              <a:gd name="connsiteX8" fmla="*/ 431623 w 505158"/>
              <a:gd name="connsiteY8" fmla="*/ 51555 h 141077"/>
              <a:gd name="connsiteX9" fmla="*/ 479581 w 505158"/>
              <a:gd name="connsiteY9" fmla="*/ 96315 h 141077"/>
              <a:gd name="connsiteX10" fmla="*/ 505158 w 505158"/>
              <a:gd name="connsiteY10" fmla="*/ 141077 h 141077"/>
              <a:gd name="connsiteX11" fmla="*/ 505158 w 505158"/>
              <a:gd name="connsiteY11" fmla="*/ 141077 h 141077"/>
              <a:gd name="connsiteX0" fmla="*/ 0 w 505158"/>
              <a:gd name="connsiteY0" fmla="*/ 89592 h 140748"/>
              <a:gd name="connsiteX1" fmla="*/ 39918 w 505158"/>
              <a:gd name="connsiteY1" fmla="*/ 59219 h 140748"/>
              <a:gd name="connsiteX2" fmla="*/ 91739 w 505158"/>
              <a:gd name="connsiteY2" fmla="*/ 24669 h 140748"/>
              <a:gd name="connsiteX3" fmla="*/ 138219 w 505158"/>
              <a:gd name="connsiteY3" fmla="*/ 8683 h 140748"/>
              <a:gd name="connsiteX4" fmla="*/ 163058 w 505158"/>
              <a:gd name="connsiteY4" fmla="*/ 4746 h 140748"/>
              <a:gd name="connsiteX5" fmla="*/ 227002 w 505158"/>
              <a:gd name="connsiteY5" fmla="*/ 71 h 140748"/>
              <a:gd name="connsiteX6" fmla="*/ 306932 w 505158"/>
              <a:gd name="connsiteY6" fmla="*/ 3268 h 140748"/>
              <a:gd name="connsiteX7" fmla="*/ 374073 w 505158"/>
              <a:gd name="connsiteY7" fmla="*/ 19254 h 140748"/>
              <a:gd name="connsiteX8" fmla="*/ 431623 w 505158"/>
              <a:gd name="connsiteY8" fmla="*/ 51226 h 140748"/>
              <a:gd name="connsiteX9" fmla="*/ 479581 w 505158"/>
              <a:gd name="connsiteY9" fmla="*/ 95986 h 140748"/>
              <a:gd name="connsiteX10" fmla="*/ 505158 w 505158"/>
              <a:gd name="connsiteY10" fmla="*/ 140748 h 140748"/>
              <a:gd name="connsiteX11" fmla="*/ 505158 w 505158"/>
              <a:gd name="connsiteY11" fmla="*/ 140748 h 140748"/>
              <a:gd name="connsiteX0" fmla="*/ 0 w 505158"/>
              <a:gd name="connsiteY0" fmla="*/ 94447 h 145603"/>
              <a:gd name="connsiteX1" fmla="*/ 39918 w 505158"/>
              <a:gd name="connsiteY1" fmla="*/ 64074 h 145603"/>
              <a:gd name="connsiteX2" fmla="*/ 91739 w 505158"/>
              <a:gd name="connsiteY2" fmla="*/ 29524 h 145603"/>
              <a:gd name="connsiteX3" fmla="*/ 138219 w 505158"/>
              <a:gd name="connsiteY3" fmla="*/ 13538 h 145603"/>
              <a:gd name="connsiteX4" fmla="*/ 163058 w 505158"/>
              <a:gd name="connsiteY4" fmla="*/ 9601 h 145603"/>
              <a:gd name="connsiteX5" fmla="*/ 227002 w 505158"/>
              <a:gd name="connsiteY5" fmla="*/ 9 h 145603"/>
              <a:gd name="connsiteX6" fmla="*/ 306932 w 505158"/>
              <a:gd name="connsiteY6" fmla="*/ 8123 h 145603"/>
              <a:gd name="connsiteX7" fmla="*/ 374073 w 505158"/>
              <a:gd name="connsiteY7" fmla="*/ 24109 h 145603"/>
              <a:gd name="connsiteX8" fmla="*/ 431623 w 505158"/>
              <a:gd name="connsiteY8" fmla="*/ 56081 h 145603"/>
              <a:gd name="connsiteX9" fmla="*/ 479581 w 505158"/>
              <a:gd name="connsiteY9" fmla="*/ 100841 h 145603"/>
              <a:gd name="connsiteX10" fmla="*/ 505158 w 505158"/>
              <a:gd name="connsiteY10" fmla="*/ 145603 h 145603"/>
              <a:gd name="connsiteX11" fmla="*/ 505158 w 505158"/>
              <a:gd name="connsiteY11" fmla="*/ 145603 h 145603"/>
              <a:gd name="connsiteX0" fmla="*/ 0 w 505158"/>
              <a:gd name="connsiteY0" fmla="*/ 94447 h 145603"/>
              <a:gd name="connsiteX1" fmla="*/ 39918 w 505158"/>
              <a:gd name="connsiteY1" fmla="*/ 64074 h 145603"/>
              <a:gd name="connsiteX2" fmla="*/ 91739 w 505158"/>
              <a:gd name="connsiteY2" fmla="*/ 29524 h 145603"/>
              <a:gd name="connsiteX3" fmla="*/ 138219 w 505158"/>
              <a:gd name="connsiteY3" fmla="*/ 13538 h 145603"/>
              <a:gd name="connsiteX4" fmla="*/ 163058 w 505158"/>
              <a:gd name="connsiteY4" fmla="*/ 9601 h 145603"/>
              <a:gd name="connsiteX5" fmla="*/ 227002 w 505158"/>
              <a:gd name="connsiteY5" fmla="*/ 9 h 145603"/>
              <a:gd name="connsiteX6" fmla="*/ 306932 w 505158"/>
              <a:gd name="connsiteY6" fmla="*/ 8123 h 145603"/>
              <a:gd name="connsiteX7" fmla="*/ 374073 w 505158"/>
              <a:gd name="connsiteY7" fmla="*/ 24109 h 145603"/>
              <a:gd name="connsiteX8" fmla="*/ 431623 w 505158"/>
              <a:gd name="connsiteY8" fmla="*/ 56081 h 145603"/>
              <a:gd name="connsiteX9" fmla="*/ 479581 w 505158"/>
              <a:gd name="connsiteY9" fmla="*/ 100841 h 145603"/>
              <a:gd name="connsiteX10" fmla="*/ 505158 w 505158"/>
              <a:gd name="connsiteY10" fmla="*/ 145603 h 145603"/>
              <a:gd name="connsiteX11" fmla="*/ 505158 w 505158"/>
              <a:gd name="connsiteY11" fmla="*/ 145603 h 145603"/>
              <a:gd name="connsiteX0" fmla="*/ 0 w 505158"/>
              <a:gd name="connsiteY0" fmla="*/ 94977 h 146133"/>
              <a:gd name="connsiteX1" fmla="*/ 39918 w 505158"/>
              <a:gd name="connsiteY1" fmla="*/ 64604 h 146133"/>
              <a:gd name="connsiteX2" fmla="*/ 91739 w 505158"/>
              <a:gd name="connsiteY2" fmla="*/ 30054 h 146133"/>
              <a:gd name="connsiteX3" fmla="*/ 138219 w 505158"/>
              <a:gd name="connsiteY3" fmla="*/ 14068 h 146133"/>
              <a:gd name="connsiteX4" fmla="*/ 163058 w 505158"/>
              <a:gd name="connsiteY4" fmla="*/ 10131 h 146133"/>
              <a:gd name="connsiteX5" fmla="*/ 227002 w 505158"/>
              <a:gd name="connsiteY5" fmla="*/ 539 h 146133"/>
              <a:gd name="connsiteX6" fmla="*/ 306932 w 505158"/>
              <a:gd name="connsiteY6" fmla="*/ 3736 h 146133"/>
              <a:gd name="connsiteX7" fmla="*/ 374073 w 505158"/>
              <a:gd name="connsiteY7" fmla="*/ 24639 h 146133"/>
              <a:gd name="connsiteX8" fmla="*/ 431623 w 505158"/>
              <a:gd name="connsiteY8" fmla="*/ 56611 h 146133"/>
              <a:gd name="connsiteX9" fmla="*/ 479581 w 505158"/>
              <a:gd name="connsiteY9" fmla="*/ 101371 h 146133"/>
              <a:gd name="connsiteX10" fmla="*/ 505158 w 505158"/>
              <a:gd name="connsiteY10" fmla="*/ 146133 h 146133"/>
              <a:gd name="connsiteX11" fmla="*/ 505158 w 505158"/>
              <a:gd name="connsiteY11" fmla="*/ 146133 h 146133"/>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6472 h 145994"/>
              <a:gd name="connsiteX9" fmla="*/ 479581 w 505158"/>
              <a:gd name="connsiteY9" fmla="*/ 101232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6472 h 145994"/>
              <a:gd name="connsiteX9" fmla="*/ 479581 w 505158"/>
              <a:gd name="connsiteY9" fmla="*/ 101232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1556 h 145994"/>
              <a:gd name="connsiteX9" fmla="*/ 479581 w 505158"/>
              <a:gd name="connsiteY9" fmla="*/ 101232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1556 h 145994"/>
              <a:gd name="connsiteX9" fmla="*/ 479581 w 505158"/>
              <a:gd name="connsiteY9" fmla="*/ 88941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1556 h 145994"/>
              <a:gd name="connsiteX9" fmla="*/ 474664 w 505158"/>
              <a:gd name="connsiteY9" fmla="*/ 93858 h 145994"/>
              <a:gd name="connsiteX10" fmla="*/ 505158 w 505158"/>
              <a:gd name="connsiteY10" fmla="*/ 145994 h 145994"/>
              <a:gd name="connsiteX11" fmla="*/ 505158 w 505158"/>
              <a:gd name="connsiteY11" fmla="*/ 145994 h 145994"/>
              <a:gd name="connsiteX0" fmla="*/ 0 w 505158"/>
              <a:gd name="connsiteY0" fmla="*/ 95822 h 146978"/>
              <a:gd name="connsiteX1" fmla="*/ 39918 w 505158"/>
              <a:gd name="connsiteY1" fmla="*/ 65449 h 146978"/>
              <a:gd name="connsiteX2" fmla="*/ 91739 w 505158"/>
              <a:gd name="connsiteY2" fmla="*/ 30899 h 146978"/>
              <a:gd name="connsiteX3" fmla="*/ 138219 w 505158"/>
              <a:gd name="connsiteY3" fmla="*/ 14913 h 146978"/>
              <a:gd name="connsiteX4" fmla="*/ 163058 w 505158"/>
              <a:gd name="connsiteY4" fmla="*/ 10976 h 146978"/>
              <a:gd name="connsiteX5" fmla="*/ 227002 w 505158"/>
              <a:gd name="connsiteY5" fmla="*/ 1384 h 146978"/>
              <a:gd name="connsiteX6" fmla="*/ 306932 w 505158"/>
              <a:gd name="connsiteY6" fmla="*/ 2123 h 146978"/>
              <a:gd name="connsiteX7" fmla="*/ 374073 w 505158"/>
              <a:gd name="connsiteY7" fmla="*/ 20568 h 146978"/>
              <a:gd name="connsiteX8" fmla="*/ 431623 w 505158"/>
              <a:gd name="connsiteY8" fmla="*/ 52540 h 146978"/>
              <a:gd name="connsiteX9" fmla="*/ 474664 w 505158"/>
              <a:gd name="connsiteY9" fmla="*/ 94842 h 146978"/>
              <a:gd name="connsiteX10" fmla="*/ 505158 w 505158"/>
              <a:gd name="connsiteY10" fmla="*/ 146978 h 146978"/>
              <a:gd name="connsiteX11" fmla="*/ 505158 w 505158"/>
              <a:gd name="connsiteY11" fmla="*/ 146978 h 146978"/>
              <a:gd name="connsiteX0" fmla="*/ 0 w 505158"/>
              <a:gd name="connsiteY0" fmla="*/ 99727 h 150883"/>
              <a:gd name="connsiteX1" fmla="*/ 39918 w 505158"/>
              <a:gd name="connsiteY1" fmla="*/ 69354 h 150883"/>
              <a:gd name="connsiteX2" fmla="*/ 91739 w 505158"/>
              <a:gd name="connsiteY2" fmla="*/ 34804 h 150883"/>
              <a:gd name="connsiteX3" fmla="*/ 138219 w 505158"/>
              <a:gd name="connsiteY3" fmla="*/ 18818 h 150883"/>
              <a:gd name="connsiteX4" fmla="*/ 163058 w 505158"/>
              <a:gd name="connsiteY4" fmla="*/ 14881 h 150883"/>
              <a:gd name="connsiteX5" fmla="*/ 227002 w 505158"/>
              <a:gd name="connsiteY5" fmla="*/ 373 h 150883"/>
              <a:gd name="connsiteX6" fmla="*/ 306932 w 505158"/>
              <a:gd name="connsiteY6" fmla="*/ 6028 h 150883"/>
              <a:gd name="connsiteX7" fmla="*/ 374073 w 505158"/>
              <a:gd name="connsiteY7" fmla="*/ 24473 h 150883"/>
              <a:gd name="connsiteX8" fmla="*/ 431623 w 505158"/>
              <a:gd name="connsiteY8" fmla="*/ 56445 h 150883"/>
              <a:gd name="connsiteX9" fmla="*/ 474664 w 505158"/>
              <a:gd name="connsiteY9" fmla="*/ 98747 h 150883"/>
              <a:gd name="connsiteX10" fmla="*/ 505158 w 505158"/>
              <a:gd name="connsiteY10" fmla="*/ 150883 h 150883"/>
              <a:gd name="connsiteX11" fmla="*/ 505158 w 505158"/>
              <a:gd name="connsiteY11" fmla="*/ 150883 h 150883"/>
              <a:gd name="connsiteX0" fmla="*/ 0 w 505158"/>
              <a:gd name="connsiteY0" fmla="*/ 99466 h 150622"/>
              <a:gd name="connsiteX1" fmla="*/ 39918 w 505158"/>
              <a:gd name="connsiteY1" fmla="*/ 69093 h 150622"/>
              <a:gd name="connsiteX2" fmla="*/ 91739 w 505158"/>
              <a:gd name="connsiteY2" fmla="*/ 34543 h 150622"/>
              <a:gd name="connsiteX3" fmla="*/ 138219 w 505158"/>
              <a:gd name="connsiteY3" fmla="*/ 18557 h 150622"/>
              <a:gd name="connsiteX4" fmla="*/ 160600 w 505158"/>
              <a:gd name="connsiteY4" fmla="*/ 9704 h 150622"/>
              <a:gd name="connsiteX5" fmla="*/ 227002 w 505158"/>
              <a:gd name="connsiteY5" fmla="*/ 112 h 150622"/>
              <a:gd name="connsiteX6" fmla="*/ 306932 w 505158"/>
              <a:gd name="connsiteY6" fmla="*/ 5767 h 150622"/>
              <a:gd name="connsiteX7" fmla="*/ 374073 w 505158"/>
              <a:gd name="connsiteY7" fmla="*/ 24212 h 150622"/>
              <a:gd name="connsiteX8" fmla="*/ 431623 w 505158"/>
              <a:gd name="connsiteY8" fmla="*/ 56184 h 150622"/>
              <a:gd name="connsiteX9" fmla="*/ 474664 w 505158"/>
              <a:gd name="connsiteY9" fmla="*/ 98486 h 150622"/>
              <a:gd name="connsiteX10" fmla="*/ 505158 w 505158"/>
              <a:gd name="connsiteY10" fmla="*/ 150622 h 150622"/>
              <a:gd name="connsiteX11" fmla="*/ 505158 w 505158"/>
              <a:gd name="connsiteY11" fmla="*/ 150622 h 150622"/>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6171 h 150609"/>
              <a:gd name="connsiteX9" fmla="*/ 474664 w 505158"/>
              <a:gd name="connsiteY9" fmla="*/ 98473 h 150609"/>
              <a:gd name="connsiteX10" fmla="*/ 505158 w 505158"/>
              <a:gd name="connsiteY10" fmla="*/ 150609 h 150609"/>
              <a:gd name="connsiteX11" fmla="*/ 505158 w 505158"/>
              <a:gd name="connsiteY11" fmla="*/ 150609 h 150609"/>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1255 h 150609"/>
              <a:gd name="connsiteX9" fmla="*/ 474664 w 505158"/>
              <a:gd name="connsiteY9" fmla="*/ 98473 h 150609"/>
              <a:gd name="connsiteX10" fmla="*/ 505158 w 505158"/>
              <a:gd name="connsiteY10" fmla="*/ 150609 h 150609"/>
              <a:gd name="connsiteX11" fmla="*/ 505158 w 505158"/>
              <a:gd name="connsiteY11" fmla="*/ 150609 h 150609"/>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1255 h 150609"/>
              <a:gd name="connsiteX9" fmla="*/ 477122 w 505158"/>
              <a:gd name="connsiteY9" fmla="*/ 93557 h 150609"/>
              <a:gd name="connsiteX10" fmla="*/ 505158 w 505158"/>
              <a:gd name="connsiteY10" fmla="*/ 150609 h 150609"/>
              <a:gd name="connsiteX11" fmla="*/ 505158 w 505158"/>
              <a:gd name="connsiteY11" fmla="*/ 150609 h 150609"/>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1255 h 150609"/>
              <a:gd name="connsiteX9" fmla="*/ 477122 w 505158"/>
              <a:gd name="connsiteY9" fmla="*/ 93557 h 150609"/>
              <a:gd name="connsiteX10" fmla="*/ 505158 w 505158"/>
              <a:gd name="connsiteY10" fmla="*/ 150609 h 150609"/>
              <a:gd name="connsiteX11" fmla="*/ 505158 w 505158"/>
              <a:gd name="connsiteY11" fmla="*/ 150609 h 15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158" h="150609">
                <a:moveTo>
                  <a:pt x="0" y="99453"/>
                </a:moveTo>
                <a:cubicBezTo>
                  <a:pt x="6653" y="95210"/>
                  <a:pt x="24628" y="79900"/>
                  <a:pt x="39918" y="69080"/>
                </a:cubicBezTo>
                <a:cubicBezTo>
                  <a:pt x="55208" y="58260"/>
                  <a:pt x="75356" y="42953"/>
                  <a:pt x="91739" y="34530"/>
                </a:cubicBezTo>
                <a:cubicBezTo>
                  <a:pt x="108123" y="26107"/>
                  <a:pt x="126742" y="22684"/>
                  <a:pt x="138219" y="18544"/>
                </a:cubicBezTo>
                <a:cubicBezTo>
                  <a:pt x="149696" y="14404"/>
                  <a:pt x="145803" y="12765"/>
                  <a:pt x="160600" y="9691"/>
                </a:cubicBezTo>
                <a:cubicBezTo>
                  <a:pt x="175397" y="6617"/>
                  <a:pt x="202613" y="755"/>
                  <a:pt x="227002" y="99"/>
                </a:cubicBezTo>
                <a:cubicBezTo>
                  <a:pt x="251391" y="-557"/>
                  <a:pt x="282420" y="2147"/>
                  <a:pt x="306932" y="5754"/>
                </a:cubicBezTo>
                <a:cubicBezTo>
                  <a:pt x="331444" y="9361"/>
                  <a:pt x="353291" y="14158"/>
                  <a:pt x="374073" y="21741"/>
                </a:cubicBezTo>
                <a:cubicBezTo>
                  <a:pt x="394855" y="29324"/>
                  <a:pt x="414448" y="39286"/>
                  <a:pt x="431623" y="51255"/>
                </a:cubicBezTo>
                <a:cubicBezTo>
                  <a:pt x="448798" y="63224"/>
                  <a:pt x="459950" y="76998"/>
                  <a:pt x="477122" y="93557"/>
                </a:cubicBezTo>
                <a:cubicBezTo>
                  <a:pt x="494294" y="110116"/>
                  <a:pt x="500895" y="143149"/>
                  <a:pt x="505158" y="150609"/>
                </a:cubicBezTo>
                <a:lnTo>
                  <a:pt x="505158" y="150609"/>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8" name="Freeform 67"/>
          <p:cNvSpPr/>
          <p:nvPr/>
        </p:nvSpPr>
        <p:spPr>
          <a:xfrm>
            <a:off x="6444806" y="2570824"/>
            <a:ext cx="163057" cy="1259698"/>
          </a:xfrm>
          <a:custGeom>
            <a:avLst/>
            <a:gdLst>
              <a:gd name="connsiteX0" fmla="*/ 0 w 163057"/>
              <a:gd name="connsiteY0" fmla="*/ 0 h 1259698"/>
              <a:gd name="connsiteX1" fmla="*/ 73535 w 163057"/>
              <a:gd name="connsiteY1" fmla="*/ 172649 h 1259698"/>
              <a:gd name="connsiteX2" fmla="*/ 83127 w 163057"/>
              <a:gd name="connsiteY2" fmla="*/ 358086 h 1259698"/>
              <a:gd name="connsiteX3" fmla="*/ 83127 w 163057"/>
              <a:gd name="connsiteY3" fmla="*/ 521144 h 1259698"/>
              <a:gd name="connsiteX4" fmla="*/ 83127 w 163057"/>
              <a:gd name="connsiteY4" fmla="*/ 639440 h 1259698"/>
              <a:gd name="connsiteX5" fmla="*/ 83127 w 163057"/>
              <a:gd name="connsiteY5" fmla="*/ 751342 h 1259698"/>
              <a:gd name="connsiteX6" fmla="*/ 76733 w 163057"/>
              <a:gd name="connsiteY6" fmla="*/ 863244 h 1259698"/>
              <a:gd name="connsiteX7" fmla="*/ 76733 w 163057"/>
              <a:gd name="connsiteY7" fmla="*/ 959160 h 1259698"/>
              <a:gd name="connsiteX8" fmla="*/ 76733 w 163057"/>
              <a:gd name="connsiteY8" fmla="*/ 1032696 h 1259698"/>
              <a:gd name="connsiteX9" fmla="*/ 95916 w 163057"/>
              <a:gd name="connsiteY9" fmla="*/ 1112626 h 1259698"/>
              <a:gd name="connsiteX10" fmla="*/ 108705 w 163057"/>
              <a:gd name="connsiteY10" fmla="*/ 1176570 h 1259698"/>
              <a:gd name="connsiteX11" fmla="*/ 147071 w 163057"/>
              <a:gd name="connsiteY11" fmla="*/ 1243712 h 1259698"/>
              <a:gd name="connsiteX12" fmla="*/ 163057 w 163057"/>
              <a:gd name="connsiteY12" fmla="*/ 1259698 h 1259698"/>
              <a:gd name="connsiteX13" fmla="*/ 163057 w 163057"/>
              <a:gd name="connsiteY13"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3127 w 163057"/>
              <a:gd name="connsiteY5" fmla="*/ 639440 h 1259698"/>
              <a:gd name="connsiteX6" fmla="*/ 83127 w 163057"/>
              <a:gd name="connsiteY6" fmla="*/ 751342 h 1259698"/>
              <a:gd name="connsiteX7" fmla="*/ 76733 w 163057"/>
              <a:gd name="connsiteY7" fmla="*/ 863244 h 1259698"/>
              <a:gd name="connsiteX8" fmla="*/ 76733 w 163057"/>
              <a:gd name="connsiteY8" fmla="*/ 959160 h 1259698"/>
              <a:gd name="connsiteX9" fmla="*/ 76733 w 163057"/>
              <a:gd name="connsiteY9" fmla="*/ 1032696 h 1259698"/>
              <a:gd name="connsiteX10" fmla="*/ 95916 w 163057"/>
              <a:gd name="connsiteY10" fmla="*/ 1112626 h 1259698"/>
              <a:gd name="connsiteX11" fmla="*/ 108705 w 163057"/>
              <a:gd name="connsiteY11" fmla="*/ 1176570 h 1259698"/>
              <a:gd name="connsiteX12" fmla="*/ 147071 w 163057"/>
              <a:gd name="connsiteY12" fmla="*/ 1243712 h 1259698"/>
              <a:gd name="connsiteX13" fmla="*/ 163057 w 163057"/>
              <a:gd name="connsiteY13" fmla="*/ 1259698 h 1259698"/>
              <a:gd name="connsiteX14" fmla="*/ 163057 w 163057"/>
              <a:gd name="connsiteY14"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3127 w 163057"/>
              <a:gd name="connsiteY5" fmla="*/ 639440 h 1259698"/>
              <a:gd name="connsiteX6" fmla="*/ 83127 w 163057"/>
              <a:gd name="connsiteY6" fmla="*/ 751342 h 1259698"/>
              <a:gd name="connsiteX7" fmla="*/ 76733 w 163057"/>
              <a:gd name="connsiteY7" fmla="*/ 863244 h 1259698"/>
              <a:gd name="connsiteX8" fmla="*/ 76733 w 163057"/>
              <a:gd name="connsiteY8" fmla="*/ 959160 h 1259698"/>
              <a:gd name="connsiteX9" fmla="*/ 76733 w 163057"/>
              <a:gd name="connsiteY9" fmla="*/ 1032696 h 1259698"/>
              <a:gd name="connsiteX10" fmla="*/ 95916 w 163057"/>
              <a:gd name="connsiteY10" fmla="*/ 1112626 h 1259698"/>
              <a:gd name="connsiteX11" fmla="*/ 108705 w 163057"/>
              <a:gd name="connsiteY11" fmla="*/ 1176570 h 1259698"/>
              <a:gd name="connsiteX12" fmla="*/ 147071 w 163057"/>
              <a:gd name="connsiteY12" fmla="*/ 1243712 h 1259698"/>
              <a:gd name="connsiteX13" fmla="*/ 163057 w 163057"/>
              <a:gd name="connsiteY13" fmla="*/ 1259698 h 1259698"/>
              <a:gd name="connsiteX14" fmla="*/ 163057 w 163057"/>
              <a:gd name="connsiteY14"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4643 w 163057"/>
              <a:gd name="connsiteY5" fmla="*/ 578338 h 1259698"/>
              <a:gd name="connsiteX6" fmla="*/ 83127 w 163057"/>
              <a:gd name="connsiteY6" fmla="*/ 639440 h 1259698"/>
              <a:gd name="connsiteX7" fmla="*/ 83127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78248 w 163057"/>
              <a:gd name="connsiteY5" fmla="*/ 578338 h 1259698"/>
              <a:gd name="connsiteX6" fmla="*/ 83127 w 163057"/>
              <a:gd name="connsiteY6" fmla="*/ 639440 h 1259698"/>
              <a:gd name="connsiteX7" fmla="*/ 83127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87929 h 1259698"/>
              <a:gd name="connsiteX6" fmla="*/ 83127 w 163057"/>
              <a:gd name="connsiteY6" fmla="*/ 639440 h 1259698"/>
              <a:gd name="connsiteX7" fmla="*/ 83127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3127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3127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51342 h 1259698"/>
              <a:gd name="connsiteX8" fmla="*/ 79930 w 163057"/>
              <a:gd name="connsiteY8" fmla="*/ 872835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51342 h 1259698"/>
              <a:gd name="connsiteX8" fmla="*/ 78248 w 163057"/>
              <a:gd name="connsiteY8" fmla="*/ 798945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51342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6732 w 163057"/>
              <a:gd name="connsiteY7" fmla="*/ 767328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70525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76920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3127 w 163057"/>
              <a:gd name="connsiteY7" fmla="*/ 776920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6732 w 163057"/>
              <a:gd name="connsiteY7" fmla="*/ 776920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80117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80117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80117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79930 w 163057"/>
              <a:gd name="connsiteY10" fmla="*/ 872835 h 1259698"/>
              <a:gd name="connsiteX11" fmla="*/ 76733 w 163057"/>
              <a:gd name="connsiteY11" fmla="*/ 959160 h 1259698"/>
              <a:gd name="connsiteX12" fmla="*/ 76733 w 163057"/>
              <a:gd name="connsiteY12" fmla="*/ 1032696 h 1259698"/>
              <a:gd name="connsiteX13" fmla="*/ 95916 w 163057"/>
              <a:gd name="connsiteY13" fmla="*/ 1112626 h 1259698"/>
              <a:gd name="connsiteX14" fmla="*/ 108705 w 163057"/>
              <a:gd name="connsiteY14" fmla="*/ 1176570 h 1259698"/>
              <a:gd name="connsiteX15" fmla="*/ 147071 w 163057"/>
              <a:gd name="connsiteY15" fmla="*/ 1243712 h 1259698"/>
              <a:gd name="connsiteX16" fmla="*/ 163057 w 163057"/>
              <a:gd name="connsiteY16" fmla="*/ 1259698 h 1259698"/>
              <a:gd name="connsiteX17" fmla="*/ 163057 w 163057"/>
              <a:gd name="connsiteY17"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79930 w 163057"/>
              <a:gd name="connsiteY10" fmla="*/ 872835 h 1259698"/>
              <a:gd name="connsiteX11" fmla="*/ 76733 w 163057"/>
              <a:gd name="connsiteY11" fmla="*/ 959160 h 1259698"/>
              <a:gd name="connsiteX12" fmla="*/ 76733 w 163057"/>
              <a:gd name="connsiteY12" fmla="*/ 1032696 h 1259698"/>
              <a:gd name="connsiteX13" fmla="*/ 95916 w 163057"/>
              <a:gd name="connsiteY13" fmla="*/ 1112626 h 1259698"/>
              <a:gd name="connsiteX14" fmla="*/ 108705 w 163057"/>
              <a:gd name="connsiteY14" fmla="*/ 1176570 h 1259698"/>
              <a:gd name="connsiteX15" fmla="*/ 147071 w 163057"/>
              <a:gd name="connsiteY15" fmla="*/ 1243712 h 1259698"/>
              <a:gd name="connsiteX16" fmla="*/ 163057 w 163057"/>
              <a:gd name="connsiteY16" fmla="*/ 1259698 h 1259698"/>
              <a:gd name="connsiteX17" fmla="*/ 163057 w 163057"/>
              <a:gd name="connsiteY17"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79930 w 163057"/>
              <a:gd name="connsiteY10" fmla="*/ 872835 h 1259698"/>
              <a:gd name="connsiteX11" fmla="*/ 76733 w 163057"/>
              <a:gd name="connsiteY11" fmla="*/ 959160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79930 w 163057"/>
              <a:gd name="connsiteY10" fmla="*/ 872835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86324 w 163057"/>
              <a:gd name="connsiteY10" fmla="*/ 879229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76732 w 163057"/>
              <a:gd name="connsiteY10" fmla="*/ 879229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4643 w 163057"/>
              <a:gd name="connsiteY9" fmla="*/ 808537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75051 w 163057"/>
              <a:gd name="connsiteY9" fmla="*/ 808537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83128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3128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6325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6325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6325 w 163057"/>
              <a:gd name="connsiteY13" fmla="*/ 1032696 h 1259698"/>
              <a:gd name="connsiteX14" fmla="*/ 92718 w 163057"/>
              <a:gd name="connsiteY14" fmla="*/ 1115823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6325 w 163057"/>
              <a:gd name="connsiteY13" fmla="*/ 1032696 h 1259698"/>
              <a:gd name="connsiteX14" fmla="*/ 92718 w 163057"/>
              <a:gd name="connsiteY14" fmla="*/ 1115823 h 1259698"/>
              <a:gd name="connsiteX15" fmla="*/ 108705 w 163057"/>
              <a:gd name="connsiteY15" fmla="*/ 1176570 h 1259698"/>
              <a:gd name="connsiteX16" fmla="*/ 119812 w 163057"/>
              <a:gd name="connsiteY16" fmla="*/ 1214582 h 1259698"/>
              <a:gd name="connsiteX17" fmla="*/ 147071 w 163057"/>
              <a:gd name="connsiteY17" fmla="*/ 1243712 h 1259698"/>
              <a:gd name="connsiteX18" fmla="*/ 163057 w 163057"/>
              <a:gd name="connsiteY18" fmla="*/ 1259698 h 1259698"/>
              <a:gd name="connsiteX19" fmla="*/ 163057 w 163057"/>
              <a:gd name="connsiteY19"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6325 w 163057"/>
              <a:gd name="connsiteY13" fmla="*/ 1032696 h 1259698"/>
              <a:gd name="connsiteX14" fmla="*/ 92718 w 163057"/>
              <a:gd name="connsiteY14" fmla="*/ 1115823 h 1259698"/>
              <a:gd name="connsiteX15" fmla="*/ 108705 w 163057"/>
              <a:gd name="connsiteY15" fmla="*/ 1176570 h 1259698"/>
              <a:gd name="connsiteX16" fmla="*/ 126207 w 163057"/>
              <a:gd name="connsiteY16" fmla="*/ 1217779 h 1259698"/>
              <a:gd name="connsiteX17" fmla="*/ 147071 w 163057"/>
              <a:gd name="connsiteY17" fmla="*/ 1243712 h 1259698"/>
              <a:gd name="connsiteX18" fmla="*/ 163057 w 163057"/>
              <a:gd name="connsiteY18" fmla="*/ 1259698 h 1259698"/>
              <a:gd name="connsiteX19" fmla="*/ 163057 w 163057"/>
              <a:gd name="connsiteY19" fmla="*/ 1259698 h 1259698"/>
              <a:gd name="connsiteX0" fmla="*/ 0 w 163057"/>
              <a:gd name="connsiteY0" fmla="*/ 0 h 1259698"/>
              <a:gd name="connsiteX1" fmla="*/ 19792 w 163057"/>
              <a:gd name="connsiteY1" fmla="*/ 22609 h 1259698"/>
              <a:gd name="connsiteX2" fmla="*/ 44761 w 163057"/>
              <a:gd name="connsiteY2" fmla="*/ 76732 h 1259698"/>
              <a:gd name="connsiteX3" fmla="*/ 73535 w 163057"/>
              <a:gd name="connsiteY3" fmla="*/ 172649 h 1259698"/>
              <a:gd name="connsiteX4" fmla="*/ 83127 w 163057"/>
              <a:gd name="connsiteY4" fmla="*/ 358086 h 1259698"/>
              <a:gd name="connsiteX5" fmla="*/ 83127 w 163057"/>
              <a:gd name="connsiteY5" fmla="*/ 521144 h 1259698"/>
              <a:gd name="connsiteX6" fmla="*/ 81445 w 163057"/>
              <a:gd name="connsiteY6" fmla="*/ 597521 h 1259698"/>
              <a:gd name="connsiteX7" fmla="*/ 83127 w 163057"/>
              <a:gd name="connsiteY7" fmla="*/ 639440 h 1259698"/>
              <a:gd name="connsiteX8" fmla="*/ 81446 w 163057"/>
              <a:gd name="connsiteY8" fmla="*/ 766973 h 1259698"/>
              <a:gd name="connsiteX9" fmla="*/ 79930 w 163057"/>
              <a:gd name="connsiteY9" fmla="*/ 780117 h 1259698"/>
              <a:gd name="connsiteX10" fmla="*/ 81446 w 163057"/>
              <a:gd name="connsiteY10" fmla="*/ 814931 h 1259698"/>
              <a:gd name="connsiteX11" fmla="*/ 83127 w 163057"/>
              <a:gd name="connsiteY11" fmla="*/ 882427 h 1259698"/>
              <a:gd name="connsiteX12" fmla="*/ 86325 w 163057"/>
              <a:gd name="connsiteY12" fmla="*/ 962357 h 1259698"/>
              <a:gd name="connsiteX13" fmla="*/ 84642 w 163057"/>
              <a:gd name="connsiteY13" fmla="*/ 1013158 h 1259698"/>
              <a:gd name="connsiteX14" fmla="*/ 86325 w 163057"/>
              <a:gd name="connsiteY14" fmla="*/ 1032696 h 1259698"/>
              <a:gd name="connsiteX15" fmla="*/ 92718 w 163057"/>
              <a:gd name="connsiteY15" fmla="*/ 1115823 h 1259698"/>
              <a:gd name="connsiteX16" fmla="*/ 108705 w 163057"/>
              <a:gd name="connsiteY16" fmla="*/ 1176570 h 1259698"/>
              <a:gd name="connsiteX17" fmla="*/ 126207 w 163057"/>
              <a:gd name="connsiteY17" fmla="*/ 1217779 h 1259698"/>
              <a:gd name="connsiteX18" fmla="*/ 147071 w 163057"/>
              <a:gd name="connsiteY18" fmla="*/ 1243712 h 1259698"/>
              <a:gd name="connsiteX19" fmla="*/ 163057 w 163057"/>
              <a:gd name="connsiteY19" fmla="*/ 1259698 h 1259698"/>
              <a:gd name="connsiteX20" fmla="*/ 163057 w 163057"/>
              <a:gd name="connsiteY20" fmla="*/ 1259698 h 1259698"/>
              <a:gd name="connsiteX0" fmla="*/ 0 w 163057"/>
              <a:gd name="connsiteY0" fmla="*/ 0 h 1259698"/>
              <a:gd name="connsiteX1" fmla="*/ 22250 w 163057"/>
              <a:gd name="connsiteY1" fmla="*/ 22609 h 1259698"/>
              <a:gd name="connsiteX2" fmla="*/ 44761 w 163057"/>
              <a:gd name="connsiteY2" fmla="*/ 76732 h 1259698"/>
              <a:gd name="connsiteX3" fmla="*/ 73535 w 163057"/>
              <a:gd name="connsiteY3" fmla="*/ 172649 h 1259698"/>
              <a:gd name="connsiteX4" fmla="*/ 83127 w 163057"/>
              <a:gd name="connsiteY4" fmla="*/ 358086 h 1259698"/>
              <a:gd name="connsiteX5" fmla="*/ 83127 w 163057"/>
              <a:gd name="connsiteY5" fmla="*/ 521144 h 1259698"/>
              <a:gd name="connsiteX6" fmla="*/ 81445 w 163057"/>
              <a:gd name="connsiteY6" fmla="*/ 597521 h 1259698"/>
              <a:gd name="connsiteX7" fmla="*/ 83127 w 163057"/>
              <a:gd name="connsiteY7" fmla="*/ 639440 h 1259698"/>
              <a:gd name="connsiteX8" fmla="*/ 81446 w 163057"/>
              <a:gd name="connsiteY8" fmla="*/ 766973 h 1259698"/>
              <a:gd name="connsiteX9" fmla="*/ 79930 w 163057"/>
              <a:gd name="connsiteY9" fmla="*/ 780117 h 1259698"/>
              <a:gd name="connsiteX10" fmla="*/ 81446 w 163057"/>
              <a:gd name="connsiteY10" fmla="*/ 814931 h 1259698"/>
              <a:gd name="connsiteX11" fmla="*/ 83127 w 163057"/>
              <a:gd name="connsiteY11" fmla="*/ 882427 h 1259698"/>
              <a:gd name="connsiteX12" fmla="*/ 86325 w 163057"/>
              <a:gd name="connsiteY12" fmla="*/ 962357 h 1259698"/>
              <a:gd name="connsiteX13" fmla="*/ 84642 w 163057"/>
              <a:gd name="connsiteY13" fmla="*/ 1013158 h 1259698"/>
              <a:gd name="connsiteX14" fmla="*/ 86325 w 163057"/>
              <a:gd name="connsiteY14" fmla="*/ 1032696 h 1259698"/>
              <a:gd name="connsiteX15" fmla="*/ 92718 w 163057"/>
              <a:gd name="connsiteY15" fmla="*/ 1115823 h 1259698"/>
              <a:gd name="connsiteX16" fmla="*/ 108705 w 163057"/>
              <a:gd name="connsiteY16" fmla="*/ 1176570 h 1259698"/>
              <a:gd name="connsiteX17" fmla="*/ 126207 w 163057"/>
              <a:gd name="connsiteY17" fmla="*/ 1217779 h 1259698"/>
              <a:gd name="connsiteX18" fmla="*/ 147071 w 163057"/>
              <a:gd name="connsiteY18" fmla="*/ 1243712 h 1259698"/>
              <a:gd name="connsiteX19" fmla="*/ 163057 w 163057"/>
              <a:gd name="connsiteY19" fmla="*/ 1259698 h 1259698"/>
              <a:gd name="connsiteX20" fmla="*/ 163057 w 163057"/>
              <a:gd name="connsiteY20" fmla="*/ 1259698 h 1259698"/>
              <a:gd name="connsiteX0" fmla="*/ 0 w 163057"/>
              <a:gd name="connsiteY0" fmla="*/ 0 h 1259698"/>
              <a:gd name="connsiteX1" fmla="*/ 22250 w 163057"/>
              <a:gd name="connsiteY1" fmla="*/ 22609 h 1259698"/>
              <a:gd name="connsiteX2" fmla="*/ 49677 w 163057"/>
              <a:gd name="connsiteY2" fmla="*/ 76732 h 1259698"/>
              <a:gd name="connsiteX3" fmla="*/ 73535 w 163057"/>
              <a:gd name="connsiteY3" fmla="*/ 172649 h 1259698"/>
              <a:gd name="connsiteX4" fmla="*/ 83127 w 163057"/>
              <a:gd name="connsiteY4" fmla="*/ 358086 h 1259698"/>
              <a:gd name="connsiteX5" fmla="*/ 83127 w 163057"/>
              <a:gd name="connsiteY5" fmla="*/ 521144 h 1259698"/>
              <a:gd name="connsiteX6" fmla="*/ 81445 w 163057"/>
              <a:gd name="connsiteY6" fmla="*/ 597521 h 1259698"/>
              <a:gd name="connsiteX7" fmla="*/ 83127 w 163057"/>
              <a:gd name="connsiteY7" fmla="*/ 639440 h 1259698"/>
              <a:gd name="connsiteX8" fmla="*/ 81446 w 163057"/>
              <a:gd name="connsiteY8" fmla="*/ 766973 h 1259698"/>
              <a:gd name="connsiteX9" fmla="*/ 79930 w 163057"/>
              <a:gd name="connsiteY9" fmla="*/ 780117 h 1259698"/>
              <a:gd name="connsiteX10" fmla="*/ 81446 w 163057"/>
              <a:gd name="connsiteY10" fmla="*/ 814931 h 1259698"/>
              <a:gd name="connsiteX11" fmla="*/ 83127 w 163057"/>
              <a:gd name="connsiteY11" fmla="*/ 882427 h 1259698"/>
              <a:gd name="connsiteX12" fmla="*/ 86325 w 163057"/>
              <a:gd name="connsiteY12" fmla="*/ 962357 h 1259698"/>
              <a:gd name="connsiteX13" fmla="*/ 84642 w 163057"/>
              <a:gd name="connsiteY13" fmla="*/ 1013158 h 1259698"/>
              <a:gd name="connsiteX14" fmla="*/ 86325 w 163057"/>
              <a:gd name="connsiteY14" fmla="*/ 1032696 h 1259698"/>
              <a:gd name="connsiteX15" fmla="*/ 92718 w 163057"/>
              <a:gd name="connsiteY15" fmla="*/ 1115823 h 1259698"/>
              <a:gd name="connsiteX16" fmla="*/ 108705 w 163057"/>
              <a:gd name="connsiteY16" fmla="*/ 1176570 h 1259698"/>
              <a:gd name="connsiteX17" fmla="*/ 126207 w 163057"/>
              <a:gd name="connsiteY17" fmla="*/ 1217779 h 1259698"/>
              <a:gd name="connsiteX18" fmla="*/ 147071 w 163057"/>
              <a:gd name="connsiteY18" fmla="*/ 1243712 h 1259698"/>
              <a:gd name="connsiteX19" fmla="*/ 163057 w 163057"/>
              <a:gd name="connsiteY19" fmla="*/ 1259698 h 1259698"/>
              <a:gd name="connsiteX20" fmla="*/ 163057 w 163057"/>
              <a:gd name="connsiteY20" fmla="*/ 1259698 h 125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057" h="1259698">
                <a:moveTo>
                  <a:pt x="0" y="0"/>
                </a:moveTo>
                <a:cubicBezTo>
                  <a:pt x="2479" y="4997"/>
                  <a:pt x="14790" y="9820"/>
                  <a:pt x="22250" y="22609"/>
                </a:cubicBezTo>
                <a:cubicBezTo>
                  <a:pt x="29710" y="35398"/>
                  <a:pt x="39901" y="52955"/>
                  <a:pt x="49677" y="76732"/>
                </a:cubicBezTo>
                <a:cubicBezTo>
                  <a:pt x="61933" y="105507"/>
                  <a:pt x="67960" y="125757"/>
                  <a:pt x="73535" y="172649"/>
                </a:cubicBezTo>
                <a:cubicBezTo>
                  <a:pt x="79110" y="219541"/>
                  <a:pt x="81528" y="300004"/>
                  <a:pt x="83127" y="358086"/>
                </a:cubicBezTo>
                <a:cubicBezTo>
                  <a:pt x="84726" y="416168"/>
                  <a:pt x="83407" y="481238"/>
                  <a:pt x="83127" y="521144"/>
                </a:cubicBezTo>
                <a:cubicBezTo>
                  <a:pt x="82847" y="561050"/>
                  <a:pt x="82005" y="579522"/>
                  <a:pt x="81445" y="597521"/>
                </a:cubicBezTo>
                <a:cubicBezTo>
                  <a:pt x="80940" y="617888"/>
                  <a:pt x="83127" y="611198"/>
                  <a:pt x="83127" y="639440"/>
                </a:cubicBezTo>
                <a:cubicBezTo>
                  <a:pt x="83127" y="667682"/>
                  <a:pt x="81979" y="743527"/>
                  <a:pt x="81446" y="766973"/>
                </a:cubicBezTo>
                <a:cubicBezTo>
                  <a:pt x="80913" y="790419"/>
                  <a:pt x="79930" y="772124"/>
                  <a:pt x="79930" y="780117"/>
                </a:cubicBezTo>
                <a:cubicBezTo>
                  <a:pt x="79930" y="788110"/>
                  <a:pt x="81446" y="794682"/>
                  <a:pt x="81446" y="814931"/>
                </a:cubicBezTo>
                <a:cubicBezTo>
                  <a:pt x="81446" y="835180"/>
                  <a:pt x="82314" y="857856"/>
                  <a:pt x="83127" y="882427"/>
                </a:cubicBezTo>
                <a:cubicBezTo>
                  <a:pt x="83940" y="906998"/>
                  <a:pt x="86073" y="940569"/>
                  <a:pt x="86325" y="962357"/>
                </a:cubicBezTo>
                <a:cubicBezTo>
                  <a:pt x="86578" y="984146"/>
                  <a:pt x="84642" y="1000902"/>
                  <a:pt x="84642" y="1013158"/>
                </a:cubicBezTo>
                <a:cubicBezTo>
                  <a:pt x="84642" y="1025414"/>
                  <a:pt x="84979" y="1015585"/>
                  <a:pt x="86325" y="1032696"/>
                </a:cubicBezTo>
                <a:cubicBezTo>
                  <a:pt x="87671" y="1049807"/>
                  <a:pt x="88988" y="1091844"/>
                  <a:pt x="92718" y="1115823"/>
                </a:cubicBezTo>
                <a:cubicBezTo>
                  <a:pt x="96448" y="1139802"/>
                  <a:pt x="103124" y="1159577"/>
                  <a:pt x="108705" y="1176570"/>
                </a:cubicBezTo>
                <a:cubicBezTo>
                  <a:pt x="114287" y="1193563"/>
                  <a:pt x="119813" y="1206589"/>
                  <a:pt x="126207" y="1217779"/>
                </a:cubicBezTo>
                <a:cubicBezTo>
                  <a:pt x="132601" y="1228969"/>
                  <a:pt x="140929" y="1236726"/>
                  <a:pt x="147071" y="1243712"/>
                </a:cubicBezTo>
                <a:cubicBezTo>
                  <a:pt x="153213" y="1250698"/>
                  <a:pt x="163057" y="1259698"/>
                  <a:pt x="163057" y="1259698"/>
                </a:cubicBezTo>
                <a:lnTo>
                  <a:pt x="163057" y="1259698"/>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9" name="Freeform 68"/>
          <p:cNvSpPr/>
          <p:nvPr/>
        </p:nvSpPr>
        <p:spPr>
          <a:xfrm>
            <a:off x="6551155" y="3716312"/>
            <a:ext cx="445117" cy="151993"/>
          </a:xfrm>
          <a:custGeom>
            <a:avLst/>
            <a:gdLst>
              <a:gd name="connsiteX0" fmla="*/ 0 w 457200"/>
              <a:gd name="connsiteY0" fmla="*/ 47958 h 139374"/>
              <a:gd name="connsiteX1" fmla="*/ 73535 w 457200"/>
              <a:gd name="connsiteY1" fmla="*/ 115100 h 139374"/>
              <a:gd name="connsiteX2" fmla="*/ 115099 w 457200"/>
              <a:gd name="connsiteY2" fmla="*/ 137480 h 139374"/>
              <a:gd name="connsiteX3" fmla="*/ 172648 w 457200"/>
              <a:gd name="connsiteY3" fmla="*/ 137480 h 139374"/>
              <a:gd name="connsiteX4" fmla="*/ 230198 w 457200"/>
              <a:gd name="connsiteY4" fmla="*/ 137480 h 139374"/>
              <a:gd name="connsiteX5" fmla="*/ 290945 w 457200"/>
              <a:gd name="connsiteY5" fmla="*/ 111902 h 139374"/>
              <a:gd name="connsiteX6" fmla="*/ 348495 w 457200"/>
              <a:gd name="connsiteY6" fmla="*/ 89522 h 139374"/>
              <a:gd name="connsiteX7" fmla="*/ 434819 w 457200"/>
              <a:gd name="connsiteY7" fmla="*/ 22381 h 139374"/>
              <a:gd name="connsiteX8" fmla="*/ 457200 w 457200"/>
              <a:gd name="connsiteY8" fmla="*/ 0 h 139374"/>
              <a:gd name="connsiteX9" fmla="*/ 457200 w 457200"/>
              <a:gd name="connsiteY9" fmla="*/ 0 h 139374"/>
              <a:gd name="connsiteX0" fmla="*/ 0 w 457200"/>
              <a:gd name="connsiteY0" fmla="*/ 47958 h 143874"/>
              <a:gd name="connsiteX1" fmla="*/ 73535 w 457200"/>
              <a:gd name="connsiteY1" fmla="*/ 115100 h 143874"/>
              <a:gd name="connsiteX2" fmla="*/ 115099 w 457200"/>
              <a:gd name="connsiteY2" fmla="*/ 137480 h 143874"/>
              <a:gd name="connsiteX3" fmla="*/ 172648 w 457200"/>
              <a:gd name="connsiteY3" fmla="*/ 143874 h 143874"/>
              <a:gd name="connsiteX4" fmla="*/ 230198 w 457200"/>
              <a:gd name="connsiteY4" fmla="*/ 137480 h 143874"/>
              <a:gd name="connsiteX5" fmla="*/ 290945 w 457200"/>
              <a:gd name="connsiteY5" fmla="*/ 111902 h 143874"/>
              <a:gd name="connsiteX6" fmla="*/ 348495 w 457200"/>
              <a:gd name="connsiteY6" fmla="*/ 89522 h 143874"/>
              <a:gd name="connsiteX7" fmla="*/ 434819 w 457200"/>
              <a:gd name="connsiteY7" fmla="*/ 22381 h 143874"/>
              <a:gd name="connsiteX8" fmla="*/ 457200 w 457200"/>
              <a:gd name="connsiteY8" fmla="*/ 0 h 143874"/>
              <a:gd name="connsiteX9" fmla="*/ 457200 w 457200"/>
              <a:gd name="connsiteY9" fmla="*/ 0 h 143874"/>
              <a:gd name="connsiteX0" fmla="*/ 0 w 457200"/>
              <a:gd name="connsiteY0" fmla="*/ 47958 h 143874"/>
              <a:gd name="connsiteX1" fmla="*/ 73535 w 457200"/>
              <a:gd name="connsiteY1" fmla="*/ 115100 h 143874"/>
              <a:gd name="connsiteX2" fmla="*/ 115099 w 457200"/>
              <a:gd name="connsiteY2" fmla="*/ 137480 h 143874"/>
              <a:gd name="connsiteX3" fmla="*/ 172648 w 457200"/>
              <a:gd name="connsiteY3" fmla="*/ 143874 h 143874"/>
              <a:gd name="connsiteX4" fmla="*/ 230198 w 457200"/>
              <a:gd name="connsiteY4" fmla="*/ 137480 h 143874"/>
              <a:gd name="connsiteX5" fmla="*/ 290945 w 457200"/>
              <a:gd name="connsiteY5" fmla="*/ 118296 h 143874"/>
              <a:gd name="connsiteX6" fmla="*/ 348495 w 457200"/>
              <a:gd name="connsiteY6" fmla="*/ 89522 h 143874"/>
              <a:gd name="connsiteX7" fmla="*/ 434819 w 457200"/>
              <a:gd name="connsiteY7" fmla="*/ 22381 h 143874"/>
              <a:gd name="connsiteX8" fmla="*/ 457200 w 457200"/>
              <a:gd name="connsiteY8" fmla="*/ 0 h 143874"/>
              <a:gd name="connsiteX9" fmla="*/ 457200 w 457200"/>
              <a:gd name="connsiteY9" fmla="*/ 0 h 143874"/>
              <a:gd name="connsiteX0" fmla="*/ 0 w 457200"/>
              <a:gd name="connsiteY0" fmla="*/ 47958 h 143874"/>
              <a:gd name="connsiteX1" fmla="*/ 43439 w 457200"/>
              <a:gd name="connsiteY1" fmla="*/ 96802 h 143874"/>
              <a:gd name="connsiteX2" fmla="*/ 73535 w 457200"/>
              <a:gd name="connsiteY2" fmla="*/ 115100 h 143874"/>
              <a:gd name="connsiteX3" fmla="*/ 115099 w 457200"/>
              <a:gd name="connsiteY3" fmla="*/ 137480 h 143874"/>
              <a:gd name="connsiteX4" fmla="*/ 172648 w 457200"/>
              <a:gd name="connsiteY4" fmla="*/ 143874 h 143874"/>
              <a:gd name="connsiteX5" fmla="*/ 230198 w 457200"/>
              <a:gd name="connsiteY5" fmla="*/ 137480 h 143874"/>
              <a:gd name="connsiteX6" fmla="*/ 290945 w 457200"/>
              <a:gd name="connsiteY6" fmla="*/ 118296 h 143874"/>
              <a:gd name="connsiteX7" fmla="*/ 348495 w 457200"/>
              <a:gd name="connsiteY7" fmla="*/ 89522 h 143874"/>
              <a:gd name="connsiteX8" fmla="*/ 434819 w 457200"/>
              <a:gd name="connsiteY8" fmla="*/ 22381 h 143874"/>
              <a:gd name="connsiteX9" fmla="*/ 457200 w 457200"/>
              <a:gd name="connsiteY9" fmla="*/ 0 h 143874"/>
              <a:gd name="connsiteX10" fmla="*/ 457200 w 457200"/>
              <a:gd name="connsiteY10" fmla="*/ 0 h 143874"/>
              <a:gd name="connsiteX0" fmla="*/ 0 w 457200"/>
              <a:gd name="connsiteY0" fmla="*/ 47958 h 143874"/>
              <a:gd name="connsiteX1" fmla="*/ 43439 w 457200"/>
              <a:gd name="connsiteY1" fmla="*/ 96802 h 143874"/>
              <a:gd name="connsiteX2" fmla="*/ 73535 w 457200"/>
              <a:gd name="connsiteY2" fmla="*/ 115100 h 143874"/>
              <a:gd name="connsiteX3" fmla="*/ 115099 w 457200"/>
              <a:gd name="connsiteY3" fmla="*/ 137480 h 143874"/>
              <a:gd name="connsiteX4" fmla="*/ 172648 w 457200"/>
              <a:gd name="connsiteY4" fmla="*/ 143874 h 143874"/>
              <a:gd name="connsiteX5" fmla="*/ 230198 w 457200"/>
              <a:gd name="connsiteY5" fmla="*/ 137480 h 143874"/>
              <a:gd name="connsiteX6" fmla="*/ 290945 w 457200"/>
              <a:gd name="connsiteY6" fmla="*/ 118296 h 143874"/>
              <a:gd name="connsiteX7" fmla="*/ 348495 w 457200"/>
              <a:gd name="connsiteY7" fmla="*/ 89522 h 143874"/>
              <a:gd name="connsiteX8" fmla="*/ 434819 w 457200"/>
              <a:gd name="connsiteY8" fmla="*/ 22381 h 143874"/>
              <a:gd name="connsiteX9" fmla="*/ 457200 w 457200"/>
              <a:gd name="connsiteY9" fmla="*/ 0 h 143874"/>
              <a:gd name="connsiteX10" fmla="*/ 457200 w 457200"/>
              <a:gd name="connsiteY10" fmla="*/ 0 h 143874"/>
              <a:gd name="connsiteX0" fmla="*/ 0 w 457200"/>
              <a:gd name="connsiteY0" fmla="*/ 47958 h 143874"/>
              <a:gd name="connsiteX1" fmla="*/ 43439 w 457200"/>
              <a:gd name="connsiteY1" fmla="*/ 96802 h 143874"/>
              <a:gd name="connsiteX2" fmla="*/ 73535 w 457200"/>
              <a:gd name="connsiteY2" fmla="*/ 115100 h 143874"/>
              <a:gd name="connsiteX3" fmla="*/ 115099 w 457200"/>
              <a:gd name="connsiteY3" fmla="*/ 137480 h 143874"/>
              <a:gd name="connsiteX4" fmla="*/ 172648 w 457200"/>
              <a:gd name="connsiteY4" fmla="*/ 143874 h 143874"/>
              <a:gd name="connsiteX5" fmla="*/ 230198 w 457200"/>
              <a:gd name="connsiteY5" fmla="*/ 137480 h 143874"/>
              <a:gd name="connsiteX6" fmla="*/ 290945 w 457200"/>
              <a:gd name="connsiteY6" fmla="*/ 118296 h 143874"/>
              <a:gd name="connsiteX7" fmla="*/ 348495 w 457200"/>
              <a:gd name="connsiteY7" fmla="*/ 89522 h 143874"/>
              <a:gd name="connsiteX8" fmla="*/ 434819 w 457200"/>
              <a:gd name="connsiteY8" fmla="*/ 22381 h 143874"/>
              <a:gd name="connsiteX9" fmla="*/ 457200 w 457200"/>
              <a:gd name="connsiteY9" fmla="*/ 0 h 143874"/>
              <a:gd name="connsiteX10" fmla="*/ 457200 w 457200"/>
              <a:gd name="connsiteY10" fmla="*/ 0 h 143874"/>
              <a:gd name="connsiteX0" fmla="*/ 0 w 457200"/>
              <a:gd name="connsiteY0" fmla="*/ 47958 h 143874"/>
              <a:gd name="connsiteX1" fmla="*/ 43439 w 457200"/>
              <a:gd name="connsiteY1" fmla="*/ 96802 h 143874"/>
              <a:gd name="connsiteX2" fmla="*/ 73535 w 457200"/>
              <a:gd name="connsiteY2" fmla="*/ 121495 h 143874"/>
              <a:gd name="connsiteX3" fmla="*/ 115099 w 457200"/>
              <a:gd name="connsiteY3" fmla="*/ 137480 h 143874"/>
              <a:gd name="connsiteX4" fmla="*/ 172648 w 457200"/>
              <a:gd name="connsiteY4" fmla="*/ 143874 h 143874"/>
              <a:gd name="connsiteX5" fmla="*/ 230198 w 457200"/>
              <a:gd name="connsiteY5" fmla="*/ 137480 h 143874"/>
              <a:gd name="connsiteX6" fmla="*/ 290945 w 457200"/>
              <a:gd name="connsiteY6" fmla="*/ 118296 h 143874"/>
              <a:gd name="connsiteX7" fmla="*/ 348495 w 457200"/>
              <a:gd name="connsiteY7" fmla="*/ 89522 h 143874"/>
              <a:gd name="connsiteX8" fmla="*/ 434819 w 457200"/>
              <a:gd name="connsiteY8" fmla="*/ 22381 h 143874"/>
              <a:gd name="connsiteX9" fmla="*/ 457200 w 457200"/>
              <a:gd name="connsiteY9" fmla="*/ 0 h 143874"/>
              <a:gd name="connsiteX10" fmla="*/ 457200 w 457200"/>
              <a:gd name="connsiteY10" fmla="*/ 0 h 143874"/>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434819 w 457200"/>
              <a:gd name="connsiteY8" fmla="*/ 22381 h 147071"/>
              <a:gd name="connsiteX9" fmla="*/ 457200 w 457200"/>
              <a:gd name="connsiteY9" fmla="*/ 0 h 147071"/>
              <a:gd name="connsiteX10" fmla="*/ 457200 w 457200"/>
              <a:gd name="connsiteY10"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434819 w 457200"/>
              <a:gd name="connsiteY8" fmla="*/ 22381 h 147071"/>
              <a:gd name="connsiteX9" fmla="*/ 457200 w 457200"/>
              <a:gd name="connsiteY9" fmla="*/ 0 h 147071"/>
              <a:gd name="connsiteX10" fmla="*/ 457200 w 457200"/>
              <a:gd name="connsiteY10"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391934 w 457200"/>
              <a:gd name="connsiteY8" fmla="*/ 55239 h 147071"/>
              <a:gd name="connsiteX9" fmla="*/ 434819 w 457200"/>
              <a:gd name="connsiteY9" fmla="*/ 22381 h 147071"/>
              <a:gd name="connsiteX10" fmla="*/ 457200 w 457200"/>
              <a:gd name="connsiteY10" fmla="*/ 0 h 147071"/>
              <a:gd name="connsiteX11" fmla="*/ 457200 w 457200"/>
              <a:gd name="connsiteY11"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395131 w 457200"/>
              <a:gd name="connsiteY8" fmla="*/ 61633 h 147071"/>
              <a:gd name="connsiteX9" fmla="*/ 434819 w 457200"/>
              <a:gd name="connsiteY9" fmla="*/ 22381 h 147071"/>
              <a:gd name="connsiteX10" fmla="*/ 457200 w 457200"/>
              <a:gd name="connsiteY10" fmla="*/ 0 h 147071"/>
              <a:gd name="connsiteX11" fmla="*/ 457200 w 457200"/>
              <a:gd name="connsiteY11"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395131 w 457200"/>
              <a:gd name="connsiteY8" fmla="*/ 61633 h 147071"/>
              <a:gd name="connsiteX9" fmla="*/ 454002 w 457200"/>
              <a:gd name="connsiteY9" fmla="*/ 22381 h 147071"/>
              <a:gd name="connsiteX10" fmla="*/ 457200 w 457200"/>
              <a:gd name="connsiteY10" fmla="*/ 0 h 147071"/>
              <a:gd name="connsiteX11" fmla="*/ 457200 w 457200"/>
              <a:gd name="connsiteY11"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395131 w 457200"/>
              <a:gd name="connsiteY8" fmla="*/ 61633 h 147071"/>
              <a:gd name="connsiteX9" fmla="*/ 454002 w 457200"/>
              <a:gd name="connsiteY9" fmla="*/ 9593 h 147071"/>
              <a:gd name="connsiteX10" fmla="*/ 457200 w 457200"/>
              <a:gd name="connsiteY10" fmla="*/ 0 h 147071"/>
              <a:gd name="connsiteX11" fmla="*/ 457200 w 457200"/>
              <a:gd name="connsiteY11"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15201 w 457200"/>
              <a:gd name="connsiteY7" fmla="*/ 109591 h 147071"/>
              <a:gd name="connsiteX8" fmla="*/ 348495 w 457200"/>
              <a:gd name="connsiteY8" fmla="*/ 89522 h 147071"/>
              <a:gd name="connsiteX9" fmla="*/ 395131 w 457200"/>
              <a:gd name="connsiteY9" fmla="*/ 61633 h 147071"/>
              <a:gd name="connsiteX10" fmla="*/ 454002 w 457200"/>
              <a:gd name="connsiteY10" fmla="*/ 9593 h 147071"/>
              <a:gd name="connsiteX11" fmla="*/ 457200 w 457200"/>
              <a:gd name="connsiteY11" fmla="*/ 0 h 147071"/>
              <a:gd name="connsiteX12" fmla="*/ 457200 w 457200"/>
              <a:gd name="connsiteY12"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15201 w 457200"/>
              <a:gd name="connsiteY7" fmla="*/ 109591 h 147071"/>
              <a:gd name="connsiteX8" fmla="*/ 348495 w 457200"/>
              <a:gd name="connsiteY8" fmla="*/ 89522 h 147071"/>
              <a:gd name="connsiteX9" fmla="*/ 395131 w 457200"/>
              <a:gd name="connsiteY9" fmla="*/ 61633 h 147071"/>
              <a:gd name="connsiteX10" fmla="*/ 454002 w 457200"/>
              <a:gd name="connsiteY10" fmla="*/ 9593 h 147071"/>
              <a:gd name="connsiteX11" fmla="*/ 457200 w 457200"/>
              <a:gd name="connsiteY11" fmla="*/ 0 h 147071"/>
              <a:gd name="connsiteX12" fmla="*/ 457200 w 457200"/>
              <a:gd name="connsiteY12"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24691 h 147071"/>
              <a:gd name="connsiteX7" fmla="*/ 315201 w 457200"/>
              <a:gd name="connsiteY7" fmla="*/ 109591 h 147071"/>
              <a:gd name="connsiteX8" fmla="*/ 348495 w 457200"/>
              <a:gd name="connsiteY8" fmla="*/ 89522 h 147071"/>
              <a:gd name="connsiteX9" fmla="*/ 395131 w 457200"/>
              <a:gd name="connsiteY9" fmla="*/ 61633 h 147071"/>
              <a:gd name="connsiteX10" fmla="*/ 454002 w 457200"/>
              <a:gd name="connsiteY10" fmla="*/ 9593 h 147071"/>
              <a:gd name="connsiteX11" fmla="*/ 457200 w 457200"/>
              <a:gd name="connsiteY11" fmla="*/ 0 h 147071"/>
              <a:gd name="connsiteX12" fmla="*/ 457200 w 457200"/>
              <a:gd name="connsiteY12"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24691 h 147071"/>
              <a:gd name="connsiteX7" fmla="*/ 315201 w 457200"/>
              <a:gd name="connsiteY7" fmla="*/ 109591 h 147071"/>
              <a:gd name="connsiteX8" fmla="*/ 348495 w 457200"/>
              <a:gd name="connsiteY8" fmla="*/ 89522 h 147071"/>
              <a:gd name="connsiteX9" fmla="*/ 395131 w 457200"/>
              <a:gd name="connsiteY9" fmla="*/ 61633 h 147071"/>
              <a:gd name="connsiteX10" fmla="*/ 454002 w 457200"/>
              <a:gd name="connsiteY10" fmla="*/ 9593 h 147071"/>
              <a:gd name="connsiteX11" fmla="*/ 457200 w 457200"/>
              <a:gd name="connsiteY11" fmla="*/ 0 h 147071"/>
              <a:gd name="connsiteX12" fmla="*/ 457200 w 457200"/>
              <a:gd name="connsiteY12" fmla="*/ 0 h 147071"/>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5201 w 457200"/>
              <a:gd name="connsiteY7" fmla="*/ 109591 h 147129"/>
              <a:gd name="connsiteX8" fmla="*/ 348495 w 457200"/>
              <a:gd name="connsiteY8" fmla="*/ 89522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5201 w 457200"/>
              <a:gd name="connsiteY7" fmla="*/ 109591 h 147129"/>
              <a:gd name="connsiteX8" fmla="*/ 348495 w 457200"/>
              <a:gd name="connsiteY8" fmla="*/ 89522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92"/>
              <a:gd name="connsiteX1" fmla="*/ 43439 w 457200"/>
              <a:gd name="connsiteY1" fmla="*/ 96802 h 147192"/>
              <a:gd name="connsiteX2" fmla="*/ 73535 w 457200"/>
              <a:gd name="connsiteY2" fmla="*/ 121495 h 147192"/>
              <a:gd name="connsiteX3" fmla="*/ 115099 w 457200"/>
              <a:gd name="connsiteY3" fmla="*/ 137480 h 147192"/>
              <a:gd name="connsiteX4" fmla="*/ 172648 w 457200"/>
              <a:gd name="connsiteY4" fmla="*/ 147071 h 147192"/>
              <a:gd name="connsiteX5" fmla="*/ 230198 w 457200"/>
              <a:gd name="connsiteY5" fmla="*/ 140677 h 147192"/>
              <a:gd name="connsiteX6" fmla="*/ 290945 w 457200"/>
              <a:gd name="connsiteY6" fmla="*/ 111902 h 147192"/>
              <a:gd name="connsiteX7" fmla="*/ 315201 w 457200"/>
              <a:gd name="connsiteY7" fmla="*/ 109591 h 147192"/>
              <a:gd name="connsiteX8" fmla="*/ 348495 w 457200"/>
              <a:gd name="connsiteY8" fmla="*/ 89522 h 147192"/>
              <a:gd name="connsiteX9" fmla="*/ 395131 w 457200"/>
              <a:gd name="connsiteY9" fmla="*/ 61633 h 147192"/>
              <a:gd name="connsiteX10" fmla="*/ 454002 w 457200"/>
              <a:gd name="connsiteY10" fmla="*/ 9593 h 147192"/>
              <a:gd name="connsiteX11" fmla="*/ 457200 w 457200"/>
              <a:gd name="connsiteY11" fmla="*/ 0 h 147192"/>
              <a:gd name="connsiteX12" fmla="*/ 457200 w 457200"/>
              <a:gd name="connsiteY12" fmla="*/ 0 h 147192"/>
              <a:gd name="connsiteX0" fmla="*/ 0 w 457200"/>
              <a:gd name="connsiteY0" fmla="*/ 47958 h 147122"/>
              <a:gd name="connsiteX1" fmla="*/ 43439 w 457200"/>
              <a:gd name="connsiteY1" fmla="*/ 96802 h 147122"/>
              <a:gd name="connsiteX2" fmla="*/ 73535 w 457200"/>
              <a:gd name="connsiteY2" fmla="*/ 121495 h 147122"/>
              <a:gd name="connsiteX3" fmla="*/ 115099 w 457200"/>
              <a:gd name="connsiteY3" fmla="*/ 137480 h 147122"/>
              <a:gd name="connsiteX4" fmla="*/ 172648 w 457200"/>
              <a:gd name="connsiteY4" fmla="*/ 147071 h 147122"/>
              <a:gd name="connsiteX5" fmla="*/ 230198 w 457200"/>
              <a:gd name="connsiteY5" fmla="*/ 140677 h 147122"/>
              <a:gd name="connsiteX6" fmla="*/ 290945 w 457200"/>
              <a:gd name="connsiteY6" fmla="*/ 127888 h 147122"/>
              <a:gd name="connsiteX7" fmla="*/ 315201 w 457200"/>
              <a:gd name="connsiteY7" fmla="*/ 109591 h 147122"/>
              <a:gd name="connsiteX8" fmla="*/ 348495 w 457200"/>
              <a:gd name="connsiteY8" fmla="*/ 89522 h 147122"/>
              <a:gd name="connsiteX9" fmla="*/ 395131 w 457200"/>
              <a:gd name="connsiteY9" fmla="*/ 61633 h 147122"/>
              <a:gd name="connsiteX10" fmla="*/ 454002 w 457200"/>
              <a:gd name="connsiteY10" fmla="*/ 9593 h 147122"/>
              <a:gd name="connsiteX11" fmla="*/ 457200 w 457200"/>
              <a:gd name="connsiteY11" fmla="*/ 0 h 147122"/>
              <a:gd name="connsiteX12" fmla="*/ 457200 w 457200"/>
              <a:gd name="connsiteY12" fmla="*/ 0 h 147122"/>
              <a:gd name="connsiteX0" fmla="*/ 0 w 457200"/>
              <a:gd name="connsiteY0" fmla="*/ 47958 h 147138"/>
              <a:gd name="connsiteX1" fmla="*/ 43439 w 457200"/>
              <a:gd name="connsiteY1" fmla="*/ 96802 h 147138"/>
              <a:gd name="connsiteX2" fmla="*/ 73535 w 457200"/>
              <a:gd name="connsiteY2" fmla="*/ 121495 h 147138"/>
              <a:gd name="connsiteX3" fmla="*/ 115099 w 457200"/>
              <a:gd name="connsiteY3" fmla="*/ 137480 h 147138"/>
              <a:gd name="connsiteX4" fmla="*/ 172648 w 457200"/>
              <a:gd name="connsiteY4" fmla="*/ 147071 h 147138"/>
              <a:gd name="connsiteX5" fmla="*/ 230198 w 457200"/>
              <a:gd name="connsiteY5" fmla="*/ 140677 h 147138"/>
              <a:gd name="connsiteX6" fmla="*/ 287748 w 457200"/>
              <a:gd name="connsiteY6" fmla="*/ 121494 h 147138"/>
              <a:gd name="connsiteX7" fmla="*/ 315201 w 457200"/>
              <a:gd name="connsiteY7" fmla="*/ 109591 h 147138"/>
              <a:gd name="connsiteX8" fmla="*/ 348495 w 457200"/>
              <a:gd name="connsiteY8" fmla="*/ 89522 h 147138"/>
              <a:gd name="connsiteX9" fmla="*/ 395131 w 457200"/>
              <a:gd name="connsiteY9" fmla="*/ 61633 h 147138"/>
              <a:gd name="connsiteX10" fmla="*/ 454002 w 457200"/>
              <a:gd name="connsiteY10" fmla="*/ 9593 h 147138"/>
              <a:gd name="connsiteX11" fmla="*/ 457200 w 457200"/>
              <a:gd name="connsiteY11" fmla="*/ 0 h 147138"/>
              <a:gd name="connsiteX12" fmla="*/ 457200 w 457200"/>
              <a:gd name="connsiteY12" fmla="*/ 0 h 147138"/>
              <a:gd name="connsiteX0" fmla="*/ 0 w 457200"/>
              <a:gd name="connsiteY0" fmla="*/ 47958 h 147138"/>
              <a:gd name="connsiteX1" fmla="*/ 43439 w 457200"/>
              <a:gd name="connsiteY1" fmla="*/ 96802 h 147138"/>
              <a:gd name="connsiteX2" fmla="*/ 73535 w 457200"/>
              <a:gd name="connsiteY2" fmla="*/ 121495 h 147138"/>
              <a:gd name="connsiteX3" fmla="*/ 115099 w 457200"/>
              <a:gd name="connsiteY3" fmla="*/ 137480 h 147138"/>
              <a:gd name="connsiteX4" fmla="*/ 172648 w 457200"/>
              <a:gd name="connsiteY4" fmla="*/ 147071 h 147138"/>
              <a:gd name="connsiteX5" fmla="*/ 230198 w 457200"/>
              <a:gd name="connsiteY5" fmla="*/ 140677 h 147138"/>
              <a:gd name="connsiteX6" fmla="*/ 287748 w 457200"/>
              <a:gd name="connsiteY6" fmla="*/ 121494 h 147138"/>
              <a:gd name="connsiteX7" fmla="*/ 318398 w 457200"/>
              <a:gd name="connsiteY7" fmla="*/ 115986 h 147138"/>
              <a:gd name="connsiteX8" fmla="*/ 348495 w 457200"/>
              <a:gd name="connsiteY8" fmla="*/ 89522 h 147138"/>
              <a:gd name="connsiteX9" fmla="*/ 395131 w 457200"/>
              <a:gd name="connsiteY9" fmla="*/ 61633 h 147138"/>
              <a:gd name="connsiteX10" fmla="*/ 454002 w 457200"/>
              <a:gd name="connsiteY10" fmla="*/ 9593 h 147138"/>
              <a:gd name="connsiteX11" fmla="*/ 457200 w 457200"/>
              <a:gd name="connsiteY11" fmla="*/ 0 h 147138"/>
              <a:gd name="connsiteX12" fmla="*/ 457200 w 457200"/>
              <a:gd name="connsiteY12" fmla="*/ 0 h 147138"/>
              <a:gd name="connsiteX0" fmla="*/ 0 w 457200"/>
              <a:gd name="connsiteY0" fmla="*/ 47958 h 147138"/>
              <a:gd name="connsiteX1" fmla="*/ 43439 w 457200"/>
              <a:gd name="connsiteY1" fmla="*/ 96802 h 147138"/>
              <a:gd name="connsiteX2" fmla="*/ 73535 w 457200"/>
              <a:gd name="connsiteY2" fmla="*/ 121495 h 147138"/>
              <a:gd name="connsiteX3" fmla="*/ 115099 w 457200"/>
              <a:gd name="connsiteY3" fmla="*/ 137480 h 147138"/>
              <a:gd name="connsiteX4" fmla="*/ 172648 w 457200"/>
              <a:gd name="connsiteY4" fmla="*/ 147071 h 147138"/>
              <a:gd name="connsiteX5" fmla="*/ 230198 w 457200"/>
              <a:gd name="connsiteY5" fmla="*/ 140677 h 147138"/>
              <a:gd name="connsiteX6" fmla="*/ 287748 w 457200"/>
              <a:gd name="connsiteY6" fmla="*/ 121494 h 147138"/>
              <a:gd name="connsiteX7" fmla="*/ 318398 w 457200"/>
              <a:gd name="connsiteY7" fmla="*/ 109591 h 147138"/>
              <a:gd name="connsiteX8" fmla="*/ 348495 w 457200"/>
              <a:gd name="connsiteY8" fmla="*/ 89522 h 147138"/>
              <a:gd name="connsiteX9" fmla="*/ 395131 w 457200"/>
              <a:gd name="connsiteY9" fmla="*/ 61633 h 147138"/>
              <a:gd name="connsiteX10" fmla="*/ 454002 w 457200"/>
              <a:gd name="connsiteY10" fmla="*/ 9593 h 147138"/>
              <a:gd name="connsiteX11" fmla="*/ 457200 w 457200"/>
              <a:gd name="connsiteY11" fmla="*/ 0 h 147138"/>
              <a:gd name="connsiteX12" fmla="*/ 457200 w 457200"/>
              <a:gd name="connsiteY12" fmla="*/ 0 h 147138"/>
              <a:gd name="connsiteX0" fmla="*/ 0 w 457200"/>
              <a:gd name="connsiteY0" fmla="*/ 47958 h 147122"/>
              <a:gd name="connsiteX1" fmla="*/ 43439 w 457200"/>
              <a:gd name="connsiteY1" fmla="*/ 96802 h 147122"/>
              <a:gd name="connsiteX2" fmla="*/ 73535 w 457200"/>
              <a:gd name="connsiteY2" fmla="*/ 121495 h 147122"/>
              <a:gd name="connsiteX3" fmla="*/ 115099 w 457200"/>
              <a:gd name="connsiteY3" fmla="*/ 137480 h 147122"/>
              <a:gd name="connsiteX4" fmla="*/ 172648 w 457200"/>
              <a:gd name="connsiteY4" fmla="*/ 147071 h 147122"/>
              <a:gd name="connsiteX5" fmla="*/ 230198 w 457200"/>
              <a:gd name="connsiteY5" fmla="*/ 140677 h 147122"/>
              <a:gd name="connsiteX6" fmla="*/ 287748 w 457200"/>
              <a:gd name="connsiteY6" fmla="*/ 127888 h 147122"/>
              <a:gd name="connsiteX7" fmla="*/ 318398 w 457200"/>
              <a:gd name="connsiteY7" fmla="*/ 109591 h 147122"/>
              <a:gd name="connsiteX8" fmla="*/ 348495 w 457200"/>
              <a:gd name="connsiteY8" fmla="*/ 89522 h 147122"/>
              <a:gd name="connsiteX9" fmla="*/ 395131 w 457200"/>
              <a:gd name="connsiteY9" fmla="*/ 61633 h 147122"/>
              <a:gd name="connsiteX10" fmla="*/ 454002 w 457200"/>
              <a:gd name="connsiteY10" fmla="*/ 9593 h 147122"/>
              <a:gd name="connsiteX11" fmla="*/ 457200 w 457200"/>
              <a:gd name="connsiteY11" fmla="*/ 0 h 147122"/>
              <a:gd name="connsiteX12" fmla="*/ 457200 w 457200"/>
              <a:gd name="connsiteY12" fmla="*/ 0 h 147122"/>
              <a:gd name="connsiteX0" fmla="*/ 0 w 457200"/>
              <a:gd name="connsiteY0" fmla="*/ 47958 h 147150"/>
              <a:gd name="connsiteX1" fmla="*/ 43439 w 457200"/>
              <a:gd name="connsiteY1" fmla="*/ 96802 h 147150"/>
              <a:gd name="connsiteX2" fmla="*/ 73535 w 457200"/>
              <a:gd name="connsiteY2" fmla="*/ 121495 h 147150"/>
              <a:gd name="connsiteX3" fmla="*/ 115099 w 457200"/>
              <a:gd name="connsiteY3" fmla="*/ 137480 h 147150"/>
              <a:gd name="connsiteX4" fmla="*/ 172648 w 457200"/>
              <a:gd name="connsiteY4" fmla="*/ 147071 h 147150"/>
              <a:gd name="connsiteX5" fmla="*/ 230198 w 457200"/>
              <a:gd name="connsiteY5" fmla="*/ 140677 h 147150"/>
              <a:gd name="connsiteX6" fmla="*/ 287748 w 457200"/>
              <a:gd name="connsiteY6" fmla="*/ 118296 h 147150"/>
              <a:gd name="connsiteX7" fmla="*/ 318398 w 457200"/>
              <a:gd name="connsiteY7" fmla="*/ 109591 h 147150"/>
              <a:gd name="connsiteX8" fmla="*/ 348495 w 457200"/>
              <a:gd name="connsiteY8" fmla="*/ 89522 h 147150"/>
              <a:gd name="connsiteX9" fmla="*/ 395131 w 457200"/>
              <a:gd name="connsiteY9" fmla="*/ 61633 h 147150"/>
              <a:gd name="connsiteX10" fmla="*/ 454002 w 457200"/>
              <a:gd name="connsiteY10" fmla="*/ 9593 h 147150"/>
              <a:gd name="connsiteX11" fmla="*/ 457200 w 457200"/>
              <a:gd name="connsiteY11" fmla="*/ 0 h 147150"/>
              <a:gd name="connsiteX12" fmla="*/ 457200 w 457200"/>
              <a:gd name="connsiteY12" fmla="*/ 0 h 147150"/>
              <a:gd name="connsiteX0" fmla="*/ 0 w 457200"/>
              <a:gd name="connsiteY0" fmla="*/ 47958 h 147122"/>
              <a:gd name="connsiteX1" fmla="*/ 43439 w 457200"/>
              <a:gd name="connsiteY1" fmla="*/ 96802 h 147122"/>
              <a:gd name="connsiteX2" fmla="*/ 73535 w 457200"/>
              <a:gd name="connsiteY2" fmla="*/ 121495 h 147122"/>
              <a:gd name="connsiteX3" fmla="*/ 115099 w 457200"/>
              <a:gd name="connsiteY3" fmla="*/ 137480 h 147122"/>
              <a:gd name="connsiteX4" fmla="*/ 172648 w 457200"/>
              <a:gd name="connsiteY4" fmla="*/ 147071 h 147122"/>
              <a:gd name="connsiteX5" fmla="*/ 230198 w 457200"/>
              <a:gd name="connsiteY5" fmla="*/ 140677 h 147122"/>
              <a:gd name="connsiteX6" fmla="*/ 290945 w 457200"/>
              <a:gd name="connsiteY6" fmla="*/ 127888 h 147122"/>
              <a:gd name="connsiteX7" fmla="*/ 318398 w 457200"/>
              <a:gd name="connsiteY7" fmla="*/ 109591 h 147122"/>
              <a:gd name="connsiteX8" fmla="*/ 348495 w 457200"/>
              <a:gd name="connsiteY8" fmla="*/ 89522 h 147122"/>
              <a:gd name="connsiteX9" fmla="*/ 395131 w 457200"/>
              <a:gd name="connsiteY9" fmla="*/ 61633 h 147122"/>
              <a:gd name="connsiteX10" fmla="*/ 454002 w 457200"/>
              <a:gd name="connsiteY10" fmla="*/ 9593 h 147122"/>
              <a:gd name="connsiteX11" fmla="*/ 457200 w 457200"/>
              <a:gd name="connsiteY11" fmla="*/ 0 h 147122"/>
              <a:gd name="connsiteX12" fmla="*/ 457200 w 457200"/>
              <a:gd name="connsiteY12" fmla="*/ 0 h 147122"/>
              <a:gd name="connsiteX0" fmla="*/ 0 w 457200"/>
              <a:gd name="connsiteY0" fmla="*/ 47958 h 147138"/>
              <a:gd name="connsiteX1" fmla="*/ 43439 w 457200"/>
              <a:gd name="connsiteY1" fmla="*/ 96802 h 147138"/>
              <a:gd name="connsiteX2" fmla="*/ 73535 w 457200"/>
              <a:gd name="connsiteY2" fmla="*/ 121495 h 147138"/>
              <a:gd name="connsiteX3" fmla="*/ 115099 w 457200"/>
              <a:gd name="connsiteY3" fmla="*/ 137480 h 147138"/>
              <a:gd name="connsiteX4" fmla="*/ 172648 w 457200"/>
              <a:gd name="connsiteY4" fmla="*/ 147071 h 147138"/>
              <a:gd name="connsiteX5" fmla="*/ 230198 w 457200"/>
              <a:gd name="connsiteY5" fmla="*/ 140677 h 147138"/>
              <a:gd name="connsiteX6" fmla="*/ 290945 w 457200"/>
              <a:gd name="connsiteY6" fmla="*/ 121493 h 147138"/>
              <a:gd name="connsiteX7" fmla="*/ 318398 w 457200"/>
              <a:gd name="connsiteY7" fmla="*/ 109591 h 147138"/>
              <a:gd name="connsiteX8" fmla="*/ 348495 w 457200"/>
              <a:gd name="connsiteY8" fmla="*/ 89522 h 147138"/>
              <a:gd name="connsiteX9" fmla="*/ 395131 w 457200"/>
              <a:gd name="connsiteY9" fmla="*/ 61633 h 147138"/>
              <a:gd name="connsiteX10" fmla="*/ 454002 w 457200"/>
              <a:gd name="connsiteY10" fmla="*/ 9593 h 147138"/>
              <a:gd name="connsiteX11" fmla="*/ 457200 w 457200"/>
              <a:gd name="connsiteY11" fmla="*/ 0 h 147138"/>
              <a:gd name="connsiteX12" fmla="*/ 457200 w 457200"/>
              <a:gd name="connsiteY12" fmla="*/ 0 h 147138"/>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89522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19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5917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9115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89523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5917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12789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12789 h 147129"/>
              <a:gd name="connsiteX8" fmla="*/ 351692 w 457200"/>
              <a:gd name="connsiteY8" fmla="*/ 95917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9289"/>
              <a:gd name="connsiteY0" fmla="*/ 47958 h 147129"/>
              <a:gd name="connsiteX1" fmla="*/ 43439 w 459289"/>
              <a:gd name="connsiteY1" fmla="*/ 96802 h 147129"/>
              <a:gd name="connsiteX2" fmla="*/ 73535 w 459289"/>
              <a:gd name="connsiteY2" fmla="*/ 121495 h 147129"/>
              <a:gd name="connsiteX3" fmla="*/ 115099 w 459289"/>
              <a:gd name="connsiteY3" fmla="*/ 137480 h 147129"/>
              <a:gd name="connsiteX4" fmla="*/ 172648 w 459289"/>
              <a:gd name="connsiteY4" fmla="*/ 147071 h 147129"/>
              <a:gd name="connsiteX5" fmla="*/ 230198 w 459289"/>
              <a:gd name="connsiteY5" fmla="*/ 140677 h 147129"/>
              <a:gd name="connsiteX6" fmla="*/ 290945 w 459289"/>
              <a:gd name="connsiteY6" fmla="*/ 124691 h 147129"/>
              <a:gd name="connsiteX7" fmla="*/ 318398 w 459289"/>
              <a:gd name="connsiteY7" fmla="*/ 112789 h 147129"/>
              <a:gd name="connsiteX8" fmla="*/ 351692 w 459289"/>
              <a:gd name="connsiteY8" fmla="*/ 95917 h 147129"/>
              <a:gd name="connsiteX9" fmla="*/ 395131 w 459289"/>
              <a:gd name="connsiteY9" fmla="*/ 64830 h 147129"/>
              <a:gd name="connsiteX10" fmla="*/ 454002 w 459289"/>
              <a:gd name="connsiteY10" fmla="*/ 9593 h 147129"/>
              <a:gd name="connsiteX11" fmla="*/ 457200 w 459289"/>
              <a:gd name="connsiteY11" fmla="*/ 0 h 147129"/>
              <a:gd name="connsiteX12" fmla="*/ 457200 w 459289"/>
              <a:gd name="connsiteY12" fmla="*/ 0 h 147129"/>
              <a:gd name="connsiteX0" fmla="*/ 0 w 459289"/>
              <a:gd name="connsiteY0" fmla="*/ 52822 h 151993"/>
              <a:gd name="connsiteX1" fmla="*/ 43439 w 459289"/>
              <a:gd name="connsiteY1" fmla="*/ 101666 h 151993"/>
              <a:gd name="connsiteX2" fmla="*/ 73535 w 459289"/>
              <a:gd name="connsiteY2" fmla="*/ 126359 h 151993"/>
              <a:gd name="connsiteX3" fmla="*/ 115099 w 459289"/>
              <a:gd name="connsiteY3" fmla="*/ 142344 h 151993"/>
              <a:gd name="connsiteX4" fmla="*/ 172648 w 459289"/>
              <a:gd name="connsiteY4" fmla="*/ 151935 h 151993"/>
              <a:gd name="connsiteX5" fmla="*/ 230198 w 459289"/>
              <a:gd name="connsiteY5" fmla="*/ 145541 h 151993"/>
              <a:gd name="connsiteX6" fmla="*/ 290945 w 459289"/>
              <a:gd name="connsiteY6" fmla="*/ 129555 h 151993"/>
              <a:gd name="connsiteX7" fmla="*/ 318398 w 459289"/>
              <a:gd name="connsiteY7" fmla="*/ 117653 h 151993"/>
              <a:gd name="connsiteX8" fmla="*/ 351692 w 459289"/>
              <a:gd name="connsiteY8" fmla="*/ 100781 h 151993"/>
              <a:gd name="connsiteX9" fmla="*/ 395131 w 459289"/>
              <a:gd name="connsiteY9" fmla="*/ 69694 h 151993"/>
              <a:gd name="connsiteX10" fmla="*/ 454002 w 459289"/>
              <a:gd name="connsiteY10" fmla="*/ 14457 h 151993"/>
              <a:gd name="connsiteX11" fmla="*/ 457200 w 459289"/>
              <a:gd name="connsiteY11" fmla="*/ 4864 h 151993"/>
              <a:gd name="connsiteX12" fmla="*/ 457200 w 459289"/>
              <a:gd name="connsiteY12" fmla="*/ 0 h 15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289" h="151993">
                <a:moveTo>
                  <a:pt x="0" y="52822"/>
                </a:moveTo>
                <a:cubicBezTo>
                  <a:pt x="8306" y="59897"/>
                  <a:pt x="31183" y="90476"/>
                  <a:pt x="43439" y="101666"/>
                </a:cubicBezTo>
                <a:cubicBezTo>
                  <a:pt x="55695" y="112856"/>
                  <a:pt x="61592" y="119579"/>
                  <a:pt x="73535" y="126359"/>
                </a:cubicBezTo>
                <a:cubicBezTo>
                  <a:pt x="85478" y="133139"/>
                  <a:pt x="98580" y="138081"/>
                  <a:pt x="115099" y="142344"/>
                </a:cubicBezTo>
                <a:cubicBezTo>
                  <a:pt x="131618" y="146607"/>
                  <a:pt x="153465" y="151402"/>
                  <a:pt x="172648" y="151935"/>
                </a:cubicBezTo>
                <a:cubicBezTo>
                  <a:pt x="191831" y="152468"/>
                  <a:pt x="210482" y="149271"/>
                  <a:pt x="230198" y="145541"/>
                </a:cubicBezTo>
                <a:cubicBezTo>
                  <a:pt x="249914" y="141811"/>
                  <a:pt x="276245" y="134203"/>
                  <a:pt x="290945" y="129555"/>
                </a:cubicBezTo>
                <a:cubicBezTo>
                  <a:pt x="305645" y="124907"/>
                  <a:pt x="308806" y="122449"/>
                  <a:pt x="318398" y="117653"/>
                </a:cubicBezTo>
                <a:cubicBezTo>
                  <a:pt x="327990" y="112857"/>
                  <a:pt x="338903" y="108774"/>
                  <a:pt x="351692" y="100781"/>
                </a:cubicBezTo>
                <a:cubicBezTo>
                  <a:pt x="364481" y="92788"/>
                  <a:pt x="380744" y="80884"/>
                  <a:pt x="395131" y="69694"/>
                </a:cubicBezTo>
                <a:cubicBezTo>
                  <a:pt x="409518" y="58504"/>
                  <a:pt x="443657" y="25262"/>
                  <a:pt x="454002" y="14457"/>
                </a:cubicBezTo>
                <a:cubicBezTo>
                  <a:pt x="464347" y="3652"/>
                  <a:pt x="456134" y="8062"/>
                  <a:pt x="457200" y="4864"/>
                </a:cubicBezTo>
                <a:lnTo>
                  <a:pt x="457200"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0" name="Freeform 69"/>
          <p:cNvSpPr/>
          <p:nvPr/>
        </p:nvSpPr>
        <p:spPr>
          <a:xfrm>
            <a:off x="6925436" y="3169876"/>
            <a:ext cx="350434" cy="630257"/>
          </a:xfrm>
          <a:custGeom>
            <a:avLst/>
            <a:gdLst>
              <a:gd name="connsiteX0" fmla="*/ 0 w 326115"/>
              <a:gd name="connsiteY0" fmla="*/ 601074 h 601074"/>
              <a:gd name="connsiteX1" fmla="*/ 105508 w 326115"/>
              <a:gd name="connsiteY1" fmla="*/ 479580 h 601074"/>
              <a:gd name="connsiteX2" fmla="*/ 163057 w 326115"/>
              <a:gd name="connsiteY2" fmla="*/ 367678 h 601074"/>
              <a:gd name="connsiteX3" fmla="*/ 214213 w 326115"/>
              <a:gd name="connsiteY3" fmla="*/ 281354 h 601074"/>
              <a:gd name="connsiteX4" fmla="*/ 278157 w 326115"/>
              <a:gd name="connsiteY4" fmla="*/ 143874 h 601074"/>
              <a:gd name="connsiteX5" fmla="*/ 326115 w 326115"/>
              <a:gd name="connsiteY5" fmla="*/ 0 h 601074"/>
              <a:gd name="connsiteX6" fmla="*/ 326115 w 326115"/>
              <a:gd name="connsiteY6" fmla="*/ 0 h 601074"/>
              <a:gd name="connsiteX0" fmla="*/ 0 w 326115"/>
              <a:gd name="connsiteY0" fmla="*/ 601074 h 601074"/>
              <a:gd name="connsiteX1" fmla="*/ 105508 w 326115"/>
              <a:gd name="connsiteY1" fmla="*/ 479580 h 601074"/>
              <a:gd name="connsiteX2" fmla="*/ 172648 w 326115"/>
              <a:gd name="connsiteY2" fmla="*/ 370875 h 601074"/>
              <a:gd name="connsiteX3" fmla="*/ 214213 w 326115"/>
              <a:gd name="connsiteY3" fmla="*/ 281354 h 601074"/>
              <a:gd name="connsiteX4" fmla="*/ 278157 w 326115"/>
              <a:gd name="connsiteY4" fmla="*/ 143874 h 601074"/>
              <a:gd name="connsiteX5" fmla="*/ 326115 w 326115"/>
              <a:gd name="connsiteY5" fmla="*/ 0 h 601074"/>
              <a:gd name="connsiteX6" fmla="*/ 326115 w 326115"/>
              <a:gd name="connsiteY6" fmla="*/ 0 h 601074"/>
              <a:gd name="connsiteX0" fmla="*/ 0 w 326115"/>
              <a:gd name="connsiteY0" fmla="*/ 601074 h 601074"/>
              <a:gd name="connsiteX1" fmla="*/ 105508 w 326115"/>
              <a:gd name="connsiteY1" fmla="*/ 479580 h 601074"/>
              <a:gd name="connsiteX2" fmla="*/ 172648 w 326115"/>
              <a:gd name="connsiteY2" fmla="*/ 370875 h 601074"/>
              <a:gd name="connsiteX3" fmla="*/ 220608 w 326115"/>
              <a:gd name="connsiteY3" fmla="*/ 281354 h 601074"/>
              <a:gd name="connsiteX4" fmla="*/ 278157 w 326115"/>
              <a:gd name="connsiteY4" fmla="*/ 143874 h 601074"/>
              <a:gd name="connsiteX5" fmla="*/ 326115 w 326115"/>
              <a:gd name="connsiteY5" fmla="*/ 0 h 601074"/>
              <a:gd name="connsiteX6" fmla="*/ 326115 w 326115"/>
              <a:gd name="connsiteY6" fmla="*/ 0 h 601074"/>
              <a:gd name="connsiteX0" fmla="*/ 0 w 326115"/>
              <a:gd name="connsiteY0" fmla="*/ 601074 h 601074"/>
              <a:gd name="connsiteX1" fmla="*/ 105508 w 326115"/>
              <a:gd name="connsiteY1" fmla="*/ 479580 h 601074"/>
              <a:gd name="connsiteX2" fmla="*/ 172648 w 326115"/>
              <a:gd name="connsiteY2" fmla="*/ 370875 h 601074"/>
              <a:gd name="connsiteX3" fmla="*/ 220608 w 326115"/>
              <a:gd name="connsiteY3" fmla="*/ 281354 h 601074"/>
              <a:gd name="connsiteX4" fmla="*/ 278157 w 326115"/>
              <a:gd name="connsiteY4" fmla="*/ 143874 h 601074"/>
              <a:gd name="connsiteX5" fmla="*/ 297340 w 326115"/>
              <a:gd name="connsiteY5" fmla="*/ 105508 h 601074"/>
              <a:gd name="connsiteX6" fmla="*/ 326115 w 326115"/>
              <a:gd name="connsiteY6" fmla="*/ 0 h 601074"/>
              <a:gd name="connsiteX7" fmla="*/ 326115 w 326115"/>
              <a:gd name="connsiteY7" fmla="*/ 0 h 601074"/>
              <a:gd name="connsiteX0" fmla="*/ 0 w 326115"/>
              <a:gd name="connsiteY0" fmla="*/ 601074 h 601074"/>
              <a:gd name="connsiteX1" fmla="*/ 105508 w 326115"/>
              <a:gd name="connsiteY1" fmla="*/ 479580 h 601074"/>
              <a:gd name="connsiteX2" fmla="*/ 172648 w 326115"/>
              <a:gd name="connsiteY2" fmla="*/ 370875 h 601074"/>
              <a:gd name="connsiteX3" fmla="*/ 220608 w 326115"/>
              <a:gd name="connsiteY3" fmla="*/ 281354 h 601074"/>
              <a:gd name="connsiteX4" fmla="*/ 278157 w 326115"/>
              <a:gd name="connsiteY4" fmla="*/ 143874 h 601074"/>
              <a:gd name="connsiteX5" fmla="*/ 297340 w 326115"/>
              <a:gd name="connsiteY5" fmla="*/ 105508 h 601074"/>
              <a:gd name="connsiteX6" fmla="*/ 326115 w 326115"/>
              <a:gd name="connsiteY6" fmla="*/ 0 h 601074"/>
              <a:gd name="connsiteX7" fmla="*/ 326115 w 326115"/>
              <a:gd name="connsiteY7" fmla="*/ 0 h 601074"/>
              <a:gd name="connsiteX0" fmla="*/ 0 w 326115"/>
              <a:gd name="connsiteY0" fmla="*/ 601074 h 601074"/>
              <a:gd name="connsiteX1" fmla="*/ 105508 w 326115"/>
              <a:gd name="connsiteY1" fmla="*/ 479580 h 601074"/>
              <a:gd name="connsiteX2" fmla="*/ 172648 w 326115"/>
              <a:gd name="connsiteY2" fmla="*/ 370875 h 601074"/>
              <a:gd name="connsiteX3" fmla="*/ 220608 w 326115"/>
              <a:gd name="connsiteY3" fmla="*/ 281354 h 601074"/>
              <a:gd name="connsiteX4" fmla="*/ 278157 w 326115"/>
              <a:gd name="connsiteY4" fmla="*/ 143874 h 601074"/>
              <a:gd name="connsiteX5" fmla="*/ 294143 w 326115"/>
              <a:gd name="connsiteY5" fmla="*/ 99113 h 601074"/>
              <a:gd name="connsiteX6" fmla="*/ 326115 w 326115"/>
              <a:gd name="connsiteY6" fmla="*/ 0 h 601074"/>
              <a:gd name="connsiteX7" fmla="*/ 326115 w 326115"/>
              <a:gd name="connsiteY7" fmla="*/ 0 h 601074"/>
              <a:gd name="connsiteX0" fmla="*/ 0 w 326115"/>
              <a:gd name="connsiteY0" fmla="*/ 601074 h 601074"/>
              <a:gd name="connsiteX1" fmla="*/ 105508 w 326115"/>
              <a:gd name="connsiteY1" fmla="*/ 479580 h 601074"/>
              <a:gd name="connsiteX2" fmla="*/ 172648 w 326115"/>
              <a:gd name="connsiteY2" fmla="*/ 370875 h 601074"/>
              <a:gd name="connsiteX3" fmla="*/ 206016 w 326115"/>
              <a:gd name="connsiteY3" fmla="*/ 276490 h 601074"/>
              <a:gd name="connsiteX4" fmla="*/ 278157 w 326115"/>
              <a:gd name="connsiteY4" fmla="*/ 143874 h 601074"/>
              <a:gd name="connsiteX5" fmla="*/ 294143 w 326115"/>
              <a:gd name="connsiteY5" fmla="*/ 99113 h 601074"/>
              <a:gd name="connsiteX6" fmla="*/ 326115 w 326115"/>
              <a:gd name="connsiteY6" fmla="*/ 0 h 601074"/>
              <a:gd name="connsiteX7" fmla="*/ 326115 w 326115"/>
              <a:gd name="connsiteY7" fmla="*/ 0 h 601074"/>
              <a:gd name="connsiteX0" fmla="*/ 0 w 326115"/>
              <a:gd name="connsiteY0" fmla="*/ 601074 h 601074"/>
              <a:gd name="connsiteX1" fmla="*/ 105508 w 326115"/>
              <a:gd name="connsiteY1" fmla="*/ 479580 h 601074"/>
              <a:gd name="connsiteX2" fmla="*/ 172648 w 326115"/>
              <a:gd name="connsiteY2" fmla="*/ 370875 h 601074"/>
              <a:gd name="connsiteX3" fmla="*/ 206016 w 326115"/>
              <a:gd name="connsiteY3" fmla="*/ 276490 h 601074"/>
              <a:gd name="connsiteX4" fmla="*/ 278157 w 326115"/>
              <a:gd name="connsiteY4" fmla="*/ 134146 h 601074"/>
              <a:gd name="connsiteX5" fmla="*/ 294143 w 326115"/>
              <a:gd name="connsiteY5" fmla="*/ 99113 h 601074"/>
              <a:gd name="connsiteX6" fmla="*/ 326115 w 326115"/>
              <a:gd name="connsiteY6" fmla="*/ 0 h 601074"/>
              <a:gd name="connsiteX7" fmla="*/ 326115 w 326115"/>
              <a:gd name="connsiteY7" fmla="*/ 0 h 601074"/>
              <a:gd name="connsiteX0" fmla="*/ 0 w 326115"/>
              <a:gd name="connsiteY0" fmla="*/ 601074 h 601074"/>
              <a:gd name="connsiteX1" fmla="*/ 105508 w 326115"/>
              <a:gd name="connsiteY1" fmla="*/ 479580 h 601074"/>
              <a:gd name="connsiteX2" fmla="*/ 172648 w 326115"/>
              <a:gd name="connsiteY2" fmla="*/ 370875 h 601074"/>
              <a:gd name="connsiteX3" fmla="*/ 206016 w 326115"/>
              <a:gd name="connsiteY3" fmla="*/ 276490 h 601074"/>
              <a:gd name="connsiteX4" fmla="*/ 278157 w 326115"/>
              <a:gd name="connsiteY4" fmla="*/ 134146 h 601074"/>
              <a:gd name="connsiteX5" fmla="*/ 284416 w 326115"/>
              <a:gd name="connsiteY5" fmla="*/ 99113 h 601074"/>
              <a:gd name="connsiteX6" fmla="*/ 326115 w 326115"/>
              <a:gd name="connsiteY6" fmla="*/ 0 h 601074"/>
              <a:gd name="connsiteX7" fmla="*/ 326115 w 326115"/>
              <a:gd name="connsiteY7" fmla="*/ 0 h 601074"/>
              <a:gd name="connsiteX0" fmla="*/ 0 w 326115"/>
              <a:gd name="connsiteY0" fmla="*/ 601074 h 601074"/>
              <a:gd name="connsiteX1" fmla="*/ 105508 w 326115"/>
              <a:gd name="connsiteY1" fmla="*/ 479580 h 601074"/>
              <a:gd name="connsiteX2" fmla="*/ 172648 w 326115"/>
              <a:gd name="connsiteY2" fmla="*/ 370875 h 601074"/>
              <a:gd name="connsiteX3" fmla="*/ 206016 w 326115"/>
              <a:gd name="connsiteY3" fmla="*/ 276490 h 601074"/>
              <a:gd name="connsiteX4" fmla="*/ 273293 w 326115"/>
              <a:gd name="connsiteY4" fmla="*/ 134146 h 601074"/>
              <a:gd name="connsiteX5" fmla="*/ 284416 w 326115"/>
              <a:gd name="connsiteY5" fmla="*/ 99113 h 601074"/>
              <a:gd name="connsiteX6" fmla="*/ 326115 w 326115"/>
              <a:gd name="connsiteY6" fmla="*/ 0 h 601074"/>
              <a:gd name="connsiteX7" fmla="*/ 326115 w 326115"/>
              <a:gd name="connsiteY7" fmla="*/ 0 h 601074"/>
              <a:gd name="connsiteX0" fmla="*/ 0 w 326115"/>
              <a:gd name="connsiteY0" fmla="*/ 601074 h 601074"/>
              <a:gd name="connsiteX1" fmla="*/ 105508 w 326115"/>
              <a:gd name="connsiteY1" fmla="*/ 479580 h 601074"/>
              <a:gd name="connsiteX2" fmla="*/ 158056 w 326115"/>
              <a:gd name="connsiteY2" fmla="*/ 370875 h 601074"/>
              <a:gd name="connsiteX3" fmla="*/ 206016 w 326115"/>
              <a:gd name="connsiteY3" fmla="*/ 276490 h 601074"/>
              <a:gd name="connsiteX4" fmla="*/ 273293 w 326115"/>
              <a:gd name="connsiteY4" fmla="*/ 134146 h 601074"/>
              <a:gd name="connsiteX5" fmla="*/ 284416 w 326115"/>
              <a:gd name="connsiteY5" fmla="*/ 99113 h 601074"/>
              <a:gd name="connsiteX6" fmla="*/ 326115 w 326115"/>
              <a:gd name="connsiteY6" fmla="*/ 0 h 601074"/>
              <a:gd name="connsiteX7" fmla="*/ 326115 w 326115"/>
              <a:gd name="connsiteY7" fmla="*/ 0 h 601074"/>
              <a:gd name="connsiteX0" fmla="*/ 0 w 326115"/>
              <a:gd name="connsiteY0" fmla="*/ 601074 h 601074"/>
              <a:gd name="connsiteX1" fmla="*/ 90917 w 326115"/>
              <a:gd name="connsiteY1" fmla="*/ 479580 h 601074"/>
              <a:gd name="connsiteX2" fmla="*/ 158056 w 326115"/>
              <a:gd name="connsiteY2" fmla="*/ 370875 h 601074"/>
              <a:gd name="connsiteX3" fmla="*/ 206016 w 326115"/>
              <a:gd name="connsiteY3" fmla="*/ 276490 h 601074"/>
              <a:gd name="connsiteX4" fmla="*/ 273293 w 326115"/>
              <a:gd name="connsiteY4" fmla="*/ 134146 h 601074"/>
              <a:gd name="connsiteX5" fmla="*/ 284416 w 326115"/>
              <a:gd name="connsiteY5" fmla="*/ 99113 h 601074"/>
              <a:gd name="connsiteX6" fmla="*/ 326115 w 326115"/>
              <a:gd name="connsiteY6" fmla="*/ 0 h 601074"/>
              <a:gd name="connsiteX7" fmla="*/ 326115 w 326115"/>
              <a:gd name="connsiteY7" fmla="*/ 0 h 601074"/>
              <a:gd name="connsiteX0" fmla="*/ 0 w 335842"/>
              <a:gd name="connsiteY0" fmla="*/ 601074 h 601074"/>
              <a:gd name="connsiteX1" fmla="*/ 100644 w 335842"/>
              <a:gd name="connsiteY1" fmla="*/ 479580 h 601074"/>
              <a:gd name="connsiteX2" fmla="*/ 167783 w 335842"/>
              <a:gd name="connsiteY2" fmla="*/ 370875 h 601074"/>
              <a:gd name="connsiteX3" fmla="*/ 215743 w 335842"/>
              <a:gd name="connsiteY3" fmla="*/ 276490 h 601074"/>
              <a:gd name="connsiteX4" fmla="*/ 283020 w 335842"/>
              <a:gd name="connsiteY4" fmla="*/ 134146 h 601074"/>
              <a:gd name="connsiteX5" fmla="*/ 294143 w 335842"/>
              <a:gd name="connsiteY5" fmla="*/ 99113 h 601074"/>
              <a:gd name="connsiteX6" fmla="*/ 335842 w 335842"/>
              <a:gd name="connsiteY6" fmla="*/ 0 h 601074"/>
              <a:gd name="connsiteX7" fmla="*/ 335842 w 335842"/>
              <a:gd name="connsiteY7" fmla="*/ 0 h 601074"/>
              <a:gd name="connsiteX0" fmla="*/ 0 w 335842"/>
              <a:gd name="connsiteY0" fmla="*/ 625393 h 625393"/>
              <a:gd name="connsiteX1" fmla="*/ 100644 w 335842"/>
              <a:gd name="connsiteY1" fmla="*/ 479580 h 625393"/>
              <a:gd name="connsiteX2" fmla="*/ 167783 w 335842"/>
              <a:gd name="connsiteY2" fmla="*/ 370875 h 625393"/>
              <a:gd name="connsiteX3" fmla="*/ 215743 w 335842"/>
              <a:gd name="connsiteY3" fmla="*/ 276490 h 625393"/>
              <a:gd name="connsiteX4" fmla="*/ 283020 w 335842"/>
              <a:gd name="connsiteY4" fmla="*/ 134146 h 625393"/>
              <a:gd name="connsiteX5" fmla="*/ 294143 w 335842"/>
              <a:gd name="connsiteY5" fmla="*/ 99113 h 625393"/>
              <a:gd name="connsiteX6" fmla="*/ 335842 w 335842"/>
              <a:gd name="connsiteY6" fmla="*/ 0 h 625393"/>
              <a:gd name="connsiteX7" fmla="*/ 335842 w 335842"/>
              <a:gd name="connsiteY7" fmla="*/ 0 h 625393"/>
              <a:gd name="connsiteX0" fmla="*/ 0 w 350434"/>
              <a:gd name="connsiteY0" fmla="*/ 625393 h 625393"/>
              <a:gd name="connsiteX1" fmla="*/ 115236 w 350434"/>
              <a:gd name="connsiteY1" fmla="*/ 479580 h 625393"/>
              <a:gd name="connsiteX2" fmla="*/ 182375 w 350434"/>
              <a:gd name="connsiteY2" fmla="*/ 370875 h 625393"/>
              <a:gd name="connsiteX3" fmla="*/ 230335 w 350434"/>
              <a:gd name="connsiteY3" fmla="*/ 276490 h 625393"/>
              <a:gd name="connsiteX4" fmla="*/ 297612 w 350434"/>
              <a:gd name="connsiteY4" fmla="*/ 134146 h 625393"/>
              <a:gd name="connsiteX5" fmla="*/ 308735 w 350434"/>
              <a:gd name="connsiteY5" fmla="*/ 99113 h 625393"/>
              <a:gd name="connsiteX6" fmla="*/ 350434 w 350434"/>
              <a:gd name="connsiteY6" fmla="*/ 0 h 625393"/>
              <a:gd name="connsiteX7" fmla="*/ 350434 w 350434"/>
              <a:gd name="connsiteY7" fmla="*/ 0 h 625393"/>
              <a:gd name="connsiteX0" fmla="*/ 0 w 350434"/>
              <a:gd name="connsiteY0" fmla="*/ 630257 h 630257"/>
              <a:gd name="connsiteX1" fmla="*/ 115236 w 350434"/>
              <a:gd name="connsiteY1" fmla="*/ 479580 h 630257"/>
              <a:gd name="connsiteX2" fmla="*/ 182375 w 350434"/>
              <a:gd name="connsiteY2" fmla="*/ 370875 h 630257"/>
              <a:gd name="connsiteX3" fmla="*/ 230335 w 350434"/>
              <a:gd name="connsiteY3" fmla="*/ 276490 h 630257"/>
              <a:gd name="connsiteX4" fmla="*/ 297612 w 350434"/>
              <a:gd name="connsiteY4" fmla="*/ 134146 h 630257"/>
              <a:gd name="connsiteX5" fmla="*/ 308735 w 350434"/>
              <a:gd name="connsiteY5" fmla="*/ 99113 h 630257"/>
              <a:gd name="connsiteX6" fmla="*/ 350434 w 350434"/>
              <a:gd name="connsiteY6" fmla="*/ 0 h 630257"/>
              <a:gd name="connsiteX7" fmla="*/ 350434 w 350434"/>
              <a:gd name="connsiteY7" fmla="*/ 0 h 63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434" h="630257">
                <a:moveTo>
                  <a:pt x="0" y="630257"/>
                </a:moveTo>
                <a:cubicBezTo>
                  <a:pt x="39166" y="588959"/>
                  <a:pt x="84840" y="522810"/>
                  <a:pt x="115236" y="479580"/>
                </a:cubicBezTo>
                <a:cubicBezTo>
                  <a:pt x="145632" y="436350"/>
                  <a:pt x="163192" y="404723"/>
                  <a:pt x="182375" y="370875"/>
                </a:cubicBezTo>
                <a:cubicBezTo>
                  <a:pt x="201558" y="337027"/>
                  <a:pt x="211129" y="315945"/>
                  <a:pt x="230335" y="276490"/>
                </a:cubicBezTo>
                <a:cubicBezTo>
                  <a:pt x="249541" y="237035"/>
                  <a:pt x="284545" y="163709"/>
                  <a:pt x="297612" y="134146"/>
                </a:cubicBezTo>
                <a:cubicBezTo>
                  <a:pt x="310679" y="104583"/>
                  <a:pt x="299931" y="121471"/>
                  <a:pt x="308735" y="99113"/>
                </a:cubicBezTo>
                <a:cubicBezTo>
                  <a:pt x="317539" y="76755"/>
                  <a:pt x="345105" y="16519"/>
                  <a:pt x="350434" y="0"/>
                </a:cubicBezTo>
                <a:lnTo>
                  <a:pt x="350434"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0" name="Freeform 49"/>
          <p:cNvSpPr/>
          <p:nvPr/>
        </p:nvSpPr>
        <p:spPr>
          <a:xfrm>
            <a:off x="4064503" y="2470398"/>
            <a:ext cx="548640" cy="144665"/>
          </a:xfrm>
          <a:custGeom>
            <a:avLst/>
            <a:gdLst>
              <a:gd name="connsiteX0" fmla="*/ 548640 w 548640"/>
              <a:gd name="connsiteY0" fmla="*/ 135439 h 135439"/>
              <a:gd name="connsiteX1" fmla="*/ 482138 w 548640"/>
              <a:gd name="connsiteY1" fmla="*/ 80021 h 135439"/>
              <a:gd name="connsiteX2" fmla="*/ 410094 w 548640"/>
              <a:gd name="connsiteY2" fmla="*/ 46770 h 135439"/>
              <a:gd name="connsiteX3" fmla="*/ 338050 w 548640"/>
              <a:gd name="connsiteY3" fmla="*/ 24603 h 135439"/>
              <a:gd name="connsiteX4" fmla="*/ 238298 w 548640"/>
              <a:gd name="connsiteY4" fmla="*/ 2436 h 135439"/>
              <a:gd name="connsiteX5" fmla="*/ 149629 w 548640"/>
              <a:gd name="connsiteY5" fmla="*/ 2436 h 135439"/>
              <a:gd name="connsiteX6" fmla="*/ 55418 w 548640"/>
              <a:gd name="connsiteY6" fmla="*/ 19061 h 135439"/>
              <a:gd name="connsiteX7" fmla="*/ 0 w 548640"/>
              <a:gd name="connsiteY7" fmla="*/ 46770 h 135439"/>
              <a:gd name="connsiteX8" fmla="*/ 0 w 548640"/>
              <a:gd name="connsiteY8" fmla="*/ 46770 h 135439"/>
              <a:gd name="connsiteX0" fmla="*/ 548640 w 548640"/>
              <a:gd name="connsiteY0" fmla="*/ 134752 h 134752"/>
              <a:gd name="connsiteX1" fmla="*/ 482138 w 548640"/>
              <a:gd name="connsiteY1" fmla="*/ 79334 h 134752"/>
              <a:gd name="connsiteX2" fmla="*/ 410094 w 548640"/>
              <a:gd name="connsiteY2" fmla="*/ 46083 h 134752"/>
              <a:gd name="connsiteX3" fmla="*/ 338050 w 548640"/>
              <a:gd name="connsiteY3" fmla="*/ 12832 h 134752"/>
              <a:gd name="connsiteX4" fmla="*/ 238298 w 548640"/>
              <a:gd name="connsiteY4" fmla="*/ 1749 h 134752"/>
              <a:gd name="connsiteX5" fmla="*/ 149629 w 548640"/>
              <a:gd name="connsiteY5" fmla="*/ 1749 h 134752"/>
              <a:gd name="connsiteX6" fmla="*/ 55418 w 548640"/>
              <a:gd name="connsiteY6" fmla="*/ 18374 h 134752"/>
              <a:gd name="connsiteX7" fmla="*/ 0 w 548640"/>
              <a:gd name="connsiteY7" fmla="*/ 46083 h 134752"/>
              <a:gd name="connsiteX8" fmla="*/ 0 w 548640"/>
              <a:gd name="connsiteY8" fmla="*/ 46083 h 134752"/>
              <a:gd name="connsiteX0" fmla="*/ 548640 w 548640"/>
              <a:gd name="connsiteY0" fmla="*/ 134752 h 134752"/>
              <a:gd name="connsiteX1" fmla="*/ 482138 w 548640"/>
              <a:gd name="connsiteY1" fmla="*/ 79334 h 134752"/>
              <a:gd name="connsiteX2" fmla="*/ 410094 w 548640"/>
              <a:gd name="connsiteY2" fmla="*/ 40541 h 134752"/>
              <a:gd name="connsiteX3" fmla="*/ 338050 w 548640"/>
              <a:gd name="connsiteY3" fmla="*/ 12832 h 134752"/>
              <a:gd name="connsiteX4" fmla="*/ 238298 w 548640"/>
              <a:gd name="connsiteY4" fmla="*/ 1749 h 134752"/>
              <a:gd name="connsiteX5" fmla="*/ 149629 w 548640"/>
              <a:gd name="connsiteY5" fmla="*/ 1749 h 134752"/>
              <a:gd name="connsiteX6" fmla="*/ 55418 w 548640"/>
              <a:gd name="connsiteY6" fmla="*/ 18374 h 134752"/>
              <a:gd name="connsiteX7" fmla="*/ 0 w 548640"/>
              <a:gd name="connsiteY7" fmla="*/ 46083 h 134752"/>
              <a:gd name="connsiteX8" fmla="*/ 0 w 548640"/>
              <a:gd name="connsiteY8" fmla="*/ 46083 h 134752"/>
              <a:gd name="connsiteX0" fmla="*/ 548640 w 548640"/>
              <a:gd name="connsiteY0" fmla="*/ 134752 h 134752"/>
              <a:gd name="connsiteX1" fmla="*/ 482138 w 548640"/>
              <a:gd name="connsiteY1" fmla="*/ 79334 h 134752"/>
              <a:gd name="connsiteX2" fmla="*/ 410094 w 548640"/>
              <a:gd name="connsiteY2" fmla="*/ 40541 h 134752"/>
              <a:gd name="connsiteX3" fmla="*/ 338050 w 548640"/>
              <a:gd name="connsiteY3" fmla="*/ 12832 h 134752"/>
              <a:gd name="connsiteX4" fmla="*/ 238298 w 548640"/>
              <a:gd name="connsiteY4" fmla="*/ 1749 h 134752"/>
              <a:gd name="connsiteX5" fmla="*/ 149629 w 548640"/>
              <a:gd name="connsiteY5" fmla="*/ 1749 h 134752"/>
              <a:gd name="connsiteX6" fmla="*/ 55418 w 548640"/>
              <a:gd name="connsiteY6" fmla="*/ 18374 h 134752"/>
              <a:gd name="connsiteX7" fmla="*/ 0 w 548640"/>
              <a:gd name="connsiteY7" fmla="*/ 46083 h 134752"/>
              <a:gd name="connsiteX8" fmla="*/ 0 w 548640"/>
              <a:gd name="connsiteY8" fmla="*/ 46083 h 134752"/>
              <a:gd name="connsiteX0" fmla="*/ 548640 w 548640"/>
              <a:gd name="connsiteY0" fmla="*/ 144350 h 144350"/>
              <a:gd name="connsiteX1" fmla="*/ 482138 w 548640"/>
              <a:gd name="connsiteY1" fmla="*/ 88932 h 144350"/>
              <a:gd name="connsiteX2" fmla="*/ 410094 w 548640"/>
              <a:gd name="connsiteY2" fmla="*/ 50139 h 144350"/>
              <a:gd name="connsiteX3" fmla="*/ 338050 w 548640"/>
              <a:gd name="connsiteY3" fmla="*/ 22430 h 144350"/>
              <a:gd name="connsiteX4" fmla="*/ 238298 w 548640"/>
              <a:gd name="connsiteY4" fmla="*/ 263 h 144350"/>
              <a:gd name="connsiteX5" fmla="*/ 149629 w 548640"/>
              <a:gd name="connsiteY5" fmla="*/ 11347 h 144350"/>
              <a:gd name="connsiteX6" fmla="*/ 55418 w 548640"/>
              <a:gd name="connsiteY6" fmla="*/ 27972 h 144350"/>
              <a:gd name="connsiteX7" fmla="*/ 0 w 548640"/>
              <a:gd name="connsiteY7" fmla="*/ 55681 h 144350"/>
              <a:gd name="connsiteX8" fmla="*/ 0 w 548640"/>
              <a:gd name="connsiteY8" fmla="*/ 55681 h 144350"/>
              <a:gd name="connsiteX0" fmla="*/ 548640 w 548640"/>
              <a:gd name="connsiteY0" fmla="*/ 145041 h 145041"/>
              <a:gd name="connsiteX1" fmla="*/ 482138 w 548640"/>
              <a:gd name="connsiteY1" fmla="*/ 89623 h 145041"/>
              <a:gd name="connsiteX2" fmla="*/ 410094 w 548640"/>
              <a:gd name="connsiteY2" fmla="*/ 50830 h 145041"/>
              <a:gd name="connsiteX3" fmla="*/ 338050 w 548640"/>
              <a:gd name="connsiteY3" fmla="*/ 23121 h 145041"/>
              <a:gd name="connsiteX4" fmla="*/ 238298 w 548640"/>
              <a:gd name="connsiteY4" fmla="*/ 954 h 145041"/>
              <a:gd name="connsiteX5" fmla="*/ 149629 w 548640"/>
              <a:gd name="connsiteY5" fmla="*/ 6496 h 145041"/>
              <a:gd name="connsiteX6" fmla="*/ 55418 w 548640"/>
              <a:gd name="connsiteY6" fmla="*/ 28663 h 145041"/>
              <a:gd name="connsiteX7" fmla="*/ 0 w 548640"/>
              <a:gd name="connsiteY7" fmla="*/ 56372 h 145041"/>
              <a:gd name="connsiteX8" fmla="*/ 0 w 548640"/>
              <a:gd name="connsiteY8" fmla="*/ 56372 h 145041"/>
              <a:gd name="connsiteX0" fmla="*/ 548640 w 548640"/>
              <a:gd name="connsiteY0" fmla="*/ 145041 h 145041"/>
              <a:gd name="connsiteX1" fmla="*/ 482138 w 548640"/>
              <a:gd name="connsiteY1" fmla="*/ 89623 h 145041"/>
              <a:gd name="connsiteX2" fmla="*/ 410094 w 548640"/>
              <a:gd name="connsiteY2" fmla="*/ 50830 h 145041"/>
              <a:gd name="connsiteX3" fmla="*/ 338050 w 548640"/>
              <a:gd name="connsiteY3" fmla="*/ 23121 h 145041"/>
              <a:gd name="connsiteX4" fmla="*/ 238298 w 548640"/>
              <a:gd name="connsiteY4" fmla="*/ 954 h 145041"/>
              <a:gd name="connsiteX5" fmla="*/ 149629 w 548640"/>
              <a:gd name="connsiteY5" fmla="*/ 6496 h 145041"/>
              <a:gd name="connsiteX6" fmla="*/ 55418 w 548640"/>
              <a:gd name="connsiteY6" fmla="*/ 28663 h 145041"/>
              <a:gd name="connsiteX7" fmla="*/ 0 w 548640"/>
              <a:gd name="connsiteY7" fmla="*/ 56372 h 145041"/>
              <a:gd name="connsiteX8" fmla="*/ 0 w 548640"/>
              <a:gd name="connsiteY8" fmla="*/ 56372 h 145041"/>
              <a:gd name="connsiteX0" fmla="*/ 548640 w 548640"/>
              <a:gd name="connsiteY0" fmla="*/ 144318 h 144318"/>
              <a:gd name="connsiteX1" fmla="*/ 482138 w 548640"/>
              <a:gd name="connsiteY1" fmla="*/ 88900 h 144318"/>
              <a:gd name="connsiteX2" fmla="*/ 410094 w 548640"/>
              <a:gd name="connsiteY2" fmla="*/ 50107 h 144318"/>
              <a:gd name="connsiteX3" fmla="*/ 338050 w 548640"/>
              <a:gd name="connsiteY3" fmla="*/ 11314 h 144318"/>
              <a:gd name="connsiteX4" fmla="*/ 238298 w 548640"/>
              <a:gd name="connsiteY4" fmla="*/ 231 h 144318"/>
              <a:gd name="connsiteX5" fmla="*/ 149629 w 548640"/>
              <a:gd name="connsiteY5" fmla="*/ 5773 h 144318"/>
              <a:gd name="connsiteX6" fmla="*/ 55418 w 548640"/>
              <a:gd name="connsiteY6" fmla="*/ 27940 h 144318"/>
              <a:gd name="connsiteX7" fmla="*/ 0 w 548640"/>
              <a:gd name="connsiteY7" fmla="*/ 55649 h 144318"/>
              <a:gd name="connsiteX8" fmla="*/ 0 w 548640"/>
              <a:gd name="connsiteY8" fmla="*/ 55649 h 144318"/>
              <a:gd name="connsiteX0" fmla="*/ 548640 w 548640"/>
              <a:gd name="connsiteY0" fmla="*/ 144318 h 144318"/>
              <a:gd name="connsiteX1" fmla="*/ 482138 w 548640"/>
              <a:gd name="connsiteY1" fmla="*/ 88900 h 144318"/>
              <a:gd name="connsiteX2" fmla="*/ 410094 w 548640"/>
              <a:gd name="connsiteY2" fmla="*/ 50107 h 144318"/>
              <a:gd name="connsiteX3" fmla="*/ 338050 w 548640"/>
              <a:gd name="connsiteY3" fmla="*/ 11314 h 144318"/>
              <a:gd name="connsiteX4" fmla="*/ 238298 w 548640"/>
              <a:gd name="connsiteY4" fmla="*/ 231 h 144318"/>
              <a:gd name="connsiteX5" fmla="*/ 149629 w 548640"/>
              <a:gd name="connsiteY5" fmla="*/ 5773 h 144318"/>
              <a:gd name="connsiteX6" fmla="*/ 55418 w 548640"/>
              <a:gd name="connsiteY6" fmla="*/ 27940 h 144318"/>
              <a:gd name="connsiteX7" fmla="*/ 0 w 548640"/>
              <a:gd name="connsiteY7" fmla="*/ 55649 h 144318"/>
              <a:gd name="connsiteX8" fmla="*/ 0 w 548640"/>
              <a:gd name="connsiteY8" fmla="*/ 55649 h 144318"/>
              <a:gd name="connsiteX0" fmla="*/ 548640 w 548640"/>
              <a:gd name="connsiteY0" fmla="*/ 144665 h 144665"/>
              <a:gd name="connsiteX1" fmla="*/ 482138 w 548640"/>
              <a:gd name="connsiteY1" fmla="*/ 89247 h 144665"/>
              <a:gd name="connsiteX2" fmla="*/ 410094 w 548640"/>
              <a:gd name="connsiteY2" fmla="*/ 50454 h 144665"/>
              <a:gd name="connsiteX3" fmla="*/ 338050 w 548640"/>
              <a:gd name="connsiteY3" fmla="*/ 17203 h 144665"/>
              <a:gd name="connsiteX4" fmla="*/ 238298 w 548640"/>
              <a:gd name="connsiteY4" fmla="*/ 578 h 144665"/>
              <a:gd name="connsiteX5" fmla="*/ 149629 w 548640"/>
              <a:gd name="connsiteY5" fmla="*/ 6120 h 144665"/>
              <a:gd name="connsiteX6" fmla="*/ 55418 w 548640"/>
              <a:gd name="connsiteY6" fmla="*/ 28287 h 144665"/>
              <a:gd name="connsiteX7" fmla="*/ 0 w 548640"/>
              <a:gd name="connsiteY7" fmla="*/ 55996 h 144665"/>
              <a:gd name="connsiteX8" fmla="*/ 0 w 548640"/>
              <a:gd name="connsiteY8" fmla="*/ 55996 h 144665"/>
              <a:gd name="connsiteX0" fmla="*/ 548640 w 548640"/>
              <a:gd name="connsiteY0" fmla="*/ 144665 h 144665"/>
              <a:gd name="connsiteX1" fmla="*/ 482138 w 548640"/>
              <a:gd name="connsiteY1" fmla="*/ 89247 h 144665"/>
              <a:gd name="connsiteX2" fmla="*/ 410094 w 548640"/>
              <a:gd name="connsiteY2" fmla="*/ 44913 h 144665"/>
              <a:gd name="connsiteX3" fmla="*/ 338050 w 548640"/>
              <a:gd name="connsiteY3" fmla="*/ 17203 h 144665"/>
              <a:gd name="connsiteX4" fmla="*/ 238298 w 548640"/>
              <a:gd name="connsiteY4" fmla="*/ 578 h 144665"/>
              <a:gd name="connsiteX5" fmla="*/ 149629 w 548640"/>
              <a:gd name="connsiteY5" fmla="*/ 6120 h 144665"/>
              <a:gd name="connsiteX6" fmla="*/ 55418 w 548640"/>
              <a:gd name="connsiteY6" fmla="*/ 28287 h 144665"/>
              <a:gd name="connsiteX7" fmla="*/ 0 w 548640"/>
              <a:gd name="connsiteY7" fmla="*/ 55996 h 144665"/>
              <a:gd name="connsiteX8" fmla="*/ 0 w 548640"/>
              <a:gd name="connsiteY8" fmla="*/ 55996 h 14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 h="144665">
                <a:moveTo>
                  <a:pt x="548640" y="144665"/>
                </a:moveTo>
                <a:cubicBezTo>
                  <a:pt x="526934" y="124345"/>
                  <a:pt x="505229" y="105872"/>
                  <a:pt x="482138" y="89247"/>
                </a:cubicBezTo>
                <a:cubicBezTo>
                  <a:pt x="459047" y="72622"/>
                  <a:pt x="434109" y="56920"/>
                  <a:pt x="410094" y="44913"/>
                </a:cubicBezTo>
                <a:cubicBezTo>
                  <a:pt x="386079" y="32906"/>
                  <a:pt x="366683" y="24592"/>
                  <a:pt x="338050" y="17203"/>
                </a:cubicBezTo>
                <a:cubicBezTo>
                  <a:pt x="309417" y="9814"/>
                  <a:pt x="269701" y="2425"/>
                  <a:pt x="238298" y="578"/>
                </a:cubicBezTo>
                <a:cubicBezTo>
                  <a:pt x="206895" y="-1269"/>
                  <a:pt x="180109" y="1502"/>
                  <a:pt x="149629" y="6120"/>
                </a:cubicBezTo>
                <a:cubicBezTo>
                  <a:pt x="119149" y="10738"/>
                  <a:pt x="80356" y="19974"/>
                  <a:pt x="55418" y="28287"/>
                </a:cubicBezTo>
                <a:cubicBezTo>
                  <a:pt x="30480" y="36600"/>
                  <a:pt x="0" y="55996"/>
                  <a:pt x="0" y="55996"/>
                </a:cubicBezTo>
                <a:lnTo>
                  <a:pt x="0" y="55996"/>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Freeform 50"/>
          <p:cNvSpPr/>
          <p:nvPr/>
        </p:nvSpPr>
        <p:spPr>
          <a:xfrm>
            <a:off x="3693200" y="2515312"/>
            <a:ext cx="393469" cy="803768"/>
          </a:xfrm>
          <a:custGeom>
            <a:avLst/>
            <a:gdLst>
              <a:gd name="connsiteX0" fmla="*/ 387928 w 387928"/>
              <a:gd name="connsiteY0" fmla="*/ 0 h 798021"/>
              <a:gd name="connsiteX1" fmla="*/ 304800 w 387928"/>
              <a:gd name="connsiteY1" fmla="*/ 33251 h 798021"/>
              <a:gd name="connsiteX2" fmla="*/ 243840 w 387928"/>
              <a:gd name="connsiteY2" fmla="*/ 83127 h 798021"/>
              <a:gd name="connsiteX3" fmla="*/ 160713 w 387928"/>
              <a:gd name="connsiteY3" fmla="*/ 171796 h 798021"/>
              <a:gd name="connsiteX4" fmla="*/ 94211 w 387928"/>
              <a:gd name="connsiteY4" fmla="*/ 271549 h 798021"/>
              <a:gd name="connsiteX5" fmla="*/ 27709 w 387928"/>
              <a:gd name="connsiteY5" fmla="*/ 432261 h 798021"/>
              <a:gd name="connsiteX6" fmla="*/ 11084 w 387928"/>
              <a:gd name="connsiteY6" fmla="*/ 570807 h 798021"/>
              <a:gd name="connsiteX7" fmla="*/ 0 w 387928"/>
              <a:gd name="connsiteY7" fmla="*/ 720436 h 798021"/>
              <a:gd name="connsiteX8" fmla="*/ 11084 w 387928"/>
              <a:gd name="connsiteY8" fmla="*/ 798021 h 798021"/>
              <a:gd name="connsiteX9" fmla="*/ 11084 w 387928"/>
              <a:gd name="connsiteY9" fmla="*/ 798021 h 798021"/>
              <a:gd name="connsiteX0" fmla="*/ 394952 w 394952"/>
              <a:gd name="connsiteY0" fmla="*/ 0 h 798021"/>
              <a:gd name="connsiteX1" fmla="*/ 311824 w 394952"/>
              <a:gd name="connsiteY1" fmla="*/ 33251 h 798021"/>
              <a:gd name="connsiteX2" fmla="*/ 250864 w 394952"/>
              <a:gd name="connsiteY2" fmla="*/ 83127 h 798021"/>
              <a:gd name="connsiteX3" fmla="*/ 167737 w 394952"/>
              <a:gd name="connsiteY3" fmla="*/ 171796 h 798021"/>
              <a:gd name="connsiteX4" fmla="*/ 101235 w 394952"/>
              <a:gd name="connsiteY4" fmla="*/ 271549 h 798021"/>
              <a:gd name="connsiteX5" fmla="*/ 34733 w 394952"/>
              <a:gd name="connsiteY5" fmla="*/ 432261 h 798021"/>
              <a:gd name="connsiteX6" fmla="*/ 1483 w 394952"/>
              <a:gd name="connsiteY6" fmla="*/ 570807 h 798021"/>
              <a:gd name="connsiteX7" fmla="*/ 7024 w 394952"/>
              <a:gd name="connsiteY7" fmla="*/ 720436 h 798021"/>
              <a:gd name="connsiteX8" fmla="*/ 18108 w 394952"/>
              <a:gd name="connsiteY8" fmla="*/ 798021 h 798021"/>
              <a:gd name="connsiteX9" fmla="*/ 18108 w 394952"/>
              <a:gd name="connsiteY9" fmla="*/ 798021 h 798021"/>
              <a:gd name="connsiteX0" fmla="*/ 390456 w 390456"/>
              <a:gd name="connsiteY0" fmla="*/ 0 h 798021"/>
              <a:gd name="connsiteX1" fmla="*/ 307328 w 390456"/>
              <a:gd name="connsiteY1" fmla="*/ 33251 h 798021"/>
              <a:gd name="connsiteX2" fmla="*/ 246368 w 390456"/>
              <a:gd name="connsiteY2" fmla="*/ 83127 h 798021"/>
              <a:gd name="connsiteX3" fmla="*/ 163241 w 390456"/>
              <a:gd name="connsiteY3" fmla="*/ 171796 h 798021"/>
              <a:gd name="connsiteX4" fmla="*/ 96739 w 390456"/>
              <a:gd name="connsiteY4" fmla="*/ 271549 h 798021"/>
              <a:gd name="connsiteX5" fmla="*/ 30237 w 390456"/>
              <a:gd name="connsiteY5" fmla="*/ 432261 h 798021"/>
              <a:gd name="connsiteX6" fmla="*/ 2528 w 390456"/>
              <a:gd name="connsiteY6" fmla="*/ 576349 h 798021"/>
              <a:gd name="connsiteX7" fmla="*/ 2528 w 390456"/>
              <a:gd name="connsiteY7" fmla="*/ 720436 h 798021"/>
              <a:gd name="connsiteX8" fmla="*/ 13612 w 390456"/>
              <a:gd name="connsiteY8" fmla="*/ 798021 h 798021"/>
              <a:gd name="connsiteX9" fmla="*/ 13612 w 390456"/>
              <a:gd name="connsiteY9" fmla="*/ 798021 h 798021"/>
              <a:gd name="connsiteX0" fmla="*/ 395998 w 395998"/>
              <a:gd name="connsiteY0" fmla="*/ 0 h 798021"/>
              <a:gd name="connsiteX1" fmla="*/ 307328 w 395998"/>
              <a:gd name="connsiteY1" fmla="*/ 33251 h 798021"/>
              <a:gd name="connsiteX2" fmla="*/ 246368 w 395998"/>
              <a:gd name="connsiteY2" fmla="*/ 83127 h 798021"/>
              <a:gd name="connsiteX3" fmla="*/ 163241 w 395998"/>
              <a:gd name="connsiteY3" fmla="*/ 171796 h 798021"/>
              <a:gd name="connsiteX4" fmla="*/ 96739 w 395998"/>
              <a:gd name="connsiteY4" fmla="*/ 271549 h 798021"/>
              <a:gd name="connsiteX5" fmla="*/ 30237 w 395998"/>
              <a:gd name="connsiteY5" fmla="*/ 432261 h 798021"/>
              <a:gd name="connsiteX6" fmla="*/ 2528 w 395998"/>
              <a:gd name="connsiteY6" fmla="*/ 576349 h 798021"/>
              <a:gd name="connsiteX7" fmla="*/ 2528 w 395998"/>
              <a:gd name="connsiteY7" fmla="*/ 720436 h 798021"/>
              <a:gd name="connsiteX8" fmla="*/ 13612 w 395998"/>
              <a:gd name="connsiteY8" fmla="*/ 798021 h 798021"/>
              <a:gd name="connsiteX9" fmla="*/ 13612 w 395998"/>
              <a:gd name="connsiteY9" fmla="*/ 798021 h 798021"/>
              <a:gd name="connsiteX0" fmla="*/ 384914 w 384914"/>
              <a:gd name="connsiteY0" fmla="*/ 0 h 798021"/>
              <a:gd name="connsiteX1" fmla="*/ 307328 w 384914"/>
              <a:gd name="connsiteY1" fmla="*/ 33251 h 798021"/>
              <a:gd name="connsiteX2" fmla="*/ 246368 w 384914"/>
              <a:gd name="connsiteY2" fmla="*/ 83127 h 798021"/>
              <a:gd name="connsiteX3" fmla="*/ 163241 w 384914"/>
              <a:gd name="connsiteY3" fmla="*/ 171796 h 798021"/>
              <a:gd name="connsiteX4" fmla="*/ 96739 w 384914"/>
              <a:gd name="connsiteY4" fmla="*/ 271549 h 798021"/>
              <a:gd name="connsiteX5" fmla="*/ 30237 w 384914"/>
              <a:gd name="connsiteY5" fmla="*/ 432261 h 798021"/>
              <a:gd name="connsiteX6" fmla="*/ 2528 w 384914"/>
              <a:gd name="connsiteY6" fmla="*/ 576349 h 798021"/>
              <a:gd name="connsiteX7" fmla="*/ 2528 w 384914"/>
              <a:gd name="connsiteY7" fmla="*/ 720436 h 798021"/>
              <a:gd name="connsiteX8" fmla="*/ 13612 w 384914"/>
              <a:gd name="connsiteY8" fmla="*/ 798021 h 798021"/>
              <a:gd name="connsiteX9" fmla="*/ 13612 w 384914"/>
              <a:gd name="connsiteY9" fmla="*/ 798021 h 798021"/>
              <a:gd name="connsiteX0" fmla="*/ 384914 w 384914"/>
              <a:gd name="connsiteY0" fmla="*/ 0 h 798021"/>
              <a:gd name="connsiteX1" fmla="*/ 307328 w 384914"/>
              <a:gd name="connsiteY1" fmla="*/ 33251 h 798021"/>
              <a:gd name="connsiteX2" fmla="*/ 246368 w 384914"/>
              <a:gd name="connsiteY2" fmla="*/ 83127 h 798021"/>
              <a:gd name="connsiteX3" fmla="*/ 163241 w 384914"/>
              <a:gd name="connsiteY3" fmla="*/ 171796 h 798021"/>
              <a:gd name="connsiteX4" fmla="*/ 96739 w 384914"/>
              <a:gd name="connsiteY4" fmla="*/ 271549 h 798021"/>
              <a:gd name="connsiteX5" fmla="*/ 30237 w 384914"/>
              <a:gd name="connsiteY5" fmla="*/ 432261 h 798021"/>
              <a:gd name="connsiteX6" fmla="*/ 2528 w 384914"/>
              <a:gd name="connsiteY6" fmla="*/ 576349 h 798021"/>
              <a:gd name="connsiteX7" fmla="*/ 2528 w 384914"/>
              <a:gd name="connsiteY7" fmla="*/ 720436 h 798021"/>
              <a:gd name="connsiteX8" fmla="*/ 13612 w 384914"/>
              <a:gd name="connsiteY8" fmla="*/ 798021 h 798021"/>
              <a:gd name="connsiteX9" fmla="*/ 13612 w 384914"/>
              <a:gd name="connsiteY9" fmla="*/ 798021 h 798021"/>
              <a:gd name="connsiteX0" fmla="*/ 384914 w 384914"/>
              <a:gd name="connsiteY0" fmla="*/ 0 h 798021"/>
              <a:gd name="connsiteX1" fmla="*/ 307328 w 384914"/>
              <a:gd name="connsiteY1" fmla="*/ 38793 h 798021"/>
              <a:gd name="connsiteX2" fmla="*/ 246368 w 384914"/>
              <a:gd name="connsiteY2" fmla="*/ 83127 h 798021"/>
              <a:gd name="connsiteX3" fmla="*/ 163241 w 384914"/>
              <a:gd name="connsiteY3" fmla="*/ 171796 h 798021"/>
              <a:gd name="connsiteX4" fmla="*/ 96739 w 384914"/>
              <a:gd name="connsiteY4" fmla="*/ 271549 h 798021"/>
              <a:gd name="connsiteX5" fmla="*/ 30237 w 384914"/>
              <a:gd name="connsiteY5" fmla="*/ 432261 h 798021"/>
              <a:gd name="connsiteX6" fmla="*/ 2528 w 384914"/>
              <a:gd name="connsiteY6" fmla="*/ 576349 h 798021"/>
              <a:gd name="connsiteX7" fmla="*/ 2528 w 384914"/>
              <a:gd name="connsiteY7" fmla="*/ 720436 h 798021"/>
              <a:gd name="connsiteX8" fmla="*/ 13612 w 384914"/>
              <a:gd name="connsiteY8" fmla="*/ 798021 h 798021"/>
              <a:gd name="connsiteX9" fmla="*/ 13612 w 384914"/>
              <a:gd name="connsiteY9" fmla="*/ 798021 h 798021"/>
              <a:gd name="connsiteX0" fmla="*/ 388620 w 388620"/>
              <a:gd name="connsiteY0" fmla="*/ 0 h 798021"/>
              <a:gd name="connsiteX1" fmla="*/ 311034 w 388620"/>
              <a:gd name="connsiteY1" fmla="*/ 38793 h 798021"/>
              <a:gd name="connsiteX2" fmla="*/ 250074 w 388620"/>
              <a:gd name="connsiteY2" fmla="*/ 83127 h 798021"/>
              <a:gd name="connsiteX3" fmla="*/ 166947 w 388620"/>
              <a:gd name="connsiteY3" fmla="*/ 171796 h 798021"/>
              <a:gd name="connsiteX4" fmla="*/ 100445 w 388620"/>
              <a:gd name="connsiteY4" fmla="*/ 271549 h 798021"/>
              <a:gd name="connsiteX5" fmla="*/ 33943 w 388620"/>
              <a:gd name="connsiteY5" fmla="*/ 432261 h 798021"/>
              <a:gd name="connsiteX6" fmla="*/ 6234 w 388620"/>
              <a:gd name="connsiteY6" fmla="*/ 576349 h 798021"/>
              <a:gd name="connsiteX7" fmla="*/ 692 w 388620"/>
              <a:gd name="connsiteY7" fmla="*/ 720436 h 798021"/>
              <a:gd name="connsiteX8" fmla="*/ 17318 w 388620"/>
              <a:gd name="connsiteY8" fmla="*/ 798021 h 798021"/>
              <a:gd name="connsiteX9" fmla="*/ 17318 w 388620"/>
              <a:gd name="connsiteY9" fmla="*/ 798021 h 798021"/>
              <a:gd name="connsiteX0" fmla="*/ 388620 w 388620"/>
              <a:gd name="connsiteY0" fmla="*/ 0 h 798021"/>
              <a:gd name="connsiteX1" fmla="*/ 311034 w 388620"/>
              <a:gd name="connsiteY1" fmla="*/ 38793 h 798021"/>
              <a:gd name="connsiteX2" fmla="*/ 250074 w 388620"/>
              <a:gd name="connsiteY2" fmla="*/ 83127 h 798021"/>
              <a:gd name="connsiteX3" fmla="*/ 166947 w 388620"/>
              <a:gd name="connsiteY3" fmla="*/ 171796 h 798021"/>
              <a:gd name="connsiteX4" fmla="*/ 100445 w 388620"/>
              <a:gd name="connsiteY4" fmla="*/ 271549 h 798021"/>
              <a:gd name="connsiteX5" fmla="*/ 33943 w 388620"/>
              <a:gd name="connsiteY5" fmla="*/ 432261 h 798021"/>
              <a:gd name="connsiteX6" fmla="*/ 6234 w 388620"/>
              <a:gd name="connsiteY6" fmla="*/ 576349 h 798021"/>
              <a:gd name="connsiteX7" fmla="*/ 692 w 388620"/>
              <a:gd name="connsiteY7" fmla="*/ 720436 h 798021"/>
              <a:gd name="connsiteX8" fmla="*/ 17318 w 388620"/>
              <a:gd name="connsiteY8" fmla="*/ 798021 h 798021"/>
              <a:gd name="connsiteX9" fmla="*/ 17318 w 388620"/>
              <a:gd name="connsiteY9" fmla="*/ 798021 h 798021"/>
              <a:gd name="connsiteX0" fmla="*/ 388620 w 388620"/>
              <a:gd name="connsiteY0" fmla="*/ 0 h 798021"/>
              <a:gd name="connsiteX1" fmla="*/ 311034 w 388620"/>
              <a:gd name="connsiteY1" fmla="*/ 38793 h 798021"/>
              <a:gd name="connsiteX2" fmla="*/ 250074 w 388620"/>
              <a:gd name="connsiteY2" fmla="*/ 83127 h 798021"/>
              <a:gd name="connsiteX3" fmla="*/ 166947 w 388620"/>
              <a:gd name="connsiteY3" fmla="*/ 171796 h 798021"/>
              <a:gd name="connsiteX4" fmla="*/ 100445 w 388620"/>
              <a:gd name="connsiteY4" fmla="*/ 271549 h 798021"/>
              <a:gd name="connsiteX5" fmla="*/ 33943 w 388620"/>
              <a:gd name="connsiteY5" fmla="*/ 432261 h 798021"/>
              <a:gd name="connsiteX6" fmla="*/ 6234 w 388620"/>
              <a:gd name="connsiteY6" fmla="*/ 576349 h 798021"/>
              <a:gd name="connsiteX7" fmla="*/ 692 w 388620"/>
              <a:gd name="connsiteY7" fmla="*/ 720436 h 798021"/>
              <a:gd name="connsiteX8" fmla="*/ 17318 w 388620"/>
              <a:gd name="connsiteY8" fmla="*/ 798021 h 798021"/>
              <a:gd name="connsiteX9" fmla="*/ 17318 w 388620"/>
              <a:gd name="connsiteY9" fmla="*/ 798021 h 798021"/>
              <a:gd name="connsiteX0" fmla="*/ 388620 w 388620"/>
              <a:gd name="connsiteY0" fmla="*/ 0 h 798021"/>
              <a:gd name="connsiteX1" fmla="*/ 311034 w 388620"/>
              <a:gd name="connsiteY1" fmla="*/ 38793 h 798021"/>
              <a:gd name="connsiteX2" fmla="*/ 250074 w 388620"/>
              <a:gd name="connsiteY2" fmla="*/ 83127 h 798021"/>
              <a:gd name="connsiteX3" fmla="*/ 166947 w 388620"/>
              <a:gd name="connsiteY3" fmla="*/ 171796 h 798021"/>
              <a:gd name="connsiteX4" fmla="*/ 100445 w 388620"/>
              <a:gd name="connsiteY4" fmla="*/ 271549 h 798021"/>
              <a:gd name="connsiteX5" fmla="*/ 33943 w 388620"/>
              <a:gd name="connsiteY5" fmla="*/ 432261 h 798021"/>
              <a:gd name="connsiteX6" fmla="*/ 6234 w 388620"/>
              <a:gd name="connsiteY6" fmla="*/ 576349 h 798021"/>
              <a:gd name="connsiteX7" fmla="*/ 692 w 388620"/>
              <a:gd name="connsiteY7" fmla="*/ 720436 h 798021"/>
              <a:gd name="connsiteX8" fmla="*/ 17318 w 388620"/>
              <a:gd name="connsiteY8" fmla="*/ 798021 h 798021"/>
              <a:gd name="connsiteX9" fmla="*/ 17318 w 388620"/>
              <a:gd name="connsiteY9" fmla="*/ 798021 h 798021"/>
              <a:gd name="connsiteX0" fmla="*/ 388620 w 388620"/>
              <a:gd name="connsiteY0" fmla="*/ 0 h 798021"/>
              <a:gd name="connsiteX1" fmla="*/ 311034 w 388620"/>
              <a:gd name="connsiteY1" fmla="*/ 38793 h 798021"/>
              <a:gd name="connsiteX2" fmla="*/ 250074 w 388620"/>
              <a:gd name="connsiteY2" fmla="*/ 83127 h 798021"/>
              <a:gd name="connsiteX3" fmla="*/ 166947 w 388620"/>
              <a:gd name="connsiteY3" fmla="*/ 171796 h 798021"/>
              <a:gd name="connsiteX4" fmla="*/ 100445 w 388620"/>
              <a:gd name="connsiteY4" fmla="*/ 271549 h 798021"/>
              <a:gd name="connsiteX5" fmla="*/ 33943 w 388620"/>
              <a:gd name="connsiteY5" fmla="*/ 432261 h 798021"/>
              <a:gd name="connsiteX6" fmla="*/ 6234 w 388620"/>
              <a:gd name="connsiteY6" fmla="*/ 576349 h 798021"/>
              <a:gd name="connsiteX7" fmla="*/ 692 w 388620"/>
              <a:gd name="connsiteY7" fmla="*/ 720436 h 798021"/>
              <a:gd name="connsiteX8" fmla="*/ 17318 w 388620"/>
              <a:gd name="connsiteY8" fmla="*/ 798021 h 798021"/>
              <a:gd name="connsiteX9" fmla="*/ 17318 w 388620"/>
              <a:gd name="connsiteY9" fmla="*/ 798021 h 798021"/>
              <a:gd name="connsiteX0" fmla="*/ 388620 w 388620"/>
              <a:gd name="connsiteY0" fmla="*/ 0 h 803768"/>
              <a:gd name="connsiteX1" fmla="*/ 311034 w 388620"/>
              <a:gd name="connsiteY1" fmla="*/ 38793 h 803768"/>
              <a:gd name="connsiteX2" fmla="*/ 250074 w 388620"/>
              <a:gd name="connsiteY2" fmla="*/ 83127 h 803768"/>
              <a:gd name="connsiteX3" fmla="*/ 166947 w 388620"/>
              <a:gd name="connsiteY3" fmla="*/ 171796 h 803768"/>
              <a:gd name="connsiteX4" fmla="*/ 100445 w 388620"/>
              <a:gd name="connsiteY4" fmla="*/ 271549 h 803768"/>
              <a:gd name="connsiteX5" fmla="*/ 33943 w 388620"/>
              <a:gd name="connsiteY5" fmla="*/ 432261 h 803768"/>
              <a:gd name="connsiteX6" fmla="*/ 6234 w 388620"/>
              <a:gd name="connsiteY6" fmla="*/ 576349 h 803768"/>
              <a:gd name="connsiteX7" fmla="*/ 692 w 388620"/>
              <a:gd name="connsiteY7" fmla="*/ 720436 h 803768"/>
              <a:gd name="connsiteX8" fmla="*/ 17318 w 388620"/>
              <a:gd name="connsiteY8" fmla="*/ 798021 h 803768"/>
              <a:gd name="connsiteX9" fmla="*/ 11776 w 388620"/>
              <a:gd name="connsiteY9" fmla="*/ 798021 h 803768"/>
              <a:gd name="connsiteX0" fmla="*/ 393469 w 393469"/>
              <a:gd name="connsiteY0" fmla="*/ 0 h 803768"/>
              <a:gd name="connsiteX1" fmla="*/ 315883 w 393469"/>
              <a:gd name="connsiteY1" fmla="*/ 38793 h 803768"/>
              <a:gd name="connsiteX2" fmla="*/ 254923 w 393469"/>
              <a:gd name="connsiteY2" fmla="*/ 83127 h 803768"/>
              <a:gd name="connsiteX3" fmla="*/ 171796 w 393469"/>
              <a:gd name="connsiteY3" fmla="*/ 171796 h 803768"/>
              <a:gd name="connsiteX4" fmla="*/ 105294 w 393469"/>
              <a:gd name="connsiteY4" fmla="*/ 271549 h 803768"/>
              <a:gd name="connsiteX5" fmla="*/ 38792 w 393469"/>
              <a:gd name="connsiteY5" fmla="*/ 432261 h 803768"/>
              <a:gd name="connsiteX6" fmla="*/ 11083 w 393469"/>
              <a:gd name="connsiteY6" fmla="*/ 576349 h 803768"/>
              <a:gd name="connsiteX7" fmla="*/ 5541 w 393469"/>
              <a:gd name="connsiteY7" fmla="*/ 720436 h 803768"/>
              <a:gd name="connsiteX8" fmla="*/ 22167 w 393469"/>
              <a:gd name="connsiteY8" fmla="*/ 798021 h 803768"/>
              <a:gd name="connsiteX9" fmla="*/ 0 w 393469"/>
              <a:gd name="connsiteY9" fmla="*/ 798021 h 80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469" h="803768">
                <a:moveTo>
                  <a:pt x="393469" y="0"/>
                </a:moveTo>
                <a:cubicBezTo>
                  <a:pt x="363912" y="9698"/>
                  <a:pt x="338974" y="24938"/>
                  <a:pt x="315883" y="38793"/>
                </a:cubicBezTo>
                <a:cubicBezTo>
                  <a:pt x="292792" y="52648"/>
                  <a:pt x="278937" y="60960"/>
                  <a:pt x="254923" y="83127"/>
                </a:cubicBezTo>
                <a:cubicBezTo>
                  <a:pt x="230909" y="105294"/>
                  <a:pt x="196734" y="140392"/>
                  <a:pt x="171796" y="171796"/>
                </a:cubicBezTo>
                <a:cubicBezTo>
                  <a:pt x="146858" y="203200"/>
                  <a:pt x="127461" y="228138"/>
                  <a:pt x="105294" y="271549"/>
                </a:cubicBezTo>
                <a:cubicBezTo>
                  <a:pt x="83127" y="314960"/>
                  <a:pt x="54494" y="381461"/>
                  <a:pt x="38792" y="432261"/>
                </a:cubicBezTo>
                <a:cubicBezTo>
                  <a:pt x="23090" y="483061"/>
                  <a:pt x="16625" y="528320"/>
                  <a:pt x="11083" y="576349"/>
                </a:cubicBezTo>
                <a:cubicBezTo>
                  <a:pt x="5541" y="624378"/>
                  <a:pt x="3694" y="683491"/>
                  <a:pt x="5541" y="720436"/>
                </a:cubicBezTo>
                <a:cubicBezTo>
                  <a:pt x="7388" y="757381"/>
                  <a:pt x="23091" y="785090"/>
                  <a:pt x="22167" y="798021"/>
                </a:cubicBezTo>
                <a:cubicBezTo>
                  <a:pt x="21244" y="810952"/>
                  <a:pt x="1847" y="798021"/>
                  <a:pt x="0" y="798021"/>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Freeform 51"/>
          <p:cNvSpPr/>
          <p:nvPr/>
        </p:nvSpPr>
        <p:spPr>
          <a:xfrm>
            <a:off x="3698743" y="3280081"/>
            <a:ext cx="648392" cy="581938"/>
          </a:xfrm>
          <a:custGeom>
            <a:avLst/>
            <a:gdLst>
              <a:gd name="connsiteX0" fmla="*/ 0 w 642851"/>
              <a:gd name="connsiteY0" fmla="*/ 0 h 564648"/>
              <a:gd name="connsiteX1" fmla="*/ 49877 w 642851"/>
              <a:gd name="connsiteY1" fmla="*/ 166254 h 564648"/>
              <a:gd name="connsiteX2" fmla="*/ 121920 w 642851"/>
              <a:gd name="connsiteY2" fmla="*/ 304800 h 564648"/>
              <a:gd name="connsiteX3" fmla="*/ 210589 w 642851"/>
              <a:gd name="connsiteY3" fmla="*/ 404553 h 564648"/>
              <a:gd name="connsiteX4" fmla="*/ 277091 w 642851"/>
              <a:gd name="connsiteY4" fmla="*/ 459971 h 564648"/>
              <a:gd name="connsiteX5" fmla="*/ 354677 w 642851"/>
              <a:gd name="connsiteY5" fmla="*/ 493222 h 564648"/>
              <a:gd name="connsiteX6" fmla="*/ 498764 w 642851"/>
              <a:gd name="connsiteY6" fmla="*/ 559723 h 564648"/>
              <a:gd name="connsiteX7" fmla="*/ 642851 w 642851"/>
              <a:gd name="connsiteY7" fmla="*/ 559723 h 564648"/>
              <a:gd name="connsiteX8" fmla="*/ 642851 w 642851"/>
              <a:gd name="connsiteY8" fmla="*/ 559723 h 564648"/>
              <a:gd name="connsiteX0" fmla="*/ 0 w 648392"/>
              <a:gd name="connsiteY0" fmla="*/ 0 h 586815"/>
              <a:gd name="connsiteX1" fmla="*/ 55418 w 648392"/>
              <a:gd name="connsiteY1" fmla="*/ 188421 h 586815"/>
              <a:gd name="connsiteX2" fmla="*/ 127461 w 648392"/>
              <a:gd name="connsiteY2" fmla="*/ 326967 h 586815"/>
              <a:gd name="connsiteX3" fmla="*/ 216130 w 648392"/>
              <a:gd name="connsiteY3" fmla="*/ 426720 h 586815"/>
              <a:gd name="connsiteX4" fmla="*/ 282632 w 648392"/>
              <a:gd name="connsiteY4" fmla="*/ 482138 h 586815"/>
              <a:gd name="connsiteX5" fmla="*/ 360218 w 648392"/>
              <a:gd name="connsiteY5" fmla="*/ 515389 h 586815"/>
              <a:gd name="connsiteX6" fmla="*/ 504305 w 648392"/>
              <a:gd name="connsiteY6" fmla="*/ 581890 h 586815"/>
              <a:gd name="connsiteX7" fmla="*/ 648392 w 648392"/>
              <a:gd name="connsiteY7" fmla="*/ 581890 h 586815"/>
              <a:gd name="connsiteX8" fmla="*/ 648392 w 648392"/>
              <a:gd name="connsiteY8" fmla="*/ 581890 h 586815"/>
              <a:gd name="connsiteX0" fmla="*/ 0 w 648392"/>
              <a:gd name="connsiteY0" fmla="*/ 0 h 586815"/>
              <a:gd name="connsiteX1" fmla="*/ 55418 w 648392"/>
              <a:gd name="connsiteY1" fmla="*/ 188421 h 586815"/>
              <a:gd name="connsiteX2" fmla="*/ 127461 w 648392"/>
              <a:gd name="connsiteY2" fmla="*/ 326967 h 586815"/>
              <a:gd name="connsiteX3" fmla="*/ 216130 w 648392"/>
              <a:gd name="connsiteY3" fmla="*/ 437803 h 586815"/>
              <a:gd name="connsiteX4" fmla="*/ 282632 w 648392"/>
              <a:gd name="connsiteY4" fmla="*/ 482138 h 586815"/>
              <a:gd name="connsiteX5" fmla="*/ 360218 w 648392"/>
              <a:gd name="connsiteY5" fmla="*/ 515389 h 586815"/>
              <a:gd name="connsiteX6" fmla="*/ 504305 w 648392"/>
              <a:gd name="connsiteY6" fmla="*/ 581890 h 586815"/>
              <a:gd name="connsiteX7" fmla="*/ 648392 w 648392"/>
              <a:gd name="connsiteY7" fmla="*/ 581890 h 586815"/>
              <a:gd name="connsiteX8" fmla="*/ 648392 w 648392"/>
              <a:gd name="connsiteY8" fmla="*/ 581890 h 586815"/>
              <a:gd name="connsiteX0" fmla="*/ 0 w 648392"/>
              <a:gd name="connsiteY0" fmla="*/ 0 h 586405"/>
              <a:gd name="connsiteX1" fmla="*/ 55418 w 648392"/>
              <a:gd name="connsiteY1" fmla="*/ 188421 h 586405"/>
              <a:gd name="connsiteX2" fmla="*/ 127461 w 648392"/>
              <a:gd name="connsiteY2" fmla="*/ 326967 h 586405"/>
              <a:gd name="connsiteX3" fmla="*/ 216130 w 648392"/>
              <a:gd name="connsiteY3" fmla="*/ 437803 h 586405"/>
              <a:gd name="connsiteX4" fmla="*/ 282632 w 648392"/>
              <a:gd name="connsiteY4" fmla="*/ 482138 h 586405"/>
              <a:gd name="connsiteX5" fmla="*/ 360218 w 648392"/>
              <a:gd name="connsiteY5" fmla="*/ 520930 h 586405"/>
              <a:gd name="connsiteX6" fmla="*/ 504305 w 648392"/>
              <a:gd name="connsiteY6" fmla="*/ 581890 h 586405"/>
              <a:gd name="connsiteX7" fmla="*/ 648392 w 648392"/>
              <a:gd name="connsiteY7" fmla="*/ 581890 h 586405"/>
              <a:gd name="connsiteX8" fmla="*/ 648392 w 648392"/>
              <a:gd name="connsiteY8" fmla="*/ 581890 h 586405"/>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2138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2138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93221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2138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2138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2138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7680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1938"/>
              <a:gd name="connsiteX1" fmla="*/ 55418 w 648392"/>
              <a:gd name="connsiteY1" fmla="*/ 188421 h 581938"/>
              <a:gd name="connsiteX2" fmla="*/ 127461 w 648392"/>
              <a:gd name="connsiteY2" fmla="*/ 326967 h 581938"/>
              <a:gd name="connsiteX3" fmla="*/ 216130 w 648392"/>
              <a:gd name="connsiteY3" fmla="*/ 437803 h 581938"/>
              <a:gd name="connsiteX4" fmla="*/ 282632 w 648392"/>
              <a:gd name="connsiteY4" fmla="*/ 487680 h 581938"/>
              <a:gd name="connsiteX5" fmla="*/ 360218 w 648392"/>
              <a:gd name="connsiteY5" fmla="*/ 532014 h 581938"/>
              <a:gd name="connsiteX6" fmla="*/ 504305 w 648392"/>
              <a:gd name="connsiteY6" fmla="*/ 576348 h 581938"/>
              <a:gd name="connsiteX7" fmla="*/ 648392 w 648392"/>
              <a:gd name="connsiteY7" fmla="*/ 581890 h 581938"/>
              <a:gd name="connsiteX8" fmla="*/ 648392 w 648392"/>
              <a:gd name="connsiteY8" fmla="*/ 581890 h 581938"/>
              <a:gd name="connsiteX0" fmla="*/ 0 w 648392"/>
              <a:gd name="connsiteY0" fmla="*/ 0 h 581938"/>
              <a:gd name="connsiteX1" fmla="*/ 49876 w 648392"/>
              <a:gd name="connsiteY1" fmla="*/ 188421 h 581938"/>
              <a:gd name="connsiteX2" fmla="*/ 127461 w 648392"/>
              <a:gd name="connsiteY2" fmla="*/ 326967 h 581938"/>
              <a:gd name="connsiteX3" fmla="*/ 216130 w 648392"/>
              <a:gd name="connsiteY3" fmla="*/ 437803 h 581938"/>
              <a:gd name="connsiteX4" fmla="*/ 282632 w 648392"/>
              <a:gd name="connsiteY4" fmla="*/ 487680 h 581938"/>
              <a:gd name="connsiteX5" fmla="*/ 360218 w 648392"/>
              <a:gd name="connsiteY5" fmla="*/ 532014 h 581938"/>
              <a:gd name="connsiteX6" fmla="*/ 504305 w 648392"/>
              <a:gd name="connsiteY6" fmla="*/ 576348 h 581938"/>
              <a:gd name="connsiteX7" fmla="*/ 648392 w 648392"/>
              <a:gd name="connsiteY7" fmla="*/ 581890 h 581938"/>
              <a:gd name="connsiteX8" fmla="*/ 648392 w 648392"/>
              <a:gd name="connsiteY8" fmla="*/ 581890 h 581938"/>
              <a:gd name="connsiteX0" fmla="*/ 0 w 648392"/>
              <a:gd name="connsiteY0" fmla="*/ 0 h 581938"/>
              <a:gd name="connsiteX1" fmla="*/ 49876 w 648392"/>
              <a:gd name="connsiteY1" fmla="*/ 188421 h 581938"/>
              <a:gd name="connsiteX2" fmla="*/ 127461 w 648392"/>
              <a:gd name="connsiteY2" fmla="*/ 338050 h 581938"/>
              <a:gd name="connsiteX3" fmla="*/ 216130 w 648392"/>
              <a:gd name="connsiteY3" fmla="*/ 437803 h 581938"/>
              <a:gd name="connsiteX4" fmla="*/ 282632 w 648392"/>
              <a:gd name="connsiteY4" fmla="*/ 487680 h 581938"/>
              <a:gd name="connsiteX5" fmla="*/ 360218 w 648392"/>
              <a:gd name="connsiteY5" fmla="*/ 532014 h 581938"/>
              <a:gd name="connsiteX6" fmla="*/ 504305 w 648392"/>
              <a:gd name="connsiteY6" fmla="*/ 576348 h 581938"/>
              <a:gd name="connsiteX7" fmla="*/ 648392 w 648392"/>
              <a:gd name="connsiteY7" fmla="*/ 581890 h 581938"/>
              <a:gd name="connsiteX8" fmla="*/ 648392 w 648392"/>
              <a:gd name="connsiteY8" fmla="*/ 581890 h 58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392" h="581938">
                <a:moveTo>
                  <a:pt x="0" y="0"/>
                </a:moveTo>
                <a:cubicBezTo>
                  <a:pt x="14778" y="57727"/>
                  <a:pt x="28632" y="132079"/>
                  <a:pt x="49876" y="188421"/>
                </a:cubicBezTo>
                <a:cubicBezTo>
                  <a:pt x="71120" y="244763"/>
                  <a:pt x="99752" y="296486"/>
                  <a:pt x="127461" y="338050"/>
                </a:cubicBezTo>
                <a:cubicBezTo>
                  <a:pt x="155170" y="379614"/>
                  <a:pt x="190268" y="412865"/>
                  <a:pt x="216130" y="437803"/>
                </a:cubicBezTo>
                <a:cubicBezTo>
                  <a:pt x="241992" y="462741"/>
                  <a:pt x="258617" y="471978"/>
                  <a:pt x="282632" y="487680"/>
                </a:cubicBezTo>
                <a:cubicBezTo>
                  <a:pt x="306647" y="503382"/>
                  <a:pt x="323273" y="517236"/>
                  <a:pt x="360218" y="532014"/>
                </a:cubicBezTo>
                <a:cubicBezTo>
                  <a:pt x="397164" y="546792"/>
                  <a:pt x="456276" y="568035"/>
                  <a:pt x="504305" y="576348"/>
                </a:cubicBezTo>
                <a:cubicBezTo>
                  <a:pt x="552334" y="584661"/>
                  <a:pt x="624378" y="580966"/>
                  <a:pt x="648392" y="581890"/>
                </a:cubicBezTo>
                <a:lnTo>
                  <a:pt x="648392" y="58189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Freeform 54"/>
          <p:cNvSpPr/>
          <p:nvPr/>
        </p:nvSpPr>
        <p:spPr>
          <a:xfrm>
            <a:off x="4308342" y="3212342"/>
            <a:ext cx="543304" cy="655172"/>
          </a:xfrm>
          <a:custGeom>
            <a:avLst/>
            <a:gdLst>
              <a:gd name="connsiteX0" fmla="*/ 0 w 510053"/>
              <a:gd name="connsiteY0" fmla="*/ 655172 h 655172"/>
              <a:gd name="connsiteX1" fmla="*/ 60960 w 510053"/>
              <a:gd name="connsiteY1" fmla="*/ 638547 h 655172"/>
              <a:gd name="connsiteX2" fmla="*/ 155171 w 510053"/>
              <a:gd name="connsiteY2" fmla="*/ 594212 h 655172"/>
              <a:gd name="connsiteX3" fmla="*/ 254924 w 510053"/>
              <a:gd name="connsiteY3" fmla="*/ 538794 h 655172"/>
              <a:gd name="connsiteX4" fmla="*/ 376844 w 510053"/>
              <a:gd name="connsiteY4" fmla="*/ 405790 h 655172"/>
              <a:gd name="connsiteX5" fmla="*/ 465513 w 510053"/>
              <a:gd name="connsiteY5" fmla="*/ 228452 h 655172"/>
              <a:gd name="connsiteX6" fmla="*/ 504306 w 510053"/>
              <a:gd name="connsiteY6" fmla="*/ 28947 h 655172"/>
              <a:gd name="connsiteX7" fmla="*/ 509848 w 510053"/>
              <a:gd name="connsiteY7" fmla="*/ 1238 h 655172"/>
              <a:gd name="connsiteX8" fmla="*/ 509848 w 510053"/>
              <a:gd name="connsiteY8" fmla="*/ 1238 h 655172"/>
              <a:gd name="connsiteX0" fmla="*/ 0 w 521136"/>
              <a:gd name="connsiteY0" fmla="*/ 655172 h 655172"/>
              <a:gd name="connsiteX1" fmla="*/ 72043 w 521136"/>
              <a:gd name="connsiteY1" fmla="*/ 638547 h 655172"/>
              <a:gd name="connsiteX2" fmla="*/ 166254 w 521136"/>
              <a:gd name="connsiteY2" fmla="*/ 594212 h 655172"/>
              <a:gd name="connsiteX3" fmla="*/ 266007 w 521136"/>
              <a:gd name="connsiteY3" fmla="*/ 538794 h 655172"/>
              <a:gd name="connsiteX4" fmla="*/ 387927 w 521136"/>
              <a:gd name="connsiteY4" fmla="*/ 405790 h 655172"/>
              <a:gd name="connsiteX5" fmla="*/ 476596 w 521136"/>
              <a:gd name="connsiteY5" fmla="*/ 228452 h 655172"/>
              <a:gd name="connsiteX6" fmla="*/ 515389 w 521136"/>
              <a:gd name="connsiteY6" fmla="*/ 28947 h 655172"/>
              <a:gd name="connsiteX7" fmla="*/ 520931 w 521136"/>
              <a:gd name="connsiteY7" fmla="*/ 1238 h 655172"/>
              <a:gd name="connsiteX8" fmla="*/ 520931 w 521136"/>
              <a:gd name="connsiteY8" fmla="*/ 1238 h 655172"/>
              <a:gd name="connsiteX0" fmla="*/ 0 w 543304"/>
              <a:gd name="connsiteY0" fmla="*/ 655172 h 655172"/>
              <a:gd name="connsiteX1" fmla="*/ 94211 w 543304"/>
              <a:gd name="connsiteY1" fmla="*/ 638547 h 655172"/>
              <a:gd name="connsiteX2" fmla="*/ 188422 w 543304"/>
              <a:gd name="connsiteY2" fmla="*/ 594212 h 655172"/>
              <a:gd name="connsiteX3" fmla="*/ 288175 w 543304"/>
              <a:gd name="connsiteY3" fmla="*/ 538794 h 655172"/>
              <a:gd name="connsiteX4" fmla="*/ 410095 w 543304"/>
              <a:gd name="connsiteY4" fmla="*/ 405790 h 655172"/>
              <a:gd name="connsiteX5" fmla="*/ 498764 w 543304"/>
              <a:gd name="connsiteY5" fmla="*/ 228452 h 655172"/>
              <a:gd name="connsiteX6" fmla="*/ 537557 w 543304"/>
              <a:gd name="connsiteY6" fmla="*/ 28947 h 655172"/>
              <a:gd name="connsiteX7" fmla="*/ 543099 w 543304"/>
              <a:gd name="connsiteY7" fmla="*/ 1238 h 655172"/>
              <a:gd name="connsiteX8" fmla="*/ 543099 w 543304"/>
              <a:gd name="connsiteY8" fmla="*/ 1238 h 655172"/>
              <a:gd name="connsiteX0" fmla="*/ 0 w 543304"/>
              <a:gd name="connsiteY0" fmla="*/ 655172 h 655172"/>
              <a:gd name="connsiteX1" fmla="*/ 94211 w 543304"/>
              <a:gd name="connsiteY1" fmla="*/ 638547 h 655172"/>
              <a:gd name="connsiteX2" fmla="*/ 188422 w 543304"/>
              <a:gd name="connsiteY2" fmla="*/ 605296 h 655172"/>
              <a:gd name="connsiteX3" fmla="*/ 288175 w 543304"/>
              <a:gd name="connsiteY3" fmla="*/ 538794 h 655172"/>
              <a:gd name="connsiteX4" fmla="*/ 410095 w 543304"/>
              <a:gd name="connsiteY4" fmla="*/ 405790 h 655172"/>
              <a:gd name="connsiteX5" fmla="*/ 498764 w 543304"/>
              <a:gd name="connsiteY5" fmla="*/ 228452 h 655172"/>
              <a:gd name="connsiteX6" fmla="*/ 537557 w 543304"/>
              <a:gd name="connsiteY6" fmla="*/ 28947 h 655172"/>
              <a:gd name="connsiteX7" fmla="*/ 543099 w 543304"/>
              <a:gd name="connsiteY7" fmla="*/ 1238 h 655172"/>
              <a:gd name="connsiteX8" fmla="*/ 543099 w 543304"/>
              <a:gd name="connsiteY8" fmla="*/ 1238 h 655172"/>
              <a:gd name="connsiteX0" fmla="*/ 0 w 543304"/>
              <a:gd name="connsiteY0" fmla="*/ 655172 h 655172"/>
              <a:gd name="connsiteX1" fmla="*/ 94211 w 543304"/>
              <a:gd name="connsiteY1" fmla="*/ 638547 h 655172"/>
              <a:gd name="connsiteX2" fmla="*/ 188422 w 543304"/>
              <a:gd name="connsiteY2" fmla="*/ 605296 h 655172"/>
              <a:gd name="connsiteX3" fmla="*/ 288175 w 543304"/>
              <a:gd name="connsiteY3" fmla="*/ 538794 h 655172"/>
              <a:gd name="connsiteX4" fmla="*/ 410095 w 543304"/>
              <a:gd name="connsiteY4" fmla="*/ 405790 h 655172"/>
              <a:gd name="connsiteX5" fmla="*/ 498764 w 543304"/>
              <a:gd name="connsiteY5" fmla="*/ 228452 h 655172"/>
              <a:gd name="connsiteX6" fmla="*/ 537557 w 543304"/>
              <a:gd name="connsiteY6" fmla="*/ 28947 h 655172"/>
              <a:gd name="connsiteX7" fmla="*/ 543099 w 543304"/>
              <a:gd name="connsiteY7" fmla="*/ 1238 h 655172"/>
              <a:gd name="connsiteX8" fmla="*/ 543099 w 543304"/>
              <a:gd name="connsiteY8" fmla="*/ 1238 h 655172"/>
              <a:gd name="connsiteX0" fmla="*/ 0 w 543304"/>
              <a:gd name="connsiteY0" fmla="*/ 655172 h 655172"/>
              <a:gd name="connsiteX1" fmla="*/ 94211 w 543304"/>
              <a:gd name="connsiteY1" fmla="*/ 638547 h 655172"/>
              <a:gd name="connsiteX2" fmla="*/ 188422 w 543304"/>
              <a:gd name="connsiteY2" fmla="*/ 605296 h 655172"/>
              <a:gd name="connsiteX3" fmla="*/ 288175 w 543304"/>
              <a:gd name="connsiteY3" fmla="*/ 538794 h 655172"/>
              <a:gd name="connsiteX4" fmla="*/ 410095 w 543304"/>
              <a:gd name="connsiteY4" fmla="*/ 405790 h 655172"/>
              <a:gd name="connsiteX5" fmla="*/ 498764 w 543304"/>
              <a:gd name="connsiteY5" fmla="*/ 228452 h 655172"/>
              <a:gd name="connsiteX6" fmla="*/ 537557 w 543304"/>
              <a:gd name="connsiteY6" fmla="*/ 28947 h 655172"/>
              <a:gd name="connsiteX7" fmla="*/ 543099 w 543304"/>
              <a:gd name="connsiteY7" fmla="*/ 1238 h 655172"/>
              <a:gd name="connsiteX8" fmla="*/ 543099 w 543304"/>
              <a:gd name="connsiteY8" fmla="*/ 1238 h 6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304" h="655172">
                <a:moveTo>
                  <a:pt x="0" y="655172"/>
                </a:moveTo>
                <a:cubicBezTo>
                  <a:pt x="17549" y="651939"/>
                  <a:pt x="62807" y="646860"/>
                  <a:pt x="94211" y="638547"/>
                </a:cubicBezTo>
                <a:cubicBezTo>
                  <a:pt x="125615" y="630234"/>
                  <a:pt x="156095" y="621922"/>
                  <a:pt x="188422" y="605296"/>
                </a:cubicBezTo>
                <a:cubicBezTo>
                  <a:pt x="220749" y="588671"/>
                  <a:pt x="251229" y="566503"/>
                  <a:pt x="288175" y="538794"/>
                </a:cubicBezTo>
                <a:cubicBezTo>
                  <a:pt x="325121" y="511085"/>
                  <a:pt x="374997" y="457514"/>
                  <a:pt x="410095" y="405790"/>
                </a:cubicBezTo>
                <a:cubicBezTo>
                  <a:pt x="445193" y="354066"/>
                  <a:pt x="477520" y="291259"/>
                  <a:pt x="498764" y="228452"/>
                </a:cubicBezTo>
                <a:cubicBezTo>
                  <a:pt x="520008" y="165645"/>
                  <a:pt x="530168" y="66816"/>
                  <a:pt x="537557" y="28947"/>
                </a:cubicBezTo>
                <a:cubicBezTo>
                  <a:pt x="544946" y="-8922"/>
                  <a:pt x="543099" y="1238"/>
                  <a:pt x="543099" y="1238"/>
                </a:cubicBezTo>
                <a:lnTo>
                  <a:pt x="543099" y="1238"/>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Freeform 55"/>
          <p:cNvSpPr/>
          <p:nvPr/>
        </p:nvSpPr>
        <p:spPr>
          <a:xfrm>
            <a:off x="4552181" y="2565186"/>
            <a:ext cx="299257" cy="665018"/>
          </a:xfrm>
          <a:custGeom>
            <a:avLst/>
            <a:gdLst>
              <a:gd name="connsiteX0" fmla="*/ 188422 w 188422"/>
              <a:gd name="connsiteY0" fmla="*/ 554182 h 554182"/>
              <a:gd name="connsiteX1" fmla="*/ 177338 w 188422"/>
              <a:gd name="connsiteY1" fmla="*/ 415637 h 554182"/>
              <a:gd name="connsiteX2" fmla="*/ 144087 w 188422"/>
              <a:gd name="connsiteY2" fmla="*/ 249382 h 554182"/>
              <a:gd name="connsiteX3" fmla="*/ 49876 w 188422"/>
              <a:gd name="connsiteY3" fmla="*/ 66502 h 554182"/>
              <a:gd name="connsiteX4" fmla="*/ 0 w 188422"/>
              <a:gd name="connsiteY4" fmla="*/ 0 h 554182"/>
              <a:gd name="connsiteX5" fmla="*/ 0 w 188422"/>
              <a:gd name="connsiteY5" fmla="*/ 0 h 554182"/>
              <a:gd name="connsiteX0" fmla="*/ 210589 w 210589"/>
              <a:gd name="connsiteY0" fmla="*/ 576349 h 576349"/>
              <a:gd name="connsiteX1" fmla="*/ 199505 w 210589"/>
              <a:gd name="connsiteY1" fmla="*/ 437804 h 576349"/>
              <a:gd name="connsiteX2" fmla="*/ 166254 w 210589"/>
              <a:gd name="connsiteY2" fmla="*/ 271549 h 576349"/>
              <a:gd name="connsiteX3" fmla="*/ 72043 w 210589"/>
              <a:gd name="connsiteY3" fmla="*/ 88669 h 576349"/>
              <a:gd name="connsiteX4" fmla="*/ 22167 w 210589"/>
              <a:gd name="connsiteY4" fmla="*/ 22167 h 576349"/>
              <a:gd name="connsiteX5" fmla="*/ 0 w 210589"/>
              <a:gd name="connsiteY5" fmla="*/ 0 h 576349"/>
              <a:gd name="connsiteX0" fmla="*/ 238298 w 238298"/>
              <a:gd name="connsiteY0" fmla="*/ 598516 h 598516"/>
              <a:gd name="connsiteX1" fmla="*/ 227214 w 238298"/>
              <a:gd name="connsiteY1" fmla="*/ 459971 h 598516"/>
              <a:gd name="connsiteX2" fmla="*/ 193963 w 238298"/>
              <a:gd name="connsiteY2" fmla="*/ 293716 h 598516"/>
              <a:gd name="connsiteX3" fmla="*/ 99752 w 238298"/>
              <a:gd name="connsiteY3" fmla="*/ 110836 h 598516"/>
              <a:gd name="connsiteX4" fmla="*/ 49876 w 238298"/>
              <a:gd name="connsiteY4" fmla="*/ 44334 h 598516"/>
              <a:gd name="connsiteX5" fmla="*/ 0 w 238298"/>
              <a:gd name="connsiteY5" fmla="*/ 0 h 598516"/>
              <a:gd name="connsiteX0" fmla="*/ 260465 w 260465"/>
              <a:gd name="connsiteY0" fmla="*/ 626225 h 626225"/>
              <a:gd name="connsiteX1" fmla="*/ 249381 w 260465"/>
              <a:gd name="connsiteY1" fmla="*/ 487680 h 626225"/>
              <a:gd name="connsiteX2" fmla="*/ 216130 w 260465"/>
              <a:gd name="connsiteY2" fmla="*/ 321425 h 626225"/>
              <a:gd name="connsiteX3" fmla="*/ 121919 w 260465"/>
              <a:gd name="connsiteY3" fmla="*/ 138545 h 626225"/>
              <a:gd name="connsiteX4" fmla="*/ 72043 w 260465"/>
              <a:gd name="connsiteY4" fmla="*/ 72043 h 626225"/>
              <a:gd name="connsiteX5" fmla="*/ 0 w 260465"/>
              <a:gd name="connsiteY5" fmla="*/ 0 h 626225"/>
              <a:gd name="connsiteX0" fmla="*/ 282633 w 282633"/>
              <a:gd name="connsiteY0" fmla="*/ 637309 h 637309"/>
              <a:gd name="connsiteX1" fmla="*/ 271549 w 282633"/>
              <a:gd name="connsiteY1" fmla="*/ 498764 h 637309"/>
              <a:gd name="connsiteX2" fmla="*/ 238298 w 282633"/>
              <a:gd name="connsiteY2" fmla="*/ 332509 h 637309"/>
              <a:gd name="connsiteX3" fmla="*/ 144087 w 282633"/>
              <a:gd name="connsiteY3" fmla="*/ 149629 h 637309"/>
              <a:gd name="connsiteX4" fmla="*/ 94211 w 282633"/>
              <a:gd name="connsiteY4" fmla="*/ 83127 h 637309"/>
              <a:gd name="connsiteX5" fmla="*/ 0 w 282633"/>
              <a:gd name="connsiteY5" fmla="*/ 0 h 637309"/>
              <a:gd name="connsiteX0" fmla="*/ 288174 w 288174"/>
              <a:gd name="connsiteY0" fmla="*/ 642851 h 642851"/>
              <a:gd name="connsiteX1" fmla="*/ 277090 w 288174"/>
              <a:gd name="connsiteY1" fmla="*/ 504306 h 642851"/>
              <a:gd name="connsiteX2" fmla="*/ 243839 w 288174"/>
              <a:gd name="connsiteY2" fmla="*/ 338051 h 642851"/>
              <a:gd name="connsiteX3" fmla="*/ 149628 w 288174"/>
              <a:gd name="connsiteY3" fmla="*/ 155171 h 642851"/>
              <a:gd name="connsiteX4" fmla="*/ 99752 w 288174"/>
              <a:gd name="connsiteY4" fmla="*/ 88669 h 642851"/>
              <a:gd name="connsiteX5" fmla="*/ 0 w 288174"/>
              <a:gd name="connsiteY5" fmla="*/ 0 h 642851"/>
              <a:gd name="connsiteX0" fmla="*/ 293716 w 293716"/>
              <a:gd name="connsiteY0" fmla="*/ 642851 h 642851"/>
              <a:gd name="connsiteX1" fmla="*/ 282632 w 293716"/>
              <a:gd name="connsiteY1" fmla="*/ 504306 h 642851"/>
              <a:gd name="connsiteX2" fmla="*/ 249381 w 293716"/>
              <a:gd name="connsiteY2" fmla="*/ 338051 h 642851"/>
              <a:gd name="connsiteX3" fmla="*/ 155170 w 293716"/>
              <a:gd name="connsiteY3" fmla="*/ 155171 h 642851"/>
              <a:gd name="connsiteX4" fmla="*/ 105294 w 293716"/>
              <a:gd name="connsiteY4" fmla="*/ 88669 h 642851"/>
              <a:gd name="connsiteX5" fmla="*/ 0 w 293716"/>
              <a:gd name="connsiteY5" fmla="*/ 0 h 642851"/>
              <a:gd name="connsiteX0" fmla="*/ 299257 w 299257"/>
              <a:gd name="connsiteY0" fmla="*/ 637309 h 637309"/>
              <a:gd name="connsiteX1" fmla="*/ 288173 w 299257"/>
              <a:gd name="connsiteY1" fmla="*/ 498764 h 637309"/>
              <a:gd name="connsiteX2" fmla="*/ 254922 w 299257"/>
              <a:gd name="connsiteY2" fmla="*/ 332509 h 637309"/>
              <a:gd name="connsiteX3" fmla="*/ 160711 w 299257"/>
              <a:gd name="connsiteY3" fmla="*/ 149629 h 637309"/>
              <a:gd name="connsiteX4" fmla="*/ 110835 w 299257"/>
              <a:gd name="connsiteY4" fmla="*/ 83127 h 637309"/>
              <a:gd name="connsiteX5" fmla="*/ 0 w 299257"/>
              <a:gd name="connsiteY5"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16132 w 299257"/>
              <a:gd name="connsiteY3" fmla="*/ 243842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27216 w 299257"/>
              <a:gd name="connsiteY3" fmla="*/ 243842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10591 w 299257"/>
              <a:gd name="connsiteY3" fmla="*/ 243842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27216 w 299257"/>
              <a:gd name="connsiteY3" fmla="*/ 243842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21674 w 299257"/>
              <a:gd name="connsiteY3" fmla="*/ 243842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21674 w 299257"/>
              <a:gd name="connsiteY3" fmla="*/ 249384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21674 w 299257"/>
              <a:gd name="connsiteY3" fmla="*/ 249384 h 637309"/>
              <a:gd name="connsiteX4" fmla="*/ 160711 w 299257"/>
              <a:gd name="connsiteY4" fmla="*/ 149629 h 637309"/>
              <a:gd name="connsiteX5" fmla="*/ 110835 w 299257"/>
              <a:gd name="connsiteY5" fmla="*/ 88669 h 637309"/>
              <a:gd name="connsiteX6" fmla="*/ 0 w 299257"/>
              <a:gd name="connsiteY6" fmla="*/ 0 h 637309"/>
              <a:gd name="connsiteX0" fmla="*/ 293715 w 293715"/>
              <a:gd name="connsiteY0" fmla="*/ 648392 h 648392"/>
              <a:gd name="connsiteX1" fmla="*/ 288173 w 293715"/>
              <a:gd name="connsiteY1" fmla="*/ 498764 h 648392"/>
              <a:gd name="connsiteX2" fmla="*/ 254922 w 293715"/>
              <a:gd name="connsiteY2" fmla="*/ 332509 h 648392"/>
              <a:gd name="connsiteX3" fmla="*/ 221674 w 293715"/>
              <a:gd name="connsiteY3" fmla="*/ 249384 h 648392"/>
              <a:gd name="connsiteX4" fmla="*/ 160711 w 293715"/>
              <a:gd name="connsiteY4" fmla="*/ 149629 h 648392"/>
              <a:gd name="connsiteX5" fmla="*/ 110835 w 293715"/>
              <a:gd name="connsiteY5" fmla="*/ 88669 h 648392"/>
              <a:gd name="connsiteX6" fmla="*/ 0 w 293715"/>
              <a:gd name="connsiteY6" fmla="*/ 0 h 648392"/>
              <a:gd name="connsiteX0" fmla="*/ 299257 w 299257"/>
              <a:gd name="connsiteY0" fmla="*/ 665018 h 665018"/>
              <a:gd name="connsiteX1" fmla="*/ 288173 w 299257"/>
              <a:gd name="connsiteY1" fmla="*/ 498764 h 665018"/>
              <a:gd name="connsiteX2" fmla="*/ 254922 w 299257"/>
              <a:gd name="connsiteY2" fmla="*/ 332509 h 665018"/>
              <a:gd name="connsiteX3" fmla="*/ 221674 w 299257"/>
              <a:gd name="connsiteY3" fmla="*/ 249384 h 665018"/>
              <a:gd name="connsiteX4" fmla="*/ 160711 w 299257"/>
              <a:gd name="connsiteY4" fmla="*/ 149629 h 665018"/>
              <a:gd name="connsiteX5" fmla="*/ 110835 w 299257"/>
              <a:gd name="connsiteY5" fmla="*/ 88669 h 665018"/>
              <a:gd name="connsiteX6" fmla="*/ 0 w 299257"/>
              <a:gd name="connsiteY6" fmla="*/ 0 h 66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257" h="665018">
                <a:moveTo>
                  <a:pt x="299257" y="665018"/>
                </a:moveTo>
                <a:cubicBezTo>
                  <a:pt x="297409" y="621145"/>
                  <a:pt x="295562" y="554182"/>
                  <a:pt x="288173" y="498764"/>
                </a:cubicBezTo>
                <a:cubicBezTo>
                  <a:pt x="280784" y="443346"/>
                  <a:pt x="266005" y="374072"/>
                  <a:pt x="254922" y="332509"/>
                </a:cubicBezTo>
                <a:cubicBezTo>
                  <a:pt x="243839" y="290946"/>
                  <a:pt x="237376" y="279864"/>
                  <a:pt x="221674" y="249384"/>
                </a:cubicBezTo>
                <a:cubicBezTo>
                  <a:pt x="205972" y="218904"/>
                  <a:pt x="179184" y="176415"/>
                  <a:pt x="160711" y="149629"/>
                </a:cubicBezTo>
                <a:cubicBezTo>
                  <a:pt x="142238" y="122843"/>
                  <a:pt x="137620" y="113607"/>
                  <a:pt x="110835" y="88669"/>
                </a:cubicBezTo>
                <a:cubicBezTo>
                  <a:pt x="84050" y="63731"/>
                  <a:pt x="7389" y="7389"/>
                  <a:pt x="0"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Freeform 56"/>
          <p:cNvSpPr/>
          <p:nvPr/>
        </p:nvSpPr>
        <p:spPr>
          <a:xfrm>
            <a:off x="4603092" y="2642772"/>
            <a:ext cx="71012" cy="221673"/>
          </a:xfrm>
          <a:custGeom>
            <a:avLst/>
            <a:gdLst>
              <a:gd name="connsiteX0" fmla="*/ 43993 w 71703"/>
              <a:gd name="connsiteY0" fmla="*/ 0 h 221673"/>
              <a:gd name="connsiteX1" fmla="*/ 5201 w 71703"/>
              <a:gd name="connsiteY1" fmla="*/ 99753 h 221673"/>
              <a:gd name="connsiteX2" fmla="*/ 5201 w 71703"/>
              <a:gd name="connsiteY2" fmla="*/ 166255 h 221673"/>
              <a:gd name="connsiteX3" fmla="*/ 49535 w 71703"/>
              <a:gd name="connsiteY3" fmla="*/ 210590 h 221673"/>
              <a:gd name="connsiteX4" fmla="*/ 71703 w 71703"/>
              <a:gd name="connsiteY4" fmla="*/ 221673 h 221673"/>
              <a:gd name="connsiteX5" fmla="*/ 71703 w 71703"/>
              <a:gd name="connsiteY5" fmla="*/ 221673 h 221673"/>
              <a:gd name="connsiteX0" fmla="*/ 43302 w 71012"/>
              <a:gd name="connsiteY0" fmla="*/ 0 h 221673"/>
              <a:gd name="connsiteX1" fmla="*/ 4510 w 71012"/>
              <a:gd name="connsiteY1" fmla="*/ 99753 h 221673"/>
              <a:gd name="connsiteX2" fmla="*/ 4510 w 71012"/>
              <a:gd name="connsiteY2" fmla="*/ 166255 h 221673"/>
              <a:gd name="connsiteX3" fmla="*/ 37761 w 71012"/>
              <a:gd name="connsiteY3" fmla="*/ 210590 h 221673"/>
              <a:gd name="connsiteX4" fmla="*/ 71012 w 71012"/>
              <a:gd name="connsiteY4" fmla="*/ 221673 h 221673"/>
              <a:gd name="connsiteX5" fmla="*/ 71012 w 71012"/>
              <a:gd name="connsiteY5" fmla="*/ 221673 h 22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12" h="221673">
                <a:moveTo>
                  <a:pt x="43302" y="0"/>
                </a:moveTo>
                <a:cubicBezTo>
                  <a:pt x="27138" y="36022"/>
                  <a:pt x="10975" y="72044"/>
                  <a:pt x="4510" y="99753"/>
                </a:cubicBezTo>
                <a:cubicBezTo>
                  <a:pt x="-1955" y="127462"/>
                  <a:pt x="-1032" y="147782"/>
                  <a:pt x="4510" y="166255"/>
                </a:cubicBezTo>
                <a:cubicBezTo>
                  <a:pt x="10052" y="184728"/>
                  <a:pt x="37761" y="210590"/>
                  <a:pt x="37761" y="210590"/>
                </a:cubicBezTo>
                <a:cubicBezTo>
                  <a:pt x="48845" y="219826"/>
                  <a:pt x="65470" y="219826"/>
                  <a:pt x="71012" y="221673"/>
                </a:cubicBezTo>
                <a:lnTo>
                  <a:pt x="71012" y="22167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Freeform 57"/>
          <p:cNvSpPr/>
          <p:nvPr/>
        </p:nvSpPr>
        <p:spPr>
          <a:xfrm>
            <a:off x="4651935" y="2476248"/>
            <a:ext cx="692728" cy="405387"/>
          </a:xfrm>
          <a:custGeom>
            <a:avLst/>
            <a:gdLst>
              <a:gd name="connsiteX0" fmla="*/ 0 w 681644"/>
              <a:gd name="connsiteY0" fmla="*/ 388197 h 405932"/>
              <a:gd name="connsiteX1" fmla="*/ 60960 w 681644"/>
              <a:gd name="connsiteY1" fmla="*/ 404823 h 405932"/>
              <a:gd name="connsiteX2" fmla="*/ 166254 w 681644"/>
              <a:gd name="connsiteY2" fmla="*/ 360488 h 405932"/>
              <a:gd name="connsiteX3" fmla="*/ 254924 w 681644"/>
              <a:gd name="connsiteY3" fmla="*/ 266277 h 405932"/>
              <a:gd name="connsiteX4" fmla="*/ 354676 w 681644"/>
              <a:gd name="connsiteY4" fmla="*/ 138815 h 405932"/>
              <a:gd name="connsiteX5" fmla="*/ 471054 w 681644"/>
              <a:gd name="connsiteY5" fmla="*/ 33521 h 405932"/>
              <a:gd name="connsiteX6" fmla="*/ 592974 w 681644"/>
              <a:gd name="connsiteY6" fmla="*/ 270 h 405932"/>
              <a:gd name="connsiteX7" fmla="*/ 681644 w 681644"/>
              <a:gd name="connsiteY7" fmla="*/ 16895 h 405932"/>
              <a:gd name="connsiteX8" fmla="*/ 681644 w 681644"/>
              <a:gd name="connsiteY8" fmla="*/ 16895 h 405932"/>
              <a:gd name="connsiteX0" fmla="*/ 0 w 687186"/>
              <a:gd name="connsiteY0" fmla="*/ 371571 h 404922"/>
              <a:gd name="connsiteX1" fmla="*/ 66502 w 687186"/>
              <a:gd name="connsiteY1" fmla="*/ 404823 h 404922"/>
              <a:gd name="connsiteX2" fmla="*/ 171796 w 687186"/>
              <a:gd name="connsiteY2" fmla="*/ 360488 h 404922"/>
              <a:gd name="connsiteX3" fmla="*/ 260466 w 687186"/>
              <a:gd name="connsiteY3" fmla="*/ 266277 h 404922"/>
              <a:gd name="connsiteX4" fmla="*/ 360218 w 687186"/>
              <a:gd name="connsiteY4" fmla="*/ 138815 h 404922"/>
              <a:gd name="connsiteX5" fmla="*/ 476596 w 687186"/>
              <a:gd name="connsiteY5" fmla="*/ 33521 h 404922"/>
              <a:gd name="connsiteX6" fmla="*/ 598516 w 687186"/>
              <a:gd name="connsiteY6" fmla="*/ 270 h 404922"/>
              <a:gd name="connsiteX7" fmla="*/ 687186 w 687186"/>
              <a:gd name="connsiteY7" fmla="*/ 16895 h 404922"/>
              <a:gd name="connsiteX8" fmla="*/ 687186 w 687186"/>
              <a:gd name="connsiteY8" fmla="*/ 16895 h 404922"/>
              <a:gd name="connsiteX0" fmla="*/ 0 w 692728"/>
              <a:gd name="connsiteY0" fmla="*/ 371571 h 404922"/>
              <a:gd name="connsiteX1" fmla="*/ 72044 w 692728"/>
              <a:gd name="connsiteY1" fmla="*/ 404823 h 404922"/>
              <a:gd name="connsiteX2" fmla="*/ 177338 w 692728"/>
              <a:gd name="connsiteY2" fmla="*/ 360488 h 404922"/>
              <a:gd name="connsiteX3" fmla="*/ 266008 w 692728"/>
              <a:gd name="connsiteY3" fmla="*/ 266277 h 404922"/>
              <a:gd name="connsiteX4" fmla="*/ 365760 w 692728"/>
              <a:gd name="connsiteY4" fmla="*/ 138815 h 404922"/>
              <a:gd name="connsiteX5" fmla="*/ 482138 w 692728"/>
              <a:gd name="connsiteY5" fmla="*/ 33521 h 404922"/>
              <a:gd name="connsiteX6" fmla="*/ 604058 w 692728"/>
              <a:gd name="connsiteY6" fmla="*/ 270 h 404922"/>
              <a:gd name="connsiteX7" fmla="*/ 692728 w 692728"/>
              <a:gd name="connsiteY7" fmla="*/ 16895 h 404922"/>
              <a:gd name="connsiteX8" fmla="*/ 692728 w 692728"/>
              <a:gd name="connsiteY8" fmla="*/ 16895 h 404922"/>
              <a:gd name="connsiteX0" fmla="*/ 0 w 692728"/>
              <a:gd name="connsiteY0" fmla="*/ 382655 h 405387"/>
              <a:gd name="connsiteX1" fmla="*/ 72044 w 692728"/>
              <a:gd name="connsiteY1" fmla="*/ 404823 h 405387"/>
              <a:gd name="connsiteX2" fmla="*/ 177338 w 692728"/>
              <a:gd name="connsiteY2" fmla="*/ 360488 h 405387"/>
              <a:gd name="connsiteX3" fmla="*/ 266008 w 692728"/>
              <a:gd name="connsiteY3" fmla="*/ 266277 h 405387"/>
              <a:gd name="connsiteX4" fmla="*/ 365760 w 692728"/>
              <a:gd name="connsiteY4" fmla="*/ 138815 h 405387"/>
              <a:gd name="connsiteX5" fmla="*/ 482138 w 692728"/>
              <a:gd name="connsiteY5" fmla="*/ 33521 h 405387"/>
              <a:gd name="connsiteX6" fmla="*/ 604058 w 692728"/>
              <a:gd name="connsiteY6" fmla="*/ 270 h 405387"/>
              <a:gd name="connsiteX7" fmla="*/ 692728 w 692728"/>
              <a:gd name="connsiteY7" fmla="*/ 16895 h 405387"/>
              <a:gd name="connsiteX8" fmla="*/ 692728 w 692728"/>
              <a:gd name="connsiteY8" fmla="*/ 16895 h 40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728" h="405387">
                <a:moveTo>
                  <a:pt x="0" y="382655"/>
                </a:moveTo>
                <a:cubicBezTo>
                  <a:pt x="16625" y="393277"/>
                  <a:pt x="42488" y="408517"/>
                  <a:pt x="72044" y="404823"/>
                </a:cubicBezTo>
                <a:cubicBezTo>
                  <a:pt x="101600" y="401129"/>
                  <a:pt x="145011" y="383579"/>
                  <a:pt x="177338" y="360488"/>
                </a:cubicBezTo>
                <a:cubicBezTo>
                  <a:pt x="209665" y="337397"/>
                  <a:pt x="234604" y="303222"/>
                  <a:pt x="266008" y="266277"/>
                </a:cubicBezTo>
                <a:cubicBezTo>
                  <a:pt x="297412" y="229331"/>
                  <a:pt x="329738" y="177608"/>
                  <a:pt x="365760" y="138815"/>
                </a:cubicBezTo>
                <a:cubicBezTo>
                  <a:pt x="401782" y="100022"/>
                  <a:pt x="442422" y="56612"/>
                  <a:pt x="482138" y="33521"/>
                </a:cubicBezTo>
                <a:cubicBezTo>
                  <a:pt x="521854" y="10430"/>
                  <a:pt x="568960" y="3041"/>
                  <a:pt x="604058" y="270"/>
                </a:cubicBezTo>
                <a:cubicBezTo>
                  <a:pt x="639156" y="-2501"/>
                  <a:pt x="692728" y="16895"/>
                  <a:pt x="692728" y="16895"/>
                </a:cubicBezTo>
                <a:lnTo>
                  <a:pt x="692728" y="16895"/>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9" name="Picture 2" descr="Green and Blue Pencils in the Sun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5">
            <a:off x="4693716" y="1519904"/>
            <a:ext cx="833262" cy="118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1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nodeType="clickEffect">
                                  <p:stCondLst>
                                    <p:cond delay="0"/>
                                  </p:stCondLst>
                                  <p:childTnLst>
                                    <p:animMotion origin="layout" path="M -0.00026 -0.00162 L -0.02226 -0.02107 L -0.03828 -0.02107 L -0.05169 -0.01042 L -0.06601 0.01643 L -0.072 0.04954 L -0.07357 0.10046 L -0.06693 0.14236 L -0.05091 0.17222 L -0.0349 0.18125 L -0.01289 0.17986 L 0.0056 0.15278 L 0.01914 0.11088 L 0.02162 0.06736 L 0.01823 0.02685 L 0.00899 0.00602 L 0.00221 0.00602 L -0.00195 0.01805 L 0.00052 0.03148 L 0.00729 0.03588 L 0.01745 0.02847 L 0.02669 0.00602 L 0.04102 -0.01644 L 0.05365 -0.02107 L 0.06458 -0.01505 L 0.06888 0.01342 L 0.06888 0.04954 L 0.06966 0.18889 L 0.06966 0.10949 L 0.09154 0.02546 L 0.11016 -0.00741 L 0.12617 -0.02408 L 0.1362 -0.02408 L 0.15221 -0.01042 L 0.1582 0.01643 L 0.15651 0.07037 L 0.1582 0.15579 L 0.16823 0.18588 L 0.18255 0.18588 L 0.19701 0.15741 L 0.20872 0.1243 L 0.22057 0.0794 L 0.29466 -0.0044 L 0.28203 -0.02408 L 0.27201 -0.02546 L 0.25599 -0.02245 L 0.23828 -0.00903 L 0.22643 0.02847 L 0.21966 0.075 L 0.22565 0.13194 L 0.24922 0.17083 L 0.27448 0.17685 L 0.29896 0.14537 L 0.31068 0.08542 L 0.30573 0.02407 L 0.29388 0.00139 L 0.3099 -0.02986 L 0.30573 0.4331 L 0.2931 0.48241 L 0.27787 0.5081 L 0.26185 0.5081 L 0.2526 0.49005 L 0.25091 0.45995 L 0.25091 0.42106 L 0.26185 0.35972 L 0.27787 0.2831 L 0.29974 0.21134 L 0.34115 0.075 L 0.34115 0.07523 " pathEditMode="relative" rAng="0" ptsTypes="AAAAAAAAAAAAAAAAAAAAAAAAAAAAAAAAAAAAAAAAAAAAAAAAAAAAAAAAAAAAAAAAAAAAA">
                                      <p:cBhvr>
                                        <p:cTn id="10" dur="20000" fill="hold"/>
                                        <p:tgtEl>
                                          <p:spTgt spid="59"/>
                                        </p:tgtEl>
                                        <p:attrNameLst>
                                          <p:attrName>ppt_x</p:attrName>
                                          <p:attrName>ppt_y</p:attrName>
                                        </p:attrNameLst>
                                      </p:cBhvr>
                                      <p:rCtr x="13398" y="24074"/>
                                    </p:animMotion>
                                  </p:childTnLst>
                                </p:cTn>
                              </p:par>
                              <p:par>
                                <p:cTn id="11" presetID="22" presetClass="entr" presetSubtype="2"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right)">
                                      <p:cBhvr>
                                        <p:cTn id="13" dur="750"/>
                                        <p:tgtEl>
                                          <p:spTgt spid="50"/>
                                        </p:tgtEl>
                                      </p:cBhvr>
                                    </p:animEffect>
                                  </p:childTnLst>
                                </p:cTn>
                              </p:par>
                              <p:par>
                                <p:cTn id="14" presetID="18" presetClass="entr" presetSubtype="12" fill="hold" grpId="0" nodeType="withEffect">
                                  <p:stCondLst>
                                    <p:cond delay="500"/>
                                  </p:stCondLst>
                                  <p:childTnLst>
                                    <p:set>
                                      <p:cBhvr>
                                        <p:cTn id="15" dur="1" fill="hold">
                                          <p:stCondLst>
                                            <p:cond delay="0"/>
                                          </p:stCondLst>
                                        </p:cTn>
                                        <p:tgtEl>
                                          <p:spTgt spid="51"/>
                                        </p:tgtEl>
                                        <p:attrNameLst>
                                          <p:attrName>style.visibility</p:attrName>
                                        </p:attrNameLst>
                                      </p:cBhvr>
                                      <p:to>
                                        <p:strVal val="visible"/>
                                      </p:to>
                                    </p:set>
                                    <p:animEffect transition="in" filter="strips(downLeft)">
                                      <p:cBhvr>
                                        <p:cTn id="16" dur="750"/>
                                        <p:tgtEl>
                                          <p:spTgt spid="51"/>
                                        </p:tgtEl>
                                      </p:cBhvr>
                                    </p:animEffect>
                                  </p:childTnLst>
                                </p:cTn>
                              </p:par>
                              <p:par>
                                <p:cTn id="17" presetID="18" presetClass="entr" presetSubtype="6" fill="hold" grpId="0" nodeType="withEffect">
                                  <p:stCondLst>
                                    <p:cond delay="1100"/>
                                  </p:stCondLst>
                                  <p:childTnLst>
                                    <p:set>
                                      <p:cBhvr>
                                        <p:cTn id="18" dur="1" fill="hold">
                                          <p:stCondLst>
                                            <p:cond delay="0"/>
                                          </p:stCondLst>
                                        </p:cTn>
                                        <p:tgtEl>
                                          <p:spTgt spid="52"/>
                                        </p:tgtEl>
                                        <p:attrNameLst>
                                          <p:attrName>style.visibility</p:attrName>
                                        </p:attrNameLst>
                                      </p:cBhvr>
                                      <p:to>
                                        <p:strVal val="visible"/>
                                      </p:to>
                                    </p:set>
                                    <p:animEffect transition="in" filter="strips(downRight)">
                                      <p:cBhvr>
                                        <p:cTn id="19" dur="1000"/>
                                        <p:tgtEl>
                                          <p:spTgt spid="52"/>
                                        </p:tgtEl>
                                      </p:cBhvr>
                                    </p:animEffect>
                                  </p:childTnLst>
                                </p:cTn>
                              </p:par>
                              <p:par>
                                <p:cTn id="20" presetID="18" presetClass="entr" presetSubtype="3" fill="hold" grpId="0" nodeType="withEffect">
                                  <p:stCondLst>
                                    <p:cond delay="1900"/>
                                  </p:stCondLst>
                                  <p:childTnLst>
                                    <p:set>
                                      <p:cBhvr>
                                        <p:cTn id="21" dur="1" fill="hold">
                                          <p:stCondLst>
                                            <p:cond delay="0"/>
                                          </p:stCondLst>
                                        </p:cTn>
                                        <p:tgtEl>
                                          <p:spTgt spid="55"/>
                                        </p:tgtEl>
                                        <p:attrNameLst>
                                          <p:attrName>style.visibility</p:attrName>
                                        </p:attrNameLst>
                                      </p:cBhvr>
                                      <p:to>
                                        <p:strVal val="visible"/>
                                      </p:to>
                                    </p:set>
                                    <p:animEffect transition="in" filter="strips(upRight)">
                                      <p:cBhvr>
                                        <p:cTn id="22" dur="1000"/>
                                        <p:tgtEl>
                                          <p:spTgt spid="55"/>
                                        </p:tgtEl>
                                      </p:cBhvr>
                                    </p:animEffect>
                                  </p:childTnLst>
                                </p:cTn>
                              </p:par>
                              <p:par>
                                <p:cTn id="23" presetID="18" presetClass="entr" presetSubtype="9" fill="hold" grpId="0" nodeType="withEffect">
                                  <p:stCondLst>
                                    <p:cond delay="2700"/>
                                  </p:stCondLst>
                                  <p:childTnLst>
                                    <p:set>
                                      <p:cBhvr>
                                        <p:cTn id="24" dur="1" fill="hold">
                                          <p:stCondLst>
                                            <p:cond delay="0"/>
                                          </p:stCondLst>
                                        </p:cTn>
                                        <p:tgtEl>
                                          <p:spTgt spid="56"/>
                                        </p:tgtEl>
                                        <p:attrNameLst>
                                          <p:attrName>style.visibility</p:attrName>
                                        </p:attrNameLst>
                                      </p:cBhvr>
                                      <p:to>
                                        <p:strVal val="visible"/>
                                      </p:to>
                                    </p:set>
                                    <p:animEffect transition="in" filter="strips(upLeft)">
                                      <p:cBhvr>
                                        <p:cTn id="25" dur="1000"/>
                                        <p:tgtEl>
                                          <p:spTgt spid="56"/>
                                        </p:tgtEl>
                                      </p:cBhvr>
                                    </p:animEffect>
                                  </p:childTnLst>
                                </p:cTn>
                              </p:par>
                              <p:par>
                                <p:cTn id="26" presetID="18" presetClass="entr" presetSubtype="12" fill="hold" grpId="0" nodeType="withEffect">
                                  <p:stCondLst>
                                    <p:cond delay="3400"/>
                                  </p:stCondLst>
                                  <p:childTnLst>
                                    <p:set>
                                      <p:cBhvr>
                                        <p:cTn id="27" dur="1" fill="hold">
                                          <p:stCondLst>
                                            <p:cond delay="0"/>
                                          </p:stCondLst>
                                        </p:cTn>
                                        <p:tgtEl>
                                          <p:spTgt spid="57"/>
                                        </p:tgtEl>
                                        <p:attrNameLst>
                                          <p:attrName>style.visibility</p:attrName>
                                        </p:attrNameLst>
                                      </p:cBhvr>
                                      <p:to>
                                        <p:strVal val="visible"/>
                                      </p:to>
                                    </p:set>
                                    <p:animEffect transition="in" filter="strips(downLeft)">
                                      <p:cBhvr>
                                        <p:cTn id="28" dur="250"/>
                                        <p:tgtEl>
                                          <p:spTgt spid="57"/>
                                        </p:tgtEl>
                                      </p:cBhvr>
                                    </p:animEffect>
                                  </p:childTnLst>
                                </p:cTn>
                              </p:par>
                              <p:par>
                                <p:cTn id="29" presetID="18" presetClass="entr" presetSubtype="3" fill="hold" grpId="0" nodeType="withEffect">
                                  <p:stCondLst>
                                    <p:cond delay="3500"/>
                                  </p:stCondLst>
                                  <p:childTnLst>
                                    <p:set>
                                      <p:cBhvr>
                                        <p:cTn id="30" dur="1" fill="hold">
                                          <p:stCondLst>
                                            <p:cond delay="0"/>
                                          </p:stCondLst>
                                        </p:cTn>
                                        <p:tgtEl>
                                          <p:spTgt spid="58"/>
                                        </p:tgtEl>
                                        <p:attrNameLst>
                                          <p:attrName>style.visibility</p:attrName>
                                        </p:attrNameLst>
                                      </p:cBhvr>
                                      <p:to>
                                        <p:strVal val="visible"/>
                                      </p:to>
                                    </p:set>
                                    <p:animEffect transition="in" filter="strips(upRight)">
                                      <p:cBhvr>
                                        <p:cTn id="31" dur="450"/>
                                        <p:tgtEl>
                                          <p:spTgt spid="58"/>
                                        </p:tgtEl>
                                      </p:cBhvr>
                                    </p:animEffect>
                                  </p:childTnLst>
                                </p:cTn>
                              </p:par>
                              <p:par>
                                <p:cTn id="32" presetID="22" presetClass="entr" presetSubtype="8" fill="hold" grpId="0" nodeType="withEffect">
                                  <p:stCondLst>
                                    <p:cond delay="3700"/>
                                  </p:stCondLst>
                                  <p:childTnLst>
                                    <p:set>
                                      <p:cBhvr>
                                        <p:cTn id="33" dur="1" fill="hold">
                                          <p:stCondLst>
                                            <p:cond delay="0"/>
                                          </p:stCondLst>
                                        </p:cTn>
                                        <p:tgtEl>
                                          <p:spTgt spid="64"/>
                                        </p:tgtEl>
                                        <p:attrNameLst>
                                          <p:attrName>style.visibility</p:attrName>
                                        </p:attrNameLst>
                                      </p:cBhvr>
                                      <p:to>
                                        <p:strVal val="visible"/>
                                      </p:to>
                                    </p:set>
                                    <p:animEffect transition="in" filter="wipe(left)">
                                      <p:cBhvr>
                                        <p:cTn id="34" dur="500"/>
                                        <p:tgtEl>
                                          <p:spTgt spid="64"/>
                                        </p:tgtEl>
                                      </p:cBhvr>
                                    </p:animEffect>
                                  </p:childTnLst>
                                </p:cTn>
                              </p:par>
                              <p:par>
                                <p:cTn id="35" presetID="22" presetClass="entr" presetSubtype="1" fill="hold" grpId="0" nodeType="withEffect">
                                  <p:stCondLst>
                                    <p:cond delay="4000"/>
                                  </p:stCondLst>
                                  <p:childTnLst>
                                    <p:set>
                                      <p:cBhvr>
                                        <p:cTn id="36" dur="1" fill="hold">
                                          <p:stCondLst>
                                            <p:cond delay="0"/>
                                          </p:stCondLst>
                                        </p:cTn>
                                        <p:tgtEl>
                                          <p:spTgt spid="65"/>
                                        </p:tgtEl>
                                        <p:attrNameLst>
                                          <p:attrName>style.visibility</p:attrName>
                                        </p:attrNameLst>
                                      </p:cBhvr>
                                      <p:to>
                                        <p:strVal val="visible"/>
                                      </p:to>
                                    </p:set>
                                    <p:animEffect transition="in" filter="wipe(up)">
                                      <p:cBhvr>
                                        <p:cTn id="37" dur="1750"/>
                                        <p:tgtEl>
                                          <p:spTgt spid="65"/>
                                        </p:tgtEl>
                                      </p:cBhvr>
                                    </p:animEffect>
                                  </p:childTnLst>
                                </p:cTn>
                              </p:par>
                              <p:par>
                                <p:cTn id="38" presetID="22" presetClass="entr" presetSubtype="4" fill="hold" grpId="0" nodeType="withEffect">
                                  <p:stCondLst>
                                    <p:cond delay="5500"/>
                                  </p:stCondLst>
                                  <p:childTnLst>
                                    <p:set>
                                      <p:cBhvr>
                                        <p:cTn id="39" dur="1" fill="hold">
                                          <p:stCondLst>
                                            <p:cond delay="0"/>
                                          </p:stCondLst>
                                        </p:cTn>
                                        <p:tgtEl>
                                          <p:spTgt spid="66"/>
                                        </p:tgtEl>
                                        <p:attrNameLst>
                                          <p:attrName>style.visibility</p:attrName>
                                        </p:attrNameLst>
                                      </p:cBhvr>
                                      <p:to>
                                        <p:strVal val="visible"/>
                                      </p:to>
                                    </p:set>
                                    <p:animEffect transition="in" filter="wipe(down)">
                                      <p:cBhvr>
                                        <p:cTn id="40" dur="1250"/>
                                        <p:tgtEl>
                                          <p:spTgt spid="66"/>
                                        </p:tgtEl>
                                      </p:cBhvr>
                                    </p:animEffect>
                                  </p:childTnLst>
                                </p:cTn>
                              </p:par>
                              <p:par>
                                <p:cTn id="41" presetID="22" presetClass="entr" presetSubtype="8" fill="hold" grpId="0" nodeType="withEffect">
                                  <p:stCondLst>
                                    <p:cond delay="6500"/>
                                  </p:stCondLst>
                                  <p:childTnLst>
                                    <p:set>
                                      <p:cBhvr>
                                        <p:cTn id="42" dur="1" fill="hold">
                                          <p:stCondLst>
                                            <p:cond delay="0"/>
                                          </p:stCondLst>
                                        </p:cTn>
                                        <p:tgtEl>
                                          <p:spTgt spid="67"/>
                                        </p:tgtEl>
                                        <p:attrNameLst>
                                          <p:attrName>style.visibility</p:attrName>
                                        </p:attrNameLst>
                                      </p:cBhvr>
                                      <p:to>
                                        <p:strVal val="visible"/>
                                      </p:to>
                                    </p:set>
                                    <p:animEffect transition="in" filter="wipe(left)">
                                      <p:cBhvr>
                                        <p:cTn id="43" dur="750"/>
                                        <p:tgtEl>
                                          <p:spTgt spid="67"/>
                                        </p:tgtEl>
                                      </p:cBhvr>
                                    </p:animEffect>
                                  </p:childTnLst>
                                </p:cTn>
                              </p:par>
                              <p:par>
                                <p:cTn id="44" presetID="22" presetClass="entr" presetSubtype="1" fill="hold" grpId="0" nodeType="withEffect">
                                  <p:stCondLst>
                                    <p:cond delay="7100"/>
                                  </p:stCondLst>
                                  <p:childTnLst>
                                    <p:set>
                                      <p:cBhvr>
                                        <p:cTn id="45" dur="1" fill="hold">
                                          <p:stCondLst>
                                            <p:cond delay="0"/>
                                          </p:stCondLst>
                                        </p:cTn>
                                        <p:tgtEl>
                                          <p:spTgt spid="68"/>
                                        </p:tgtEl>
                                        <p:attrNameLst>
                                          <p:attrName>style.visibility</p:attrName>
                                        </p:attrNameLst>
                                      </p:cBhvr>
                                      <p:to>
                                        <p:strVal val="visible"/>
                                      </p:to>
                                    </p:set>
                                    <p:animEffect transition="in" filter="wipe(up)">
                                      <p:cBhvr>
                                        <p:cTn id="46" dur="1500"/>
                                        <p:tgtEl>
                                          <p:spTgt spid="68"/>
                                        </p:tgtEl>
                                      </p:cBhvr>
                                    </p:animEffect>
                                  </p:childTnLst>
                                </p:cTn>
                              </p:par>
                              <p:par>
                                <p:cTn id="47" presetID="22" presetClass="entr" presetSubtype="8" fill="hold" grpId="0" nodeType="withEffect">
                                  <p:stCondLst>
                                    <p:cond delay="8400"/>
                                  </p:stCondLst>
                                  <p:childTnLst>
                                    <p:set>
                                      <p:cBhvr>
                                        <p:cTn id="48" dur="1" fill="hold">
                                          <p:stCondLst>
                                            <p:cond delay="0"/>
                                          </p:stCondLst>
                                        </p:cTn>
                                        <p:tgtEl>
                                          <p:spTgt spid="69"/>
                                        </p:tgtEl>
                                        <p:attrNameLst>
                                          <p:attrName>style.visibility</p:attrName>
                                        </p:attrNameLst>
                                      </p:cBhvr>
                                      <p:to>
                                        <p:strVal val="visible"/>
                                      </p:to>
                                    </p:set>
                                    <p:animEffect transition="in" filter="wipe(left)">
                                      <p:cBhvr>
                                        <p:cTn id="49" dur="500"/>
                                        <p:tgtEl>
                                          <p:spTgt spid="69"/>
                                        </p:tgtEl>
                                      </p:cBhvr>
                                    </p:animEffect>
                                  </p:childTnLst>
                                </p:cTn>
                              </p:par>
                              <p:par>
                                <p:cTn id="50" presetID="22" presetClass="entr" presetSubtype="4" fill="hold" grpId="0" nodeType="withEffect">
                                  <p:stCondLst>
                                    <p:cond delay="8700"/>
                                  </p:stCondLst>
                                  <p:childTnLst>
                                    <p:set>
                                      <p:cBhvr>
                                        <p:cTn id="51" dur="1" fill="hold">
                                          <p:stCondLst>
                                            <p:cond delay="0"/>
                                          </p:stCondLst>
                                        </p:cTn>
                                        <p:tgtEl>
                                          <p:spTgt spid="70"/>
                                        </p:tgtEl>
                                        <p:attrNameLst>
                                          <p:attrName>style.visibility</p:attrName>
                                        </p:attrNameLst>
                                      </p:cBhvr>
                                      <p:to>
                                        <p:strVal val="visible"/>
                                      </p:to>
                                    </p:set>
                                    <p:animEffect transition="in" filter="wipe(down)">
                                      <p:cBhvr>
                                        <p:cTn id="52" dur="750"/>
                                        <p:tgtEl>
                                          <p:spTgt spid="70"/>
                                        </p:tgtEl>
                                      </p:cBhvr>
                                    </p:animEffect>
                                  </p:childTnLst>
                                </p:cTn>
                              </p:par>
                              <p:par>
                                <p:cTn id="53" presetID="22" presetClass="entr" presetSubtype="2" fill="hold" grpId="0" nodeType="withEffect">
                                  <p:stCondLst>
                                    <p:cond delay="9900"/>
                                  </p:stCondLst>
                                  <p:childTnLst>
                                    <p:set>
                                      <p:cBhvr>
                                        <p:cTn id="54" dur="1" fill="hold">
                                          <p:stCondLst>
                                            <p:cond delay="0"/>
                                          </p:stCondLst>
                                        </p:cTn>
                                        <p:tgtEl>
                                          <p:spTgt spid="24"/>
                                        </p:tgtEl>
                                        <p:attrNameLst>
                                          <p:attrName>style.visibility</p:attrName>
                                        </p:attrNameLst>
                                      </p:cBhvr>
                                      <p:to>
                                        <p:strVal val="visible"/>
                                      </p:to>
                                    </p:set>
                                    <p:animEffect transition="in" filter="wipe(right)">
                                      <p:cBhvr>
                                        <p:cTn id="55" dur="600"/>
                                        <p:tgtEl>
                                          <p:spTgt spid="24"/>
                                        </p:tgtEl>
                                      </p:cBhvr>
                                    </p:animEffect>
                                  </p:childTnLst>
                                </p:cTn>
                              </p:par>
                              <p:par>
                                <p:cTn id="56" presetID="18" presetClass="entr" presetSubtype="12" fill="hold" grpId="0" nodeType="withEffect">
                                  <p:stCondLst>
                                    <p:cond delay="10300"/>
                                  </p:stCondLst>
                                  <p:childTnLst>
                                    <p:set>
                                      <p:cBhvr>
                                        <p:cTn id="57" dur="1" fill="hold">
                                          <p:stCondLst>
                                            <p:cond delay="0"/>
                                          </p:stCondLst>
                                        </p:cTn>
                                        <p:tgtEl>
                                          <p:spTgt spid="25"/>
                                        </p:tgtEl>
                                        <p:attrNameLst>
                                          <p:attrName>style.visibility</p:attrName>
                                        </p:attrNameLst>
                                      </p:cBhvr>
                                      <p:to>
                                        <p:strVal val="visible"/>
                                      </p:to>
                                    </p:set>
                                    <p:animEffect transition="in" filter="strips(downLeft)">
                                      <p:cBhvr>
                                        <p:cTn id="58" dur="1100"/>
                                        <p:tgtEl>
                                          <p:spTgt spid="25"/>
                                        </p:tgtEl>
                                      </p:cBhvr>
                                    </p:animEffect>
                                  </p:childTnLst>
                                </p:cTn>
                              </p:par>
                              <p:par>
                                <p:cTn id="59" presetID="18" presetClass="entr" presetSubtype="6" fill="hold" grpId="0" nodeType="withEffect">
                                  <p:stCondLst>
                                    <p:cond delay="1110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1000"/>
                                        <p:tgtEl>
                                          <p:spTgt spid="26"/>
                                        </p:tgtEl>
                                      </p:cBhvr>
                                    </p:animEffect>
                                  </p:childTnLst>
                                </p:cTn>
                              </p:par>
                              <p:par>
                                <p:cTn id="62" presetID="18" presetClass="entr" presetSubtype="3" fill="hold" grpId="0" nodeType="withEffect">
                                  <p:stCondLst>
                                    <p:cond delay="11900"/>
                                  </p:stCondLst>
                                  <p:childTnLst>
                                    <p:set>
                                      <p:cBhvr>
                                        <p:cTn id="63" dur="1" fill="hold">
                                          <p:stCondLst>
                                            <p:cond delay="0"/>
                                          </p:stCondLst>
                                        </p:cTn>
                                        <p:tgtEl>
                                          <p:spTgt spid="27"/>
                                        </p:tgtEl>
                                        <p:attrNameLst>
                                          <p:attrName>style.visibility</p:attrName>
                                        </p:attrNameLst>
                                      </p:cBhvr>
                                      <p:to>
                                        <p:strVal val="visible"/>
                                      </p:to>
                                    </p:set>
                                    <p:animEffect transition="in" filter="strips(upRight)">
                                      <p:cBhvr>
                                        <p:cTn id="64" dur="1000"/>
                                        <p:tgtEl>
                                          <p:spTgt spid="27"/>
                                        </p:tgtEl>
                                      </p:cBhvr>
                                    </p:animEffect>
                                  </p:childTnLst>
                                </p:cTn>
                              </p:par>
                              <p:par>
                                <p:cTn id="65" presetID="18" presetClass="entr" presetSubtype="9" fill="hold" grpId="0" nodeType="withEffect">
                                  <p:stCondLst>
                                    <p:cond delay="12700"/>
                                  </p:stCondLst>
                                  <p:childTnLst>
                                    <p:set>
                                      <p:cBhvr>
                                        <p:cTn id="66" dur="1" fill="hold">
                                          <p:stCondLst>
                                            <p:cond delay="0"/>
                                          </p:stCondLst>
                                        </p:cTn>
                                        <p:tgtEl>
                                          <p:spTgt spid="28"/>
                                        </p:tgtEl>
                                        <p:attrNameLst>
                                          <p:attrName>style.visibility</p:attrName>
                                        </p:attrNameLst>
                                      </p:cBhvr>
                                      <p:to>
                                        <p:strVal val="visible"/>
                                      </p:to>
                                    </p:set>
                                    <p:animEffect transition="in" filter="strips(upLeft)">
                                      <p:cBhvr>
                                        <p:cTn id="67" dur="750"/>
                                        <p:tgtEl>
                                          <p:spTgt spid="28"/>
                                        </p:tgtEl>
                                      </p:cBhvr>
                                    </p:animEffect>
                                  </p:childTnLst>
                                </p:cTn>
                              </p:par>
                              <p:par>
                                <p:cTn id="68" presetID="22" presetClass="entr" presetSubtype="1" fill="hold" grpId="0" nodeType="withEffect">
                                  <p:stCondLst>
                                    <p:cond delay="13500"/>
                                  </p:stCondLst>
                                  <p:childTnLst>
                                    <p:set>
                                      <p:cBhvr>
                                        <p:cTn id="69" dur="1" fill="hold">
                                          <p:stCondLst>
                                            <p:cond delay="0"/>
                                          </p:stCondLst>
                                        </p:cTn>
                                        <p:tgtEl>
                                          <p:spTgt spid="29"/>
                                        </p:tgtEl>
                                        <p:attrNameLst>
                                          <p:attrName>style.visibility</p:attrName>
                                        </p:attrNameLst>
                                      </p:cBhvr>
                                      <p:to>
                                        <p:strVal val="visible"/>
                                      </p:to>
                                    </p:set>
                                    <p:animEffect transition="in" filter="wipe(up)">
                                      <p:cBhvr>
                                        <p:cTn id="70" dur="2750"/>
                                        <p:tgtEl>
                                          <p:spTgt spid="29"/>
                                        </p:tgtEl>
                                      </p:cBhvr>
                                    </p:animEffect>
                                  </p:childTnLst>
                                </p:cTn>
                              </p:par>
                              <p:par>
                                <p:cTn id="71" presetID="18" presetClass="entr" presetSubtype="12" fill="hold" grpId="0" nodeType="withEffect">
                                  <p:stCondLst>
                                    <p:cond delay="16000"/>
                                  </p:stCondLst>
                                  <p:childTnLst>
                                    <p:set>
                                      <p:cBhvr>
                                        <p:cTn id="72" dur="1" fill="hold">
                                          <p:stCondLst>
                                            <p:cond delay="0"/>
                                          </p:stCondLst>
                                        </p:cTn>
                                        <p:tgtEl>
                                          <p:spTgt spid="30"/>
                                        </p:tgtEl>
                                        <p:attrNameLst>
                                          <p:attrName>style.visibility</p:attrName>
                                        </p:attrNameLst>
                                      </p:cBhvr>
                                      <p:to>
                                        <p:strVal val="visible"/>
                                      </p:to>
                                    </p:set>
                                    <p:animEffect transition="in" filter="strips(downLeft)">
                                      <p:cBhvr>
                                        <p:cTn id="73" dur="1250"/>
                                        <p:tgtEl>
                                          <p:spTgt spid="30"/>
                                        </p:tgtEl>
                                      </p:cBhvr>
                                    </p:animEffect>
                                  </p:childTnLst>
                                </p:cTn>
                              </p:par>
                              <p:par>
                                <p:cTn id="74" presetID="18" presetClass="entr" presetSubtype="3" fill="hold" grpId="0" nodeType="withEffect">
                                  <p:stCondLst>
                                    <p:cond delay="17000"/>
                                  </p:stCondLst>
                                  <p:childTnLst>
                                    <p:set>
                                      <p:cBhvr>
                                        <p:cTn id="75" dur="1" fill="hold">
                                          <p:stCondLst>
                                            <p:cond delay="0"/>
                                          </p:stCondLst>
                                        </p:cTn>
                                        <p:tgtEl>
                                          <p:spTgt spid="31"/>
                                        </p:tgtEl>
                                        <p:attrNameLst>
                                          <p:attrName>style.visibility</p:attrName>
                                        </p:attrNameLst>
                                      </p:cBhvr>
                                      <p:to>
                                        <p:strVal val="visible"/>
                                      </p:to>
                                    </p:set>
                                    <p:animEffect transition="in" filter="strips(upRight)">
                                      <p:cBhvr>
                                        <p:cTn id="76" dur="3500"/>
                                        <p:tgtEl>
                                          <p:spTgt spid="31"/>
                                        </p:tgtEl>
                                      </p:cBhvr>
                                    </p:animEffect>
                                  </p:childTnLst>
                                </p:cTn>
                              </p:par>
                              <p:par>
                                <p:cTn id="77" presetID="47" presetClass="exit" presetSubtype="0" fill="hold" nodeType="withEffect">
                                  <p:stCondLst>
                                    <p:cond delay="21000"/>
                                  </p:stCondLst>
                                  <p:childTnLst>
                                    <p:animEffect transition="out" filter="fade">
                                      <p:cBhvr>
                                        <p:cTn id="78" dur="1000"/>
                                        <p:tgtEl>
                                          <p:spTgt spid="59"/>
                                        </p:tgtEl>
                                      </p:cBhvr>
                                    </p:animEffect>
                                    <p:anim calcmode="lin" valueType="num">
                                      <p:cBhvr>
                                        <p:cTn id="79" dur="1000"/>
                                        <p:tgtEl>
                                          <p:spTgt spid="59"/>
                                        </p:tgtEl>
                                        <p:attrNameLst>
                                          <p:attrName>ppt_x</p:attrName>
                                        </p:attrNameLst>
                                      </p:cBhvr>
                                      <p:tavLst>
                                        <p:tav tm="0">
                                          <p:val>
                                            <p:strVal val="ppt_x"/>
                                          </p:val>
                                        </p:tav>
                                        <p:tav tm="100000">
                                          <p:val>
                                            <p:strVal val="ppt_x"/>
                                          </p:val>
                                        </p:tav>
                                      </p:tavLst>
                                    </p:anim>
                                    <p:anim calcmode="lin" valueType="num">
                                      <p:cBhvr>
                                        <p:cTn id="80" dur="1000"/>
                                        <p:tgtEl>
                                          <p:spTgt spid="59"/>
                                        </p:tgtEl>
                                        <p:attrNameLst>
                                          <p:attrName>ppt_y</p:attrName>
                                        </p:attrNameLst>
                                      </p:cBhvr>
                                      <p:tavLst>
                                        <p:tav tm="0">
                                          <p:val>
                                            <p:strVal val="ppt_y"/>
                                          </p:val>
                                        </p:tav>
                                        <p:tav tm="100000">
                                          <p:val>
                                            <p:strVal val="ppt_y-.1"/>
                                          </p:val>
                                        </p:tav>
                                      </p:tavLst>
                                    </p:anim>
                                    <p:set>
                                      <p:cBhvr>
                                        <p:cTn id="81" dur="1" fill="hold">
                                          <p:stCondLst>
                                            <p:cond delay="9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64" grpId="0" animBg="1"/>
      <p:bldP spid="65" grpId="0" animBg="1"/>
      <p:bldP spid="66" grpId="0" animBg="1"/>
      <p:bldP spid="67" grpId="0" animBg="1"/>
      <p:bldP spid="68" grpId="0" animBg="1"/>
      <p:bldP spid="69" grpId="0" animBg="1"/>
      <p:bldP spid="70" grpId="0" animBg="1"/>
      <p:bldP spid="50" grpId="0" animBg="1"/>
      <p:bldP spid="51" grpId="0" animBg="1"/>
      <p:bldP spid="52" grpId="0" animBg="1"/>
      <p:bldP spid="55" grpId="0" animBg="1"/>
      <p:bldP spid="56" grpId="0" animBg="1"/>
      <p:bldP spid="57" grpId="0" animBg="1"/>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rotWithShape="1">
          <a:blip r:embed="rId2"/>
          <a:srcRect l="32245" t="39665" r="39298" b="25263"/>
          <a:stretch/>
        </p:blipFill>
        <p:spPr>
          <a:xfrm>
            <a:off x="4091348" y="1787611"/>
            <a:ext cx="4478219" cy="3131280"/>
          </a:xfrm>
          <a:prstGeom prst="rect">
            <a:avLst/>
          </a:prstGeom>
        </p:spPr>
      </p:pic>
      <p:sp>
        <p:nvSpPr>
          <p:cNvPr id="7" name="TextBox 6"/>
          <p:cNvSpPr txBox="1"/>
          <p:nvPr/>
        </p:nvSpPr>
        <p:spPr>
          <a:xfrm>
            <a:off x="5060637" y="1560753"/>
            <a:ext cx="3468734" cy="4616648"/>
          </a:xfrm>
          <a:prstGeom prst="rect">
            <a:avLst/>
          </a:prstGeom>
          <a:noFill/>
        </p:spPr>
        <p:txBody>
          <a:bodyPr wrap="square" rtlCol="0">
            <a:spAutoFit/>
          </a:bodyPr>
          <a:lstStyle/>
          <a:p>
            <a:r>
              <a:rPr lang="en-US" sz="29400" dirty="0" smtClean="0">
                <a:ln>
                  <a:solidFill>
                    <a:schemeClr val="bg1">
                      <a:lumMod val="85000"/>
                    </a:schemeClr>
                  </a:solidFill>
                </a:ln>
                <a:solidFill>
                  <a:schemeClr val="bg1">
                    <a:lumMod val="75000"/>
                  </a:schemeClr>
                </a:solidFill>
                <a:latin typeface="HP001 5 hàng" panose="020B0603050302020204" pitchFamily="34" charset="-93"/>
              </a:rPr>
              <a:t>Ο </a:t>
            </a:r>
            <a:endParaRPr lang="vi-VN" sz="29400" dirty="0">
              <a:ln>
                <a:solidFill>
                  <a:schemeClr val="bg1">
                    <a:lumMod val="85000"/>
                  </a:schemeClr>
                </a:solidFill>
              </a:ln>
              <a:solidFill>
                <a:schemeClr val="bg1">
                  <a:lumMod val="75000"/>
                </a:schemeClr>
              </a:solidFill>
            </a:endParaRPr>
          </a:p>
        </p:txBody>
      </p:sp>
      <p:sp>
        <p:nvSpPr>
          <p:cNvPr id="16" name="Freeform 15"/>
          <p:cNvSpPr/>
          <p:nvPr/>
        </p:nvSpPr>
        <p:spPr>
          <a:xfrm>
            <a:off x="7148380" y="3430845"/>
            <a:ext cx="394447" cy="181065"/>
          </a:xfrm>
          <a:custGeom>
            <a:avLst/>
            <a:gdLst>
              <a:gd name="connsiteX0" fmla="*/ 394447 w 394447"/>
              <a:gd name="connsiteY0" fmla="*/ 181951 h 181951"/>
              <a:gd name="connsiteX1" fmla="*/ 292847 w 394447"/>
              <a:gd name="connsiteY1" fmla="*/ 98280 h 181951"/>
              <a:gd name="connsiteX2" fmla="*/ 191247 w 394447"/>
              <a:gd name="connsiteY2" fmla="*/ 38515 h 181951"/>
              <a:gd name="connsiteX3" fmla="*/ 89647 w 394447"/>
              <a:gd name="connsiteY3" fmla="*/ 2656 h 181951"/>
              <a:gd name="connsiteX4" fmla="*/ 0 w 394447"/>
              <a:gd name="connsiteY4" fmla="*/ 2656 h 181951"/>
              <a:gd name="connsiteX5" fmla="*/ 0 w 394447"/>
              <a:gd name="connsiteY5" fmla="*/ 2656 h 181951"/>
              <a:gd name="connsiteX0" fmla="*/ 394447 w 394447"/>
              <a:gd name="connsiteY0" fmla="*/ 181951 h 181951"/>
              <a:gd name="connsiteX1" fmla="*/ 292847 w 394447"/>
              <a:gd name="connsiteY1" fmla="*/ 80350 h 181951"/>
              <a:gd name="connsiteX2" fmla="*/ 191247 w 394447"/>
              <a:gd name="connsiteY2" fmla="*/ 38515 h 181951"/>
              <a:gd name="connsiteX3" fmla="*/ 89647 w 394447"/>
              <a:gd name="connsiteY3" fmla="*/ 2656 h 181951"/>
              <a:gd name="connsiteX4" fmla="*/ 0 w 394447"/>
              <a:gd name="connsiteY4" fmla="*/ 2656 h 181951"/>
              <a:gd name="connsiteX5" fmla="*/ 0 w 394447"/>
              <a:gd name="connsiteY5" fmla="*/ 2656 h 181951"/>
              <a:gd name="connsiteX0" fmla="*/ 394447 w 394447"/>
              <a:gd name="connsiteY0" fmla="*/ 181951 h 181951"/>
              <a:gd name="connsiteX1" fmla="*/ 292847 w 394447"/>
              <a:gd name="connsiteY1" fmla="*/ 86327 h 181951"/>
              <a:gd name="connsiteX2" fmla="*/ 191247 w 394447"/>
              <a:gd name="connsiteY2" fmla="*/ 38515 h 181951"/>
              <a:gd name="connsiteX3" fmla="*/ 89647 w 394447"/>
              <a:gd name="connsiteY3" fmla="*/ 2656 h 181951"/>
              <a:gd name="connsiteX4" fmla="*/ 0 w 394447"/>
              <a:gd name="connsiteY4" fmla="*/ 2656 h 181951"/>
              <a:gd name="connsiteX5" fmla="*/ 0 w 394447"/>
              <a:gd name="connsiteY5" fmla="*/ 2656 h 181951"/>
              <a:gd name="connsiteX0" fmla="*/ 394447 w 394447"/>
              <a:gd name="connsiteY0" fmla="*/ 180623 h 180623"/>
              <a:gd name="connsiteX1" fmla="*/ 292847 w 394447"/>
              <a:gd name="connsiteY1" fmla="*/ 84999 h 180623"/>
              <a:gd name="connsiteX2" fmla="*/ 191247 w 394447"/>
              <a:gd name="connsiteY2" fmla="*/ 19257 h 180623"/>
              <a:gd name="connsiteX3" fmla="*/ 89647 w 394447"/>
              <a:gd name="connsiteY3" fmla="*/ 1328 h 180623"/>
              <a:gd name="connsiteX4" fmla="*/ 0 w 394447"/>
              <a:gd name="connsiteY4" fmla="*/ 1328 h 180623"/>
              <a:gd name="connsiteX5" fmla="*/ 0 w 394447"/>
              <a:gd name="connsiteY5" fmla="*/ 1328 h 180623"/>
              <a:gd name="connsiteX0" fmla="*/ 394447 w 394447"/>
              <a:gd name="connsiteY0" fmla="*/ 181065 h 181065"/>
              <a:gd name="connsiteX1" fmla="*/ 292847 w 394447"/>
              <a:gd name="connsiteY1" fmla="*/ 85441 h 181065"/>
              <a:gd name="connsiteX2" fmla="*/ 191247 w 394447"/>
              <a:gd name="connsiteY2" fmla="*/ 25676 h 181065"/>
              <a:gd name="connsiteX3" fmla="*/ 89647 w 394447"/>
              <a:gd name="connsiteY3" fmla="*/ 1770 h 181065"/>
              <a:gd name="connsiteX4" fmla="*/ 0 w 394447"/>
              <a:gd name="connsiteY4" fmla="*/ 1770 h 181065"/>
              <a:gd name="connsiteX5" fmla="*/ 0 w 394447"/>
              <a:gd name="connsiteY5" fmla="*/ 1770 h 18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447" h="181065">
                <a:moveTo>
                  <a:pt x="394447" y="181065"/>
                </a:moveTo>
                <a:cubicBezTo>
                  <a:pt x="360580" y="151182"/>
                  <a:pt x="326714" y="111339"/>
                  <a:pt x="292847" y="85441"/>
                </a:cubicBezTo>
                <a:cubicBezTo>
                  <a:pt x="258980" y="59543"/>
                  <a:pt x="225114" y="39621"/>
                  <a:pt x="191247" y="25676"/>
                </a:cubicBezTo>
                <a:cubicBezTo>
                  <a:pt x="157380" y="11731"/>
                  <a:pt x="121522" y="5754"/>
                  <a:pt x="89647" y="1770"/>
                </a:cubicBezTo>
                <a:cubicBezTo>
                  <a:pt x="57773" y="-2214"/>
                  <a:pt x="0" y="1770"/>
                  <a:pt x="0" y="1770"/>
                </a:cubicBezTo>
                <a:lnTo>
                  <a:pt x="0" y="177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reeform 16"/>
          <p:cNvSpPr/>
          <p:nvPr/>
        </p:nvSpPr>
        <p:spPr>
          <a:xfrm>
            <a:off x="6658065" y="3430067"/>
            <a:ext cx="496504" cy="1010023"/>
          </a:xfrm>
          <a:custGeom>
            <a:avLst/>
            <a:gdLst>
              <a:gd name="connsiteX0" fmla="*/ 480331 w 480331"/>
              <a:gd name="connsiteY0" fmla="*/ 0 h 1004047"/>
              <a:gd name="connsiteX1" fmla="*/ 408613 w 480331"/>
              <a:gd name="connsiteY1" fmla="*/ 17929 h 1004047"/>
              <a:gd name="connsiteX2" fmla="*/ 307013 w 480331"/>
              <a:gd name="connsiteY2" fmla="*/ 59765 h 1004047"/>
              <a:gd name="connsiteX3" fmla="*/ 199437 w 480331"/>
              <a:gd name="connsiteY3" fmla="*/ 155388 h 1004047"/>
              <a:gd name="connsiteX4" fmla="*/ 127719 w 480331"/>
              <a:gd name="connsiteY4" fmla="*/ 256988 h 1004047"/>
              <a:gd name="connsiteX5" fmla="*/ 44048 w 480331"/>
              <a:gd name="connsiteY5" fmla="*/ 430306 h 1004047"/>
              <a:gd name="connsiteX6" fmla="*/ 14166 w 480331"/>
              <a:gd name="connsiteY6" fmla="*/ 555812 h 1004047"/>
              <a:gd name="connsiteX7" fmla="*/ 2213 w 480331"/>
              <a:gd name="connsiteY7" fmla="*/ 663388 h 1004047"/>
              <a:gd name="connsiteX8" fmla="*/ 2213 w 480331"/>
              <a:gd name="connsiteY8" fmla="*/ 753035 h 1004047"/>
              <a:gd name="connsiteX9" fmla="*/ 2213 w 480331"/>
              <a:gd name="connsiteY9" fmla="*/ 860612 h 1004047"/>
              <a:gd name="connsiteX10" fmla="*/ 32095 w 480331"/>
              <a:gd name="connsiteY10" fmla="*/ 962212 h 1004047"/>
              <a:gd name="connsiteX11" fmla="*/ 44048 w 480331"/>
              <a:gd name="connsiteY11" fmla="*/ 1004047 h 1004047"/>
              <a:gd name="connsiteX12" fmla="*/ 44048 w 480331"/>
              <a:gd name="connsiteY12" fmla="*/ 1004047 h 1004047"/>
              <a:gd name="connsiteX0" fmla="*/ 480331 w 480331"/>
              <a:gd name="connsiteY0" fmla="*/ 0 h 1004047"/>
              <a:gd name="connsiteX1" fmla="*/ 408613 w 480331"/>
              <a:gd name="connsiteY1" fmla="*/ 17929 h 1004047"/>
              <a:gd name="connsiteX2" fmla="*/ 307013 w 480331"/>
              <a:gd name="connsiteY2" fmla="*/ 59765 h 1004047"/>
              <a:gd name="connsiteX3" fmla="*/ 199437 w 480331"/>
              <a:gd name="connsiteY3" fmla="*/ 155388 h 1004047"/>
              <a:gd name="connsiteX4" fmla="*/ 109790 w 480331"/>
              <a:gd name="connsiteY4" fmla="*/ 256988 h 1004047"/>
              <a:gd name="connsiteX5" fmla="*/ 44048 w 480331"/>
              <a:gd name="connsiteY5" fmla="*/ 430306 h 1004047"/>
              <a:gd name="connsiteX6" fmla="*/ 14166 w 480331"/>
              <a:gd name="connsiteY6" fmla="*/ 555812 h 1004047"/>
              <a:gd name="connsiteX7" fmla="*/ 2213 w 480331"/>
              <a:gd name="connsiteY7" fmla="*/ 663388 h 1004047"/>
              <a:gd name="connsiteX8" fmla="*/ 2213 w 480331"/>
              <a:gd name="connsiteY8" fmla="*/ 753035 h 1004047"/>
              <a:gd name="connsiteX9" fmla="*/ 2213 w 480331"/>
              <a:gd name="connsiteY9" fmla="*/ 860612 h 1004047"/>
              <a:gd name="connsiteX10" fmla="*/ 32095 w 480331"/>
              <a:gd name="connsiteY10" fmla="*/ 962212 h 1004047"/>
              <a:gd name="connsiteX11" fmla="*/ 44048 w 480331"/>
              <a:gd name="connsiteY11" fmla="*/ 1004047 h 1004047"/>
              <a:gd name="connsiteX12" fmla="*/ 44048 w 480331"/>
              <a:gd name="connsiteY12" fmla="*/ 1004047 h 1004047"/>
              <a:gd name="connsiteX0" fmla="*/ 480331 w 480331"/>
              <a:gd name="connsiteY0" fmla="*/ 0 h 1004047"/>
              <a:gd name="connsiteX1" fmla="*/ 408613 w 480331"/>
              <a:gd name="connsiteY1" fmla="*/ 17929 h 1004047"/>
              <a:gd name="connsiteX2" fmla="*/ 307013 w 480331"/>
              <a:gd name="connsiteY2" fmla="*/ 59765 h 1004047"/>
              <a:gd name="connsiteX3" fmla="*/ 199437 w 480331"/>
              <a:gd name="connsiteY3" fmla="*/ 155388 h 1004047"/>
              <a:gd name="connsiteX4" fmla="*/ 109790 w 480331"/>
              <a:gd name="connsiteY4" fmla="*/ 256988 h 1004047"/>
              <a:gd name="connsiteX5" fmla="*/ 38072 w 480331"/>
              <a:gd name="connsiteY5" fmla="*/ 430306 h 1004047"/>
              <a:gd name="connsiteX6" fmla="*/ 14166 w 480331"/>
              <a:gd name="connsiteY6" fmla="*/ 555812 h 1004047"/>
              <a:gd name="connsiteX7" fmla="*/ 2213 w 480331"/>
              <a:gd name="connsiteY7" fmla="*/ 663388 h 1004047"/>
              <a:gd name="connsiteX8" fmla="*/ 2213 w 480331"/>
              <a:gd name="connsiteY8" fmla="*/ 753035 h 1004047"/>
              <a:gd name="connsiteX9" fmla="*/ 2213 w 480331"/>
              <a:gd name="connsiteY9" fmla="*/ 860612 h 1004047"/>
              <a:gd name="connsiteX10" fmla="*/ 32095 w 480331"/>
              <a:gd name="connsiteY10" fmla="*/ 962212 h 1004047"/>
              <a:gd name="connsiteX11" fmla="*/ 44048 w 480331"/>
              <a:gd name="connsiteY11" fmla="*/ 1004047 h 1004047"/>
              <a:gd name="connsiteX12" fmla="*/ 44048 w 480331"/>
              <a:gd name="connsiteY12" fmla="*/ 1004047 h 1004047"/>
              <a:gd name="connsiteX0" fmla="*/ 480773 w 480773"/>
              <a:gd name="connsiteY0" fmla="*/ 0 h 1004047"/>
              <a:gd name="connsiteX1" fmla="*/ 409055 w 480773"/>
              <a:gd name="connsiteY1" fmla="*/ 17929 h 1004047"/>
              <a:gd name="connsiteX2" fmla="*/ 307455 w 480773"/>
              <a:gd name="connsiteY2" fmla="*/ 59765 h 1004047"/>
              <a:gd name="connsiteX3" fmla="*/ 199879 w 480773"/>
              <a:gd name="connsiteY3" fmla="*/ 155388 h 1004047"/>
              <a:gd name="connsiteX4" fmla="*/ 110232 w 480773"/>
              <a:gd name="connsiteY4" fmla="*/ 256988 h 1004047"/>
              <a:gd name="connsiteX5" fmla="*/ 38514 w 480773"/>
              <a:gd name="connsiteY5" fmla="*/ 430306 h 1004047"/>
              <a:gd name="connsiteX6" fmla="*/ 2656 w 480773"/>
              <a:gd name="connsiteY6" fmla="*/ 555812 h 1004047"/>
              <a:gd name="connsiteX7" fmla="*/ 2655 w 480773"/>
              <a:gd name="connsiteY7" fmla="*/ 663388 h 1004047"/>
              <a:gd name="connsiteX8" fmla="*/ 2655 w 480773"/>
              <a:gd name="connsiteY8" fmla="*/ 753035 h 1004047"/>
              <a:gd name="connsiteX9" fmla="*/ 2655 w 480773"/>
              <a:gd name="connsiteY9" fmla="*/ 860612 h 1004047"/>
              <a:gd name="connsiteX10" fmla="*/ 32537 w 480773"/>
              <a:gd name="connsiteY10" fmla="*/ 962212 h 1004047"/>
              <a:gd name="connsiteX11" fmla="*/ 44490 w 480773"/>
              <a:gd name="connsiteY11" fmla="*/ 1004047 h 1004047"/>
              <a:gd name="connsiteX12" fmla="*/ 44490 w 480773"/>
              <a:gd name="connsiteY12" fmla="*/ 1004047 h 1004047"/>
              <a:gd name="connsiteX0" fmla="*/ 484143 w 484143"/>
              <a:gd name="connsiteY0" fmla="*/ 0 h 1004047"/>
              <a:gd name="connsiteX1" fmla="*/ 412425 w 484143"/>
              <a:gd name="connsiteY1" fmla="*/ 17929 h 1004047"/>
              <a:gd name="connsiteX2" fmla="*/ 310825 w 484143"/>
              <a:gd name="connsiteY2" fmla="*/ 59765 h 1004047"/>
              <a:gd name="connsiteX3" fmla="*/ 203249 w 484143"/>
              <a:gd name="connsiteY3" fmla="*/ 155388 h 1004047"/>
              <a:gd name="connsiteX4" fmla="*/ 113602 w 484143"/>
              <a:gd name="connsiteY4" fmla="*/ 256988 h 1004047"/>
              <a:gd name="connsiteX5" fmla="*/ 41884 w 484143"/>
              <a:gd name="connsiteY5" fmla="*/ 430306 h 1004047"/>
              <a:gd name="connsiteX6" fmla="*/ 6026 w 484143"/>
              <a:gd name="connsiteY6" fmla="*/ 555812 h 1004047"/>
              <a:gd name="connsiteX7" fmla="*/ 49 w 484143"/>
              <a:gd name="connsiteY7" fmla="*/ 681318 h 1004047"/>
              <a:gd name="connsiteX8" fmla="*/ 6025 w 484143"/>
              <a:gd name="connsiteY8" fmla="*/ 753035 h 1004047"/>
              <a:gd name="connsiteX9" fmla="*/ 6025 w 484143"/>
              <a:gd name="connsiteY9" fmla="*/ 860612 h 1004047"/>
              <a:gd name="connsiteX10" fmla="*/ 35907 w 484143"/>
              <a:gd name="connsiteY10" fmla="*/ 962212 h 1004047"/>
              <a:gd name="connsiteX11" fmla="*/ 47860 w 484143"/>
              <a:gd name="connsiteY11" fmla="*/ 1004047 h 1004047"/>
              <a:gd name="connsiteX12" fmla="*/ 47860 w 484143"/>
              <a:gd name="connsiteY12" fmla="*/ 1004047 h 1004047"/>
              <a:gd name="connsiteX0" fmla="*/ 484143 w 484143"/>
              <a:gd name="connsiteY0" fmla="*/ 0 h 1004047"/>
              <a:gd name="connsiteX1" fmla="*/ 412425 w 484143"/>
              <a:gd name="connsiteY1" fmla="*/ 17929 h 1004047"/>
              <a:gd name="connsiteX2" fmla="*/ 310825 w 484143"/>
              <a:gd name="connsiteY2" fmla="*/ 59765 h 1004047"/>
              <a:gd name="connsiteX3" fmla="*/ 203249 w 484143"/>
              <a:gd name="connsiteY3" fmla="*/ 155388 h 1004047"/>
              <a:gd name="connsiteX4" fmla="*/ 113602 w 484143"/>
              <a:gd name="connsiteY4" fmla="*/ 256988 h 1004047"/>
              <a:gd name="connsiteX5" fmla="*/ 41884 w 484143"/>
              <a:gd name="connsiteY5" fmla="*/ 430306 h 1004047"/>
              <a:gd name="connsiteX6" fmla="*/ 6026 w 484143"/>
              <a:gd name="connsiteY6" fmla="*/ 555812 h 1004047"/>
              <a:gd name="connsiteX7" fmla="*/ 49 w 484143"/>
              <a:gd name="connsiteY7" fmla="*/ 681318 h 1004047"/>
              <a:gd name="connsiteX8" fmla="*/ 6025 w 484143"/>
              <a:gd name="connsiteY8" fmla="*/ 753035 h 1004047"/>
              <a:gd name="connsiteX9" fmla="*/ 6025 w 484143"/>
              <a:gd name="connsiteY9" fmla="*/ 860612 h 1004047"/>
              <a:gd name="connsiteX10" fmla="*/ 35907 w 484143"/>
              <a:gd name="connsiteY10" fmla="*/ 962212 h 1004047"/>
              <a:gd name="connsiteX11" fmla="*/ 47860 w 484143"/>
              <a:gd name="connsiteY11" fmla="*/ 1004047 h 1004047"/>
              <a:gd name="connsiteX12" fmla="*/ 47860 w 484143"/>
              <a:gd name="connsiteY12" fmla="*/ 1004047 h 1004047"/>
              <a:gd name="connsiteX0" fmla="*/ 502070 w 502070"/>
              <a:gd name="connsiteY0" fmla="*/ 0 h 1004047"/>
              <a:gd name="connsiteX1" fmla="*/ 430352 w 502070"/>
              <a:gd name="connsiteY1" fmla="*/ 17929 h 1004047"/>
              <a:gd name="connsiteX2" fmla="*/ 328752 w 502070"/>
              <a:gd name="connsiteY2" fmla="*/ 59765 h 1004047"/>
              <a:gd name="connsiteX3" fmla="*/ 221176 w 502070"/>
              <a:gd name="connsiteY3" fmla="*/ 155388 h 1004047"/>
              <a:gd name="connsiteX4" fmla="*/ 131529 w 502070"/>
              <a:gd name="connsiteY4" fmla="*/ 256988 h 1004047"/>
              <a:gd name="connsiteX5" fmla="*/ 59811 w 502070"/>
              <a:gd name="connsiteY5" fmla="*/ 430306 h 1004047"/>
              <a:gd name="connsiteX6" fmla="*/ 23953 w 502070"/>
              <a:gd name="connsiteY6" fmla="*/ 555812 h 1004047"/>
              <a:gd name="connsiteX7" fmla="*/ 17976 w 502070"/>
              <a:gd name="connsiteY7" fmla="*/ 681318 h 1004047"/>
              <a:gd name="connsiteX8" fmla="*/ 47 w 502070"/>
              <a:gd name="connsiteY8" fmla="*/ 753035 h 1004047"/>
              <a:gd name="connsiteX9" fmla="*/ 23952 w 502070"/>
              <a:gd name="connsiteY9" fmla="*/ 860612 h 1004047"/>
              <a:gd name="connsiteX10" fmla="*/ 53834 w 502070"/>
              <a:gd name="connsiteY10" fmla="*/ 962212 h 1004047"/>
              <a:gd name="connsiteX11" fmla="*/ 65787 w 502070"/>
              <a:gd name="connsiteY11" fmla="*/ 1004047 h 1004047"/>
              <a:gd name="connsiteX12" fmla="*/ 65787 w 502070"/>
              <a:gd name="connsiteY12" fmla="*/ 1004047 h 1004047"/>
              <a:gd name="connsiteX0" fmla="*/ 484841 w 484841"/>
              <a:gd name="connsiteY0" fmla="*/ 0 h 1004047"/>
              <a:gd name="connsiteX1" fmla="*/ 413123 w 484841"/>
              <a:gd name="connsiteY1" fmla="*/ 17929 h 1004047"/>
              <a:gd name="connsiteX2" fmla="*/ 311523 w 484841"/>
              <a:gd name="connsiteY2" fmla="*/ 59765 h 1004047"/>
              <a:gd name="connsiteX3" fmla="*/ 203947 w 484841"/>
              <a:gd name="connsiteY3" fmla="*/ 155388 h 1004047"/>
              <a:gd name="connsiteX4" fmla="*/ 114300 w 484841"/>
              <a:gd name="connsiteY4" fmla="*/ 256988 h 1004047"/>
              <a:gd name="connsiteX5" fmla="*/ 42582 w 484841"/>
              <a:gd name="connsiteY5" fmla="*/ 430306 h 1004047"/>
              <a:gd name="connsiteX6" fmla="*/ 6724 w 484841"/>
              <a:gd name="connsiteY6" fmla="*/ 555812 h 1004047"/>
              <a:gd name="connsiteX7" fmla="*/ 747 w 484841"/>
              <a:gd name="connsiteY7" fmla="*/ 681318 h 1004047"/>
              <a:gd name="connsiteX8" fmla="*/ 747 w 484841"/>
              <a:gd name="connsiteY8" fmla="*/ 753035 h 1004047"/>
              <a:gd name="connsiteX9" fmla="*/ 6723 w 484841"/>
              <a:gd name="connsiteY9" fmla="*/ 860612 h 1004047"/>
              <a:gd name="connsiteX10" fmla="*/ 36605 w 484841"/>
              <a:gd name="connsiteY10" fmla="*/ 962212 h 1004047"/>
              <a:gd name="connsiteX11" fmla="*/ 48558 w 484841"/>
              <a:gd name="connsiteY11" fmla="*/ 1004047 h 1004047"/>
              <a:gd name="connsiteX12" fmla="*/ 48558 w 484841"/>
              <a:gd name="connsiteY12" fmla="*/ 1004047 h 1004047"/>
              <a:gd name="connsiteX0" fmla="*/ 496116 w 496116"/>
              <a:gd name="connsiteY0" fmla="*/ 0 h 1004047"/>
              <a:gd name="connsiteX1" fmla="*/ 424398 w 496116"/>
              <a:gd name="connsiteY1" fmla="*/ 17929 h 1004047"/>
              <a:gd name="connsiteX2" fmla="*/ 322798 w 496116"/>
              <a:gd name="connsiteY2" fmla="*/ 59765 h 1004047"/>
              <a:gd name="connsiteX3" fmla="*/ 215222 w 496116"/>
              <a:gd name="connsiteY3" fmla="*/ 155388 h 1004047"/>
              <a:gd name="connsiteX4" fmla="*/ 125575 w 496116"/>
              <a:gd name="connsiteY4" fmla="*/ 256988 h 1004047"/>
              <a:gd name="connsiteX5" fmla="*/ 53857 w 496116"/>
              <a:gd name="connsiteY5" fmla="*/ 430306 h 1004047"/>
              <a:gd name="connsiteX6" fmla="*/ 17999 w 496116"/>
              <a:gd name="connsiteY6" fmla="*/ 555812 h 1004047"/>
              <a:gd name="connsiteX7" fmla="*/ 69 w 496116"/>
              <a:gd name="connsiteY7" fmla="*/ 681318 h 1004047"/>
              <a:gd name="connsiteX8" fmla="*/ 12022 w 496116"/>
              <a:gd name="connsiteY8" fmla="*/ 753035 h 1004047"/>
              <a:gd name="connsiteX9" fmla="*/ 17998 w 496116"/>
              <a:gd name="connsiteY9" fmla="*/ 860612 h 1004047"/>
              <a:gd name="connsiteX10" fmla="*/ 47880 w 496116"/>
              <a:gd name="connsiteY10" fmla="*/ 962212 h 1004047"/>
              <a:gd name="connsiteX11" fmla="*/ 59833 w 496116"/>
              <a:gd name="connsiteY11" fmla="*/ 1004047 h 1004047"/>
              <a:gd name="connsiteX12" fmla="*/ 59833 w 496116"/>
              <a:gd name="connsiteY12" fmla="*/ 1004047 h 1004047"/>
              <a:gd name="connsiteX0" fmla="*/ 496504 w 496504"/>
              <a:gd name="connsiteY0" fmla="*/ 0 h 1004047"/>
              <a:gd name="connsiteX1" fmla="*/ 424786 w 496504"/>
              <a:gd name="connsiteY1" fmla="*/ 17929 h 1004047"/>
              <a:gd name="connsiteX2" fmla="*/ 323186 w 496504"/>
              <a:gd name="connsiteY2" fmla="*/ 59765 h 1004047"/>
              <a:gd name="connsiteX3" fmla="*/ 215610 w 496504"/>
              <a:gd name="connsiteY3" fmla="*/ 155388 h 1004047"/>
              <a:gd name="connsiteX4" fmla="*/ 125963 w 496504"/>
              <a:gd name="connsiteY4" fmla="*/ 256988 h 1004047"/>
              <a:gd name="connsiteX5" fmla="*/ 54245 w 496504"/>
              <a:gd name="connsiteY5" fmla="*/ 430306 h 1004047"/>
              <a:gd name="connsiteX6" fmla="*/ 18387 w 496504"/>
              <a:gd name="connsiteY6" fmla="*/ 555812 h 1004047"/>
              <a:gd name="connsiteX7" fmla="*/ 457 w 496504"/>
              <a:gd name="connsiteY7" fmla="*/ 681318 h 1004047"/>
              <a:gd name="connsiteX8" fmla="*/ 6433 w 496504"/>
              <a:gd name="connsiteY8" fmla="*/ 753035 h 1004047"/>
              <a:gd name="connsiteX9" fmla="*/ 18386 w 496504"/>
              <a:gd name="connsiteY9" fmla="*/ 860612 h 1004047"/>
              <a:gd name="connsiteX10" fmla="*/ 48268 w 496504"/>
              <a:gd name="connsiteY10" fmla="*/ 962212 h 1004047"/>
              <a:gd name="connsiteX11" fmla="*/ 60221 w 496504"/>
              <a:gd name="connsiteY11" fmla="*/ 1004047 h 1004047"/>
              <a:gd name="connsiteX12" fmla="*/ 60221 w 496504"/>
              <a:gd name="connsiteY12" fmla="*/ 1004047 h 1004047"/>
              <a:gd name="connsiteX0" fmla="*/ 496504 w 496504"/>
              <a:gd name="connsiteY0" fmla="*/ 0 h 1004047"/>
              <a:gd name="connsiteX1" fmla="*/ 424786 w 496504"/>
              <a:gd name="connsiteY1" fmla="*/ 17929 h 1004047"/>
              <a:gd name="connsiteX2" fmla="*/ 323186 w 496504"/>
              <a:gd name="connsiteY2" fmla="*/ 59765 h 1004047"/>
              <a:gd name="connsiteX3" fmla="*/ 203657 w 496504"/>
              <a:gd name="connsiteY3" fmla="*/ 155388 h 1004047"/>
              <a:gd name="connsiteX4" fmla="*/ 125963 w 496504"/>
              <a:gd name="connsiteY4" fmla="*/ 256988 h 1004047"/>
              <a:gd name="connsiteX5" fmla="*/ 54245 w 496504"/>
              <a:gd name="connsiteY5" fmla="*/ 430306 h 1004047"/>
              <a:gd name="connsiteX6" fmla="*/ 18387 w 496504"/>
              <a:gd name="connsiteY6" fmla="*/ 555812 h 1004047"/>
              <a:gd name="connsiteX7" fmla="*/ 457 w 496504"/>
              <a:gd name="connsiteY7" fmla="*/ 681318 h 1004047"/>
              <a:gd name="connsiteX8" fmla="*/ 6433 w 496504"/>
              <a:gd name="connsiteY8" fmla="*/ 753035 h 1004047"/>
              <a:gd name="connsiteX9" fmla="*/ 18386 w 496504"/>
              <a:gd name="connsiteY9" fmla="*/ 860612 h 1004047"/>
              <a:gd name="connsiteX10" fmla="*/ 48268 w 496504"/>
              <a:gd name="connsiteY10" fmla="*/ 962212 h 1004047"/>
              <a:gd name="connsiteX11" fmla="*/ 60221 w 496504"/>
              <a:gd name="connsiteY11" fmla="*/ 1004047 h 1004047"/>
              <a:gd name="connsiteX12" fmla="*/ 60221 w 496504"/>
              <a:gd name="connsiteY12" fmla="*/ 1004047 h 1004047"/>
              <a:gd name="connsiteX0" fmla="*/ 496504 w 496504"/>
              <a:gd name="connsiteY0" fmla="*/ 0 h 1004047"/>
              <a:gd name="connsiteX1" fmla="*/ 424786 w 496504"/>
              <a:gd name="connsiteY1" fmla="*/ 17929 h 1004047"/>
              <a:gd name="connsiteX2" fmla="*/ 323186 w 496504"/>
              <a:gd name="connsiteY2" fmla="*/ 59765 h 1004047"/>
              <a:gd name="connsiteX3" fmla="*/ 203657 w 496504"/>
              <a:gd name="connsiteY3" fmla="*/ 155388 h 1004047"/>
              <a:gd name="connsiteX4" fmla="*/ 125963 w 496504"/>
              <a:gd name="connsiteY4" fmla="*/ 256988 h 1004047"/>
              <a:gd name="connsiteX5" fmla="*/ 36315 w 496504"/>
              <a:gd name="connsiteY5" fmla="*/ 424330 h 1004047"/>
              <a:gd name="connsiteX6" fmla="*/ 18387 w 496504"/>
              <a:gd name="connsiteY6" fmla="*/ 555812 h 1004047"/>
              <a:gd name="connsiteX7" fmla="*/ 457 w 496504"/>
              <a:gd name="connsiteY7" fmla="*/ 681318 h 1004047"/>
              <a:gd name="connsiteX8" fmla="*/ 6433 w 496504"/>
              <a:gd name="connsiteY8" fmla="*/ 753035 h 1004047"/>
              <a:gd name="connsiteX9" fmla="*/ 18386 w 496504"/>
              <a:gd name="connsiteY9" fmla="*/ 860612 h 1004047"/>
              <a:gd name="connsiteX10" fmla="*/ 48268 w 496504"/>
              <a:gd name="connsiteY10" fmla="*/ 962212 h 1004047"/>
              <a:gd name="connsiteX11" fmla="*/ 60221 w 496504"/>
              <a:gd name="connsiteY11" fmla="*/ 1004047 h 1004047"/>
              <a:gd name="connsiteX12" fmla="*/ 60221 w 496504"/>
              <a:gd name="connsiteY12" fmla="*/ 1004047 h 1004047"/>
              <a:gd name="connsiteX0" fmla="*/ 496504 w 496504"/>
              <a:gd name="connsiteY0" fmla="*/ 0 h 1004047"/>
              <a:gd name="connsiteX1" fmla="*/ 424786 w 496504"/>
              <a:gd name="connsiteY1" fmla="*/ 17929 h 1004047"/>
              <a:gd name="connsiteX2" fmla="*/ 323186 w 496504"/>
              <a:gd name="connsiteY2" fmla="*/ 59765 h 1004047"/>
              <a:gd name="connsiteX3" fmla="*/ 203657 w 496504"/>
              <a:gd name="connsiteY3" fmla="*/ 155388 h 1004047"/>
              <a:gd name="connsiteX4" fmla="*/ 125963 w 496504"/>
              <a:gd name="connsiteY4" fmla="*/ 256988 h 1004047"/>
              <a:gd name="connsiteX5" fmla="*/ 42292 w 496504"/>
              <a:gd name="connsiteY5" fmla="*/ 424330 h 1004047"/>
              <a:gd name="connsiteX6" fmla="*/ 18387 w 496504"/>
              <a:gd name="connsiteY6" fmla="*/ 555812 h 1004047"/>
              <a:gd name="connsiteX7" fmla="*/ 457 w 496504"/>
              <a:gd name="connsiteY7" fmla="*/ 681318 h 1004047"/>
              <a:gd name="connsiteX8" fmla="*/ 6433 w 496504"/>
              <a:gd name="connsiteY8" fmla="*/ 753035 h 1004047"/>
              <a:gd name="connsiteX9" fmla="*/ 18386 w 496504"/>
              <a:gd name="connsiteY9" fmla="*/ 860612 h 1004047"/>
              <a:gd name="connsiteX10" fmla="*/ 48268 w 496504"/>
              <a:gd name="connsiteY10" fmla="*/ 962212 h 1004047"/>
              <a:gd name="connsiteX11" fmla="*/ 60221 w 496504"/>
              <a:gd name="connsiteY11" fmla="*/ 1004047 h 1004047"/>
              <a:gd name="connsiteX12" fmla="*/ 60221 w 496504"/>
              <a:gd name="connsiteY12" fmla="*/ 1004047 h 1004047"/>
              <a:gd name="connsiteX0" fmla="*/ 496504 w 496504"/>
              <a:gd name="connsiteY0" fmla="*/ 0 h 1004047"/>
              <a:gd name="connsiteX1" fmla="*/ 424786 w 496504"/>
              <a:gd name="connsiteY1" fmla="*/ 17929 h 1004047"/>
              <a:gd name="connsiteX2" fmla="*/ 323186 w 496504"/>
              <a:gd name="connsiteY2" fmla="*/ 59765 h 1004047"/>
              <a:gd name="connsiteX3" fmla="*/ 203657 w 496504"/>
              <a:gd name="connsiteY3" fmla="*/ 155388 h 1004047"/>
              <a:gd name="connsiteX4" fmla="*/ 125963 w 496504"/>
              <a:gd name="connsiteY4" fmla="*/ 256988 h 1004047"/>
              <a:gd name="connsiteX5" fmla="*/ 48268 w 496504"/>
              <a:gd name="connsiteY5" fmla="*/ 424330 h 1004047"/>
              <a:gd name="connsiteX6" fmla="*/ 18387 w 496504"/>
              <a:gd name="connsiteY6" fmla="*/ 555812 h 1004047"/>
              <a:gd name="connsiteX7" fmla="*/ 457 w 496504"/>
              <a:gd name="connsiteY7" fmla="*/ 681318 h 1004047"/>
              <a:gd name="connsiteX8" fmla="*/ 6433 w 496504"/>
              <a:gd name="connsiteY8" fmla="*/ 753035 h 1004047"/>
              <a:gd name="connsiteX9" fmla="*/ 18386 w 496504"/>
              <a:gd name="connsiteY9" fmla="*/ 860612 h 1004047"/>
              <a:gd name="connsiteX10" fmla="*/ 48268 w 496504"/>
              <a:gd name="connsiteY10" fmla="*/ 962212 h 1004047"/>
              <a:gd name="connsiteX11" fmla="*/ 60221 w 496504"/>
              <a:gd name="connsiteY11" fmla="*/ 1004047 h 1004047"/>
              <a:gd name="connsiteX12" fmla="*/ 60221 w 496504"/>
              <a:gd name="connsiteY12" fmla="*/ 1004047 h 1004047"/>
              <a:gd name="connsiteX0" fmla="*/ 496504 w 496504"/>
              <a:gd name="connsiteY0" fmla="*/ 0 h 1004047"/>
              <a:gd name="connsiteX1" fmla="*/ 424786 w 496504"/>
              <a:gd name="connsiteY1" fmla="*/ 17929 h 1004047"/>
              <a:gd name="connsiteX2" fmla="*/ 323186 w 496504"/>
              <a:gd name="connsiteY2" fmla="*/ 59765 h 1004047"/>
              <a:gd name="connsiteX3" fmla="*/ 203657 w 496504"/>
              <a:gd name="connsiteY3" fmla="*/ 155388 h 1004047"/>
              <a:gd name="connsiteX4" fmla="*/ 125963 w 496504"/>
              <a:gd name="connsiteY4" fmla="*/ 256988 h 1004047"/>
              <a:gd name="connsiteX5" fmla="*/ 48268 w 496504"/>
              <a:gd name="connsiteY5" fmla="*/ 424330 h 1004047"/>
              <a:gd name="connsiteX6" fmla="*/ 18387 w 496504"/>
              <a:gd name="connsiteY6" fmla="*/ 555812 h 1004047"/>
              <a:gd name="connsiteX7" fmla="*/ 457 w 496504"/>
              <a:gd name="connsiteY7" fmla="*/ 681318 h 1004047"/>
              <a:gd name="connsiteX8" fmla="*/ 6433 w 496504"/>
              <a:gd name="connsiteY8" fmla="*/ 753035 h 1004047"/>
              <a:gd name="connsiteX9" fmla="*/ 18386 w 496504"/>
              <a:gd name="connsiteY9" fmla="*/ 860612 h 1004047"/>
              <a:gd name="connsiteX10" fmla="*/ 42292 w 496504"/>
              <a:gd name="connsiteY10" fmla="*/ 962212 h 1004047"/>
              <a:gd name="connsiteX11" fmla="*/ 60221 w 496504"/>
              <a:gd name="connsiteY11" fmla="*/ 1004047 h 1004047"/>
              <a:gd name="connsiteX12" fmla="*/ 60221 w 496504"/>
              <a:gd name="connsiteY12" fmla="*/ 1004047 h 1004047"/>
              <a:gd name="connsiteX0" fmla="*/ 496504 w 496504"/>
              <a:gd name="connsiteY0" fmla="*/ 0 h 1004047"/>
              <a:gd name="connsiteX1" fmla="*/ 424786 w 496504"/>
              <a:gd name="connsiteY1" fmla="*/ 17929 h 1004047"/>
              <a:gd name="connsiteX2" fmla="*/ 323186 w 496504"/>
              <a:gd name="connsiteY2" fmla="*/ 59765 h 1004047"/>
              <a:gd name="connsiteX3" fmla="*/ 203657 w 496504"/>
              <a:gd name="connsiteY3" fmla="*/ 155388 h 1004047"/>
              <a:gd name="connsiteX4" fmla="*/ 125963 w 496504"/>
              <a:gd name="connsiteY4" fmla="*/ 256988 h 1004047"/>
              <a:gd name="connsiteX5" fmla="*/ 48268 w 496504"/>
              <a:gd name="connsiteY5" fmla="*/ 424330 h 1004047"/>
              <a:gd name="connsiteX6" fmla="*/ 18387 w 496504"/>
              <a:gd name="connsiteY6" fmla="*/ 555812 h 1004047"/>
              <a:gd name="connsiteX7" fmla="*/ 457 w 496504"/>
              <a:gd name="connsiteY7" fmla="*/ 681318 h 1004047"/>
              <a:gd name="connsiteX8" fmla="*/ 6433 w 496504"/>
              <a:gd name="connsiteY8" fmla="*/ 753035 h 1004047"/>
              <a:gd name="connsiteX9" fmla="*/ 18386 w 496504"/>
              <a:gd name="connsiteY9" fmla="*/ 860612 h 1004047"/>
              <a:gd name="connsiteX10" fmla="*/ 42292 w 496504"/>
              <a:gd name="connsiteY10" fmla="*/ 962212 h 1004047"/>
              <a:gd name="connsiteX11" fmla="*/ 60221 w 496504"/>
              <a:gd name="connsiteY11" fmla="*/ 1004047 h 1004047"/>
              <a:gd name="connsiteX12" fmla="*/ 60221 w 496504"/>
              <a:gd name="connsiteY12" fmla="*/ 1004047 h 1004047"/>
              <a:gd name="connsiteX0" fmla="*/ 496504 w 496504"/>
              <a:gd name="connsiteY0" fmla="*/ 0 h 1010023"/>
              <a:gd name="connsiteX1" fmla="*/ 424786 w 496504"/>
              <a:gd name="connsiteY1" fmla="*/ 17929 h 1010023"/>
              <a:gd name="connsiteX2" fmla="*/ 323186 w 496504"/>
              <a:gd name="connsiteY2" fmla="*/ 59765 h 1010023"/>
              <a:gd name="connsiteX3" fmla="*/ 203657 w 496504"/>
              <a:gd name="connsiteY3" fmla="*/ 155388 h 1010023"/>
              <a:gd name="connsiteX4" fmla="*/ 125963 w 496504"/>
              <a:gd name="connsiteY4" fmla="*/ 256988 h 1010023"/>
              <a:gd name="connsiteX5" fmla="*/ 48268 w 496504"/>
              <a:gd name="connsiteY5" fmla="*/ 424330 h 1010023"/>
              <a:gd name="connsiteX6" fmla="*/ 18387 w 496504"/>
              <a:gd name="connsiteY6" fmla="*/ 555812 h 1010023"/>
              <a:gd name="connsiteX7" fmla="*/ 457 w 496504"/>
              <a:gd name="connsiteY7" fmla="*/ 681318 h 1010023"/>
              <a:gd name="connsiteX8" fmla="*/ 6433 w 496504"/>
              <a:gd name="connsiteY8" fmla="*/ 753035 h 1010023"/>
              <a:gd name="connsiteX9" fmla="*/ 18386 w 496504"/>
              <a:gd name="connsiteY9" fmla="*/ 860612 h 1010023"/>
              <a:gd name="connsiteX10" fmla="*/ 42292 w 496504"/>
              <a:gd name="connsiteY10" fmla="*/ 962212 h 1010023"/>
              <a:gd name="connsiteX11" fmla="*/ 60221 w 496504"/>
              <a:gd name="connsiteY11" fmla="*/ 1004047 h 1010023"/>
              <a:gd name="connsiteX12" fmla="*/ 60221 w 496504"/>
              <a:gd name="connsiteY12" fmla="*/ 1010023 h 101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6504" h="1010023">
                <a:moveTo>
                  <a:pt x="496504" y="0"/>
                </a:moveTo>
                <a:cubicBezTo>
                  <a:pt x="475088" y="3984"/>
                  <a:pt x="453672" y="7968"/>
                  <a:pt x="424786" y="17929"/>
                </a:cubicBezTo>
                <a:cubicBezTo>
                  <a:pt x="395900" y="27890"/>
                  <a:pt x="360041" y="36855"/>
                  <a:pt x="323186" y="59765"/>
                </a:cubicBezTo>
                <a:cubicBezTo>
                  <a:pt x="286331" y="82675"/>
                  <a:pt x="236527" y="122518"/>
                  <a:pt x="203657" y="155388"/>
                </a:cubicBezTo>
                <a:cubicBezTo>
                  <a:pt x="170787" y="188258"/>
                  <a:pt x="151861" y="212164"/>
                  <a:pt x="125963" y="256988"/>
                </a:cubicBezTo>
                <a:cubicBezTo>
                  <a:pt x="100065" y="301812"/>
                  <a:pt x="66197" y="374526"/>
                  <a:pt x="48268" y="424330"/>
                </a:cubicBezTo>
                <a:cubicBezTo>
                  <a:pt x="30339" y="474134"/>
                  <a:pt x="26356" y="512981"/>
                  <a:pt x="18387" y="555812"/>
                </a:cubicBezTo>
                <a:cubicBezTo>
                  <a:pt x="10419" y="598643"/>
                  <a:pt x="2449" y="648448"/>
                  <a:pt x="457" y="681318"/>
                </a:cubicBezTo>
                <a:cubicBezTo>
                  <a:pt x="-1535" y="714188"/>
                  <a:pt x="3445" y="723153"/>
                  <a:pt x="6433" y="753035"/>
                </a:cubicBezTo>
                <a:cubicBezTo>
                  <a:pt x="9421" y="782917"/>
                  <a:pt x="12410" y="825749"/>
                  <a:pt x="18386" y="860612"/>
                </a:cubicBezTo>
                <a:cubicBezTo>
                  <a:pt x="24362" y="895475"/>
                  <a:pt x="35320" y="938306"/>
                  <a:pt x="42292" y="962212"/>
                </a:cubicBezTo>
                <a:cubicBezTo>
                  <a:pt x="49264" y="986118"/>
                  <a:pt x="57233" y="996078"/>
                  <a:pt x="60221" y="1004047"/>
                </a:cubicBezTo>
                <a:cubicBezTo>
                  <a:pt x="63209" y="1012016"/>
                  <a:pt x="60221" y="1008031"/>
                  <a:pt x="60221" y="1010023"/>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17"/>
          <p:cNvSpPr/>
          <p:nvPr/>
        </p:nvSpPr>
        <p:spPr>
          <a:xfrm>
            <a:off x="6718286" y="4428135"/>
            <a:ext cx="513977" cy="412378"/>
          </a:xfrm>
          <a:custGeom>
            <a:avLst/>
            <a:gdLst>
              <a:gd name="connsiteX0" fmla="*/ 0 w 513977"/>
              <a:gd name="connsiteY0" fmla="*/ 0 h 400424"/>
              <a:gd name="connsiteX1" fmla="*/ 59765 w 513977"/>
              <a:gd name="connsiteY1" fmla="*/ 137459 h 400424"/>
              <a:gd name="connsiteX2" fmla="*/ 149412 w 513977"/>
              <a:gd name="connsiteY2" fmla="*/ 251012 h 400424"/>
              <a:gd name="connsiteX3" fmla="*/ 298824 w 513977"/>
              <a:gd name="connsiteY3" fmla="*/ 352612 h 400424"/>
              <a:gd name="connsiteX4" fmla="*/ 513977 w 513977"/>
              <a:gd name="connsiteY4" fmla="*/ 400424 h 400424"/>
              <a:gd name="connsiteX5" fmla="*/ 513977 w 513977"/>
              <a:gd name="connsiteY5" fmla="*/ 400424 h 400424"/>
              <a:gd name="connsiteX0" fmla="*/ 0 w 513977"/>
              <a:gd name="connsiteY0" fmla="*/ 0 h 412377"/>
              <a:gd name="connsiteX1" fmla="*/ 59765 w 513977"/>
              <a:gd name="connsiteY1" fmla="*/ 149412 h 412377"/>
              <a:gd name="connsiteX2" fmla="*/ 149412 w 513977"/>
              <a:gd name="connsiteY2" fmla="*/ 262965 h 412377"/>
              <a:gd name="connsiteX3" fmla="*/ 298824 w 513977"/>
              <a:gd name="connsiteY3" fmla="*/ 364565 h 412377"/>
              <a:gd name="connsiteX4" fmla="*/ 513977 w 513977"/>
              <a:gd name="connsiteY4" fmla="*/ 412377 h 412377"/>
              <a:gd name="connsiteX5" fmla="*/ 513977 w 513977"/>
              <a:gd name="connsiteY5" fmla="*/ 412377 h 412377"/>
              <a:gd name="connsiteX0" fmla="*/ 0 w 513977"/>
              <a:gd name="connsiteY0" fmla="*/ 0 h 412377"/>
              <a:gd name="connsiteX1" fmla="*/ 59765 w 513977"/>
              <a:gd name="connsiteY1" fmla="*/ 149412 h 412377"/>
              <a:gd name="connsiteX2" fmla="*/ 161365 w 513977"/>
              <a:gd name="connsiteY2" fmla="*/ 262965 h 412377"/>
              <a:gd name="connsiteX3" fmla="*/ 298824 w 513977"/>
              <a:gd name="connsiteY3" fmla="*/ 364565 h 412377"/>
              <a:gd name="connsiteX4" fmla="*/ 513977 w 513977"/>
              <a:gd name="connsiteY4" fmla="*/ 412377 h 412377"/>
              <a:gd name="connsiteX5" fmla="*/ 513977 w 513977"/>
              <a:gd name="connsiteY5" fmla="*/ 412377 h 412377"/>
              <a:gd name="connsiteX0" fmla="*/ 0 w 513977"/>
              <a:gd name="connsiteY0" fmla="*/ 0 h 412377"/>
              <a:gd name="connsiteX1" fmla="*/ 71718 w 513977"/>
              <a:gd name="connsiteY1" fmla="*/ 149412 h 412377"/>
              <a:gd name="connsiteX2" fmla="*/ 161365 w 513977"/>
              <a:gd name="connsiteY2" fmla="*/ 262965 h 412377"/>
              <a:gd name="connsiteX3" fmla="*/ 298824 w 513977"/>
              <a:gd name="connsiteY3" fmla="*/ 364565 h 412377"/>
              <a:gd name="connsiteX4" fmla="*/ 513977 w 513977"/>
              <a:gd name="connsiteY4" fmla="*/ 412377 h 412377"/>
              <a:gd name="connsiteX5" fmla="*/ 513977 w 513977"/>
              <a:gd name="connsiteY5" fmla="*/ 412377 h 412377"/>
              <a:gd name="connsiteX0" fmla="*/ 0 w 513977"/>
              <a:gd name="connsiteY0" fmla="*/ 0 h 400425"/>
              <a:gd name="connsiteX1" fmla="*/ 71718 w 513977"/>
              <a:gd name="connsiteY1" fmla="*/ 137460 h 400425"/>
              <a:gd name="connsiteX2" fmla="*/ 161365 w 513977"/>
              <a:gd name="connsiteY2" fmla="*/ 251013 h 400425"/>
              <a:gd name="connsiteX3" fmla="*/ 298824 w 513977"/>
              <a:gd name="connsiteY3" fmla="*/ 352613 h 400425"/>
              <a:gd name="connsiteX4" fmla="*/ 513977 w 513977"/>
              <a:gd name="connsiteY4" fmla="*/ 400425 h 400425"/>
              <a:gd name="connsiteX5" fmla="*/ 513977 w 513977"/>
              <a:gd name="connsiteY5" fmla="*/ 400425 h 400425"/>
              <a:gd name="connsiteX0" fmla="*/ 0 w 513977"/>
              <a:gd name="connsiteY0" fmla="*/ 0 h 412378"/>
              <a:gd name="connsiteX1" fmla="*/ 71718 w 513977"/>
              <a:gd name="connsiteY1" fmla="*/ 149413 h 412378"/>
              <a:gd name="connsiteX2" fmla="*/ 161365 w 513977"/>
              <a:gd name="connsiteY2" fmla="*/ 262966 h 412378"/>
              <a:gd name="connsiteX3" fmla="*/ 298824 w 513977"/>
              <a:gd name="connsiteY3" fmla="*/ 364566 h 412378"/>
              <a:gd name="connsiteX4" fmla="*/ 513977 w 513977"/>
              <a:gd name="connsiteY4" fmla="*/ 412378 h 412378"/>
              <a:gd name="connsiteX5" fmla="*/ 513977 w 513977"/>
              <a:gd name="connsiteY5" fmla="*/ 412378 h 412378"/>
              <a:gd name="connsiteX0" fmla="*/ 0 w 513977"/>
              <a:gd name="connsiteY0" fmla="*/ 0 h 412378"/>
              <a:gd name="connsiteX1" fmla="*/ 71718 w 513977"/>
              <a:gd name="connsiteY1" fmla="*/ 149413 h 412378"/>
              <a:gd name="connsiteX2" fmla="*/ 161365 w 513977"/>
              <a:gd name="connsiteY2" fmla="*/ 262966 h 412378"/>
              <a:gd name="connsiteX3" fmla="*/ 298824 w 513977"/>
              <a:gd name="connsiteY3" fmla="*/ 364566 h 412378"/>
              <a:gd name="connsiteX4" fmla="*/ 513977 w 513977"/>
              <a:gd name="connsiteY4" fmla="*/ 412378 h 412378"/>
              <a:gd name="connsiteX5" fmla="*/ 513977 w 513977"/>
              <a:gd name="connsiteY5" fmla="*/ 412378 h 412378"/>
              <a:gd name="connsiteX0" fmla="*/ 0 w 513977"/>
              <a:gd name="connsiteY0" fmla="*/ 0 h 412378"/>
              <a:gd name="connsiteX1" fmla="*/ 71718 w 513977"/>
              <a:gd name="connsiteY1" fmla="*/ 149413 h 412378"/>
              <a:gd name="connsiteX2" fmla="*/ 161365 w 513977"/>
              <a:gd name="connsiteY2" fmla="*/ 262966 h 412378"/>
              <a:gd name="connsiteX3" fmla="*/ 298824 w 513977"/>
              <a:gd name="connsiteY3" fmla="*/ 364566 h 412378"/>
              <a:gd name="connsiteX4" fmla="*/ 513977 w 513977"/>
              <a:gd name="connsiteY4" fmla="*/ 412378 h 412378"/>
              <a:gd name="connsiteX5" fmla="*/ 513977 w 513977"/>
              <a:gd name="connsiteY5" fmla="*/ 412378 h 412378"/>
              <a:gd name="connsiteX0" fmla="*/ 0 w 513977"/>
              <a:gd name="connsiteY0" fmla="*/ 0 h 412378"/>
              <a:gd name="connsiteX1" fmla="*/ 71718 w 513977"/>
              <a:gd name="connsiteY1" fmla="*/ 149413 h 412378"/>
              <a:gd name="connsiteX2" fmla="*/ 161365 w 513977"/>
              <a:gd name="connsiteY2" fmla="*/ 262966 h 412378"/>
              <a:gd name="connsiteX3" fmla="*/ 298824 w 513977"/>
              <a:gd name="connsiteY3" fmla="*/ 364566 h 412378"/>
              <a:gd name="connsiteX4" fmla="*/ 400424 w 513977"/>
              <a:gd name="connsiteY4" fmla="*/ 400426 h 412378"/>
              <a:gd name="connsiteX5" fmla="*/ 513977 w 513977"/>
              <a:gd name="connsiteY5" fmla="*/ 412378 h 412378"/>
              <a:gd name="connsiteX6" fmla="*/ 513977 w 513977"/>
              <a:gd name="connsiteY6" fmla="*/ 412378 h 412378"/>
              <a:gd name="connsiteX0" fmla="*/ 0 w 513977"/>
              <a:gd name="connsiteY0" fmla="*/ 0 h 412378"/>
              <a:gd name="connsiteX1" fmla="*/ 71718 w 513977"/>
              <a:gd name="connsiteY1" fmla="*/ 149413 h 412378"/>
              <a:gd name="connsiteX2" fmla="*/ 161365 w 513977"/>
              <a:gd name="connsiteY2" fmla="*/ 262966 h 412378"/>
              <a:gd name="connsiteX3" fmla="*/ 298824 w 513977"/>
              <a:gd name="connsiteY3" fmla="*/ 364566 h 412378"/>
              <a:gd name="connsiteX4" fmla="*/ 400424 w 513977"/>
              <a:gd name="connsiteY4" fmla="*/ 388473 h 412378"/>
              <a:gd name="connsiteX5" fmla="*/ 513977 w 513977"/>
              <a:gd name="connsiteY5" fmla="*/ 412378 h 412378"/>
              <a:gd name="connsiteX6" fmla="*/ 513977 w 513977"/>
              <a:gd name="connsiteY6" fmla="*/ 412378 h 412378"/>
              <a:gd name="connsiteX0" fmla="*/ 0 w 513977"/>
              <a:gd name="connsiteY0" fmla="*/ 0 h 412378"/>
              <a:gd name="connsiteX1" fmla="*/ 71718 w 513977"/>
              <a:gd name="connsiteY1" fmla="*/ 149413 h 412378"/>
              <a:gd name="connsiteX2" fmla="*/ 161365 w 513977"/>
              <a:gd name="connsiteY2" fmla="*/ 262966 h 412378"/>
              <a:gd name="connsiteX3" fmla="*/ 298824 w 513977"/>
              <a:gd name="connsiteY3" fmla="*/ 364566 h 412378"/>
              <a:gd name="connsiteX4" fmla="*/ 400424 w 513977"/>
              <a:gd name="connsiteY4" fmla="*/ 388473 h 412378"/>
              <a:gd name="connsiteX5" fmla="*/ 513977 w 513977"/>
              <a:gd name="connsiteY5" fmla="*/ 412378 h 412378"/>
              <a:gd name="connsiteX6" fmla="*/ 513977 w 513977"/>
              <a:gd name="connsiteY6" fmla="*/ 412378 h 412378"/>
              <a:gd name="connsiteX0" fmla="*/ 0 w 513977"/>
              <a:gd name="connsiteY0" fmla="*/ 0 h 412378"/>
              <a:gd name="connsiteX1" fmla="*/ 71718 w 513977"/>
              <a:gd name="connsiteY1" fmla="*/ 149413 h 412378"/>
              <a:gd name="connsiteX2" fmla="*/ 161365 w 513977"/>
              <a:gd name="connsiteY2" fmla="*/ 262966 h 412378"/>
              <a:gd name="connsiteX3" fmla="*/ 298824 w 513977"/>
              <a:gd name="connsiteY3" fmla="*/ 364566 h 412378"/>
              <a:gd name="connsiteX4" fmla="*/ 400424 w 513977"/>
              <a:gd name="connsiteY4" fmla="*/ 400426 h 412378"/>
              <a:gd name="connsiteX5" fmla="*/ 513977 w 513977"/>
              <a:gd name="connsiteY5" fmla="*/ 412378 h 412378"/>
              <a:gd name="connsiteX6" fmla="*/ 513977 w 513977"/>
              <a:gd name="connsiteY6" fmla="*/ 412378 h 41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977" h="412378">
                <a:moveTo>
                  <a:pt x="0" y="0"/>
                </a:moveTo>
                <a:cubicBezTo>
                  <a:pt x="5478" y="41835"/>
                  <a:pt x="44824" y="105585"/>
                  <a:pt x="71718" y="149413"/>
                </a:cubicBezTo>
                <a:cubicBezTo>
                  <a:pt x="98612" y="193241"/>
                  <a:pt x="123514" y="227107"/>
                  <a:pt x="161365" y="262966"/>
                </a:cubicBezTo>
                <a:cubicBezTo>
                  <a:pt x="199216" y="298825"/>
                  <a:pt x="258981" y="341656"/>
                  <a:pt x="298824" y="364566"/>
                </a:cubicBezTo>
                <a:cubicBezTo>
                  <a:pt x="338667" y="387476"/>
                  <a:pt x="364565" y="392457"/>
                  <a:pt x="400424" y="400426"/>
                </a:cubicBezTo>
                <a:cubicBezTo>
                  <a:pt x="436283" y="408395"/>
                  <a:pt x="495052" y="410386"/>
                  <a:pt x="513977" y="412378"/>
                </a:cubicBezTo>
                <a:lnTo>
                  <a:pt x="513977" y="412378"/>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reeform 18"/>
          <p:cNvSpPr/>
          <p:nvPr/>
        </p:nvSpPr>
        <p:spPr>
          <a:xfrm>
            <a:off x="7208357" y="4380326"/>
            <a:ext cx="573741" cy="461327"/>
          </a:xfrm>
          <a:custGeom>
            <a:avLst/>
            <a:gdLst>
              <a:gd name="connsiteX0" fmla="*/ 0 w 549835"/>
              <a:gd name="connsiteY0" fmla="*/ 460188 h 460188"/>
              <a:gd name="connsiteX1" fmla="*/ 131482 w 549835"/>
              <a:gd name="connsiteY1" fmla="*/ 430306 h 460188"/>
              <a:gd name="connsiteX2" fmla="*/ 268941 w 549835"/>
              <a:gd name="connsiteY2" fmla="*/ 364564 h 460188"/>
              <a:gd name="connsiteX3" fmla="*/ 412376 w 549835"/>
              <a:gd name="connsiteY3" fmla="*/ 215153 h 460188"/>
              <a:gd name="connsiteX4" fmla="*/ 549835 w 549835"/>
              <a:gd name="connsiteY4" fmla="*/ 0 h 460188"/>
              <a:gd name="connsiteX5" fmla="*/ 549835 w 549835"/>
              <a:gd name="connsiteY5" fmla="*/ 0 h 460188"/>
              <a:gd name="connsiteX0" fmla="*/ 0 w 555811"/>
              <a:gd name="connsiteY0" fmla="*/ 460188 h 460188"/>
              <a:gd name="connsiteX1" fmla="*/ 137458 w 555811"/>
              <a:gd name="connsiteY1" fmla="*/ 430306 h 460188"/>
              <a:gd name="connsiteX2" fmla="*/ 274917 w 555811"/>
              <a:gd name="connsiteY2" fmla="*/ 364564 h 460188"/>
              <a:gd name="connsiteX3" fmla="*/ 418352 w 555811"/>
              <a:gd name="connsiteY3" fmla="*/ 215153 h 460188"/>
              <a:gd name="connsiteX4" fmla="*/ 555811 w 555811"/>
              <a:gd name="connsiteY4" fmla="*/ 0 h 460188"/>
              <a:gd name="connsiteX5" fmla="*/ 555811 w 555811"/>
              <a:gd name="connsiteY5" fmla="*/ 0 h 460188"/>
              <a:gd name="connsiteX0" fmla="*/ 0 w 573741"/>
              <a:gd name="connsiteY0" fmla="*/ 460188 h 460188"/>
              <a:gd name="connsiteX1" fmla="*/ 155388 w 573741"/>
              <a:gd name="connsiteY1" fmla="*/ 430306 h 460188"/>
              <a:gd name="connsiteX2" fmla="*/ 292847 w 573741"/>
              <a:gd name="connsiteY2" fmla="*/ 364564 h 460188"/>
              <a:gd name="connsiteX3" fmla="*/ 436282 w 573741"/>
              <a:gd name="connsiteY3" fmla="*/ 215153 h 460188"/>
              <a:gd name="connsiteX4" fmla="*/ 573741 w 573741"/>
              <a:gd name="connsiteY4" fmla="*/ 0 h 460188"/>
              <a:gd name="connsiteX5" fmla="*/ 573741 w 573741"/>
              <a:gd name="connsiteY5" fmla="*/ 0 h 460188"/>
              <a:gd name="connsiteX0" fmla="*/ 0 w 573741"/>
              <a:gd name="connsiteY0" fmla="*/ 460188 h 460999"/>
              <a:gd name="connsiteX1" fmla="*/ 155388 w 573741"/>
              <a:gd name="connsiteY1" fmla="*/ 430306 h 460999"/>
              <a:gd name="connsiteX2" fmla="*/ 292847 w 573741"/>
              <a:gd name="connsiteY2" fmla="*/ 364564 h 460999"/>
              <a:gd name="connsiteX3" fmla="*/ 436282 w 573741"/>
              <a:gd name="connsiteY3" fmla="*/ 215153 h 460999"/>
              <a:gd name="connsiteX4" fmla="*/ 573741 w 573741"/>
              <a:gd name="connsiteY4" fmla="*/ 0 h 460999"/>
              <a:gd name="connsiteX5" fmla="*/ 573741 w 573741"/>
              <a:gd name="connsiteY5" fmla="*/ 0 h 460999"/>
              <a:gd name="connsiteX0" fmla="*/ 0 w 573741"/>
              <a:gd name="connsiteY0" fmla="*/ 460188 h 460999"/>
              <a:gd name="connsiteX1" fmla="*/ 155388 w 573741"/>
              <a:gd name="connsiteY1" fmla="*/ 430306 h 460999"/>
              <a:gd name="connsiteX2" fmla="*/ 292847 w 573741"/>
              <a:gd name="connsiteY2" fmla="*/ 364564 h 460999"/>
              <a:gd name="connsiteX3" fmla="*/ 436282 w 573741"/>
              <a:gd name="connsiteY3" fmla="*/ 215153 h 460999"/>
              <a:gd name="connsiteX4" fmla="*/ 573741 w 573741"/>
              <a:gd name="connsiteY4" fmla="*/ 0 h 460999"/>
              <a:gd name="connsiteX5" fmla="*/ 573741 w 573741"/>
              <a:gd name="connsiteY5" fmla="*/ 0 h 460999"/>
              <a:gd name="connsiteX0" fmla="*/ 0 w 573741"/>
              <a:gd name="connsiteY0" fmla="*/ 460188 h 461269"/>
              <a:gd name="connsiteX1" fmla="*/ 155388 w 573741"/>
              <a:gd name="connsiteY1" fmla="*/ 436283 h 461269"/>
              <a:gd name="connsiteX2" fmla="*/ 292847 w 573741"/>
              <a:gd name="connsiteY2" fmla="*/ 364564 h 461269"/>
              <a:gd name="connsiteX3" fmla="*/ 436282 w 573741"/>
              <a:gd name="connsiteY3" fmla="*/ 215153 h 461269"/>
              <a:gd name="connsiteX4" fmla="*/ 573741 w 573741"/>
              <a:gd name="connsiteY4" fmla="*/ 0 h 461269"/>
              <a:gd name="connsiteX5" fmla="*/ 573741 w 573741"/>
              <a:gd name="connsiteY5" fmla="*/ 0 h 461269"/>
              <a:gd name="connsiteX0" fmla="*/ 0 w 573741"/>
              <a:gd name="connsiteY0" fmla="*/ 460188 h 461269"/>
              <a:gd name="connsiteX1" fmla="*/ 155388 w 573741"/>
              <a:gd name="connsiteY1" fmla="*/ 436283 h 461269"/>
              <a:gd name="connsiteX2" fmla="*/ 292847 w 573741"/>
              <a:gd name="connsiteY2" fmla="*/ 364564 h 461269"/>
              <a:gd name="connsiteX3" fmla="*/ 436282 w 573741"/>
              <a:gd name="connsiteY3" fmla="*/ 215153 h 461269"/>
              <a:gd name="connsiteX4" fmla="*/ 537882 w 573741"/>
              <a:gd name="connsiteY4" fmla="*/ 77694 h 461269"/>
              <a:gd name="connsiteX5" fmla="*/ 573741 w 573741"/>
              <a:gd name="connsiteY5" fmla="*/ 0 h 461269"/>
              <a:gd name="connsiteX6" fmla="*/ 573741 w 573741"/>
              <a:gd name="connsiteY6" fmla="*/ 0 h 461269"/>
              <a:gd name="connsiteX0" fmla="*/ 0 w 573741"/>
              <a:gd name="connsiteY0" fmla="*/ 460188 h 461269"/>
              <a:gd name="connsiteX1" fmla="*/ 155388 w 573741"/>
              <a:gd name="connsiteY1" fmla="*/ 436283 h 461269"/>
              <a:gd name="connsiteX2" fmla="*/ 292847 w 573741"/>
              <a:gd name="connsiteY2" fmla="*/ 364564 h 461269"/>
              <a:gd name="connsiteX3" fmla="*/ 436282 w 573741"/>
              <a:gd name="connsiteY3" fmla="*/ 215153 h 461269"/>
              <a:gd name="connsiteX4" fmla="*/ 525929 w 573741"/>
              <a:gd name="connsiteY4" fmla="*/ 77694 h 461269"/>
              <a:gd name="connsiteX5" fmla="*/ 573741 w 573741"/>
              <a:gd name="connsiteY5" fmla="*/ 0 h 461269"/>
              <a:gd name="connsiteX6" fmla="*/ 573741 w 573741"/>
              <a:gd name="connsiteY6" fmla="*/ 0 h 461269"/>
              <a:gd name="connsiteX0" fmla="*/ 0 w 573741"/>
              <a:gd name="connsiteY0" fmla="*/ 460188 h 461269"/>
              <a:gd name="connsiteX1" fmla="*/ 155388 w 573741"/>
              <a:gd name="connsiteY1" fmla="*/ 436283 h 461269"/>
              <a:gd name="connsiteX2" fmla="*/ 292847 w 573741"/>
              <a:gd name="connsiteY2" fmla="*/ 364564 h 461269"/>
              <a:gd name="connsiteX3" fmla="*/ 364565 w 573741"/>
              <a:gd name="connsiteY3" fmla="*/ 298823 h 461269"/>
              <a:gd name="connsiteX4" fmla="*/ 436282 w 573741"/>
              <a:gd name="connsiteY4" fmla="*/ 215153 h 461269"/>
              <a:gd name="connsiteX5" fmla="*/ 525929 w 573741"/>
              <a:gd name="connsiteY5" fmla="*/ 77694 h 461269"/>
              <a:gd name="connsiteX6" fmla="*/ 573741 w 573741"/>
              <a:gd name="connsiteY6" fmla="*/ 0 h 461269"/>
              <a:gd name="connsiteX7" fmla="*/ 573741 w 573741"/>
              <a:gd name="connsiteY7" fmla="*/ 0 h 461269"/>
              <a:gd name="connsiteX0" fmla="*/ 0 w 573741"/>
              <a:gd name="connsiteY0" fmla="*/ 460188 h 461327"/>
              <a:gd name="connsiteX1" fmla="*/ 155388 w 573741"/>
              <a:gd name="connsiteY1" fmla="*/ 436283 h 461327"/>
              <a:gd name="connsiteX2" fmla="*/ 292847 w 573741"/>
              <a:gd name="connsiteY2" fmla="*/ 358588 h 461327"/>
              <a:gd name="connsiteX3" fmla="*/ 364565 w 573741"/>
              <a:gd name="connsiteY3" fmla="*/ 298823 h 461327"/>
              <a:gd name="connsiteX4" fmla="*/ 436282 w 573741"/>
              <a:gd name="connsiteY4" fmla="*/ 215153 h 461327"/>
              <a:gd name="connsiteX5" fmla="*/ 525929 w 573741"/>
              <a:gd name="connsiteY5" fmla="*/ 77694 h 461327"/>
              <a:gd name="connsiteX6" fmla="*/ 573741 w 573741"/>
              <a:gd name="connsiteY6" fmla="*/ 0 h 461327"/>
              <a:gd name="connsiteX7" fmla="*/ 573741 w 573741"/>
              <a:gd name="connsiteY7" fmla="*/ 0 h 46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741" h="461327">
                <a:moveTo>
                  <a:pt x="0" y="460188"/>
                </a:moveTo>
                <a:cubicBezTo>
                  <a:pt x="43329" y="465167"/>
                  <a:pt x="106580" y="453216"/>
                  <a:pt x="155388" y="436283"/>
                </a:cubicBezTo>
                <a:cubicBezTo>
                  <a:pt x="204196" y="419350"/>
                  <a:pt x="257984" y="381498"/>
                  <a:pt x="292847" y="358588"/>
                </a:cubicBezTo>
                <a:cubicBezTo>
                  <a:pt x="327710" y="335678"/>
                  <a:pt x="340659" y="323725"/>
                  <a:pt x="364565" y="298823"/>
                </a:cubicBezTo>
                <a:cubicBezTo>
                  <a:pt x="388471" y="273921"/>
                  <a:pt x="409388" y="252008"/>
                  <a:pt x="436282" y="215153"/>
                </a:cubicBezTo>
                <a:cubicBezTo>
                  <a:pt x="463176" y="178298"/>
                  <a:pt x="503019" y="113553"/>
                  <a:pt x="525929" y="77694"/>
                </a:cubicBezTo>
                <a:cubicBezTo>
                  <a:pt x="548839" y="41835"/>
                  <a:pt x="565772" y="12949"/>
                  <a:pt x="573741" y="0"/>
                </a:cubicBezTo>
                <a:lnTo>
                  <a:pt x="573741"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reeform 20"/>
          <p:cNvSpPr/>
          <p:nvPr/>
        </p:nvSpPr>
        <p:spPr>
          <a:xfrm>
            <a:off x="5512443" y="3421118"/>
            <a:ext cx="548640" cy="144665"/>
          </a:xfrm>
          <a:custGeom>
            <a:avLst/>
            <a:gdLst>
              <a:gd name="connsiteX0" fmla="*/ 548640 w 548640"/>
              <a:gd name="connsiteY0" fmla="*/ 135439 h 135439"/>
              <a:gd name="connsiteX1" fmla="*/ 482138 w 548640"/>
              <a:gd name="connsiteY1" fmla="*/ 80021 h 135439"/>
              <a:gd name="connsiteX2" fmla="*/ 410094 w 548640"/>
              <a:gd name="connsiteY2" fmla="*/ 46770 h 135439"/>
              <a:gd name="connsiteX3" fmla="*/ 338050 w 548640"/>
              <a:gd name="connsiteY3" fmla="*/ 24603 h 135439"/>
              <a:gd name="connsiteX4" fmla="*/ 238298 w 548640"/>
              <a:gd name="connsiteY4" fmla="*/ 2436 h 135439"/>
              <a:gd name="connsiteX5" fmla="*/ 149629 w 548640"/>
              <a:gd name="connsiteY5" fmla="*/ 2436 h 135439"/>
              <a:gd name="connsiteX6" fmla="*/ 55418 w 548640"/>
              <a:gd name="connsiteY6" fmla="*/ 19061 h 135439"/>
              <a:gd name="connsiteX7" fmla="*/ 0 w 548640"/>
              <a:gd name="connsiteY7" fmla="*/ 46770 h 135439"/>
              <a:gd name="connsiteX8" fmla="*/ 0 w 548640"/>
              <a:gd name="connsiteY8" fmla="*/ 46770 h 135439"/>
              <a:gd name="connsiteX0" fmla="*/ 548640 w 548640"/>
              <a:gd name="connsiteY0" fmla="*/ 134752 h 134752"/>
              <a:gd name="connsiteX1" fmla="*/ 482138 w 548640"/>
              <a:gd name="connsiteY1" fmla="*/ 79334 h 134752"/>
              <a:gd name="connsiteX2" fmla="*/ 410094 w 548640"/>
              <a:gd name="connsiteY2" fmla="*/ 46083 h 134752"/>
              <a:gd name="connsiteX3" fmla="*/ 338050 w 548640"/>
              <a:gd name="connsiteY3" fmla="*/ 12832 h 134752"/>
              <a:gd name="connsiteX4" fmla="*/ 238298 w 548640"/>
              <a:gd name="connsiteY4" fmla="*/ 1749 h 134752"/>
              <a:gd name="connsiteX5" fmla="*/ 149629 w 548640"/>
              <a:gd name="connsiteY5" fmla="*/ 1749 h 134752"/>
              <a:gd name="connsiteX6" fmla="*/ 55418 w 548640"/>
              <a:gd name="connsiteY6" fmla="*/ 18374 h 134752"/>
              <a:gd name="connsiteX7" fmla="*/ 0 w 548640"/>
              <a:gd name="connsiteY7" fmla="*/ 46083 h 134752"/>
              <a:gd name="connsiteX8" fmla="*/ 0 w 548640"/>
              <a:gd name="connsiteY8" fmla="*/ 46083 h 134752"/>
              <a:gd name="connsiteX0" fmla="*/ 548640 w 548640"/>
              <a:gd name="connsiteY0" fmla="*/ 134752 h 134752"/>
              <a:gd name="connsiteX1" fmla="*/ 482138 w 548640"/>
              <a:gd name="connsiteY1" fmla="*/ 79334 h 134752"/>
              <a:gd name="connsiteX2" fmla="*/ 410094 w 548640"/>
              <a:gd name="connsiteY2" fmla="*/ 40541 h 134752"/>
              <a:gd name="connsiteX3" fmla="*/ 338050 w 548640"/>
              <a:gd name="connsiteY3" fmla="*/ 12832 h 134752"/>
              <a:gd name="connsiteX4" fmla="*/ 238298 w 548640"/>
              <a:gd name="connsiteY4" fmla="*/ 1749 h 134752"/>
              <a:gd name="connsiteX5" fmla="*/ 149629 w 548640"/>
              <a:gd name="connsiteY5" fmla="*/ 1749 h 134752"/>
              <a:gd name="connsiteX6" fmla="*/ 55418 w 548640"/>
              <a:gd name="connsiteY6" fmla="*/ 18374 h 134752"/>
              <a:gd name="connsiteX7" fmla="*/ 0 w 548640"/>
              <a:gd name="connsiteY7" fmla="*/ 46083 h 134752"/>
              <a:gd name="connsiteX8" fmla="*/ 0 w 548640"/>
              <a:gd name="connsiteY8" fmla="*/ 46083 h 134752"/>
              <a:gd name="connsiteX0" fmla="*/ 548640 w 548640"/>
              <a:gd name="connsiteY0" fmla="*/ 134752 h 134752"/>
              <a:gd name="connsiteX1" fmla="*/ 482138 w 548640"/>
              <a:gd name="connsiteY1" fmla="*/ 79334 h 134752"/>
              <a:gd name="connsiteX2" fmla="*/ 410094 w 548640"/>
              <a:gd name="connsiteY2" fmla="*/ 40541 h 134752"/>
              <a:gd name="connsiteX3" fmla="*/ 338050 w 548640"/>
              <a:gd name="connsiteY3" fmla="*/ 12832 h 134752"/>
              <a:gd name="connsiteX4" fmla="*/ 238298 w 548640"/>
              <a:gd name="connsiteY4" fmla="*/ 1749 h 134752"/>
              <a:gd name="connsiteX5" fmla="*/ 149629 w 548640"/>
              <a:gd name="connsiteY5" fmla="*/ 1749 h 134752"/>
              <a:gd name="connsiteX6" fmla="*/ 55418 w 548640"/>
              <a:gd name="connsiteY6" fmla="*/ 18374 h 134752"/>
              <a:gd name="connsiteX7" fmla="*/ 0 w 548640"/>
              <a:gd name="connsiteY7" fmla="*/ 46083 h 134752"/>
              <a:gd name="connsiteX8" fmla="*/ 0 w 548640"/>
              <a:gd name="connsiteY8" fmla="*/ 46083 h 134752"/>
              <a:gd name="connsiteX0" fmla="*/ 548640 w 548640"/>
              <a:gd name="connsiteY0" fmla="*/ 144350 h 144350"/>
              <a:gd name="connsiteX1" fmla="*/ 482138 w 548640"/>
              <a:gd name="connsiteY1" fmla="*/ 88932 h 144350"/>
              <a:gd name="connsiteX2" fmla="*/ 410094 w 548640"/>
              <a:gd name="connsiteY2" fmla="*/ 50139 h 144350"/>
              <a:gd name="connsiteX3" fmla="*/ 338050 w 548640"/>
              <a:gd name="connsiteY3" fmla="*/ 22430 h 144350"/>
              <a:gd name="connsiteX4" fmla="*/ 238298 w 548640"/>
              <a:gd name="connsiteY4" fmla="*/ 263 h 144350"/>
              <a:gd name="connsiteX5" fmla="*/ 149629 w 548640"/>
              <a:gd name="connsiteY5" fmla="*/ 11347 h 144350"/>
              <a:gd name="connsiteX6" fmla="*/ 55418 w 548640"/>
              <a:gd name="connsiteY6" fmla="*/ 27972 h 144350"/>
              <a:gd name="connsiteX7" fmla="*/ 0 w 548640"/>
              <a:gd name="connsiteY7" fmla="*/ 55681 h 144350"/>
              <a:gd name="connsiteX8" fmla="*/ 0 w 548640"/>
              <a:gd name="connsiteY8" fmla="*/ 55681 h 144350"/>
              <a:gd name="connsiteX0" fmla="*/ 548640 w 548640"/>
              <a:gd name="connsiteY0" fmla="*/ 145041 h 145041"/>
              <a:gd name="connsiteX1" fmla="*/ 482138 w 548640"/>
              <a:gd name="connsiteY1" fmla="*/ 89623 h 145041"/>
              <a:gd name="connsiteX2" fmla="*/ 410094 w 548640"/>
              <a:gd name="connsiteY2" fmla="*/ 50830 h 145041"/>
              <a:gd name="connsiteX3" fmla="*/ 338050 w 548640"/>
              <a:gd name="connsiteY3" fmla="*/ 23121 h 145041"/>
              <a:gd name="connsiteX4" fmla="*/ 238298 w 548640"/>
              <a:gd name="connsiteY4" fmla="*/ 954 h 145041"/>
              <a:gd name="connsiteX5" fmla="*/ 149629 w 548640"/>
              <a:gd name="connsiteY5" fmla="*/ 6496 h 145041"/>
              <a:gd name="connsiteX6" fmla="*/ 55418 w 548640"/>
              <a:gd name="connsiteY6" fmla="*/ 28663 h 145041"/>
              <a:gd name="connsiteX7" fmla="*/ 0 w 548640"/>
              <a:gd name="connsiteY7" fmla="*/ 56372 h 145041"/>
              <a:gd name="connsiteX8" fmla="*/ 0 w 548640"/>
              <a:gd name="connsiteY8" fmla="*/ 56372 h 145041"/>
              <a:gd name="connsiteX0" fmla="*/ 548640 w 548640"/>
              <a:gd name="connsiteY0" fmla="*/ 145041 h 145041"/>
              <a:gd name="connsiteX1" fmla="*/ 482138 w 548640"/>
              <a:gd name="connsiteY1" fmla="*/ 89623 h 145041"/>
              <a:gd name="connsiteX2" fmla="*/ 410094 w 548640"/>
              <a:gd name="connsiteY2" fmla="*/ 50830 h 145041"/>
              <a:gd name="connsiteX3" fmla="*/ 338050 w 548640"/>
              <a:gd name="connsiteY3" fmla="*/ 23121 h 145041"/>
              <a:gd name="connsiteX4" fmla="*/ 238298 w 548640"/>
              <a:gd name="connsiteY4" fmla="*/ 954 h 145041"/>
              <a:gd name="connsiteX5" fmla="*/ 149629 w 548640"/>
              <a:gd name="connsiteY5" fmla="*/ 6496 h 145041"/>
              <a:gd name="connsiteX6" fmla="*/ 55418 w 548640"/>
              <a:gd name="connsiteY6" fmla="*/ 28663 h 145041"/>
              <a:gd name="connsiteX7" fmla="*/ 0 w 548640"/>
              <a:gd name="connsiteY7" fmla="*/ 56372 h 145041"/>
              <a:gd name="connsiteX8" fmla="*/ 0 w 548640"/>
              <a:gd name="connsiteY8" fmla="*/ 56372 h 145041"/>
              <a:gd name="connsiteX0" fmla="*/ 548640 w 548640"/>
              <a:gd name="connsiteY0" fmla="*/ 144318 h 144318"/>
              <a:gd name="connsiteX1" fmla="*/ 482138 w 548640"/>
              <a:gd name="connsiteY1" fmla="*/ 88900 h 144318"/>
              <a:gd name="connsiteX2" fmla="*/ 410094 w 548640"/>
              <a:gd name="connsiteY2" fmla="*/ 50107 h 144318"/>
              <a:gd name="connsiteX3" fmla="*/ 338050 w 548640"/>
              <a:gd name="connsiteY3" fmla="*/ 11314 h 144318"/>
              <a:gd name="connsiteX4" fmla="*/ 238298 w 548640"/>
              <a:gd name="connsiteY4" fmla="*/ 231 h 144318"/>
              <a:gd name="connsiteX5" fmla="*/ 149629 w 548640"/>
              <a:gd name="connsiteY5" fmla="*/ 5773 h 144318"/>
              <a:gd name="connsiteX6" fmla="*/ 55418 w 548640"/>
              <a:gd name="connsiteY6" fmla="*/ 27940 h 144318"/>
              <a:gd name="connsiteX7" fmla="*/ 0 w 548640"/>
              <a:gd name="connsiteY7" fmla="*/ 55649 h 144318"/>
              <a:gd name="connsiteX8" fmla="*/ 0 w 548640"/>
              <a:gd name="connsiteY8" fmla="*/ 55649 h 144318"/>
              <a:gd name="connsiteX0" fmla="*/ 548640 w 548640"/>
              <a:gd name="connsiteY0" fmla="*/ 144318 h 144318"/>
              <a:gd name="connsiteX1" fmla="*/ 482138 w 548640"/>
              <a:gd name="connsiteY1" fmla="*/ 88900 h 144318"/>
              <a:gd name="connsiteX2" fmla="*/ 410094 w 548640"/>
              <a:gd name="connsiteY2" fmla="*/ 50107 h 144318"/>
              <a:gd name="connsiteX3" fmla="*/ 338050 w 548640"/>
              <a:gd name="connsiteY3" fmla="*/ 11314 h 144318"/>
              <a:gd name="connsiteX4" fmla="*/ 238298 w 548640"/>
              <a:gd name="connsiteY4" fmla="*/ 231 h 144318"/>
              <a:gd name="connsiteX5" fmla="*/ 149629 w 548640"/>
              <a:gd name="connsiteY5" fmla="*/ 5773 h 144318"/>
              <a:gd name="connsiteX6" fmla="*/ 55418 w 548640"/>
              <a:gd name="connsiteY6" fmla="*/ 27940 h 144318"/>
              <a:gd name="connsiteX7" fmla="*/ 0 w 548640"/>
              <a:gd name="connsiteY7" fmla="*/ 55649 h 144318"/>
              <a:gd name="connsiteX8" fmla="*/ 0 w 548640"/>
              <a:gd name="connsiteY8" fmla="*/ 55649 h 144318"/>
              <a:gd name="connsiteX0" fmla="*/ 548640 w 548640"/>
              <a:gd name="connsiteY0" fmla="*/ 144665 h 144665"/>
              <a:gd name="connsiteX1" fmla="*/ 482138 w 548640"/>
              <a:gd name="connsiteY1" fmla="*/ 89247 h 144665"/>
              <a:gd name="connsiteX2" fmla="*/ 410094 w 548640"/>
              <a:gd name="connsiteY2" fmla="*/ 50454 h 144665"/>
              <a:gd name="connsiteX3" fmla="*/ 338050 w 548640"/>
              <a:gd name="connsiteY3" fmla="*/ 17203 h 144665"/>
              <a:gd name="connsiteX4" fmla="*/ 238298 w 548640"/>
              <a:gd name="connsiteY4" fmla="*/ 578 h 144665"/>
              <a:gd name="connsiteX5" fmla="*/ 149629 w 548640"/>
              <a:gd name="connsiteY5" fmla="*/ 6120 h 144665"/>
              <a:gd name="connsiteX6" fmla="*/ 55418 w 548640"/>
              <a:gd name="connsiteY6" fmla="*/ 28287 h 144665"/>
              <a:gd name="connsiteX7" fmla="*/ 0 w 548640"/>
              <a:gd name="connsiteY7" fmla="*/ 55996 h 144665"/>
              <a:gd name="connsiteX8" fmla="*/ 0 w 548640"/>
              <a:gd name="connsiteY8" fmla="*/ 55996 h 144665"/>
              <a:gd name="connsiteX0" fmla="*/ 548640 w 548640"/>
              <a:gd name="connsiteY0" fmla="*/ 144665 h 144665"/>
              <a:gd name="connsiteX1" fmla="*/ 482138 w 548640"/>
              <a:gd name="connsiteY1" fmla="*/ 89247 h 144665"/>
              <a:gd name="connsiteX2" fmla="*/ 410094 w 548640"/>
              <a:gd name="connsiteY2" fmla="*/ 44913 h 144665"/>
              <a:gd name="connsiteX3" fmla="*/ 338050 w 548640"/>
              <a:gd name="connsiteY3" fmla="*/ 17203 h 144665"/>
              <a:gd name="connsiteX4" fmla="*/ 238298 w 548640"/>
              <a:gd name="connsiteY4" fmla="*/ 578 h 144665"/>
              <a:gd name="connsiteX5" fmla="*/ 149629 w 548640"/>
              <a:gd name="connsiteY5" fmla="*/ 6120 h 144665"/>
              <a:gd name="connsiteX6" fmla="*/ 55418 w 548640"/>
              <a:gd name="connsiteY6" fmla="*/ 28287 h 144665"/>
              <a:gd name="connsiteX7" fmla="*/ 0 w 548640"/>
              <a:gd name="connsiteY7" fmla="*/ 55996 h 144665"/>
              <a:gd name="connsiteX8" fmla="*/ 0 w 548640"/>
              <a:gd name="connsiteY8" fmla="*/ 55996 h 14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 h="144665">
                <a:moveTo>
                  <a:pt x="548640" y="144665"/>
                </a:moveTo>
                <a:cubicBezTo>
                  <a:pt x="526934" y="124345"/>
                  <a:pt x="505229" y="105872"/>
                  <a:pt x="482138" y="89247"/>
                </a:cubicBezTo>
                <a:cubicBezTo>
                  <a:pt x="459047" y="72622"/>
                  <a:pt x="434109" y="56920"/>
                  <a:pt x="410094" y="44913"/>
                </a:cubicBezTo>
                <a:cubicBezTo>
                  <a:pt x="386079" y="32906"/>
                  <a:pt x="366683" y="24592"/>
                  <a:pt x="338050" y="17203"/>
                </a:cubicBezTo>
                <a:cubicBezTo>
                  <a:pt x="309417" y="9814"/>
                  <a:pt x="269701" y="2425"/>
                  <a:pt x="238298" y="578"/>
                </a:cubicBezTo>
                <a:cubicBezTo>
                  <a:pt x="206895" y="-1269"/>
                  <a:pt x="180109" y="1502"/>
                  <a:pt x="149629" y="6120"/>
                </a:cubicBezTo>
                <a:cubicBezTo>
                  <a:pt x="119149" y="10738"/>
                  <a:pt x="80356" y="19974"/>
                  <a:pt x="55418" y="28287"/>
                </a:cubicBezTo>
                <a:cubicBezTo>
                  <a:pt x="30480" y="36600"/>
                  <a:pt x="0" y="55996"/>
                  <a:pt x="0" y="55996"/>
                </a:cubicBezTo>
                <a:lnTo>
                  <a:pt x="0" y="55996"/>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Freeform 21"/>
          <p:cNvSpPr/>
          <p:nvPr/>
        </p:nvSpPr>
        <p:spPr>
          <a:xfrm>
            <a:off x="5141140" y="3466032"/>
            <a:ext cx="393469" cy="803768"/>
          </a:xfrm>
          <a:custGeom>
            <a:avLst/>
            <a:gdLst>
              <a:gd name="connsiteX0" fmla="*/ 387928 w 387928"/>
              <a:gd name="connsiteY0" fmla="*/ 0 h 798021"/>
              <a:gd name="connsiteX1" fmla="*/ 304800 w 387928"/>
              <a:gd name="connsiteY1" fmla="*/ 33251 h 798021"/>
              <a:gd name="connsiteX2" fmla="*/ 243840 w 387928"/>
              <a:gd name="connsiteY2" fmla="*/ 83127 h 798021"/>
              <a:gd name="connsiteX3" fmla="*/ 160713 w 387928"/>
              <a:gd name="connsiteY3" fmla="*/ 171796 h 798021"/>
              <a:gd name="connsiteX4" fmla="*/ 94211 w 387928"/>
              <a:gd name="connsiteY4" fmla="*/ 271549 h 798021"/>
              <a:gd name="connsiteX5" fmla="*/ 27709 w 387928"/>
              <a:gd name="connsiteY5" fmla="*/ 432261 h 798021"/>
              <a:gd name="connsiteX6" fmla="*/ 11084 w 387928"/>
              <a:gd name="connsiteY6" fmla="*/ 570807 h 798021"/>
              <a:gd name="connsiteX7" fmla="*/ 0 w 387928"/>
              <a:gd name="connsiteY7" fmla="*/ 720436 h 798021"/>
              <a:gd name="connsiteX8" fmla="*/ 11084 w 387928"/>
              <a:gd name="connsiteY8" fmla="*/ 798021 h 798021"/>
              <a:gd name="connsiteX9" fmla="*/ 11084 w 387928"/>
              <a:gd name="connsiteY9" fmla="*/ 798021 h 798021"/>
              <a:gd name="connsiteX0" fmla="*/ 394952 w 394952"/>
              <a:gd name="connsiteY0" fmla="*/ 0 h 798021"/>
              <a:gd name="connsiteX1" fmla="*/ 311824 w 394952"/>
              <a:gd name="connsiteY1" fmla="*/ 33251 h 798021"/>
              <a:gd name="connsiteX2" fmla="*/ 250864 w 394952"/>
              <a:gd name="connsiteY2" fmla="*/ 83127 h 798021"/>
              <a:gd name="connsiteX3" fmla="*/ 167737 w 394952"/>
              <a:gd name="connsiteY3" fmla="*/ 171796 h 798021"/>
              <a:gd name="connsiteX4" fmla="*/ 101235 w 394952"/>
              <a:gd name="connsiteY4" fmla="*/ 271549 h 798021"/>
              <a:gd name="connsiteX5" fmla="*/ 34733 w 394952"/>
              <a:gd name="connsiteY5" fmla="*/ 432261 h 798021"/>
              <a:gd name="connsiteX6" fmla="*/ 1483 w 394952"/>
              <a:gd name="connsiteY6" fmla="*/ 570807 h 798021"/>
              <a:gd name="connsiteX7" fmla="*/ 7024 w 394952"/>
              <a:gd name="connsiteY7" fmla="*/ 720436 h 798021"/>
              <a:gd name="connsiteX8" fmla="*/ 18108 w 394952"/>
              <a:gd name="connsiteY8" fmla="*/ 798021 h 798021"/>
              <a:gd name="connsiteX9" fmla="*/ 18108 w 394952"/>
              <a:gd name="connsiteY9" fmla="*/ 798021 h 798021"/>
              <a:gd name="connsiteX0" fmla="*/ 390456 w 390456"/>
              <a:gd name="connsiteY0" fmla="*/ 0 h 798021"/>
              <a:gd name="connsiteX1" fmla="*/ 307328 w 390456"/>
              <a:gd name="connsiteY1" fmla="*/ 33251 h 798021"/>
              <a:gd name="connsiteX2" fmla="*/ 246368 w 390456"/>
              <a:gd name="connsiteY2" fmla="*/ 83127 h 798021"/>
              <a:gd name="connsiteX3" fmla="*/ 163241 w 390456"/>
              <a:gd name="connsiteY3" fmla="*/ 171796 h 798021"/>
              <a:gd name="connsiteX4" fmla="*/ 96739 w 390456"/>
              <a:gd name="connsiteY4" fmla="*/ 271549 h 798021"/>
              <a:gd name="connsiteX5" fmla="*/ 30237 w 390456"/>
              <a:gd name="connsiteY5" fmla="*/ 432261 h 798021"/>
              <a:gd name="connsiteX6" fmla="*/ 2528 w 390456"/>
              <a:gd name="connsiteY6" fmla="*/ 576349 h 798021"/>
              <a:gd name="connsiteX7" fmla="*/ 2528 w 390456"/>
              <a:gd name="connsiteY7" fmla="*/ 720436 h 798021"/>
              <a:gd name="connsiteX8" fmla="*/ 13612 w 390456"/>
              <a:gd name="connsiteY8" fmla="*/ 798021 h 798021"/>
              <a:gd name="connsiteX9" fmla="*/ 13612 w 390456"/>
              <a:gd name="connsiteY9" fmla="*/ 798021 h 798021"/>
              <a:gd name="connsiteX0" fmla="*/ 395998 w 395998"/>
              <a:gd name="connsiteY0" fmla="*/ 0 h 798021"/>
              <a:gd name="connsiteX1" fmla="*/ 307328 w 395998"/>
              <a:gd name="connsiteY1" fmla="*/ 33251 h 798021"/>
              <a:gd name="connsiteX2" fmla="*/ 246368 w 395998"/>
              <a:gd name="connsiteY2" fmla="*/ 83127 h 798021"/>
              <a:gd name="connsiteX3" fmla="*/ 163241 w 395998"/>
              <a:gd name="connsiteY3" fmla="*/ 171796 h 798021"/>
              <a:gd name="connsiteX4" fmla="*/ 96739 w 395998"/>
              <a:gd name="connsiteY4" fmla="*/ 271549 h 798021"/>
              <a:gd name="connsiteX5" fmla="*/ 30237 w 395998"/>
              <a:gd name="connsiteY5" fmla="*/ 432261 h 798021"/>
              <a:gd name="connsiteX6" fmla="*/ 2528 w 395998"/>
              <a:gd name="connsiteY6" fmla="*/ 576349 h 798021"/>
              <a:gd name="connsiteX7" fmla="*/ 2528 w 395998"/>
              <a:gd name="connsiteY7" fmla="*/ 720436 h 798021"/>
              <a:gd name="connsiteX8" fmla="*/ 13612 w 395998"/>
              <a:gd name="connsiteY8" fmla="*/ 798021 h 798021"/>
              <a:gd name="connsiteX9" fmla="*/ 13612 w 395998"/>
              <a:gd name="connsiteY9" fmla="*/ 798021 h 798021"/>
              <a:gd name="connsiteX0" fmla="*/ 384914 w 384914"/>
              <a:gd name="connsiteY0" fmla="*/ 0 h 798021"/>
              <a:gd name="connsiteX1" fmla="*/ 307328 w 384914"/>
              <a:gd name="connsiteY1" fmla="*/ 33251 h 798021"/>
              <a:gd name="connsiteX2" fmla="*/ 246368 w 384914"/>
              <a:gd name="connsiteY2" fmla="*/ 83127 h 798021"/>
              <a:gd name="connsiteX3" fmla="*/ 163241 w 384914"/>
              <a:gd name="connsiteY3" fmla="*/ 171796 h 798021"/>
              <a:gd name="connsiteX4" fmla="*/ 96739 w 384914"/>
              <a:gd name="connsiteY4" fmla="*/ 271549 h 798021"/>
              <a:gd name="connsiteX5" fmla="*/ 30237 w 384914"/>
              <a:gd name="connsiteY5" fmla="*/ 432261 h 798021"/>
              <a:gd name="connsiteX6" fmla="*/ 2528 w 384914"/>
              <a:gd name="connsiteY6" fmla="*/ 576349 h 798021"/>
              <a:gd name="connsiteX7" fmla="*/ 2528 w 384914"/>
              <a:gd name="connsiteY7" fmla="*/ 720436 h 798021"/>
              <a:gd name="connsiteX8" fmla="*/ 13612 w 384914"/>
              <a:gd name="connsiteY8" fmla="*/ 798021 h 798021"/>
              <a:gd name="connsiteX9" fmla="*/ 13612 w 384914"/>
              <a:gd name="connsiteY9" fmla="*/ 798021 h 798021"/>
              <a:gd name="connsiteX0" fmla="*/ 384914 w 384914"/>
              <a:gd name="connsiteY0" fmla="*/ 0 h 798021"/>
              <a:gd name="connsiteX1" fmla="*/ 307328 w 384914"/>
              <a:gd name="connsiteY1" fmla="*/ 33251 h 798021"/>
              <a:gd name="connsiteX2" fmla="*/ 246368 w 384914"/>
              <a:gd name="connsiteY2" fmla="*/ 83127 h 798021"/>
              <a:gd name="connsiteX3" fmla="*/ 163241 w 384914"/>
              <a:gd name="connsiteY3" fmla="*/ 171796 h 798021"/>
              <a:gd name="connsiteX4" fmla="*/ 96739 w 384914"/>
              <a:gd name="connsiteY4" fmla="*/ 271549 h 798021"/>
              <a:gd name="connsiteX5" fmla="*/ 30237 w 384914"/>
              <a:gd name="connsiteY5" fmla="*/ 432261 h 798021"/>
              <a:gd name="connsiteX6" fmla="*/ 2528 w 384914"/>
              <a:gd name="connsiteY6" fmla="*/ 576349 h 798021"/>
              <a:gd name="connsiteX7" fmla="*/ 2528 w 384914"/>
              <a:gd name="connsiteY7" fmla="*/ 720436 h 798021"/>
              <a:gd name="connsiteX8" fmla="*/ 13612 w 384914"/>
              <a:gd name="connsiteY8" fmla="*/ 798021 h 798021"/>
              <a:gd name="connsiteX9" fmla="*/ 13612 w 384914"/>
              <a:gd name="connsiteY9" fmla="*/ 798021 h 798021"/>
              <a:gd name="connsiteX0" fmla="*/ 384914 w 384914"/>
              <a:gd name="connsiteY0" fmla="*/ 0 h 798021"/>
              <a:gd name="connsiteX1" fmla="*/ 307328 w 384914"/>
              <a:gd name="connsiteY1" fmla="*/ 38793 h 798021"/>
              <a:gd name="connsiteX2" fmla="*/ 246368 w 384914"/>
              <a:gd name="connsiteY2" fmla="*/ 83127 h 798021"/>
              <a:gd name="connsiteX3" fmla="*/ 163241 w 384914"/>
              <a:gd name="connsiteY3" fmla="*/ 171796 h 798021"/>
              <a:gd name="connsiteX4" fmla="*/ 96739 w 384914"/>
              <a:gd name="connsiteY4" fmla="*/ 271549 h 798021"/>
              <a:gd name="connsiteX5" fmla="*/ 30237 w 384914"/>
              <a:gd name="connsiteY5" fmla="*/ 432261 h 798021"/>
              <a:gd name="connsiteX6" fmla="*/ 2528 w 384914"/>
              <a:gd name="connsiteY6" fmla="*/ 576349 h 798021"/>
              <a:gd name="connsiteX7" fmla="*/ 2528 w 384914"/>
              <a:gd name="connsiteY7" fmla="*/ 720436 h 798021"/>
              <a:gd name="connsiteX8" fmla="*/ 13612 w 384914"/>
              <a:gd name="connsiteY8" fmla="*/ 798021 h 798021"/>
              <a:gd name="connsiteX9" fmla="*/ 13612 w 384914"/>
              <a:gd name="connsiteY9" fmla="*/ 798021 h 798021"/>
              <a:gd name="connsiteX0" fmla="*/ 388620 w 388620"/>
              <a:gd name="connsiteY0" fmla="*/ 0 h 798021"/>
              <a:gd name="connsiteX1" fmla="*/ 311034 w 388620"/>
              <a:gd name="connsiteY1" fmla="*/ 38793 h 798021"/>
              <a:gd name="connsiteX2" fmla="*/ 250074 w 388620"/>
              <a:gd name="connsiteY2" fmla="*/ 83127 h 798021"/>
              <a:gd name="connsiteX3" fmla="*/ 166947 w 388620"/>
              <a:gd name="connsiteY3" fmla="*/ 171796 h 798021"/>
              <a:gd name="connsiteX4" fmla="*/ 100445 w 388620"/>
              <a:gd name="connsiteY4" fmla="*/ 271549 h 798021"/>
              <a:gd name="connsiteX5" fmla="*/ 33943 w 388620"/>
              <a:gd name="connsiteY5" fmla="*/ 432261 h 798021"/>
              <a:gd name="connsiteX6" fmla="*/ 6234 w 388620"/>
              <a:gd name="connsiteY6" fmla="*/ 576349 h 798021"/>
              <a:gd name="connsiteX7" fmla="*/ 692 w 388620"/>
              <a:gd name="connsiteY7" fmla="*/ 720436 h 798021"/>
              <a:gd name="connsiteX8" fmla="*/ 17318 w 388620"/>
              <a:gd name="connsiteY8" fmla="*/ 798021 h 798021"/>
              <a:gd name="connsiteX9" fmla="*/ 17318 w 388620"/>
              <a:gd name="connsiteY9" fmla="*/ 798021 h 798021"/>
              <a:gd name="connsiteX0" fmla="*/ 388620 w 388620"/>
              <a:gd name="connsiteY0" fmla="*/ 0 h 798021"/>
              <a:gd name="connsiteX1" fmla="*/ 311034 w 388620"/>
              <a:gd name="connsiteY1" fmla="*/ 38793 h 798021"/>
              <a:gd name="connsiteX2" fmla="*/ 250074 w 388620"/>
              <a:gd name="connsiteY2" fmla="*/ 83127 h 798021"/>
              <a:gd name="connsiteX3" fmla="*/ 166947 w 388620"/>
              <a:gd name="connsiteY3" fmla="*/ 171796 h 798021"/>
              <a:gd name="connsiteX4" fmla="*/ 100445 w 388620"/>
              <a:gd name="connsiteY4" fmla="*/ 271549 h 798021"/>
              <a:gd name="connsiteX5" fmla="*/ 33943 w 388620"/>
              <a:gd name="connsiteY5" fmla="*/ 432261 h 798021"/>
              <a:gd name="connsiteX6" fmla="*/ 6234 w 388620"/>
              <a:gd name="connsiteY6" fmla="*/ 576349 h 798021"/>
              <a:gd name="connsiteX7" fmla="*/ 692 w 388620"/>
              <a:gd name="connsiteY7" fmla="*/ 720436 h 798021"/>
              <a:gd name="connsiteX8" fmla="*/ 17318 w 388620"/>
              <a:gd name="connsiteY8" fmla="*/ 798021 h 798021"/>
              <a:gd name="connsiteX9" fmla="*/ 17318 w 388620"/>
              <a:gd name="connsiteY9" fmla="*/ 798021 h 798021"/>
              <a:gd name="connsiteX0" fmla="*/ 388620 w 388620"/>
              <a:gd name="connsiteY0" fmla="*/ 0 h 798021"/>
              <a:gd name="connsiteX1" fmla="*/ 311034 w 388620"/>
              <a:gd name="connsiteY1" fmla="*/ 38793 h 798021"/>
              <a:gd name="connsiteX2" fmla="*/ 250074 w 388620"/>
              <a:gd name="connsiteY2" fmla="*/ 83127 h 798021"/>
              <a:gd name="connsiteX3" fmla="*/ 166947 w 388620"/>
              <a:gd name="connsiteY3" fmla="*/ 171796 h 798021"/>
              <a:gd name="connsiteX4" fmla="*/ 100445 w 388620"/>
              <a:gd name="connsiteY4" fmla="*/ 271549 h 798021"/>
              <a:gd name="connsiteX5" fmla="*/ 33943 w 388620"/>
              <a:gd name="connsiteY5" fmla="*/ 432261 h 798021"/>
              <a:gd name="connsiteX6" fmla="*/ 6234 w 388620"/>
              <a:gd name="connsiteY6" fmla="*/ 576349 h 798021"/>
              <a:gd name="connsiteX7" fmla="*/ 692 w 388620"/>
              <a:gd name="connsiteY7" fmla="*/ 720436 h 798021"/>
              <a:gd name="connsiteX8" fmla="*/ 17318 w 388620"/>
              <a:gd name="connsiteY8" fmla="*/ 798021 h 798021"/>
              <a:gd name="connsiteX9" fmla="*/ 17318 w 388620"/>
              <a:gd name="connsiteY9" fmla="*/ 798021 h 798021"/>
              <a:gd name="connsiteX0" fmla="*/ 388620 w 388620"/>
              <a:gd name="connsiteY0" fmla="*/ 0 h 798021"/>
              <a:gd name="connsiteX1" fmla="*/ 311034 w 388620"/>
              <a:gd name="connsiteY1" fmla="*/ 38793 h 798021"/>
              <a:gd name="connsiteX2" fmla="*/ 250074 w 388620"/>
              <a:gd name="connsiteY2" fmla="*/ 83127 h 798021"/>
              <a:gd name="connsiteX3" fmla="*/ 166947 w 388620"/>
              <a:gd name="connsiteY3" fmla="*/ 171796 h 798021"/>
              <a:gd name="connsiteX4" fmla="*/ 100445 w 388620"/>
              <a:gd name="connsiteY4" fmla="*/ 271549 h 798021"/>
              <a:gd name="connsiteX5" fmla="*/ 33943 w 388620"/>
              <a:gd name="connsiteY5" fmla="*/ 432261 h 798021"/>
              <a:gd name="connsiteX6" fmla="*/ 6234 w 388620"/>
              <a:gd name="connsiteY6" fmla="*/ 576349 h 798021"/>
              <a:gd name="connsiteX7" fmla="*/ 692 w 388620"/>
              <a:gd name="connsiteY7" fmla="*/ 720436 h 798021"/>
              <a:gd name="connsiteX8" fmla="*/ 17318 w 388620"/>
              <a:gd name="connsiteY8" fmla="*/ 798021 h 798021"/>
              <a:gd name="connsiteX9" fmla="*/ 17318 w 388620"/>
              <a:gd name="connsiteY9" fmla="*/ 798021 h 798021"/>
              <a:gd name="connsiteX0" fmla="*/ 388620 w 388620"/>
              <a:gd name="connsiteY0" fmla="*/ 0 h 798021"/>
              <a:gd name="connsiteX1" fmla="*/ 311034 w 388620"/>
              <a:gd name="connsiteY1" fmla="*/ 38793 h 798021"/>
              <a:gd name="connsiteX2" fmla="*/ 250074 w 388620"/>
              <a:gd name="connsiteY2" fmla="*/ 83127 h 798021"/>
              <a:gd name="connsiteX3" fmla="*/ 166947 w 388620"/>
              <a:gd name="connsiteY3" fmla="*/ 171796 h 798021"/>
              <a:gd name="connsiteX4" fmla="*/ 100445 w 388620"/>
              <a:gd name="connsiteY4" fmla="*/ 271549 h 798021"/>
              <a:gd name="connsiteX5" fmla="*/ 33943 w 388620"/>
              <a:gd name="connsiteY5" fmla="*/ 432261 h 798021"/>
              <a:gd name="connsiteX6" fmla="*/ 6234 w 388620"/>
              <a:gd name="connsiteY6" fmla="*/ 576349 h 798021"/>
              <a:gd name="connsiteX7" fmla="*/ 692 w 388620"/>
              <a:gd name="connsiteY7" fmla="*/ 720436 h 798021"/>
              <a:gd name="connsiteX8" fmla="*/ 17318 w 388620"/>
              <a:gd name="connsiteY8" fmla="*/ 798021 h 798021"/>
              <a:gd name="connsiteX9" fmla="*/ 17318 w 388620"/>
              <a:gd name="connsiteY9" fmla="*/ 798021 h 798021"/>
              <a:gd name="connsiteX0" fmla="*/ 388620 w 388620"/>
              <a:gd name="connsiteY0" fmla="*/ 0 h 803768"/>
              <a:gd name="connsiteX1" fmla="*/ 311034 w 388620"/>
              <a:gd name="connsiteY1" fmla="*/ 38793 h 803768"/>
              <a:gd name="connsiteX2" fmla="*/ 250074 w 388620"/>
              <a:gd name="connsiteY2" fmla="*/ 83127 h 803768"/>
              <a:gd name="connsiteX3" fmla="*/ 166947 w 388620"/>
              <a:gd name="connsiteY3" fmla="*/ 171796 h 803768"/>
              <a:gd name="connsiteX4" fmla="*/ 100445 w 388620"/>
              <a:gd name="connsiteY4" fmla="*/ 271549 h 803768"/>
              <a:gd name="connsiteX5" fmla="*/ 33943 w 388620"/>
              <a:gd name="connsiteY5" fmla="*/ 432261 h 803768"/>
              <a:gd name="connsiteX6" fmla="*/ 6234 w 388620"/>
              <a:gd name="connsiteY6" fmla="*/ 576349 h 803768"/>
              <a:gd name="connsiteX7" fmla="*/ 692 w 388620"/>
              <a:gd name="connsiteY7" fmla="*/ 720436 h 803768"/>
              <a:gd name="connsiteX8" fmla="*/ 17318 w 388620"/>
              <a:gd name="connsiteY8" fmla="*/ 798021 h 803768"/>
              <a:gd name="connsiteX9" fmla="*/ 11776 w 388620"/>
              <a:gd name="connsiteY9" fmla="*/ 798021 h 803768"/>
              <a:gd name="connsiteX0" fmla="*/ 393469 w 393469"/>
              <a:gd name="connsiteY0" fmla="*/ 0 h 803768"/>
              <a:gd name="connsiteX1" fmla="*/ 315883 w 393469"/>
              <a:gd name="connsiteY1" fmla="*/ 38793 h 803768"/>
              <a:gd name="connsiteX2" fmla="*/ 254923 w 393469"/>
              <a:gd name="connsiteY2" fmla="*/ 83127 h 803768"/>
              <a:gd name="connsiteX3" fmla="*/ 171796 w 393469"/>
              <a:gd name="connsiteY3" fmla="*/ 171796 h 803768"/>
              <a:gd name="connsiteX4" fmla="*/ 105294 w 393469"/>
              <a:gd name="connsiteY4" fmla="*/ 271549 h 803768"/>
              <a:gd name="connsiteX5" fmla="*/ 38792 w 393469"/>
              <a:gd name="connsiteY5" fmla="*/ 432261 h 803768"/>
              <a:gd name="connsiteX6" fmla="*/ 11083 w 393469"/>
              <a:gd name="connsiteY6" fmla="*/ 576349 h 803768"/>
              <a:gd name="connsiteX7" fmla="*/ 5541 w 393469"/>
              <a:gd name="connsiteY7" fmla="*/ 720436 h 803768"/>
              <a:gd name="connsiteX8" fmla="*/ 22167 w 393469"/>
              <a:gd name="connsiteY8" fmla="*/ 798021 h 803768"/>
              <a:gd name="connsiteX9" fmla="*/ 0 w 393469"/>
              <a:gd name="connsiteY9" fmla="*/ 798021 h 80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469" h="803768">
                <a:moveTo>
                  <a:pt x="393469" y="0"/>
                </a:moveTo>
                <a:cubicBezTo>
                  <a:pt x="363912" y="9698"/>
                  <a:pt x="338974" y="24938"/>
                  <a:pt x="315883" y="38793"/>
                </a:cubicBezTo>
                <a:cubicBezTo>
                  <a:pt x="292792" y="52648"/>
                  <a:pt x="278937" y="60960"/>
                  <a:pt x="254923" y="83127"/>
                </a:cubicBezTo>
                <a:cubicBezTo>
                  <a:pt x="230909" y="105294"/>
                  <a:pt x="196734" y="140392"/>
                  <a:pt x="171796" y="171796"/>
                </a:cubicBezTo>
                <a:cubicBezTo>
                  <a:pt x="146858" y="203200"/>
                  <a:pt x="127461" y="228138"/>
                  <a:pt x="105294" y="271549"/>
                </a:cubicBezTo>
                <a:cubicBezTo>
                  <a:pt x="83127" y="314960"/>
                  <a:pt x="54494" y="381461"/>
                  <a:pt x="38792" y="432261"/>
                </a:cubicBezTo>
                <a:cubicBezTo>
                  <a:pt x="23090" y="483061"/>
                  <a:pt x="16625" y="528320"/>
                  <a:pt x="11083" y="576349"/>
                </a:cubicBezTo>
                <a:cubicBezTo>
                  <a:pt x="5541" y="624378"/>
                  <a:pt x="3694" y="683491"/>
                  <a:pt x="5541" y="720436"/>
                </a:cubicBezTo>
                <a:cubicBezTo>
                  <a:pt x="7388" y="757381"/>
                  <a:pt x="23091" y="785090"/>
                  <a:pt x="22167" y="798021"/>
                </a:cubicBezTo>
                <a:cubicBezTo>
                  <a:pt x="21244" y="810952"/>
                  <a:pt x="1847" y="798021"/>
                  <a:pt x="0" y="798021"/>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Freeform 22"/>
          <p:cNvSpPr/>
          <p:nvPr/>
        </p:nvSpPr>
        <p:spPr>
          <a:xfrm>
            <a:off x="5146683" y="4230801"/>
            <a:ext cx="648392" cy="581938"/>
          </a:xfrm>
          <a:custGeom>
            <a:avLst/>
            <a:gdLst>
              <a:gd name="connsiteX0" fmla="*/ 0 w 642851"/>
              <a:gd name="connsiteY0" fmla="*/ 0 h 564648"/>
              <a:gd name="connsiteX1" fmla="*/ 49877 w 642851"/>
              <a:gd name="connsiteY1" fmla="*/ 166254 h 564648"/>
              <a:gd name="connsiteX2" fmla="*/ 121920 w 642851"/>
              <a:gd name="connsiteY2" fmla="*/ 304800 h 564648"/>
              <a:gd name="connsiteX3" fmla="*/ 210589 w 642851"/>
              <a:gd name="connsiteY3" fmla="*/ 404553 h 564648"/>
              <a:gd name="connsiteX4" fmla="*/ 277091 w 642851"/>
              <a:gd name="connsiteY4" fmla="*/ 459971 h 564648"/>
              <a:gd name="connsiteX5" fmla="*/ 354677 w 642851"/>
              <a:gd name="connsiteY5" fmla="*/ 493222 h 564648"/>
              <a:gd name="connsiteX6" fmla="*/ 498764 w 642851"/>
              <a:gd name="connsiteY6" fmla="*/ 559723 h 564648"/>
              <a:gd name="connsiteX7" fmla="*/ 642851 w 642851"/>
              <a:gd name="connsiteY7" fmla="*/ 559723 h 564648"/>
              <a:gd name="connsiteX8" fmla="*/ 642851 w 642851"/>
              <a:gd name="connsiteY8" fmla="*/ 559723 h 564648"/>
              <a:gd name="connsiteX0" fmla="*/ 0 w 648392"/>
              <a:gd name="connsiteY0" fmla="*/ 0 h 586815"/>
              <a:gd name="connsiteX1" fmla="*/ 55418 w 648392"/>
              <a:gd name="connsiteY1" fmla="*/ 188421 h 586815"/>
              <a:gd name="connsiteX2" fmla="*/ 127461 w 648392"/>
              <a:gd name="connsiteY2" fmla="*/ 326967 h 586815"/>
              <a:gd name="connsiteX3" fmla="*/ 216130 w 648392"/>
              <a:gd name="connsiteY3" fmla="*/ 426720 h 586815"/>
              <a:gd name="connsiteX4" fmla="*/ 282632 w 648392"/>
              <a:gd name="connsiteY4" fmla="*/ 482138 h 586815"/>
              <a:gd name="connsiteX5" fmla="*/ 360218 w 648392"/>
              <a:gd name="connsiteY5" fmla="*/ 515389 h 586815"/>
              <a:gd name="connsiteX6" fmla="*/ 504305 w 648392"/>
              <a:gd name="connsiteY6" fmla="*/ 581890 h 586815"/>
              <a:gd name="connsiteX7" fmla="*/ 648392 w 648392"/>
              <a:gd name="connsiteY7" fmla="*/ 581890 h 586815"/>
              <a:gd name="connsiteX8" fmla="*/ 648392 w 648392"/>
              <a:gd name="connsiteY8" fmla="*/ 581890 h 586815"/>
              <a:gd name="connsiteX0" fmla="*/ 0 w 648392"/>
              <a:gd name="connsiteY0" fmla="*/ 0 h 586815"/>
              <a:gd name="connsiteX1" fmla="*/ 55418 w 648392"/>
              <a:gd name="connsiteY1" fmla="*/ 188421 h 586815"/>
              <a:gd name="connsiteX2" fmla="*/ 127461 w 648392"/>
              <a:gd name="connsiteY2" fmla="*/ 326967 h 586815"/>
              <a:gd name="connsiteX3" fmla="*/ 216130 w 648392"/>
              <a:gd name="connsiteY3" fmla="*/ 437803 h 586815"/>
              <a:gd name="connsiteX4" fmla="*/ 282632 w 648392"/>
              <a:gd name="connsiteY4" fmla="*/ 482138 h 586815"/>
              <a:gd name="connsiteX5" fmla="*/ 360218 w 648392"/>
              <a:gd name="connsiteY5" fmla="*/ 515389 h 586815"/>
              <a:gd name="connsiteX6" fmla="*/ 504305 w 648392"/>
              <a:gd name="connsiteY6" fmla="*/ 581890 h 586815"/>
              <a:gd name="connsiteX7" fmla="*/ 648392 w 648392"/>
              <a:gd name="connsiteY7" fmla="*/ 581890 h 586815"/>
              <a:gd name="connsiteX8" fmla="*/ 648392 w 648392"/>
              <a:gd name="connsiteY8" fmla="*/ 581890 h 586815"/>
              <a:gd name="connsiteX0" fmla="*/ 0 w 648392"/>
              <a:gd name="connsiteY0" fmla="*/ 0 h 586405"/>
              <a:gd name="connsiteX1" fmla="*/ 55418 w 648392"/>
              <a:gd name="connsiteY1" fmla="*/ 188421 h 586405"/>
              <a:gd name="connsiteX2" fmla="*/ 127461 w 648392"/>
              <a:gd name="connsiteY2" fmla="*/ 326967 h 586405"/>
              <a:gd name="connsiteX3" fmla="*/ 216130 w 648392"/>
              <a:gd name="connsiteY3" fmla="*/ 437803 h 586405"/>
              <a:gd name="connsiteX4" fmla="*/ 282632 w 648392"/>
              <a:gd name="connsiteY4" fmla="*/ 482138 h 586405"/>
              <a:gd name="connsiteX5" fmla="*/ 360218 w 648392"/>
              <a:gd name="connsiteY5" fmla="*/ 520930 h 586405"/>
              <a:gd name="connsiteX6" fmla="*/ 504305 w 648392"/>
              <a:gd name="connsiteY6" fmla="*/ 581890 h 586405"/>
              <a:gd name="connsiteX7" fmla="*/ 648392 w 648392"/>
              <a:gd name="connsiteY7" fmla="*/ 581890 h 586405"/>
              <a:gd name="connsiteX8" fmla="*/ 648392 w 648392"/>
              <a:gd name="connsiteY8" fmla="*/ 581890 h 586405"/>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2138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2138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93221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2138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2138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2138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5584"/>
              <a:gd name="connsiteX1" fmla="*/ 55418 w 648392"/>
              <a:gd name="connsiteY1" fmla="*/ 188421 h 585584"/>
              <a:gd name="connsiteX2" fmla="*/ 127461 w 648392"/>
              <a:gd name="connsiteY2" fmla="*/ 326967 h 585584"/>
              <a:gd name="connsiteX3" fmla="*/ 216130 w 648392"/>
              <a:gd name="connsiteY3" fmla="*/ 437803 h 585584"/>
              <a:gd name="connsiteX4" fmla="*/ 282632 w 648392"/>
              <a:gd name="connsiteY4" fmla="*/ 487680 h 585584"/>
              <a:gd name="connsiteX5" fmla="*/ 360218 w 648392"/>
              <a:gd name="connsiteY5" fmla="*/ 532014 h 585584"/>
              <a:gd name="connsiteX6" fmla="*/ 504305 w 648392"/>
              <a:gd name="connsiteY6" fmla="*/ 581890 h 585584"/>
              <a:gd name="connsiteX7" fmla="*/ 648392 w 648392"/>
              <a:gd name="connsiteY7" fmla="*/ 581890 h 585584"/>
              <a:gd name="connsiteX8" fmla="*/ 648392 w 648392"/>
              <a:gd name="connsiteY8" fmla="*/ 581890 h 585584"/>
              <a:gd name="connsiteX0" fmla="*/ 0 w 648392"/>
              <a:gd name="connsiteY0" fmla="*/ 0 h 581938"/>
              <a:gd name="connsiteX1" fmla="*/ 55418 w 648392"/>
              <a:gd name="connsiteY1" fmla="*/ 188421 h 581938"/>
              <a:gd name="connsiteX2" fmla="*/ 127461 w 648392"/>
              <a:gd name="connsiteY2" fmla="*/ 326967 h 581938"/>
              <a:gd name="connsiteX3" fmla="*/ 216130 w 648392"/>
              <a:gd name="connsiteY3" fmla="*/ 437803 h 581938"/>
              <a:gd name="connsiteX4" fmla="*/ 282632 w 648392"/>
              <a:gd name="connsiteY4" fmla="*/ 487680 h 581938"/>
              <a:gd name="connsiteX5" fmla="*/ 360218 w 648392"/>
              <a:gd name="connsiteY5" fmla="*/ 532014 h 581938"/>
              <a:gd name="connsiteX6" fmla="*/ 504305 w 648392"/>
              <a:gd name="connsiteY6" fmla="*/ 576348 h 581938"/>
              <a:gd name="connsiteX7" fmla="*/ 648392 w 648392"/>
              <a:gd name="connsiteY7" fmla="*/ 581890 h 581938"/>
              <a:gd name="connsiteX8" fmla="*/ 648392 w 648392"/>
              <a:gd name="connsiteY8" fmla="*/ 581890 h 581938"/>
              <a:gd name="connsiteX0" fmla="*/ 0 w 648392"/>
              <a:gd name="connsiteY0" fmla="*/ 0 h 581938"/>
              <a:gd name="connsiteX1" fmla="*/ 49876 w 648392"/>
              <a:gd name="connsiteY1" fmla="*/ 188421 h 581938"/>
              <a:gd name="connsiteX2" fmla="*/ 127461 w 648392"/>
              <a:gd name="connsiteY2" fmla="*/ 326967 h 581938"/>
              <a:gd name="connsiteX3" fmla="*/ 216130 w 648392"/>
              <a:gd name="connsiteY3" fmla="*/ 437803 h 581938"/>
              <a:gd name="connsiteX4" fmla="*/ 282632 w 648392"/>
              <a:gd name="connsiteY4" fmla="*/ 487680 h 581938"/>
              <a:gd name="connsiteX5" fmla="*/ 360218 w 648392"/>
              <a:gd name="connsiteY5" fmla="*/ 532014 h 581938"/>
              <a:gd name="connsiteX6" fmla="*/ 504305 w 648392"/>
              <a:gd name="connsiteY6" fmla="*/ 576348 h 581938"/>
              <a:gd name="connsiteX7" fmla="*/ 648392 w 648392"/>
              <a:gd name="connsiteY7" fmla="*/ 581890 h 581938"/>
              <a:gd name="connsiteX8" fmla="*/ 648392 w 648392"/>
              <a:gd name="connsiteY8" fmla="*/ 581890 h 581938"/>
              <a:gd name="connsiteX0" fmla="*/ 0 w 648392"/>
              <a:gd name="connsiteY0" fmla="*/ 0 h 581938"/>
              <a:gd name="connsiteX1" fmla="*/ 49876 w 648392"/>
              <a:gd name="connsiteY1" fmla="*/ 188421 h 581938"/>
              <a:gd name="connsiteX2" fmla="*/ 127461 w 648392"/>
              <a:gd name="connsiteY2" fmla="*/ 338050 h 581938"/>
              <a:gd name="connsiteX3" fmla="*/ 216130 w 648392"/>
              <a:gd name="connsiteY3" fmla="*/ 437803 h 581938"/>
              <a:gd name="connsiteX4" fmla="*/ 282632 w 648392"/>
              <a:gd name="connsiteY4" fmla="*/ 487680 h 581938"/>
              <a:gd name="connsiteX5" fmla="*/ 360218 w 648392"/>
              <a:gd name="connsiteY5" fmla="*/ 532014 h 581938"/>
              <a:gd name="connsiteX6" fmla="*/ 504305 w 648392"/>
              <a:gd name="connsiteY6" fmla="*/ 576348 h 581938"/>
              <a:gd name="connsiteX7" fmla="*/ 648392 w 648392"/>
              <a:gd name="connsiteY7" fmla="*/ 581890 h 581938"/>
              <a:gd name="connsiteX8" fmla="*/ 648392 w 648392"/>
              <a:gd name="connsiteY8" fmla="*/ 581890 h 58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392" h="581938">
                <a:moveTo>
                  <a:pt x="0" y="0"/>
                </a:moveTo>
                <a:cubicBezTo>
                  <a:pt x="14778" y="57727"/>
                  <a:pt x="28632" y="132079"/>
                  <a:pt x="49876" y="188421"/>
                </a:cubicBezTo>
                <a:cubicBezTo>
                  <a:pt x="71120" y="244763"/>
                  <a:pt x="99752" y="296486"/>
                  <a:pt x="127461" y="338050"/>
                </a:cubicBezTo>
                <a:cubicBezTo>
                  <a:pt x="155170" y="379614"/>
                  <a:pt x="190268" y="412865"/>
                  <a:pt x="216130" y="437803"/>
                </a:cubicBezTo>
                <a:cubicBezTo>
                  <a:pt x="241992" y="462741"/>
                  <a:pt x="258617" y="471978"/>
                  <a:pt x="282632" y="487680"/>
                </a:cubicBezTo>
                <a:cubicBezTo>
                  <a:pt x="306647" y="503382"/>
                  <a:pt x="323273" y="517236"/>
                  <a:pt x="360218" y="532014"/>
                </a:cubicBezTo>
                <a:cubicBezTo>
                  <a:pt x="397164" y="546792"/>
                  <a:pt x="456276" y="568035"/>
                  <a:pt x="504305" y="576348"/>
                </a:cubicBezTo>
                <a:cubicBezTo>
                  <a:pt x="552334" y="584661"/>
                  <a:pt x="624378" y="580966"/>
                  <a:pt x="648392" y="581890"/>
                </a:cubicBezTo>
                <a:lnTo>
                  <a:pt x="648392" y="58189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Freeform 23"/>
          <p:cNvSpPr/>
          <p:nvPr/>
        </p:nvSpPr>
        <p:spPr>
          <a:xfrm>
            <a:off x="5756282" y="4163062"/>
            <a:ext cx="543304" cy="655172"/>
          </a:xfrm>
          <a:custGeom>
            <a:avLst/>
            <a:gdLst>
              <a:gd name="connsiteX0" fmla="*/ 0 w 510053"/>
              <a:gd name="connsiteY0" fmla="*/ 655172 h 655172"/>
              <a:gd name="connsiteX1" fmla="*/ 60960 w 510053"/>
              <a:gd name="connsiteY1" fmla="*/ 638547 h 655172"/>
              <a:gd name="connsiteX2" fmla="*/ 155171 w 510053"/>
              <a:gd name="connsiteY2" fmla="*/ 594212 h 655172"/>
              <a:gd name="connsiteX3" fmla="*/ 254924 w 510053"/>
              <a:gd name="connsiteY3" fmla="*/ 538794 h 655172"/>
              <a:gd name="connsiteX4" fmla="*/ 376844 w 510053"/>
              <a:gd name="connsiteY4" fmla="*/ 405790 h 655172"/>
              <a:gd name="connsiteX5" fmla="*/ 465513 w 510053"/>
              <a:gd name="connsiteY5" fmla="*/ 228452 h 655172"/>
              <a:gd name="connsiteX6" fmla="*/ 504306 w 510053"/>
              <a:gd name="connsiteY6" fmla="*/ 28947 h 655172"/>
              <a:gd name="connsiteX7" fmla="*/ 509848 w 510053"/>
              <a:gd name="connsiteY7" fmla="*/ 1238 h 655172"/>
              <a:gd name="connsiteX8" fmla="*/ 509848 w 510053"/>
              <a:gd name="connsiteY8" fmla="*/ 1238 h 655172"/>
              <a:gd name="connsiteX0" fmla="*/ 0 w 521136"/>
              <a:gd name="connsiteY0" fmla="*/ 655172 h 655172"/>
              <a:gd name="connsiteX1" fmla="*/ 72043 w 521136"/>
              <a:gd name="connsiteY1" fmla="*/ 638547 h 655172"/>
              <a:gd name="connsiteX2" fmla="*/ 166254 w 521136"/>
              <a:gd name="connsiteY2" fmla="*/ 594212 h 655172"/>
              <a:gd name="connsiteX3" fmla="*/ 266007 w 521136"/>
              <a:gd name="connsiteY3" fmla="*/ 538794 h 655172"/>
              <a:gd name="connsiteX4" fmla="*/ 387927 w 521136"/>
              <a:gd name="connsiteY4" fmla="*/ 405790 h 655172"/>
              <a:gd name="connsiteX5" fmla="*/ 476596 w 521136"/>
              <a:gd name="connsiteY5" fmla="*/ 228452 h 655172"/>
              <a:gd name="connsiteX6" fmla="*/ 515389 w 521136"/>
              <a:gd name="connsiteY6" fmla="*/ 28947 h 655172"/>
              <a:gd name="connsiteX7" fmla="*/ 520931 w 521136"/>
              <a:gd name="connsiteY7" fmla="*/ 1238 h 655172"/>
              <a:gd name="connsiteX8" fmla="*/ 520931 w 521136"/>
              <a:gd name="connsiteY8" fmla="*/ 1238 h 655172"/>
              <a:gd name="connsiteX0" fmla="*/ 0 w 543304"/>
              <a:gd name="connsiteY0" fmla="*/ 655172 h 655172"/>
              <a:gd name="connsiteX1" fmla="*/ 94211 w 543304"/>
              <a:gd name="connsiteY1" fmla="*/ 638547 h 655172"/>
              <a:gd name="connsiteX2" fmla="*/ 188422 w 543304"/>
              <a:gd name="connsiteY2" fmla="*/ 594212 h 655172"/>
              <a:gd name="connsiteX3" fmla="*/ 288175 w 543304"/>
              <a:gd name="connsiteY3" fmla="*/ 538794 h 655172"/>
              <a:gd name="connsiteX4" fmla="*/ 410095 w 543304"/>
              <a:gd name="connsiteY4" fmla="*/ 405790 h 655172"/>
              <a:gd name="connsiteX5" fmla="*/ 498764 w 543304"/>
              <a:gd name="connsiteY5" fmla="*/ 228452 h 655172"/>
              <a:gd name="connsiteX6" fmla="*/ 537557 w 543304"/>
              <a:gd name="connsiteY6" fmla="*/ 28947 h 655172"/>
              <a:gd name="connsiteX7" fmla="*/ 543099 w 543304"/>
              <a:gd name="connsiteY7" fmla="*/ 1238 h 655172"/>
              <a:gd name="connsiteX8" fmla="*/ 543099 w 543304"/>
              <a:gd name="connsiteY8" fmla="*/ 1238 h 655172"/>
              <a:gd name="connsiteX0" fmla="*/ 0 w 543304"/>
              <a:gd name="connsiteY0" fmla="*/ 655172 h 655172"/>
              <a:gd name="connsiteX1" fmla="*/ 94211 w 543304"/>
              <a:gd name="connsiteY1" fmla="*/ 638547 h 655172"/>
              <a:gd name="connsiteX2" fmla="*/ 188422 w 543304"/>
              <a:gd name="connsiteY2" fmla="*/ 605296 h 655172"/>
              <a:gd name="connsiteX3" fmla="*/ 288175 w 543304"/>
              <a:gd name="connsiteY3" fmla="*/ 538794 h 655172"/>
              <a:gd name="connsiteX4" fmla="*/ 410095 w 543304"/>
              <a:gd name="connsiteY4" fmla="*/ 405790 h 655172"/>
              <a:gd name="connsiteX5" fmla="*/ 498764 w 543304"/>
              <a:gd name="connsiteY5" fmla="*/ 228452 h 655172"/>
              <a:gd name="connsiteX6" fmla="*/ 537557 w 543304"/>
              <a:gd name="connsiteY6" fmla="*/ 28947 h 655172"/>
              <a:gd name="connsiteX7" fmla="*/ 543099 w 543304"/>
              <a:gd name="connsiteY7" fmla="*/ 1238 h 655172"/>
              <a:gd name="connsiteX8" fmla="*/ 543099 w 543304"/>
              <a:gd name="connsiteY8" fmla="*/ 1238 h 655172"/>
              <a:gd name="connsiteX0" fmla="*/ 0 w 543304"/>
              <a:gd name="connsiteY0" fmla="*/ 655172 h 655172"/>
              <a:gd name="connsiteX1" fmla="*/ 94211 w 543304"/>
              <a:gd name="connsiteY1" fmla="*/ 638547 h 655172"/>
              <a:gd name="connsiteX2" fmla="*/ 188422 w 543304"/>
              <a:gd name="connsiteY2" fmla="*/ 605296 h 655172"/>
              <a:gd name="connsiteX3" fmla="*/ 288175 w 543304"/>
              <a:gd name="connsiteY3" fmla="*/ 538794 h 655172"/>
              <a:gd name="connsiteX4" fmla="*/ 410095 w 543304"/>
              <a:gd name="connsiteY4" fmla="*/ 405790 h 655172"/>
              <a:gd name="connsiteX5" fmla="*/ 498764 w 543304"/>
              <a:gd name="connsiteY5" fmla="*/ 228452 h 655172"/>
              <a:gd name="connsiteX6" fmla="*/ 537557 w 543304"/>
              <a:gd name="connsiteY6" fmla="*/ 28947 h 655172"/>
              <a:gd name="connsiteX7" fmla="*/ 543099 w 543304"/>
              <a:gd name="connsiteY7" fmla="*/ 1238 h 655172"/>
              <a:gd name="connsiteX8" fmla="*/ 543099 w 543304"/>
              <a:gd name="connsiteY8" fmla="*/ 1238 h 655172"/>
              <a:gd name="connsiteX0" fmla="*/ 0 w 543304"/>
              <a:gd name="connsiteY0" fmla="*/ 655172 h 655172"/>
              <a:gd name="connsiteX1" fmla="*/ 94211 w 543304"/>
              <a:gd name="connsiteY1" fmla="*/ 638547 h 655172"/>
              <a:gd name="connsiteX2" fmla="*/ 188422 w 543304"/>
              <a:gd name="connsiteY2" fmla="*/ 605296 h 655172"/>
              <a:gd name="connsiteX3" fmla="*/ 288175 w 543304"/>
              <a:gd name="connsiteY3" fmla="*/ 538794 h 655172"/>
              <a:gd name="connsiteX4" fmla="*/ 410095 w 543304"/>
              <a:gd name="connsiteY4" fmla="*/ 405790 h 655172"/>
              <a:gd name="connsiteX5" fmla="*/ 498764 w 543304"/>
              <a:gd name="connsiteY5" fmla="*/ 228452 h 655172"/>
              <a:gd name="connsiteX6" fmla="*/ 537557 w 543304"/>
              <a:gd name="connsiteY6" fmla="*/ 28947 h 655172"/>
              <a:gd name="connsiteX7" fmla="*/ 543099 w 543304"/>
              <a:gd name="connsiteY7" fmla="*/ 1238 h 655172"/>
              <a:gd name="connsiteX8" fmla="*/ 543099 w 543304"/>
              <a:gd name="connsiteY8" fmla="*/ 1238 h 6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304" h="655172">
                <a:moveTo>
                  <a:pt x="0" y="655172"/>
                </a:moveTo>
                <a:cubicBezTo>
                  <a:pt x="17549" y="651939"/>
                  <a:pt x="62807" y="646860"/>
                  <a:pt x="94211" y="638547"/>
                </a:cubicBezTo>
                <a:cubicBezTo>
                  <a:pt x="125615" y="630234"/>
                  <a:pt x="156095" y="621922"/>
                  <a:pt x="188422" y="605296"/>
                </a:cubicBezTo>
                <a:cubicBezTo>
                  <a:pt x="220749" y="588671"/>
                  <a:pt x="251229" y="566503"/>
                  <a:pt x="288175" y="538794"/>
                </a:cubicBezTo>
                <a:cubicBezTo>
                  <a:pt x="325121" y="511085"/>
                  <a:pt x="374997" y="457514"/>
                  <a:pt x="410095" y="405790"/>
                </a:cubicBezTo>
                <a:cubicBezTo>
                  <a:pt x="445193" y="354066"/>
                  <a:pt x="477520" y="291259"/>
                  <a:pt x="498764" y="228452"/>
                </a:cubicBezTo>
                <a:cubicBezTo>
                  <a:pt x="520008" y="165645"/>
                  <a:pt x="530168" y="66816"/>
                  <a:pt x="537557" y="28947"/>
                </a:cubicBezTo>
                <a:cubicBezTo>
                  <a:pt x="544946" y="-8922"/>
                  <a:pt x="543099" y="1238"/>
                  <a:pt x="543099" y="1238"/>
                </a:cubicBezTo>
                <a:lnTo>
                  <a:pt x="543099" y="1238"/>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Freeform 24"/>
          <p:cNvSpPr/>
          <p:nvPr/>
        </p:nvSpPr>
        <p:spPr>
          <a:xfrm>
            <a:off x="6000121" y="3515906"/>
            <a:ext cx="299257" cy="665018"/>
          </a:xfrm>
          <a:custGeom>
            <a:avLst/>
            <a:gdLst>
              <a:gd name="connsiteX0" fmla="*/ 188422 w 188422"/>
              <a:gd name="connsiteY0" fmla="*/ 554182 h 554182"/>
              <a:gd name="connsiteX1" fmla="*/ 177338 w 188422"/>
              <a:gd name="connsiteY1" fmla="*/ 415637 h 554182"/>
              <a:gd name="connsiteX2" fmla="*/ 144087 w 188422"/>
              <a:gd name="connsiteY2" fmla="*/ 249382 h 554182"/>
              <a:gd name="connsiteX3" fmla="*/ 49876 w 188422"/>
              <a:gd name="connsiteY3" fmla="*/ 66502 h 554182"/>
              <a:gd name="connsiteX4" fmla="*/ 0 w 188422"/>
              <a:gd name="connsiteY4" fmla="*/ 0 h 554182"/>
              <a:gd name="connsiteX5" fmla="*/ 0 w 188422"/>
              <a:gd name="connsiteY5" fmla="*/ 0 h 554182"/>
              <a:gd name="connsiteX0" fmla="*/ 210589 w 210589"/>
              <a:gd name="connsiteY0" fmla="*/ 576349 h 576349"/>
              <a:gd name="connsiteX1" fmla="*/ 199505 w 210589"/>
              <a:gd name="connsiteY1" fmla="*/ 437804 h 576349"/>
              <a:gd name="connsiteX2" fmla="*/ 166254 w 210589"/>
              <a:gd name="connsiteY2" fmla="*/ 271549 h 576349"/>
              <a:gd name="connsiteX3" fmla="*/ 72043 w 210589"/>
              <a:gd name="connsiteY3" fmla="*/ 88669 h 576349"/>
              <a:gd name="connsiteX4" fmla="*/ 22167 w 210589"/>
              <a:gd name="connsiteY4" fmla="*/ 22167 h 576349"/>
              <a:gd name="connsiteX5" fmla="*/ 0 w 210589"/>
              <a:gd name="connsiteY5" fmla="*/ 0 h 576349"/>
              <a:gd name="connsiteX0" fmla="*/ 238298 w 238298"/>
              <a:gd name="connsiteY0" fmla="*/ 598516 h 598516"/>
              <a:gd name="connsiteX1" fmla="*/ 227214 w 238298"/>
              <a:gd name="connsiteY1" fmla="*/ 459971 h 598516"/>
              <a:gd name="connsiteX2" fmla="*/ 193963 w 238298"/>
              <a:gd name="connsiteY2" fmla="*/ 293716 h 598516"/>
              <a:gd name="connsiteX3" fmla="*/ 99752 w 238298"/>
              <a:gd name="connsiteY3" fmla="*/ 110836 h 598516"/>
              <a:gd name="connsiteX4" fmla="*/ 49876 w 238298"/>
              <a:gd name="connsiteY4" fmla="*/ 44334 h 598516"/>
              <a:gd name="connsiteX5" fmla="*/ 0 w 238298"/>
              <a:gd name="connsiteY5" fmla="*/ 0 h 598516"/>
              <a:gd name="connsiteX0" fmla="*/ 260465 w 260465"/>
              <a:gd name="connsiteY0" fmla="*/ 626225 h 626225"/>
              <a:gd name="connsiteX1" fmla="*/ 249381 w 260465"/>
              <a:gd name="connsiteY1" fmla="*/ 487680 h 626225"/>
              <a:gd name="connsiteX2" fmla="*/ 216130 w 260465"/>
              <a:gd name="connsiteY2" fmla="*/ 321425 h 626225"/>
              <a:gd name="connsiteX3" fmla="*/ 121919 w 260465"/>
              <a:gd name="connsiteY3" fmla="*/ 138545 h 626225"/>
              <a:gd name="connsiteX4" fmla="*/ 72043 w 260465"/>
              <a:gd name="connsiteY4" fmla="*/ 72043 h 626225"/>
              <a:gd name="connsiteX5" fmla="*/ 0 w 260465"/>
              <a:gd name="connsiteY5" fmla="*/ 0 h 626225"/>
              <a:gd name="connsiteX0" fmla="*/ 282633 w 282633"/>
              <a:gd name="connsiteY0" fmla="*/ 637309 h 637309"/>
              <a:gd name="connsiteX1" fmla="*/ 271549 w 282633"/>
              <a:gd name="connsiteY1" fmla="*/ 498764 h 637309"/>
              <a:gd name="connsiteX2" fmla="*/ 238298 w 282633"/>
              <a:gd name="connsiteY2" fmla="*/ 332509 h 637309"/>
              <a:gd name="connsiteX3" fmla="*/ 144087 w 282633"/>
              <a:gd name="connsiteY3" fmla="*/ 149629 h 637309"/>
              <a:gd name="connsiteX4" fmla="*/ 94211 w 282633"/>
              <a:gd name="connsiteY4" fmla="*/ 83127 h 637309"/>
              <a:gd name="connsiteX5" fmla="*/ 0 w 282633"/>
              <a:gd name="connsiteY5" fmla="*/ 0 h 637309"/>
              <a:gd name="connsiteX0" fmla="*/ 288174 w 288174"/>
              <a:gd name="connsiteY0" fmla="*/ 642851 h 642851"/>
              <a:gd name="connsiteX1" fmla="*/ 277090 w 288174"/>
              <a:gd name="connsiteY1" fmla="*/ 504306 h 642851"/>
              <a:gd name="connsiteX2" fmla="*/ 243839 w 288174"/>
              <a:gd name="connsiteY2" fmla="*/ 338051 h 642851"/>
              <a:gd name="connsiteX3" fmla="*/ 149628 w 288174"/>
              <a:gd name="connsiteY3" fmla="*/ 155171 h 642851"/>
              <a:gd name="connsiteX4" fmla="*/ 99752 w 288174"/>
              <a:gd name="connsiteY4" fmla="*/ 88669 h 642851"/>
              <a:gd name="connsiteX5" fmla="*/ 0 w 288174"/>
              <a:gd name="connsiteY5" fmla="*/ 0 h 642851"/>
              <a:gd name="connsiteX0" fmla="*/ 293716 w 293716"/>
              <a:gd name="connsiteY0" fmla="*/ 642851 h 642851"/>
              <a:gd name="connsiteX1" fmla="*/ 282632 w 293716"/>
              <a:gd name="connsiteY1" fmla="*/ 504306 h 642851"/>
              <a:gd name="connsiteX2" fmla="*/ 249381 w 293716"/>
              <a:gd name="connsiteY2" fmla="*/ 338051 h 642851"/>
              <a:gd name="connsiteX3" fmla="*/ 155170 w 293716"/>
              <a:gd name="connsiteY3" fmla="*/ 155171 h 642851"/>
              <a:gd name="connsiteX4" fmla="*/ 105294 w 293716"/>
              <a:gd name="connsiteY4" fmla="*/ 88669 h 642851"/>
              <a:gd name="connsiteX5" fmla="*/ 0 w 293716"/>
              <a:gd name="connsiteY5" fmla="*/ 0 h 642851"/>
              <a:gd name="connsiteX0" fmla="*/ 299257 w 299257"/>
              <a:gd name="connsiteY0" fmla="*/ 637309 h 637309"/>
              <a:gd name="connsiteX1" fmla="*/ 288173 w 299257"/>
              <a:gd name="connsiteY1" fmla="*/ 498764 h 637309"/>
              <a:gd name="connsiteX2" fmla="*/ 254922 w 299257"/>
              <a:gd name="connsiteY2" fmla="*/ 332509 h 637309"/>
              <a:gd name="connsiteX3" fmla="*/ 160711 w 299257"/>
              <a:gd name="connsiteY3" fmla="*/ 149629 h 637309"/>
              <a:gd name="connsiteX4" fmla="*/ 110835 w 299257"/>
              <a:gd name="connsiteY4" fmla="*/ 83127 h 637309"/>
              <a:gd name="connsiteX5" fmla="*/ 0 w 299257"/>
              <a:gd name="connsiteY5"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16132 w 299257"/>
              <a:gd name="connsiteY3" fmla="*/ 243842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27216 w 299257"/>
              <a:gd name="connsiteY3" fmla="*/ 243842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10591 w 299257"/>
              <a:gd name="connsiteY3" fmla="*/ 243842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27216 w 299257"/>
              <a:gd name="connsiteY3" fmla="*/ 243842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21674 w 299257"/>
              <a:gd name="connsiteY3" fmla="*/ 243842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21674 w 299257"/>
              <a:gd name="connsiteY3" fmla="*/ 249384 h 637309"/>
              <a:gd name="connsiteX4" fmla="*/ 160711 w 299257"/>
              <a:gd name="connsiteY4" fmla="*/ 149629 h 637309"/>
              <a:gd name="connsiteX5" fmla="*/ 110835 w 299257"/>
              <a:gd name="connsiteY5" fmla="*/ 83127 h 637309"/>
              <a:gd name="connsiteX6" fmla="*/ 0 w 299257"/>
              <a:gd name="connsiteY6" fmla="*/ 0 h 637309"/>
              <a:gd name="connsiteX0" fmla="*/ 299257 w 299257"/>
              <a:gd name="connsiteY0" fmla="*/ 637309 h 637309"/>
              <a:gd name="connsiteX1" fmla="*/ 288173 w 299257"/>
              <a:gd name="connsiteY1" fmla="*/ 498764 h 637309"/>
              <a:gd name="connsiteX2" fmla="*/ 254922 w 299257"/>
              <a:gd name="connsiteY2" fmla="*/ 332509 h 637309"/>
              <a:gd name="connsiteX3" fmla="*/ 221674 w 299257"/>
              <a:gd name="connsiteY3" fmla="*/ 249384 h 637309"/>
              <a:gd name="connsiteX4" fmla="*/ 160711 w 299257"/>
              <a:gd name="connsiteY4" fmla="*/ 149629 h 637309"/>
              <a:gd name="connsiteX5" fmla="*/ 110835 w 299257"/>
              <a:gd name="connsiteY5" fmla="*/ 88669 h 637309"/>
              <a:gd name="connsiteX6" fmla="*/ 0 w 299257"/>
              <a:gd name="connsiteY6" fmla="*/ 0 h 637309"/>
              <a:gd name="connsiteX0" fmla="*/ 293715 w 293715"/>
              <a:gd name="connsiteY0" fmla="*/ 648392 h 648392"/>
              <a:gd name="connsiteX1" fmla="*/ 288173 w 293715"/>
              <a:gd name="connsiteY1" fmla="*/ 498764 h 648392"/>
              <a:gd name="connsiteX2" fmla="*/ 254922 w 293715"/>
              <a:gd name="connsiteY2" fmla="*/ 332509 h 648392"/>
              <a:gd name="connsiteX3" fmla="*/ 221674 w 293715"/>
              <a:gd name="connsiteY3" fmla="*/ 249384 h 648392"/>
              <a:gd name="connsiteX4" fmla="*/ 160711 w 293715"/>
              <a:gd name="connsiteY4" fmla="*/ 149629 h 648392"/>
              <a:gd name="connsiteX5" fmla="*/ 110835 w 293715"/>
              <a:gd name="connsiteY5" fmla="*/ 88669 h 648392"/>
              <a:gd name="connsiteX6" fmla="*/ 0 w 293715"/>
              <a:gd name="connsiteY6" fmla="*/ 0 h 648392"/>
              <a:gd name="connsiteX0" fmla="*/ 299257 w 299257"/>
              <a:gd name="connsiteY0" fmla="*/ 665018 h 665018"/>
              <a:gd name="connsiteX1" fmla="*/ 288173 w 299257"/>
              <a:gd name="connsiteY1" fmla="*/ 498764 h 665018"/>
              <a:gd name="connsiteX2" fmla="*/ 254922 w 299257"/>
              <a:gd name="connsiteY2" fmla="*/ 332509 h 665018"/>
              <a:gd name="connsiteX3" fmla="*/ 221674 w 299257"/>
              <a:gd name="connsiteY3" fmla="*/ 249384 h 665018"/>
              <a:gd name="connsiteX4" fmla="*/ 160711 w 299257"/>
              <a:gd name="connsiteY4" fmla="*/ 149629 h 665018"/>
              <a:gd name="connsiteX5" fmla="*/ 110835 w 299257"/>
              <a:gd name="connsiteY5" fmla="*/ 88669 h 665018"/>
              <a:gd name="connsiteX6" fmla="*/ 0 w 299257"/>
              <a:gd name="connsiteY6" fmla="*/ 0 h 66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257" h="665018">
                <a:moveTo>
                  <a:pt x="299257" y="665018"/>
                </a:moveTo>
                <a:cubicBezTo>
                  <a:pt x="297409" y="621145"/>
                  <a:pt x="295562" y="554182"/>
                  <a:pt x="288173" y="498764"/>
                </a:cubicBezTo>
                <a:cubicBezTo>
                  <a:pt x="280784" y="443346"/>
                  <a:pt x="266005" y="374072"/>
                  <a:pt x="254922" y="332509"/>
                </a:cubicBezTo>
                <a:cubicBezTo>
                  <a:pt x="243839" y="290946"/>
                  <a:pt x="237376" y="279864"/>
                  <a:pt x="221674" y="249384"/>
                </a:cubicBezTo>
                <a:cubicBezTo>
                  <a:pt x="205972" y="218904"/>
                  <a:pt x="179184" y="176415"/>
                  <a:pt x="160711" y="149629"/>
                </a:cubicBezTo>
                <a:cubicBezTo>
                  <a:pt x="142238" y="122843"/>
                  <a:pt x="137620" y="113607"/>
                  <a:pt x="110835" y="88669"/>
                </a:cubicBezTo>
                <a:cubicBezTo>
                  <a:pt x="84050" y="63731"/>
                  <a:pt x="7389" y="7389"/>
                  <a:pt x="0"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Freeform 25"/>
          <p:cNvSpPr/>
          <p:nvPr/>
        </p:nvSpPr>
        <p:spPr>
          <a:xfrm>
            <a:off x="6051032" y="3593492"/>
            <a:ext cx="71012" cy="221673"/>
          </a:xfrm>
          <a:custGeom>
            <a:avLst/>
            <a:gdLst>
              <a:gd name="connsiteX0" fmla="*/ 43993 w 71703"/>
              <a:gd name="connsiteY0" fmla="*/ 0 h 221673"/>
              <a:gd name="connsiteX1" fmla="*/ 5201 w 71703"/>
              <a:gd name="connsiteY1" fmla="*/ 99753 h 221673"/>
              <a:gd name="connsiteX2" fmla="*/ 5201 w 71703"/>
              <a:gd name="connsiteY2" fmla="*/ 166255 h 221673"/>
              <a:gd name="connsiteX3" fmla="*/ 49535 w 71703"/>
              <a:gd name="connsiteY3" fmla="*/ 210590 h 221673"/>
              <a:gd name="connsiteX4" fmla="*/ 71703 w 71703"/>
              <a:gd name="connsiteY4" fmla="*/ 221673 h 221673"/>
              <a:gd name="connsiteX5" fmla="*/ 71703 w 71703"/>
              <a:gd name="connsiteY5" fmla="*/ 221673 h 221673"/>
              <a:gd name="connsiteX0" fmla="*/ 43302 w 71012"/>
              <a:gd name="connsiteY0" fmla="*/ 0 h 221673"/>
              <a:gd name="connsiteX1" fmla="*/ 4510 w 71012"/>
              <a:gd name="connsiteY1" fmla="*/ 99753 h 221673"/>
              <a:gd name="connsiteX2" fmla="*/ 4510 w 71012"/>
              <a:gd name="connsiteY2" fmla="*/ 166255 h 221673"/>
              <a:gd name="connsiteX3" fmla="*/ 37761 w 71012"/>
              <a:gd name="connsiteY3" fmla="*/ 210590 h 221673"/>
              <a:gd name="connsiteX4" fmla="*/ 71012 w 71012"/>
              <a:gd name="connsiteY4" fmla="*/ 221673 h 221673"/>
              <a:gd name="connsiteX5" fmla="*/ 71012 w 71012"/>
              <a:gd name="connsiteY5" fmla="*/ 221673 h 22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12" h="221673">
                <a:moveTo>
                  <a:pt x="43302" y="0"/>
                </a:moveTo>
                <a:cubicBezTo>
                  <a:pt x="27138" y="36022"/>
                  <a:pt x="10975" y="72044"/>
                  <a:pt x="4510" y="99753"/>
                </a:cubicBezTo>
                <a:cubicBezTo>
                  <a:pt x="-1955" y="127462"/>
                  <a:pt x="-1032" y="147782"/>
                  <a:pt x="4510" y="166255"/>
                </a:cubicBezTo>
                <a:cubicBezTo>
                  <a:pt x="10052" y="184728"/>
                  <a:pt x="37761" y="210590"/>
                  <a:pt x="37761" y="210590"/>
                </a:cubicBezTo>
                <a:cubicBezTo>
                  <a:pt x="48845" y="219826"/>
                  <a:pt x="65470" y="219826"/>
                  <a:pt x="71012" y="221673"/>
                </a:cubicBezTo>
                <a:lnTo>
                  <a:pt x="71012" y="22167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Freeform 1"/>
          <p:cNvSpPr/>
          <p:nvPr/>
        </p:nvSpPr>
        <p:spPr>
          <a:xfrm>
            <a:off x="6109673" y="3619500"/>
            <a:ext cx="702733" cy="238948"/>
          </a:xfrm>
          <a:custGeom>
            <a:avLst/>
            <a:gdLst>
              <a:gd name="connsiteX0" fmla="*/ 0 w 702733"/>
              <a:gd name="connsiteY0" fmla="*/ 194734 h 238948"/>
              <a:gd name="connsiteX1" fmla="*/ 55033 w 702733"/>
              <a:gd name="connsiteY1" fmla="*/ 215900 h 238948"/>
              <a:gd name="connsiteX2" fmla="*/ 186266 w 702733"/>
              <a:gd name="connsiteY2" fmla="*/ 237067 h 238948"/>
              <a:gd name="connsiteX3" fmla="*/ 186266 w 702733"/>
              <a:gd name="connsiteY3" fmla="*/ 237067 h 238948"/>
              <a:gd name="connsiteX4" fmla="*/ 254000 w 702733"/>
              <a:gd name="connsiteY4" fmla="*/ 237067 h 238948"/>
              <a:gd name="connsiteX5" fmla="*/ 325966 w 702733"/>
              <a:gd name="connsiteY5" fmla="*/ 211667 h 238948"/>
              <a:gd name="connsiteX6" fmla="*/ 406400 w 702733"/>
              <a:gd name="connsiteY6" fmla="*/ 182034 h 238948"/>
              <a:gd name="connsiteX7" fmla="*/ 491066 w 702733"/>
              <a:gd name="connsiteY7" fmla="*/ 135467 h 238948"/>
              <a:gd name="connsiteX8" fmla="*/ 563033 w 702733"/>
              <a:gd name="connsiteY8" fmla="*/ 88900 h 238948"/>
              <a:gd name="connsiteX9" fmla="*/ 660400 w 702733"/>
              <a:gd name="connsiteY9" fmla="*/ 21167 h 238948"/>
              <a:gd name="connsiteX10" fmla="*/ 702733 w 702733"/>
              <a:gd name="connsiteY10" fmla="*/ 0 h 238948"/>
              <a:gd name="connsiteX11" fmla="*/ 702733 w 702733"/>
              <a:gd name="connsiteY11" fmla="*/ 0 h 2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733" h="238948">
                <a:moveTo>
                  <a:pt x="0" y="194734"/>
                </a:moveTo>
                <a:cubicBezTo>
                  <a:pt x="11994" y="201789"/>
                  <a:pt x="23989" y="208845"/>
                  <a:pt x="55033" y="215900"/>
                </a:cubicBezTo>
                <a:cubicBezTo>
                  <a:pt x="86077" y="222955"/>
                  <a:pt x="186266" y="237067"/>
                  <a:pt x="186266" y="237067"/>
                </a:cubicBezTo>
                <a:lnTo>
                  <a:pt x="186266" y="237067"/>
                </a:lnTo>
                <a:cubicBezTo>
                  <a:pt x="197555" y="237067"/>
                  <a:pt x="230717" y="241300"/>
                  <a:pt x="254000" y="237067"/>
                </a:cubicBezTo>
                <a:cubicBezTo>
                  <a:pt x="277283" y="232834"/>
                  <a:pt x="325966" y="211667"/>
                  <a:pt x="325966" y="211667"/>
                </a:cubicBezTo>
                <a:cubicBezTo>
                  <a:pt x="351366" y="202495"/>
                  <a:pt x="378883" y="194734"/>
                  <a:pt x="406400" y="182034"/>
                </a:cubicBezTo>
                <a:cubicBezTo>
                  <a:pt x="433917" y="169334"/>
                  <a:pt x="464961" y="150989"/>
                  <a:pt x="491066" y="135467"/>
                </a:cubicBezTo>
                <a:cubicBezTo>
                  <a:pt x="517171" y="119945"/>
                  <a:pt x="534811" y="107950"/>
                  <a:pt x="563033" y="88900"/>
                </a:cubicBezTo>
                <a:cubicBezTo>
                  <a:pt x="591255" y="69850"/>
                  <a:pt x="637117" y="35984"/>
                  <a:pt x="660400" y="21167"/>
                </a:cubicBezTo>
                <a:cubicBezTo>
                  <a:pt x="683683" y="6350"/>
                  <a:pt x="702733" y="0"/>
                  <a:pt x="702733" y="0"/>
                </a:cubicBezTo>
                <a:lnTo>
                  <a:pt x="702733"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 name="Picture 2" descr="Green and Blue Pencils in the Sun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5">
            <a:off x="6137723" y="2469086"/>
            <a:ext cx="833262" cy="118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37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nodeType="clickEffect">
                                  <p:stCondLst>
                                    <p:cond delay="0"/>
                                  </p:stCondLst>
                                  <p:childTnLst>
                                    <p:animMotion origin="layout" path="M -0.00065 0.00024 L -0.01224 -0.01157 L -0.02474 -0.02175 L -0.03815 -0.02175 L -0.0526 -0.01157 L -0.06315 0.01227 L -0.07187 0.03288 L -0.07565 0.06528 L -0.07656 0.10463 L -0.06888 0.14213 L -0.05742 0.16783 L -0.0362 0.18149 L -0.02187 0.18149 L -0.00169 0.16274 L 0.01185 0.125 L 0.01758 0.0875 L 0.01758 0.04977 L 0.01081 0.02431 L 0.00313 0.00371 L -0.00456 0.01575 L -0.00352 0.0294 L 0.00313 0.03797 L 0.01185 0.03959 L 0.02526 0.04144 L 0.04349 0.02431 L 0.05885 0.00718 L 0.06471 -0.003 L 0.12044 0.00209 L 0.1099 -0.01851 L 0.09635 -0.02175 L 0.07813 -0.02175 L 0.06471 -0.00486 L 0.05404 0.02593 L 0.04831 0.05672 L 0.0474 0.0926 L 0.05117 0.11991 L 0.05885 0.15232 L 0.06758 0.16783 L 0.07617 0.17801 L 0.09453 0.18496 L 0.11654 0.17107 L 0.12721 0.15417 L 0.13971 0.11644 L 0.13971 0.11667 " pathEditMode="relative" rAng="0" ptsTypes="AAAAAAAAAAAAAAAAAAAAAAAAAAAAAAAAAAAAAAAAAAAA">
                                      <p:cBhvr>
                                        <p:cTn id="10" dur="9750" fill="hold"/>
                                        <p:tgtEl>
                                          <p:spTgt spid="20"/>
                                        </p:tgtEl>
                                        <p:attrNameLst>
                                          <p:attrName>ppt_x</p:attrName>
                                          <p:attrName>ppt_y</p:attrName>
                                        </p:attrNameLst>
                                      </p:cBhvr>
                                      <p:rCtr x="3216" y="8125"/>
                                    </p:animMotion>
                                  </p:childTnLst>
                                </p:cTn>
                              </p:par>
                              <p:par>
                                <p:cTn id="11" presetID="22" presetClass="entr" presetSubtype="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750"/>
                                        <p:tgtEl>
                                          <p:spTgt spid="21"/>
                                        </p:tgtEl>
                                      </p:cBhvr>
                                    </p:animEffect>
                                  </p:childTnLst>
                                </p:cTn>
                              </p:par>
                              <p:par>
                                <p:cTn id="14" presetID="18" presetClass="entr" presetSubtype="12" fill="hold" grpId="0" nodeType="with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strips(downLeft)">
                                      <p:cBhvr>
                                        <p:cTn id="16" dur="1250"/>
                                        <p:tgtEl>
                                          <p:spTgt spid="22"/>
                                        </p:tgtEl>
                                      </p:cBhvr>
                                    </p:animEffect>
                                  </p:childTnLst>
                                </p:cTn>
                              </p:par>
                              <p:par>
                                <p:cTn id="17" presetID="18" presetClass="entr" presetSubtype="6" fill="hold" grpId="0" nodeType="withEffect">
                                  <p:stCondLst>
                                    <p:cond delay="1500"/>
                                  </p:stCondLst>
                                  <p:childTnLst>
                                    <p:set>
                                      <p:cBhvr>
                                        <p:cTn id="18" dur="1" fill="hold">
                                          <p:stCondLst>
                                            <p:cond delay="0"/>
                                          </p:stCondLst>
                                        </p:cTn>
                                        <p:tgtEl>
                                          <p:spTgt spid="23"/>
                                        </p:tgtEl>
                                        <p:attrNameLst>
                                          <p:attrName>style.visibility</p:attrName>
                                        </p:attrNameLst>
                                      </p:cBhvr>
                                      <p:to>
                                        <p:strVal val="visible"/>
                                      </p:to>
                                    </p:set>
                                    <p:animEffect transition="in" filter="strips(downRight)">
                                      <p:cBhvr>
                                        <p:cTn id="19" dur="1500"/>
                                        <p:tgtEl>
                                          <p:spTgt spid="23"/>
                                        </p:tgtEl>
                                      </p:cBhvr>
                                    </p:animEffect>
                                  </p:childTnLst>
                                </p:cTn>
                              </p:par>
                              <p:par>
                                <p:cTn id="20" presetID="18" presetClass="entr" presetSubtype="3" fill="hold" grpId="0" nodeType="withEffect">
                                  <p:stCondLst>
                                    <p:cond delay="2700"/>
                                  </p:stCondLst>
                                  <p:childTnLst>
                                    <p:set>
                                      <p:cBhvr>
                                        <p:cTn id="21" dur="1" fill="hold">
                                          <p:stCondLst>
                                            <p:cond delay="0"/>
                                          </p:stCondLst>
                                        </p:cTn>
                                        <p:tgtEl>
                                          <p:spTgt spid="24"/>
                                        </p:tgtEl>
                                        <p:attrNameLst>
                                          <p:attrName>style.visibility</p:attrName>
                                        </p:attrNameLst>
                                      </p:cBhvr>
                                      <p:to>
                                        <p:strVal val="visible"/>
                                      </p:to>
                                    </p:set>
                                    <p:animEffect transition="in" filter="strips(upRight)">
                                      <p:cBhvr>
                                        <p:cTn id="22" dur="1250"/>
                                        <p:tgtEl>
                                          <p:spTgt spid="24"/>
                                        </p:tgtEl>
                                      </p:cBhvr>
                                    </p:animEffect>
                                  </p:childTnLst>
                                </p:cTn>
                              </p:par>
                              <p:par>
                                <p:cTn id="23" presetID="18" presetClass="entr" presetSubtype="9" fill="hold" grpId="0" nodeType="withEffect">
                                  <p:stCondLst>
                                    <p:cond delay="3700"/>
                                  </p:stCondLst>
                                  <p:childTnLst>
                                    <p:set>
                                      <p:cBhvr>
                                        <p:cTn id="24" dur="1" fill="hold">
                                          <p:stCondLst>
                                            <p:cond delay="0"/>
                                          </p:stCondLst>
                                        </p:cTn>
                                        <p:tgtEl>
                                          <p:spTgt spid="25"/>
                                        </p:tgtEl>
                                        <p:attrNameLst>
                                          <p:attrName>style.visibility</p:attrName>
                                        </p:attrNameLst>
                                      </p:cBhvr>
                                      <p:to>
                                        <p:strVal val="visible"/>
                                      </p:to>
                                    </p:set>
                                    <p:animEffect transition="in" filter="strips(upLeft)">
                                      <p:cBhvr>
                                        <p:cTn id="25" dur="1250"/>
                                        <p:tgtEl>
                                          <p:spTgt spid="25"/>
                                        </p:tgtEl>
                                      </p:cBhvr>
                                    </p:animEffect>
                                  </p:childTnLst>
                                </p:cTn>
                              </p:par>
                              <p:par>
                                <p:cTn id="26" presetID="18" presetClass="entr" presetSubtype="12" fill="hold" grpId="0" nodeType="withEffect">
                                  <p:stCondLst>
                                    <p:cond delay="4600"/>
                                  </p:stCondLst>
                                  <p:childTnLst>
                                    <p:set>
                                      <p:cBhvr>
                                        <p:cTn id="27" dur="1" fill="hold">
                                          <p:stCondLst>
                                            <p:cond delay="0"/>
                                          </p:stCondLst>
                                        </p:cTn>
                                        <p:tgtEl>
                                          <p:spTgt spid="26"/>
                                        </p:tgtEl>
                                        <p:attrNameLst>
                                          <p:attrName>style.visibility</p:attrName>
                                        </p:attrNameLst>
                                      </p:cBhvr>
                                      <p:to>
                                        <p:strVal val="visible"/>
                                      </p:to>
                                    </p:set>
                                    <p:animEffect transition="in" filter="strips(downLeft)">
                                      <p:cBhvr>
                                        <p:cTn id="28" dur="500"/>
                                        <p:tgtEl>
                                          <p:spTgt spid="26"/>
                                        </p:tgtEl>
                                      </p:cBhvr>
                                    </p:animEffect>
                                  </p:childTnLst>
                                </p:cTn>
                              </p:par>
                              <p:par>
                                <p:cTn id="29" presetID="22" presetClass="entr" presetSubtype="8" fill="hold" grpId="0" nodeType="withEffect">
                                  <p:stCondLst>
                                    <p:cond delay="48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900"/>
                                        <p:tgtEl>
                                          <p:spTgt spid="2"/>
                                        </p:tgtEl>
                                      </p:cBhvr>
                                    </p:animEffect>
                                  </p:childTnLst>
                                </p:cTn>
                              </p:par>
                              <p:par>
                                <p:cTn id="32" presetID="18" presetClass="entr" presetSubtype="9" fill="hold" grpId="0" nodeType="withEffect">
                                  <p:stCondLst>
                                    <p:cond delay="6000"/>
                                  </p:stCondLst>
                                  <p:childTnLst>
                                    <p:set>
                                      <p:cBhvr>
                                        <p:cTn id="33" dur="1" fill="hold">
                                          <p:stCondLst>
                                            <p:cond delay="0"/>
                                          </p:stCondLst>
                                        </p:cTn>
                                        <p:tgtEl>
                                          <p:spTgt spid="16"/>
                                        </p:tgtEl>
                                        <p:attrNameLst>
                                          <p:attrName>style.visibility</p:attrName>
                                        </p:attrNameLst>
                                      </p:cBhvr>
                                      <p:to>
                                        <p:strVal val="visible"/>
                                      </p:to>
                                    </p:set>
                                    <p:animEffect transition="in" filter="strips(upLeft)">
                                      <p:cBhvr>
                                        <p:cTn id="34" dur="900"/>
                                        <p:tgtEl>
                                          <p:spTgt spid="16"/>
                                        </p:tgtEl>
                                      </p:cBhvr>
                                    </p:animEffect>
                                  </p:childTnLst>
                                </p:cTn>
                              </p:par>
                              <p:par>
                                <p:cTn id="35" presetID="18" presetClass="entr" presetSubtype="12" fill="hold" grpId="0" nodeType="withEffect">
                                  <p:stCondLst>
                                    <p:cond delay="6700"/>
                                  </p:stCondLst>
                                  <p:childTnLst>
                                    <p:set>
                                      <p:cBhvr>
                                        <p:cTn id="36" dur="1" fill="hold">
                                          <p:stCondLst>
                                            <p:cond delay="0"/>
                                          </p:stCondLst>
                                        </p:cTn>
                                        <p:tgtEl>
                                          <p:spTgt spid="17"/>
                                        </p:tgtEl>
                                        <p:attrNameLst>
                                          <p:attrName>style.visibility</p:attrName>
                                        </p:attrNameLst>
                                      </p:cBhvr>
                                      <p:to>
                                        <p:strVal val="visible"/>
                                      </p:to>
                                    </p:set>
                                    <p:animEffect transition="in" filter="strips(downLeft)">
                                      <p:cBhvr>
                                        <p:cTn id="37" dur="1750"/>
                                        <p:tgtEl>
                                          <p:spTgt spid="17"/>
                                        </p:tgtEl>
                                      </p:cBhvr>
                                    </p:animEffect>
                                  </p:childTnLst>
                                </p:cTn>
                              </p:par>
                              <p:par>
                                <p:cTn id="38" presetID="18" presetClass="entr" presetSubtype="6" fill="hold" grpId="0" nodeType="withEffect">
                                  <p:stCondLst>
                                    <p:cond delay="8100"/>
                                  </p:stCondLst>
                                  <p:childTnLst>
                                    <p:set>
                                      <p:cBhvr>
                                        <p:cTn id="39" dur="1" fill="hold">
                                          <p:stCondLst>
                                            <p:cond delay="0"/>
                                          </p:stCondLst>
                                        </p:cTn>
                                        <p:tgtEl>
                                          <p:spTgt spid="18"/>
                                        </p:tgtEl>
                                        <p:attrNameLst>
                                          <p:attrName>style.visibility</p:attrName>
                                        </p:attrNameLst>
                                      </p:cBhvr>
                                      <p:to>
                                        <p:strVal val="visible"/>
                                      </p:to>
                                    </p:set>
                                    <p:animEffect transition="in" filter="strips(downRight)">
                                      <p:cBhvr>
                                        <p:cTn id="40" dur="1000"/>
                                        <p:tgtEl>
                                          <p:spTgt spid="18"/>
                                        </p:tgtEl>
                                      </p:cBhvr>
                                    </p:animEffect>
                                  </p:childTnLst>
                                </p:cTn>
                              </p:par>
                              <p:par>
                                <p:cTn id="41" presetID="18" presetClass="entr" presetSubtype="3" fill="hold" grpId="0" nodeType="withEffect">
                                  <p:stCondLst>
                                    <p:cond delay="8800"/>
                                  </p:stCondLst>
                                  <p:childTnLst>
                                    <p:set>
                                      <p:cBhvr>
                                        <p:cTn id="42" dur="1" fill="hold">
                                          <p:stCondLst>
                                            <p:cond delay="0"/>
                                          </p:stCondLst>
                                        </p:cTn>
                                        <p:tgtEl>
                                          <p:spTgt spid="19"/>
                                        </p:tgtEl>
                                        <p:attrNameLst>
                                          <p:attrName>style.visibility</p:attrName>
                                        </p:attrNameLst>
                                      </p:cBhvr>
                                      <p:to>
                                        <p:strVal val="visible"/>
                                      </p:to>
                                    </p:set>
                                    <p:animEffect transition="in" filter="strips(upRight)">
                                      <p:cBhvr>
                                        <p:cTn id="43" dur="1250"/>
                                        <p:tgtEl>
                                          <p:spTgt spid="19"/>
                                        </p:tgtEl>
                                      </p:cBhvr>
                                    </p:animEffect>
                                  </p:childTnLst>
                                </p:cTn>
                              </p:par>
                              <p:par>
                                <p:cTn id="44" presetID="47" presetClass="exit" presetSubtype="0" fill="hold" nodeType="withEffect">
                                  <p:stCondLst>
                                    <p:cond delay="10500"/>
                                  </p:stCondLst>
                                  <p:childTnLst>
                                    <p:animEffect transition="out" filter="fade">
                                      <p:cBhvr>
                                        <p:cTn id="45" dur="1000"/>
                                        <p:tgtEl>
                                          <p:spTgt spid="20"/>
                                        </p:tgtEl>
                                      </p:cBhvr>
                                    </p:animEffect>
                                    <p:anim calcmode="lin" valueType="num">
                                      <p:cBhvr>
                                        <p:cTn id="46" dur="1000"/>
                                        <p:tgtEl>
                                          <p:spTgt spid="20"/>
                                        </p:tgtEl>
                                        <p:attrNameLst>
                                          <p:attrName>ppt_x</p:attrName>
                                        </p:attrNameLst>
                                      </p:cBhvr>
                                      <p:tavLst>
                                        <p:tav tm="0">
                                          <p:val>
                                            <p:strVal val="ppt_x"/>
                                          </p:val>
                                        </p:tav>
                                        <p:tav tm="100000">
                                          <p:val>
                                            <p:strVal val="ppt_x"/>
                                          </p:val>
                                        </p:tav>
                                      </p:tavLst>
                                    </p:anim>
                                    <p:anim calcmode="lin" valueType="num">
                                      <p:cBhvr>
                                        <p:cTn id="47" dur="1000"/>
                                        <p:tgtEl>
                                          <p:spTgt spid="20"/>
                                        </p:tgtEl>
                                        <p:attrNameLst>
                                          <p:attrName>ppt_y</p:attrName>
                                        </p:attrNameLst>
                                      </p:cBhvr>
                                      <p:tavLst>
                                        <p:tav tm="0">
                                          <p:val>
                                            <p:strVal val="ppt_y"/>
                                          </p:val>
                                        </p:tav>
                                        <p:tav tm="100000">
                                          <p:val>
                                            <p:strVal val="ppt_y-.1"/>
                                          </p:val>
                                        </p:tav>
                                      </p:tavLst>
                                    </p:anim>
                                    <p:set>
                                      <p:cBhvr>
                                        <p:cTn id="48"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92643" y="1146901"/>
            <a:ext cx="6144141" cy="1856937"/>
            <a:chOff x="2339787" y="1081792"/>
            <a:chExt cx="6144141" cy="1856937"/>
          </a:xfrm>
        </p:grpSpPr>
        <p:grpSp>
          <p:nvGrpSpPr>
            <p:cNvPr id="5" name="Group 4"/>
            <p:cNvGrpSpPr/>
            <p:nvPr/>
          </p:nvGrpSpPr>
          <p:grpSpPr>
            <a:xfrm>
              <a:off x="2339787" y="1081792"/>
              <a:ext cx="6144141" cy="1856937"/>
              <a:chOff x="797278" y="2186120"/>
              <a:chExt cx="4521190" cy="1856937"/>
            </a:xfrm>
          </p:grpSpPr>
          <p:grpSp>
            <p:nvGrpSpPr>
              <p:cNvPr id="62" name="Group 61"/>
              <p:cNvGrpSpPr/>
              <p:nvPr/>
            </p:nvGrpSpPr>
            <p:grpSpPr>
              <a:xfrm>
                <a:off x="797278" y="2186120"/>
                <a:ext cx="4521190" cy="1856937"/>
                <a:chOff x="759441" y="1821142"/>
                <a:chExt cx="4068776" cy="1436408"/>
              </a:xfrm>
            </p:grpSpPr>
            <p:pic>
              <p:nvPicPr>
                <p:cNvPr id="64" name="Picture 63"/>
                <p:cNvPicPr>
                  <a:picLocks noChangeAspect="1"/>
                </p:cNvPicPr>
                <p:nvPr/>
              </p:nvPicPr>
              <p:blipFill rotWithShape="1">
                <a:blip r:embed="rId2"/>
                <a:srcRect l="41375" t="55314" r="39071" b="34105"/>
                <a:stretch/>
              </p:blipFill>
              <p:spPr>
                <a:xfrm>
                  <a:off x="3962400" y="1838681"/>
                  <a:ext cx="865817" cy="217208"/>
                </a:xfrm>
                <a:prstGeom prst="rect">
                  <a:avLst/>
                </a:prstGeom>
              </p:spPr>
            </p:pic>
            <p:pic>
              <p:nvPicPr>
                <p:cNvPr id="65" name="Picture 64"/>
                <p:cNvPicPr>
                  <a:picLocks noChangeAspect="1"/>
                </p:cNvPicPr>
                <p:nvPr/>
              </p:nvPicPr>
              <p:blipFill rotWithShape="1">
                <a:blip r:embed="rId2"/>
                <a:srcRect l="41375" t="55314" r="39071" b="34105"/>
                <a:stretch/>
              </p:blipFill>
              <p:spPr>
                <a:xfrm>
                  <a:off x="3151810" y="1839656"/>
                  <a:ext cx="865817" cy="217208"/>
                </a:xfrm>
                <a:prstGeom prst="rect">
                  <a:avLst/>
                </a:prstGeom>
              </p:spPr>
            </p:pic>
            <p:pic>
              <p:nvPicPr>
                <p:cNvPr id="66" name="Picture 65"/>
                <p:cNvPicPr>
                  <a:picLocks noChangeAspect="1"/>
                </p:cNvPicPr>
                <p:nvPr/>
              </p:nvPicPr>
              <p:blipFill rotWithShape="1">
                <a:blip r:embed="rId2"/>
                <a:srcRect l="41375" t="55314" r="39071" b="34105"/>
                <a:stretch/>
              </p:blipFill>
              <p:spPr>
                <a:xfrm>
                  <a:off x="2362200" y="1830399"/>
                  <a:ext cx="865817" cy="217208"/>
                </a:xfrm>
                <a:prstGeom prst="rect">
                  <a:avLst/>
                </a:prstGeom>
              </p:spPr>
            </p:pic>
            <p:pic>
              <p:nvPicPr>
                <p:cNvPr id="67" name="Picture 66"/>
                <p:cNvPicPr>
                  <a:picLocks noChangeAspect="1"/>
                </p:cNvPicPr>
                <p:nvPr/>
              </p:nvPicPr>
              <p:blipFill rotWithShape="1">
                <a:blip r:embed="rId2"/>
                <a:srcRect l="41375" t="55314" r="39071" b="34105"/>
                <a:stretch/>
              </p:blipFill>
              <p:spPr>
                <a:xfrm>
                  <a:off x="1549714" y="1821142"/>
                  <a:ext cx="865817" cy="217208"/>
                </a:xfrm>
                <a:prstGeom prst="rect">
                  <a:avLst/>
                </a:prstGeom>
              </p:spPr>
            </p:pic>
            <p:pic>
              <p:nvPicPr>
                <p:cNvPr id="68" name="Picture 67"/>
                <p:cNvPicPr>
                  <a:picLocks noChangeAspect="1"/>
                </p:cNvPicPr>
                <p:nvPr/>
              </p:nvPicPr>
              <p:blipFill rotWithShape="1">
                <a:blip r:embed="rId2"/>
                <a:srcRect l="41375" t="55314" r="39071" b="34105"/>
                <a:stretch/>
              </p:blipFill>
              <p:spPr>
                <a:xfrm>
                  <a:off x="759441" y="1821142"/>
                  <a:ext cx="865817" cy="217208"/>
                </a:xfrm>
                <a:prstGeom prst="rect">
                  <a:avLst/>
                </a:prstGeom>
              </p:spPr>
            </p:pic>
            <p:grpSp>
              <p:nvGrpSpPr>
                <p:cNvPr id="69" name="Group 68"/>
                <p:cNvGrpSpPr/>
                <p:nvPr/>
              </p:nvGrpSpPr>
              <p:grpSpPr>
                <a:xfrm>
                  <a:off x="762000" y="2029093"/>
                  <a:ext cx="865817" cy="1228457"/>
                  <a:chOff x="9069273" y="1187554"/>
                  <a:chExt cx="3076973" cy="5342634"/>
                </a:xfrm>
              </p:grpSpPr>
              <p:pic>
                <p:nvPicPr>
                  <p:cNvPr id="85" name="Picture 84"/>
                  <p:cNvPicPr>
                    <a:picLocks noChangeAspect="1"/>
                  </p:cNvPicPr>
                  <p:nvPr/>
                </p:nvPicPr>
                <p:blipFill rotWithShape="1">
                  <a:blip r:embed="rId2"/>
                  <a:srcRect l="41506" t="39665" r="39071" b="25263"/>
                  <a:stretch/>
                </p:blipFill>
                <p:spPr>
                  <a:xfrm>
                    <a:off x="9069273" y="1187554"/>
                    <a:ext cx="3056503" cy="3131280"/>
                  </a:xfrm>
                  <a:prstGeom prst="rect">
                    <a:avLst/>
                  </a:prstGeom>
                </p:spPr>
              </p:pic>
              <p:pic>
                <p:nvPicPr>
                  <p:cNvPr id="86" name="Picture 85"/>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nvGrpSpPr>
                <p:cNvPr id="70" name="Group 69"/>
                <p:cNvGrpSpPr/>
                <p:nvPr/>
              </p:nvGrpSpPr>
              <p:grpSpPr>
                <a:xfrm>
                  <a:off x="1551618" y="2029093"/>
                  <a:ext cx="861069" cy="1228457"/>
                  <a:chOff x="5274449" y="1187554"/>
                  <a:chExt cx="3060099" cy="5342635"/>
                </a:xfrm>
              </p:grpSpPr>
              <p:pic>
                <p:nvPicPr>
                  <p:cNvPr id="83" name="Picture 82"/>
                  <p:cNvPicPr>
                    <a:picLocks noChangeAspect="1"/>
                  </p:cNvPicPr>
                  <p:nvPr/>
                </p:nvPicPr>
                <p:blipFill rotWithShape="1">
                  <a:blip r:embed="rId2"/>
                  <a:srcRect l="41889" t="39665" r="39071" b="25263"/>
                  <a:stretch/>
                </p:blipFill>
                <p:spPr>
                  <a:xfrm>
                    <a:off x="5338407" y="1187554"/>
                    <a:ext cx="2996141" cy="3131281"/>
                  </a:xfrm>
                  <a:prstGeom prst="rect">
                    <a:avLst/>
                  </a:prstGeom>
                </p:spPr>
              </p:pic>
              <p:pic>
                <p:nvPicPr>
                  <p:cNvPr id="84" name="Picture 83"/>
                  <p:cNvPicPr>
                    <a:picLocks noChangeAspect="1"/>
                  </p:cNvPicPr>
                  <p:nvPr/>
                </p:nvPicPr>
                <p:blipFill rotWithShape="1">
                  <a:blip r:embed="rId2"/>
                  <a:srcRect l="41506" t="40463" r="39071" b="34105"/>
                  <a:stretch/>
                </p:blipFill>
                <p:spPr>
                  <a:xfrm>
                    <a:off x="5274449" y="4259557"/>
                    <a:ext cx="3056503" cy="2270632"/>
                  </a:xfrm>
                  <a:prstGeom prst="rect">
                    <a:avLst/>
                  </a:prstGeom>
                </p:spPr>
              </p:pic>
            </p:grpSp>
            <p:grpSp>
              <p:nvGrpSpPr>
                <p:cNvPr id="71" name="Group 70"/>
                <p:cNvGrpSpPr/>
                <p:nvPr/>
              </p:nvGrpSpPr>
              <p:grpSpPr>
                <a:xfrm>
                  <a:off x="2362200" y="2029093"/>
                  <a:ext cx="865817" cy="1228457"/>
                  <a:chOff x="9069273" y="1187554"/>
                  <a:chExt cx="3076973" cy="5342634"/>
                </a:xfrm>
              </p:grpSpPr>
              <p:pic>
                <p:nvPicPr>
                  <p:cNvPr id="81" name="Picture 80"/>
                  <p:cNvPicPr>
                    <a:picLocks noChangeAspect="1"/>
                  </p:cNvPicPr>
                  <p:nvPr/>
                </p:nvPicPr>
                <p:blipFill rotWithShape="1">
                  <a:blip r:embed="rId2"/>
                  <a:srcRect l="41506" t="39665" r="39071" b="25263"/>
                  <a:stretch/>
                </p:blipFill>
                <p:spPr>
                  <a:xfrm>
                    <a:off x="9069273" y="1187554"/>
                    <a:ext cx="3056503" cy="3131280"/>
                  </a:xfrm>
                  <a:prstGeom prst="rect">
                    <a:avLst/>
                  </a:prstGeom>
                </p:spPr>
              </p:pic>
              <p:pic>
                <p:nvPicPr>
                  <p:cNvPr id="82" name="Picture 81"/>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nvGrpSpPr>
                <p:cNvPr id="72" name="Group 71"/>
                <p:cNvGrpSpPr/>
                <p:nvPr/>
              </p:nvGrpSpPr>
              <p:grpSpPr>
                <a:xfrm>
                  <a:off x="3151818" y="2029093"/>
                  <a:ext cx="861069" cy="1228457"/>
                  <a:chOff x="5274449" y="1187554"/>
                  <a:chExt cx="3060099" cy="5342635"/>
                </a:xfrm>
              </p:grpSpPr>
              <p:pic>
                <p:nvPicPr>
                  <p:cNvPr id="79" name="Picture 78"/>
                  <p:cNvPicPr>
                    <a:picLocks noChangeAspect="1"/>
                  </p:cNvPicPr>
                  <p:nvPr/>
                </p:nvPicPr>
                <p:blipFill rotWithShape="1">
                  <a:blip r:embed="rId2"/>
                  <a:srcRect l="41889" t="39665" r="39071" b="25263"/>
                  <a:stretch/>
                </p:blipFill>
                <p:spPr>
                  <a:xfrm>
                    <a:off x="5338407" y="1187554"/>
                    <a:ext cx="2996141" cy="3131281"/>
                  </a:xfrm>
                  <a:prstGeom prst="rect">
                    <a:avLst/>
                  </a:prstGeom>
                </p:spPr>
              </p:pic>
              <p:pic>
                <p:nvPicPr>
                  <p:cNvPr id="80" name="Picture 79"/>
                  <p:cNvPicPr>
                    <a:picLocks noChangeAspect="1"/>
                  </p:cNvPicPr>
                  <p:nvPr/>
                </p:nvPicPr>
                <p:blipFill rotWithShape="1">
                  <a:blip r:embed="rId2"/>
                  <a:srcRect l="41506" t="40463" r="39071" b="34105"/>
                  <a:stretch/>
                </p:blipFill>
                <p:spPr>
                  <a:xfrm>
                    <a:off x="5274449" y="4259557"/>
                    <a:ext cx="3056503" cy="2270632"/>
                  </a:xfrm>
                  <a:prstGeom prst="rect">
                    <a:avLst/>
                  </a:prstGeom>
                </p:spPr>
              </p:pic>
            </p:grpSp>
            <p:grpSp>
              <p:nvGrpSpPr>
                <p:cNvPr id="73" name="Group 72"/>
                <p:cNvGrpSpPr/>
                <p:nvPr/>
              </p:nvGrpSpPr>
              <p:grpSpPr>
                <a:xfrm>
                  <a:off x="3962400" y="2029093"/>
                  <a:ext cx="865817" cy="1228457"/>
                  <a:chOff x="9069273" y="1187554"/>
                  <a:chExt cx="3076973" cy="5342634"/>
                </a:xfrm>
              </p:grpSpPr>
              <p:pic>
                <p:nvPicPr>
                  <p:cNvPr id="77" name="Picture 76"/>
                  <p:cNvPicPr>
                    <a:picLocks noChangeAspect="1"/>
                  </p:cNvPicPr>
                  <p:nvPr/>
                </p:nvPicPr>
                <p:blipFill rotWithShape="1">
                  <a:blip r:embed="rId2"/>
                  <a:srcRect l="41506" t="39665" r="39071" b="25263"/>
                  <a:stretch/>
                </p:blipFill>
                <p:spPr>
                  <a:xfrm>
                    <a:off x="9069273" y="1187554"/>
                    <a:ext cx="3056503" cy="3131280"/>
                  </a:xfrm>
                  <a:prstGeom prst="rect">
                    <a:avLst/>
                  </a:prstGeom>
                </p:spPr>
              </p:pic>
              <p:pic>
                <p:nvPicPr>
                  <p:cNvPr id="78" name="Picture 77"/>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sp>
            <p:nvSpPr>
              <p:cNvPr id="55" name="TextBox 54"/>
              <p:cNvSpPr txBox="1"/>
              <p:nvPr/>
            </p:nvSpPr>
            <p:spPr>
              <a:xfrm>
                <a:off x="2652978" y="2385912"/>
                <a:ext cx="2151217" cy="1477328"/>
              </a:xfrm>
              <a:prstGeom prst="rect">
                <a:avLst/>
              </a:prstGeom>
              <a:noFill/>
            </p:spPr>
            <p:txBody>
              <a:bodyPr wrap="square" rtlCol="0">
                <a:spAutoFit/>
              </a:bodyPr>
              <a:lstStyle/>
              <a:p>
                <a:r>
                  <a:rPr lang="vi-VN" sz="9000" b="1" dirty="0" smtClean="0">
                    <a:ln>
                      <a:solidFill>
                        <a:schemeClr val="bg1">
                          <a:lumMod val="85000"/>
                        </a:schemeClr>
                      </a:solidFill>
                    </a:ln>
                    <a:latin typeface="HP001 4 hàng" panose="020B0603050302020204" pitchFamily="34" charset="-93"/>
                  </a:rPr>
                  <a:t> b</a:t>
                </a:r>
                <a:r>
                  <a:rPr lang="lv-LV" sz="9000" b="1" dirty="0" smtClean="0">
                    <a:ln>
                      <a:solidFill>
                        <a:schemeClr val="bg1">
                          <a:lumMod val="85000"/>
                        </a:schemeClr>
                      </a:solidFill>
                    </a:ln>
                    <a:latin typeface="HP001 4 hàng" panose="020B0603050302020204" pitchFamily="34" charset="-93"/>
                  </a:rPr>
                  <a:t>ŗ</a:t>
                </a:r>
                <a:r>
                  <a:rPr lang="vi-VN" sz="9000" b="1" dirty="0" smtClean="0">
                    <a:ln>
                      <a:solidFill>
                        <a:schemeClr val="bg1">
                          <a:lumMod val="85000"/>
                        </a:schemeClr>
                      </a:solidFill>
                    </a:ln>
                    <a:latin typeface="HP001 4 hàng" panose="020B0603050302020204" pitchFamily="34" charset="-93"/>
                  </a:rPr>
                  <a:t>g</a:t>
                </a:r>
                <a:endParaRPr lang="vi-VN" sz="9000" dirty="0">
                  <a:ln>
                    <a:solidFill>
                      <a:schemeClr val="bg1">
                        <a:lumMod val="85000"/>
                      </a:schemeClr>
                    </a:solidFill>
                  </a:ln>
                </a:endParaRPr>
              </a:p>
            </p:txBody>
          </p:sp>
        </p:grpSp>
        <p:sp>
          <p:nvSpPr>
            <p:cNvPr id="87" name="TextBox 86"/>
            <p:cNvSpPr txBox="1"/>
            <p:nvPr/>
          </p:nvSpPr>
          <p:spPr>
            <a:xfrm>
              <a:off x="3612533" y="1274733"/>
              <a:ext cx="1465233" cy="1477328"/>
            </a:xfrm>
            <a:prstGeom prst="rect">
              <a:avLst/>
            </a:prstGeom>
            <a:noFill/>
          </p:spPr>
          <p:txBody>
            <a:bodyPr wrap="square" rtlCol="0">
              <a:spAutoFit/>
            </a:bodyPr>
            <a:lstStyle/>
            <a:p>
              <a:r>
                <a:rPr lang="vi-VN" sz="9000" b="1" dirty="0" smtClean="0">
                  <a:ln>
                    <a:solidFill>
                      <a:schemeClr val="bg1">
                        <a:lumMod val="85000"/>
                      </a:schemeClr>
                    </a:solidFill>
                  </a:ln>
                  <a:latin typeface="HP001 4 hàng" panose="020B0603050302020204" pitchFamily="34" charset="-93"/>
                </a:rPr>
                <a:t>Ďả</a:t>
              </a:r>
              <a:endParaRPr lang="vi-VN" sz="9000" dirty="0">
                <a:ln>
                  <a:solidFill>
                    <a:schemeClr val="bg1">
                      <a:lumMod val="85000"/>
                    </a:schemeClr>
                  </a:solidFill>
                </a:ln>
              </a:endParaRPr>
            </a:p>
          </p:txBody>
        </p:sp>
        <p:sp>
          <p:nvSpPr>
            <p:cNvPr id="88" name="TextBox 87"/>
            <p:cNvSpPr txBox="1"/>
            <p:nvPr/>
          </p:nvSpPr>
          <p:spPr>
            <a:xfrm>
              <a:off x="3228842" y="1267697"/>
              <a:ext cx="741465" cy="1477328"/>
            </a:xfrm>
            <a:prstGeom prst="rect">
              <a:avLst/>
            </a:prstGeom>
            <a:noFill/>
          </p:spPr>
          <p:txBody>
            <a:bodyPr wrap="square" rtlCol="0">
              <a:spAutoFit/>
            </a:bodyPr>
            <a:lstStyle/>
            <a:p>
              <a:r>
                <a:rPr lang="vi-VN" sz="9000" b="1" dirty="0" smtClean="0">
                  <a:ln>
                    <a:solidFill>
                      <a:schemeClr val="bg1">
                        <a:lumMod val="85000"/>
                      </a:schemeClr>
                    </a:solidFill>
                  </a:ln>
                  <a:latin typeface="HP001 4 hàng" panose="020B0603050302020204" pitchFamily="34" charset="-93"/>
                </a:rPr>
                <a:t>q</a:t>
              </a:r>
              <a:endParaRPr lang="vi-VN" sz="9000" dirty="0">
                <a:ln>
                  <a:solidFill>
                    <a:schemeClr val="bg1">
                      <a:lumMod val="85000"/>
                    </a:schemeClr>
                  </a:solidFill>
                </a:ln>
              </a:endParaRPr>
            </a:p>
          </p:txBody>
        </p:sp>
      </p:grpSp>
      <p:grpSp>
        <p:nvGrpSpPr>
          <p:cNvPr id="6" name="Group 5"/>
          <p:cNvGrpSpPr/>
          <p:nvPr/>
        </p:nvGrpSpPr>
        <p:grpSpPr>
          <a:xfrm>
            <a:off x="3362266" y="3479840"/>
            <a:ext cx="5429580" cy="1859243"/>
            <a:chOff x="3362266" y="3479840"/>
            <a:chExt cx="5429580" cy="1859243"/>
          </a:xfrm>
        </p:grpSpPr>
        <p:grpSp>
          <p:nvGrpSpPr>
            <p:cNvPr id="110" name="Group 109"/>
            <p:cNvGrpSpPr/>
            <p:nvPr/>
          </p:nvGrpSpPr>
          <p:grpSpPr>
            <a:xfrm>
              <a:off x="3362266" y="3479840"/>
              <a:ext cx="5429580" cy="1859243"/>
              <a:chOff x="1710164" y="2183814"/>
              <a:chExt cx="4715389" cy="1859243"/>
            </a:xfrm>
          </p:grpSpPr>
          <p:grpSp>
            <p:nvGrpSpPr>
              <p:cNvPr id="112" name="Group 111"/>
              <p:cNvGrpSpPr/>
              <p:nvPr/>
            </p:nvGrpSpPr>
            <p:grpSpPr>
              <a:xfrm>
                <a:off x="1710164" y="2186120"/>
                <a:ext cx="4701490" cy="1856937"/>
                <a:chOff x="1549714" y="1821142"/>
                <a:chExt cx="4070009" cy="1436408"/>
              </a:xfrm>
            </p:grpSpPr>
            <p:pic>
              <p:nvPicPr>
                <p:cNvPr id="122" name="Picture 121"/>
                <p:cNvPicPr>
                  <a:picLocks noChangeAspect="1"/>
                </p:cNvPicPr>
                <p:nvPr/>
              </p:nvPicPr>
              <p:blipFill rotWithShape="1">
                <a:blip r:embed="rId2"/>
                <a:srcRect l="41375" t="55314" r="39071" b="34105"/>
                <a:stretch/>
              </p:blipFill>
              <p:spPr>
                <a:xfrm>
                  <a:off x="4753906" y="1837706"/>
                  <a:ext cx="865817" cy="217208"/>
                </a:xfrm>
                <a:prstGeom prst="rect">
                  <a:avLst/>
                </a:prstGeom>
              </p:spPr>
            </p:pic>
            <p:pic>
              <p:nvPicPr>
                <p:cNvPr id="123" name="Picture 122"/>
                <p:cNvPicPr>
                  <a:picLocks noChangeAspect="1"/>
                </p:cNvPicPr>
                <p:nvPr/>
              </p:nvPicPr>
              <p:blipFill rotWithShape="1">
                <a:blip r:embed="rId2"/>
                <a:srcRect l="41375" t="55314" r="39071" b="34105"/>
                <a:stretch/>
              </p:blipFill>
              <p:spPr>
                <a:xfrm>
                  <a:off x="3962400" y="1838681"/>
                  <a:ext cx="865817" cy="217208"/>
                </a:xfrm>
                <a:prstGeom prst="rect">
                  <a:avLst/>
                </a:prstGeom>
              </p:spPr>
            </p:pic>
            <p:pic>
              <p:nvPicPr>
                <p:cNvPr id="124" name="Picture 123"/>
                <p:cNvPicPr>
                  <a:picLocks noChangeAspect="1"/>
                </p:cNvPicPr>
                <p:nvPr/>
              </p:nvPicPr>
              <p:blipFill rotWithShape="1">
                <a:blip r:embed="rId2"/>
                <a:srcRect l="41375" t="55314" r="39071" b="34105"/>
                <a:stretch/>
              </p:blipFill>
              <p:spPr>
                <a:xfrm>
                  <a:off x="3151810" y="1839656"/>
                  <a:ext cx="865817" cy="217208"/>
                </a:xfrm>
                <a:prstGeom prst="rect">
                  <a:avLst/>
                </a:prstGeom>
              </p:spPr>
            </p:pic>
            <p:pic>
              <p:nvPicPr>
                <p:cNvPr id="125" name="Picture 124"/>
                <p:cNvPicPr>
                  <a:picLocks noChangeAspect="1"/>
                </p:cNvPicPr>
                <p:nvPr/>
              </p:nvPicPr>
              <p:blipFill rotWithShape="1">
                <a:blip r:embed="rId2"/>
                <a:srcRect l="41375" t="55314" r="39071" b="34105"/>
                <a:stretch/>
              </p:blipFill>
              <p:spPr>
                <a:xfrm>
                  <a:off x="2362200" y="1830399"/>
                  <a:ext cx="865817" cy="217208"/>
                </a:xfrm>
                <a:prstGeom prst="rect">
                  <a:avLst/>
                </a:prstGeom>
              </p:spPr>
            </p:pic>
            <p:pic>
              <p:nvPicPr>
                <p:cNvPr id="126" name="Picture 125"/>
                <p:cNvPicPr>
                  <a:picLocks noChangeAspect="1"/>
                </p:cNvPicPr>
                <p:nvPr/>
              </p:nvPicPr>
              <p:blipFill rotWithShape="1">
                <a:blip r:embed="rId2"/>
                <a:srcRect l="41375" t="55314" r="39071" b="34105"/>
                <a:stretch/>
              </p:blipFill>
              <p:spPr>
                <a:xfrm>
                  <a:off x="1549714" y="1821142"/>
                  <a:ext cx="865817" cy="217208"/>
                </a:xfrm>
                <a:prstGeom prst="rect">
                  <a:avLst/>
                </a:prstGeom>
              </p:spPr>
            </p:pic>
            <p:grpSp>
              <p:nvGrpSpPr>
                <p:cNvPr id="129" name="Group 128"/>
                <p:cNvGrpSpPr/>
                <p:nvPr/>
              </p:nvGrpSpPr>
              <p:grpSpPr>
                <a:xfrm>
                  <a:off x="1551618" y="2029093"/>
                  <a:ext cx="861069" cy="1228457"/>
                  <a:chOff x="5274449" y="1187554"/>
                  <a:chExt cx="3060099" cy="5342635"/>
                </a:xfrm>
              </p:grpSpPr>
              <p:pic>
                <p:nvPicPr>
                  <p:cNvPr id="142" name="Picture 141"/>
                  <p:cNvPicPr>
                    <a:picLocks noChangeAspect="1"/>
                  </p:cNvPicPr>
                  <p:nvPr/>
                </p:nvPicPr>
                <p:blipFill rotWithShape="1">
                  <a:blip r:embed="rId2"/>
                  <a:srcRect l="41889" t="39665" r="39071" b="25263"/>
                  <a:stretch/>
                </p:blipFill>
                <p:spPr>
                  <a:xfrm>
                    <a:off x="5338407" y="1187554"/>
                    <a:ext cx="2996141" cy="3131281"/>
                  </a:xfrm>
                  <a:prstGeom prst="rect">
                    <a:avLst/>
                  </a:prstGeom>
                </p:spPr>
              </p:pic>
              <p:pic>
                <p:nvPicPr>
                  <p:cNvPr id="143" name="Picture 142"/>
                  <p:cNvPicPr>
                    <a:picLocks noChangeAspect="1"/>
                  </p:cNvPicPr>
                  <p:nvPr/>
                </p:nvPicPr>
                <p:blipFill rotWithShape="1">
                  <a:blip r:embed="rId2"/>
                  <a:srcRect l="41506" t="40463" r="39071" b="34105"/>
                  <a:stretch/>
                </p:blipFill>
                <p:spPr>
                  <a:xfrm>
                    <a:off x="5274449" y="4259557"/>
                    <a:ext cx="3056503" cy="2270632"/>
                  </a:xfrm>
                  <a:prstGeom prst="rect">
                    <a:avLst/>
                  </a:prstGeom>
                </p:spPr>
              </p:pic>
            </p:grpSp>
            <p:grpSp>
              <p:nvGrpSpPr>
                <p:cNvPr id="130" name="Group 129"/>
                <p:cNvGrpSpPr/>
                <p:nvPr/>
              </p:nvGrpSpPr>
              <p:grpSpPr>
                <a:xfrm>
                  <a:off x="2362200" y="2029093"/>
                  <a:ext cx="865817" cy="1228457"/>
                  <a:chOff x="9069273" y="1187554"/>
                  <a:chExt cx="3076973" cy="5342634"/>
                </a:xfrm>
              </p:grpSpPr>
              <p:pic>
                <p:nvPicPr>
                  <p:cNvPr id="140" name="Picture 139"/>
                  <p:cNvPicPr>
                    <a:picLocks noChangeAspect="1"/>
                  </p:cNvPicPr>
                  <p:nvPr/>
                </p:nvPicPr>
                <p:blipFill rotWithShape="1">
                  <a:blip r:embed="rId2"/>
                  <a:srcRect l="41506" t="39665" r="39071" b="25263"/>
                  <a:stretch/>
                </p:blipFill>
                <p:spPr>
                  <a:xfrm>
                    <a:off x="9069273" y="1187554"/>
                    <a:ext cx="3056503" cy="3131280"/>
                  </a:xfrm>
                  <a:prstGeom prst="rect">
                    <a:avLst/>
                  </a:prstGeom>
                </p:spPr>
              </p:pic>
              <p:pic>
                <p:nvPicPr>
                  <p:cNvPr id="141" name="Picture 140"/>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nvGrpSpPr>
                <p:cNvPr id="131" name="Group 130"/>
                <p:cNvGrpSpPr/>
                <p:nvPr/>
              </p:nvGrpSpPr>
              <p:grpSpPr>
                <a:xfrm>
                  <a:off x="3151818" y="2029093"/>
                  <a:ext cx="861069" cy="1228457"/>
                  <a:chOff x="5274449" y="1187554"/>
                  <a:chExt cx="3060099" cy="5342635"/>
                </a:xfrm>
              </p:grpSpPr>
              <p:pic>
                <p:nvPicPr>
                  <p:cNvPr id="138" name="Picture 137"/>
                  <p:cNvPicPr>
                    <a:picLocks noChangeAspect="1"/>
                  </p:cNvPicPr>
                  <p:nvPr/>
                </p:nvPicPr>
                <p:blipFill rotWithShape="1">
                  <a:blip r:embed="rId2"/>
                  <a:srcRect l="41889" t="39665" r="39071" b="25263"/>
                  <a:stretch/>
                </p:blipFill>
                <p:spPr>
                  <a:xfrm>
                    <a:off x="5338407" y="1187554"/>
                    <a:ext cx="2996141" cy="3131281"/>
                  </a:xfrm>
                  <a:prstGeom prst="rect">
                    <a:avLst/>
                  </a:prstGeom>
                </p:spPr>
              </p:pic>
              <p:pic>
                <p:nvPicPr>
                  <p:cNvPr id="139" name="Picture 138"/>
                  <p:cNvPicPr>
                    <a:picLocks noChangeAspect="1"/>
                  </p:cNvPicPr>
                  <p:nvPr/>
                </p:nvPicPr>
                <p:blipFill rotWithShape="1">
                  <a:blip r:embed="rId2"/>
                  <a:srcRect l="41506" t="40463" r="39071" b="34105"/>
                  <a:stretch/>
                </p:blipFill>
                <p:spPr>
                  <a:xfrm>
                    <a:off x="5274449" y="4259557"/>
                    <a:ext cx="3056503" cy="2270632"/>
                  </a:xfrm>
                  <a:prstGeom prst="rect">
                    <a:avLst/>
                  </a:prstGeom>
                </p:spPr>
              </p:pic>
            </p:grpSp>
            <p:grpSp>
              <p:nvGrpSpPr>
                <p:cNvPr id="132" name="Group 131"/>
                <p:cNvGrpSpPr/>
                <p:nvPr/>
              </p:nvGrpSpPr>
              <p:grpSpPr>
                <a:xfrm>
                  <a:off x="3962400" y="2029093"/>
                  <a:ext cx="865817" cy="1228457"/>
                  <a:chOff x="9069273" y="1187554"/>
                  <a:chExt cx="3076973" cy="5342634"/>
                </a:xfrm>
              </p:grpSpPr>
              <p:pic>
                <p:nvPicPr>
                  <p:cNvPr id="136" name="Picture 135"/>
                  <p:cNvPicPr>
                    <a:picLocks noChangeAspect="1"/>
                  </p:cNvPicPr>
                  <p:nvPr/>
                </p:nvPicPr>
                <p:blipFill rotWithShape="1">
                  <a:blip r:embed="rId2"/>
                  <a:srcRect l="41506" t="39665" r="39071" b="25263"/>
                  <a:stretch/>
                </p:blipFill>
                <p:spPr>
                  <a:xfrm>
                    <a:off x="9069273" y="1187554"/>
                    <a:ext cx="3056503" cy="3131280"/>
                  </a:xfrm>
                  <a:prstGeom prst="rect">
                    <a:avLst/>
                  </a:prstGeom>
                </p:spPr>
              </p:pic>
              <p:pic>
                <p:nvPicPr>
                  <p:cNvPr id="137" name="Picture 136"/>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nvGrpSpPr>
                <p:cNvPr id="133" name="Group 132"/>
                <p:cNvGrpSpPr/>
                <p:nvPr/>
              </p:nvGrpSpPr>
              <p:grpSpPr>
                <a:xfrm>
                  <a:off x="4752018" y="2029093"/>
                  <a:ext cx="861069" cy="1228457"/>
                  <a:chOff x="5274449" y="1187554"/>
                  <a:chExt cx="3060099" cy="5342635"/>
                </a:xfrm>
              </p:grpSpPr>
              <p:pic>
                <p:nvPicPr>
                  <p:cNvPr id="134" name="Picture 133"/>
                  <p:cNvPicPr>
                    <a:picLocks noChangeAspect="1"/>
                  </p:cNvPicPr>
                  <p:nvPr/>
                </p:nvPicPr>
                <p:blipFill rotWithShape="1">
                  <a:blip r:embed="rId2"/>
                  <a:srcRect l="41889" t="39665" r="39071" b="25263"/>
                  <a:stretch/>
                </p:blipFill>
                <p:spPr>
                  <a:xfrm>
                    <a:off x="5338407" y="1187554"/>
                    <a:ext cx="2996141" cy="3131281"/>
                  </a:xfrm>
                  <a:prstGeom prst="rect">
                    <a:avLst/>
                  </a:prstGeom>
                </p:spPr>
              </p:pic>
              <p:pic>
                <p:nvPicPr>
                  <p:cNvPr id="135" name="Picture 134"/>
                  <p:cNvPicPr>
                    <a:picLocks noChangeAspect="1"/>
                  </p:cNvPicPr>
                  <p:nvPr/>
                </p:nvPicPr>
                <p:blipFill rotWithShape="1">
                  <a:blip r:embed="rId2"/>
                  <a:srcRect l="41506" t="40463" r="39071" b="34105"/>
                  <a:stretch/>
                </p:blipFill>
                <p:spPr>
                  <a:xfrm>
                    <a:off x="5274449" y="4259557"/>
                    <a:ext cx="3056503" cy="2270632"/>
                  </a:xfrm>
                  <a:prstGeom prst="rect">
                    <a:avLst/>
                  </a:prstGeom>
                </p:spPr>
              </p:pic>
            </p:grpSp>
          </p:grpSp>
          <p:grpSp>
            <p:nvGrpSpPr>
              <p:cNvPr id="113" name="Group 112"/>
              <p:cNvGrpSpPr/>
              <p:nvPr/>
            </p:nvGrpSpPr>
            <p:grpSpPr>
              <a:xfrm>
                <a:off x="5408156" y="2183814"/>
                <a:ext cx="1017397" cy="1856937"/>
                <a:chOff x="747072" y="1821142"/>
                <a:chExt cx="880745" cy="1436408"/>
              </a:xfrm>
            </p:grpSpPr>
            <p:pic>
              <p:nvPicPr>
                <p:cNvPr id="115" name="Picture 114"/>
                <p:cNvPicPr>
                  <a:picLocks noChangeAspect="1"/>
                </p:cNvPicPr>
                <p:nvPr/>
              </p:nvPicPr>
              <p:blipFill rotWithShape="1">
                <a:blip r:embed="rId2"/>
                <a:srcRect l="41375" t="55314" r="39071" b="34105"/>
                <a:stretch/>
              </p:blipFill>
              <p:spPr>
                <a:xfrm>
                  <a:off x="747072" y="1821142"/>
                  <a:ext cx="865817" cy="217208"/>
                </a:xfrm>
                <a:prstGeom prst="rect">
                  <a:avLst/>
                </a:prstGeom>
              </p:spPr>
            </p:pic>
            <p:grpSp>
              <p:nvGrpSpPr>
                <p:cNvPr id="116" name="Group 115"/>
                <p:cNvGrpSpPr/>
                <p:nvPr/>
              </p:nvGrpSpPr>
              <p:grpSpPr>
                <a:xfrm>
                  <a:off x="762000" y="2029093"/>
                  <a:ext cx="865817" cy="1228457"/>
                  <a:chOff x="9069273" y="1187554"/>
                  <a:chExt cx="3076973" cy="5342634"/>
                </a:xfrm>
              </p:grpSpPr>
              <p:pic>
                <p:nvPicPr>
                  <p:cNvPr id="120" name="Picture 119"/>
                  <p:cNvPicPr>
                    <a:picLocks noChangeAspect="1"/>
                  </p:cNvPicPr>
                  <p:nvPr/>
                </p:nvPicPr>
                <p:blipFill rotWithShape="1">
                  <a:blip r:embed="rId2"/>
                  <a:srcRect l="41506" t="39665" r="39071" b="25263"/>
                  <a:stretch/>
                </p:blipFill>
                <p:spPr>
                  <a:xfrm>
                    <a:off x="9069273" y="1187554"/>
                    <a:ext cx="3056503" cy="3131280"/>
                  </a:xfrm>
                  <a:prstGeom prst="rect">
                    <a:avLst/>
                  </a:prstGeom>
                </p:spPr>
              </p:pic>
              <p:pic>
                <p:nvPicPr>
                  <p:cNvPr id="121" name="Picture 120"/>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grpSp>
        <p:sp>
          <p:nvSpPr>
            <p:cNvPr id="92" name="TextBox 91"/>
            <p:cNvSpPr txBox="1"/>
            <p:nvPr/>
          </p:nvSpPr>
          <p:spPr>
            <a:xfrm>
              <a:off x="4512627" y="3676767"/>
              <a:ext cx="1756878" cy="1477328"/>
            </a:xfrm>
            <a:prstGeom prst="rect">
              <a:avLst/>
            </a:prstGeom>
            <a:noFill/>
          </p:spPr>
          <p:txBody>
            <a:bodyPr wrap="square" rtlCol="0">
              <a:spAutoFit/>
            </a:bodyPr>
            <a:lstStyle/>
            <a:p>
              <a:r>
                <a:rPr lang="vi-VN" sz="9000" b="1" spc="-150" dirty="0" smtClean="0">
                  <a:ln>
                    <a:solidFill>
                      <a:schemeClr val="bg1">
                        <a:lumMod val="85000"/>
                      </a:schemeClr>
                    </a:solidFill>
                  </a:ln>
                  <a:latin typeface="HP001 4 hàng" panose="020B0603050302020204" pitchFamily="34" charset="-93"/>
                </a:rPr>
                <a:t>cΪ</a:t>
              </a:r>
              <a:endParaRPr lang="vi-VN" sz="9000" dirty="0">
                <a:ln>
                  <a:solidFill>
                    <a:schemeClr val="bg1">
                      <a:lumMod val="85000"/>
                    </a:schemeClr>
                  </a:solidFill>
                </a:ln>
              </a:endParaRPr>
            </a:p>
          </p:txBody>
        </p:sp>
        <p:sp>
          <p:nvSpPr>
            <p:cNvPr id="91" name="TextBox 90"/>
            <p:cNvSpPr txBox="1"/>
            <p:nvPr/>
          </p:nvSpPr>
          <p:spPr>
            <a:xfrm>
              <a:off x="6449997" y="3673957"/>
              <a:ext cx="1386808" cy="1477328"/>
            </a:xfrm>
            <a:prstGeom prst="rect">
              <a:avLst/>
            </a:prstGeom>
            <a:noFill/>
          </p:spPr>
          <p:txBody>
            <a:bodyPr wrap="square" rtlCol="0">
              <a:spAutoFit/>
            </a:bodyPr>
            <a:lstStyle/>
            <a:p>
              <a:r>
                <a:rPr lang="vi-VN" sz="9000" b="1" spc="-150" dirty="0" smtClean="0">
                  <a:ln>
                    <a:solidFill>
                      <a:schemeClr val="bg1">
                        <a:lumMod val="85000"/>
                      </a:schemeClr>
                    </a:solidFill>
                  </a:ln>
                  <a:latin typeface="HP001 4 hàng" panose="020B0603050302020204" pitchFamily="34" charset="-93"/>
                </a:rPr>
                <a:t>cŉ</a:t>
              </a:r>
              <a:endParaRPr lang="vi-VN" sz="9000" dirty="0">
                <a:ln>
                  <a:solidFill>
                    <a:schemeClr val="bg1">
                      <a:lumMod val="85000"/>
                    </a:schemeClr>
                  </a:solidFill>
                </a:ln>
              </a:endParaRPr>
            </a:p>
          </p:txBody>
        </p:sp>
      </p:grpSp>
    </p:spTree>
    <p:extLst>
      <p:ext uri="{BB962C8B-B14F-4D97-AF65-F5344CB8AC3E}">
        <p14:creationId xmlns:p14="http://schemas.microsoft.com/office/powerpoint/2010/main" val="210042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74468" y="1097280"/>
            <a:ext cx="7443063" cy="3631763"/>
          </a:xfrm>
          <a:prstGeom prst="rect">
            <a:avLst/>
          </a:prstGeom>
          <a:noFill/>
        </p:spPr>
        <p:txBody>
          <a:bodyPr wrap="none" rtlCol="0">
            <a:spAutoFit/>
          </a:bodyPr>
          <a:lstStyle/>
          <a:p>
            <a:pPr algn="ctr"/>
            <a:r>
              <a:rPr lang="en-US" sz="11500" b="1" dirty="0" err="1" smtClean="0">
                <a:solidFill>
                  <a:srgbClr val="0000FF"/>
                </a:solidFill>
                <a:latin typeface="UTM Avo" panose="02040603050506020204" pitchFamily="18" charset="0"/>
              </a:rPr>
              <a:t>Đọc</a:t>
            </a:r>
            <a:r>
              <a:rPr lang="en-US" sz="11500" b="1" dirty="0" smtClean="0">
                <a:solidFill>
                  <a:srgbClr val="0000FF"/>
                </a:solidFill>
                <a:latin typeface="UTM Avo" panose="02040603050506020204" pitchFamily="18" charset="0"/>
              </a:rPr>
              <a:t> </a:t>
            </a:r>
            <a:r>
              <a:rPr lang="en-US" sz="11500" b="1" dirty="0" err="1" smtClean="0">
                <a:solidFill>
                  <a:srgbClr val="0000FF"/>
                </a:solidFill>
                <a:latin typeface="UTM Avo" panose="02040603050506020204" pitchFamily="18" charset="0"/>
              </a:rPr>
              <a:t>bài</a:t>
            </a:r>
            <a:r>
              <a:rPr lang="en-US" sz="11500" b="1" dirty="0" smtClean="0">
                <a:solidFill>
                  <a:srgbClr val="0000FF"/>
                </a:solidFill>
                <a:latin typeface="UTM Avo" panose="02040603050506020204" pitchFamily="18" charset="0"/>
              </a:rPr>
              <a:t> </a:t>
            </a:r>
          </a:p>
          <a:p>
            <a:pPr algn="ctr"/>
            <a:r>
              <a:rPr lang="en-US" sz="11500" b="1" dirty="0" err="1" smtClean="0">
                <a:solidFill>
                  <a:srgbClr val="0000FF"/>
                </a:solidFill>
                <a:latin typeface="UTM Avo" panose="02040603050506020204" pitchFamily="18" charset="0"/>
              </a:rPr>
              <a:t>ứng</a:t>
            </a:r>
            <a:r>
              <a:rPr lang="en-US" sz="11500" b="1" dirty="0" smtClean="0">
                <a:solidFill>
                  <a:srgbClr val="0000FF"/>
                </a:solidFill>
                <a:latin typeface="UTM Avo" panose="02040603050506020204" pitchFamily="18" charset="0"/>
              </a:rPr>
              <a:t> </a:t>
            </a:r>
            <a:r>
              <a:rPr lang="en-US" sz="11500" b="1" dirty="0" err="1" smtClean="0">
                <a:solidFill>
                  <a:srgbClr val="0000FF"/>
                </a:solidFill>
                <a:latin typeface="UTM Avo" panose="02040603050506020204" pitchFamily="18" charset="0"/>
              </a:rPr>
              <a:t>dụng</a:t>
            </a:r>
            <a:endParaRPr lang="vi-VN" sz="11500" b="1" dirty="0">
              <a:solidFill>
                <a:srgbClr val="0000FF"/>
              </a:solidFill>
            </a:endParaRPr>
          </a:p>
        </p:txBody>
      </p:sp>
    </p:spTree>
    <p:extLst>
      <p:ext uri="{BB962C8B-B14F-4D97-AF65-F5344CB8AC3E}">
        <p14:creationId xmlns:p14="http://schemas.microsoft.com/office/powerpoint/2010/main" val="2086019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798" t="18839" r="21361" b="21340"/>
          <a:stretch/>
        </p:blipFill>
        <p:spPr>
          <a:xfrm>
            <a:off x="4" y="0"/>
            <a:ext cx="12191996" cy="6857999"/>
          </a:xfrm>
          <a:prstGeom prst="rect">
            <a:avLst/>
          </a:prstGeom>
        </p:spPr>
      </p:pic>
    </p:spTree>
    <p:extLst>
      <p:ext uri="{BB962C8B-B14F-4D97-AF65-F5344CB8AC3E}">
        <p14:creationId xmlns:p14="http://schemas.microsoft.com/office/powerpoint/2010/main" val="333072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22798" t="18839" r="21361" b="21340"/>
          <a:stretch/>
        </p:blipFill>
        <p:spPr>
          <a:xfrm>
            <a:off x="193965" y="707886"/>
            <a:ext cx="11804071" cy="3430706"/>
          </a:xfrm>
          <a:prstGeom prst="rect">
            <a:avLst/>
          </a:prstGeom>
          <a:ln>
            <a:noFill/>
          </a:ln>
          <a:effectLst>
            <a:softEdge rad="112500"/>
          </a:effectLst>
        </p:spPr>
      </p:pic>
      <p:sp>
        <p:nvSpPr>
          <p:cNvPr id="10" name="Rectangle 9"/>
          <p:cNvSpPr/>
          <p:nvPr/>
        </p:nvSpPr>
        <p:spPr>
          <a:xfrm>
            <a:off x="877863" y="4138592"/>
            <a:ext cx="11120173" cy="25545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sz="3200" dirty="0" err="1" smtClean="0">
                <a:latin typeface="UTM Avo" panose="02040603050506020204" pitchFamily="18" charset="0"/>
                <a:cs typeface="Times New Roman" panose="02020603050405020304" pitchFamily="18" charset="0"/>
              </a:rPr>
              <a:t>Khi</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bị</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lạc</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bé</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cần</a:t>
            </a:r>
            <a:r>
              <a:rPr lang="en-US" sz="3200" dirty="0" smtClean="0">
                <a:latin typeface="UTM Avo" panose="02040603050506020204" pitchFamily="18" charset="0"/>
                <a:cs typeface="Times New Roman" panose="02020603050405020304" pitchFamily="18" charset="0"/>
              </a:rPr>
              <a:t>:</a:t>
            </a:r>
          </a:p>
          <a:p>
            <a:pPr marL="457200" indent="-457200" algn="just">
              <a:buFontTx/>
              <a:buChar char="-"/>
            </a:pPr>
            <a:r>
              <a:rPr lang="en-US" sz="3200" dirty="0" err="1" smtClean="0">
                <a:latin typeface="UTM Avo" panose="02040603050506020204" pitchFamily="18" charset="0"/>
                <a:cs typeface="Times New Roman" panose="02020603050405020304" pitchFamily="18" charset="0"/>
              </a:rPr>
              <a:t>Nín</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khóc</a:t>
            </a:r>
            <a:r>
              <a:rPr lang="en-US" sz="3200" dirty="0" smtClean="0">
                <a:latin typeface="UTM Avo" panose="02040603050506020204" pitchFamily="18" charset="0"/>
                <a:cs typeface="Times New Roman" panose="02020603050405020304" pitchFamily="18" charset="0"/>
              </a:rPr>
              <a:t>, ở </a:t>
            </a:r>
            <a:r>
              <a:rPr lang="en-US" sz="3200" dirty="0" err="1" smtClean="0">
                <a:latin typeface="UTM Avo" panose="02040603050506020204" pitchFamily="18" charset="0"/>
                <a:cs typeface="Times New Roman" panose="02020603050405020304" pitchFamily="18" charset="0"/>
              </a:rPr>
              <a:t>yên</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một</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chỗ</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chớ</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đi</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lòng</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vòng</a:t>
            </a:r>
            <a:r>
              <a:rPr lang="en-US" sz="3200" dirty="0" smtClean="0">
                <a:latin typeface="UTM Avo" panose="02040603050506020204" pitchFamily="18" charset="0"/>
                <a:cs typeface="Times New Roman" panose="02020603050405020304" pitchFamily="18" charset="0"/>
              </a:rPr>
              <a:t>.</a:t>
            </a:r>
          </a:p>
          <a:p>
            <a:pPr marL="457200" indent="-457200" algn="just">
              <a:buFontTx/>
              <a:buChar char="-"/>
            </a:pPr>
            <a:r>
              <a:rPr lang="en-US" sz="3200" dirty="0" err="1" smtClean="0">
                <a:latin typeface="UTM Avo" panose="02040603050506020204" pitchFamily="18" charset="0"/>
                <a:cs typeface="Times New Roman" panose="02020603050405020304" pitchFamily="18" charset="0"/>
              </a:rPr>
              <a:t>Hét</a:t>
            </a:r>
            <a:r>
              <a:rPr lang="en-US" sz="3200" dirty="0" smtClean="0">
                <a:latin typeface="UTM Avo" panose="02040603050506020204" pitchFamily="18" charset="0"/>
                <a:cs typeface="Times New Roman" panose="02020603050405020304" pitchFamily="18" charset="0"/>
              </a:rPr>
              <a:t> to </a:t>
            </a:r>
            <a:r>
              <a:rPr lang="en-US" sz="3200" dirty="0" err="1" smtClean="0">
                <a:latin typeface="UTM Avo" panose="02040603050506020204" pitchFamily="18" charset="0"/>
                <a:cs typeface="Times New Roman" panose="02020603050405020304" pitchFamily="18" charset="0"/>
              </a:rPr>
              <a:t>tên</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bố</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mẹ</a:t>
            </a:r>
            <a:r>
              <a:rPr lang="en-US" sz="3200" dirty="0" smtClean="0">
                <a:latin typeface="UTM Avo" panose="02040603050506020204" pitchFamily="18" charset="0"/>
                <a:cs typeface="Times New Roman" panose="02020603050405020304" pitchFamily="18" charset="0"/>
              </a:rPr>
              <a:t>.</a:t>
            </a:r>
          </a:p>
          <a:p>
            <a:pPr marL="457200" indent="-457200" algn="just">
              <a:buFontTx/>
              <a:buChar char="-"/>
            </a:pPr>
            <a:r>
              <a:rPr lang="en-US" sz="3200" dirty="0" err="1" smtClean="0">
                <a:latin typeface="UTM Avo" panose="02040603050506020204" pitchFamily="18" charset="0"/>
                <a:cs typeface="Times New Roman" panose="02020603050405020304" pitchFamily="18" charset="0"/>
              </a:rPr>
              <a:t>Nhờ</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cô</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chú</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bác</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gần</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đó</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báo</a:t>
            </a:r>
            <a:r>
              <a:rPr lang="en-US" sz="3200" dirty="0" smtClean="0">
                <a:latin typeface="UTM Avo" panose="02040603050506020204" pitchFamily="18" charset="0"/>
                <a:cs typeface="Times New Roman" panose="02020603050405020304" pitchFamily="18" charset="0"/>
              </a:rPr>
              <a:t> tin </a:t>
            </a:r>
            <a:r>
              <a:rPr lang="en-US" sz="3200" dirty="0" err="1" smtClean="0">
                <a:latin typeface="UTM Avo" panose="02040603050506020204" pitchFamily="18" charset="0"/>
                <a:cs typeface="Times New Roman" panose="02020603050405020304" pitchFamily="18" charset="0"/>
              </a:rPr>
              <a:t>cho</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bố</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mẹ</a:t>
            </a:r>
            <a:r>
              <a:rPr lang="en-US" sz="3200" dirty="0" smtClean="0">
                <a:latin typeface="UTM Avo" panose="02040603050506020204" pitchFamily="18" charset="0"/>
                <a:cs typeface="Times New Roman" panose="02020603050405020304" pitchFamily="18" charset="0"/>
              </a:rPr>
              <a:t>.</a:t>
            </a:r>
          </a:p>
          <a:p>
            <a:pPr marL="457200" indent="-457200" algn="just">
              <a:buFontTx/>
              <a:buChar char="-"/>
            </a:pPr>
            <a:r>
              <a:rPr lang="en-US" sz="3200" dirty="0" err="1" smtClean="0">
                <a:latin typeface="UTM Avo" panose="02040603050506020204" pitchFamily="18" charset="0"/>
                <a:cs typeface="Times New Roman" panose="02020603050405020304" pitchFamily="18" charset="0"/>
              </a:rPr>
              <a:t>Đề</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phòng</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bị</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bắt</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cóc</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chớ</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nghe</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kẻ</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lạ</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mặt</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dụ</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dỗ</a:t>
            </a:r>
            <a:r>
              <a:rPr lang="en-US" sz="3200" dirty="0" smtClean="0">
                <a:latin typeface="UTM Avo" panose="02040603050506020204" pitchFamily="18" charset="0"/>
                <a:cs typeface="Times New Roman" panose="02020603050405020304" pitchFamily="18" charset="0"/>
              </a:rPr>
              <a:t>.  </a:t>
            </a:r>
          </a:p>
        </p:txBody>
      </p:sp>
      <p:sp>
        <p:nvSpPr>
          <p:cNvPr id="24" name="Rectangle 23"/>
          <p:cNvSpPr/>
          <p:nvPr/>
        </p:nvSpPr>
        <p:spPr>
          <a:xfrm>
            <a:off x="7853131" y="4636123"/>
            <a:ext cx="979755"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200" dirty="0" err="1">
                <a:solidFill>
                  <a:srgbClr val="FF0000"/>
                </a:solidFill>
                <a:latin typeface="UTM Avo" panose="02040603050506020204" pitchFamily="18" charset="0"/>
                <a:cs typeface="Times New Roman" panose="02020603050405020304" pitchFamily="18" charset="0"/>
              </a:rPr>
              <a:t>o</a:t>
            </a:r>
            <a:r>
              <a:rPr lang="en-US" sz="3200" dirty="0" err="1" smtClean="0">
                <a:solidFill>
                  <a:srgbClr val="FF0000"/>
                </a:solidFill>
                <a:latin typeface="UTM Avo" panose="02040603050506020204" pitchFamily="18" charset="0"/>
                <a:cs typeface="Times New Roman" panose="02020603050405020304" pitchFamily="18" charset="0"/>
              </a:rPr>
              <a:t>ng</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25" name="Straight Connector 24"/>
          <p:cNvCxnSpPr/>
          <p:nvPr/>
        </p:nvCxnSpPr>
        <p:spPr>
          <a:xfrm>
            <a:off x="7810268" y="5135626"/>
            <a:ext cx="972831" cy="12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39711" y="0"/>
            <a:ext cx="4847802"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000" b="1" dirty="0" err="1" smtClean="0">
                <a:latin typeface="UTM Avo" panose="02040603050506020204" pitchFamily="18" charset="0"/>
                <a:cs typeface="Times New Roman" panose="02020603050405020304" pitchFamily="18" charset="0"/>
              </a:rPr>
              <a:t>Làm</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gì</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khi</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bị</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lạc</a:t>
            </a:r>
            <a:r>
              <a:rPr lang="en-US" sz="4000" b="1" dirty="0" smtClean="0">
                <a:latin typeface="UTM Avo" panose="02040603050506020204" pitchFamily="18" charset="0"/>
                <a:cs typeface="Times New Roman" panose="02020603050405020304" pitchFamily="18" charset="0"/>
              </a:rPr>
              <a:t>?</a:t>
            </a:r>
            <a:endParaRPr lang="en-US" sz="4000" b="1" dirty="0">
              <a:latin typeface="UTM Avo" panose="02040603050506020204" pitchFamily="18" charset="0"/>
              <a:cs typeface="Times New Roman" panose="02020603050405020304" pitchFamily="18" charset="0"/>
            </a:endParaRPr>
          </a:p>
        </p:txBody>
      </p:sp>
      <p:sp>
        <p:nvSpPr>
          <p:cNvPr id="14" name="Rectangle 13"/>
          <p:cNvSpPr/>
          <p:nvPr/>
        </p:nvSpPr>
        <p:spPr>
          <a:xfrm>
            <a:off x="8975323" y="4636124"/>
            <a:ext cx="979755"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200" dirty="0" err="1">
                <a:solidFill>
                  <a:srgbClr val="FF0000"/>
                </a:solidFill>
                <a:latin typeface="UTM Avo" panose="02040603050506020204" pitchFamily="18" charset="0"/>
                <a:cs typeface="Times New Roman" panose="02020603050405020304" pitchFamily="18" charset="0"/>
              </a:rPr>
              <a:t>o</a:t>
            </a:r>
            <a:r>
              <a:rPr lang="en-US" sz="3200" dirty="0" err="1" smtClean="0">
                <a:solidFill>
                  <a:srgbClr val="FF0000"/>
                </a:solidFill>
                <a:latin typeface="UTM Avo" panose="02040603050506020204" pitchFamily="18" charset="0"/>
                <a:cs typeface="Times New Roman" panose="02020603050405020304" pitchFamily="18" charset="0"/>
              </a:rPr>
              <a:t>ng</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15" name="Straight Connector 14"/>
          <p:cNvCxnSpPr/>
          <p:nvPr/>
        </p:nvCxnSpPr>
        <p:spPr>
          <a:xfrm>
            <a:off x="8882673" y="5129819"/>
            <a:ext cx="972831" cy="12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528954" y="6094507"/>
            <a:ext cx="979755"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200" dirty="0" err="1">
                <a:solidFill>
                  <a:srgbClr val="FF0000"/>
                </a:solidFill>
                <a:latin typeface="UTM Avo" panose="02040603050506020204" pitchFamily="18" charset="0"/>
                <a:cs typeface="Times New Roman" panose="02020603050405020304" pitchFamily="18" charset="0"/>
              </a:rPr>
              <a:t>o</a:t>
            </a:r>
            <a:r>
              <a:rPr lang="en-US" sz="3200" dirty="0" err="1" smtClean="0">
                <a:solidFill>
                  <a:srgbClr val="FF0000"/>
                </a:solidFill>
                <a:latin typeface="UTM Avo" panose="02040603050506020204" pitchFamily="18" charset="0"/>
                <a:cs typeface="Times New Roman" panose="02020603050405020304" pitchFamily="18" charset="0"/>
              </a:rPr>
              <a:t>ng</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17" name="Straight Connector 16"/>
          <p:cNvCxnSpPr/>
          <p:nvPr/>
        </p:nvCxnSpPr>
        <p:spPr>
          <a:xfrm flipV="1">
            <a:off x="2182416" y="6548220"/>
            <a:ext cx="1135244" cy="274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39095" y="4639124"/>
            <a:ext cx="720070"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200" dirty="0" err="1" smtClean="0">
                <a:solidFill>
                  <a:srgbClr val="FF0000"/>
                </a:solidFill>
                <a:latin typeface="UTM Avo" panose="02040603050506020204" pitchFamily="18" charset="0"/>
                <a:cs typeface="Times New Roman" panose="02020603050405020304" pitchFamily="18" charset="0"/>
              </a:rPr>
              <a:t>o</a:t>
            </a:r>
            <a:r>
              <a:rPr lang="en-US" sz="3200" dirty="0" err="1">
                <a:solidFill>
                  <a:srgbClr val="FF0000"/>
                </a:solidFill>
                <a:latin typeface="UTM Avo" panose="02040603050506020204" pitchFamily="18" charset="0"/>
                <a:cs typeface="Times New Roman" panose="02020603050405020304" pitchFamily="18" charset="0"/>
              </a:rPr>
              <a:t>c</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19" name="Straight Connector 18"/>
          <p:cNvCxnSpPr/>
          <p:nvPr/>
        </p:nvCxnSpPr>
        <p:spPr>
          <a:xfrm>
            <a:off x="2182417" y="5123524"/>
            <a:ext cx="972831" cy="12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982606" y="6094506"/>
            <a:ext cx="720070"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200" dirty="0" err="1" smtClean="0">
                <a:solidFill>
                  <a:srgbClr val="FF0000"/>
                </a:solidFill>
                <a:latin typeface="UTM Avo" panose="02040603050506020204" pitchFamily="18" charset="0"/>
                <a:cs typeface="Times New Roman" panose="02020603050405020304" pitchFamily="18" charset="0"/>
              </a:rPr>
              <a:t>o</a:t>
            </a:r>
            <a:r>
              <a:rPr lang="en-US" sz="3200" dirty="0" err="1">
                <a:solidFill>
                  <a:srgbClr val="FF0000"/>
                </a:solidFill>
                <a:latin typeface="UTM Avo" panose="02040603050506020204" pitchFamily="18" charset="0"/>
                <a:cs typeface="Times New Roman" panose="02020603050405020304" pitchFamily="18" charset="0"/>
              </a:rPr>
              <a:t>c</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21" name="Straight Connector 20"/>
          <p:cNvCxnSpPr/>
          <p:nvPr/>
        </p:nvCxnSpPr>
        <p:spPr>
          <a:xfrm>
            <a:off x="4885621" y="6575690"/>
            <a:ext cx="724307" cy="12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8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2"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4" grpId="2"/>
      <p:bldP spid="14" grpId="0"/>
      <p:bldP spid="14" grpId="1"/>
      <p:bldP spid="14" grpId="2"/>
      <p:bldP spid="16" grpId="0"/>
      <p:bldP spid="16" grpId="1"/>
      <p:bldP spid="16" grpId="2"/>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22798" t="18839" r="21361" b="21340"/>
          <a:stretch/>
        </p:blipFill>
        <p:spPr>
          <a:xfrm>
            <a:off x="5971308" y="2075734"/>
            <a:ext cx="6220691" cy="4782265"/>
          </a:xfrm>
          <a:prstGeom prst="ellipse">
            <a:avLst/>
          </a:prstGeom>
          <a:ln>
            <a:noFill/>
          </a:ln>
          <a:effectLst>
            <a:softEdge rad="112500"/>
          </a:effectLst>
        </p:spPr>
      </p:pic>
      <p:sp>
        <p:nvSpPr>
          <p:cNvPr id="5" name="Cloud Callout 4"/>
          <p:cNvSpPr/>
          <p:nvPr/>
        </p:nvSpPr>
        <p:spPr>
          <a:xfrm>
            <a:off x="183680" y="161592"/>
            <a:ext cx="7128611" cy="3628106"/>
          </a:xfrm>
          <a:prstGeom prst="cloudCallout">
            <a:avLst>
              <a:gd name="adj1" fmla="val 50434"/>
              <a:gd name="adj2" fmla="val 46986"/>
            </a:avLst>
          </a:prstGeom>
          <a:solidFill>
            <a:srgbClr val="E2EB8D"/>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600" dirty="0"/>
          </a:p>
        </p:txBody>
      </p:sp>
      <p:pic>
        <p:nvPicPr>
          <p:cNvPr id="6" name="Picture 5"/>
          <p:cNvPicPr>
            <a:picLocks noChangeAspect="1"/>
          </p:cNvPicPr>
          <p:nvPr/>
        </p:nvPicPr>
        <p:blipFill rotWithShape="1">
          <a:blip r:embed="rId3">
            <a:extLst/>
          </a:blip>
          <a:srcRect l="9600" t="51076" r="87981" b="44621"/>
          <a:stretch/>
        </p:blipFill>
        <p:spPr>
          <a:xfrm>
            <a:off x="-13757" y="2739"/>
            <a:ext cx="854440" cy="766250"/>
          </a:xfrm>
          <a:prstGeom prst="rect">
            <a:avLst/>
          </a:prstGeom>
        </p:spPr>
      </p:pic>
      <p:sp>
        <p:nvSpPr>
          <p:cNvPr id="7" name="TextBox 6"/>
          <p:cNvSpPr txBox="1"/>
          <p:nvPr/>
        </p:nvSpPr>
        <p:spPr>
          <a:xfrm>
            <a:off x="1366986" y="612728"/>
            <a:ext cx="5419001" cy="1077218"/>
          </a:xfrm>
          <a:prstGeom prst="rect">
            <a:avLst/>
          </a:prstGeom>
          <a:noFill/>
        </p:spPr>
        <p:txBody>
          <a:bodyPr wrap="square" rtlCol="0">
            <a:spAutoFit/>
          </a:bodyPr>
          <a:lstStyle/>
          <a:p>
            <a:pPr algn="ctr"/>
            <a:r>
              <a:rPr lang="en-US" sz="3200" b="1" dirty="0" err="1" smtClean="0">
                <a:latin typeface="UTM Avo" panose="02040603050506020204" pitchFamily="18" charset="0"/>
                <a:cs typeface="Times New Roman" panose="02020603050405020304" pitchFamily="18" charset="0"/>
              </a:rPr>
              <a:t>Vì</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sao</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chớ</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nghe</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kẻ</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lạ</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mặt</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dụ</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dỗ</a:t>
            </a:r>
            <a:r>
              <a:rPr lang="en-US" sz="3200" b="1" dirty="0" smtClean="0">
                <a:latin typeface="UTM Avo" panose="020406030505060202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63640" y="1783348"/>
            <a:ext cx="499089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solidFill>
                  <a:srgbClr val="0000FF"/>
                </a:solidFill>
                <a:latin typeface="UTM Avo" panose="02040603050506020204" pitchFamily="18" charset="0"/>
                <a:cs typeface="Times New Roman" panose="02020603050405020304" pitchFamily="18" charset="0"/>
              </a:rPr>
              <a:t>a</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Vì</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có</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thể</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bị</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bắt</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cóc</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550125" y="2607147"/>
            <a:ext cx="4060877"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solidFill>
                  <a:srgbClr val="0000FF"/>
                </a:solidFill>
                <a:latin typeface="UTM Avo" panose="02040603050506020204" pitchFamily="18" charset="0"/>
                <a:cs typeface="Times New Roman" panose="02020603050405020304" pitchFamily="18" charset="0"/>
              </a:rPr>
              <a:t>b</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Vì</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có</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thể</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bị</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lạc</a:t>
            </a:r>
            <a:endParaRPr lang="vi-VN"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70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mph" presetSubtype="0" fill="hold" grpId="1" nodeType="clickEffect">
                                  <p:stCondLst>
                                    <p:cond delay="0"/>
                                  </p:stCondLst>
                                  <p:childTnLst>
                                    <p:animClr clrSpc="hsl" dir="cw">
                                      <p:cBhvr override="childStyle">
                                        <p:cTn id="28" dur="500" fill="hold"/>
                                        <p:tgtEl>
                                          <p:spTgt spid="8"/>
                                        </p:tgtEl>
                                        <p:attrNameLst>
                                          <p:attrName>style.color</p:attrName>
                                        </p:attrNameLst>
                                      </p:cBhvr>
                                      <p:by>
                                        <p:hsl h="7200000" s="0" l="0"/>
                                      </p:by>
                                    </p:animClr>
                                    <p:animClr clrSpc="hsl" dir="cw">
                                      <p:cBhvr>
                                        <p:cTn id="29" dur="500" fill="hold"/>
                                        <p:tgtEl>
                                          <p:spTgt spid="8"/>
                                        </p:tgtEl>
                                        <p:attrNameLst>
                                          <p:attrName>fillcolor</p:attrName>
                                        </p:attrNameLst>
                                      </p:cBhvr>
                                      <p:by>
                                        <p:hsl h="7200000" s="0" l="0"/>
                                      </p:by>
                                    </p:animClr>
                                    <p:animClr clrSpc="hsl" dir="cw">
                                      <p:cBhvr>
                                        <p:cTn id="30" dur="500" fill="hold"/>
                                        <p:tgtEl>
                                          <p:spTgt spid="8"/>
                                        </p:tgtEl>
                                        <p:attrNameLst>
                                          <p:attrName>stroke.color</p:attrName>
                                        </p:attrNameLst>
                                      </p:cBhvr>
                                      <p:by>
                                        <p:hsl h="7200000" s="0" l="0"/>
                                      </p:by>
                                    </p:animClr>
                                    <p:set>
                                      <p:cBhvr>
                                        <p:cTn id="31"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8"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54948" b="60807" l="51391" r="54466"/>
                    </a14:imgEffect>
                  </a14:imgLayer>
                </a14:imgProps>
              </a:ext>
            </a:extLst>
          </a:blip>
          <a:srcRect l="52277" t="54596" r="45487" b="41664"/>
          <a:stretch/>
        </p:blipFill>
        <p:spPr>
          <a:xfrm>
            <a:off x="10284" y="-67237"/>
            <a:ext cx="1044295" cy="981637"/>
          </a:xfrm>
          <a:prstGeom prst="rect">
            <a:avLst/>
          </a:prstGeom>
        </p:spPr>
      </p:pic>
      <p:sp>
        <p:nvSpPr>
          <p:cNvPr id="5" name="TextBox 4"/>
          <p:cNvSpPr txBox="1"/>
          <p:nvPr/>
        </p:nvSpPr>
        <p:spPr>
          <a:xfrm>
            <a:off x="1054579" y="28715"/>
            <a:ext cx="2738250" cy="584775"/>
          </a:xfrm>
          <a:prstGeom prst="rect">
            <a:avLst/>
          </a:prstGeom>
          <a:noFill/>
        </p:spPr>
        <p:txBody>
          <a:bodyPr wrap="none" rtlCol="0">
            <a:spAutoFit/>
          </a:bodyPr>
          <a:lstStyle/>
          <a:p>
            <a:r>
              <a:rPr lang="en-US" sz="3200" b="1" dirty="0" err="1" smtClean="0">
                <a:solidFill>
                  <a:srgbClr val="0000FF"/>
                </a:solidFill>
                <a:latin typeface="UTM Avo" panose="02040603050506020204" pitchFamily="18" charset="0"/>
                <a:cs typeface="Times New Roman" panose="02020603050405020304" pitchFamily="18" charset="0"/>
              </a:rPr>
              <a:t>Nói</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và</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nghe</a:t>
            </a:r>
            <a:endParaRPr lang="vi-VN" sz="3200" b="1" dirty="0">
              <a:solidFill>
                <a:srgbClr val="0000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2340864" y="2231137"/>
            <a:ext cx="8010847" cy="4898602"/>
            <a:chOff x="2249715" y="2107237"/>
            <a:chExt cx="7001782" cy="4418068"/>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100000" l="0" r="55272"/>
                      </a14:imgEffect>
                    </a14:imgLayer>
                  </a14:imgProps>
                </a:ext>
                <a:ext uri="{28A0092B-C50C-407E-A947-70E740481C1C}">
                  <a14:useLocalDpi xmlns:a14="http://schemas.microsoft.com/office/drawing/2010/main" val="0"/>
                </a:ext>
              </a:extLst>
            </a:blip>
            <a:stretch>
              <a:fillRect/>
            </a:stretch>
          </p:blipFill>
          <p:spPr>
            <a:xfrm>
              <a:off x="2249715" y="2248580"/>
              <a:ext cx="7001782" cy="4276725"/>
            </a:xfrm>
            <a:prstGeom prst="rect">
              <a:avLst/>
            </a:prstGeom>
          </p:spPr>
        </p:pic>
        <p:grpSp>
          <p:nvGrpSpPr>
            <p:cNvPr id="8" name="Group 7"/>
            <p:cNvGrpSpPr/>
            <p:nvPr/>
          </p:nvGrpSpPr>
          <p:grpSpPr>
            <a:xfrm>
              <a:off x="5123541" y="2107237"/>
              <a:ext cx="3387725" cy="4276725"/>
              <a:chOff x="6516913" y="583238"/>
              <a:chExt cx="3387725" cy="4276725"/>
            </a:xfrm>
          </p:grpSpPr>
          <p:sp>
            <p:nvSpPr>
              <p:cNvPr id="9" name="Oval 8"/>
              <p:cNvSpPr/>
              <p:nvPr/>
            </p:nvSpPr>
            <p:spPr>
              <a:xfrm>
                <a:off x="7537223" y="2147718"/>
                <a:ext cx="1268639" cy="11477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0" name="Picture 9"/>
              <p:cNvPicPr>
                <a:picLocks noChangeAspect="1"/>
              </p:cNvPicPr>
              <p:nvPr/>
            </p:nvPicPr>
            <p:blipFill rotWithShape="1">
              <a:blip r:embed="rId6">
                <a:extLst>
                  <a:ext uri="{BEBA8EAE-BF5A-486C-A8C5-ECC9F3942E4B}">
                    <a14:imgProps xmlns:a14="http://schemas.microsoft.com/office/drawing/2010/main">
                      <a14:imgLayer r:embed="rId5">
                        <a14:imgEffect>
                          <a14:backgroundRemoval t="9800" b="97105" l="42173" r="99840"/>
                        </a14:imgEffect>
                      </a14:imgLayer>
                    </a14:imgProps>
                  </a:ext>
                  <a:ext uri="{28A0092B-C50C-407E-A947-70E740481C1C}">
                    <a14:useLocalDpi xmlns:a14="http://schemas.microsoft.com/office/drawing/2010/main" val="0"/>
                  </a:ext>
                </a:extLst>
              </a:blip>
              <a:srcRect l="43184"/>
              <a:stretch/>
            </p:blipFill>
            <p:spPr>
              <a:xfrm>
                <a:off x="6516913" y="583238"/>
                <a:ext cx="3387725" cy="4276725"/>
              </a:xfrm>
              <a:prstGeom prst="rect">
                <a:avLst/>
              </a:prstGeom>
            </p:spPr>
          </p:pic>
        </p:grpSp>
      </p:grpSp>
      <p:sp>
        <p:nvSpPr>
          <p:cNvPr id="15" name="TextBox 14"/>
          <p:cNvSpPr txBox="1"/>
          <p:nvPr/>
        </p:nvSpPr>
        <p:spPr>
          <a:xfrm>
            <a:off x="1668473" y="1540054"/>
            <a:ext cx="9563837" cy="769441"/>
          </a:xfrm>
          <a:prstGeom prst="rect">
            <a:avLst/>
          </a:prstGeom>
          <a:noFill/>
        </p:spPr>
        <p:txBody>
          <a:bodyPr wrap="none" rtlCol="0">
            <a:spAutoFit/>
          </a:bodyPr>
          <a:lstStyle/>
          <a:p>
            <a:r>
              <a:rPr lang="en-US" sz="4400" b="1" dirty="0" err="1" smtClean="0">
                <a:solidFill>
                  <a:srgbClr val="FF0000"/>
                </a:solidFill>
                <a:latin typeface="UTM Avo" panose="02040603050506020204" pitchFamily="18" charset="0"/>
                <a:cs typeface="Times New Roman" panose="02020603050405020304" pitchFamily="18" charset="0"/>
              </a:rPr>
              <a:t>Bạn</a:t>
            </a:r>
            <a:r>
              <a:rPr lang="en-US" sz="4400" b="1" dirty="0" smtClean="0">
                <a:solidFill>
                  <a:srgbClr val="FF0000"/>
                </a:solidFill>
                <a:latin typeface="UTM Avo" panose="02040603050506020204" pitchFamily="18" charset="0"/>
                <a:cs typeface="Times New Roman" panose="02020603050405020304" pitchFamily="18" charset="0"/>
              </a:rPr>
              <a:t> </a:t>
            </a:r>
            <a:r>
              <a:rPr lang="en-US" sz="4400" b="1" dirty="0" err="1" smtClean="0">
                <a:solidFill>
                  <a:srgbClr val="FF0000"/>
                </a:solidFill>
                <a:latin typeface="UTM Avo" panose="02040603050506020204" pitchFamily="18" charset="0"/>
                <a:cs typeface="Times New Roman" panose="02020603050405020304" pitchFamily="18" charset="0"/>
              </a:rPr>
              <a:t>cần</a:t>
            </a:r>
            <a:r>
              <a:rPr lang="en-US" sz="4400" b="1" dirty="0" smtClean="0">
                <a:solidFill>
                  <a:srgbClr val="FF0000"/>
                </a:solidFill>
                <a:latin typeface="UTM Avo" panose="02040603050506020204" pitchFamily="18" charset="0"/>
                <a:cs typeface="Times New Roman" panose="02020603050405020304" pitchFamily="18" charset="0"/>
              </a:rPr>
              <a:t> </a:t>
            </a:r>
            <a:r>
              <a:rPr lang="en-US" sz="4400" b="1" dirty="0" err="1" smtClean="0">
                <a:solidFill>
                  <a:srgbClr val="FF0000"/>
                </a:solidFill>
                <a:latin typeface="UTM Avo" panose="02040603050506020204" pitchFamily="18" charset="0"/>
                <a:cs typeface="Times New Roman" panose="02020603050405020304" pitchFamily="18" charset="0"/>
              </a:rPr>
              <a:t>làm</a:t>
            </a:r>
            <a:r>
              <a:rPr lang="en-US" sz="4400" b="1" dirty="0" smtClean="0">
                <a:solidFill>
                  <a:srgbClr val="FF0000"/>
                </a:solidFill>
                <a:latin typeface="UTM Avo" panose="02040603050506020204" pitchFamily="18" charset="0"/>
                <a:cs typeface="Times New Roman" panose="02020603050405020304" pitchFamily="18" charset="0"/>
              </a:rPr>
              <a:t> </a:t>
            </a:r>
            <a:r>
              <a:rPr lang="en-US" sz="4400" b="1" dirty="0" err="1" smtClean="0">
                <a:solidFill>
                  <a:srgbClr val="FF0000"/>
                </a:solidFill>
                <a:latin typeface="UTM Avo" panose="02040603050506020204" pitchFamily="18" charset="0"/>
                <a:cs typeface="Times New Roman" panose="02020603050405020304" pitchFamily="18" charset="0"/>
              </a:rPr>
              <a:t>gì</a:t>
            </a:r>
            <a:r>
              <a:rPr lang="en-US" sz="4400" b="1" dirty="0" smtClean="0">
                <a:solidFill>
                  <a:srgbClr val="FF0000"/>
                </a:solidFill>
                <a:latin typeface="UTM Avo" panose="02040603050506020204" pitchFamily="18" charset="0"/>
                <a:cs typeface="Times New Roman" panose="02020603050405020304" pitchFamily="18" charset="0"/>
              </a:rPr>
              <a:t> </a:t>
            </a:r>
            <a:r>
              <a:rPr lang="en-US" sz="4400" b="1" dirty="0" err="1" smtClean="0">
                <a:solidFill>
                  <a:srgbClr val="FF0000"/>
                </a:solidFill>
                <a:latin typeface="UTM Avo" panose="02040603050506020204" pitchFamily="18" charset="0"/>
                <a:cs typeface="Times New Roman" panose="02020603050405020304" pitchFamily="18" charset="0"/>
              </a:rPr>
              <a:t>để</a:t>
            </a:r>
            <a:r>
              <a:rPr lang="en-US" sz="4400" b="1" dirty="0" smtClean="0">
                <a:solidFill>
                  <a:srgbClr val="FF0000"/>
                </a:solidFill>
                <a:latin typeface="UTM Avo" panose="02040603050506020204" pitchFamily="18" charset="0"/>
                <a:cs typeface="Times New Roman" panose="02020603050405020304" pitchFamily="18" charset="0"/>
              </a:rPr>
              <a:t> </a:t>
            </a:r>
            <a:r>
              <a:rPr lang="en-US" sz="4400" b="1" dirty="0" err="1" smtClean="0">
                <a:solidFill>
                  <a:srgbClr val="FF0000"/>
                </a:solidFill>
                <a:latin typeface="UTM Avo" panose="02040603050506020204" pitchFamily="18" charset="0"/>
                <a:cs typeface="Times New Roman" panose="02020603050405020304" pitchFamily="18" charset="0"/>
              </a:rPr>
              <a:t>tránh</a:t>
            </a:r>
            <a:r>
              <a:rPr lang="en-US" sz="4400" b="1" dirty="0" smtClean="0">
                <a:solidFill>
                  <a:srgbClr val="FF0000"/>
                </a:solidFill>
                <a:latin typeface="UTM Avo" panose="02040603050506020204" pitchFamily="18" charset="0"/>
                <a:cs typeface="Times New Roman" panose="02020603050405020304" pitchFamily="18" charset="0"/>
              </a:rPr>
              <a:t> </a:t>
            </a:r>
            <a:r>
              <a:rPr lang="en-US" sz="4400" b="1" dirty="0" err="1" smtClean="0">
                <a:solidFill>
                  <a:srgbClr val="FF0000"/>
                </a:solidFill>
                <a:latin typeface="UTM Avo" panose="02040603050506020204" pitchFamily="18" charset="0"/>
                <a:cs typeface="Times New Roman" panose="02020603050405020304" pitchFamily="18" charset="0"/>
              </a:rPr>
              <a:t>bị</a:t>
            </a:r>
            <a:r>
              <a:rPr lang="en-US" sz="4400" b="1" dirty="0" smtClean="0">
                <a:solidFill>
                  <a:srgbClr val="FF0000"/>
                </a:solidFill>
                <a:latin typeface="UTM Avo" panose="02040603050506020204" pitchFamily="18" charset="0"/>
                <a:cs typeface="Times New Roman" panose="02020603050405020304" pitchFamily="18" charset="0"/>
              </a:rPr>
              <a:t> </a:t>
            </a:r>
            <a:r>
              <a:rPr lang="en-US" sz="4400" b="1" dirty="0" err="1" smtClean="0">
                <a:solidFill>
                  <a:srgbClr val="FF0000"/>
                </a:solidFill>
                <a:latin typeface="UTM Avo" panose="02040603050506020204" pitchFamily="18" charset="0"/>
                <a:cs typeface="Times New Roman" panose="02020603050405020304" pitchFamily="18" charset="0"/>
              </a:rPr>
              <a:t>lạc</a:t>
            </a:r>
            <a:r>
              <a:rPr lang="en-US" sz="4400" b="1" dirty="0" smtClean="0">
                <a:solidFill>
                  <a:srgbClr val="FF0000"/>
                </a:solidFill>
                <a:latin typeface="UTM Avo" panose="02040603050506020204" pitchFamily="18" charset="0"/>
                <a:cs typeface="Times New Roman" panose="02020603050405020304" pitchFamily="18" charset="0"/>
              </a:rPr>
              <a:t>? </a:t>
            </a:r>
            <a:endParaRPr lang="vi-VN"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260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ảnh Quan Thiên Nhiên Tuyệt đẹp Minh Họa Phim Hoạt Hình Với Núi Và Màu Xanh  Lá Cây Phù Hợp Cho Nền, Phong Cảnh, Vectơ, Cánh đồng Hình nền Vector để tả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tree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166" y="113512"/>
            <a:ext cx="6671733" cy="5921829"/>
          </a:xfrm>
          <a:prstGeom prst="rect">
            <a:avLst/>
          </a:prstGeom>
          <a:noFill/>
          <a:extLst>
            <a:ext uri="{909E8E84-426E-40DD-AFC4-6F175D3DCCD1}">
              <a14:hiddenFill xmlns:a14="http://schemas.microsoft.com/office/drawing/2010/main">
                <a:solidFill>
                  <a:srgbClr val="FFFFFF"/>
                </a:solidFill>
              </a14:hiddenFill>
            </a:ext>
          </a:extLst>
        </p:spPr>
      </p:pic>
      <p:pic>
        <p:nvPicPr>
          <p:cNvPr id="11" name="media2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1693" y="1600200"/>
            <a:ext cx="609600" cy="609600"/>
          </a:xfrm>
          <a:prstGeom prst="rect">
            <a:avLst/>
          </a:prstGeom>
        </p:spPr>
      </p:pic>
      <p:sp>
        <p:nvSpPr>
          <p:cNvPr id="13" name="Rectangle 12"/>
          <p:cNvSpPr/>
          <p:nvPr/>
        </p:nvSpPr>
        <p:spPr>
          <a:xfrm>
            <a:off x="1223234" y="889337"/>
            <a:ext cx="4387932" cy="1569660"/>
          </a:xfrm>
          <a:prstGeom prst="rect">
            <a:avLst/>
          </a:prstGeom>
          <a:noFill/>
        </p:spPr>
        <p:txBody>
          <a:bodyPr wrap="none" lIns="91440" tIns="45720" rIns="91440" bIns="45720">
            <a:spAutoFit/>
          </a:bodyPr>
          <a:lstStyle/>
          <a:p>
            <a:pPr algn="ctr"/>
            <a:r>
              <a:rPr lang="en-US" sz="96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HÁI TÁO</a:t>
            </a:r>
            <a:endParaRPr lang="en-US" sz="9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2056" name="Picture 8" descr="Cute Animated GIF - Cute Animated Chipmunk - Discover &amp; Share GIF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457013" y="4892596"/>
            <a:ext cx="2107080" cy="22221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descr="D:\background\firework\apple-29212_960_72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7673" b="-1"/>
          <a:stretch/>
        </p:blipFill>
        <p:spPr bwMode="auto">
          <a:xfrm>
            <a:off x="9999098" y="1905000"/>
            <a:ext cx="568908" cy="448433"/>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 name="media2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0446" y="1978993"/>
            <a:ext cx="609600" cy="609600"/>
          </a:xfrm>
          <a:prstGeom prst="rect">
            <a:avLst/>
          </a:prstGeom>
        </p:spPr>
      </p:pic>
    </p:spTree>
    <p:extLst>
      <p:ext uri="{BB962C8B-B14F-4D97-AF65-F5344CB8AC3E}">
        <p14:creationId xmlns:p14="http://schemas.microsoft.com/office/powerpoint/2010/main" val="387979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348" fill="hold"/>
                                        <p:tgtEl>
                                          <p:spTgt spid="11"/>
                                        </p:tgtEl>
                                      </p:cBhvr>
                                    </p:cmd>
                                  </p:childTnLst>
                                </p:cTn>
                              </p:par>
                              <p:par>
                                <p:cTn id="7" presetID="1" presetClass="mediacall" presetSubtype="0" fill="hold" nodeType="withEffect">
                                  <p:stCondLst>
                                    <p:cond delay="0"/>
                                  </p:stCondLst>
                                  <p:childTnLst>
                                    <p:cmd type="call" cmd="playFrom(0.0)">
                                      <p:cBhvr>
                                        <p:cTn id="8" dur="13348" fill="hold"/>
                                        <p:tgtEl>
                                          <p:spTgt spid="11"/>
                                        </p:tgtEl>
                                      </p:cBhvr>
                                    </p:cmd>
                                  </p:childTnLst>
                                </p:cTn>
                              </p:par>
                              <p:par>
                                <p:cTn id="9" presetID="34" presetClass="emph" presetSubtype="0" repeatCount="indefinite" fill="hold" grpId="0" nodeType="withEffect">
                                  <p:stCondLst>
                                    <p:cond delay="0"/>
                                  </p:stCondLst>
                                  <p:iterate type="lt">
                                    <p:tmPct val="10000"/>
                                  </p:iterate>
                                  <p:childTnLst>
                                    <p:animMotion origin="layout" path="M 1.45833E-6 -1.48148E-6 L 1.45833E-6 -0.07222 " pathEditMode="relative" rAng="0" ptsTypes="AA">
                                      <p:cBhvr>
                                        <p:cTn id="10" dur="250" accel="50000" decel="50000" autoRev="1" fill="hold">
                                          <p:stCondLst>
                                            <p:cond delay="0"/>
                                          </p:stCondLst>
                                        </p:cTn>
                                        <p:tgtEl>
                                          <p:spTgt spid="13"/>
                                        </p:tgtEl>
                                        <p:attrNameLst>
                                          <p:attrName>ppt_x</p:attrName>
                                          <p:attrName>ppt_y</p:attrName>
                                        </p:attrNameLst>
                                      </p:cBhvr>
                                      <p:rCtr x="0" y="-3611"/>
                                    </p:animMotion>
                                    <p:animRot by="1500000">
                                      <p:cBhvr>
                                        <p:cTn id="11" dur="125" fill="hold">
                                          <p:stCondLst>
                                            <p:cond delay="0"/>
                                          </p:stCondLst>
                                        </p:cTn>
                                        <p:tgtEl>
                                          <p:spTgt spid="13"/>
                                        </p:tgtEl>
                                        <p:attrNameLst>
                                          <p:attrName>r</p:attrName>
                                        </p:attrNameLst>
                                      </p:cBhvr>
                                    </p:animRot>
                                    <p:animRot by="-1500000">
                                      <p:cBhvr>
                                        <p:cTn id="12" dur="125" fill="hold">
                                          <p:stCondLst>
                                            <p:cond delay="125"/>
                                          </p:stCondLst>
                                        </p:cTn>
                                        <p:tgtEl>
                                          <p:spTgt spid="13"/>
                                        </p:tgtEl>
                                        <p:attrNameLst>
                                          <p:attrName>r</p:attrName>
                                        </p:attrNameLst>
                                      </p:cBhvr>
                                    </p:animRot>
                                    <p:animRot by="-1500000">
                                      <p:cBhvr>
                                        <p:cTn id="13" dur="125" fill="hold">
                                          <p:stCondLst>
                                            <p:cond delay="250"/>
                                          </p:stCondLst>
                                        </p:cTn>
                                        <p:tgtEl>
                                          <p:spTgt spid="13"/>
                                        </p:tgtEl>
                                        <p:attrNameLst>
                                          <p:attrName>r</p:attrName>
                                        </p:attrNameLst>
                                      </p:cBhvr>
                                    </p:animRot>
                                    <p:animRot by="1500000">
                                      <p:cBhvr>
                                        <p:cTn id="14"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1"/>
                </p:tgtEl>
              </p:cMediaNode>
            </p:audio>
            <p:audio>
              <p:cMediaNode vol="80000">
                <p:cTn id="16" fill="hold" display="0">
                  <p:stCondLst>
                    <p:cond delay="indefinite"/>
                  </p:stCondLst>
                  <p:endCondLst>
                    <p:cond evt="onStopAudio" delay="0">
                      <p:tgtEl>
                        <p:sldTgt/>
                      </p:tgtEl>
                    </p:cond>
                  </p:endCondLst>
                </p:cTn>
                <p:tgtEl>
                  <p:spTgt spid="17"/>
                </p:tgtEl>
              </p:cMediaNode>
            </p:audio>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70" y="8704"/>
            <a:ext cx="12192000" cy="6858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708643">
            <a:off x="5704794" y="387037"/>
            <a:ext cx="6658787" cy="4525235"/>
          </a:xfrm>
          <a:prstGeom prst="rect">
            <a:avLst/>
          </a:prstGeom>
          <a:noFill/>
        </p:spPr>
        <p:txBody>
          <a:bodyPr wrap="none" rtlCol="0">
            <a:prstTxWarp prst="textArchUpPour">
              <a:avLst>
                <a:gd name="adj1" fmla="val 10836382"/>
                <a:gd name="adj2" fmla="val 37967"/>
              </a:avLst>
            </a:prstTxWarp>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CHÚC CÁC EM HỌC GIỎI!</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GIF umbrella minion minions - animated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4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pic>
        <p:nvPicPr>
          <p:cNvPr id="23" name="Picture 22" descr="Rổ, rá nhựa"/>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1180" t="33671" r="23310" b="30774"/>
          <a:stretch/>
        </p:blipFill>
        <p:spPr bwMode="auto">
          <a:xfrm>
            <a:off x="8431491" y="5382366"/>
            <a:ext cx="2220685" cy="1422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ree 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899" y="-259206"/>
            <a:ext cx="9710057" cy="592182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467928" y="15068"/>
            <a:ext cx="2096721" cy="1578613"/>
            <a:chOff x="1662479" y="643408"/>
            <a:chExt cx="2096721" cy="1578613"/>
          </a:xfrm>
        </p:grpSpPr>
        <p:pic>
          <p:nvPicPr>
            <p:cNvPr id="1044" name="Picture 20" descr="Apple Cartoon Gif Png , Free Transparent Clipart - ClipartKey"/>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1" b="98974" l="0" r="89189"/>
                      </a14:imgEffect>
                    </a14:imgLayer>
                  </a14:imgProps>
                </a:ext>
                <a:ext uri="{28A0092B-C50C-407E-A947-70E740481C1C}">
                  <a14:useLocalDpi xmlns:a14="http://schemas.microsoft.com/office/drawing/2010/main" val="0"/>
                </a:ext>
              </a:extLst>
            </a:blip>
            <a:srcRect/>
            <a:stretch>
              <a:fillRect/>
            </a:stretch>
          </p:blipFill>
          <p:spPr bwMode="auto">
            <a:xfrm>
              <a:off x="1662479" y="643408"/>
              <a:ext cx="2096721" cy="157861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200834" y="1093263"/>
              <a:ext cx="1031051" cy="707886"/>
            </a:xfrm>
            <a:prstGeom prst="rect">
              <a:avLst/>
            </a:prstGeom>
            <a:noFill/>
          </p:spPr>
          <p:txBody>
            <a:bodyPr wrap="none" rtlCol="0">
              <a:spAutoFit/>
            </a:bodyPr>
            <a:lstStyle/>
            <a:p>
              <a:r>
                <a:rPr lang="en-US" sz="4000" b="1" dirty="0" err="1" smtClean="0">
                  <a:solidFill>
                    <a:srgbClr val="FFFF00"/>
                  </a:solidFill>
                  <a:latin typeface="UTM Avo" panose="02040603050506020204" pitchFamily="18" charset="0"/>
                </a:rPr>
                <a:t>té</a:t>
              </a:r>
              <a:r>
                <a:rPr lang="en-US" sz="4000" b="1" dirty="0" err="1" smtClean="0">
                  <a:solidFill>
                    <a:srgbClr val="FFFF00"/>
                  </a:solidFill>
                  <a:latin typeface="UTM Avo" panose="02040603050506020204" pitchFamily="18" charset="0"/>
                </a:rPr>
                <a:t>c</a:t>
              </a:r>
              <a:endParaRPr lang="vi-VN" sz="4000" b="1" dirty="0">
                <a:solidFill>
                  <a:srgbClr val="FFFF00"/>
                </a:solidFill>
              </a:endParaRPr>
            </a:p>
          </p:txBody>
        </p:sp>
      </p:grpSp>
      <p:pic>
        <p:nvPicPr>
          <p:cNvPr id="1046" name="Picture 22" descr="Rổ, rá nhựa"/>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1180" t="33671" r="23310" b="30774"/>
          <a:stretch/>
        </p:blipFill>
        <p:spPr bwMode="auto">
          <a:xfrm>
            <a:off x="885380" y="5389323"/>
            <a:ext cx="2220685" cy="14224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658719" y="228348"/>
            <a:ext cx="2395391" cy="1527882"/>
            <a:chOff x="7326200" y="228348"/>
            <a:chExt cx="2029339" cy="1527882"/>
          </a:xfrm>
        </p:grpSpPr>
        <p:pic>
          <p:nvPicPr>
            <p:cNvPr id="19" name="Picture 20" descr="Apple Cartoon Gif Png , Free Transparent Clipart - ClipartKey"/>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1" b="98974" l="0" r="89189"/>
                      </a14:imgEffect>
                    </a14:imgLayer>
                  </a14:imgProps>
                </a:ext>
                <a:ext uri="{28A0092B-C50C-407E-A947-70E740481C1C}">
                  <a14:useLocalDpi xmlns:a14="http://schemas.microsoft.com/office/drawing/2010/main" val="0"/>
                </a:ext>
              </a:extLst>
            </a:blip>
            <a:srcRect/>
            <a:stretch>
              <a:fillRect/>
            </a:stretch>
          </p:blipFill>
          <p:spPr bwMode="auto">
            <a:xfrm>
              <a:off x="7326200" y="228348"/>
              <a:ext cx="2029339" cy="152788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7689019" y="613878"/>
              <a:ext cx="1270039" cy="707886"/>
            </a:xfrm>
            <a:prstGeom prst="rect">
              <a:avLst/>
            </a:prstGeom>
            <a:noFill/>
          </p:spPr>
          <p:txBody>
            <a:bodyPr wrap="none" rtlCol="0">
              <a:spAutoFit/>
            </a:bodyPr>
            <a:lstStyle/>
            <a:p>
              <a:r>
                <a:rPr lang="en-US" sz="4000" b="1" dirty="0" err="1" smtClean="0">
                  <a:solidFill>
                    <a:srgbClr val="FFFF00"/>
                  </a:solidFill>
                  <a:latin typeface="UTM Avo" panose="02040603050506020204" pitchFamily="18" charset="0"/>
                </a:rPr>
                <a:t>kẻ</a:t>
              </a:r>
              <a:r>
                <a:rPr lang="en-US" sz="4000" b="1" dirty="0" err="1" smtClean="0">
                  <a:solidFill>
                    <a:srgbClr val="FFFF00"/>
                  </a:solidFill>
                  <a:latin typeface="UTM Avo" panose="02040603050506020204" pitchFamily="18" charset="0"/>
                </a:rPr>
                <a:t>ng</a:t>
              </a:r>
              <a:endParaRPr lang="vi-VN" sz="4000" b="1" dirty="0">
                <a:solidFill>
                  <a:srgbClr val="FFFF00"/>
                </a:solidFill>
              </a:endParaRPr>
            </a:p>
          </p:txBody>
        </p:sp>
      </p:grpSp>
      <p:grpSp>
        <p:nvGrpSpPr>
          <p:cNvPr id="11" name="Group 10"/>
          <p:cNvGrpSpPr/>
          <p:nvPr/>
        </p:nvGrpSpPr>
        <p:grpSpPr>
          <a:xfrm>
            <a:off x="5926928" y="1519165"/>
            <a:ext cx="2431005" cy="1618908"/>
            <a:chOff x="5594409" y="1519165"/>
            <a:chExt cx="2150241" cy="1618908"/>
          </a:xfrm>
        </p:grpSpPr>
        <p:pic>
          <p:nvPicPr>
            <p:cNvPr id="15" name="Picture 20" descr="Apple Cartoon Gif Png , Free Transparent Clipart - ClipartKey"/>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1" b="98974" l="0" r="89189"/>
                      </a14:imgEffect>
                    </a14:imgLayer>
                  </a14:imgProps>
                </a:ext>
                <a:ext uri="{28A0092B-C50C-407E-A947-70E740481C1C}">
                  <a14:useLocalDpi xmlns:a14="http://schemas.microsoft.com/office/drawing/2010/main" val="0"/>
                </a:ext>
              </a:extLst>
            </a:blip>
            <a:srcRect/>
            <a:stretch>
              <a:fillRect/>
            </a:stretch>
          </p:blipFill>
          <p:spPr bwMode="auto">
            <a:xfrm>
              <a:off x="5594409" y="1519165"/>
              <a:ext cx="2150241" cy="161890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000028" y="1923411"/>
              <a:ext cx="1307558" cy="707886"/>
            </a:xfrm>
            <a:prstGeom prst="rect">
              <a:avLst/>
            </a:prstGeom>
            <a:noFill/>
          </p:spPr>
          <p:txBody>
            <a:bodyPr wrap="none" rtlCol="0">
              <a:spAutoFit/>
            </a:bodyPr>
            <a:lstStyle/>
            <a:p>
              <a:r>
                <a:rPr lang="en-US" sz="4000" b="1" dirty="0" err="1">
                  <a:solidFill>
                    <a:srgbClr val="FFFF00"/>
                  </a:solidFill>
                  <a:latin typeface="UTM Avo" panose="02040603050506020204" pitchFamily="18" charset="0"/>
                </a:rPr>
                <a:t>k</a:t>
              </a:r>
              <a:r>
                <a:rPr lang="en-US" sz="4000" b="1" dirty="0" err="1" smtClean="0">
                  <a:solidFill>
                    <a:srgbClr val="FFFF00"/>
                  </a:solidFill>
                  <a:latin typeface="UTM Avo" panose="02040603050506020204" pitchFamily="18" charset="0"/>
                </a:rPr>
                <a:t>hẹc</a:t>
              </a:r>
              <a:endParaRPr lang="vi-VN" sz="4000" b="1" dirty="0">
                <a:solidFill>
                  <a:srgbClr val="FFFF00"/>
                </a:solidFill>
              </a:endParaRPr>
            </a:p>
          </p:txBody>
        </p:sp>
      </p:grpSp>
      <p:grpSp>
        <p:nvGrpSpPr>
          <p:cNvPr id="12" name="Group 11"/>
          <p:cNvGrpSpPr/>
          <p:nvPr/>
        </p:nvGrpSpPr>
        <p:grpSpPr>
          <a:xfrm>
            <a:off x="8690558" y="1663389"/>
            <a:ext cx="2327327" cy="1501603"/>
            <a:chOff x="7744651" y="2672556"/>
            <a:chExt cx="1994436" cy="1501603"/>
          </a:xfrm>
        </p:grpSpPr>
        <p:pic>
          <p:nvPicPr>
            <p:cNvPr id="17" name="Picture 20" descr="Apple Cartoon Gif Png , Free Transparent Clipart - ClipartKey"/>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1" b="98974" l="0" r="89189"/>
                      </a14:imgEffect>
                    </a14:imgLayer>
                  </a14:imgProps>
                </a:ext>
                <a:ext uri="{28A0092B-C50C-407E-A947-70E740481C1C}">
                  <a14:useLocalDpi xmlns:a14="http://schemas.microsoft.com/office/drawing/2010/main" val="0"/>
                </a:ext>
              </a:extLst>
            </a:blip>
            <a:srcRect/>
            <a:stretch>
              <a:fillRect/>
            </a:stretch>
          </p:blipFill>
          <p:spPr bwMode="auto">
            <a:xfrm>
              <a:off x="7744651" y="2672556"/>
              <a:ext cx="1994436" cy="150160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8154945" y="3045360"/>
              <a:ext cx="1344074" cy="707886"/>
            </a:xfrm>
            <a:prstGeom prst="rect">
              <a:avLst/>
            </a:prstGeom>
            <a:noFill/>
          </p:spPr>
          <p:txBody>
            <a:bodyPr wrap="square" rtlCol="0">
              <a:spAutoFit/>
            </a:bodyPr>
            <a:lstStyle/>
            <a:p>
              <a:r>
                <a:rPr lang="en-US" sz="4000" b="1" dirty="0" err="1" smtClean="0">
                  <a:solidFill>
                    <a:srgbClr val="FFFF00"/>
                  </a:solidFill>
                  <a:latin typeface="UTM Avo" panose="02040603050506020204" pitchFamily="18" charset="0"/>
                </a:rPr>
                <a:t>reng</a:t>
              </a:r>
              <a:endParaRPr lang="vi-VN" sz="4000" b="1" dirty="0">
                <a:solidFill>
                  <a:srgbClr val="FFFF00"/>
                </a:solidFill>
              </a:endParaRPr>
            </a:p>
          </p:txBody>
        </p:sp>
      </p:grpSp>
      <p:grpSp>
        <p:nvGrpSpPr>
          <p:cNvPr id="8" name="Group 7"/>
          <p:cNvGrpSpPr/>
          <p:nvPr/>
        </p:nvGrpSpPr>
        <p:grpSpPr>
          <a:xfrm>
            <a:off x="2377540" y="1050348"/>
            <a:ext cx="2294466" cy="1455307"/>
            <a:chOff x="3666713" y="-61378"/>
            <a:chExt cx="1932945" cy="1455307"/>
          </a:xfrm>
        </p:grpSpPr>
        <p:pic>
          <p:nvPicPr>
            <p:cNvPr id="21" name="Picture 20" descr="Apple Cartoon Gif Png , Free Transparent Clipart - ClipartKey"/>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1" b="98974" l="0" r="89189"/>
                      </a14:imgEffect>
                    </a14:imgLayer>
                  </a14:imgProps>
                </a:ext>
                <a:ext uri="{28A0092B-C50C-407E-A947-70E740481C1C}">
                  <a14:useLocalDpi xmlns:a14="http://schemas.microsoft.com/office/drawing/2010/main" val="0"/>
                </a:ext>
              </a:extLst>
            </a:blip>
            <a:srcRect/>
            <a:stretch>
              <a:fillRect/>
            </a:stretch>
          </p:blipFill>
          <p:spPr bwMode="auto">
            <a:xfrm>
              <a:off x="3666713" y="-61378"/>
              <a:ext cx="1932945" cy="145530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973301" y="270565"/>
              <a:ext cx="1280479" cy="707886"/>
            </a:xfrm>
            <a:prstGeom prst="rect">
              <a:avLst/>
            </a:prstGeom>
            <a:noFill/>
          </p:spPr>
          <p:txBody>
            <a:bodyPr wrap="none" rtlCol="0">
              <a:spAutoFit/>
            </a:bodyPr>
            <a:lstStyle/>
            <a:p>
              <a:r>
                <a:rPr lang="en-US" sz="4000" b="1" dirty="0" err="1">
                  <a:solidFill>
                    <a:srgbClr val="FFFF00"/>
                  </a:solidFill>
                  <a:latin typeface="UTM Avo" panose="02040603050506020204" pitchFamily="18" charset="0"/>
                </a:rPr>
                <a:t>x</a:t>
              </a:r>
              <a:r>
                <a:rPr lang="en-US" sz="4000" b="1" dirty="0" err="1" smtClean="0">
                  <a:solidFill>
                    <a:srgbClr val="FFFF00"/>
                  </a:solidFill>
                  <a:latin typeface="UTM Avo" panose="02040603050506020204" pitchFamily="18" charset="0"/>
                </a:rPr>
                <a:t>ẻng</a:t>
              </a:r>
              <a:endParaRPr lang="vi-VN" sz="4000" b="1" dirty="0">
                <a:solidFill>
                  <a:srgbClr val="FFFF00"/>
                </a:solidFill>
              </a:endParaRPr>
            </a:p>
          </p:txBody>
        </p:sp>
      </p:grpSp>
      <p:sp>
        <p:nvSpPr>
          <p:cNvPr id="32" name="TextBox 31"/>
          <p:cNvSpPr txBox="1"/>
          <p:nvPr/>
        </p:nvSpPr>
        <p:spPr>
          <a:xfrm>
            <a:off x="1351422" y="5335947"/>
            <a:ext cx="1645920" cy="830997"/>
          </a:xfrm>
          <a:prstGeom prst="rect">
            <a:avLst/>
          </a:prstGeom>
          <a:noFill/>
        </p:spPr>
        <p:txBody>
          <a:bodyPr wrap="square" rtlCol="0">
            <a:spAutoFit/>
          </a:bodyPr>
          <a:lstStyle/>
          <a:p>
            <a:r>
              <a:rPr lang="en-US" sz="4800" b="1" dirty="0" err="1">
                <a:latin typeface="UTM Avo" panose="02040603050506020204" pitchFamily="18" charset="0"/>
              </a:rPr>
              <a:t>e</a:t>
            </a:r>
            <a:r>
              <a:rPr lang="en-US" sz="4800" b="1" dirty="0" err="1" smtClean="0">
                <a:latin typeface="UTM Avo" panose="02040603050506020204" pitchFamily="18" charset="0"/>
              </a:rPr>
              <a:t>ng</a:t>
            </a:r>
            <a:endParaRPr lang="vi-VN" sz="4800" b="1" dirty="0"/>
          </a:p>
        </p:txBody>
      </p:sp>
      <p:grpSp>
        <p:nvGrpSpPr>
          <p:cNvPr id="13" name="Group 12"/>
          <p:cNvGrpSpPr/>
          <p:nvPr/>
        </p:nvGrpSpPr>
        <p:grpSpPr>
          <a:xfrm>
            <a:off x="728618" y="2657058"/>
            <a:ext cx="2177283" cy="1484489"/>
            <a:chOff x="389017" y="2351178"/>
            <a:chExt cx="1971704" cy="1484489"/>
          </a:xfrm>
        </p:grpSpPr>
        <p:pic>
          <p:nvPicPr>
            <p:cNvPr id="18" name="Picture 20" descr="Apple Cartoon Gif Png , Free Transparent Clipart - ClipartKey"/>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1" b="98974" l="0" r="89189"/>
                      </a14:imgEffect>
                    </a14:imgLayer>
                  </a14:imgProps>
                </a:ext>
                <a:ext uri="{28A0092B-C50C-407E-A947-70E740481C1C}">
                  <a14:useLocalDpi xmlns:a14="http://schemas.microsoft.com/office/drawing/2010/main" val="0"/>
                </a:ext>
              </a:extLst>
            </a:blip>
            <a:srcRect/>
            <a:stretch>
              <a:fillRect/>
            </a:stretch>
          </p:blipFill>
          <p:spPr bwMode="auto">
            <a:xfrm>
              <a:off x="389017" y="2351178"/>
              <a:ext cx="1971704" cy="148448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89311" y="2832193"/>
              <a:ext cx="771115" cy="707886"/>
            </a:xfrm>
            <a:prstGeom prst="rect">
              <a:avLst/>
            </a:prstGeom>
            <a:noFill/>
          </p:spPr>
          <p:txBody>
            <a:bodyPr wrap="none" rtlCol="0">
              <a:spAutoFit/>
            </a:bodyPr>
            <a:lstStyle/>
            <a:p>
              <a:r>
                <a:rPr lang="en-US" sz="4000" b="1" dirty="0" err="1" smtClean="0">
                  <a:solidFill>
                    <a:srgbClr val="FFFF00"/>
                  </a:solidFill>
                  <a:latin typeface="UTM Avo" panose="02040603050506020204" pitchFamily="18" charset="0"/>
                </a:rPr>
                <a:t>éc</a:t>
              </a:r>
              <a:endParaRPr lang="vi-VN" sz="4000" b="1" dirty="0">
                <a:solidFill>
                  <a:srgbClr val="FFFF00"/>
                </a:solidFill>
              </a:endParaRPr>
            </a:p>
          </p:txBody>
        </p:sp>
      </p:grpSp>
      <p:sp>
        <p:nvSpPr>
          <p:cNvPr id="33" name="TextBox 32"/>
          <p:cNvSpPr txBox="1"/>
          <p:nvPr/>
        </p:nvSpPr>
        <p:spPr>
          <a:xfrm>
            <a:off x="9204538" y="5428500"/>
            <a:ext cx="982961" cy="830997"/>
          </a:xfrm>
          <a:prstGeom prst="rect">
            <a:avLst/>
          </a:prstGeom>
          <a:noFill/>
        </p:spPr>
        <p:txBody>
          <a:bodyPr wrap="none" rtlCol="0">
            <a:spAutoFit/>
          </a:bodyPr>
          <a:lstStyle/>
          <a:p>
            <a:r>
              <a:rPr lang="en-US" sz="4800" b="1" dirty="0" err="1">
                <a:latin typeface="UTM Avo" panose="02040603050506020204" pitchFamily="18" charset="0"/>
              </a:rPr>
              <a:t>e</a:t>
            </a:r>
            <a:r>
              <a:rPr lang="en-US" sz="4800" b="1" dirty="0" err="1" smtClean="0">
                <a:latin typeface="UTM Avo" panose="02040603050506020204" pitchFamily="18" charset="0"/>
              </a:rPr>
              <a:t>c</a:t>
            </a:r>
            <a:endParaRPr lang="vi-VN" sz="4800" b="1" dirty="0"/>
          </a:p>
        </p:txBody>
      </p:sp>
      <p:sp>
        <p:nvSpPr>
          <p:cNvPr id="25" name="Rectangle 24"/>
          <p:cNvSpPr/>
          <p:nvPr/>
        </p:nvSpPr>
        <p:spPr>
          <a:xfrm>
            <a:off x="4163978" y="1144783"/>
            <a:ext cx="4442242" cy="769441"/>
          </a:xfrm>
          <a:prstGeom prst="rect">
            <a:avLst/>
          </a:prstGeom>
          <a:noFill/>
        </p:spPr>
        <p:txBody>
          <a:bodyPr wrap="none" lIns="91440" tIns="45720" rIns="91440" bIns="45720">
            <a:spAutoFit/>
          </a:bodyPr>
          <a:lstStyle/>
          <a:p>
            <a:pPr algn="ctr"/>
            <a:r>
              <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Chúc </a:t>
            </a:r>
            <a:r>
              <a:rPr lang="en-US" sz="44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mừng</a:t>
            </a:r>
            <a:r>
              <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44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e</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m</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Oval 1"/>
          <p:cNvSpPr/>
          <p:nvPr/>
        </p:nvSpPr>
        <p:spPr>
          <a:xfrm>
            <a:off x="-584959" y="6330954"/>
            <a:ext cx="260632" cy="21769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50192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stCondLst>
                                    <p:cond delay="0"/>
                                  </p:stCondLst>
                                  <p:childTnLst>
                                    <p:animMotion origin="layout" path="M -4.79167E-6 -1.85185E-6 L 0.60209 0.28449 " pathEditMode="relative" rAng="0" ptsTypes="AA">
                                      <p:cBhvr>
                                        <p:cTn id="18" dur="1000" fill="hold"/>
                                        <p:tgtEl>
                                          <p:spTgt spid="13"/>
                                        </p:tgtEl>
                                        <p:attrNameLst>
                                          <p:attrName>ppt_x</p:attrName>
                                          <p:attrName>ppt_y</p:attrName>
                                        </p:attrNameLst>
                                      </p:cBhvr>
                                      <p:rCtr x="30104" y="14213"/>
                                    </p:animMotion>
                                  </p:childTnLst>
                                  <p:subTnLst>
                                    <p:audio>
                                      <p:cMediaNode vol="100000">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8"/>
                                        </p:tgtEl>
                                        <p:attrNameLst>
                                          <p:attrName>r</p:attrName>
                                        </p:attrNameLst>
                                      </p:cBhvr>
                                    </p:animRot>
                                    <p:animRot by="-240000">
                                      <p:cBhvr>
                                        <p:cTn id="23" dur="200" fill="hold">
                                          <p:stCondLst>
                                            <p:cond delay="200"/>
                                          </p:stCondLst>
                                        </p:cTn>
                                        <p:tgtEl>
                                          <p:spTgt spid="8"/>
                                        </p:tgtEl>
                                        <p:attrNameLst>
                                          <p:attrName>r</p:attrName>
                                        </p:attrNameLst>
                                      </p:cBhvr>
                                    </p:animRot>
                                    <p:animRot by="240000">
                                      <p:cBhvr>
                                        <p:cTn id="24" dur="200" fill="hold">
                                          <p:stCondLst>
                                            <p:cond delay="400"/>
                                          </p:stCondLst>
                                        </p:cTn>
                                        <p:tgtEl>
                                          <p:spTgt spid="8"/>
                                        </p:tgtEl>
                                        <p:attrNameLst>
                                          <p:attrName>r</p:attrName>
                                        </p:attrNameLst>
                                      </p:cBhvr>
                                    </p:animRot>
                                    <p:animRot by="-240000">
                                      <p:cBhvr>
                                        <p:cTn id="25" dur="200" fill="hold">
                                          <p:stCondLst>
                                            <p:cond delay="600"/>
                                          </p:stCondLst>
                                        </p:cTn>
                                        <p:tgtEl>
                                          <p:spTgt spid="8"/>
                                        </p:tgtEl>
                                        <p:attrNameLst>
                                          <p:attrName>r</p:attrName>
                                        </p:attrNameLst>
                                      </p:cBhvr>
                                    </p:animRot>
                                    <p:animRot by="120000">
                                      <p:cBhvr>
                                        <p:cTn id="26" dur="200" fill="hold">
                                          <p:stCondLst>
                                            <p:cond delay="80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9" presetClass="path" presetSubtype="0" fill="hold" nodeType="clickEffect">
                                  <p:stCondLst>
                                    <p:cond delay="0"/>
                                  </p:stCondLst>
                                  <p:childTnLst>
                                    <p:animMotion origin="layout" path="M 1.04167E-6 7.40741E-7 L -0.16719 0.50162 " pathEditMode="relative" rAng="0" ptsTypes="AA">
                                      <p:cBhvr>
                                        <p:cTn id="30" dur="1000" fill="hold"/>
                                        <p:tgtEl>
                                          <p:spTgt spid="8"/>
                                        </p:tgtEl>
                                        <p:attrNameLst>
                                          <p:attrName>ppt_x</p:attrName>
                                          <p:attrName>ppt_y</p:attrName>
                                        </p:attrNameLst>
                                      </p:cBhvr>
                                      <p:rCtr x="-8359" y="25069"/>
                                    </p:animMotion>
                                  </p:childTnLst>
                                  <p:subTnLst>
                                    <p:audio>
                                      <p:cMediaNode vol="100000">
                                        <p:cTn display="0" masterRel="sameClick">
                                          <p:stCondLst>
                                            <p:cond evt="begin" delay="0">
                                              <p:tn val="29"/>
                                            </p:cond>
                                          </p:stCondLst>
                                          <p:endCondLst>
                                            <p:cond evt="onStopAudio" delay="0">
                                              <p:tgtEl>
                                                <p:sldTgt/>
                                              </p:tgtEl>
                                            </p:cond>
                                          </p:endCondLst>
                                        </p:cTn>
                                        <p:tgtEl>
                                          <p:sndTgt r:embed="rId3" name="laser.wav"/>
                                        </p:tgtEl>
                                      </p:cMediaNode>
                                    </p:audio>
                                  </p:sub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7"/>
                                        </p:tgtEl>
                                        <p:attrNameLst>
                                          <p:attrName>r</p:attrName>
                                        </p:attrNameLst>
                                      </p:cBhvr>
                                    </p:animRot>
                                    <p:animRot by="-240000">
                                      <p:cBhvr>
                                        <p:cTn id="35" dur="200" fill="hold">
                                          <p:stCondLst>
                                            <p:cond delay="200"/>
                                          </p:stCondLst>
                                        </p:cTn>
                                        <p:tgtEl>
                                          <p:spTgt spid="7"/>
                                        </p:tgtEl>
                                        <p:attrNameLst>
                                          <p:attrName>r</p:attrName>
                                        </p:attrNameLst>
                                      </p:cBhvr>
                                    </p:animRot>
                                    <p:animRot by="240000">
                                      <p:cBhvr>
                                        <p:cTn id="36" dur="200" fill="hold">
                                          <p:stCondLst>
                                            <p:cond delay="400"/>
                                          </p:stCondLst>
                                        </p:cTn>
                                        <p:tgtEl>
                                          <p:spTgt spid="7"/>
                                        </p:tgtEl>
                                        <p:attrNameLst>
                                          <p:attrName>r</p:attrName>
                                        </p:attrNameLst>
                                      </p:cBhvr>
                                    </p:animRot>
                                    <p:animRot by="-240000">
                                      <p:cBhvr>
                                        <p:cTn id="37" dur="200" fill="hold">
                                          <p:stCondLst>
                                            <p:cond delay="600"/>
                                          </p:stCondLst>
                                        </p:cTn>
                                        <p:tgtEl>
                                          <p:spTgt spid="7"/>
                                        </p:tgtEl>
                                        <p:attrNameLst>
                                          <p:attrName>r</p:attrName>
                                        </p:attrNameLst>
                                      </p:cBhvr>
                                    </p:animRot>
                                    <p:animRot by="120000">
                                      <p:cBhvr>
                                        <p:cTn id="38" dur="200" fill="hold">
                                          <p:stCondLst>
                                            <p:cond delay="800"/>
                                          </p:stCondLst>
                                        </p:cTn>
                                        <p:tgtEl>
                                          <p:spTgt spid="7"/>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9" presetClass="path" presetSubtype="0" fill="hold" nodeType="clickEffect">
                                  <p:stCondLst>
                                    <p:cond delay="0"/>
                                  </p:stCondLst>
                                  <p:childTnLst>
                                    <p:animMotion origin="layout" path="M -2.08333E-7 3.7037E-7 L 0.39544 0.66088 " pathEditMode="relative" rAng="0" ptsTypes="AA">
                                      <p:cBhvr>
                                        <p:cTn id="42" dur="1000" fill="hold"/>
                                        <p:tgtEl>
                                          <p:spTgt spid="7"/>
                                        </p:tgtEl>
                                        <p:attrNameLst>
                                          <p:attrName>ppt_x</p:attrName>
                                          <p:attrName>ppt_y</p:attrName>
                                        </p:attrNameLst>
                                      </p:cBhvr>
                                      <p:rCtr x="19766" y="33032"/>
                                    </p:animMotion>
                                  </p:childTnLst>
                                  <p:subTnLst>
                                    <p:audio>
                                      <p:cMediaNode vol="100000">
                                        <p:cTn display="0" masterRel="sameClick">
                                          <p:stCondLst>
                                            <p:cond evt="begin" delay="0">
                                              <p:tn val="41"/>
                                            </p:cond>
                                          </p:stCondLst>
                                          <p:endCondLst>
                                            <p:cond evt="onStopAudio" delay="0">
                                              <p:tgtEl>
                                                <p:sldTgt/>
                                              </p:tgtEl>
                                            </p:cond>
                                          </p:endCondLst>
                                        </p:cTn>
                                        <p:tgtEl>
                                          <p:sndTgt r:embed="rId3" name="laser.wav"/>
                                        </p:tgtEl>
                                      </p:cMediaNode>
                                    </p:audio>
                                  </p:subTnLst>
                                </p:cTn>
                              </p:par>
                            </p:childTnLst>
                          </p:cTn>
                        </p:par>
                      </p:childTnLst>
                    </p:cTn>
                  </p:par>
                  <p:par>
                    <p:cTn id="43" fill="hold">
                      <p:stCondLst>
                        <p:cond delay="indefinite"/>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11"/>
                                        </p:tgtEl>
                                        <p:attrNameLst>
                                          <p:attrName>r</p:attrName>
                                        </p:attrNameLst>
                                      </p:cBhvr>
                                    </p:animRot>
                                    <p:animRot by="-240000">
                                      <p:cBhvr>
                                        <p:cTn id="47" dur="200" fill="hold">
                                          <p:stCondLst>
                                            <p:cond delay="200"/>
                                          </p:stCondLst>
                                        </p:cTn>
                                        <p:tgtEl>
                                          <p:spTgt spid="11"/>
                                        </p:tgtEl>
                                        <p:attrNameLst>
                                          <p:attrName>r</p:attrName>
                                        </p:attrNameLst>
                                      </p:cBhvr>
                                    </p:animRot>
                                    <p:animRot by="240000">
                                      <p:cBhvr>
                                        <p:cTn id="48" dur="200" fill="hold">
                                          <p:stCondLst>
                                            <p:cond delay="400"/>
                                          </p:stCondLst>
                                        </p:cTn>
                                        <p:tgtEl>
                                          <p:spTgt spid="11"/>
                                        </p:tgtEl>
                                        <p:attrNameLst>
                                          <p:attrName>r</p:attrName>
                                        </p:attrNameLst>
                                      </p:cBhvr>
                                    </p:animRot>
                                    <p:animRot by="-240000">
                                      <p:cBhvr>
                                        <p:cTn id="49" dur="200" fill="hold">
                                          <p:stCondLst>
                                            <p:cond delay="600"/>
                                          </p:stCondLst>
                                        </p:cTn>
                                        <p:tgtEl>
                                          <p:spTgt spid="11"/>
                                        </p:tgtEl>
                                        <p:attrNameLst>
                                          <p:attrName>r</p:attrName>
                                        </p:attrNameLst>
                                      </p:cBhvr>
                                    </p:animRot>
                                    <p:animRot by="120000">
                                      <p:cBhvr>
                                        <p:cTn id="50" dur="200" fill="hold">
                                          <p:stCondLst>
                                            <p:cond delay="800"/>
                                          </p:stCondLst>
                                        </p:cTn>
                                        <p:tgtEl>
                                          <p:spTgt spid="11"/>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49" presetClass="path" presetSubtype="0" fill="hold" nodeType="clickEffect">
                                  <p:stCondLst>
                                    <p:cond delay="0"/>
                                  </p:stCondLst>
                                  <p:childTnLst>
                                    <p:animMotion origin="layout" path="M -3.54167E-6 -3.33333E-6 L 0.203 0.30625 " pathEditMode="relative" rAng="0" ptsTypes="AA">
                                      <p:cBhvr>
                                        <p:cTn id="54" dur="1000" fill="hold"/>
                                        <p:tgtEl>
                                          <p:spTgt spid="11"/>
                                        </p:tgtEl>
                                        <p:attrNameLst>
                                          <p:attrName>ppt_x</p:attrName>
                                          <p:attrName>ppt_y</p:attrName>
                                        </p:attrNameLst>
                                      </p:cBhvr>
                                      <p:rCtr x="10143" y="15301"/>
                                    </p:animMotion>
                                  </p:childTnLst>
                                  <p:subTnLst>
                                    <p:audio>
                                      <p:cMediaNode vol="100000">
                                        <p:cTn display="0" masterRel="sameClick">
                                          <p:stCondLst>
                                            <p:cond evt="begin" delay="0">
                                              <p:tn val="53"/>
                                            </p:cond>
                                          </p:stCondLst>
                                          <p:endCondLst>
                                            <p:cond evt="onStopAudio" delay="0">
                                              <p:tgtEl>
                                                <p:sldTgt/>
                                              </p:tgtEl>
                                            </p:cond>
                                          </p:endCondLst>
                                        </p:cTn>
                                        <p:tgtEl>
                                          <p:sndTgt r:embed="rId3" name="laser.wav"/>
                                        </p:tgtEl>
                                      </p:cMediaNode>
                                    </p:audio>
                                  </p:subTnLst>
                                </p:cTn>
                              </p:par>
                            </p:childTnLst>
                          </p:cTn>
                        </p:par>
                      </p:childTnLst>
                    </p:cTn>
                  </p:par>
                  <p:par>
                    <p:cTn id="55" fill="hold">
                      <p:stCondLst>
                        <p:cond delay="indefinite"/>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10"/>
                                        </p:tgtEl>
                                        <p:attrNameLst>
                                          <p:attrName>r</p:attrName>
                                        </p:attrNameLst>
                                      </p:cBhvr>
                                    </p:animRot>
                                    <p:animRot by="-240000">
                                      <p:cBhvr>
                                        <p:cTn id="59" dur="200" fill="hold">
                                          <p:stCondLst>
                                            <p:cond delay="200"/>
                                          </p:stCondLst>
                                        </p:cTn>
                                        <p:tgtEl>
                                          <p:spTgt spid="10"/>
                                        </p:tgtEl>
                                        <p:attrNameLst>
                                          <p:attrName>r</p:attrName>
                                        </p:attrNameLst>
                                      </p:cBhvr>
                                    </p:animRot>
                                    <p:animRot by="240000">
                                      <p:cBhvr>
                                        <p:cTn id="60" dur="200" fill="hold">
                                          <p:stCondLst>
                                            <p:cond delay="400"/>
                                          </p:stCondLst>
                                        </p:cTn>
                                        <p:tgtEl>
                                          <p:spTgt spid="10"/>
                                        </p:tgtEl>
                                        <p:attrNameLst>
                                          <p:attrName>r</p:attrName>
                                        </p:attrNameLst>
                                      </p:cBhvr>
                                    </p:animRot>
                                    <p:animRot by="-240000">
                                      <p:cBhvr>
                                        <p:cTn id="61" dur="200" fill="hold">
                                          <p:stCondLst>
                                            <p:cond delay="600"/>
                                          </p:stCondLst>
                                        </p:cTn>
                                        <p:tgtEl>
                                          <p:spTgt spid="10"/>
                                        </p:tgtEl>
                                        <p:attrNameLst>
                                          <p:attrName>r</p:attrName>
                                        </p:attrNameLst>
                                      </p:cBhvr>
                                    </p:animRot>
                                    <p:animRot by="120000">
                                      <p:cBhvr>
                                        <p:cTn id="62" dur="200" fill="hold">
                                          <p:stCondLst>
                                            <p:cond delay="800"/>
                                          </p:stCondLst>
                                        </p:cTn>
                                        <p:tgtEl>
                                          <p:spTgt spid="1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49" presetClass="path" presetSubtype="0" fill="hold" nodeType="clickEffect">
                                  <p:stCondLst>
                                    <p:cond delay="0"/>
                                  </p:stCondLst>
                                  <p:childTnLst>
                                    <p:animMotion origin="layout" path="M 1.45833E-6 4.07407E-6 L -0.48802 0.60046 " pathEditMode="relative" rAng="0" ptsTypes="AA">
                                      <p:cBhvr>
                                        <p:cTn id="66" dur="1000" fill="hold"/>
                                        <p:tgtEl>
                                          <p:spTgt spid="10"/>
                                        </p:tgtEl>
                                        <p:attrNameLst>
                                          <p:attrName>ppt_x</p:attrName>
                                          <p:attrName>ppt_y</p:attrName>
                                        </p:attrNameLst>
                                      </p:cBhvr>
                                      <p:rCtr x="-24401" y="30023"/>
                                    </p:animMotion>
                                  </p:childTnLst>
                                  <p:subTnLst>
                                    <p:audio>
                                      <p:cMediaNode vol="100000">
                                        <p:cTn display="0" masterRel="sameClick">
                                          <p:stCondLst>
                                            <p:cond evt="begin" delay="0">
                                              <p:tn val="65"/>
                                            </p:cond>
                                          </p:stCondLst>
                                          <p:endCondLst>
                                            <p:cond evt="onStopAudio" delay="0">
                                              <p:tgtEl>
                                                <p:sldTgt/>
                                              </p:tgtEl>
                                            </p:cond>
                                          </p:endCondLst>
                                        </p:cTn>
                                        <p:tgtEl>
                                          <p:sndTgt r:embed="rId3" name="laser.wav"/>
                                        </p:tgtEl>
                                      </p:cMediaNode>
                                    </p:audio>
                                  </p:subTnLst>
                                </p:cTn>
                              </p:par>
                            </p:childTnLst>
                          </p:cTn>
                        </p:par>
                      </p:childTnLst>
                    </p:cTn>
                  </p:par>
                  <p:par>
                    <p:cTn id="67" fill="hold">
                      <p:stCondLst>
                        <p:cond delay="indefinite"/>
                      </p:stCondLst>
                      <p:childTnLst>
                        <p:par>
                          <p:cTn id="68" fill="hold">
                            <p:stCondLst>
                              <p:cond delay="0"/>
                            </p:stCondLst>
                            <p:childTnLst>
                              <p:par>
                                <p:cTn id="69" presetID="32" presetClass="emph" presetSubtype="0" fill="hold" nodeType="clickEffect">
                                  <p:stCondLst>
                                    <p:cond delay="0"/>
                                  </p:stCondLst>
                                  <p:childTnLst>
                                    <p:animRot by="120000">
                                      <p:cBhvr>
                                        <p:cTn id="70" dur="100" fill="hold">
                                          <p:stCondLst>
                                            <p:cond delay="0"/>
                                          </p:stCondLst>
                                        </p:cTn>
                                        <p:tgtEl>
                                          <p:spTgt spid="12"/>
                                        </p:tgtEl>
                                        <p:attrNameLst>
                                          <p:attrName>r</p:attrName>
                                        </p:attrNameLst>
                                      </p:cBhvr>
                                    </p:animRot>
                                    <p:animRot by="-240000">
                                      <p:cBhvr>
                                        <p:cTn id="71" dur="200" fill="hold">
                                          <p:stCondLst>
                                            <p:cond delay="200"/>
                                          </p:stCondLst>
                                        </p:cTn>
                                        <p:tgtEl>
                                          <p:spTgt spid="12"/>
                                        </p:tgtEl>
                                        <p:attrNameLst>
                                          <p:attrName>r</p:attrName>
                                        </p:attrNameLst>
                                      </p:cBhvr>
                                    </p:animRot>
                                    <p:animRot by="240000">
                                      <p:cBhvr>
                                        <p:cTn id="72" dur="200" fill="hold">
                                          <p:stCondLst>
                                            <p:cond delay="400"/>
                                          </p:stCondLst>
                                        </p:cTn>
                                        <p:tgtEl>
                                          <p:spTgt spid="12"/>
                                        </p:tgtEl>
                                        <p:attrNameLst>
                                          <p:attrName>r</p:attrName>
                                        </p:attrNameLst>
                                      </p:cBhvr>
                                    </p:animRot>
                                    <p:animRot by="-240000">
                                      <p:cBhvr>
                                        <p:cTn id="73" dur="200" fill="hold">
                                          <p:stCondLst>
                                            <p:cond delay="600"/>
                                          </p:stCondLst>
                                        </p:cTn>
                                        <p:tgtEl>
                                          <p:spTgt spid="12"/>
                                        </p:tgtEl>
                                        <p:attrNameLst>
                                          <p:attrName>r</p:attrName>
                                        </p:attrNameLst>
                                      </p:cBhvr>
                                    </p:animRot>
                                    <p:animRot by="120000">
                                      <p:cBhvr>
                                        <p:cTn id="74" dur="200" fill="hold">
                                          <p:stCondLst>
                                            <p:cond delay="800"/>
                                          </p:stCondLst>
                                        </p:cTn>
                                        <p:tgtEl>
                                          <p:spTgt spid="12"/>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49" presetClass="path" presetSubtype="0" fill="hold" nodeType="clickEffect">
                                  <p:stCondLst>
                                    <p:cond delay="0"/>
                                  </p:stCondLst>
                                  <p:childTnLst>
                                    <p:animMotion origin="layout" path="M 2.29167E-6 -3.33333E-6 L -0.62331 0.27292 " pathEditMode="relative" rAng="0" ptsTypes="AA">
                                      <p:cBhvr>
                                        <p:cTn id="78" dur="1000" fill="hold"/>
                                        <p:tgtEl>
                                          <p:spTgt spid="12"/>
                                        </p:tgtEl>
                                        <p:attrNameLst>
                                          <p:attrName>ppt_x</p:attrName>
                                          <p:attrName>ppt_y</p:attrName>
                                        </p:attrNameLst>
                                      </p:cBhvr>
                                      <p:rCtr x="-31172" y="13634"/>
                                    </p:animMotion>
                                  </p:childTnLst>
                                  <p:subTnLst>
                                    <p:audio>
                                      <p:cMediaNode vol="100000">
                                        <p:cTn display="0" masterRel="sameClick">
                                          <p:stCondLst>
                                            <p:cond evt="begin" delay="0">
                                              <p:tn val="77"/>
                                            </p:cond>
                                          </p:stCondLst>
                                          <p:endCondLst>
                                            <p:cond evt="onStopAudio" delay="0">
                                              <p:tgtEl>
                                                <p:sldTgt/>
                                              </p:tgtEl>
                                            </p:cond>
                                          </p:endCondLst>
                                        </p:cTn>
                                        <p:tgtEl>
                                          <p:sndTgt r:embed="rId3" name="laser.wav"/>
                                        </p:tgtEl>
                                      </p:cMediaNode>
                                    </p:audio>
                                  </p:sub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750"/>
                                        <p:tgtEl>
                                          <p:spTgt spid="25"/>
                                        </p:tgtEl>
                                      </p:cBhvr>
                                    </p:animEffect>
                                    <p:anim calcmode="lin" valueType="num">
                                      <p:cBhvr>
                                        <p:cTn id="84" dur="750" fill="hold"/>
                                        <p:tgtEl>
                                          <p:spTgt spid="25"/>
                                        </p:tgtEl>
                                        <p:attrNameLst>
                                          <p:attrName>ppt_x</p:attrName>
                                        </p:attrNameLst>
                                      </p:cBhvr>
                                      <p:tavLst>
                                        <p:tav tm="0">
                                          <p:val>
                                            <p:strVal val="#ppt_x"/>
                                          </p:val>
                                        </p:tav>
                                        <p:tav tm="100000">
                                          <p:val>
                                            <p:strVal val="#ppt_x"/>
                                          </p:val>
                                        </p:tav>
                                      </p:tavLst>
                                    </p:anim>
                                    <p:anim calcmode="lin" valueType="num">
                                      <p:cBhvr>
                                        <p:cTn id="85" dur="75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1111" y="811989"/>
            <a:ext cx="5040162" cy="1446550"/>
          </a:xfrm>
          <a:prstGeom prst="rect">
            <a:avLst/>
          </a:prstGeom>
          <a:noFill/>
        </p:spPr>
        <p:txBody>
          <a:bodyPr wrap="none" rtlCol="0">
            <a:spAutoFit/>
          </a:bodyPr>
          <a:lstStyle/>
          <a:p>
            <a:r>
              <a:rPr lang="en-US" sz="5400" b="1" dirty="0" smtClean="0">
                <a:solidFill>
                  <a:srgbClr val="0000FF"/>
                </a:solidFill>
                <a:latin typeface="UTM Avo" panose="02040603050506020204" pitchFamily="18" charset="0"/>
                <a:cs typeface="Times New Roman" panose="02020603050405020304" pitchFamily="18" charset="0"/>
              </a:rPr>
              <a:t>    </a:t>
            </a:r>
            <a:r>
              <a:rPr lang="en-US" sz="6600" b="1" dirty="0" err="1" smtClean="0">
                <a:solidFill>
                  <a:srgbClr val="0000FF"/>
                </a:solidFill>
                <a:latin typeface="UTM Avo" panose="02040603050506020204" pitchFamily="18" charset="0"/>
                <a:cs typeface="Times New Roman" panose="02020603050405020304" pitchFamily="18" charset="0"/>
              </a:rPr>
              <a:t>Bài</a:t>
            </a:r>
            <a:r>
              <a:rPr lang="en-US" sz="6600" b="1" dirty="0" smtClean="0">
                <a:solidFill>
                  <a:srgbClr val="0000FF"/>
                </a:solidFill>
                <a:latin typeface="UTM Avo" panose="02040603050506020204" pitchFamily="18" charset="0"/>
                <a:cs typeface="Times New Roman" panose="02020603050405020304" pitchFamily="18" charset="0"/>
              </a:rPr>
              <a:t> 69:</a:t>
            </a:r>
            <a:r>
              <a:rPr lang="en-US" sz="8800" b="1" dirty="0" smtClean="0">
                <a:solidFill>
                  <a:srgbClr val="0000FF"/>
                </a:solidFill>
                <a:latin typeface="UTM Avo" panose="02040603050506020204" pitchFamily="18" charset="0"/>
                <a:cs typeface="Times New Roman" panose="02020603050405020304" pitchFamily="18" charset="0"/>
              </a:rPr>
              <a:t>   </a:t>
            </a:r>
            <a:endParaRPr lang="vi-VN" sz="9600" b="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3239591" y="2442754"/>
            <a:ext cx="6975565" cy="2015936"/>
          </a:xfrm>
          <a:prstGeom prst="rect">
            <a:avLst/>
          </a:prstGeom>
        </p:spPr>
        <p:txBody>
          <a:bodyPr wrap="square">
            <a:spAutoFit/>
          </a:bodyPr>
          <a:lstStyle/>
          <a:p>
            <a:r>
              <a:rPr lang="en-US" sz="12500" b="1" dirty="0" err="1">
                <a:solidFill>
                  <a:srgbClr val="0000FF"/>
                </a:solidFill>
                <a:latin typeface="UTM Avo" panose="02040603050506020204" pitchFamily="18" charset="0"/>
                <a:cs typeface="Times New Roman" panose="02020603050405020304" pitchFamily="18" charset="0"/>
              </a:rPr>
              <a:t>o</a:t>
            </a:r>
            <a:r>
              <a:rPr lang="en-US" sz="12500" b="1" dirty="0" err="1" smtClean="0">
                <a:solidFill>
                  <a:srgbClr val="0000FF"/>
                </a:solidFill>
                <a:latin typeface="UTM Avo" panose="02040603050506020204" pitchFamily="18" charset="0"/>
                <a:cs typeface="Times New Roman" panose="02020603050405020304" pitchFamily="18" charset="0"/>
              </a:rPr>
              <a:t>ng</a:t>
            </a:r>
            <a:r>
              <a:rPr lang="en-US" sz="12500" b="1" dirty="0" smtClean="0">
                <a:solidFill>
                  <a:srgbClr val="0000FF"/>
                </a:solidFill>
                <a:latin typeface="UTM Avo" panose="02040603050506020204" pitchFamily="18" charset="0"/>
                <a:cs typeface="Times New Roman" panose="02020603050405020304" pitchFamily="18" charset="0"/>
              </a:rPr>
              <a:t> </a:t>
            </a:r>
            <a:r>
              <a:rPr lang="en-US" sz="12500" b="1" dirty="0" err="1">
                <a:solidFill>
                  <a:srgbClr val="0000FF"/>
                </a:solidFill>
                <a:latin typeface="UTM Avo" panose="02040603050506020204" pitchFamily="18" charset="0"/>
                <a:cs typeface="Times New Roman" panose="02020603050405020304" pitchFamily="18" charset="0"/>
              </a:rPr>
              <a:t>o</a:t>
            </a:r>
            <a:r>
              <a:rPr lang="en-US" sz="12500" b="1" dirty="0" err="1" smtClean="0">
                <a:solidFill>
                  <a:srgbClr val="0000FF"/>
                </a:solidFill>
                <a:latin typeface="UTM Avo" panose="02040603050506020204" pitchFamily="18" charset="0"/>
                <a:cs typeface="Times New Roman" panose="02020603050405020304" pitchFamily="18" charset="0"/>
              </a:rPr>
              <a:t>c</a:t>
            </a:r>
            <a:endParaRPr lang="vi-VN" sz="125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21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41417" y="1854926"/>
            <a:ext cx="9671172" cy="2215991"/>
          </a:xfrm>
          <a:prstGeom prst="rect">
            <a:avLst/>
          </a:prstGeom>
          <a:noFill/>
        </p:spPr>
        <p:txBody>
          <a:bodyPr wrap="square" rtlCol="0">
            <a:spAutoFit/>
          </a:bodyPr>
          <a:lstStyle/>
          <a:p>
            <a:pPr algn="ctr"/>
            <a:r>
              <a:rPr lang="en-US" sz="13800" b="1" dirty="0" err="1" smtClean="0">
                <a:solidFill>
                  <a:srgbClr val="0000FF"/>
                </a:solidFill>
                <a:latin typeface="UTM Avo" panose="02040603050506020204" pitchFamily="18" charset="0"/>
              </a:rPr>
              <a:t>Khám</a:t>
            </a:r>
            <a:r>
              <a:rPr lang="en-US" sz="13800" b="1" dirty="0" smtClean="0">
                <a:solidFill>
                  <a:srgbClr val="0000FF"/>
                </a:solidFill>
                <a:latin typeface="UTM Avo" panose="02040603050506020204" pitchFamily="18" charset="0"/>
              </a:rPr>
              <a:t> </a:t>
            </a:r>
            <a:r>
              <a:rPr lang="en-US" sz="13800" b="1" dirty="0" err="1" smtClean="0">
                <a:solidFill>
                  <a:srgbClr val="0000FF"/>
                </a:solidFill>
                <a:latin typeface="UTM Avo" panose="02040603050506020204" pitchFamily="18" charset="0"/>
              </a:rPr>
              <a:t>phá</a:t>
            </a:r>
            <a:endParaRPr lang="vi-VN" sz="13800" b="1" dirty="0">
              <a:solidFill>
                <a:srgbClr val="0000FF"/>
              </a:solidFill>
            </a:endParaRPr>
          </a:p>
        </p:txBody>
      </p:sp>
    </p:spTree>
    <p:extLst>
      <p:ext uri="{BB962C8B-B14F-4D97-AF65-F5344CB8AC3E}">
        <p14:creationId xmlns:p14="http://schemas.microsoft.com/office/powerpoint/2010/main" val="214802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5363" y="2889812"/>
            <a:ext cx="3625386" cy="830997"/>
          </a:xfrm>
          <a:prstGeom prst="rect">
            <a:avLst/>
          </a:prstGeom>
          <a:noFill/>
        </p:spPr>
        <p:txBody>
          <a:bodyPr wrap="square" rtlCol="0">
            <a:spAutoFit/>
          </a:bodyPr>
          <a:lstStyle/>
          <a:p>
            <a:r>
              <a:rPr lang="en-US" sz="4800" b="1" dirty="0" err="1">
                <a:latin typeface="UTM Avo" panose="02040603050506020204" pitchFamily="18" charset="0"/>
                <a:cs typeface="Times New Roman" panose="02020603050405020304" pitchFamily="18" charset="0"/>
              </a:rPr>
              <a:t>q</a:t>
            </a:r>
            <a:r>
              <a:rPr lang="en-US" sz="4800" b="1" dirty="0" err="1" smtClean="0">
                <a:latin typeface="UTM Avo" panose="02040603050506020204" pitchFamily="18" charset="0"/>
                <a:cs typeface="Times New Roman" panose="02020603050405020304" pitchFamily="18" charset="0"/>
              </a:rPr>
              <a:t>uả</a:t>
            </a:r>
            <a:r>
              <a:rPr lang="en-US" sz="4800" b="1" dirty="0" smtClean="0">
                <a:latin typeface="UTM Avo" panose="02040603050506020204" pitchFamily="18" charset="0"/>
                <a:cs typeface="Times New Roman" panose="02020603050405020304" pitchFamily="18" charset="0"/>
              </a:rPr>
              <a:t> </a:t>
            </a:r>
            <a:r>
              <a:rPr lang="en-US" sz="4800" b="1" dirty="0" err="1" smtClean="0">
                <a:latin typeface="UTM Avo" panose="02040603050506020204" pitchFamily="18" charset="0"/>
                <a:cs typeface="Times New Roman" panose="02020603050405020304" pitchFamily="18" charset="0"/>
              </a:rPr>
              <a:t>b</a:t>
            </a:r>
            <a:r>
              <a:rPr lang="en-US" sz="4800" b="1" dirty="0" err="1">
                <a:solidFill>
                  <a:srgbClr val="FF0000"/>
                </a:solidFill>
                <a:latin typeface="UTM Avo" panose="02040603050506020204" pitchFamily="18" charset="0"/>
                <a:cs typeface="Times New Roman" panose="02020603050405020304" pitchFamily="18" charset="0"/>
              </a:rPr>
              <a:t>ó</a:t>
            </a:r>
            <a:r>
              <a:rPr lang="en-US" sz="4800" b="1" dirty="0" err="1" smtClean="0">
                <a:solidFill>
                  <a:srgbClr val="FF0000"/>
                </a:solidFill>
                <a:latin typeface="UTM Avo" panose="02040603050506020204" pitchFamily="18" charset="0"/>
                <a:cs typeface="Times New Roman" panose="02020603050405020304" pitchFamily="18" charset="0"/>
              </a:rPr>
              <a:t>ng</a:t>
            </a:r>
            <a:endParaRPr lang="vi-VN" sz="4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308146" y="3645758"/>
            <a:ext cx="2322349" cy="830997"/>
          </a:xfrm>
          <a:prstGeom prst="rect">
            <a:avLst/>
          </a:prstGeom>
          <a:noFill/>
        </p:spPr>
        <p:txBody>
          <a:bodyPr wrap="square" rtlCol="0">
            <a:spAutoFit/>
          </a:bodyPr>
          <a:lstStyle/>
          <a:p>
            <a:r>
              <a:rPr lang="en-US" sz="4800" b="1" dirty="0">
                <a:latin typeface="UTM Avo" panose="02040603050506020204" pitchFamily="18" charset="0"/>
                <a:cs typeface="Times New Roman" panose="02020603050405020304" pitchFamily="18" charset="0"/>
              </a:rPr>
              <a:t> </a:t>
            </a:r>
            <a:r>
              <a:rPr lang="en-US" sz="4800" b="1" dirty="0" smtClean="0">
                <a:latin typeface="UTM Avo" panose="02040603050506020204" pitchFamily="18" charset="0"/>
                <a:cs typeface="Times New Roman" panose="02020603050405020304" pitchFamily="18" charset="0"/>
              </a:rPr>
              <a:t> </a:t>
            </a:r>
            <a:r>
              <a:rPr lang="en-US" sz="4800" b="1" dirty="0" err="1" smtClean="0">
                <a:latin typeface="UTM Avo" panose="02040603050506020204" pitchFamily="18" charset="0"/>
                <a:cs typeface="Times New Roman" panose="02020603050405020304" pitchFamily="18" charset="0"/>
              </a:rPr>
              <a:t>b</a:t>
            </a:r>
            <a:r>
              <a:rPr lang="en-US" sz="4800" b="1" dirty="0" err="1">
                <a:solidFill>
                  <a:srgbClr val="FF0000"/>
                </a:solidFill>
                <a:latin typeface="UTM Avo" panose="02040603050506020204" pitchFamily="18" charset="0"/>
                <a:cs typeface="Times New Roman" panose="02020603050405020304" pitchFamily="18" charset="0"/>
              </a:rPr>
              <a:t>ó</a:t>
            </a:r>
            <a:r>
              <a:rPr lang="en-US" sz="4800" b="1" dirty="0" err="1" smtClean="0">
                <a:solidFill>
                  <a:srgbClr val="FF0000"/>
                </a:solidFill>
                <a:latin typeface="UTM Avo" panose="02040603050506020204" pitchFamily="18" charset="0"/>
                <a:cs typeface="Times New Roman" panose="02020603050405020304" pitchFamily="18" charset="0"/>
              </a:rPr>
              <a:t>ng</a:t>
            </a:r>
            <a:r>
              <a:rPr lang="en-US" sz="4800" b="1" dirty="0" smtClean="0">
                <a:latin typeface="UTM Avo" panose="02040603050506020204" pitchFamily="18" charset="0"/>
                <a:cs typeface="Times New Roman" panose="02020603050405020304" pitchFamily="18" charset="0"/>
              </a:rPr>
              <a:t> </a:t>
            </a:r>
            <a:endParaRPr lang="vi-VN" sz="4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90985" y="4305958"/>
            <a:ext cx="1886458" cy="830997"/>
          </a:xfrm>
          <a:prstGeom prst="rect">
            <a:avLst/>
          </a:prstGeom>
          <a:noFill/>
        </p:spPr>
        <p:txBody>
          <a:bodyPr wrap="square" rtlCol="0">
            <a:spAutoFit/>
          </a:bodyPr>
          <a:lstStyle/>
          <a:p>
            <a:r>
              <a:rPr lang="en-US" sz="4800" b="1" dirty="0" err="1">
                <a:solidFill>
                  <a:srgbClr val="FF0000"/>
                </a:solidFill>
                <a:latin typeface="UTM Avo" panose="02040603050506020204" pitchFamily="18" charset="0"/>
                <a:cs typeface="Times New Roman" panose="02020603050405020304" pitchFamily="18" charset="0"/>
              </a:rPr>
              <a:t>o</a:t>
            </a:r>
            <a:r>
              <a:rPr lang="en-US" sz="4800" b="1" dirty="0" err="1" smtClean="0">
                <a:solidFill>
                  <a:srgbClr val="FF0000"/>
                </a:solidFill>
                <a:latin typeface="UTM Avo" panose="02040603050506020204" pitchFamily="18" charset="0"/>
                <a:cs typeface="Times New Roman" panose="02020603050405020304" pitchFamily="18" charset="0"/>
              </a:rPr>
              <a:t>ng</a:t>
            </a:r>
            <a:endParaRPr lang="vi-VN" sz="4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916158" y="4330993"/>
            <a:ext cx="1272523" cy="830997"/>
          </a:xfrm>
          <a:prstGeom prst="rect">
            <a:avLst/>
          </a:prstGeom>
          <a:noFill/>
        </p:spPr>
        <p:txBody>
          <a:bodyPr wrap="square" rtlCol="0">
            <a:spAutoFit/>
          </a:bodyPr>
          <a:lstStyle/>
          <a:p>
            <a:r>
              <a:rPr lang="en-US" sz="4800" b="1" dirty="0" err="1">
                <a:solidFill>
                  <a:srgbClr val="FF0000"/>
                </a:solidFill>
                <a:latin typeface="UTM Avo" panose="02040603050506020204" pitchFamily="18" charset="0"/>
                <a:cs typeface="Times New Roman" panose="02020603050405020304" pitchFamily="18" charset="0"/>
              </a:rPr>
              <a:t>o</a:t>
            </a:r>
            <a:r>
              <a:rPr lang="en-US" sz="4800" b="1" dirty="0" err="1" smtClean="0">
                <a:solidFill>
                  <a:srgbClr val="FF0000"/>
                </a:solidFill>
                <a:latin typeface="UTM Avo" panose="02040603050506020204" pitchFamily="18" charset="0"/>
                <a:cs typeface="Times New Roman" panose="02020603050405020304" pitchFamily="18" charset="0"/>
              </a:rPr>
              <a:t>c</a:t>
            </a:r>
            <a:endParaRPr lang="vi-VN" sz="4800" b="1"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7659382" y="5445678"/>
            <a:ext cx="3835598" cy="820878"/>
            <a:chOff x="701023" y="5359272"/>
            <a:chExt cx="3835598" cy="820878"/>
          </a:xfrm>
        </p:grpSpPr>
        <p:sp>
          <p:nvSpPr>
            <p:cNvPr id="15" name="Rectangle 14"/>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latin typeface="UTM Avo" panose="02040603050506020204" pitchFamily="18" charset="0"/>
                  <a:cs typeface="Times New Roman" panose="02020603050405020304" pitchFamily="18" charset="0"/>
                </a:rPr>
                <a:t>o</a:t>
              </a:r>
              <a:endParaRPr lang="vi-VN" sz="4800" dirty="0">
                <a:latin typeface="Times New Roman" panose="02020603050405020304" pitchFamily="18" charset="0"/>
                <a:cs typeface="Times New Roman" panose="02020603050405020304" pitchFamily="18" charset="0"/>
              </a:endParaRPr>
            </a:p>
          </p:txBody>
        </p:sp>
        <p:sp>
          <p:nvSpPr>
            <p:cNvPr id="16" name="Rectangle 15"/>
            <p:cNvSpPr/>
            <p:nvPr/>
          </p:nvSpPr>
          <p:spPr>
            <a:xfrm>
              <a:off x="2077811" y="5373786"/>
              <a:ext cx="79646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latin typeface="UTM Avo" panose="02040603050506020204" pitchFamily="18" charset="0"/>
                  <a:cs typeface="Times New Roman" panose="02020603050405020304" pitchFamily="18" charset="0"/>
                </a:rPr>
                <a:t>c</a:t>
              </a:r>
              <a:endParaRPr lang="vi-VN" sz="4800" dirty="0">
                <a:latin typeface="Times New Roman" panose="02020603050405020304" pitchFamily="18" charset="0"/>
                <a:cs typeface="Times New Roman" panose="02020603050405020304" pitchFamily="18" charset="0"/>
              </a:endParaRPr>
            </a:p>
          </p:txBody>
        </p:sp>
        <p:cxnSp>
          <p:nvCxnSpPr>
            <p:cNvPr id="17" name="Straight Connector 16"/>
            <p:cNvCxnSpPr>
              <a:stCxn id="15" idx="3"/>
              <a:endCxn id="16" idx="1"/>
            </p:cNvCxnSpPr>
            <p:nvPr/>
          </p:nvCxnSpPr>
          <p:spPr>
            <a:xfrm flipV="1">
              <a:off x="1552304" y="5775718"/>
              <a:ext cx="525507" cy="1288"/>
            </a:xfrm>
            <a:prstGeom prst="line">
              <a:avLst/>
            </a:prstGeom>
            <a:ln w="28575"/>
          </p:spPr>
          <p:style>
            <a:lnRef idx="1">
              <a:schemeClr val="dk1"/>
            </a:lnRef>
            <a:fillRef idx="0">
              <a:schemeClr val="dk1"/>
            </a:fillRef>
            <a:effectRef idx="0">
              <a:schemeClr val="dk1"/>
            </a:effectRef>
            <a:fontRef idx="minor">
              <a:schemeClr val="tx1"/>
            </a:fontRef>
          </p:style>
        </p:cxnSp>
        <p:sp>
          <p:nvSpPr>
            <p:cNvPr id="18" name="Rectangle 17"/>
            <p:cNvSpPr/>
            <p:nvPr/>
          </p:nvSpPr>
          <p:spPr>
            <a:xfrm>
              <a:off x="3442677" y="5359272"/>
              <a:ext cx="1093944" cy="80386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a:latin typeface="UTM Avo" panose="02040603050506020204" pitchFamily="18" charset="0"/>
                  <a:cs typeface="Times New Roman" panose="02020603050405020304" pitchFamily="18" charset="0"/>
                </a:rPr>
                <a:t>o</a:t>
              </a:r>
              <a:r>
                <a:rPr lang="en-US" sz="4800" dirty="0" err="1" smtClean="0">
                  <a:latin typeface="UTM Avo" panose="02040603050506020204" pitchFamily="18" charset="0"/>
                  <a:cs typeface="Times New Roman" panose="02020603050405020304" pitchFamily="18" charset="0"/>
                </a:rPr>
                <a:t>c</a:t>
              </a:r>
              <a:endParaRPr lang="vi-VN" sz="4800" dirty="0">
                <a:latin typeface="Times New Roman" panose="02020603050405020304" pitchFamily="18" charset="0"/>
                <a:cs typeface="Times New Roman" panose="02020603050405020304" pitchFamily="18" charset="0"/>
              </a:endParaRPr>
            </a:p>
          </p:txBody>
        </p:sp>
        <p:cxnSp>
          <p:nvCxnSpPr>
            <p:cNvPr id="19" name="Straight Arrow Connector 18"/>
            <p:cNvCxnSpPr>
              <a:stCxn id="16" idx="3"/>
              <a:endCxn id="18" idx="1"/>
            </p:cNvCxnSpPr>
            <p:nvPr/>
          </p:nvCxnSpPr>
          <p:spPr>
            <a:xfrm flipV="1">
              <a:off x="2874279" y="5761204"/>
              <a:ext cx="568398" cy="145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0" name="TextBox 19"/>
          <p:cNvSpPr txBox="1"/>
          <p:nvPr/>
        </p:nvSpPr>
        <p:spPr>
          <a:xfrm>
            <a:off x="9915073" y="4342639"/>
            <a:ext cx="1047449" cy="830997"/>
          </a:xfrm>
          <a:prstGeom prst="rect">
            <a:avLst/>
          </a:prstGeom>
          <a:noFill/>
        </p:spPr>
        <p:txBody>
          <a:bodyPr wrap="square" rtlCol="0">
            <a:spAutoFit/>
          </a:bodyPr>
          <a:lstStyle/>
          <a:p>
            <a:r>
              <a:rPr lang="en-US" sz="4800" b="1" dirty="0" err="1">
                <a:solidFill>
                  <a:srgbClr val="FF0000"/>
                </a:solidFill>
                <a:latin typeface="UTM Avo" panose="02040603050506020204" pitchFamily="18" charset="0"/>
                <a:cs typeface="Times New Roman" panose="02020603050405020304" pitchFamily="18" charset="0"/>
              </a:rPr>
              <a:t>o</a:t>
            </a:r>
            <a:r>
              <a:rPr lang="en-US" sz="4800" b="1" dirty="0" err="1" smtClean="0">
                <a:solidFill>
                  <a:srgbClr val="FF0000"/>
                </a:solidFill>
                <a:latin typeface="UTM Avo" panose="02040603050506020204" pitchFamily="18" charset="0"/>
                <a:cs typeface="Times New Roman" panose="02020603050405020304" pitchFamily="18" charset="0"/>
              </a:rPr>
              <a:t>c</a:t>
            </a:r>
            <a:endParaRPr lang="vi-VN" sz="4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915073" y="4330993"/>
            <a:ext cx="900966" cy="830997"/>
          </a:xfrm>
          <a:prstGeom prst="rect">
            <a:avLst/>
          </a:prstGeom>
          <a:noFill/>
        </p:spPr>
        <p:txBody>
          <a:bodyPr wrap="square" rtlCol="0">
            <a:spAutoFit/>
          </a:bodyPr>
          <a:lstStyle/>
          <a:p>
            <a:r>
              <a:rPr lang="en-US" sz="4800" b="1" dirty="0">
                <a:solidFill>
                  <a:srgbClr val="0000FF"/>
                </a:solidFill>
                <a:latin typeface="UTM Avo" panose="02040603050506020204" pitchFamily="18" charset="0"/>
                <a:cs typeface="Times New Roman" panose="02020603050405020304" pitchFamily="18" charset="0"/>
              </a:rPr>
              <a:t>o</a:t>
            </a:r>
            <a:endParaRPr lang="vi-VN" sz="4800" b="1" dirty="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0313814" y="4337026"/>
            <a:ext cx="859953" cy="830997"/>
          </a:xfrm>
          <a:prstGeom prst="rect">
            <a:avLst/>
          </a:prstGeom>
          <a:noFill/>
        </p:spPr>
        <p:txBody>
          <a:bodyPr wrap="square" rtlCol="0">
            <a:spAutoFit/>
          </a:bodyPr>
          <a:lstStyle/>
          <a:p>
            <a:r>
              <a:rPr lang="en-US" sz="4800" b="1" dirty="0" smtClean="0">
                <a:solidFill>
                  <a:srgbClr val="0000FF"/>
                </a:solidFill>
                <a:latin typeface="UTM Avo" panose="02040603050506020204" pitchFamily="18" charset="0"/>
                <a:cs typeface="Times New Roman" panose="02020603050405020304" pitchFamily="18" charset="0"/>
              </a:rPr>
              <a:t>c</a:t>
            </a:r>
            <a:endParaRPr lang="vi-VN" sz="4800" b="1" dirty="0">
              <a:solidFill>
                <a:srgbClr val="0000FF"/>
              </a:solidFill>
              <a:latin typeface="Times New Roman" panose="02020603050405020304" pitchFamily="18" charset="0"/>
              <a:cs typeface="Times New Roman" panose="02020603050405020304" pitchFamily="18" charset="0"/>
            </a:endParaRPr>
          </a:p>
        </p:txBody>
      </p:sp>
      <p:sp>
        <p:nvSpPr>
          <p:cNvPr id="23" name="AutoShape 4" descr="COMBO 2 CÂY GIỐNG CHANH KHÔNG HẠT DÒNG QUẢ CHÙM SIÊU NĂNG SUẤT, CAM KẾT  GIỐNG CHUẨN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4" name="AutoShape 6" descr="COMBO 2 CÂY GIỐNG CHANH KHÔNG HẠT DÒNG QUẢ CHÙM SIÊU NĂNG SUẤT, CAM KẾT  GIỐNG CHUẨN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5" name="AutoShape 8" descr="COMBO 2 CÂY GIỐNG CHANH KHÔNG HẠT DÒNG QUẢ CHÙM SIÊU NĂNG SUẤT, CAM KẾT  GIỐNG CHUẨN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6" name="AutoShape 12" descr="COMBO 2 CÂY GIỐNG CHANH KHÔNG HẠT DÒNG QUẢ CHÙM SIÊU NĂNG SUẤT, CAM KẾT  GIỐNG CHUẨN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7" name="TextBox 26"/>
          <p:cNvSpPr txBox="1"/>
          <p:nvPr/>
        </p:nvSpPr>
        <p:spPr>
          <a:xfrm>
            <a:off x="8091651" y="2919310"/>
            <a:ext cx="3175199" cy="830997"/>
          </a:xfrm>
          <a:prstGeom prst="rect">
            <a:avLst/>
          </a:prstGeom>
          <a:noFill/>
        </p:spPr>
        <p:txBody>
          <a:bodyPr wrap="square" rtlCol="0">
            <a:spAutoFit/>
          </a:bodyPr>
          <a:lstStyle/>
          <a:p>
            <a:r>
              <a:rPr lang="en-US" sz="4800" b="1" dirty="0" smtClean="0">
                <a:latin typeface="UTM Avo" panose="02040603050506020204" pitchFamily="18" charset="0"/>
                <a:cs typeface="Times New Roman" panose="02020603050405020304" pitchFamily="18" charset="0"/>
              </a:rPr>
              <a:t>con </a:t>
            </a:r>
            <a:r>
              <a:rPr lang="en-US" sz="4800" b="1" dirty="0" err="1" smtClean="0">
                <a:latin typeface="UTM Avo" panose="02040603050506020204" pitchFamily="18" charset="0"/>
                <a:cs typeface="Times New Roman" panose="02020603050405020304" pitchFamily="18" charset="0"/>
              </a:rPr>
              <a:t>c</a:t>
            </a:r>
            <a:r>
              <a:rPr lang="en-US" sz="4800" b="1" dirty="0" err="1" smtClean="0">
                <a:solidFill>
                  <a:srgbClr val="FF0000"/>
                </a:solidFill>
                <a:latin typeface="UTM Avo" panose="02040603050506020204" pitchFamily="18" charset="0"/>
                <a:cs typeface="Times New Roman" panose="02020603050405020304" pitchFamily="18" charset="0"/>
              </a:rPr>
              <a:t>óc</a:t>
            </a:r>
            <a:endParaRPr lang="vi-VN" sz="48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145988" y="3747295"/>
            <a:ext cx="2297069" cy="830997"/>
          </a:xfrm>
          <a:prstGeom prst="rect">
            <a:avLst/>
          </a:prstGeom>
          <a:noFill/>
        </p:spPr>
        <p:txBody>
          <a:bodyPr wrap="square" rtlCol="0">
            <a:spAutoFit/>
          </a:bodyPr>
          <a:lstStyle/>
          <a:p>
            <a:r>
              <a:rPr lang="en-US" sz="4800" b="1" dirty="0">
                <a:latin typeface="UTM Avo" panose="02040603050506020204" pitchFamily="18" charset="0"/>
                <a:cs typeface="Times New Roman" panose="02020603050405020304" pitchFamily="18" charset="0"/>
              </a:rPr>
              <a:t> </a:t>
            </a:r>
            <a:r>
              <a:rPr lang="en-US" sz="4800" b="1" dirty="0" smtClean="0">
                <a:latin typeface="UTM Avo" panose="02040603050506020204" pitchFamily="18" charset="0"/>
                <a:cs typeface="Times New Roman" panose="02020603050405020304" pitchFamily="18" charset="0"/>
              </a:rPr>
              <a:t> </a:t>
            </a:r>
            <a:r>
              <a:rPr lang="en-US" sz="4800" b="1" dirty="0" err="1">
                <a:latin typeface="UTM Avo" panose="02040603050506020204" pitchFamily="18" charset="0"/>
                <a:cs typeface="Times New Roman" panose="02020603050405020304" pitchFamily="18" charset="0"/>
              </a:rPr>
              <a:t>c</a:t>
            </a:r>
            <a:r>
              <a:rPr lang="en-US" sz="4800" b="1" dirty="0" err="1" smtClean="0">
                <a:solidFill>
                  <a:srgbClr val="FF0000"/>
                </a:solidFill>
                <a:latin typeface="UTM Avo" panose="02040603050506020204" pitchFamily="18" charset="0"/>
                <a:cs typeface="Times New Roman" panose="02020603050405020304" pitchFamily="18" charset="0"/>
              </a:rPr>
              <a:t>óc</a:t>
            </a:r>
            <a:r>
              <a:rPr lang="en-US" sz="4800" b="1" dirty="0" smtClean="0">
                <a:latin typeface="UTM Avo" panose="02040603050506020204" pitchFamily="18" charset="0"/>
                <a:cs typeface="Times New Roman" panose="02020603050405020304" pitchFamily="18" charset="0"/>
              </a:rPr>
              <a:t> </a:t>
            </a:r>
            <a:endParaRPr lang="vi-VN" sz="48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2891956" y="4313611"/>
            <a:ext cx="1791994" cy="830997"/>
          </a:xfrm>
          <a:prstGeom prst="rect">
            <a:avLst/>
          </a:prstGeom>
          <a:noFill/>
        </p:spPr>
        <p:txBody>
          <a:bodyPr wrap="square" rtlCol="0">
            <a:spAutoFit/>
          </a:bodyPr>
          <a:lstStyle/>
          <a:p>
            <a:r>
              <a:rPr lang="en-US" sz="4800" b="1" dirty="0" smtClean="0">
                <a:solidFill>
                  <a:srgbClr val="FF0000"/>
                </a:solidFill>
                <a:latin typeface="UTM Avo" panose="02040603050506020204" pitchFamily="18" charset="0"/>
                <a:cs typeface="Times New Roman" panose="02020603050405020304" pitchFamily="18" charset="0"/>
              </a:rPr>
              <a:t> </a:t>
            </a:r>
            <a:r>
              <a:rPr lang="en-US" sz="4800" b="1" dirty="0" err="1">
                <a:solidFill>
                  <a:srgbClr val="FF0000"/>
                </a:solidFill>
                <a:latin typeface="UTM Avo" panose="02040603050506020204" pitchFamily="18" charset="0"/>
                <a:cs typeface="Times New Roman" panose="02020603050405020304" pitchFamily="18" charset="0"/>
              </a:rPr>
              <a:t>o</a:t>
            </a:r>
            <a:r>
              <a:rPr lang="en-US" sz="4800" b="1" dirty="0" err="1" smtClean="0">
                <a:solidFill>
                  <a:srgbClr val="FF0000"/>
                </a:solidFill>
                <a:latin typeface="UTM Avo" panose="02040603050506020204" pitchFamily="18" charset="0"/>
                <a:cs typeface="Times New Roman" panose="02020603050405020304" pitchFamily="18" charset="0"/>
              </a:rPr>
              <a:t>ng</a:t>
            </a:r>
            <a:r>
              <a:rPr lang="en-US" sz="4800" b="1" dirty="0" smtClean="0">
                <a:latin typeface="UTM Avo" panose="02040603050506020204" pitchFamily="18" charset="0"/>
                <a:cs typeface="Times New Roman" panose="02020603050405020304" pitchFamily="18" charset="0"/>
              </a:rPr>
              <a:t> </a:t>
            </a:r>
            <a:endParaRPr lang="vi-VN" sz="48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3498524" y="4308165"/>
            <a:ext cx="1032930" cy="830997"/>
          </a:xfrm>
          <a:prstGeom prst="rect">
            <a:avLst/>
          </a:prstGeom>
          <a:noFill/>
        </p:spPr>
        <p:txBody>
          <a:bodyPr wrap="square" rtlCol="0">
            <a:spAutoFit/>
          </a:bodyPr>
          <a:lstStyle/>
          <a:p>
            <a:r>
              <a:rPr lang="en-US" sz="4800" b="1" dirty="0" smtClean="0">
                <a:solidFill>
                  <a:srgbClr val="0000FF"/>
                </a:solidFill>
                <a:latin typeface="UTM Avo" panose="02040603050506020204" pitchFamily="18" charset="0"/>
                <a:cs typeface="Times New Roman" panose="02020603050405020304" pitchFamily="18" charset="0"/>
              </a:rPr>
              <a:t>ng</a:t>
            </a:r>
            <a:endParaRPr lang="vi-VN" sz="4800" b="1"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090985" y="4305881"/>
            <a:ext cx="900966" cy="830997"/>
          </a:xfrm>
          <a:prstGeom prst="rect">
            <a:avLst/>
          </a:prstGeom>
          <a:noFill/>
        </p:spPr>
        <p:txBody>
          <a:bodyPr wrap="square" rtlCol="0">
            <a:spAutoFit/>
          </a:bodyPr>
          <a:lstStyle/>
          <a:p>
            <a:r>
              <a:rPr lang="en-US" sz="4800" b="1" dirty="0">
                <a:solidFill>
                  <a:srgbClr val="0000FF"/>
                </a:solidFill>
                <a:latin typeface="UTM Avo" panose="02040603050506020204" pitchFamily="18" charset="0"/>
                <a:cs typeface="Times New Roman" panose="02020603050405020304" pitchFamily="18" charset="0"/>
              </a:rPr>
              <a:t>o</a:t>
            </a:r>
            <a:endParaRPr lang="vi-VN" sz="4800" b="1" dirty="0">
              <a:solidFill>
                <a:srgbClr val="0000FF"/>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888007" y="5460192"/>
            <a:ext cx="4513987" cy="821075"/>
            <a:chOff x="917574" y="5604011"/>
            <a:chExt cx="4513987" cy="821075"/>
          </a:xfrm>
        </p:grpSpPr>
        <p:grpSp>
          <p:nvGrpSpPr>
            <p:cNvPr id="8" name="Group 7"/>
            <p:cNvGrpSpPr/>
            <p:nvPr/>
          </p:nvGrpSpPr>
          <p:grpSpPr>
            <a:xfrm>
              <a:off x="917574" y="5604011"/>
              <a:ext cx="3007094" cy="821075"/>
              <a:chOff x="701023" y="5373862"/>
              <a:chExt cx="2908803" cy="821075"/>
            </a:xfrm>
          </p:grpSpPr>
          <p:sp>
            <p:nvSpPr>
              <p:cNvPr id="9" name="Rectangle 8"/>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latin typeface="UTM Avo" panose="02040603050506020204" pitchFamily="18" charset="0"/>
                    <a:cs typeface="Times New Roman" panose="02020603050405020304" pitchFamily="18" charset="0"/>
                  </a:rPr>
                  <a:t>o</a:t>
                </a:r>
                <a:endParaRPr lang="vi-VN" sz="4800" dirty="0">
                  <a:latin typeface="Times New Roman" panose="02020603050405020304" pitchFamily="18" charset="0"/>
                  <a:cs typeface="Times New Roman" panose="02020603050405020304" pitchFamily="18" charset="0"/>
                </a:endParaRPr>
              </a:p>
            </p:txBody>
          </p:sp>
          <p:cxnSp>
            <p:nvCxnSpPr>
              <p:cNvPr id="11" name="Straight Connector 10"/>
              <p:cNvCxnSpPr>
                <a:stCxn id="9" idx="3"/>
              </p:cNvCxnSpPr>
              <p:nvPr/>
            </p:nvCxnSpPr>
            <p:spPr>
              <a:xfrm flipV="1">
                <a:off x="1552304" y="5775718"/>
                <a:ext cx="421265" cy="1288"/>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90119" y="5391073"/>
                <a:ext cx="1086330"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atin typeface="UTM Avo" panose="02040603050506020204" pitchFamily="18" charset="0"/>
                    <a:cs typeface="Times New Roman" panose="02020603050405020304" pitchFamily="18" charset="0"/>
                  </a:rPr>
                  <a:t>ng</a:t>
                </a:r>
                <a:endParaRPr lang="vi-VN" sz="48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3087862" y="5803046"/>
                <a:ext cx="5219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39" name="Rectangle 38"/>
            <p:cNvSpPr/>
            <p:nvPr/>
          </p:nvSpPr>
          <p:spPr>
            <a:xfrm>
              <a:off x="3962222" y="5621222"/>
              <a:ext cx="1469339"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a:latin typeface="UTM Avo" panose="02040603050506020204" pitchFamily="18" charset="0"/>
                  <a:cs typeface="Times New Roman" panose="02020603050405020304" pitchFamily="18" charset="0"/>
                </a:rPr>
                <a:t>o</a:t>
              </a:r>
              <a:r>
                <a:rPr lang="en-US" sz="4800" dirty="0" err="1" smtClean="0">
                  <a:latin typeface="UTM Avo" panose="02040603050506020204" pitchFamily="18" charset="0"/>
                  <a:cs typeface="Times New Roman" panose="02020603050405020304" pitchFamily="18" charset="0"/>
                </a:rPr>
                <a:t>ng</a:t>
              </a:r>
              <a:endParaRPr lang="vi-VN" sz="4800" dirty="0">
                <a:latin typeface="Times New Roman" panose="02020603050405020304" pitchFamily="18" charset="0"/>
                <a:cs typeface="Times New Roman" panose="02020603050405020304" pitchFamily="18" charset="0"/>
              </a:endParaRPr>
            </a:p>
          </p:txBody>
        </p:sp>
      </p:grpSp>
      <p:pic>
        <p:nvPicPr>
          <p:cNvPr id="36" name="Picture 35"/>
          <p:cNvPicPr>
            <a:picLocks noChangeAspect="1"/>
          </p:cNvPicPr>
          <p:nvPr/>
        </p:nvPicPr>
        <p:blipFill rotWithShape="1">
          <a:blip r:embed="rId2"/>
          <a:srcRect l="43742" t="19223" r="41098" b="55398"/>
          <a:stretch/>
        </p:blipFill>
        <p:spPr>
          <a:xfrm>
            <a:off x="7091581" y="140614"/>
            <a:ext cx="4417913" cy="2785681"/>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 name="Picture 36"/>
          <p:cNvPicPr>
            <a:picLocks noChangeAspect="1"/>
          </p:cNvPicPr>
          <p:nvPr/>
        </p:nvPicPr>
        <p:blipFill rotWithShape="1">
          <a:blip r:embed="rId3"/>
          <a:srcRect l="43240" t="19435" r="34371" b="51280"/>
          <a:stretch/>
        </p:blipFill>
        <p:spPr>
          <a:xfrm>
            <a:off x="573657" y="131264"/>
            <a:ext cx="4417050" cy="2785681"/>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6" name="Picture 2" descr="Cóc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5" y="0"/>
            <a:ext cx="122298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1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75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0364 -0.11157 L 0.00143 -0.00139 " pathEditMode="relative" rAng="0" ptsTypes="AA">
                                      <p:cBhvr>
                                        <p:cTn id="18" dur="750" fill="hold"/>
                                        <p:tgtEl>
                                          <p:spTgt spid="5"/>
                                        </p:tgtEl>
                                        <p:attrNameLst>
                                          <p:attrName>ppt_x</p:attrName>
                                          <p:attrName>ppt_y</p:attrName>
                                        </p:attrNameLst>
                                      </p:cBhvr>
                                      <p:rCtr x="-117" y="550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42" presetClass="path" presetSubtype="0" decel="10000" fill="hold" grpId="0" nodeType="withEffect">
                                  <p:stCondLst>
                                    <p:cond delay="0"/>
                                  </p:stCondLst>
                                  <p:childTnLst>
                                    <p:animMotion origin="layout" path="M 0.00104 -0.1125 L 6.25E-7 4.07407E-6 " pathEditMode="relative" rAng="0" ptsTypes="AA">
                                      <p:cBhvr>
                                        <p:cTn id="24" dur="750" fill="hold"/>
                                        <p:tgtEl>
                                          <p:spTgt spid="6"/>
                                        </p:tgtEl>
                                        <p:attrNameLst>
                                          <p:attrName>ppt_x</p:attrName>
                                          <p:attrName>ppt_y</p:attrName>
                                        </p:attrNameLst>
                                      </p:cBhvr>
                                      <p:rCtr x="-52" y="5625"/>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42" presetClass="path" presetSubtype="0" decel="10000" fill="hold" grpId="0" nodeType="withEffect">
                                  <p:stCondLst>
                                    <p:cond delay="0"/>
                                  </p:stCondLst>
                                  <p:childTnLst>
                                    <p:animMotion origin="layout" path="M -0.00352 -3.33333E-6 L 0.14935 -0.48889 " pathEditMode="relative" rAng="0" ptsTypes="AA">
                                      <p:cBhvr>
                                        <p:cTn id="46" dur="750" fill="hold"/>
                                        <p:tgtEl>
                                          <p:spTgt spid="31"/>
                                        </p:tgtEl>
                                        <p:attrNameLst>
                                          <p:attrName>ppt_x</p:attrName>
                                          <p:attrName>ppt_y</p:attrName>
                                        </p:attrNameLst>
                                      </p:cBhvr>
                                      <p:rCtr x="7643" y="-24444"/>
                                    </p:animMotion>
                                  </p:childTnLst>
                                </p:cTn>
                              </p:par>
                              <p:par>
                                <p:cTn id="47" presetID="49" presetClass="path" presetSubtype="0" accel="50000" decel="50000" fill="hold" nodeType="withEffect">
                                  <p:stCondLst>
                                    <p:cond delay="0"/>
                                  </p:stCondLst>
                                  <p:childTnLst>
                                    <p:animMotion origin="layout" path="M 0.00469 -2.22222E-6 L -0.04271 -0.00278 " pathEditMode="relative" rAng="0" ptsTypes="AA">
                                      <p:cBhvr>
                                        <p:cTn id="48" dur="750" fill="hold"/>
                                        <p:tgtEl>
                                          <p:spTgt spid="37"/>
                                        </p:tgtEl>
                                        <p:attrNameLst>
                                          <p:attrName>ppt_x</p:attrName>
                                          <p:attrName>ppt_y</p:attrName>
                                        </p:attrNameLst>
                                      </p:cBhvr>
                                      <p:rCtr x="-2370" y="-139"/>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heel(1)">
                                      <p:cBhvr>
                                        <p:cTn id="57" dur="75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026"/>
                                        </p:tgtEl>
                                        <p:attrNameLst>
                                          <p:attrName>style.visibility</p:attrName>
                                        </p:attrNameLst>
                                      </p:cBhvr>
                                      <p:to>
                                        <p:strVal val="visible"/>
                                      </p:to>
                                    </p:set>
                                    <p:animEffect transition="in" filter="dissolve">
                                      <p:cBhvr>
                                        <p:cTn id="62" dur="500"/>
                                        <p:tgtEl>
                                          <p:spTgt spid="102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nodeType="clickEffect">
                                  <p:stCondLst>
                                    <p:cond delay="0"/>
                                  </p:stCondLst>
                                  <p:childTnLst>
                                    <p:animEffect transition="out" filter="dissolve">
                                      <p:cBhvr>
                                        <p:cTn id="66" dur="500"/>
                                        <p:tgtEl>
                                          <p:spTgt spid="1026"/>
                                        </p:tgtEl>
                                      </p:cBhvr>
                                    </p:animEffect>
                                    <p:set>
                                      <p:cBhvr>
                                        <p:cTn id="67" dur="1" fill="hold">
                                          <p:stCondLst>
                                            <p:cond delay="499"/>
                                          </p:stCondLst>
                                        </p:cTn>
                                        <p:tgtEl>
                                          <p:spTgt spid="1026"/>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8"/>
                                        </p:tgtEl>
                                        <p:attrNameLst>
                                          <p:attrName>style.visibility</p:attrName>
                                        </p:attrNameLst>
                                      </p:cBhvr>
                                      <p:to>
                                        <p:strVal val="visible"/>
                                      </p:to>
                                    </p:set>
                                  </p:childTnLst>
                                </p:cTn>
                              </p:par>
                              <p:par>
                                <p:cTn id="74" presetID="42" presetClass="path" presetSubtype="0" accel="50000" decel="50000" fill="hold" grpId="0" nodeType="withEffect">
                                  <p:stCondLst>
                                    <p:cond delay="0"/>
                                  </p:stCondLst>
                                  <p:childTnLst>
                                    <p:animMotion origin="layout" path="M -0.00195 -0.1155 L -8.33333E-7 -4.44444E-6 " pathEditMode="relative" rAng="0" ptsTypes="AA">
                                      <p:cBhvr>
                                        <p:cTn id="75" dur="750" fill="hold"/>
                                        <p:tgtEl>
                                          <p:spTgt spid="28"/>
                                        </p:tgtEl>
                                        <p:attrNameLst>
                                          <p:attrName>ppt_x</p:attrName>
                                          <p:attrName>ppt_y</p:attrName>
                                        </p:attrNameLst>
                                      </p:cBhvr>
                                      <p:rCtr x="91" y="5764"/>
                                    </p:animMotion>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childTnLst>
                                </p:cTn>
                              </p:par>
                              <p:par>
                                <p:cTn id="80" presetID="42" presetClass="path" presetSubtype="0" accel="50000" decel="50000" fill="hold" grpId="1" nodeType="withEffect">
                                  <p:stCondLst>
                                    <p:cond delay="0"/>
                                  </p:stCondLst>
                                  <p:childTnLst>
                                    <p:animMotion origin="layout" path="M 0.00196 -0.11042 L -4.79167E-6 3.7037E-7 " pathEditMode="relative" rAng="0" ptsTypes="AA">
                                      <p:cBhvr>
                                        <p:cTn id="81" dur="750" fill="hold"/>
                                        <p:tgtEl>
                                          <p:spTgt spid="7"/>
                                        </p:tgtEl>
                                        <p:attrNameLst>
                                          <p:attrName>ppt_x</p:attrName>
                                          <p:attrName>ppt_y</p:attrName>
                                        </p:attrNameLst>
                                      </p:cBhvr>
                                      <p:rCtr x="-104" y="5509"/>
                                    </p:animMotion>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1"/>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2"/>
                                        </p:tgtEl>
                                        <p:attrNameLst>
                                          <p:attrName>style.visibility</p:attrName>
                                        </p:attrNameLst>
                                      </p:cBhvr>
                                      <p:to>
                                        <p:strVal val="hidden"/>
                                      </p:to>
                                    </p:set>
                                  </p:childTnLst>
                                </p:cTn>
                              </p:par>
                              <p:par>
                                <p:cTn id="98" presetID="1" presetClass="entr" presetSubtype="0"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childTnLst>
                                </p:cTn>
                              </p:par>
                              <p:par>
                                <p:cTn id="100" presetID="56" presetClass="path" presetSubtype="0" accel="50000" decel="50000" fill="hold" grpId="1" nodeType="withEffect">
                                  <p:stCondLst>
                                    <p:cond delay="0"/>
                                  </p:stCondLst>
                                  <p:childTnLst>
                                    <p:animMotion origin="layout" path="M -0.01497 0.00208 L -0.27435 -0.48889 " pathEditMode="relative" rAng="0" ptsTypes="AA">
                                      <p:cBhvr>
                                        <p:cTn id="101" dur="750" fill="hold"/>
                                        <p:tgtEl>
                                          <p:spTgt spid="20"/>
                                        </p:tgtEl>
                                        <p:attrNameLst>
                                          <p:attrName>ppt_x</p:attrName>
                                          <p:attrName>ppt_y</p:attrName>
                                        </p:attrNameLst>
                                      </p:cBhvr>
                                      <p:rCtr x="-12969" y="-24560"/>
                                    </p:animMotion>
                                  </p:childTnLst>
                                </p:cTn>
                              </p:par>
                              <p:par>
                                <p:cTn id="102" presetID="49" presetClass="path" presetSubtype="0" accel="50000" decel="50000" fill="hold" nodeType="withEffect">
                                  <p:stCondLst>
                                    <p:cond delay="0"/>
                                  </p:stCondLst>
                                  <p:childTnLst>
                                    <p:animMotion origin="layout" path="M 0.00234 -1.11111E-6 L 0.04987 -0.00324 " pathEditMode="relative" rAng="0" ptsTypes="AA">
                                      <p:cBhvr>
                                        <p:cTn id="103" dur="750" fill="hold"/>
                                        <p:tgtEl>
                                          <p:spTgt spid="36"/>
                                        </p:tgtEl>
                                        <p:attrNameLst>
                                          <p:attrName>ppt_x</p:attrName>
                                          <p:attrName>ppt_y</p:attrName>
                                        </p:attrNameLst>
                                      </p:cBhvr>
                                      <p:rCtr x="2370" y="-162"/>
                                    </p:animMotion>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7" grpId="1"/>
      <p:bldP spid="20" grpId="0"/>
      <p:bldP spid="20" grpId="1"/>
      <p:bldP spid="21" grpId="0"/>
      <p:bldP spid="21" grpId="1"/>
      <p:bldP spid="22" grpId="0"/>
      <p:bldP spid="22" grpId="1"/>
      <p:bldP spid="27" grpId="0"/>
      <p:bldP spid="28" grpId="0"/>
      <p:bldP spid="28" grpId="1"/>
      <p:bldP spid="31" grpId="0"/>
      <p:bldP spid="31" grpId="1"/>
      <p:bldP spid="32" grpId="0"/>
      <p:bldP spid="32" grpId="1"/>
      <p:bldP spid="33" grpId="0"/>
      <p:bldP spid="3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74468" y="1097280"/>
            <a:ext cx="7443063" cy="3631763"/>
          </a:xfrm>
          <a:prstGeom prst="rect">
            <a:avLst/>
          </a:prstGeom>
          <a:noFill/>
        </p:spPr>
        <p:txBody>
          <a:bodyPr wrap="none" rtlCol="0">
            <a:spAutoFit/>
          </a:bodyPr>
          <a:lstStyle/>
          <a:p>
            <a:pPr algn="ctr"/>
            <a:r>
              <a:rPr lang="en-US" sz="11500" b="1" dirty="0" err="1" smtClean="0">
                <a:solidFill>
                  <a:srgbClr val="0000FF"/>
                </a:solidFill>
                <a:latin typeface="UTM Avo" panose="02040603050506020204" pitchFamily="18" charset="0"/>
              </a:rPr>
              <a:t>Đọc</a:t>
            </a:r>
            <a:r>
              <a:rPr lang="en-US" sz="11500" b="1" dirty="0" smtClean="0">
                <a:solidFill>
                  <a:srgbClr val="0000FF"/>
                </a:solidFill>
                <a:latin typeface="UTM Avo" panose="02040603050506020204" pitchFamily="18" charset="0"/>
              </a:rPr>
              <a:t> </a:t>
            </a:r>
            <a:r>
              <a:rPr lang="en-US" sz="11500" b="1" dirty="0" err="1" smtClean="0">
                <a:solidFill>
                  <a:srgbClr val="0000FF"/>
                </a:solidFill>
                <a:latin typeface="UTM Avo" panose="02040603050506020204" pitchFamily="18" charset="0"/>
              </a:rPr>
              <a:t>từ</a:t>
            </a:r>
            <a:r>
              <a:rPr lang="en-US" sz="11500" b="1" dirty="0" smtClean="0">
                <a:solidFill>
                  <a:srgbClr val="0000FF"/>
                </a:solidFill>
                <a:latin typeface="UTM Avo" panose="02040603050506020204" pitchFamily="18" charset="0"/>
              </a:rPr>
              <a:t> </a:t>
            </a:r>
          </a:p>
          <a:p>
            <a:pPr algn="ctr"/>
            <a:r>
              <a:rPr lang="en-US" sz="11500" b="1" dirty="0" err="1" smtClean="0">
                <a:solidFill>
                  <a:srgbClr val="0000FF"/>
                </a:solidFill>
                <a:latin typeface="UTM Avo" panose="02040603050506020204" pitchFamily="18" charset="0"/>
              </a:rPr>
              <a:t>ứng</a:t>
            </a:r>
            <a:r>
              <a:rPr lang="en-US" sz="11500" b="1" dirty="0" smtClean="0">
                <a:solidFill>
                  <a:srgbClr val="0000FF"/>
                </a:solidFill>
                <a:latin typeface="UTM Avo" panose="02040603050506020204" pitchFamily="18" charset="0"/>
              </a:rPr>
              <a:t> </a:t>
            </a:r>
            <a:r>
              <a:rPr lang="en-US" sz="11500" b="1" dirty="0" err="1" smtClean="0">
                <a:solidFill>
                  <a:srgbClr val="0000FF"/>
                </a:solidFill>
                <a:latin typeface="UTM Avo" panose="02040603050506020204" pitchFamily="18" charset="0"/>
              </a:rPr>
              <a:t>dụng</a:t>
            </a:r>
            <a:endParaRPr lang="vi-VN" sz="11500" b="1" dirty="0">
              <a:solidFill>
                <a:srgbClr val="0000FF"/>
              </a:solidFill>
            </a:endParaRPr>
          </a:p>
        </p:txBody>
      </p:sp>
    </p:spTree>
    <p:extLst>
      <p:ext uri="{BB962C8B-B14F-4D97-AF65-F5344CB8AC3E}">
        <p14:creationId xmlns:p14="http://schemas.microsoft.com/office/powerpoint/2010/main" val="400991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868403" y="2487270"/>
            <a:ext cx="2778325" cy="707886"/>
          </a:xfrm>
          <a:prstGeom prst="rect">
            <a:avLst/>
          </a:prstGeom>
          <a:noFill/>
        </p:spPr>
        <p:txBody>
          <a:bodyPr wrap="none" rtlCol="0">
            <a:spAutoFit/>
          </a:bodyPr>
          <a:lstStyle/>
          <a:p>
            <a:r>
              <a:rPr lang="en-US" sz="4000" b="1" dirty="0" err="1">
                <a:latin typeface="UTM Avo" panose="02040603050506020204" pitchFamily="18" charset="0"/>
                <a:cs typeface="Times New Roman" panose="02020603050405020304" pitchFamily="18" charset="0"/>
              </a:rPr>
              <a:t>s</a:t>
            </a:r>
            <a:r>
              <a:rPr lang="en-US" sz="4000" b="1" dirty="0" err="1" smtClean="0">
                <a:latin typeface="UTM Avo" panose="02040603050506020204" pitchFamily="18" charset="0"/>
                <a:cs typeface="Times New Roman" panose="02020603050405020304" pitchFamily="18" charset="0"/>
              </a:rPr>
              <a:t>óng</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biển</a:t>
            </a:r>
            <a:endParaRPr lang="vi-VN" sz="40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445365" y="2455369"/>
            <a:ext cx="3174638" cy="707886"/>
          </a:xfrm>
          <a:prstGeom prst="rect">
            <a:avLst/>
          </a:prstGeom>
          <a:noFill/>
        </p:spPr>
        <p:txBody>
          <a:bodyPr wrap="square" rtlCol="0">
            <a:spAutoFit/>
          </a:bodyPr>
          <a:lstStyle/>
          <a:p>
            <a:r>
              <a:rPr lang="en-US" sz="4000" b="1" dirty="0" err="1">
                <a:latin typeface="UTM Avo" panose="02040603050506020204" pitchFamily="18" charset="0"/>
                <a:cs typeface="Times New Roman" panose="02020603050405020304" pitchFamily="18" charset="0"/>
              </a:rPr>
              <a:t>h</a:t>
            </a:r>
            <a:r>
              <a:rPr lang="en-US" sz="4000" b="1" dirty="0" err="1" smtClean="0">
                <a:latin typeface="UTM Avo" panose="02040603050506020204" pitchFamily="18" charset="0"/>
                <a:cs typeface="Times New Roman" panose="02020603050405020304" pitchFamily="18" charset="0"/>
              </a:rPr>
              <a:t>ọc</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vẽ</a:t>
            </a:r>
            <a:endParaRPr lang="vi-VN" sz="4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405936" y="5909966"/>
            <a:ext cx="3703258" cy="707886"/>
          </a:xfrm>
          <a:prstGeom prst="rect">
            <a:avLst/>
          </a:prstGeom>
          <a:noFill/>
        </p:spPr>
        <p:txBody>
          <a:bodyPr wrap="none" rtlCol="0">
            <a:spAutoFit/>
          </a:bodyPr>
          <a:lstStyle/>
          <a:p>
            <a:r>
              <a:rPr lang="en-US" sz="4000" b="1" dirty="0" err="1">
                <a:latin typeface="UTM Avo" panose="02040603050506020204" pitchFamily="18" charset="0"/>
                <a:cs typeface="Times New Roman" panose="02020603050405020304" pitchFamily="18" charset="0"/>
              </a:rPr>
              <a:t>c</a:t>
            </a:r>
            <a:r>
              <a:rPr lang="en-US" sz="4000" b="1" dirty="0" err="1" smtClean="0">
                <a:latin typeface="UTM Avo" panose="02040603050506020204" pitchFamily="18" charset="0"/>
                <a:cs typeface="Times New Roman" panose="02020603050405020304" pitchFamily="18" charset="0"/>
              </a:rPr>
              <a:t>hong</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chóng</a:t>
            </a:r>
            <a:endParaRPr lang="vi-VN" sz="44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338028" y="5909966"/>
            <a:ext cx="3186953" cy="707886"/>
          </a:xfrm>
          <a:prstGeom prst="rect">
            <a:avLst/>
          </a:prstGeom>
          <a:noFill/>
        </p:spPr>
        <p:txBody>
          <a:bodyPr wrap="square" rtlCol="0">
            <a:spAutoFit/>
          </a:bodyPr>
          <a:lstStyle/>
          <a:p>
            <a:r>
              <a:rPr lang="en-US" sz="4000" b="1" dirty="0" err="1">
                <a:latin typeface="UTM Avo" panose="02040603050506020204" pitchFamily="18" charset="0"/>
                <a:cs typeface="Times New Roman" panose="02020603050405020304" pitchFamily="18" charset="0"/>
              </a:rPr>
              <a:t>t</a:t>
            </a:r>
            <a:r>
              <a:rPr lang="en-US" sz="4000" b="1" dirty="0" err="1" smtClean="0">
                <a:latin typeface="UTM Avo" panose="02040603050506020204" pitchFamily="18" charset="0"/>
                <a:cs typeface="Times New Roman" panose="02020603050405020304" pitchFamily="18" charset="0"/>
              </a:rPr>
              <a:t>óc</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bạc</a:t>
            </a:r>
            <a:endParaRPr lang="vi-VN" sz="4000" b="1" dirty="0">
              <a:latin typeface="Times New Roman" panose="02020603050405020304" pitchFamily="18" charset="0"/>
              <a:cs typeface="Times New Roman" panose="02020603050405020304" pitchFamily="18" charset="0"/>
            </a:endParaRPr>
          </a:p>
        </p:txBody>
      </p:sp>
      <p:pic>
        <p:nvPicPr>
          <p:cNvPr id="26" name="Picture 25"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Tìm hiểu về chó Becgie - Giống chó thông minh và trung thành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6" name="Picture 15"/>
          <p:cNvPicPr>
            <a:picLocks noChangeAspect="1"/>
          </p:cNvPicPr>
          <p:nvPr/>
        </p:nvPicPr>
        <p:blipFill rotWithShape="1">
          <a:blip r:embed="rId3"/>
          <a:srcRect l="26893" t="19792" r="26681" b="30208"/>
          <a:stretch/>
        </p:blipFill>
        <p:spPr>
          <a:xfrm>
            <a:off x="1128799" y="3412015"/>
            <a:ext cx="4091934" cy="2497951"/>
          </a:xfrm>
          <a:prstGeom prst="roundRect">
            <a:avLst>
              <a:gd name="adj" fmla="val 16667"/>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p:cNvPicPr>
            <a:picLocks noChangeAspect="1"/>
          </p:cNvPicPr>
          <p:nvPr/>
        </p:nvPicPr>
        <p:blipFill rotWithShape="1">
          <a:blip r:embed="rId4"/>
          <a:srcRect l="28515" t="21101" r="26608" b="30685"/>
          <a:stretch/>
        </p:blipFill>
        <p:spPr>
          <a:xfrm>
            <a:off x="1108116" y="77688"/>
            <a:ext cx="4133301" cy="2350430"/>
          </a:xfrm>
          <a:prstGeom prst="roundRect">
            <a:avLst>
              <a:gd name="adj" fmla="val 16667"/>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p:cNvPicPr>
            <a:picLocks noChangeAspect="1"/>
          </p:cNvPicPr>
          <p:nvPr/>
        </p:nvPicPr>
        <p:blipFill rotWithShape="1">
          <a:blip r:embed="rId5"/>
          <a:srcRect l="26440" t="20446" r="26875" b="30446"/>
          <a:stretch/>
        </p:blipFill>
        <p:spPr>
          <a:xfrm>
            <a:off x="7272634" y="3422073"/>
            <a:ext cx="4265508" cy="2431371"/>
          </a:xfrm>
          <a:prstGeom prst="roundRect">
            <a:avLst>
              <a:gd name="adj" fmla="val 16667"/>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9" name="Picture 18"/>
          <p:cNvPicPr>
            <a:picLocks noChangeAspect="1"/>
          </p:cNvPicPr>
          <p:nvPr/>
        </p:nvPicPr>
        <p:blipFill rotWithShape="1">
          <a:blip r:embed="rId6"/>
          <a:srcRect l="27411" t="20565" r="27511" b="30506"/>
          <a:stretch/>
        </p:blipFill>
        <p:spPr>
          <a:xfrm>
            <a:off x="7308068" y="83209"/>
            <a:ext cx="4194641" cy="2341336"/>
          </a:xfrm>
          <a:prstGeom prst="roundRect">
            <a:avLst>
              <a:gd name="adj" fmla="val 16667"/>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50" name="Picture 2" descr="Sóng biển đóng vai trò quan trọng trong việc bẫy khí nhà kính | Báo Dân tr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0" y="-39012"/>
            <a:ext cx="12213349" cy="689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ssolv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75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heel(1)">
                                      <p:cBhvr>
                                        <p:cTn id="33" dur="75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75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868403" y="2570400"/>
            <a:ext cx="2778325" cy="707886"/>
          </a:xfrm>
          <a:prstGeom prst="rect">
            <a:avLst/>
          </a:prstGeom>
          <a:noFill/>
        </p:spPr>
        <p:txBody>
          <a:bodyPr wrap="none" rtlCol="0">
            <a:spAutoFit/>
          </a:bodyPr>
          <a:lstStyle/>
          <a:p>
            <a:r>
              <a:rPr lang="en-US" sz="4000" b="1" dirty="0" err="1">
                <a:latin typeface="UTM Avo" panose="02040603050506020204" pitchFamily="18" charset="0"/>
                <a:cs typeface="Times New Roman" panose="02020603050405020304" pitchFamily="18" charset="0"/>
              </a:rPr>
              <a:t>s</a:t>
            </a:r>
            <a:r>
              <a:rPr lang="en-US" sz="4000" b="1" dirty="0" err="1" smtClean="0">
                <a:latin typeface="UTM Avo" panose="02040603050506020204" pitchFamily="18" charset="0"/>
                <a:cs typeface="Times New Roman" panose="02020603050405020304" pitchFamily="18" charset="0"/>
              </a:rPr>
              <a:t>óng</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biển</a:t>
            </a:r>
            <a:endParaRPr lang="vi-VN" sz="40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445365" y="2593919"/>
            <a:ext cx="3174638" cy="707886"/>
          </a:xfrm>
          <a:prstGeom prst="rect">
            <a:avLst/>
          </a:prstGeom>
          <a:noFill/>
        </p:spPr>
        <p:txBody>
          <a:bodyPr wrap="square" rtlCol="0">
            <a:spAutoFit/>
          </a:bodyPr>
          <a:lstStyle/>
          <a:p>
            <a:r>
              <a:rPr lang="en-US" sz="4000" b="1" dirty="0" err="1">
                <a:latin typeface="UTM Avo" panose="02040603050506020204" pitchFamily="18" charset="0"/>
                <a:cs typeface="Times New Roman" panose="02020603050405020304" pitchFamily="18" charset="0"/>
              </a:rPr>
              <a:t>h</a:t>
            </a:r>
            <a:r>
              <a:rPr lang="en-US" sz="4000" b="1" dirty="0" err="1" smtClean="0">
                <a:latin typeface="UTM Avo" panose="02040603050506020204" pitchFamily="18" charset="0"/>
                <a:cs typeface="Times New Roman" panose="02020603050405020304" pitchFamily="18" charset="0"/>
              </a:rPr>
              <a:t>ọc</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vẽ</a:t>
            </a:r>
            <a:endParaRPr lang="vi-VN" sz="4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405936" y="5909966"/>
            <a:ext cx="3703258" cy="707886"/>
          </a:xfrm>
          <a:prstGeom prst="rect">
            <a:avLst/>
          </a:prstGeom>
          <a:noFill/>
        </p:spPr>
        <p:txBody>
          <a:bodyPr wrap="none" rtlCol="0">
            <a:spAutoFit/>
          </a:bodyPr>
          <a:lstStyle/>
          <a:p>
            <a:r>
              <a:rPr lang="en-US" sz="4000" b="1" dirty="0" err="1">
                <a:latin typeface="UTM Avo" panose="02040603050506020204" pitchFamily="18" charset="0"/>
                <a:cs typeface="Times New Roman" panose="02020603050405020304" pitchFamily="18" charset="0"/>
              </a:rPr>
              <a:t>c</a:t>
            </a:r>
            <a:r>
              <a:rPr lang="en-US" sz="4000" b="1" dirty="0" err="1" smtClean="0">
                <a:latin typeface="UTM Avo" panose="02040603050506020204" pitchFamily="18" charset="0"/>
                <a:cs typeface="Times New Roman" panose="02020603050405020304" pitchFamily="18" charset="0"/>
              </a:rPr>
              <a:t>hong</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chóng</a:t>
            </a:r>
            <a:endParaRPr lang="vi-VN" sz="44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338028" y="5909966"/>
            <a:ext cx="3186953" cy="707886"/>
          </a:xfrm>
          <a:prstGeom prst="rect">
            <a:avLst/>
          </a:prstGeom>
          <a:noFill/>
        </p:spPr>
        <p:txBody>
          <a:bodyPr wrap="square" rtlCol="0">
            <a:spAutoFit/>
          </a:bodyPr>
          <a:lstStyle/>
          <a:p>
            <a:r>
              <a:rPr lang="en-US" sz="4000" b="1" dirty="0" err="1">
                <a:latin typeface="UTM Avo" panose="02040603050506020204" pitchFamily="18" charset="0"/>
                <a:cs typeface="Times New Roman" panose="02020603050405020304" pitchFamily="18" charset="0"/>
              </a:rPr>
              <a:t>t</a:t>
            </a:r>
            <a:r>
              <a:rPr lang="en-US" sz="4000" b="1" dirty="0" err="1" smtClean="0">
                <a:latin typeface="UTM Avo" panose="02040603050506020204" pitchFamily="18" charset="0"/>
                <a:cs typeface="Times New Roman" panose="02020603050405020304" pitchFamily="18" charset="0"/>
              </a:rPr>
              <a:t>óc</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bạc</a:t>
            </a:r>
            <a:endParaRPr lang="vi-VN" sz="4000" b="1" dirty="0">
              <a:latin typeface="Times New Roman" panose="02020603050405020304" pitchFamily="18" charset="0"/>
              <a:cs typeface="Times New Roman" panose="02020603050405020304" pitchFamily="18" charset="0"/>
            </a:endParaRPr>
          </a:p>
        </p:txBody>
      </p:sp>
      <p:pic>
        <p:nvPicPr>
          <p:cNvPr id="26" name="Picture 25"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Tìm hiểu về chó Becgie - Giống chó thông minh và trung thành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6" name="Picture 15"/>
          <p:cNvPicPr>
            <a:picLocks noChangeAspect="1"/>
          </p:cNvPicPr>
          <p:nvPr/>
        </p:nvPicPr>
        <p:blipFill rotWithShape="1">
          <a:blip r:embed="rId3"/>
          <a:srcRect l="26893" t="19792" r="26681" b="30208"/>
          <a:stretch/>
        </p:blipFill>
        <p:spPr>
          <a:xfrm>
            <a:off x="1128799" y="3318277"/>
            <a:ext cx="4091934" cy="2591689"/>
          </a:xfrm>
          <a:prstGeom prst="roundRect">
            <a:avLst>
              <a:gd name="adj" fmla="val 16667"/>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p:cNvPicPr>
            <a:picLocks noChangeAspect="1"/>
          </p:cNvPicPr>
          <p:nvPr/>
        </p:nvPicPr>
        <p:blipFill rotWithShape="1">
          <a:blip r:embed="rId4"/>
          <a:srcRect l="28515" t="21101" r="26608" b="30685"/>
          <a:stretch/>
        </p:blipFill>
        <p:spPr>
          <a:xfrm>
            <a:off x="1108116" y="77687"/>
            <a:ext cx="4133301" cy="2491321"/>
          </a:xfrm>
          <a:prstGeom prst="roundRect">
            <a:avLst>
              <a:gd name="adj" fmla="val 16667"/>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p:cNvPicPr>
            <a:picLocks noChangeAspect="1"/>
          </p:cNvPicPr>
          <p:nvPr/>
        </p:nvPicPr>
        <p:blipFill rotWithShape="1">
          <a:blip r:embed="rId5"/>
          <a:srcRect l="26440" t="20446" r="26875" b="30446"/>
          <a:stretch/>
        </p:blipFill>
        <p:spPr>
          <a:xfrm>
            <a:off x="7272634" y="3330833"/>
            <a:ext cx="4265508" cy="2522611"/>
          </a:xfrm>
          <a:prstGeom prst="roundRect">
            <a:avLst>
              <a:gd name="adj" fmla="val 16667"/>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9" name="Picture 18"/>
          <p:cNvPicPr>
            <a:picLocks noChangeAspect="1"/>
          </p:cNvPicPr>
          <p:nvPr/>
        </p:nvPicPr>
        <p:blipFill rotWithShape="1">
          <a:blip r:embed="rId6"/>
          <a:srcRect l="27411" t="20565" r="27511" b="30506"/>
          <a:stretch/>
        </p:blipFill>
        <p:spPr>
          <a:xfrm>
            <a:off x="7308068" y="83209"/>
            <a:ext cx="4194641" cy="2481682"/>
          </a:xfrm>
          <a:prstGeom prst="roundRect">
            <a:avLst>
              <a:gd name="adj" fmla="val 16667"/>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13" name="Straight Connector 12"/>
          <p:cNvCxnSpPr/>
          <p:nvPr/>
        </p:nvCxnSpPr>
        <p:spPr>
          <a:xfrm>
            <a:off x="1952223" y="3161291"/>
            <a:ext cx="1386510"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26591" y="2573951"/>
            <a:ext cx="1406769" cy="707886"/>
          </a:xfrm>
          <a:prstGeom prst="rect">
            <a:avLst/>
          </a:prstGeom>
          <a:noFill/>
        </p:spPr>
        <p:txBody>
          <a:bodyPr wrap="square" rtlCol="0">
            <a:spAutoFit/>
          </a:bodyPr>
          <a:lstStyle/>
          <a:p>
            <a:r>
              <a:rPr lang="en-US" sz="4000" b="1" dirty="0" err="1">
                <a:solidFill>
                  <a:srgbClr val="FF0000"/>
                </a:solidFill>
                <a:latin typeface="UTM Avo" panose="02040603050506020204" pitchFamily="18" charset="0"/>
                <a:cs typeface="Times New Roman" panose="02020603050405020304" pitchFamily="18" charset="0"/>
              </a:rPr>
              <a:t>o</a:t>
            </a:r>
            <a:r>
              <a:rPr lang="en-US" sz="4000" b="1" dirty="0" err="1" smtClean="0">
                <a:solidFill>
                  <a:srgbClr val="FF0000"/>
                </a:solidFill>
                <a:latin typeface="UTM Avo" panose="02040603050506020204" pitchFamily="18" charset="0"/>
                <a:cs typeface="Times New Roman" panose="02020603050405020304" pitchFamily="18" charset="0"/>
              </a:rPr>
              <a:t>ng</a:t>
            </a:r>
            <a:endParaRPr lang="vi-VN" sz="4000" b="1" dirty="0">
              <a:solidFill>
                <a:srgbClr val="FF0000"/>
              </a:solidFill>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1537855" y="6497099"/>
            <a:ext cx="1698299" cy="138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67554" y="5909966"/>
            <a:ext cx="1406769" cy="707886"/>
          </a:xfrm>
          <a:prstGeom prst="rect">
            <a:avLst/>
          </a:prstGeom>
          <a:noFill/>
        </p:spPr>
        <p:txBody>
          <a:bodyPr wrap="square" rtlCol="0">
            <a:spAutoFit/>
          </a:bodyPr>
          <a:lstStyle/>
          <a:p>
            <a:r>
              <a:rPr lang="en-US" sz="4000" b="1" dirty="0" err="1">
                <a:solidFill>
                  <a:srgbClr val="FF0000"/>
                </a:solidFill>
                <a:latin typeface="UTM Avo" panose="02040603050506020204" pitchFamily="18" charset="0"/>
                <a:cs typeface="Times New Roman" panose="02020603050405020304" pitchFamily="18" charset="0"/>
              </a:rPr>
              <a:t>o</a:t>
            </a:r>
            <a:r>
              <a:rPr lang="en-US" sz="4000" b="1" dirty="0" err="1" smtClean="0">
                <a:solidFill>
                  <a:srgbClr val="FF0000"/>
                </a:solidFill>
                <a:latin typeface="UTM Avo" panose="02040603050506020204" pitchFamily="18" charset="0"/>
                <a:cs typeface="Times New Roman" panose="02020603050405020304" pitchFamily="18" charset="0"/>
              </a:rPr>
              <a:t>ng</a:t>
            </a:r>
            <a:endParaRPr lang="vi-VN" sz="4000" b="1" dirty="0">
              <a:solidFill>
                <a:srgbClr val="FF0000"/>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a:off x="3474323" y="6510954"/>
            <a:ext cx="1561685" cy="138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67408" y="5909966"/>
            <a:ext cx="1406769" cy="707886"/>
          </a:xfrm>
          <a:prstGeom prst="rect">
            <a:avLst/>
          </a:prstGeom>
          <a:noFill/>
        </p:spPr>
        <p:txBody>
          <a:bodyPr wrap="square" rtlCol="0">
            <a:spAutoFit/>
          </a:bodyPr>
          <a:lstStyle/>
          <a:p>
            <a:r>
              <a:rPr lang="en-US" sz="4000" b="1" dirty="0" err="1">
                <a:solidFill>
                  <a:srgbClr val="FF0000"/>
                </a:solidFill>
                <a:latin typeface="UTM Avo" panose="02040603050506020204" pitchFamily="18" charset="0"/>
                <a:cs typeface="Times New Roman" panose="02020603050405020304" pitchFamily="18" charset="0"/>
              </a:rPr>
              <a:t>o</a:t>
            </a:r>
            <a:r>
              <a:rPr lang="en-US" sz="4000" b="1" dirty="0" err="1" smtClean="0">
                <a:solidFill>
                  <a:srgbClr val="FF0000"/>
                </a:solidFill>
                <a:latin typeface="UTM Avo" panose="02040603050506020204" pitchFamily="18" charset="0"/>
                <a:cs typeface="Times New Roman" panose="02020603050405020304" pitchFamily="18" charset="0"/>
              </a:rPr>
              <a:t>ng</a:t>
            </a:r>
            <a:endParaRPr lang="vi-VN" sz="4000" b="1" dirty="0">
              <a:solidFill>
                <a:srgbClr val="FF0000"/>
              </a:solidFill>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8548252" y="3174939"/>
            <a:ext cx="997230" cy="15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769511" y="2593152"/>
            <a:ext cx="1406769" cy="707886"/>
          </a:xfrm>
          <a:prstGeom prst="rect">
            <a:avLst/>
          </a:prstGeom>
          <a:noFill/>
        </p:spPr>
        <p:txBody>
          <a:bodyPr wrap="square" rtlCol="0">
            <a:spAutoFit/>
          </a:bodyPr>
          <a:lstStyle/>
          <a:p>
            <a:r>
              <a:rPr lang="en-US" sz="4000" b="1" dirty="0" err="1" smtClean="0">
                <a:solidFill>
                  <a:srgbClr val="FF0000"/>
                </a:solidFill>
                <a:latin typeface="UTM Avo" panose="02040603050506020204" pitchFamily="18" charset="0"/>
                <a:cs typeface="Times New Roman" panose="02020603050405020304" pitchFamily="18" charset="0"/>
              </a:rPr>
              <a:t>o</a:t>
            </a:r>
            <a:r>
              <a:rPr lang="en-US" sz="4000" b="1" dirty="0" err="1">
                <a:solidFill>
                  <a:srgbClr val="FF0000"/>
                </a:solidFill>
                <a:latin typeface="UTM Avo" panose="02040603050506020204" pitchFamily="18" charset="0"/>
                <a:cs typeface="Times New Roman" panose="02020603050405020304" pitchFamily="18" charset="0"/>
              </a:rPr>
              <a:t>c</a:t>
            </a:r>
            <a:endParaRPr lang="vi-VN" sz="4000" b="1" dirty="0">
              <a:solidFill>
                <a:srgbClr val="FF0000"/>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8452369" y="6501081"/>
            <a:ext cx="8717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521644" y="5909966"/>
            <a:ext cx="1406769" cy="707886"/>
          </a:xfrm>
          <a:prstGeom prst="rect">
            <a:avLst/>
          </a:prstGeom>
          <a:noFill/>
        </p:spPr>
        <p:txBody>
          <a:bodyPr wrap="square" rtlCol="0">
            <a:spAutoFit/>
          </a:bodyPr>
          <a:lstStyle/>
          <a:p>
            <a:r>
              <a:rPr lang="en-US" sz="4000" b="1" dirty="0" err="1" smtClean="0">
                <a:solidFill>
                  <a:srgbClr val="FF0000"/>
                </a:solidFill>
                <a:latin typeface="UTM Avo" panose="02040603050506020204" pitchFamily="18" charset="0"/>
                <a:cs typeface="Times New Roman" panose="02020603050405020304" pitchFamily="18" charset="0"/>
              </a:rPr>
              <a:t>o</a:t>
            </a:r>
            <a:r>
              <a:rPr lang="en-US" sz="4000" b="1" dirty="0" err="1">
                <a:solidFill>
                  <a:srgbClr val="FF0000"/>
                </a:solidFill>
                <a:latin typeface="UTM Avo" panose="02040603050506020204" pitchFamily="18" charset="0"/>
                <a:cs typeface="Times New Roman" panose="02020603050405020304" pitchFamily="18" charset="0"/>
              </a:rPr>
              <a:t>c</a:t>
            </a: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7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2"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20" grpId="0"/>
      <p:bldP spid="20" grpId="1"/>
      <p:bldP spid="20" grpId="2"/>
      <p:bldP spid="30" grpId="0"/>
      <p:bldP spid="30" grpId="1"/>
      <p:bldP spid="30" grpId="2"/>
      <p:bldP spid="32"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1319</TotalTime>
  <Words>217</Words>
  <Application>Microsoft Office PowerPoint</Application>
  <PresentationFormat>Widescreen</PresentationFormat>
  <Paragraphs>83</Paragraphs>
  <Slides>20</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HP001 4 hàng</vt:lpstr>
      <vt:lpstr>HP001 5 hàng</vt:lpstr>
      <vt:lpstr>Tahoma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310</cp:revision>
  <dcterms:created xsi:type="dcterms:W3CDTF">2020-11-22T10:22:33Z</dcterms:created>
  <dcterms:modified xsi:type="dcterms:W3CDTF">2020-12-14T08:30:50Z</dcterms:modified>
</cp:coreProperties>
</file>