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4" r:id="rId7"/>
    <p:sldId id="298" r:id="rId8"/>
    <p:sldId id="265" r:id="rId9"/>
    <p:sldId id="266" r:id="rId10"/>
    <p:sldId id="301" r:id="rId11"/>
    <p:sldId id="302" r:id="rId12"/>
    <p:sldId id="269" r:id="rId13"/>
    <p:sldId id="270" r:id="rId14"/>
    <p:sldId id="305" r:id="rId15"/>
    <p:sldId id="296" r:id="rId16"/>
    <p:sldId id="300" r:id="rId17"/>
    <p:sldId id="274" r:id="rId18"/>
    <p:sldId id="275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893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661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2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610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644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102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423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438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160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75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078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1DA03-A8EF-418C-A0D6-80D369E83D22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136EE-06F1-473B-90C1-AF86F8C2F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494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04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422288" y="828442"/>
            <a:ext cx="7547285" cy="5342634"/>
            <a:chOff x="224676" y="630817"/>
            <a:chExt cx="7232891" cy="5342634"/>
          </a:xfrm>
        </p:grpSpPr>
        <p:grpSp>
          <p:nvGrpSpPr>
            <p:cNvPr id="35" name="Group 34"/>
            <p:cNvGrpSpPr/>
            <p:nvPr/>
          </p:nvGrpSpPr>
          <p:grpSpPr>
            <a:xfrm>
              <a:off x="3069043" y="630817"/>
              <a:ext cx="4388524" cy="5342634"/>
              <a:chOff x="3775165" y="598807"/>
              <a:chExt cx="4513066" cy="5342634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3775165" y="598807"/>
                <a:ext cx="1593518" cy="5342634"/>
                <a:chOff x="9031566" y="1187554"/>
                <a:chExt cx="1593518" cy="5342634"/>
              </a:xfrm>
            </p:grpSpPr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49" t="39665" r="48607" b="25263"/>
                <a:stretch/>
              </p:blipFill>
              <p:spPr>
                <a:xfrm>
                  <a:off x="9044630" y="1187554"/>
                  <a:ext cx="1580454" cy="3131280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288" t="40463" r="48751" b="34105"/>
                <a:stretch/>
              </p:blipFill>
              <p:spPr>
                <a:xfrm>
                  <a:off x="9031566" y="4259555"/>
                  <a:ext cx="1567391" cy="2270633"/>
                </a:xfrm>
                <a:prstGeom prst="rect">
                  <a:avLst/>
                </a:prstGeom>
              </p:spPr>
            </p:pic>
          </p:grpSp>
          <p:grpSp>
            <p:nvGrpSpPr>
              <p:cNvPr id="47" name="Group 46"/>
              <p:cNvGrpSpPr/>
              <p:nvPr/>
            </p:nvGrpSpPr>
            <p:grpSpPr>
              <a:xfrm>
                <a:off x="4562405" y="598807"/>
                <a:ext cx="3725826" cy="5342634"/>
                <a:chOff x="6899258" y="1187554"/>
                <a:chExt cx="3725826" cy="5342634"/>
              </a:xfrm>
            </p:grpSpPr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39665" r="48607" b="25263"/>
                <a:stretch/>
              </p:blipFill>
              <p:spPr>
                <a:xfrm>
                  <a:off x="6902854" y="1187554"/>
                  <a:ext cx="3722230" cy="3131280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40463" r="48751" b="34105"/>
                <a:stretch/>
              </p:blipFill>
              <p:spPr>
                <a:xfrm>
                  <a:off x="6899258" y="4259555"/>
                  <a:ext cx="3699700" cy="227063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6" name="Group 35"/>
            <p:cNvGrpSpPr/>
            <p:nvPr/>
          </p:nvGrpSpPr>
          <p:grpSpPr>
            <a:xfrm>
              <a:off x="224676" y="630817"/>
              <a:ext cx="5761892" cy="5342634"/>
              <a:chOff x="3749058" y="1013985"/>
              <a:chExt cx="5925409" cy="5342634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2"/>
              <a:srcRect l="41349" t="39665" r="48992" b="25263"/>
              <a:stretch/>
            </p:blipFill>
            <p:spPr>
              <a:xfrm>
                <a:off x="8154632" y="1013985"/>
                <a:ext cx="1519834" cy="3131280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2"/>
              <a:srcRect l="41288" t="40463" r="48970" b="34105"/>
              <a:stretch/>
            </p:blipFill>
            <p:spPr>
              <a:xfrm>
                <a:off x="8141569" y="4085986"/>
                <a:ext cx="1532898" cy="2270633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3749058" y="1013985"/>
                <a:ext cx="4513066" cy="5342634"/>
                <a:chOff x="3775165" y="598807"/>
                <a:chExt cx="4513066" cy="5342634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3775165" y="598807"/>
                  <a:ext cx="1593518" cy="5342634"/>
                  <a:chOff x="9031566" y="1187554"/>
                  <a:chExt cx="1593518" cy="5342634"/>
                </a:xfrm>
              </p:grpSpPr>
              <p:pic>
                <p:nvPicPr>
                  <p:cNvPr id="44" name="Picture 43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349" t="39665" r="48607" b="25263"/>
                  <a:stretch/>
                </p:blipFill>
                <p:spPr>
                  <a:xfrm>
                    <a:off x="9044630" y="1187554"/>
                    <a:ext cx="1580454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45" name="Picture 44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288" t="40463" r="48751" b="34105"/>
                  <a:stretch/>
                </p:blipFill>
                <p:spPr>
                  <a:xfrm>
                    <a:off x="9031566" y="4259555"/>
                    <a:ext cx="1567391" cy="227063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1" name="Group 40"/>
                <p:cNvGrpSpPr/>
                <p:nvPr/>
              </p:nvGrpSpPr>
              <p:grpSpPr>
                <a:xfrm>
                  <a:off x="4562405" y="598807"/>
                  <a:ext cx="3725826" cy="5342634"/>
                  <a:chOff x="6899258" y="1187554"/>
                  <a:chExt cx="3725826" cy="5342634"/>
                </a:xfrm>
              </p:grpSpPr>
              <p:pic>
                <p:nvPicPr>
                  <p:cNvPr id="42" name="Picture 41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39665" r="48607" b="25263"/>
                  <a:stretch/>
                </p:blipFill>
                <p:spPr>
                  <a:xfrm>
                    <a:off x="6902854" y="1187554"/>
                    <a:ext cx="3722230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40463" r="48751" b="34105"/>
                  <a:stretch/>
                </p:blipFill>
                <p:spPr>
                  <a:xfrm>
                    <a:off x="6899258" y="4259555"/>
                    <a:ext cx="3699700" cy="2270633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55" name="TextBox 54"/>
          <p:cNvSpPr txBox="1"/>
          <p:nvPr/>
        </p:nvSpPr>
        <p:spPr>
          <a:xfrm>
            <a:off x="2835748" y="780017"/>
            <a:ext cx="832586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4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ănƑ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3320825" y="1990104"/>
            <a:ext cx="538040" cy="137225"/>
          </a:xfrm>
          <a:custGeom>
            <a:avLst/>
            <a:gdLst>
              <a:gd name="connsiteX0" fmla="*/ 0 w 514350"/>
              <a:gd name="connsiteY0" fmla="*/ 11430 h 142192"/>
              <a:gd name="connsiteX1" fmla="*/ 114300 w 514350"/>
              <a:gd name="connsiteY1" fmla="*/ 102870 h 142192"/>
              <a:gd name="connsiteX2" fmla="*/ 262890 w 514350"/>
              <a:gd name="connsiteY2" fmla="*/ 137160 h 142192"/>
              <a:gd name="connsiteX3" fmla="*/ 514350 w 514350"/>
              <a:gd name="connsiteY3" fmla="*/ 0 h 142192"/>
              <a:gd name="connsiteX4" fmla="*/ 514350 w 514350"/>
              <a:gd name="connsiteY4" fmla="*/ 0 h 142192"/>
              <a:gd name="connsiteX0" fmla="*/ 0 w 523826"/>
              <a:gd name="connsiteY0" fmla="*/ 11430 h 142192"/>
              <a:gd name="connsiteX1" fmla="*/ 123776 w 523826"/>
              <a:gd name="connsiteY1" fmla="*/ 102870 h 142192"/>
              <a:gd name="connsiteX2" fmla="*/ 272366 w 523826"/>
              <a:gd name="connsiteY2" fmla="*/ 137160 h 142192"/>
              <a:gd name="connsiteX3" fmla="*/ 523826 w 523826"/>
              <a:gd name="connsiteY3" fmla="*/ 0 h 142192"/>
              <a:gd name="connsiteX4" fmla="*/ 523826 w 523826"/>
              <a:gd name="connsiteY4" fmla="*/ 0 h 142192"/>
              <a:gd name="connsiteX0" fmla="*/ 0 w 523826"/>
              <a:gd name="connsiteY0" fmla="*/ 6692 h 142272"/>
              <a:gd name="connsiteX1" fmla="*/ 123776 w 523826"/>
              <a:gd name="connsiteY1" fmla="*/ 102870 h 142272"/>
              <a:gd name="connsiteX2" fmla="*/ 272366 w 523826"/>
              <a:gd name="connsiteY2" fmla="*/ 137160 h 142272"/>
              <a:gd name="connsiteX3" fmla="*/ 523826 w 523826"/>
              <a:gd name="connsiteY3" fmla="*/ 0 h 142272"/>
              <a:gd name="connsiteX4" fmla="*/ 523826 w 523826"/>
              <a:gd name="connsiteY4" fmla="*/ 0 h 142272"/>
              <a:gd name="connsiteX0" fmla="*/ 0 w 523826"/>
              <a:gd name="connsiteY0" fmla="*/ 1954 h 142355"/>
              <a:gd name="connsiteX1" fmla="*/ 123776 w 523826"/>
              <a:gd name="connsiteY1" fmla="*/ 102870 h 142355"/>
              <a:gd name="connsiteX2" fmla="*/ 272366 w 523826"/>
              <a:gd name="connsiteY2" fmla="*/ 137160 h 142355"/>
              <a:gd name="connsiteX3" fmla="*/ 523826 w 523826"/>
              <a:gd name="connsiteY3" fmla="*/ 0 h 142355"/>
              <a:gd name="connsiteX4" fmla="*/ 523826 w 523826"/>
              <a:gd name="connsiteY4" fmla="*/ 0 h 142355"/>
              <a:gd name="connsiteX0" fmla="*/ 0 w 538040"/>
              <a:gd name="connsiteY0" fmla="*/ 1954 h 142355"/>
              <a:gd name="connsiteX1" fmla="*/ 137990 w 538040"/>
              <a:gd name="connsiteY1" fmla="*/ 102870 h 142355"/>
              <a:gd name="connsiteX2" fmla="*/ 286580 w 538040"/>
              <a:gd name="connsiteY2" fmla="*/ 137160 h 142355"/>
              <a:gd name="connsiteX3" fmla="*/ 538040 w 538040"/>
              <a:gd name="connsiteY3" fmla="*/ 0 h 142355"/>
              <a:gd name="connsiteX4" fmla="*/ 538040 w 538040"/>
              <a:gd name="connsiteY4" fmla="*/ 0 h 142355"/>
              <a:gd name="connsiteX0" fmla="*/ 0 w 538040"/>
              <a:gd name="connsiteY0" fmla="*/ 1954 h 137334"/>
              <a:gd name="connsiteX1" fmla="*/ 137990 w 538040"/>
              <a:gd name="connsiteY1" fmla="*/ 102870 h 137334"/>
              <a:gd name="connsiteX2" fmla="*/ 286580 w 538040"/>
              <a:gd name="connsiteY2" fmla="*/ 137160 h 137334"/>
              <a:gd name="connsiteX3" fmla="*/ 419121 w 538040"/>
              <a:gd name="connsiteY3" fmla="*/ 91499 h 137334"/>
              <a:gd name="connsiteX4" fmla="*/ 538040 w 538040"/>
              <a:gd name="connsiteY4" fmla="*/ 0 h 137334"/>
              <a:gd name="connsiteX5" fmla="*/ 538040 w 538040"/>
              <a:gd name="connsiteY5" fmla="*/ 0 h 137334"/>
              <a:gd name="connsiteX0" fmla="*/ 0 w 538040"/>
              <a:gd name="connsiteY0" fmla="*/ 1954 h 137334"/>
              <a:gd name="connsiteX1" fmla="*/ 137990 w 538040"/>
              <a:gd name="connsiteY1" fmla="*/ 102870 h 137334"/>
              <a:gd name="connsiteX2" fmla="*/ 286580 w 538040"/>
              <a:gd name="connsiteY2" fmla="*/ 137160 h 137334"/>
              <a:gd name="connsiteX3" fmla="*/ 419121 w 538040"/>
              <a:gd name="connsiteY3" fmla="*/ 91499 h 137334"/>
              <a:gd name="connsiteX4" fmla="*/ 538040 w 538040"/>
              <a:gd name="connsiteY4" fmla="*/ 0 h 137334"/>
              <a:gd name="connsiteX5" fmla="*/ 538040 w 538040"/>
              <a:gd name="connsiteY5" fmla="*/ 0 h 137334"/>
              <a:gd name="connsiteX0" fmla="*/ 0 w 538040"/>
              <a:gd name="connsiteY0" fmla="*/ 1954 h 137225"/>
              <a:gd name="connsiteX1" fmla="*/ 137990 w 538040"/>
              <a:gd name="connsiteY1" fmla="*/ 102870 h 137225"/>
              <a:gd name="connsiteX2" fmla="*/ 286580 w 538040"/>
              <a:gd name="connsiteY2" fmla="*/ 137160 h 137225"/>
              <a:gd name="connsiteX3" fmla="*/ 419121 w 538040"/>
              <a:gd name="connsiteY3" fmla="*/ 96237 h 137225"/>
              <a:gd name="connsiteX4" fmla="*/ 538040 w 538040"/>
              <a:gd name="connsiteY4" fmla="*/ 0 h 137225"/>
              <a:gd name="connsiteX5" fmla="*/ 538040 w 538040"/>
              <a:gd name="connsiteY5" fmla="*/ 0 h 137225"/>
              <a:gd name="connsiteX0" fmla="*/ 0 w 538040"/>
              <a:gd name="connsiteY0" fmla="*/ 1954 h 137177"/>
              <a:gd name="connsiteX1" fmla="*/ 137990 w 538040"/>
              <a:gd name="connsiteY1" fmla="*/ 102870 h 137177"/>
              <a:gd name="connsiteX2" fmla="*/ 286580 w 538040"/>
              <a:gd name="connsiteY2" fmla="*/ 137160 h 137177"/>
              <a:gd name="connsiteX3" fmla="*/ 423859 w 538040"/>
              <a:gd name="connsiteY3" fmla="*/ 105712 h 137177"/>
              <a:gd name="connsiteX4" fmla="*/ 538040 w 538040"/>
              <a:gd name="connsiteY4" fmla="*/ 0 h 137177"/>
              <a:gd name="connsiteX5" fmla="*/ 538040 w 538040"/>
              <a:gd name="connsiteY5" fmla="*/ 0 h 137177"/>
              <a:gd name="connsiteX0" fmla="*/ 0 w 538040"/>
              <a:gd name="connsiteY0" fmla="*/ 1954 h 137225"/>
              <a:gd name="connsiteX1" fmla="*/ 137990 w 538040"/>
              <a:gd name="connsiteY1" fmla="*/ 102870 h 137225"/>
              <a:gd name="connsiteX2" fmla="*/ 286580 w 538040"/>
              <a:gd name="connsiteY2" fmla="*/ 137160 h 137225"/>
              <a:gd name="connsiteX3" fmla="*/ 423859 w 538040"/>
              <a:gd name="connsiteY3" fmla="*/ 96236 h 137225"/>
              <a:gd name="connsiteX4" fmla="*/ 538040 w 538040"/>
              <a:gd name="connsiteY4" fmla="*/ 0 h 137225"/>
              <a:gd name="connsiteX5" fmla="*/ 538040 w 538040"/>
              <a:gd name="connsiteY5" fmla="*/ 0 h 13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040" h="137225">
                <a:moveTo>
                  <a:pt x="0" y="1954"/>
                </a:moveTo>
                <a:cubicBezTo>
                  <a:pt x="35242" y="37196"/>
                  <a:pt x="90227" y="80336"/>
                  <a:pt x="137990" y="102870"/>
                </a:cubicBezTo>
                <a:cubicBezTo>
                  <a:pt x="185753" y="125404"/>
                  <a:pt x="238935" y="138266"/>
                  <a:pt x="286580" y="137160"/>
                </a:cubicBezTo>
                <a:cubicBezTo>
                  <a:pt x="334225" y="136054"/>
                  <a:pt x="381949" y="119096"/>
                  <a:pt x="423859" y="96236"/>
                </a:cubicBezTo>
                <a:cubicBezTo>
                  <a:pt x="465769" y="73376"/>
                  <a:pt x="519010" y="16039"/>
                  <a:pt x="538040" y="0"/>
                </a:cubicBezTo>
                <a:lnTo>
                  <a:pt x="53804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Freeform 11"/>
          <p:cNvSpPr/>
          <p:nvPr/>
        </p:nvSpPr>
        <p:spPr>
          <a:xfrm>
            <a:off x="3242739" y="2449479"/>
            <a:ext cx="582120" cy="128892"/>
          </a:xfrm>
          <a:custGeom>
            <a:avLst/>
            <a:gdLst>
              <a:gd name="connsiteX0" fmla="*/ 559633 w 559633"/>
              <a:gd name="connsiteY0" fmla="*/ 109532 h 109532"/>
              <a:gd name="connsiteX1" fmla="*/ 442210 w 559633"/>
              <a:gd name="connsiteY1" fmla="*/ 29584 h 109532"/>
              <a:gd name="connsiteX2" fmla="*/ 234846 w 559633"/>
              <a:gd name="connsiteY2" fmla="*/ 2102 h 109532"/>
              <a:gd name="connsiteX3" fmla="*/ 0 w 559633"/>
              <a:gd name="connsiteY3" fmla="*/ 79551 h 109532"/>
              <a:gd name="connsiteX4" fmla="*/ 0 w 559633"/>
              <a:gd name="connsiteY4" fmla="*/ 79551 h 109532"/>
              <a:gd name="connsiteX0" fmla="*/ 559633 w 559633"/>
              <a:gd name="connsiteY0" fmla="*/ 107433 h 107433"/>
              <a:gd name="connsiteX1" fmla="*/ 442210 w 559633"/>
              <a:gd name="connsiteY1" fmla="*/ 27485 h 107433"/>
              <a:gd name="connsiteX2" fmla="*/ 234846 w 559633"/>
              <a:gd name="connsiteY2" fmla="*/ 3 h 107433"/>
              <a:gd name="connsiteX3" fmla="*/ 109571 w 559633"/>
              <a:gd name="connsiteY3" fmla="*/ 26237 h 107433"/>
              <a:gd name="connsiteX4" fmla="*/ 0 w 559633"/>
              <a:gd name="connsiteY4" fmla="*/ 77452 h 107433"/>
              <a:gd name="connsiteX5" fmla="*/ 0 w 559633"/>
              <a:gd name="connsiteY5" fmla="*/ 77452 h 107433"/>
              <a:gd name="connsiteX0" fmla="*/ 559633 w 559633"/>
              <a:gd name="connsiteY0" fmla="*/ 107432 h 107432"/>
              <a:gd name="connsiteX1" fmla="*/ 442210 w 559633"/>
              <a:gd name="connsiteY1" fmla="*/ 27484 h 107432"/>
              <a:gd name="connsiteX2" fmla="*/ 234846 w 559633"/>
              <a:gd name="connsiteY2" fmla="*/ 2 h 107432"/>
              <a:gd name="connsiteX3" fmla="*/ 109571 w 559633"/>
              <a:gd name="connsiteY3" fmla="*/ 26236 h 107432"/>
              <a:gd name="connsiteX4" fmla="*/ 39617 w 559633"/>
              <a:gd name="connsiteY4" fmla="*/ 61213 h 107432"/>
              <a:gd name="connsiteX5" fmla="*/ 0 w 559633"/>
              <a:gd name="connsiteY5" fmla="*/ 77451 h 107432"/>
              <a:gd name="connsiteX6" fmla="*/ 0 w 559633"/>
              <a:gd name="connsiteY6" fmla="*/ 77451 h 107432"/>
              <a:gd name="connsiteX0" fmla="*/ 559633 w 559633"/>
              <a:gd name="connsiteY0" fmla="*/ 107432 h 107432"/>
              <a:gd name="connsiteX1" fmla="*/ 442210 w 559633"/>
              <a:gd name="connsiteY1" fmla="*/ 27484 h 107432"/>
              <a:gd name="connsiteX2" fmla="*/ 234846 w 559633"/>
              <a:gd name="connsiteY2" fmla="*/ 2 h 107432"/>
              <a:gd name="connsiteX3" fmla="*/ 109571 w 559633"/>
              <a:gd name="connsiteY3" fmla="*/ 26236 h 107432"/>
              <a:gd name="connsiteX4" fmla="*/ 37119 w 559633"/>
              <a:gd name="connsiteY4" fmla="*/ 51220 h 107432"/>
              <a:gd name="connsiteX5" fmla="*/ 0 w 559633"/>
              <a:gd name="connsiteY5" fmla="*/ 77451 h 107432"/>
              <a:gd name="connsiteX6" fmla="*/ 0 w 559633"/>
              <a:gd name="connsiteY6" fmla="*/ 77451 h 107432"/>
              <a:gd name="connsiteX0" fmla="*/ 559633 w 559633"/>
              <a:gd name="connsiteY0" fmla="*/ 107432 h 107432"/>
              <a:gd name="connsiteX1" fmla="*/ 442210 w 559633"/>
              <a:gd name="connsiteY1" fmla="*/ 27484 h 107432"/>
              <a:gd name="connsiteX2" fmla="*/ 234846 w 559633"/>
              <a:gd name="connsiteY2" fmla="*/ 2 h 107432"/>
              <a:gd name="connsiteX3" fmla="*/ 109571 w 559633"/>
              <a:gd name="connsiteY3" fmla="*/ 26236 h 107432"/>
              <a:gd name="connsiteX4" fmla="*/ 37119 w 559633"/>
              <a:gd name="connsiteY4" fmla="*/ 58715 h 107432"/>
              <a:gd name="connsiteX5" fmla="*/ 0 w 559633"/>
              <a:gd name="connsiteY5" fmla="*/ 77451 h 107432"/>
              <a:gd name="connsiteX6" fmla="*/ 0 w 559633"/>
              <a:gd name="connsiteY6" fmla="*/ 77451 h 107432"/>
              <a:gd name="connsiteX0" fmla="*/ 559633 w 559633"/>
              <a:gd name="connsiteY0" fmla="*/ 110130 h 110130"/>
              <a:gd name="connsiteX1" fmla="*/ 442210 w 559633"/>
              <a:gd name="connsiteY1" fmla="*/ 30182 h 110130"/>
              <a:gd name="connsiteX2" fmla="*/ 334424 w 559633"/>
              <a:gd name="connsiteY2" fmla="*/ 3949 h 110130"/>
              <a:gd name="connsiteX3" fmla="*/ 234846 w 559633"/>
              <a:gd name="connsiteY3" fmla="*/ 2700 h 110130"/>
              <a:gd name="connsiteX4" fmla="*/ 109571 w 559633"/>
              <a:gd name="connsiteY4" fmla="*/ 28934 h 110130"/>
              <a:gd name="connsiteX5" fmla="*/ 37119 w 559633"/>
              <a:gd name="connsiteY5" fmla="*/ 61413 h 110130"/>
              <a:gd name="connsiteX6" fmla="*/ 0 w 559633"/>
              <a:gd name="connsiteY6" fmla="*/ 80149 h 110130"/>
              <a:gd name="connsiteX7" fmla="*/ 0 w 559633"/>
              <a:gd name="connsiteY7" fmla="*/ 80149 h 110130"/>
              <a:gd name="connsiteX0" fmla="*/ 559633 w 559633"/>
              <a:gd name="connsiteY0" fmla="*/ 110130 h 110130"/>
              <a:gd name="connsiteX1" fmla="*/ 521801 w 559633"/>
              <a:gd name="connsiteY1" fmla="*/ 71405 h 110130"/>
              <a:gd name="connsiteX2" fmla="*/ 442210 w 559633"/>
              <a:gd name="connsiteY2" fmla="*/ 30182 h 110130"/>
              <a:gd name="connsiteX3" fmla="*/ 334424 w 559633"/>
              <a:gd name="connsiteY3" fmla="*/ 3949 h 110130"/>
              <a:gd name="connsiteX4" fmla="*/ 234846 w 559633"/>
              <a:gd name="connsiteY4" fmla="*/ 2700 h 110130"/>
              <a:gd name="connsiteX5" fmla="*/ 109571 w 559633"/>
              <a:gd name="connsiteY5" fmla="*/ 28934 h 110130"/>
              <a:gd name="connsiteX6" fmla="*/ 37119 w 559633"/>
              <a:gd name="connsiteY6" fmla="*/ 61413 h 110130"/>
              <a:gd name="connsiteX7" fmla="*/ 0 w 559633"/>
              <a:gd name="connsiteY7" fmla="*/ 80149 h 110130"/>
              <a:gd name="connsiteX8" fmla="*/ 0 w 559633"/>
              <a:gd name="connsiteY8" fmla="*/ 80149 h 110130"/>
              <a:gd name="connsiteX0" fmla="*/ 559633 w 559633"/>
              <a:gd name="connsiteY0" fmla="*/ 110130 h 110130"/>
              <a:gd name="connsiteX1" fmla="*/ 521801 w 559633"/>
              <a:gd name="connsiteY1" fmla="*/ 76402 h 110130"/>
              <a:gd name="connsiteX2" fmla="*/ 442210 w 559633"/>
              <a:gd name="connsiteY2" fmla="*/ 30182 h 110130"/>
              <a:gd name="connsiteX3" fmla="*/ 334424 w 559633"/>
              <a:gd name="connsiteY3" fmla="*/ 3949 h 110130"/>
              <a:gd name="connsiteX4" fmla="*/ 234846 w 559633"/>
              <a:gd name="connsiteY4" fmla="*/ 2700 h 110130"/>
              <a:gd name="connsiteX5" fmla="*/ 109571 w 559633"/>
              <a:gd name="connsiteY5" fmla="*/ 28934 h 110130"/>
              <a:gd name="connsiteX6" fmla="*/ 37119 w 559633"/>
              <a:gd name="connsiteY6" fmla="*/ 61413 h 110130"/>
              <a:gd name="connsiteX7" fmla="*/ 0 w 559633"/>
              <a:gd name="connsiteY7" fmla="*/ 80149 h 110130"/>
              <a:gd name="connsiteX8" fmla="*/ 0 w 559633"/>
              <a:gd name="connsiteY8" fmla="*/ 80149 h 110130"/>
              <a:gd name="connsiteX0" fmla="*/ 572125 w 572125"/>
              <a:gd name="connsiteY0" fmla="*/ 112628 h 112628"/>
              <a:gd name="connsiteX1" fmla="*/ 521801 w 572125"/>
              <a:gd name="connsiteY1" fmla="*/ 76402 h 112628"/>
              <a:gd name="connsiteX2" fmla="*/ 442210 w 572125"/>
              <a:gd name="connsiteY2" fmla="*/ 30182 h 112628"/>
              <a:gd name="connsiteX3" fmla="*/ 334424 w 572125"/>
              <a:gd name="connsiteY3" fmla="*/ 3949 h 112628"/>
              <a:gd name="connsiteX4" fmla="*/ 234846 w 572125"/>
              <a:gd name="connsiteY4" fmla="*/ 2700 h 112628"/>
              <a:gd name="connsiteX5" fmla="*/ 109571 w 572125"/>
              <a:gd name="connsiteY5" fmla="*/ 28934 h 112628"/>
              <a:gd name="connsiteX6" fmla="*/ 37119 w 572125"/>
              <a:gd name="connsiteY6" fmla="*/ 61413 h 112628"/>
              <a:gd name="connsiteX7" fmla="*/ 0 w 572125"/>
              <a:gd name="connsiteY7" fmla="*/ 80149 h 112628"/>
              <a:gd name="connsiteX8" fmla="*/ 0 w 572125"/>
              <a:gd name="connsiteY8" fmla="*/ 80149 h 112628"/>
              <a:gd name="connsiteX0" fmla="*/ 572125 w 572125"/>
              <a:gd name="connsiteY0" fmla="*/ 112628 h 112628"/>
              <a:gd name="connsiteX1" fmla="*/ 521801 w 572125"/>
              <a:gd name="connsiteY1" fmla="*/ 76402 h 112628"/>
              <a:gd name="connsiteX2" fmla="*/ 442210 w 572125"/>
              <a:gd name="connsiteY2" fmla="*/ 30182 h 112628"/>
              <a:gd name="connsiteX3" fmla="*/ 334424 w 572125"/>
              <a:gd name="connsiteY3" fmla="*/ 3949 h 112628"/>
              <a:gd name="connsiteX4" fmla="*/ 234846 w 572125"/>
              <a:gd name="connsiteY4" fmla="*/ 2700 h 112628"/>
              <a:gd name="connsiteX5" fmla="*/ 109571 w 572125"/>
              <a:gd name="connsiteY5" fmla="*/ 28934 h 112628"/>
              <a:gd name="connsiteX6" fmla="*/ 37119 w 572125"/>
              <a:gd name="connsiteY6" fmla="*/ 61413 h 112628"/>
              <a:gd name="connsiteX7" fmla="*/ 0 w 572125"/>
              <a:gd name="connsiteY7" fmla="*/ 80149 h 112628"/>
              <a:gd name="connsiteX8" fmla="*/ 0 w 572125"/>
              <a:gd name="connsiteY8" fmla="*/ 80149 h 112628"/>
              <a:gd name="connsiteX0" fmla="*/ 572125 w 572125"/>
              <a:gd name="connsiteY0" fmla="*/ 112628 h 112628"/>
              <a:gd name="connsiteX1" fmla="*/ 541788 w 572125"/>
              <a:gd name="connsiteY1" fmla="*/ 98887 h 112628"/>
              <a:gd name="connsiteX2" fmla="*/ 521801 w 572125"/>
              <a:gd name="connsiteY2" fmla="*/ 76402 h 112628"/>
              <a:gd name="connsiteX3" fmla="*/ 442210 w 572125"/>
              <a:gd name="connsiteY3" fmla="*/ 30182 h 112628"/>
              <a:gd name="connsiteX4" fmla="*/ 334424 w 572125"/>
              <a:gd name="connsiteY4" fmla="*/ 3949 h 112628"/>
              <a:gd name="connsiteX5" fmla="*/ 234846 w 572125"/>
              <a:gd name="connsiteY5" fmla="*/ 2700 h 112628"/>
              <a:gd name="connsiteX6" fmla="*/ 109571 w 572125"/>
              <a:gd name="connsiteY6" fmla="*/ 28934 h 112628"/>
              <a:gd name="connsiteX7" fmla="*/ 37119 w 572125"/>
              <a:gd name="connsiteY7" fmla="*/ 61413 h 112628"/>
              <a:gd name="connsiteX8" fmla="*/ 0 w 572125"/>
              <a:gd name="connsiteY8" fmla="*/ 80149 h 112628"/>
              <a:gd name="connsiteX9" fmla="*/ 0 w 572125"/>
              <a:gd name="connsiteY9" fmla="*/ 80149 h 112628"/>
              <a:gd name="connsiteX0" fmla="*/ 572125 w 572125"/>
              <a:gd name="connsiteY0" fmla="*/ 112628 h 112628"/>
              <a:gd name="connsiteX1" fmla="*/ 541788 w 572125"/>
              <a:gd name="connsiteY1" fmla="*/ 91392 h 112628"/>
              <a:gd name="connsiteX2" fmla="*/ 521801 w 572125"/>
              <a:gd name="connsiteY2" fmla="*/ 76402 h 112628"/>
              <a:gd name="connsiteX3" fmla="*/ 442210 w 572125"/>
              <a:gd name="connsiteY3" fmla="*/ 30182 h 112628"/>
              <a:gd name="connsiteX4" fmla="*/ 334424 w 572125"/>
              <a:gd name="connsiteY4" fmla="*/ 3949 h 112628"/>
              <a:gd name="connsiteX5" fmla="*/ 234846 w 572125"/>
              <a:gd name="connsiteY5" fmla="*/ 2700 h 112628"/>
              <a:gd name="connsiteX6" fmla="*/ 109571 w 572125"/>
              <a:gd name="connsiteY6" fmla="*/ 28934 h 112628"/>
              <a:gd name="connsiteX7" fmla="*/ 37119 w 572125"/>
              <a:gd name="connsiteY7" fmla="*/ 61413 h 112628"/>
              <a:gd name="connsiteX8" fmla="*/ 0 w 572125"/>
              <a:gd name="connsiteY8" fmla="*/ 80149 h 112628"/>
              <a:gd name="connsiteX9" fmla="*/ 0 w 572125"/>
              <a:gd name="connsiteY9" fmla="*/ 80149 h 112628"/>
              <a:gd name="connsiteX0" fmla="*/ 572125 w 572125"/>
              <a:gd name="connsiteY0" fmla="*/ 112628 h 113578"/>
              <a:gd name="connsiteX1" fmla="*/ 549283 w 572125"/>
              <a:gd name="connsiteY1" fmla="*/ 111379 h 113578"/>
              <a:gd name="connsiteX2" fmla="*/ 521801 w 572125"/>
              <a:gd name="connsiteY2" fmla="*/ 76402 h 113578"/>
              <a:gd name="connsiteX3" fmla="*/ 442210 w 572125"/>
              <a:gd name="connsiteY3" fmla="*/ 30182 h 113578"/>
              <a:gd name="connsiteX4" fmla="*/ 334424 w 572125"/>
              <a:gd name="connsiteY4" fmla="*/ 3949 h 113578"/>
              <a:gd name="connsiteX5" fmla="*/ 234846 w 572125"/>
              <a:gd name="connsiteY5" fmla="*/ 2700 h 113578"/>
              <a:gd name="connsiteX6" fmla="*/ 109571 w 572125"/>
              <a:gd name="connsiteY6" fmla="*/ 28934 h 113578"/>
              <a:gd name="connsiteX7" fmla="*/ 37119 w 572125"/>
              <a:gd name="connsiteY7" fmla="*/ 61413 h 113578"/>
              <a:gd name="connsiteX8" fmla="*/ 0 w 572125"/>
              <a:gd name="connsiteY8" fmla="*/ 80149 h 113578"/>
              <a:gd name="connsiteX9" fmla="*/ 0 w 572125"/>
              <a:gd name="connsiteY9" fmla="*/ 80149 h 113578"/>
              <a:gd name="connsiteX0" fmla="*/ 572125 w 572125"/>
              <a:gd name="connsiteY0" fmla="*/ 112628 h 112628"/>
              <a:gd name="connsiteX1" fmla="*/ 556778 w 572125"/>
              <a:gd name="connsiteY1" fmla="*/ 103884 h 112628"/>
              <a:gd name="connsiteX2" fmla="*/ 521801 w 572125"/>
              <a:gd name="connsiteY2" fmla="*/ 76402 h 112628"/>
              <a:gd name="connsiteX3" fmla="*/ 442210 w 572125"/>
              <a:gd name="connsiteY3" fmla="*/ 30182 h 112628"/>
              <a:gd name="connsiteX4" fmla="*/ 334424 w 572125"/>
              <a:gd name="connsiteY4" fmla="*/ 3949 h 112628"/>
              <a:gd name="connsiteX5" fmla="*/ 234846 w 572125"/>
              <a:gd name="connsiteY5" fmla="*/ 2700 h 112628"/>
              <a:gd name="connsiteX6" fmla="*/ 109571 w 572125"/>
              <a:gd name="connsiteY6" fmla="*/ 28934 h 112628"/>
              <a:gd name="connsiteX7" fmla="*/ 37119 w 572125"/>
              <a:gd name="connsiteY7" fmla="*/ 61413 h 112628"/>
              <a:gd name="connsiteX8" fmla="*/ 0 w 572125"/>
              <a:gd name="connsiteY8" fmla="*/ 80149 h 112628"/>
              <a:gd name="connsiteX9" fmla="*/ 0 w 572125"/>
              <a:gd name="connsiteY9" fmla="*/ 80149 h 112628"/>
              <a:gd name="connsiteX0" fmla="*/ 574624 w 574624"/>
              <a:gd name="connsiteY0" fmla="*/ 125120 h 125120"/>
              <a:gd name="connsiteX1" fmla="*/ 556778 w 574624"/>
              <a:gd name="connsiteY1" fmla="*/ 103884 h 125120"/>
              <a:gd name="connsiteX2" fmla="*/ 521801 w 574624"/>
              <a:gd name="connsiteY2" fmla="*/ 76402 h 125120"/>
              <a:gd name="connsiteX3" fmla="*/ 442210 w 574624"/>
              <a:gd name="connsiteY3" fmla="*/ 30182 h 125120"/>
              <a:gd name="connsiteX4" fmla="*/ 334424 w 574624"/>
              <a:gd name="connsiteY4" fmla="*/ 3949 h 125120"/>
              <a:gd name="connsiteX5" fmla="*/ 234846 w 574624"/>
              <a:gd name="connsiteY5" fmla="*/ 2700 h 125120"/>
              <a:gd name="connsiteX6" fmla="*/ 109571 w 574624"/>
              <a:gd name="connsiteY6" fmla="*/ 28934 h 125120"/>
              <a:gd name="connsiteX7" fmla="*/ 37119 w 574624"/>
              <a:gd name="connsiteY7" fmla="*/ 61413 h 125120"/>
              <a:gd name="connsiteX8" fmla="*/ 0 w 574624"/>
              <a:gd name="connsiteY8" fmla="*/ 80149 h 125120"/>
              <a:gd name="connsiteX9" fmla="*/ 0 w 574624"/>
              <a:gd name="connsiteY9" fmla="*/ 80149 h 125120"/>
              <a:gd name="connsiteX0" fmla="*/ 582120 w 582120"/>
              <a:gd name="connsiteY0" fmla="*/ 125120 h 125120"/>
              <a:gd name="connsiteX1" fmla="*/ 556778 w 582120"/>
              <a:gd name="connsiteY1" fmla="*/ 103884 h 125120"/>
              <a:gd name="connsiteX2" fmla="*/ 521801 w 582120"/>
              <a:gd name="connsiteY2" fmla="*/ 76402 h 125120"/>
              <a:gd name="connsiteX3" fmla="*/ 442210 w 582120"/>
              <a:gd name="connsiteY3" fmla="*/ 30182 h 125120"/>
              <a:gd name="connsiteX4" fmla="*/ 334424 w 582120"/>
              <a:gd name="connsiteY4" fmla="*/ 3949 h 125120"/>
              <a:gd name="connsiteX5" fmla="*/ 234846 w 582120"/>
              <a:gd name="connsiteY5" fmla="*/ 2700 h 125120"/>
              <a:gd name="connsiteX6" fmla="*/ 109571 w 582120"/>
              <a:gd name="connsiteY6" fmla="*/ 28934 h 125120"/>
              <a:gd name="connsiteX7" fmla="*/ 37119 w 582120"/>
              <a:gd name="connsiteY7" fmla="*/ 61413 h 125120"/>
              <a:gd name="connsiteX8" fmla="*/ 0 w 582120"/>
              <a:gd name="connsiteY8" fmla="*/ 80149 h 125120"/>
              <a:gd name="connsiteX9" fmla="*/ 0 w 582120"/>
              <a:gd name="connsiteY9" fmla="*/ 80149 h 125120"/>
              <a:gd name="connsiteX0" fmla="*/ 582120 w 582120"/>
              <a:gd name="connsiteY0" fmla="*/ 125120 h 125120"/>
              <a:gd name="connsiteX1" fmla="*/ 556778 w 582120"/>
              <a:gd name="connsiteY1" fmla="*/ 103884 h 125120"/>
              <a:gd name="connsiteX2" fmla="*/ 521801 w 582120"/>
              <a:gd name="connsiteY2" fmla="*/ 76402 h 125120"/>
              <a:gd name="connsiteX3" fmla="*/ 476829 w 582120"/>
              <a:gd name="connsiteY3" fmla="*/ 41425 h 125120"/>
              <a:gd name="connsiteX4" fmla="*/ 442210 w 582120"/>
              <a:gd name="connsiteY4" fmla="*/ 30182 h 125120"/>
              <a:gd name="connsiteX5" fmla="*/ 334424 w 582120"/>
              <a:gd name="connsiteY5" fmla="*/ 3949 h 125120"/>
              <a:gd name="connsiteX6" fmla="*/ 234846 w 582120"/>
              <a:gd name="connsiteY6" fmla="*/ 2700 h 125120"/>
              <a:gd name="connsiteX7" fmla="*/ 109571 w 582120"/>
              <a:gd name="connsiteY7" fmla="*/ 28934 h 125120"/>
              <a:gd name="connsiteX8" fmla="*/ 37119 w 582120"/>
              <a:gd name="connsiteY8" fmla="*/ 61413 h 125120"/>
              <a:gd name="connsiteX9" fmla="*/ 0 w 582120"/>
              <a:gd name="connsiteY9" fmla="*/ 80149 h 125120"/>
              <a:gd name="connsiteX10" fmla="*/ 0 w 582120"/>
              <a:gd name="connsiteY10" fmla="*/ 80149 h 125120"/>
              <a:gd name="connsiteX0" fmla="*/ 582120 w 582120"/>
              <a:gd name="connsiteY0" fmla="*/ 125120 h 125120"/>
              <a:gd name="connsiteX1" fmla="*/ 556778 w 582120"/>
              <a:gd name="connsiteY1" fmla="*/ 103884 h 125120"/>
              <a:gd name="connsiteX2" fmla="*/ 521801 w 582120"/>
              <a:gd name="connsiteY2" fmla="*/ 76402 h 125120"/>
              <a:gd name="connsiteX3" fmla="*/ 476829 w 582120"/>
              <a:gd name="connsiteY3" fmla="*/ 46422 h 125120"/>
              <a:gd name="connsiteX4" fmla="*/ 442210 w 582120"/>
              <a:gd name="connsiteY4" fmla="*/ 30182 h 125120"/>
              <a:gd name="connsiteX5" fmla="*/ 334424 w 582120"/>
              <a:gd name="connsiteY5" fmla="*/ 3949 h 125120"/>
              <a:gd name="connsiteX6" fmla="*/ 234846 w 582120"/>
              <a:gd name="connsiteY6" fmla="*/ 2700 h 125120"/>
              <a:gd name="connsiteX7" fmla="*/ 109571 w 582120"/>
              <a:gd name="connsiteY7" fmla="*/ 28934 h 125120"/>
              <a:gd name="connsiteX8" fmla="*/ 37119 w 582120"/>
              <a:gd name="connsiteY8" fmla="*/ 61413 h 125120"/>
              <a:gd name="connsiteX9" fmla="*/ 0 w 582120"/>
              <a:gd name="connsiteY9" fmla="*/ 80149 h 125120"/>
              <a:gd name="connsiteX10" fmla="*/ 0 w 582120"/>
              <a:gd name="connsiteY10" fmla="*/ 80149 h 125120"/>
              <a:gd name="connsiteX0" fmla="*/ 582120 w 582120"/>
              <a:gd name="connsiteY0" fmla="*/ 124569 h 124569"/>
              <a:gd name="connsiteX1" fmla="*/ 556778 w 582120"/>
              <a:gd name="connsiteY1" fmla="*/ 103333 h 124569"/>
              <a:gd name="connsiteX2" fmla="*/ 521801 w 582120"/>
              <a:gd name="connsiteY2" fmla="*/ 75851 h 124569"/>
              <a:gd name="connsiteX3" fmla="*/ 476829 w 582120"/>
              <a:gd name="connsiteY3" fmla="*/ 45871 h 124569"/>
              <a:gd name="connsiteX4" fmla="*/ 442210 w 582120"/>
              <a:gd name="connsiteY4" fmla="*/ 29631 h 124569"/>
              <a:gd name="connsiteX5" fmla="*/ 404377 w 582120"/>
              <a:gd name="connsiteY5" fmla="*/ 18389 h 124569"/>
              <a:gd name="connsiteX6" fmla="*/ 334424 w 582120"/>
              <a:gd name="connsiteY6" fmla="*/ 3398 h 124569"/>
              <a:gd name="connsiteX7" fmla="*/ 234846 w 582120"/>
              <a:gd name="connsiteY7" fmla="*/ 2149 h 124569"/>
              <a:gd name="connsiteX8" fmla="*/ 109571 w 582120"/>
              <a:gd name="connsiteY8" fmla="*/ 28383 h 124569"/>
              <a:gd name="connsiteX9" fmla="*/ 37119 w 582120"/>
              <a:gd name="connsiteY9" fmla="*/ 60862 h 124569"/>
              <a:gd name="connsiteX10" fmla="*/ 0 w 582120"/>
              <a:gd name="connsiteY10" fmla="*/ 79598 h 124569"/>
              <a:gd name="connsiteX11" fmla="*/ 0 w 582120"/>
              <a:gd name="connsiteY11" fmla="*/ 79598 h 124569"/>
              <a:gd name="connsiteX0" fmla="*/ 582120 w 582120"/>
              <a:gd name="connsiteY0" fmla="*/ 124569 h 124569"/>
              <a:gd name="connsiteX1" fmla="*/ 556778 w 582120"/>
              <a:gd name="connsiteY1" fmla="*/ 103333 h 124569"/>
              <a:gd name="connsiteX2" fmla="*/ 521801 w 582120"/>
              <a:gd name="connsiteY2" fmla="*/ 75851 h 124569"/>
              <a:gd name="connsiteX3" fmla="*/ 476829 w 582120"/>
              <a:gd name="connsiteY3" fmla="*/ 45871 h 124569"/>
              <a:gd name="connsiteX4" fmla="*/ 442210 w 582120"/>
              <a:gd name="connsiteY4" fmla="*/ 29631 h 124569"/>
              <a:gd name="connsiteX5" fmla="*/ 404377 w 582120"/>
              <a:gd name="connsiteY5" fmla="*/ 15891 h 124569"/>
              <a:gd name="connsiteX6" fmla="*/ 334424 w 582120"/>
              <a:gd name="connsiteY6" fmla="*/ 3398 h 124569"/>
              <a:gd name="connsiteX7" fmla="*/ 234846 w 582120"/>
              <a:gd name="connsiteY7" fmla="*/ 2149 h 124569"/>
              <a:gd name="connsiteX8" fmla="*/ 109571 w 582120"/>
              <a:gd name="connsiteY8" fmla="*/ 28383 h 124569"/>
              <a:gd name="connsiteX9" fmla="*/ 37119 w 582120"/>
              <a:gd name="connsiteY9" fmla="*/ 60862 h 124569"/>
              <a:gd name="connsiteX10" fmla="*/ 0 w 582120"/>
              <a:gd name="connsiteY10" fmla="*/ 79598 h 124569"/>
              <a:gd name="connsiteX11" fmla="*/ 0 w 582120"/>
              <a:gd name="connsiteY11" fmla="*/ 79598 h 124569"/>
              <a:gd name="connsiteX0" fmla="*/ 582120 w 582120"/>
              <a:gd name="connsiteY0" fmla="*/ 124569 h 124569"/>
              <a:gd name="connsiteX1" fmla="*/ 556778 w 582120"/>
              <a:gd name="connsiteY1" fmla="*/ 103333 h 124569"/>
              <a:gd name="connsiteX2" fmla="*/ 521801 w 582120"/>
              <a:gd name="connsiteY2" fmla="*/ 75851 h 124569"/>
              <a:gd name="connsiteX3" fmla="*/ 476829 w 582120"/>
              <a:gd name="connsiteY3" fmla="*/ 45871 h 124569"/>
              <a:gd name="connsiteX4" fmla="*/ 442210 w 582120"/>
              <a:gd name="connsiteY4" fmla="*/ 29631 h 124569"/>
              <a:gd name="connsiteX5" fmla="*/ 404377 w 582120"/>
              <a:gd name="connsiteY5" fmla="*/ 13393 h 124569"/>
              <a:gd name="connsiteX6" fmla="*/ 334424 w 582120"/>
              <a:gd name="connsiteY6" fmla="*/ 3398 h 124569"/>
              <a:gd name="connsiteX7" fmla="*/ 234846 w 582120"/>
              <a:gd name="connsiteY7" fmla="*/ 2149 h 124569"/>
              <a:gd name="connsiteX8" fmla="*/ 109571 w 582120"/>
              <a:gd name="connsiteY8" fmla="*/ 28383 h 124569"/>
              <a:gd name="connsiteX9" fmla="*/ 37119 w 582120"/>
              <a:gd name="connsiteY9" fmla="*/ 60862 h 124569"/>
              <a:gd name="connsiteX10" fmla="*/ 0 w 582120"/>
              <a:gd name="connsiteY10" fmla="*/ 79598 h 124569"/>
              <a:gd name="connsiteX11" fmla="*/ 0 w 582120"/>
              <a:gd name="connsiteY11" fmla="*/ 79598 h 124569"/>
              <a:gd name="connsiteX0" fmla="*/ 582120 w 582120"/>
              <a:gd name="connsiteY0" fmla="*/ 127509 h 127509"/>
              <a:gd name="connsiteX1" fmla="*/ 556778 w 582120"/>
              <a:gd name="connsiteY1" fmla="*/ 106273 h 127509"/>
              <a:gd name="connsiteX2" fmla="*/ 521801 w 582120"/>
              <a:gd name="connsiteY2" fmla="*/ 78791 h 127509"/>
              <a:gd name="connsiteX3" fmla="*/ 476829 w 582120"/>
              <a:gd name="connsiteY3" fmla="*/ 48811 h 127509"/>
              <a:gd name="connsiteX4" fmla="*/ 442210 w 582120"/>
              <a:gd name="connsiteY4" fmla="*/ 32571 h 127509"/>
              <a:gd name="connsiteX5" fmla="*/ 404377 w 582120"/>
              <a:gd name="connsiteY5" fmla="*/ 16333 h 127509"/>
              <a:gd name="connsiteX6" fmla="*/ 334424 w 582120"/>
              <a:gd name="connsiteY6" fmla="*/ 1341 h 127509"/>
              <a:gd name="connsiteX7" fmla="*/ 234846 w 582120"/>
              <a:gd name="connsiteY7" fmla="*/ 5089 h 127509"/>
              <a:gd name="connsiteX8" fmla="*/ 109571 w 582120"/>
              <a:gd name="connsiteY8" fmla="*/ 31323 h 127509"/>
              <a:gd name="connsiteX9" fmla="*/ 37119 w 582120"/>
              <a:gd name="connsiteY9" fmla="*/ 63802 h 127509"/>
              <a:gd name="connsiteX10" fmla="*/ 0 w 582120"/>
              <a:gd name="connsiteY10" fmla="*/ 82538 h 127509"/>
              <a:gd name="connsiteX11" fmla="*/ 0 w 582120"/>
              <a:gd name="connsiteY11" fmla="*/ 82538 h 127509"/>
              <a:gd name="connsiteX0" fmla="*/ 582120 w 582120"/>
              <a:gd name="connsiteY0" fmla="*/ 126899 h 126899"/>
              <a:gd name="connsiteX1" fmla="*/ 556778 w 582120"/>
              <a:gd name="connsiteY1" fmla="*/ 105663 h 126899"/>
              <a:gd name="connsiteX2" fmla="*/ 521801 w 582120"/>
              <a:gd name="connsiteY2" fmla="*/ 78181 h 126899"/>
              <a:gd name="connsiteX3" fmla="*/ 476829 w 582120"/>
              <a:gd name="connsiteY3" fmla="*/ 48201 h 126899"/>
              <a:gd name="connsiteX4" fmla="*/ 442210 w 582120"/>
              <a:gd name="connsiteY4" fmla="*/ 31961 h 126899"/>
              <a:gd name="connsiteX5" fmla="*/ 404377 w 582120"/>
              <a:gd name="connsiteY5" fmla="*/ 15723 h 126899"/>
              <a:gd name="connsiteX6" fmla="*/ 334424 w 582120"/>
              <a:gd name="connsiteY6" fmla="*/ 731 h 126899"/>
              <a:gd name="connsiteX7" fmla="*/ 234846 w 582120"/>
              <a:gd name="connsiteY7" fmla="*/ 4479 h 126899"/>
              <a:gd name="connsiteX8" fmla="*/ 207006 w 582120"/>
              <a:gd name="connsiteY8" fmla="*/ 5728 h 126899"/>
              <a:gd name="connsiteX9" fmla="*/ 109571 w 582120"/>
              <a:gd name="connsiteY9" fmla="*/ 30713 h 126899"/>
              <a:gd name="connsiteX10" fmla="*/ 37119 w 582120"/>
              <a:gd name="connsiteY10" fmla="*/ 63192 h 126899"/>
              <a:gd name="connsiteX11" fmla="*/ 0 w 582120"/>
              <a:gd name="connsiteY11" fmla="*/ 81928 h 126899"/>
              <a:gd name="connsiteX12" fmla="*/ 0 w 582120"/>
              <a:gd name="connsiteY12" fmla="*/ 81928 h 126899"/>
              <a:gd name="connsiteX0" fmla="*/ 582120 w 582120"/>
              <a:gd name="connsiteY0" fmla="*/ 129752 h 129752"/>
              <a:gd name="connsiteX1" fmla="*/ 556778 w 582120"/>
              <a:gd name="connsiteY1" fmla="*/ 108516 h 129752"/>
              <a:gd name="connsiteX2" fmla="*/ 521801 w 582120"/>
              <a:gd name="connsiteY2" fmla="*/ 81034 h 129752"/>
              <a:gd name="connsiteX3" fmla="*/ 476829 w 582120"/>
              <a:gd name="connsiteY3" fmla="*/ 51054 h 129752"/>
              <a:gd name="connsiteX4" fmla="*/ 442210 w 582120"/>
              <a:gd name="connsiteY4" fmla="*/ 34814 h 129752"/>
              <a:gd name="connsiteX5" fmla="*/ 404377 w 582120"/>
              <a:gd name="connsiteY5" fmla="*/ 18576 h 129752"/>
              <a:gd name="connsiteX6" fmla="*/ 334424 w 582120"/>
              <a:gd name="connsiteY6" fmla="*/ 3584 h 129752"/>
              <a:gd name="connsiteX7" fmla="*/ 234846 w 582120"/>
              <a:gd name="connsiteY7" fmla="*/ 7332 h 129752"/>
              <a:gd name="connsiteX8" fmla="*/ 207006 w 582120"/>
              <a:gd name="connsiteY8" fmla="*/ 1086 h 129752"/>
              <a:gd name="connsiteX9" fmla="*/ 109571 w 582120"/>
              <a:gd name="connsiteY9" fmla="*/ 33566 h 129752"/>
              <a:gd name="connsiteX10" fmla="*/ 37119 w 582120"/>
              <a:gd name="connsiteY10" fmla="*/ 66045 h 129752"/>
              <a:gd name="connsiteX11" fmla="*/ 0 w 582120"/>
              <a:gd name="connsiteY11" fmla="*/ 84781 h 129752"/>
              <a:gd name="connsiteX12" fmla="*/ 0 w 582120"/>
              <a:gd name="connsiteY12" fmla="*/ 84781 h 129752"/>
              <a:gd name="connsiteX0" fmla="*/ 582120 w 582120"/>
              <a:gd name="connsiteY0" fmla="*/ 129722 h 129722"/>
              <a:gd name="connsiteX1" fmla="*/ 556778 w 582120"/>
              <a:gd name="connsiteY1" fmla="*/ 108486 h 129722"/>
              <a:gd name="connsiteX2" fmla="*/ 521801 w 582120"/>
              <a:gd name="connsiteY2" fmla="*/ 81004 h 129722"/>
              <a:gd name="connsiteX3" fmla="*/ 476829 w 582120"/>
              <a:gd name="connsiteY3" fmla="*/ 51024 h 129722"/>
              <a:gd name="connsiteX4" fmla="*/ 442210 w 582120"/>
              <a:gd name="connsiteY4" fmla="*/ 34784 h 129722"/>
              <a:gd name="connsiteX5" fmla="*/ 404377 w 582120"/>
              <a:gd name="connsiteY5" fmla="*/ 18546 h 129722"/>
              <a:gd name="connsiteX6" fmla="*/ 334424 w 582120"/>
              <a:gd name="connsiteY6" fmla="*/ 3554 h 129722"/>
              <a:gd name="connsiteX7" fmla="*/ 269465 w 582120"/>
              <a:gd name="connsiteY7" fmla="*/ 1056 h 129722"/>
              <a:gd name="connsiteX8" fmla="*/ 234846 w 582120"/>
              <a:gd name="connsiteY8" fmla="*/ 7302 h 129722"/>
              <a:gd name="connsiteX9" fmla="*/ 207006 w 582120"/>
              <a:gd name="connsiteY9" fmla="*/ 1056 h 129722"/>
              <a:gd name="connsiteX10" fmla="*/ 109571 w 582120"/>
              <a:gd name="connsiteY10" fmla="*/ 33536 h 129722"/>
              <a:gd name="connsiteX11" fmla="*/ 37119 w 582120"/>
              <a:gd name="connsiteY11" fmla="*/ 66015 h 129722"/>
              <a:gd name="connsiteX12" fmla="*/ 0 w 582120"/>
              <a:gd name="connsiteY12" fmla="*/ 84751 h 129722"/>
              <a:gd name="connsiteX13" fmla="*/ 0 w 582120"/>
              <a:gd name="connsiteY13" fmla="*/ 84751 h 129722"/>
              <a:gd name="connsiteX0" fmla="*/ 582120 w 582120"/>
              <a:gd name="connsiteY0" fmla="*/ 128892 h 128892"/>
              <a:gd name="connsiteX1" fmla="*/ 556778 w 582120"/>
              <a:gd name="connsiteY1" fmla="*/ 107656 h 128892"/>
              <a:gd name="connsiteX2" fmla="*/ 521801 w 582120"/>
              <a:gd name="connsiteY2" fmla="*/ 80174 h 128892"/>
              <a:gd name="connsiteX3" fmla="*/ 476829 w 582120"/>
              <a:gd name="connsiteY3" fmla="*/ 50194 h 128892"/>
              <a:gd name="connsiteX4" fmla="*/ 442210 w 582120"/>
              <a:gd name="connsiteY4" fmla="*/ 33954 h 128892"/>
              <a:gd name="connsiteX5" fmla="*/ 404377 w 582120"/>
              <a:gd name="connsiteY5" fmla="*/ 17716 h 128892"/>
              <a:gd name="connsiteX6" fmla="*/ 334424 w 582120"/>
              <a:gd name="connsiteY6" fmla="*/ 2724 h 128892"/>
              <a:gd name="connsiteX7" fmla="*/ 269465 w 582120"/>
              <a:gd name="connsiteY7" fmla="*/ 226 h 128892"/>
              <a:gd name="connsiteX8" fmla="*/ 234846 w 582120"/>
              <a:gd name="connsiteY8" fmla="*/ 6472 h 128892"/>
              <a:gd name="connsiteX9" fmla="*/ 207006 w 582120"/>
              <a:gd name="connsiteY9" fmla="*/ 7722 h 128892"/>
              <a:gd name="connsiteX10" fmla="*/ 109571 w 582120"/>
              <a:gd name="connsiteY10" fmla="*/ 32706 h 128892"/>
              <a:gd name="connsiteX11" fmla="*/ 37119 w 582120"/>
              <a:gd name="connsiteY11" fmla="*/ 65185 h 128892"/>
              <a:gd name="connsiteX12" fmla="*/ 0 w 582120"/>
              <a:gd name="connsiteY12" fmla="*/ 83921 h 128892"/>
              <a:gd name="connsiteX13" fmla="*/ 0 w 582120"/>
              <a:gd name="connsiteY13" fmla="*/ 83921 h 128892"/>
              <a:gd name="connsiteX0" fmla="*/ 582120 w 582120"/>
              <a:gd name="connsiteY0" fmla="*/ 130212 h 130212"/>
              <a:gd name="connsiteX1" fmla="*/ 556778 w 582120"/>
              <a:gd name="connsiteY1" fmla="*/ 108976 h 130212"/>
              <a:gd name="connsiteX2" fmla="*/ 521801 w 582120"/>
              <a:gd name="connsiteY2" fmla="*/ 81494 h 130212"/>
              <a:gd name="connsiteX3" fmla="*/ 476829 w 582120"/>
              <a:gd name="connsiteY3" fmla="*/ 51514 h 130212"/>
              <a:gd name="connsiteX4" fmla="*/ 442210 w 582120"/>
              <a:gd name="connsiteY4" fmla="*/ 35274 h 130212"/>
              <a:gd name="connsiteX5" fmla="*/ 404377 w 582120"/>
              <a:gd name="connsiteY5" fmla="*/ 19036 h 130212"/>
              <a:gd name="connsiteX6" fmla="*/ 334424 w 582120"/>
              <a:gd name="connsiteY6" fmla="*/ 4044 h 130212"/>
              <a:gd name="connsiteX7" fmla="*/ 269465 w 582120"/>
              <a:gd name="connsiteY7" fmla="*/ 1546 h 130212"/>
              <a:gd name="connsiteX8" fmla="*/ 234846 w 582120"/>
              <a:gd name="connsiteY8" fmla="*/ 297 h 130212"/>
              <a:gd name="connsiteX9" fmla="*/ 207006 w 582120"/>
              <a:gd name="connsiteY9" fmla="*/ 9042 h 130212"/>
              <a:gd name="connsiteX10" fmla="*/ 109571 w 582120"/>
              <a:gd name="connsiteY10" fmla="*/ 34026 h 130212"/>
              <a:gd name="connsiteX11" fmla="*/ 37119 w 582120"/>
              <a:gd name="connsiteY11" fmla="*/ 66505 h 130212"/>
              <a:gd name="connsiteX12" fmla="*/ 0 w 582120"/>
              <a:gd name="connsiteY12" fmla="*/ 85241 h 130212"/>
              <a:gd name="connsiteX13" fmla="*/ 0 w 582120"/>
              <a:gd name="connsiteY13" fmla="*/ 85241 h 130212"/>
              <a:gd name="connsiteX0" fmla="*/ 582120 w 582120"/>
              <a:gd name="connsiteY0" fmla="*/ 128892 h 128892"/>
              <a:gd name="connsiteX1" fmla="*/ 556778 w 582120"/>
              <a:gd name="connsiteY1" fmla="*/ 107656 h 128892"/>
              <a:gd name="connsiteX2" fmla="*/ 521801 w 582120"/>
              <a:gd name="connsiteY2" fmla="*/ 80174 h 128892"/>
              <a:gd name="connsiteX3" fmla="*/ 476829 w 582120"/>
              <a:gd name="connsiteY3" fmla="*/ 50194 h 128892"/>
              <a:gd name="connsiteX4" fmla="*/ 442210 w 582120"/>
              <a:gd name="connsiteY4" fmla="*/ 33954 h 128892"/>
              <a:gd name="connsiteX5" fmla="*/ 404377 w 582120"/>
              <a:gd name="connsiteY5" fmla="*/ 17716 h 128892"/>
              <a:gd name="connsiteX6" fmla="*/ 334424 w 582120"/>
              <a:gd name="connsiteY6" fmla="*/ 2724 h 128892"/>
              <a:gd name="connsiteX7" fmla="*/ 269465 w 582120"/>
              <a:gd name="connsiteY7" fmla="*/ 226 h 128892"/>
              <a:gd name="connsiteX8" fmla="*/ 234846 w 582120"/>
              <a:gd name="connsiteY8" fmla="*/ 6472 h 128892"/>
              <a:gd name="connsiteX9" fmla="*/ 207006 w 582120"/>
              <a:gd name="connsiteY9" fmla="*/ 7722 h 128892"/>
              <a:gd name="connsiteX10" fmla="*/ 109571 w 582120"/>
              <a:gd name="connsiteY10" fmla="*/ 32706 h 128892"/>
              <a:gd name="connsiteX11" fmla="*/ 37119 w 582120"/>
              <a:gd name="connsiteY11" fmla="*/ 65185 h 128892"/>
              <a:gd name="connsiteX12" fmla="*/ 0 w 582120"/>
              <a:gd name="connsiteY12" fmla="*/ 83921 h 128892"/>
              <a:gd name="connsiteX13" fmla="*/ 0 w 582120"/>
              <a:gd name="connsiteY13" fmla="*/ 83921 h 128892"/>
              <a:gd name="connsiteX0" fmla="*/ 582120 w 582120"/>
              <a:gd name="connsiteY0" fmla="*/ 128892 h 128892"/>
              <a:gd name="connsiteX1" fmla="*/ 556778 w 582120"/>
              <a:gd name="connsiteY1" fmla="*/ 107656 h 128892"/>
              <a:gd name="connsiteX2" fmla="*/ 521801 w 582120"/>
              <a:gd name="connsiteY2" fmla="*/ 80174 h 128892"/>
              <a:gd name="connsiteX3" fmla="*/ 476829 w 582120"/>
              <a:gd name="connsiteY3" fmla="*/ 50194 h 128892"/>
              <a:gd name="connsiteX4" fmla="*/ 442210 w 582120"/>
              <a:gd name="connsiteY4" fmla="*/ 33954 h 128892"/>
              <a:gd name="connsiteX5" fmla="*/ 404377 w 582120"/>
              <a:gd name="connsiteY5" fmla="*/ 17716 h 128892"/>
              <a:gd name="connsiteX6" fmla="*/ 334424 w 582120"/>
              <a:gd name="connsiteY6" fmla="*/ 2724 h 128892"/>
              <a:gd name="connsiteX7" fmla="*/ 269465 w 582120"/>
              <a:gd name="connsiteY7" fmla="*/ 226 h 128892"/>
              <a:gd name="connsiteX8" fmla="*/ 229849 w 582120"/>
              <a:gd name="connsiteY8" fmla="*/ 3973 h 128892"/>
              <a:gd name="connsiteX9" fmla="*/ 207006 w 582120"/>
              <a:gd name="connsiteY9" fmla="*/ 7722 h 128892"/>
              <a:gd name="connsiteX10" fmla="*/ 109571 w 582120"/>
              <a:gd name="connsiteY10" fmla="*/ 32706 h 128892"/>
              <a:gd name="connsiteX11" fmla="*/ 37119 w 582120"/>
              <a:gd name="connsiteY11" fmla="*/ 65185 h 128892"/>
              <a:gd name="connsiteX12" fmla="*/ 0 w 582120"/>
              <a:gd name="connsiteY12" fmla="*/ 83921 h 128892"/>
              <a:gd name="connsiteX13" fmla="*/ 0 w 582120"/>
              <a:gd name="connsiteY13" fmla="*/ 83921 h 12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120" h="128892">
                <a:moveTo>
                  <a:pt x="582120" y="128892"/>
                </a:moveTo>
                <a:cubicBezTo>
                  <a:pt x="577064" y="124936"/>
                  <a:pt x="565165" y="113694"/>
                  <a:pt x="556778" y="107656"/>
                </a:cubicBezTo>
                <a:cubicBezTo>
                  <a:pt x="548391" y="101618"/>
                  <a:pt x="535126" y="89751"/>
                  <a:pt x="521801" y="80174"/>
                </a:cubicBezTo>
                <a:cubicBezTo>
                  <a:pt x="508476" y="70597"/>
                  <a:pt x="490094" y="57897"/>
                  <a:pt x="476829" y="50194"/>
                </a:cubicBezTo>
                <a:cubicBezTo>
                  <a:pt x="463564" y="42491"/>
                  <a:pt x="454285" y="39367"/>
                  <a:pt x="442210" y="33954"/>
                </a:cubicBezTo>
                <a:cubicBezTo>
                  <a:pt x="430135" y="28541"/>
                  <a:pt x="422341" y="22088"/>
                  <a:pt x="404377" y="17716"/>
                </a:cubicBezTo>
                <a:cubicBezTo>
                  <a:pt x="386413" y="13344"/>
                  <a:pt x="356909" y="5223"/>
                  <a:pt x="334424" y="2724"/>
                </a:cubicBezTo>
                <a:cubicBezTo>
                  <a:pt x="311939" y="226"/>
                  <a:pt x="286061" y="-399"/>
                  <a:pt x="269465" y="226"/>
                </a:cubicBezTo>
                <a:cubicBezTo>
                  <a:pt x="252869" y="851"/>
                  <a:pt x="240259" y="2724"/>
                  <a:pt x="229849" y="3973"/>
                </a:cubicBezTo>
                <a:cubicBezTo>
                  <a:pt x="219439" y="5222"/>
                  <a:pt x="227885" y="3350"/>
                  <a:pt x="207006" y="7722"/>
                </a:cubicBezTo>
                <a:cubicBezTo>
                  <a:pt x="186127" y="12094"/>
                  <a:pt x="137886" y="23129"/>
                  <a:pt x="109571" y="32706"/>
                </a:cubicBezTo>
                <a:cubicBezTo>
                  <a:pt x="81256" y="42283"/>
                  <a:pt x="55381" y="56649"/>
                  <a:pt x="37119" y="65185"/>
                </a:cubicBezTo>
                <a:cubicBezTo>
                  <a:pt x="18857" y="73721"/>
                  <a:pt x="6187" y="80798"/>
                  <a:pt x="0" y="83921"/>
                </a:cubicBezTo>
                <a:lnTo>
                  <a:pt x="0" y="8392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Freeform 12"/>
          <p:cNvSpPr/>
          <p:nvPr/>
        </p:nvSpPr>
        <p:spPr>
          <a:xfrm>
            <a:off x="2927267" y="2529653"/>
            <a:ext cx="325107" cy="769742"/>
          </a:xfrm>
          <a:custGeom>
            <a:avLst/>
            <a:gdLst>
              <a:gd name="connsiteX0" fmla="*/ 316340 w 316340"/>
              <a:gd name="connsiteY0" fmla="*/ 0 h 777507"/>
              <a:gd name="connsiteX1" fmla="*/ 163940 w 316340"/>
              <a:gd name="connsiteY1" fmla="*/ 142407 h 777507"/>
              <a:gd name="connsiteX2" fmla="*/ 49016 w 316340"/>
              <a:gd name="connsiteY2" fmla="*/ 364761 h 777507"/>
              <a:gd name="connsiteX3" fmla="*/ 1547 w 316340"/>
              <a:gd name="connsiteY3" fmla="*/ 577122 h 777507"/>
              <a:gd name="connsiteX4" fmla="*/ 11540 w 316340"/>
              <a:gd name="connsiteY4" fmla="*/ 762000 h 777507"/>
              <a:gd name="connsiteX5" fmla="*/ 11540 w 316340"/>
              <a:gd name="connsiteY5" fmla="*/ 754505 h 777507"/>
              <a:gd name="connsiteX0" fmla="*/ 323835 w 323835"/>
              <a:gd name="connsiteY0" fmla="*/ 0 h 780005"/>
              <a:gd name="connsiteX1" fmla="*/ 163940 w 323835"/>
              <a:gd name="connsiteY1" fmla="*/ 144905 h 780005"/>
              <a:gd name="connsiteX2" fmla="*/ 49016 w 323835"/>
              <a:gd name="connsiteY2" fmla="*/ 367259 h 780005"/>
              <a:gd name="connsiteX3" fmla="*/ 1547 w 323835"/>
              <a:gd name="connsiteY3" fmla="*/ 579620 h 780005"/>
              <a:gd name="connsiteX4" fmla="*/ 11540 w 323835"/>
              <a:gd name="connsiteY4" fmla="*/ 764498 h 780005"/>
              <a:gd name="connsiteX5" fmla="*/ 11540 w 323835"/>
              <a:gd name="connsiteY5" fmla="*/ 757003 h 780005"/>
              <a:gd name="connsiteX0" fmla="*/ 328832 w 328832"/>
              <a:gd name="connsiteY0" fmla="*/ 0 h 780005"/>
              <a:gd name="connsiteX1" fmla="*/ 163940 w 328832"/>
              <a:gd name="connsiteY1" fmla="*/ 144905 h 780005"/>
              <a:gd name="connsiteX2" fmla="*/ 49016 w 328832"/>
              <a:gd name="connsiteY2" fmla="*/ 367259 h 780005"/>
              <a:gd name="connsiteX3" fmla="*/ 1547 w 328832"/>
              <a:gd name="connsiteY3" fmla="*/ 579620 h 780005"/>
              <a:gd name="connsiteX4" fmla="*/ 11540 w 328832"/>
              <a:gd name="connsiteY4" fmla="*/ 764498 h 780005"/>
              <a:gd name="connsiteX5" fmla="*/ 11540 w 328832"/>
              <a:gd name="connsiteY5" fmla="*/ 757003 h 780005"/>
              <a:gd name="connsiteX0" fmla="*/ 323835 w 323835"/>
              <a:gd name="connsiteY0" fmla="*/ 0 h 785002"/>
              <a:gd name="connsiteX1" fmla="*/ 163940 w 323835"/>
              <a:gd name="connsiteY1" fmla="*/ 149902 h 785002"/>
              <a:gd name="connsiteX2" fmla="*/ 49016 w 323835"/>
              <a:gd name="connsiteY2" fmla="*/ 372256 h 785002"/>
              <a:gd name="connsiteX3" fmla="*/ 1547 w 323835"/>
              <a:gd name="connsiteY3" fmla="*/ 584617 h 785002"/>
              <a:gd name="connsiteX4" fmla="*/ 11540 w 323835"/>
              <a:gd name="connsiteY4" fmla="*/ 769495 h 785002"/>
              <a:gd name="connsiteX5" fmla="*/ 11540 w 323835"/>
              <a:gd name="connsiteY5" fmla="*/ 762000 h 785002"/>
              <a:gd name="connsiteX0" fmla="*/ 326333 w 326333"/>
              <a:gd name="connsiteY0" fmla="*/ 0 h 780005"/>
              <a:gd name="connsiteX1" fmla="*/ 163940 w 326333"/>
              <a:gd name="connsiteY1" fmla="*/ 144905 h 780005"/>
              <a:gd name="connsiteX2" fmla="*/ 49016 w 326333"/>
              <a:gd name="connsiteY2" fmla="*/ 367259 h 780005"/>
              <a:gd name="connsiteX3" fmla="*/ 1547 w 326333"/>
              <a:gd name="connsiteY3" fmla="*/ 579620 h 780005"/>
              <a:gd name="connsiteX4" fmla="*/ 11540 w 326333"/>
              <a:gd name="connsiteY4" fmla="*/ 764498 h 780005"/>
              <a:gd name="connsiteX5" fmla="*/ 11540 w 326333"/>
              <a:gd name="connsiteY5" fmla="*/ 757003 h 780005"/>
              <a:gd name="connsiteX0" fmla="*/ 326333 w 326333"/>
              <a:gd name="connsiteY0" fmla="*/ 0 h 780005"/>
              <a:gd name="connsiteX1" fmla="*/ 166438 w 326333"/>
              <a:gd name="connsiteY1" fmla="*/ 147404 h 780005"/>
              <a:gd name="connsiteX2" fmla="*/ 49016 w 326333"/>
              <a:gd name="connsiteY2" fmla="*/ 367259 h 780005"/>
              <a:gd name="connsiteX3" fmla="*/ 1547 w 326333"/>
              <a:gd name="connsiteY3" fmla="*/ 579620 h 780005"/>
              <a:gd name="connsiteX4" fmla="*/ 11540 w 326333"/>
              <a:gd name="connsiteY4" fmla="*/ 764498 h 780005"/>
              <a:gd name="connsiteX5" fmla="*/ 11540 w 326333"/>
              <a:gd name="connsiteY5" fmla="*/ 757003 h 780005"/>
              <a:gd name="connsiteX0" fmla="*/ 324027 w 324027"/>
              <a:gd name="connsiteY0" fmla="*/ 0 h 780005"/>
              <a:gd name="connsiteX1" fmla="*/ 164132 w 324027"/>
              <a:gd name="connsiteY1" fmla="*/ 147404 h 780005"/>
              <a:gd name="connsiteX2" fmla="*/ 46710 w 324027"/>
              <a:gd name="connsiteY2" fmla="*/ 367259 h 780005"/>
              <a:gd name="connsiteX3" fmla="*/ 1740 w 324027"/>
              <a:gd name="connsiteY3" fmla="*/ 579620 h 780005"/>
              <a:gd name="connsiteX4" fmla="*/ 9234 w 324027"/>
              <a:gd name="connsiteY4" fmla="*/ 764498 h 780005"/>
              <a:gd name="connsiteX5" fmla="*/ 9234 w 324027"/>
              <a:gd name="connsiteY5" fmla="*/ 757003 h 780005"/>
              <a:gd name="connsiteX0" fmla="*/ 325107 w 325107"/>
              <a:gd name="connsiteY0" fmla="*/ 0 h 769742"/>
              <a:gd name="connsiteX1" fmla="*/ 165212 w 325107"/>
              <a:gd name="connsiteY1" fmla="*/ 147404 h 769742"/>
              <a:gd name="connsiteX2" fmla="*/ 47790 w 325107"/>
              <a:gd name="connsiteY2" fmla="*/ 367259 h 769742"/>
              <a:gd name="connsiteX3" fmla="*/ 2820 w 325107"/>
              <a:gd name="connsiteY3" fmla="*/ 579620 h 769742"/>
              <a:gd name="connsiteX4" fmla="*/ 5318 w 325107"/>
              <a:gd name="connsiteY4" fmla="*/ 724525 h 769742"/>
              <a:gd name="connsiteX5" fmla="*/ 10314 w 325107"/>
              <a:gd name="connsiteY5" fmla="*/ 764498 h 769742"/>
              <a:gd name="connsiteX6" fmla="*/ 10314 w 325107"/>
              <a:gd name="connsiteY6" fmla="*/ 757003 h 76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107" h="769742">
                <a:moveTo>
                  <a:pt x="325107" y="0"/>
                </a:moveTo>
                <a:cubicBezTo>
                  <a:pt x="271184" y="40807"/>
                  <a:pt x="211432" y="86194"/>
                  <a:pt x="165212" y="147404"/>
                </a:cubicBezTo>
                <a:cubicBezTo>
                  <a:pt x="118993" y="208614"/>
                  <a:pt x="74855" y="295223"/>
                  <a:pt x="47790" y="367259"/>
                </a:cubicBezTo>
                <a:cubicBezTo>
                  <a:pt x="20725" y="439295"/>
                  <a:pt x="9899" y="520076"/>
                  <a:pt x="2820" y="579620"/>
                </a:cubicBezTo>
                <a:cubicBezTo>
                  <a:pt x="-4259" y="639164"/>
                  <a:pt x="4069" y="693712"/>
                  <a:pt x="5318" y="724525"/>
                </a:cubicBezTo>
                <a:cubicBezTo>
                  <a:pt x="6567" y="755338"/>
                  <a:pt x="9481" y="759085"/>
                  <a:pt x="10314" y="764498"/>
                </a:cubicBezTo>
                <a:cubicBezTo>
                  <a:pt x="11147" y="769911"/>
                  <a:pt x="11146" y="775532"/>
                  <a:pt x="10314" y="757003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Freeform 13"/>
          <p:cNvSpPr/>
          <p:nvPr/>
        </p:nvSpPr>
        <p:spPr>
          <a:xfrm>
            <a:off x="2940079" y="3301645"/>
            <a:ext cx="524656" cy="544643"/>
          </a:xfrm>
          <a:custGeom>
            <a:avLst/>
            <a:gdLst>
              <a:gd name="connsiteX0" fmla="*/ 0 w 512164"/>
              <a:gd name="connsiteY0" fmla="*/ 0 h 489679"/>
              <a:gd name="connsiteX1" fmla="*/ 69954 w 512164"/>
              <a:gd name="connsiteY1" fmla="*/ 174886 h 489679"/>
              <a:gd name="connsiteX2" fmla="*/ 179882 w 512164"/>
              <a:gd name="connsiteY2" fmla="*/ 324787 h 489679"/>
              <a:gd name="connsiteX3" fmla="*/ 279816 w 512164"/>
              <a:gd name="connsiteY3" fmla="*/ 404735 h 489679"/>
              <a:gd name="connsiteX4" fmla="*/ 369757 w 512164"/>
              <a:gd name="connsiteY4" fmla="*/ 449705 h 489679"/>
              <a:gd name="connsiteX5" fmla="*/ 512164 w 512164"/>
              <a:gd name="connsiteY5" fmla="*/ 489679 h 489679"/>
              <a:gd name="connsiteX6" fmla="*/ 512164 w 512164"/>
              <a:gd name="connsiteY6" fmla="*/ 489679 h 489679"/>
              <a:gd name="connsiteX0" fmla="*/ 0 w 517160"/>
              <a:gd name="connsiteY0" fmla="*/ 0 h 509666"/>
              <a:gd name="connsiteX1" fmla="*/ 74950 w 517160"/>
              <a:gd name="connsiteY1" fmla="*/ 194873 h 509666"/>
              <a:gd name="connsiteX2" fmla="*/ 184878 w 517160"/>
              <a:gd name="connsiteY2" fmla="*/ 344774 h 509666"/>
              <a:gd name="connsiteX3" fmla="*/ 284812 w 517160"/>
              <a:gd name="connsiteY3" fmla="*/ 424722 h 509666"/>
              <a:gd name="connsiteX4" fmla="*/ 374753 w 517160"/>
              <a:gd name="connsiteY4" fmla="*/ 469692 h 509666"/>
              <a:gd name="connsiteX5" fmla="*/ 517160 w 517160"/>
              <a:gd name="connsiteY5" fmla="*/ 509666 h 509666"/>
              <a:gd name="connsiteX6" fmla="*/ 517160 w 517160"/>
              <a:gd name="connsiteY6" fmla="*/ 509666 h 509666"/>
              <a:gd name="connsiteX0" fmla="*/ 0 w 519659"/>
              <a:gd name="connsiteY0" fmla="*/ 0 h 529653"/>
              <a:gd name="connsiteX1" fmla="*/ 77449 w 519659"/>
              <a:gd name="connsiteY1" fmla="*/ 214860 h 529653"/>
              <a:gd name="connsiteX2" fmla="*/ 187377 w 519659"/>
              <a:gd name="connsiteY2" fmla="*/ 364761 h 529653"/>
              <a:gd name="connsiteX3" fmla="*/ 287311 w 519659"/>
              <a:gd name="connsiteY3" fmla="*/ 444709 h 529653"/>
              <a:gd name="connsiteX4" fmla="*/ 377252 w 519659"/>
              <a:gd name="connsiteY4" fmla="*/ 489679 h 529653"/>
              <a:gd name="connsiteX5" fmla="*/ 519659 w 519659"/>
              <a:gd name="connsiteY5" fmla="*/ 529653 h 529653"/>
              <a:gd name="connsiteX6" fmla="*/ 519659 w 519659"/>
              <a:gd name="connsiteY6" fmla="*/ 529653 h 529653"/>
              <a:gd name="connsiteX0" fmla="*/ 0 w 524656"/>
              <a:gd name="connsiteY0" fmla="*/ 0 h 539647"/>
              <a:gd name="connsiteX1" fmla="*/ 82446 w 524656"/>
              <a:gd name="connsiteY1" fmla="*/ 224854 h 539647"/>
              <a:gd name="connsiteX2" fmla="*/ 192374 w 524656"/>
              <a:gd name="connsiteY2" fmla="*/ 374755 h 539647"/>
              <a:gd name="connsiteX3" fmla="*/ 292308 w 524656"/>
              <a:gd name="connsiteY3" fmla="*/ 454703 h 539647"/>
              <a:gd name="connsiteX4" fmla="*/ 382249 w 524656"/>
              <a:gd name="connsiteY4" fmla="*/ 499673 h 539647"/>
              <a:gd name="connsiteX5" fmla="*/ 524656 w 524656"/>
              <a:gd name="connsiteY5" fmla="*/ 539647 h 539647"/>
              <a:gd name="connsiteX6" fmla="*/ 524656 w 524656"/>
              <a:gd name="connsiteY6" fmla="*/ 539647 h 539647"/>
              <a:gd name="connsiteX0" fmla="*/ 0 w 524656"/>
              <a:gd name="connsiteY0" fmla="*/ 0 h 544643"/>
              <a:gd name="connsiteX1" fmla="*/ 82446 w 524656"/>
              <a:gd name="connsiteY1" fmla="*/ 229850 h 544643"/>
              <a:gd name="connsiteX2" fmla="*/ 192374 w 524656"/>
              <a:gd name="connsiteY2" fmla="*/ 379751 h 544643"/>
              <a:gd name="connsiteX3" fmla="*/ 292308 w 524656"/>
              <a:gd name="connsiteY3" fmla="*/ 459699 h 544643"/>
              <a:gd name="connsiteX4" fmla="*/ 382249 w 524656"/>
              <a:gd name="connsiteY4" fmla="*/ 504669 h 544643"/>
              <a:gd name="connsiteX5" fmla="*/ 524656 w 524656"/>
              <a:gd name="connsiteY5" fmla="*/ 544643 h 544643"/>
              <a:gd name="connsiteX6" fmla="*/ 524656 w 524656"/>
              <a:gd name="connsiteY6" fmla="*/ 544643 h 544643"/>
              <a:gd name="connsiteX0" fmla="*/ 0 w 524656"/>
              <a:gd name="connsiteY0" fmla="*/ 0 h 544643"/>
              <a:gd name="connsiteX1" fmla="*/ 14991 w 524656"/>
              <a:gd name="connsiteY1" fmla="*/ 92441 h 544643"/>
              <a:gd name="connsiteX2" fmla="*/ 82446 w 524656"/>
              <a:gd name="connsiteY2" fmla="*/ 229850 h 544643"/>
              <a:gd name="connsiteX3" fmla="*/ 192374 w 524656"/>
              <a:gd name="connsiteY3" fmla="*/ 379751 h 544643"/>
              <a:gd name="connsiteX4" fmla="*/ 292308 w 524656"/>
              <a:gd name="connsiteY4" fmla="*/ 459699 h 544643"/>
              <a:gd name="connsiteX5" fmla="*/ 382249 w 524656"/>
              <a:gd name="connsiteY5" fmla="*/ 504669 h 544643"/>
              <a:gd name="connsiteX6" fmla="*/ 524656 w 524656"/>
              <a:gd name="connsiteY6" fmla="*/ 544643 h 544643"/>
              <a:gd name="connsiteX7" fmla="*/ 524656 w 524656"/>
              <a:gd name="connsiteY7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92374 w 524656"/>
              <a:gd name="connsiteY3" fmla="*/ 379751 h 544643"/>
              <a:gd name="connsiteX4" fmla="*/ 292308 w 524656"/>
              <a:gd name="connsiteY4" fmla="*/ 459699 h 544643"/>
              <a:gd name="connsiteX5" fmla="*/ 382249 w 524656"/>
              <a:gd name="connsiteY5" fmla="*/ 504669 h 544643"/>
              <a:gd name="connsiteX6" fmla="*/ 524656 w 524656"/>
              <a:gd name="connsiteY6" fmla="*/ 544643 h 544643"/>
              <a:gd name="connsiteX7" fmla="*/ 524656 w 524656"/>
              <a:gd name="connsiteY7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92374 w 524656"/>
              <a:gd name="connsiteY3" fmla="*/ 379751 h 544643"/>
              <a:gd name="connsiteX4" fmla="*/ 217358 w 524656"/>
              <a:gd name="connsiteY4" fmla="*/ 407234 h 544643"/>
              <a:gd name="connsiteX5" fmla="*/ 292308 w 524656"/>
              <a:gd name="connsiteY5" fmla="*/ 459699 h 544643"/>
              <a:gd name="connsiteX6" fmla="*/ 382249 w 524656"/>
              <a:gd name="connsiteY6" fmla="*/ 504669 h 544643"/>
              <a:gd name="connsiteX7" fmla="*/ 524656 w 524656"/>
              <a:gd name="connsiteY7" fmla="*/ 544643 h 544643"/>
              <a:gd name="connsiteX8" fmla="*/ 524656 w 524656"/>
              <a:gd name="connsiteY8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9909 w 524656"/>
              <a:gd name="connsiteY3" fmla="*/ 319792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9909 w 524656"/>
              <a:gd name="connsiteY3" fmla="*/ 327287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4906 w 524656"/>
              <a:gd name="connsiteY3" fmla="*/ 322291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4906 w 524656"/>
              <a:gd name="connsiteY3" fmla="*/ 322291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4906 w 524656"/>
              <a:gd name="connsiteY3" fmla="*/ 322291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4906 w 524656"/>
              <a:gd name="connsiteY3" fmla="*/ 322291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27288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7404 w 524656"/>
              <a:gd name="connsiteY3" fmla="*/ 324790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7404 w 524656"/>
              <a:gd name="connsiteY3" fmla="*/ 324790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92308 w 524656"/>
              <a:gd name="connsiteY6" fmla="*/ 459699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92308 w 524656"/>
              <a:gd name="connsiteY6" fmla="*/ 464696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94806 w 524656"/>
              <a:gd name="connsiteY6" fmla="*/ 462197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4723 h 544643"/>
              <a:gd name="connsiteX6" fmla="*/ 294806 w 524656"/>
              <a:gd name="connsiteY6" fmla="*/ 462197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94806 w 524656"/>
              <a:gd name="connsiteY6" fmla="*/ 462197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69824 w 524656"/>
              <a:gd name="connsiteY6" fmla="*/ 449706 h 544643"/>
              <a:gd name="connsiteX7" fmla="*/ 294806 w 524656"/>
              <a:gd name="connsiteY7" fmla="*/ 462197 h 544643"/>
              <a:gd name="connsiteX8" fmla="*/ 412229 w 524656"/>
              <a:gd name="connsiteY8" fmla="*/ 512164 h 544643"/>
              <a:gd name="connsiteX9" fmla="*/ 524656 w 524656"/>
              <a:gd name="connsiteY9" fmla="*/ 544643 h 544643"/>
              <a:gd name="connsiteX10" fmla="*/ 524656 w 524656"/>
              <a:gd name="connsiteY10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412229 w 524656"/>
              <a:gd name="connsiteY8" fmla="*/ 512164 h 544643"/>
              <a:gd name="connsiteX9" fmla="*/ 524656 w 524656"/>
              <a:gd name="connsiteY9" fmla="*/ 544643 h 544643"/>
              <a:gd name="connsiteX10" fmla="*/ 524656 w 524656"/>
              <a:gd name="connsiteY10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41061 w 524656"/>
              <a:gd name="connsiteY8" fmla="*/ 499336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41061 w 524656"/>
              <a:gd name="connsiteY8" fmla="*/ 491098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32824 w 524656"/>
              <a:gd name="connsiteY8" fmla="*/ 478741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61656 w 524656"/>
              <a:gd name="connsiteY8" fmla="*/ 499336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78132 w 524656"/>
              <a:gd name="connsiteY8" fmla="*/ 499336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78132 w 524656"/>
              <a:gd name="connsiteY8" fmla="*/ 499336 h 544643"/>
              <a:gd name="connsiteX9" fmla="*/ 416348 w 524656"/>
              <a:gd name="connsiteY9" fmla="*/ 520401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69894 w 524656"/>
              <a:gd name="connsiteY8" fmla="*/ 499336 h 544643"/>
              <a:gd name="connsiteX9" fmla="*/ 416348 w 524656"/>
              <a:gd name="connsiteY9" fmla="*/ 520401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656" h="544643">
                <a:moveTo>
                  <a:pt x="0" y="0"/>
                </a:moveTo>
                <a:cubicBezTo>
                  <a:pt x="3331" y="14574"/>
                  <a:pt x="8745" y="54133"/>
                  <a:pt x="22486" y="92441"/>
                </a:cubicBezTo>
                <a:cubicBezTo>
                  <a:pt x="36227" y="130749"/>
                  <a:pt x="63292" y="192791"/>
                  <a:pt x="82446" y="229850"/>
                </a:cubicBezTo>
                <a:cubicBezTo>
                  <a:pt x="101600" y="266909"/>
                  <a:pt x="119089" y="289814"/>
                  <a:pt x="137410" y="314797"/>
                </a:cubicBezTo>
                <a:cubicBezTo>
                  <a:pt x="175718" y="369762"/>
                  <a:pt x="199453" y="385581"/>
                  <a:pt x="217358" y="404735"/>
                </a:cubicBezTo>
                <a:cubicBezTo>
                  <a:pt x="235263" y="423889"/>
                  <a:pt x="236096" y="422640"/>
                  <a:pt x="244840" y="429719"/>
                </a:cubicBezTo>
                <a:cubicBezTo>
                  <a:pt x="253584" y="436798"/>
                  <a:pt x="263994" y="441795"/>
                  <a:pt x="272322" y="447208"/>
                </a:cubicBezTo>
                <a:cubicBezTo>
                  <a:pt x="280650" y="452621"/>
                  <a:pt x="278544" y="453509"/>
                  <a:pt x="294806" y="462197"/>
                </a:cubicBezTo>
                <a:cubicBezTo>
                  <a:pt x="311068" y="470885"/>
                  <a:pt x="350324" y="491008"/>
                  <a:pt x="369894" y="499336"/>
                </a:cubicBezTo>
                <a:cubicBezTo>
                  <a:pt x="389464" y="507664"/>
                  <a:pt x="390554" y="512850"/>
                  <a:pt x="416348" y="520401"/>
                </a:cubicBezTo>
                <a:cubicBezTo>
                  <a:pt x="442142" y="527952"/>
                  <a:pt x="506605" y="540603"/>
                  <a:pt x="524656" y="544643"/>
                </a:cubicBezTo>
                <a:lnTo>
                  <a:pt x="524656" y="54464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Freeform 14"/>
          <p:cNvSpPr/>
          <p:nvPr/>
        </p:nvSpPr>
        <p:spPr>
          <a:xfrm>
            <a:off x="3421184" y="3129597"/>
            <a:ext cx="607310" cy="718173"/>
          </a:xfrm>
          <a:custGeom>
            <a:avLst/>
            <a:gdLst>
              <a:gd name="connsiteX0" fmla="*/ 0 w 580767"/>
              <a:gd name="connsiteY0" fmla="*/ 720811 h 720811"/>
              <a:gd name="connsiteX1" fmla="*/ 218302 w 580767"/>
              <a:gd name="connsiteY1" fmla="*/ 687860 h 720811"/>
              <a:gd name="connsiteX2" fmla="*/ 411891 w 580767"/>
              <a:gd name="connsiteY2" fmla="*/ 523103 h 720811"/>
              <a:gd name="connsiteX3" fmla="*/ 514864 w 580767"/>
              <a:gd name="connsiteY3" fmla="*/ 358346 h 720811"/>
              <a:gd name="connsiteX4" fmla="*/ 556054 w 580767"/>
              <a:gd name="connsiteY4" fmla="*/ 226541 h 720811"/>
              <a:gd name="connsiteX5" fmla="*/ 580767 w 580767"/>
              <a:gd name="connsiteY5" fmla="*/ 0 h 720811"/>
              <a:gd name="connsiteX6" fmla="*/ 580767 w 580767"/>
              <a:gd name="connsiteY6" fmla="*/ 0 h 720811"/>
              <a:gd name="connsiteX0" fmla="*/ 0 w 580767"/>
              <a:gd name="connsiteY0" fmla="*/ 720811 h 720811"/>
              <a:gd name="connsiteX1" fmla="*/ 218302 w 580767"/>
              <a:gd name="connsiteY1" fmla="*/ 679623 h 720811"/>
              <a:gd name="connsiteX2" fmla="*/ 411891 w 580767"/>
              <a:gd name="connsiteY2" fmla="*/ 523103 h 720811"/>
              <a:gd name="connsiteX3" fmla="*/ 514864 w 580767"/>
              <a:gd name="connsiteY3" fmla="*/ 358346 h 720811"/>
              <a:gd name="connsiteX4" fmla="*/ 556054 w 580767"/>
              <a:gd name="connsiteY4" fmla="*/ 226541 h 720811"/>
              <a:gd name="connsiteX5" fmla="*/ 580767 w 580767"/>
              <a:gd name="connsiteY5" fmla="*/ 0 h 720811"/>
              <a:gd name="connsiteX6" fmla="*/ 580767 w 580767"/>
              <a:gd name="connsiteY6" fmla="*/ 0 h 720811"/>
              <a:gd name="connsiteX0" fmla="*/ 0 w 593860"/>
              <a:gd name="connsiteY0" fmla="*/ 720811 h 720811"/>
              <a:gd name="connsiteX1" fmla="*/ 218302 w 593860"/>
              <a:gd name="connsiteY1" fmla="*/ 679623 h 720811"/>
              <a:gd name="connsiteX2" fmla="*/ 411891 w 593860"/>
              <a:gd name="connsiteY2" fmla="*/ 523103 h 720811"/>
              <a:gd name="connsiteX3" fmla="*/ 514864 w 593860"/>
              <a:gd name="connsiteY3" fmla="*/ 358346 h 720811"/>
              <a:gd name="connsiteX4" fmla="*/ 556054 w 593860"/>
              <a:gd name="connsiteY4" fmla="*/ 226541 h 720811"/>
              <a:gd name="connsiteX5" fmla="*/ 593124 w 593860"/>
              <a:gd name="connsiteY5" fmla="*/ 90616 h 720811"/>
              <a:gd name="connsiteX6" fmla="*/ 580767 w 593860"/>
              <a:gd name="connsiteY6" fmla="*/ 0 h 720811"/>
              <a:gd name="connsiteX7" fmla="*/ 580767 w 593860"/>
              <a:gd name="connsiteY7" fmla="*/ 0 h 720811"/>
              <a:gd name="connsiteX0" fmla="*/ 0 w 586108"/>
              <a:gd name="connsiteY0" fmla="*/ 720811 h 720811"/>
              <a:gd name="connsiteX1" fmla="*/ 218302 w 586108"/>
              <a:gd name="connsiteY1" fmla="*/ 679623 h 720811"/>
              <a:gd name="connsiteX2" fmla="*/ 411891 w 586108"/>
              <a:gd name="connsiteY2" fmla="*/ 523103 h 720811"/>
              <a:gd name="connsiteX3" fmla="*/ 514864 w 586108"/>
              <a:gd name="connsiteY3" fmla="*/ 358346 h 720811"/>
              <a:gd name="connsiteX4" fmla="*/ 556054 w 586108"/>
              <a:gd name="connsiteY4" fmla="*/ 226541 h 720811"/>
              <a:gd name="connsiteX5" fmla="*/ 584886 w 586108"/>
              <a:gd name="connsiteY5" fmla="*/ 90616 h 720811"/>
              <a:gd name="connsiteX6" fmla="*/ 580767 w 586108"/>
              <a:gd name="connsiteY6" fmla="*/ 0 h 720811"/>
              <a:gd name="connsiteX7" fmla="*/ 580767 w 586108"/>
              <a:gd name="connsiteY7" fmla="*/ 0 h 720811"/>
              <a:gd name="connsiteX0" fmla="*/ 0 w 582597"/>
              <a:gd name="connsiteY0" fmla="*/ 720811 h 720811"/>
              <a:gd name="connsiteX1" fmla="*/ 218302 w 582597"/>
              <a:gd name="connsiteY1" fmla="*/ 679623 h 720811"/>
              <a:gd name="connsiteX2" fmla="*/ 411891 w 582597"/>
              <a:gd name="connsiteY2" fmla="*/ 523103 h 720811"/>
              <a:gd name="connsiteX3" fmla="*/ 514864 w 582597"/>
              <a:gd name="connsiteY3" fmla="*/ 358346 h 720811"/>
              <a:gd name="connsiteX4" fmla="*/ 556054 w 582597"/>
              <a:gd name="connsiteY4" fmla="*/ 226541 h 720811"/>
              <a:gd name="connsiteX5" fmla="*/ 580767 w 582597"/>
              <a:gd name="connsiteY5" fmla="*/ 90616 h 720811"/>
              <a:gd name="connsiteX6" fmla="*/ 580767 w 582597"/>
              <a:gd name="connsiteY6" fmla="*/ 0 h 720811"/>
              <a:gd name="connsiteX7" fmla="*/ 580767 w 582597"/>
              <a:gd name="connsiteY7" fmla="*/ 0 h 720811"/>
              <a:gd name="connsiteX0" fmla="*/ 0 w 582597"/>
              <a:gd name="connsiteY0" fmla="*/ 720811 h 723862"/>
              <a:gd name="connsiteX1" fmla="*/ 53546 w 582597"/>
              <a:gd name="connsiteY1" fmla="*/ 720811 h 723862"/>
              <a:gd name="connsiteX2" fmla="*/ 218302 w 582597"/>
              <a:gd name="connsiteY2" fmla="*/ 679623 h 723862"/>
              <a:gd name="connsiteX3" fmla="*/ 411891 w 582597"/>
              <a:gd name="connsiteY3" fmla="*/ 523103 h 723862"/>
              <a:gd name="connsiteX4" fmla="*/ 514864 w 582597"/>
              <a:gd name="connsiteY4" fmla="*/ 358346 h 723862"/>
              <a:gd name="connsiteX5" fmla="*/ 556054 w 582597"/>
              <a:gd name="connsiteY5" fmla="*/ 226541 h 723862"/>
              <a:gd name="connsiteX6" fmla="*/ 580767 w 582597"/>
              <a:gd name="connsiteY6" fmla="*/ 90616 h 723862"/>
              <a:gd name="connsiteX7" fmla="*/ 580767 w 582597"/>
              <a:gd name="connsiteY7" fmla="*/ 0 h 723862"/>
              <a:gd name="connsiteX8" fmla="*/ 580767 w 582597"/>
              <a:gd name="connsiteY8" fmla="*/ 0 h 723862"/>
              <a:gd name="connsiteX0" fmla="*/ 0 w 582597"/>
              <a:gd name="connsiteY0" fmla="*/ 720811 h 720811"/>
              <a:gd name="connsiteX1" fmla="*/ 53546 w 582597"/>
              <a:gd name="connsiteY1" fmla="*/ 712573 h 720811"/>
              <a:gd name="connsiteX2" fmla="*/ 218302 w 582597"/>
              <a:gd name="connsiteY2" fmla="*/ 679623 h 720811"/>
              <a:gd name="connsiteX3" fmla="*/ 411891 w 582597"/>
              <a:gd name="connsiteY3" fmla="*/ 523103 h 720811"/>
              <a:gd name="connsiteX4" fmla="*/ 514864 w 582597"/>
              <a:gd name="connsiteY4" fmla="*/ 358346 h 720811"/>
              <a:gd name="connsiteX5" fmla="*/ 556054 w 582597"/>
              <a:gd name="connsiteY5" fmla="*/ 226541 h 720811"/>
              <a:gd name="connsiteX6" fmla="*/ 580767 w 582597"/>
              <a:gd name="connsiteY6" fmla="*/ 90616 h 720811"/>
              <a:gd name="connsiteX7" fmla="*/ 580767 w 582597"/>
              <a:gd name="connsiteY7" fmla="*/ 0 h 720811"/>
              <a:gd name="connsiteX8" fmla="*/ 580767 w 582597"/>
              <a:gd name="connsiteY8" fmla="*/ 0 h 720811"/>
              <a:gd name="connsiteX0" fmla="*/ 0 w 582597"/>
              <a:gd name="connsiteY0" fmla="*/ 720811 h 721353"/>
              <a:gd name="connsiteX1" fmla="*/ 53546 w 582597"/>
              <a:gd name="connsiteY1" fmla="*/ 716692 h 721353"/>
              <a:gd name="connsiteX2" fmla="*/ 218302 w 582597"/>
              <a:gd name="connsiteY2" fmla="*/ 679623 h 721353"/>
              <a:gd name="connsiteX3" fmla="*/ 411891 w 582597"/>
              <a:gd name="connsiteY3" fmla="*/ 523103 h 721353"/>
              <a:gd name="connsiteX4" fmla="*/ 514864 w 582597"/>
              <a:gd name="connsiteY4" fmla="*/ 358346 h 721353"/>
              <a:gd name="connsiteX5" fmla="*/ 556054 w 582597"/>
              <a:gd name="connsiteY5" fmla="*/ 226541 h 721353"/>
              <a:gd name="connsiteX6" fmla="*/ 580767 w 582597"/>
              <a:gd name="connsiteY6" fmla="*/ 90616 h 721353"/>
              <a:gd name="connsiteX7" fmla="*/ 580767 w 582597"/>
              <a:gd name="connsiteY7" fmla="*/ 0 h 721353"/>
              <a:gd name="connsiteX8" fmla="*/ 580767 w 582597"/>
              <a:gd name="connsiteY8" fmla="*/ 0 h 721353"/>
              <a:gd name="connsiteX0" fmla="*/ 0 w 582597"/>
              <a:gd name="connsiteY0" fmla="*/ 720811 h 721353"/>
              <a:gd name="connsiteX1" fmla="*/ 53546 w 582597"/>
              <a:gd name="connsiteY1" fmla="*/ 716692 h 721353"/>
              <a:gd name="connsiteX2" fmla="*/ 218302 w 582597"/>
              <a:gd name="connsiteY2" fmla="*/ 679623 h 721353"/>
              <a:gd name="connsiteX3" fmla="*/ 411891 w 582597"/>
              <a:gd name="connsiteY3" fmla="*/ 523103 h 721353"/>
              <a:gd name="connsiteX4" fmla="*/ 514864 w 582597"/>
              <a:gd name="connsiteY4" fmla="*/ 358346 h 721353"/>
              <a:gd name="connsiteX5" fmla="*/ 556054 w 582597"/>
              <a:gd name="connsiteY5" fmla="*/ 226541 h 721353"/>
              <a:gd name="connsiteX6" fmla="*/ 580767 w 582597"/>
              <a:gd name="connsiteY6" fmla="*/ 90616 h 721353"/>
              <a:gd name="connsiteX7" fmla="*/ 580767 w 582597"/>
              <a:gd name="connsiteY7" fmla="*/ 0 h 721353"/>
              <a:gd name="connsiteX8" fmla="*/ 580767 w 582597"/>
              <a:gd name="connsiteY8" fmla="*/ 0 h 721353"/>
              <a:gd name="connsiteX0" fmla="*/ 0 w 582597"/>
              <a:gd name="connsiteY0" fmla="*/ 720811 h 720811"/>
              <a:gd name="connsiteX1" fmla="*/ 49427 w 582597"/>
              <a:gd name="connsiteY1" fmla="*/ 704335 h 720811"/>
              <a:gd name="connsiteX2" fmla="*/ 218302 w 582597"/>
              <a:gd name="connsiteY2" fmla="*/ 679623 h 720811"/>
              <a:gd name="connsiteX3" fmla="*/ 411891 w 582597"/>
              <a:gd name="connsiteY3" fmla="*/ 523103 h 720811"/>
              <a:gd name="connsiteX4" fmla="*/ 514864 w 582597"/>
              <a:gd name="connsiteY4" fmla="*/ 358346 h 720811"/>
              <a:gd name="connsiteX5" fmla="*/ 556054 w 582597"/>
              <a:gd name="connsiteY5" fmla="*/ 226541 h 720811"/>
              <a:gd name="connsiteX6" fmla="*/ 580767 w 582597"/>
              <a:gd name="connsiteY6" fmla="*/ 90616 h 720811"/>
              <a:gd name="connsiteX7" fmla="*/ 580767 w 582597"/>
              <a:gd name="connsiteY7" fmla="*/ 0 h 720811"/>
              <a:gd name="connsiteX8" fmla="*/ 580767 w 582597"/>
              <a:gd name="connsiteY8" fmla="*/ 0 h 720811"/>
              <a:gd name="connsiteX0" fmla="*/ 0 w 582597"/>
              <a:gd name="connsiteY0" fmla="*/ 720811 h 720811"/>
              <a:gd name="connsiteX1" fmla="*/ 49427 w 582597"/>
              <a:gd name="connsiteY1" fmla="*/ 712573 h 720811"/>
              <a:gd name="connsiteX2" fmla="*/ 218302 w 582597"/>
              <a:gd name="connsiteY2" fmla="*/ 679623 h 720811"/>
              <a:gd name="connsiteX3" fmla="*/ 411891 w 582597"/>
              <a:gd name="connsiteY3" fmla="*/ 523103 h 720811"/>
              <a:gd name="connsiteX4" fmla="*/ 514864 w 582597"/>
              <a:gd name="connsiteY4" fmla="*/ 358346 h 720811"/>
              <a:gd name="connsiteX5" fmla="*/ 556054 w 582597"/>
              <a:gd name="connsiteY5" fmla="*/ 226541 h 720811"/>
              <a:gd name="connsiteX6" fmla="*/ 580767 w 582597"/>
              <a:gd name="connsiteY6" fmla="*/ 90616 h 720811"/>
              <a:gd name="connsiteX7" fmla="*/ 580767 w 582597"/>
              <a:gd name="connsiteY7" fmla="*/ 0 h 720811"/>
              <a:gd name="connsiteX8" fmla="*/ 580767 w 582597"/>
              <a:gd name="connsiteY8" fmla="*/ 0 h 720811"/>
              <a:gd name="connsiteX0" fmla="*/ 0 w 607310"/>
              <a:gd name="connsiteY0" fmla="*/ 708454 h 714830"/>
              <a:gd name="connsiteX1" fmla="*/ 74140 w 607310"/>
              <a:gd name="connsiteY1" fmla="*/ 712573 h 714830"/>
              <a:gd name="connsiteX2" fmla="*/ 243015 w 607310"/>
              <a:gd name="connsiteY2" fmla="*/ 679623 h 714830"/>
              <a:gd name="connsiteX3" fmla="*/ 436604 w 607310"/>
              <a:gd name="connsiteY3" fmla="*/ 523103 h 714830"/>
              <a:gd name="connsiteX4" fmla="*/ 539577 w 607310"/>
              <a:gd name="connsiteY4" fmla="*/ 358346 h 714830"/>
              <a:gd name="connsiteX5" fmla="*/ 580767 w 607310"/>
              <a:gd name="connsiteY5" fmla="*/ 226541 h 714830"/>
              <a:gd name="connsiteX6" fmla="*/ 605480 w 607310"/>
              <a:gd name="connsiteY6" fmla="*/ 90616 h 714830"/>
              <a:gd name="connsiteX7" fmla="*/ 605480 w 607310"/>
              <a:gd name="connsiteY7" fmla="*/ 0 h 714830"/>
              <a:gd name="connsiteX8" fmla="*/ 605480 w 607310"/>
              <a:gd name="connsiteY8" fmla="*/ 0 h 714830"/>
              <a:gd name="connsiteX0" fmla="*/ 0 w 607310"/>
              <a:gd name="connsiteY0" fmla="*/ 704335 h 714362"/>
              <a:gd name="connsiteX1" fmla="*/ 74140 w 607310"/>
              <a:gd name="connsiteY1" fmla="*/ 712573 h 714362"/>
              <a:gd name="connsiteX2" fmla="*/ 243015 w 607310"/>
              <a:gd name="connsiteY2" fmla="*/ 679623 h 714362"/>
              <a:gd name="connsiteX3" fmla="*/ 436604 w 607310"/>
              <a:gd name="connsiteY3" fmla="*/ 523103 h 714362"/>
              <a:gd name="connsiteX4" fmla="*/ 539577 w 607310"/>
              <a:gd name="connsiteY4" fmla="*/ 358346 h 714362"/>
              <a:gd name="connsiteX5" fmla="*/ 580767 w 607310"/>
              <a:gd name="connsiteY5" fmla="*/ 226541 h 714362"/>
              <a:gd name="connsiteX6" fmla="*/ 605480 w 607310"/>
              <a:gd name="connsiteY6" fmla="*/ 90616 h 714362"/>
              <a:gd name="connsiteX7" fmla="*/ 605480 w 607310"/>
              <a:gd name="connsiteY7" fmla="*/ 0 h 714362"/>
              <a:gd name="connsiteX8" fmla="*/ 605480 w 607310"/>
              <a:gd name="connsiteY8" fmla="*/ 0 h 714362"/>
              <a:gd name="connsiteX0" fmla="*/ 0 w 607310"/>
              <a:gd name="connsiteY0" fmla="*/ 704335 h 718469"/>
              <a:gd name="connsiteX1" fmla="*/ 74140 w 607310"/>
              <a:gd name="connsiteY1" fmla="*/ 712573 h 718469"/>
              <a:gd name="connsiteX2" fmla="*/ 127686 w 607310"/>
              <a:gd name="connsiteY2" fmla="*/ 716692 h 718469"/>
              <a:gd name="connsiteX3" fmla="*/ 243015 w 607310"/>
              <a:gd name="connsiteY3" fmla="*/ 679623 h 718469"/>
              <a:gd name="connsiteX4" fmla="*/ 436604 w 607310"/>
              <a:gd name="connsiteY4" fmla="*/ 523103 h 718469"/>
              <a:gd name="connsiteX5" fmla="*/ 539577 w 607310"/>
              <a:gd name="connsiteY5" fmla="*/ 358346 h 718469"/>
              <a:gd name="connsiteX6" fmla="*/ 580767 w 607310"/>
              <a:gd name="connsiteY6" fmla="*/ 226541 h 718469"/>
              <a:gd name="connsiteX7" fmla="*/ 605480 w 607310"/>
              <a:gd name="connsiteY7" fmla="*/ 90616 h 718469"/>
              <a:gd name="connsiteX8" fmla="*/ 605480 w 607310"/>
              <a:gd name="connsiteY8" fmla="*/ 0 h 718469"/>
              <a:gd name="connsiteX9" fmla="*/ 605480 w 607310"/>
              <a:gd name="connsiteY9" fmla="*/ 0 h 718469"/>
              <a:gd name="connsiteX0" fmla="*/ 0 w 607310"/>
              <a:gd name="connsiteY0" fmla="*/ 704335 h 714362"/>
              <a:gd name="connsiteX1" fmla="*/ 74140 w 607310"/>
              <a:gd name="connsiteY1" fmla="*/ 712573 h 714362"/>
              <a:gd name="connsiteX2" fmla="*/ 127686 w 607310"/>
              <a:gd name="connsiteY2" fmla="*/ 708454 h 714362"/>
              <a:gd name="connsiteX3" fmla="*/ 243015 w 607310"/>
              <a:gd name="connsiteY3" fmla="*/ 679623 h 714362"/>
              <a:gd name="connsiteX4" fmla="*/ 436604 w 607310"/>
              <a:gd name="connsiteY4" fmla="*/ 523103 h 714362"/>
              <a:gd name="connsiteX5" fmla="*/ 539577 w 607310"/>
              <a:gd name="connsiteY5" fmla="*/ 358346 h 714362"/>
              <a:gd name="connsiteX6" fmla="*/ 580767 w 607310"/>
              <a:gd name="connsiteY6" fmla="*/ 226541 h 714362"/>
              <a:gd name="connsiteX7" fmla="*/ 605480 w 607310"/>
              <a:gd name="connsiteY7" fmla="*/ 90616 h 714362"/>
              <a:gd name="connsiteX8" fmla="*/ 605480 w 607310"/>
              <a:gd name="connsiteY8" fmla="*/ 0 h 714362"/>
              <a:gd name="connsiteX9" fmla="*/ 605480 w 607310"/>
              <a:gd name="connsiteY9" fmla="*/ 0 h 714362"/>
              <a:gd name="connsiteX0" fmla="*/ 0 w 607310"/>
              <a:gd name="connsiteY0" fmla="*/ 704335 h 718469"/>
              <a:gd name="connsiteX1" fmla="*/ 74140 w 607310"/>
              <a:gd name="connsiteY1" fmla="*/ 712573 h 718469"/>
              <a:gd name="connsiteX2" fmla="*/ 127686 w 607310"/>
              <a:gd name="connsiteY2" fmla="*/ 716692 h 718469"/>
              <a:gd name="connsiteX3" fmla="*/ 243015 w 607310"/>
              <a:gd name="connsiteY3" fmla="*/ 679623 h 718469"/>
              <a:gd name="connsiteX4" fmla="*/ 436604 w 607310"/>
              <a:gd name="connsiteY4" fmla="*/ 523103 h 718469"/>
              <a:gd name="connsiteX5" fmla="*/ 539577 w 607310"/>
              <a:gd name="connsiteY5" fmla="*/ 358346 h 718469"/>
              <a:gd name="connsiteX6" fmla="*/ 580767 w 607310"/>
              <a:gd name="connsiteY6" fmla="*/ 226541 h 718469"/>
              <a:gd name="connsiteX7" fmla="*/ 605480 w 607310"/>
              <a:gd name="connsiteY7" fmla="*/ 90616 h 718469"/>
              <a:gd name="connsiteX8" fmla="*/ 605480 w 607310"/>
              <a:gd name="connsiteY8" fmla="*/ 0 h 718469"/>
              <a:gd name="connsiteX9" fmla="*/ 605480 w 607310"/>
              <a:gd name="connsiteY9" fmla="*/ 0 h 718469"/>
              <a:gd name="connsiteX0" fmla="*/ 0 w 607310"/>
              <a:gd name="connsiteY0" fmla="*/ 704335 h 719292"/>
              <a:gd name="connsiteX1" fmla="*/ 74140 w 607310"/>
              <a:gd name="connsiteY1" fmla="*/ 716692 h 719292"/>
              <a:gd name="connsiteX2" fmla="*/ 127686 w 607310"/>
              <a:gd name="connsiteY2" fmla="*/ 716692 h 719292"/>
              <a:gd name="connsiteX3" fmla="*/ 243015 w 607310"/>
              <a:gd name="connsiteY3" fmla="*/ 679623 h 719292"/>
              <a:gd name="connsiteX4" fmla="*/ 436604 w 607310"/>
              <a:gd name="connsiteY4" fmla="*/ 523103 h 719292"/>
              <a:gd name="connsiteX5" fmla="*/ 539577 w 607310"/>
              <a:gd name="connsiteY5" fmla="*/ 358346 h 719292"/>
              <a:gd name="connsiteX6" fmla="*/ 580767 w 607310"/>
              <a:gd name="connsiteY6" fmla="*/ 226541 h 719292"/>
              <a:gd name="connsiteX7" fmla="*/ 605480 w 607310"/>
              <a:gd name="connsiteY7" fmla="*/ 90616 h 719292"/>
              <a:gd name="connsiteX8" fmla="*/ 605480 w 607310"/>
              <a:gd name="connsiteY8" fmla="*/ 0 h 719292"/>
              <a:gd name="connsiteX9" fmla="*/ 605480 w 607310"/>
              <a:gd name="connsiteY9" fmla="*/ 0 h 719292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4350"/>
              <a:gd name="connsiteX1" fmla="*/ 74140 w 607310"/>
              <a:gd name="connsiteY1" fmla="*/ 708454 h 714350"/>
              <a:gd name="connsiteX2" fmla="*/ 127686 w 607310"/>
              <a:gd name="connsiteY2" fmla="*/ 712573 h 714350"/>
              <a:gd name="connsiteX3" fmla="*/ 243015 w 607310"/>
              <a:gd name="connsiteY3" fmla="*/ 679623 h 714350"/>
              <a:gd name="connsiteX4" fmla="*/ 436604 w 607310"/>
              <a:gd name="connsiteY4" fmla="*/ 523103 h 714350"/>
              <a:gd name="connsiteX5" fmla="*/ 539577 w 607310"/>
              <a:gd name="connsiteY5" fmla="*/ 358346 h 714350"/>
              <a:gd name="connsiteX6" fmla="*/ 580767 w 607310"/>
              <a:gd name="connsiteY6" fmla="*/ 226541 h 714350"/>
              <a:gd name="connsiteX7" fmla="*/ 605480 w 607310"/>
              <a:gd name="connsiteY7" fmla="*/ 90616 h 714350"/>
              <a:gd name="connsiteX8" fmla="*/ 605480 w 607310"/>
              <a:gd name="connsiteY8" fmla="*/ 0 h 714350"/>
              <a:gd name="connsiteX9" fmla="*/ 605480 w 607310"/>
              <a:gd name="connsiteY9" fmla="*/ 0 h 714350"/>
              <a:gd name="connsiteX0" fmla="*/ 0 w 607310"/>
              <a:gd name="connsiteY0" fmla="*/ 704335 h 714350"/>
              <a:gd name="connsiteX1" fmla="*/ 74140 w 607310"/>
              <a:gd name="connsiteY1" fmla="*/ 708454 h 714350"/>
              <a:gd name="connsiteX2" fmla="*/ 127686 w 607310"/>
              <a:gd name="connsiteY2" fmla="*/ 712573 h 714350"/>
              <a:gd name="connsiteX3" fmla="*/ 243015 w 607310"/>
              <a:gd name="connsiteY3" fmla="*/ 679623 h 714350"/>
              <a:gd name="connsiteX4" fmla="*/ 436604 w 607310"/>
              <a:gd name="connsiteY4" fmla="*/ 523103 h 714350"/>
              <a:gd name="connsiteX5" fmla="*/ 539577 w 607310"/>
              <a:gd name="connsiteY5" fmla="*/ 358346 h 714350"/>
              <a:gd name="connsiteX6" fmla="*/ 580767 w 607310"/>
              <a:gd name="connsiteY6" fmla="*/ 226541 h 714350"/>
              <a:gd name="connsiteX7" fmla="*/ 605480 w 607310"/>
              <a:gd name="connsiteY7" fmla="*/ 90616 h 714350"/>
              <a:gd name="connsiteX8" fmla="*/ 605480 w 607310"/>
              <a:gd name="connsiteY8" fmla="*/ 0 h 714350"/>
              <a:gd name="connsiteX9" fmla="*/ 605480 w 607310"/>
              <a:gd name="connsiteY9" fmla="*/ 0 h 714350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22588"/>
              <a:gd name="connsiteX1" fmla="*/ 74140 w 607310"/>
              <a:gd name="connsiteY1" fmla="*/ 716692 h 722588"/>
              <a:gd name="connsiteX2" fmla="*/ 127686 w 607310"/>
              <a:gd name="connsiteY2" fmla="*/ 720811 h 722588"/>
              <a:gd name="connsiteX3" fmla="*/ 243015 w 607310"/>
              <a:gd name="connsiteY3" fmla="*/ 679623 h 722588"/>
              <a:gd name="connsiteX4" fmla="*/ 436604 w 607310"/>
              <a:gd name="connsiteY4" fmla="*/ 523103 h 722588"/>
              <a:gd name="connsiteX5" fmla="*/ 539577 w 607310"/>
              <a:gd name="connsiteY5" fmla="*/ 358346 h 722588"/>
              <a:gd name="connsiteX6" fmla="*/ 580767 w 607310"/>
              <a:gd name="connsiteY6" fmla="*/ 226541 h 722588"/>
              <a:gd name="connsiteX7" fmla="*/ 605480 w 607310"/>
              <a:gd name="connsiteY7" fmla="*/ 90616 h 722588"/>
              <a:gd name="connsiteX8" fmla="*/ 605480 w 607310"/>
              <a:gd name="connsiteY8" fmla="*/ 0 h 722588"/>
              <a:gd name="connsiteX9" fmla="*/ 605480 w 607310"/>
              <a:gd name="connsiteY9" fmla="*/ 0 h 722588"/>
              <a:gd name="connsiteX0" fmla="*/ 0 w 607310"/>
              <a:gd name="connsiteY0" fmla="*/ 704335 h 719292"/>
              <a:gd name="connsiteX1" fmla="*/ 74140 w 607310"/>
              <a:gd name="connsiteY1" fmla="*/ 716692 h 719292"/>
              <a:gd name="connsiteX2" fmla="*/ 127686 w 607310"/>
              <a:gd name="connsiteY2" fmla="*/ 716692 h 719292"/>
              <a:gd name="connsiteX3" fmla="*/ 243015 w 607310"/>
              <a:gd name="connsiteY3" fmla="*/ 679623 h 719292"/>
              <a:gd name="connsiteX4" fmla="*/ 436604 w 607310"/>
              <a:gd name="connsiteY4" fmla="*/ 523103 h 719292"/>
              <a:gd name="connsiteX5" fmla="*/ 539577 w 607310"/>
              <a:gd name="connsiteY5" fmla="*/ 358346 h 719292"/>
              <a:gd name="connsiteX6" fmla="*/ 580767 w 607310"/>
              <a:gd name="connsiteY6" fmla="*/ 226541 h 719292"/>
              <a:gd name="connsiteX7" fmla="*/ 605480 w 607310"/>
              <a:gd name="connsiteY7" fmla="*/ 90616 h 719292"/>
              <a:gd name="connsiteX8" fmla="*/ 605480 w 607310"/>
              <a:gd name="connsiteY8" fmla="*/ 0 h 719292"/>
              <a:gd name="connsiteX9" fmla="*/ 605480 w 607310"/>
              <a:gd name="connsiteY9" fmla="*/ 0 h 719292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5173"/>
              <a:gd name="connsiteX1" fmla="*/ 74140 w 607310"/>
              <a:gd name="connsiteY1" fmla="*/ 712573 h 715173"/>
              <a:gd name="connsiteX2" fmla="*/ 127686 w 607310"/>
              <a:gd name="connsiteY2" fmla="*/ 712573 h 715173"/>
              <a:gd name="connsiteX3" fmla="*/ 243015 w 607310"/>
              <a:gd name="connsiteY3" fmla="*/ 679623 h 715173"/>
              <a:gd name="connsiteX4" fmla="*/ 436604 w 607310"/>
              <a:gd name="connsiteY4" fmla="*/ 523103 h 715173"/>
              <a:gd name="connsiteX5" fmla="*/ 539577 w 607310"/>
              <a:gd name="connsiteY5" fmla="*/ 358346 h 715173"/>
              <a:gd name="connsiteX6" fmla="*/ 580767 w 607310"/>
              <a:gd name="connsiteY6" fmla="*/ 226541 h 715173"/>
              <a:gd name="connsiteX7" fmla="*/ 605480 w 607310"/>
              <a:gd name="connsiteY7" fmla="*/ 90616 h 715173"/>
              <a:gd name="connsiteX8" fmla="*/ 605480 w 607310"/>
              <a:gd name="connsiteY8" fmla="*/ 0 h 715173"/>
              <a:gd name="connsiteX9" fmla="*/ 605480 w 607310"/>
              <a:gd name="connsiteY9" fmla="*/ 0 h 715173"/>
              <a:gd name="connsiteX0" fmla="*/ 0 w 607310"/>
              <a:gd name="connsiteY0" fmla="*/ 704335 h 722074"/>
              <a:gd name="connsiteX1" fmla="*/ 74140 w 607310"/>
              <a:gd name="connsiteY1" fmla="*/ 720811 h 722074"/>
              <a:gd name="connsiteX2" fmla="*/ 127686 w 607310"/>
              <a:gd name="connsiteY2" fmla="*/ 712573 h 722074"/>
              <a:gd name="connsiteX3" fmla="*/ 243015 w 607310"/>
              <a:gd name="connsiteY3" fmla="*/ 679623 h 722074"/>
              <a:gd name="connsiteX4" fmla="*/ 436604 w 607310"/>
              <a:gd name="connsiteY4" fmla="*/ 523103 h 722074"/>
              <a:gd name="connsiteX5" fmla="*/ 539577 w 607310"/>
              <a:gd name="connsiteY5" fmla="*/ 358346 h 722074"/>
              <a:gd name="connsiteX6" fmla="*/ 580767 w 607310"/>
              <a:gd name="connsiteY6" fmla="*/ 226541 h 722074"/>
              <a:gd name="connsiteX7" fmla="*/ 605480 w 607310"/>
              <a:gd name="connsiteY7" fmla="*/ 90616 h 722074"/>
              <a:gd name="connsiteX8" fmla="*/ 605480 w 607310"/>
              <a:gd name="connsiteY8" fmla="*/ 0 h 722074"/>
              <a:gd name="connsiteX9" fmla="*/ 605480 w 607310"/>
              <a:gd name="connsiteY9" fmla="*/ 0 h 722074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5505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5505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5505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8374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5506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329513 w 607310"/>
              <a:gd name="connsiteY4" fmla="*/ 621957 h 718173"/>
              <a:gd name="connsiteX5" fmla="*/ 436604 w 607310"/>
              <a:gd name="connsiteY5" fmla="*/ 523103 h 718173"/>
              <a:gd name="connsiteX6" fmla="*/ 539577 w 607310"/>
              <a:gd name="connsiteY6" fmla="*/ 358346 h 718173"/>
              <a:gd name="connsiteX7" fmla="*/ 580767 w 607310"/>
              <a:gd name="connsiteY7" fmla="*/ 226541 h 718173"/>
              <a:gd name="connsiteX8" fmla="*/ 605480 w 607310"/>
              <a:gd name="connsiteY8" fmla="*/ 90616 h 718173"/>
              <a:gd name="connsiteX9" fmla="*/ 605480 w 607310"/>
              <a:gd name="connsiteY9" fmla="*/ 0 h 718173"/>
              <a:gd name="connsiteX10" fmla="*/ 605480 w 607310"/>
              <a:gd name="connsiteY10" fmla="*/ 0 h 718173"/>
              <a:gd name="connsiteX0" fmla="*/ 0 w 607310"/>
              <a:gd name="connsiteY0" fmla="*/ 704335 h 713919"/>
              <a:gd name="connsiteX1" fmla="*/ 74140 w 607310"/>
              <a:gd name="connsiteY1" fmla="*/ 704335 h 713919"/>
              <a:gd name="connsiteX2" fmla="*/ 127686 w 607310"/>
              <a:gd name="connsiteY2" fmla="*/ 712573 h 713919"/>
              <a:gd name="connsiteX3" fmla="*/ 243015 w 607310"/>
              <a:gd name="connsiteY3" fmla="*/ 679624 h 713919"/>
              <a:gd name="connsiteX4" fmla="*/ 329513 w 607310"/>
              <a:gd name="connsiteY4" fmla="*/ 621957 h 713919"/>
              <a:gd name="connsiteX5" fmla="*/ 436604 w 607310"/>
              <a:gd name="connsiteY5" fmla="*/ 523103 h 713919"/>
              <a:gd name="connsiteX6" fmla="*/ 539577 w 607310"/>
              <a:gd name="connsiteY6" fmla="*/ 358346 h 713919"/>
              <a:gd name="connsiteX7" fmla="*/ 580767 w 607310"/>
              <a:gd name="connsiteY7" fmla="*/ 226541 h 713919"/>
              <a:gd name="connsiteX8" fmla="*/ 605480 w 607310"/>
              <a:gd name="connsiteY8" fmla="*/ 90616 h 713919"/>
              <a:gd name="connsiteX9" fmla="*/ 605480 w 607310"/>
              <a:gd name="connsiteY9" fmla="*/ 0 h 713919"/>
              <a:gd name="connsiteX10" fmla="*/ 605480 w 607310"/>
              <a:gd name="connsiteY10" fmla="*/ 0 h 713919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329513 w 607310"/>
              <a:gd name="connsiteY4" fmla="*/ 621957 h 718173"/>
              <a:gd name="connsiteX5" fmla="*/ 436604 w 607310"/>
              <a:gd name="connsiteY5" fmla="*/ 523103 h 718173"/>
              <a:gd name="connsiteX6" fmla="*/ 539577 w 607310"/>
              <a:gd name="connsiteY6" fmla="*/ 358346 h 718173"/>
              <a:gd name="connsiteX7" fmla="*/ 580767 w 607310"/>
              <a:gd name="connsiteY7" fmla="*/ 226541 h 718173"/>
              <a:gd name="connsiteX8" fmla="*/ 605480 w 607310"/>
              <a:gd name="connsiteY8" fmla="*/ 90616 h 718173"/>
              <a:gd name="connsiteX9" fmla="*/ 605480 w 607310"/>
              <a:gd name="connsiteY9" fmla="*/ 0 h 718173"/>
              <a:gd name="connsiteX10" fmla="*/ 605480 w 607310"/>
              <a:gd name="connsiteY10" fmla="*/ 0 h 71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7310" h="718173">
                <a:moveTo>
                  <a:pt x="0" y="704335"/>
                </a:moveTo>
                <a:cubicBezTo>
                  <a:pt x="8924" y="704335"/>
                  <a:pt x="37756" y="723557"/>
                  <a:pt x="74140" y="716692"/>
                </a:cubicBezTo>
                <a:cubicBezTo>
                  <a:pt x="95421" y="717379"/>
                  <a:pt x="99540" y="718065"/>
                  <a:pt x="127686" y="712573"/>
                </a:cubicBezTo>
                <a:cubicBezTo>
                  <a:pt x="155832" y="707081"/>
                  <a:pt x="209377" y="694727"/>
                  <a:pt x="243015" y="679624"/>
                </a:cubicBezTo>
                <a:cubicBezTo>
                  <a:pt x="276653" y="664521"/>
                  <a:pt x="297248" y="648044"/>
                  <a:pt x="329513" y="621957"/>
                </a:cubicBezTo>
                <a:cubicBezTo>
                  <a:pt x="361778" y="595870"/>
                  <a:pt x="401593" y="567038"/>
                  <a:pt x="436604" y="523103"/>
                </a:cubicBezTo>
                <a:cubicBezTo>
                  <a:pt x="471615" y="479168"/>
                  <a:pt x="515550" y="407773"/>
                  <a:pt x="539577" y="358346"/>
                </a:cubicBezTo>
                <a:cubicBezTo>
                  <a:pt x="563604" y="308919"/>
                  <a:pt x="569783" y="271163"/>
                  <a:pt x="580767" y="226541"/>
                </a:cubicBezTo>
                <a:cubicBezTo>
                  <a:pt x="591751" y="181919"/>
                  <a:pt x="601361" y="128373"/>
                  <a:pt x="605480" y="90616"/>
                </a:cubicBezTo>
                <a:cubicBezTo>
                  <a:pt x="609599" y="52859"/>
                  <a:pt x="605480" y="15103"/>
                  <a:pt x="605480" y="0"/>
                </a:cubicBezTo>
                <a:lnTo>
                  <a:pt x="60548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Freeform 15"/>
          <p:cNvSpPr/>
          <p:nvPr/>
        </p:nvSpPr>
        <p:spPr>
          <a:xfrm>
            <a:off x="3832500" y="2585322"/>
            <a:ext cx="194165" cy="556635"/>
          </a:xfrm>
          <a:custGeom>
            <a:avLst/>
            <a:gdLst>
              <a:gd name="connsiteX0" fmla="*/ 201827 w 201827"/>
              <a:gd name="connsiteY0" fmla="*/ 551935 h 551935"/>
              <a:gd name="connsiteX1" fmla="*/ 181232 w 201827"/>
              <a:gd name="connsiteY1" fmla="*/ 358346 h 551935"/>
              <a:gd name="connsiteX2" fmla="*/ 131805 w 201827"/>
              <a:gd name="connsiteY2" fmla="*/ 218303 h 551935"/>
              <a:gd name="connsiteX3" fmla="*/ 0 w 201827"/>
              <a:gd name="connsiteY3" fmla="*/ 0 h 551935"/>
              <a:gd name="connsiteX4" fmla="*/ 0 w 201827"/>
              <a:gd name="connsiteY4" fmla="*/ 0 h 551935"/>
              <a:gd name="connsiteX0" fmla="*/ 201827 w 201827"/>
              <a:gd name="connsiteY0" fmla="*/ 551935 h 551935"/>
              <a:gd name="connsiteX1" fmla="*/ 181232 w 201827"/>
              <a:gd name="connsiteY1" fmla="*/ 358346 h 551935"/>
              <a:gd name="connsiteX2" fmla="*/ 160638 w 201827"/>
              <a:gd name="connsiteY2" fmla="*/ 308919 h 551935"/>
              <a:gd name="connsiteX3" fmla="*/ 131805 w 201827"/>
              <a:gd name="connsiteY3" fmla="*/ 218303 h 551935"/>
              <a:gd name="connsiteX4" fmla="*/ 0 w 201827"/>
              <a:gd name="connsiteY4" fmla="*/ 0 h 551935"/>
              <a:gd name="connsiteX5" fmla="*/ 0 w 201827"/>
              <a:gd name="connsiteY5" fmla="*/ 0 h 551935"/>
              <a:gd name="connsiteX0" fmla="*/ 201827 w 201827"/>
              <a:gd name="connsiteY0" fmla="*/ 551935 h 551935"/>
              <a:gd name="connsiteX1" fmla="*/ 181232 w 201827"/>
              <a:gd name="connsiteY1" fmla="*/ 358346 h 551935"/>
              <a:gd name="connsiteX2" fmla="*/ 168876 w 201827"/>
              <a:gd name="connsiteY2" fmla="*/ 308919 h 551935"/>
              <a:gd name="connsiteX3" fmla="*/ 131805 w 201827"/>
              <a:gd name="connsiteY3" fmla="*/ 218303 h 551935"/>
              <a:gd name="connsiteX4" fmla="*/ 0 w 201827"/>
              <a:gd name="connsiteY4" fmla="*/ 0 h 551935"/>
              <a:gd name="connsiteX5" fmla="*/ 0 w 201827"/>
              <a:gd name="connsiteY5" fmla="*/ 0 h 551935"/>
              <a:gd name="connsiteX0" fmla="*/ 201827 w 201827"/>
              <a:gd name="connsiteY0" fmla="*/ 551935 h 551935"/>
              <a:gd name="connsiteX1" fmla="*/ 189470 w 201827"/>
              <a:gd name="connsiteY1" fmla="*/ 457200 h 551935"/>
              <a:gd name="connsiteX2" fmla="*/ 181232 w 201827"/>
              <a:gd name="connsiteY2" fmla="*/ 358346 h 551935"/>
              <a:gd name="connsiteX3" fmla="*/ 168876 w 201827"/>
              <a:gd name="connsiteY3" fmla="*/ 308919 h 551935"/>
              <a:gd name="connsiteX4" fmla="*/ 131805 w 201827"/>
              <a:gd name="connsiteY4" fmla="*/ 218303 h 551935"/>
              <a:gd name="connsiteX5" fmla="*/ 0 w 201827"/>
              <a:gd name="connsiteY5" fmla="*/ 0 h 551935"/>
              <a:gd name="connsiteX6" fmla="*/ 0 w 201827"/>
              <a:gd name="connsiteY6" fmla="*/ 0 h 551935"/>
              <a:gd name="connsiteX0" fmla="*/ 201827 w 201827"/>
              <a:gd name="connsiteY0" fmla="*/ 551935 h 551935"/>
              <a:gd name="connsiteX1" fmla="*/ 189470 w 201827"/>
              <a:gd name="connsiteY1" fmla="*/ 457200 h 551935"/>
              <a:gd name="connsiteX2" fmla="*/ 181232 w 201827"/>
              <a:gd name="connsiteY2" fmla="*/ 358346 h 551935"/>
              <a:gd name="connsiteX3" fmla="*/ 168876 w 201827"/>
              <a:gd name="connsiteY3" fmla="*/ 308919 h 551935"/>
              <a:gd name="connsiteX4" fmla="*/ 131805 w 201827"/>
              <a:gd name="connsiteY4" fmla="*/ 218303 h 551935"/>
              <a:gd name="connsiteX5" fmla="*/ 0 w 201827"/>
              <a:gd name="connsiteY5" fmla="*/ 0 h 551935"/>
              <a:gd name="connsiteX6" fmla="*/ 0 w 201827"/>
              <a:gd name="connsiteY6" fmla="*/ 0 h 551935"/>
              <a:gd name="connsiteX0" fmla="*/ 201827 w 201827"/>
              <a:gd name="connsiteY0" fmla="*/ 560173 h 560173"/>
              <a:gd name="connsiteX1" fmla="*/ 189470 w 201827"/>
              <a:gd name="connsiteY1" fmla="*/ 457200 h 560173"/>
              <a:gd name="connsiteX2" fmla="*/ 181232 w 201827"/>
              <a:gd name="connsiteY2" fmla="*/ 358346 h 560173"/>
              <a:gd name="connsiteX3" fmla="*/ 168876 w 201827"/>
              <a:gd name="connsiteY3" fmla="*/ 308919 h 560173"/>
              <a:gd name="connsiteX4" fmla="*/ 131805 w 201827"/>
              <a:gd name="connsiteY4" fmla="*/ 218303 h 560173"/>
              <a:gd name="connsiteX5" fmla="*/ 0 w 201827"/>
              <a:gd name="connsiteY5" fmla="*/ 0 h 560173"/>
              <a:gd name="connsiteX6" fmla="*/ 0 w 201827"/>
              <a:gd name="connsiteY6" fmla="*/ 0 h 560173"/>
              <a:gd name="connsiteX0" fmla="*/ 201827 w 201827"/>
              <a:gd name="connsiteY0" fmla="*/ 560173 h 560173"/>
              <a:gd name="connsiteX1" fmla="*/ 189470 w 201827"/>
              <a:gd name="connsiteY1" fmla="*/ 457200 h 560173"/>
              <a:gd name="connsiteX2" fmla="*/ 181232 w 201827"/>
              <a:gd name="connsiteY2" fmla="*/ 358346 h 560173"/>
              <a:gd name="connsiteX3" fmla="*/ 168876 w 201827"/>
              <a:gd name="connsiteY3" fmla="*/ 308919 h 560173"/>
              <a:gd name="connsiteX4" fmla="*/ 131805 w 201827"/>
              <a:gd name="connsiteY4" fmla="*/ 218303 h 560173"/>
              <a:gd name="connsiteX5" fmla="*/ 0 w 201827"/>
              <a:gd name="connsiteY5" fmla="*/ 0 h 560173"/>
              <a:gd name="connsiteX6" fmla="*/ 0 w 201827"/>
              <a:gd name="connsiteY6" fmla="*/ 0 h 560173"/>
              <a:gd name="connsiteX0" fmla="*/ 201827 w 201827"/>
              <a:gd name="connsiteY0" fmla="*/ 560173 h 560173"/>
              <a:gd name="connsiteX1" fmla="*/ 189470 w 201827"/>
              <a:gd name="connsiteY1" fmla="*/ 444843 h 560173"/>
              <a:gd name="connsiteX2" fmla="*/ 181232 w 201827"/>
              <a:gd name="connsiteY2" fmla="*/ 358346 h 560173"/>
              <a:gd name="connsiteX3" fmla="*/ 168876 w 201827"/>
              <a:gd name="connsiteY3" fmla="*/ 308919 h 560173"/>
              <a:gd name="connsiteX4" fmla="*/ 131805 w 201827"/>
              <a:gd name="connsiteY4" fmla="*/ 218303 h 560173"/>
              <a:gd name="connsiteX5" fmla="*/ 0 w 201827"/>
              <a:gd name="connsiteY5" fmla="*/ 0 h 560173"/>
              <a:gd name="connsiteX6" fmla="*/ 0 w 201827"/>
              <a:gd name="connsiteY6" fmla="*/ 0 h 560173"/>
              <a:gd name="connsiteX0" fmla="*/ 201827 w 201855"/>
              <a:gd name="connsiteY0" fmla="*/ 560173 h 560173"/>
              <a:gd name="connsiteX1" fmla="*/ 197708 w 201855"/>
              <a:gd name="connsiteY1" fmla="*/ 444843 h 560173"/>
              <a:gd name="connsiteX2" fmla="*/ 181232 w 201855"/>
              <a:gd name="connsiteY2" fmla="*/ 358346 h 560173"/>
              <a:gd name="connsiteX3" fmla="*/ 168876 w 201855"/>
              <a:gd name="connsiteY3" fmla="*/ 308919 h 560173"/>
              <a:gd name="connsiteX4" fmla="*/ 131805 w 201855"/>
              <a:gd name="connsiteY4" fmla="*/ 218303 h 560173"/>
              <a:gd name="connsiteX5" fmla="*/ 0 w 201855"/>
              <a:gd name="connsiteY5" fmla="*/ 0 h 560173"/>
              <a:gd name="connsiteX6" fmla="*/ 0 w 201855"/>
              <a:gd name="connsiteY6" fmla="*/ 0 h 560173"/>
              <a:gd name="connsiteX0" fmla="*/ 201827 w 201827"/>
              <a:gd name="connsiteY0" fmla="*/ 560173 h 560173"/>
              <a:gd name="connsiteX1" fmla="*/ 189470 w 201827"/>
              <a:gd name="connsiteY1" fmla="*/ 444843 h 560173"/>
              <a:gd name="connsiteX2" fmla="*/ 181232 w 201827"/>
              <a:gd name="connsiteY2" fmla="*/ 358346 h 560173"/>
              <a:gd name="connsiteX3" fmla="*/ 168876 w 201827"/>
              <a:gd name="connsiteY3" fmla="*/ 308919 h 560173"/>
              <a:gd name="connsiteX4" fmla="*/ 131805 w 201827"/>
              <a:gd name="connsiteY4" fmla="*/ 218303 h 560173"/>
              <a:gd name="connsiteX5" fmla="*/ 0 w 201827"/>
              <a:gd name="connsiteY5" fmla="*/ 0 h 560173"/>
              <a:gd name="connsiteX6" fmla="*/ 0 w 201827"/>
              <a:gd name="connsiteY6" fmla="*/ 0 h 560173"/>
              <a:gd name="connsiteX0" fmla="*/ 193589 w 193617"/>
              <a:gd name="connsiteY0" fmla="*/ 564292 h 564292"/>
              <a:gd name="connsiteX1" fmla="*/ 189470 w 193617"/>
              <a:gd name="connsiteY1" fmla="*/ 444843 h 564292"/>
              <a:gd name="connsiteX2" fmla="*/ 181232 w 193617"/>
              <a:gd name="connsiteY2" fmla="*/ 358346 h 564292"/>
              <a:gd name="connsiteX3" fmla="*/ 168876 w 193617"/>
              <a:gd name="connsiteY3" fmla="*/ 308919 h 564292"/>
              <a:gd name="connsiteX4" fmla="*/ 131805 w 193617"/>
              <a:gd name="connsiteY4" fmla="*/ 218303 h 564292"/>
              <a:gd name="connsiteX5" fmla="*/ 0 w 193617"/>
              <a:gd name="connsiteY5" fmla="*/ 0 h 564292"/>
              <a:gd name="connsiteX6" fmla="*/ 0 w 193617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58346 h 564292"/>
              <a:gd name="connsiteX3" fmla="*/ 168876 w 197708"/>
              <a:gd name="connsiteY3" fmla="*/ 308919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58346 h 564292"/>
              <a:gd name="connsiteX3" fmla="*/ 168876 w 197708"/>
              <a:gd name="connsiteY3" fmla="*/ 317157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58346 h 564292"/>
              <a:gd name="connsiteX3" fmla="*/ 160638 w 197708"/>
              <a:gd name="connsiteY3" fmla="*/ 333632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58346 h 564292"/>
              <a:gd name="connsiteX3" fmla="*/ 168876 w 197708"/>
              <a:gd name="connsiteY3" fmla="*/ 325395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66584 h 564292"/>
              <a:gd name="connsiteX3" fmla="*/ 168876 w 197708"/>
              <a:gd name="connsiteY3" fmla="*/ 325395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77113 w 197708"/>
              <a:gd name="connsiteY2" fmla="*/ 366584 h 564292"/>
              <a:gd name="connsiteX3" fmla="*/ 168876 w 197708"/>
              <a:gd name="connsiteY3" fmla="*/ 325395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208607 w 208607"/>
              <a:gd name="connsiteY0" fmla="*/ 580462 h 580462"/>
              <a:gd name="connsiteX1" fmla="*/ 200369 w 208607"/>
              <a:gd name="connsiteY1" fmla="*/ 461013 h 580462"/>
              <a:gd name="connsiteX2" fmla="*/ 188012 w 208607"/>
              <a:gd name="connsiteY2" fmla="*/ 382754 h 580462"/>
              <a:gd name="connsiteX3" fmla="*/ 179775 w 208607"/>
              <a:gd name="connsiteY3" fmla="*/ 341565 h 580462"/>
              <a:gd name="connsiteX4" fmla="*/ 142704 w 208607"/>
              <a:gd name="connsiteY4" fmla="*/ 234473 h 580462"/>
              <a:gd name="connsiteX5" fmla="*/ 10899 w 208607"/>
              <a:gd name="connsiteY5" fmla="*/ 16170 h 580462"/>
              <a:gd name="connsiteX6" fmla="*/ 6780 w 208607"/>
              <a:gd name="connsiteY6" fmla="*/ 16170 h 580462"/>
              <a:gd name="connsiteX0" fmla="*/ 212383 w 212383"/>
              <a:gd name="connsiteY0" fmla="*/ 580462 h 580462"/>
              <a:gd name="connsiteX1" fmla="*/ 204145 w 212383"/>
              <a:gd name="connsiteY1" fmla="*/ 461013 h 580462"/>
              <a:gd name="connsiteX2" fmla="*/ 191788 w 212383"/>
              <a:gd name="connsiteY2" fmla="*/ 382754 h 580462"/>
              <a:gd name="connsiteX3" fmla="*/ 183551 w 212383"/>
              <a:gd name="connsiteY3" fmla="*/ 341565 h 580462"/>
              <a:gd name="connsiteX4" fmla="*/ 146480 w 212383"/>
              <a:gd name="connsiteY4" fmla="*/ 234473 h 580462"/>
              <a:gd name="connsiteX5" fmla="*/ 14675 w 212383"/>
              <a:gd name="connsiteY5" fmla="*/ 16170 h 580462"/>
              <a:gd name="connsiteX6" fmla="*/ 2318 w 212383"/>
              <a:gd name="connsiteY6" fmla="*/ 16170 h 580462"/>
              <a:gd name="connsiteX0" fmla="*/ 208608 w 208608"/>
              <a:gd name="connsiteY0" fmla="*/ 580462 h 580462"/>
              <a:gd name="connsiteX1" fmla="*/ 200370 w 208608"/>
              <a:gd name="connsiteY1" fmla="*/ 461013 h 580462"/>
              <a:gd name="connsiteX2" fmla="*/ 188013 w 208608"/>
              <a:gd name="connsiteY2" fmla="*/ 382754 h 580462"/>
              <a:gd name="connsiteX3" fmla="*/ 179776 w 208608"/>
              <a:gd name="connsiteY3" fmla="*/ 341565 h 580462"/>
              <a:gd name="connsiteX4" fmla="*/ 142705 w 208608"/>
              <a:gd name="connsiteY4" fmla="*/ 234473 h 580462"/>
              <a:gd name="connsiteX5" fmla="*/ 10900 w 208608"/>
              <a:gd name="connsiteY5" fmla="*/ 16170 h 580462"/>
              <a:gd name="connsiteX6" fmla="*/ 6781 w 208608"/>
              <a:gd name="connsiteY6" fmla="*/ 16170 h 580462"/>
              <a:gd name="connsiteX0" fmla="*/ 210318 w 210318"/>
              <a:gd name="connsiteY0" fmla="*/ 577971 h 577971"/>
              <a:gd name="connsiteX1" fmla="*/ 202080 w 210318"/>
              <a:gd name="connsiteY1" fmla="*/ 458522 h 577971"/>
              <a:gd name="connsiteX2" fmla="*/ 189723 w 210318"/>
              <a:gd name="connsiteY2" fmla="*/ 380263 h 577971"/>
              <a:gd name="connsiteX3" fmla="*/ 181486 w 210318"/>
              <a:gd name="connsiteY3" fmla="*/ 339074 h 577971"/>
              <a:gd name="connsiteX4" fmla="*/ 144415 w 210318"/>
              <a:gd name="connsiteY4" fmla="*/ 231982 h 577971"/>
              <a:gd name="connsiteX5" fmla="*/ 12610 w 210318"/>
              <a:gd name="connsiteY5" fmla="*/ 13679 h 577971"/>
              <a:gd name="connsiteX6" fmla="*/ 4372 w 210318"/>
              <a:gd name="connsiteY6" fmla="*/ 21917 h 577971"/>
              <a:gd name="connsiteX0" fmla="*/ 210319 w 210319"/>
              <a:gd name="connsiteY0" fmla="*/ 574186 h 574186"/>
              <a:gd name="connsiteX1" fmla="*/ 202081 w 210319"/>
              <a:gd name="connsiteY1" fmla="*/ 454737 h 574186"/>
              <a:gd name="connsiteX2" fmla="*/ 189724 w 210319"/>
              <a:gd name="connsiteY2" fmla="*/ 376478 h 574186"/>
              <a:gd name="connsiteX3" fmla="*/ 181487 w 210319"/>
              <a:gd name="connsiteY3" fmla="*/ 335289 h 574186"/>
              <a:gd name="connsiteX4" fmla="*/ 144416 w 210319"/>
              <a:gd name="connsiteY4" fmla="*/ 228197 h 574186"/>
              <a:gd name="connsiteX5" fmla="*/ 12611 w 210319"/>
              <a:gd name="connsiteY5" fmla="*/ 9894 h 574186"/>
              <a:gd name="connsiteX6" fmla="*/ 4373 w 210319"/>
              <a:gd name="connsiteY6" fmla="*/ 34608 h 574186"/>
              <a:gd name="connsiteX0" fmla="*/ 208608 w 208608"/>
              <a:gd name="connsiteY0" fmla="*/ 572733 h 572733"/>
              <a:gd name="connsiteX1" fmla="*/ 200370 w 208608"/>
              <a:gd name="connsiteY1" fmla="*/ 453284 h 572733"/>
              <a:gd name="connsiteX2" fmla="*/ 188013 w 208608"/>
              <a:gd name="connsiteY2" fmla="*/ 375025 h 572733"/>
              <a:gd name="connsiteX3" fmla="*/ 179776 w 208608"/>
              <a:gd name="connsiteY3" fmla="*/ 333836 h 572733"/>
              <a:gd name="connsiteX4" fmla="*/ 142705 w 208608"/>
              <a:gd name="connsiteY4" fmla="*/ 226744 h 572733"/>
              <a:gd name="connsiteX5" fmla="*/ 10900 w 208608"/>
              <a:gd name="connsiteY5" fmla="*/ 8441 h 572733"/>
              <a:gd name="connsiteX6" fmla="*/ 6781 w 208608"/>
              <a:gd name="connsiteY6" fmla="*/ 41393 h 572733"/>
              <a:gd name="connsiteX0" fmla="*/ 203249 w 203249"/>
              <a:gd name="connsiteY0" fmla="*/ 569537 h 569537"/>
              <a:gd name="connsiteX1" fmla="*/ 195011 w 203249"/>
              <a:gd name="connsiteY1" fmla="*/ 450088 h 569537"/>
              <a:gd name="connsiteX2" fmla="*/ 182654 w 203249"/>
              <a:gd name="connsiteY2" fmla="*/ 371829 h 569537"/>
              <a:gd name="connsiteX3" fmla="*/ 174417 w 203249"/>
              <a:gd name="connsiteY3" fmla="*/ 330640 h 569537"/>
              <a:gd name="connsiteX4" fmla="*/ 137346 w 203249"/>
              <a:gd name="connsiteY4" fmla="*/ 223548 h 569537"/>
              <a:gd name="connsiteX5" fmla="*/ 5541 w 203249"/>
              <a:gd name="connsiteY5" fmla="*/ 5245 h 569537"/>
              <a:gd name="connsiteX6" fmla="*/ 22016 w 203249"/>
              <a:gd name="connsiteY6" fmla="*/ 62910 h 569537"/>
              <a:gd name="connsiteX0" fmla="*/ 201000 w 201000"/>
              <a:gd name="connsiteY0" fmla="*/ 569537 h 569537"/>
              <a:gd name="connsiteX1" fmla="*/ 192762 w 201000"/>
              <a:gd name="connsiteY1" fmla="*/ 450088 h 569537"/>
              <a:gd name="connsiteX2" fmla="*/ 180405 w 201000"/>
              <a:gd name="connsiteY2" fmla="*/ 371829 h 569537"/>
              <a:gd name="connsiteX3" fmla="*/ 172168 w 201000"/>
              <a:gd name="connsiteY3" fmla="*/ 330640 h 569537"/>
              <a:gd name="connsiteX4" fmla="*/ 135097 w 201000"/>
              <a:gd name="connsiteY4" fmla="*/ 223548 h 569537"/>
              <a:gd name="connsiteX5" fmla="*/ 3292 w 201000"/>
              <a:gd name="connsiteY5" fmla="*/ 5245 h 569537"/>
              <a:gd name="connsiteX6" fmla="*/ 36243 w 201000"/>
              <a:gd name="connsiteY6" fmla="*/ 62910 h 569537"/>
              <a:gd name="connsiteX0" fmla="*/ 201000 w 201000"/>
              <a:gd name="connsiteY0" fmla="*/ 569537 h 569537"/>
              <a:gd name="connsiteX1" fmla="*/ 192762 w 201000"/>
              <a:gd name="connsiteY1" fmla="*/ 450088 h 569537"/>
              <a:gd name="connsiteX2" fmla="*/ 180405 w 201000"/>
              <a:gd name="connsiteY2" fmla="*/ 371829 h 569537"/>
              <a:gd name="connsiteX3" fmla="*/ 172168 w 201000"/>
              <a:gd name="connsiteY3" fmla="*/ 330640 h 569537"/>
              <a:gd name="connsiteX4" fmla="*/ 135097 w 201000"/>
              <a:gd name="connsiteY4" fmla="*/ 223548 h 569537"/>
              <a:gd name="connsiteX5" fmla="*/ 3292 w 201000"/>
              <a:gd name="connsiteY5" fmla="*/ 5245 h 569537"/>
              <a:gd name="connsiteX6" fmla="*/ 36243 w 201000"/>
              <a:gd name="connsiteY6" fmla="*/ 62910 h 569537"/>
              <a:gd name="connsiteX0" fmla="*/ 208851 w 208851"/>
              <a:gd name="connsiteY0" fmla="*/ 561756 h 561756"/>
              <a:gd name="connsiteX1" fmla="*/ 200613 w 208851"/>
              <a:gd name="connsiteY1" fmla="*/ 442307 h 561756"/>
              <a:gd name="connsiteX2" fmla="*/ 188256 w 208851"/>
              <a:gd name="connsiteY2" fmla="*/ 364048 h 561756"/>
              <a:gd name="connsiteX3" fmla="*/ 180019 w 208851"/>
              <a:gd name="connsiteY3" fmla="*/ 322859 h 561756"/>
              <a:gd name="connsiteX4" fmla="*/ 142948 w 208851"/>
              <a:gd name="connsiteY4" fmla="*/ 215767 h 561756"/>
              <a:gd name="connsiteX5" fmla="*/ 2905 w 208851"/>
              <a:gd name="connsiteY5" fmla="*/ 5702 h 561756"/>
              <a:gd name="connsiteX6" fmla="*/ 44094 w 208851"/>
              <a:gd name="connsiteY6" fmla="*/ 55129 h 561756"/>
              <a:gd name="connsiteX0" fmla="*/ 197117 w 197117"/>
              <a:gd name="connsiteY0" fmla="*/ 561756 h 561756"/>
              <a:gd name="connsiteX1" fmla="*/ 188879 w 197117"/>
              <a:gd name="connsiteY1" fmla="*/ 442307 h 561756"/>
              <a:gd name="connsiteX2" fmla="*/ 176522 w 197117"/>
              <a:gd name="connsiteY2" fmla="*/ 364048 h 561756"/>
              <a:gd name="connsiteX3" fmla="*/ 168285 w 197117"/>
              <a:gd name="connsiteY3" fmla="*/ 322859 h 561756"/>
              <a:gd name="connsiteX4" fmla="*/ 131214 w 197117"/>
              <a:gd name="connsiteY4" fmla="*/ 215767 h 561756"/>
              <a:gd name="connsiteX5" fmla="*/ 3527 w 197117"/>
              <a:gd name="connsiteY5" fmla="*/ 5702 h 561756"/>
              <a:gd name="connsiteX6" fmla="*/ 32360 w 197117"/>
              <a:gd name="connsiteY6" fmla="*/ 55129 h 561756"/>
              <a:gd name="connsiteX0" fmla="*/ 194165 w 194165"/>
              <a:gd name="connsiteY0" fmla="*/ 556635 h 556635"/>
              <a:gd name="connsiteX1" fmla="*/ 185927 w 194165"/>
              <a:gd name="connsiteY1" fmla="*/ 437186 h 556635"/>
              <a:gd name="connsiteX2" fmla="*/ 173570 w 194165"/>
              <a:gd name="connsiteY2" fmla="*/ 358927 h 556635"/>
              <a:gd name="connsiteX3" fmla="*/ 165333 w 194165"/>
              <a:gd name="connsiteY3" fmla="*/ 317738 h 556635"/>
              <a:gd name="connsiteX4" fmla="*/ 128262 w 194165"/>
              <a:gd name="connsiteY4" fmla="*/ 210646 h 556635"/>
              <a:gd name="connsiteX5" fmla="*/ 62359 w 194165"/>
              <a:gd name="connsiteY5" fmla="*/ 91194 h 556635"/>
              <a:gd name="connsiteX6" fmla="*/ 575 w 194165"/>
              <a:gd name="connsiteY6" fmla="*/ 581 h 556635"/>
              <a:gd name="connsiteX7" fmla="*/ 29408 w 194165"/>
              <a:gd name="connsiteY7" fmla="*/ 50008 h 556635"/>
              <a:gd name="connsiteX0" fmla="*/ 194165 w 194165"/>
              <a:gd name="connsiteY0" fmla="*/ 556635 h 556635"/>
              <a:gd name="connsiteX1" fmla="*/ 185927 w 194165"/>
              <a:gd name="connsiteY1" fmla="*/ 437186 h 556635"/>
              <a:gd name="connsiteX2" fmla="*/ 173570 w 194165"/>
              <a:gd name="connsiteY2" fmla="*/ 358927 h 556635"/>
              <a:gd name="connsiteX3" fmla="*/ 165333 w 194165"/>
              <a:gd name="connsiteY3" fmla="*/ 317738 h 556635"/>
              <a:gd name="connsiteX4" fmla="*/ 128262 w 194165"/>
              <a:gd name="connsiteY4" fmla="*/ 210646 h 556635"/>
              <a:gd name="connsiteX5" fmla="*/ 62359 w 194165"/>
              <a:gd name="connsiteY5" fmla="*/ 91194 h 556635"/>
              <a:gd name="connsiteX6" fmla="*/ 575 w 194165"/>
              <a:gd name="connsiteY6" fmla="*/ 581 h 556635"/>
              <a:gd name="connsiteX7" fmla="*/ 29408 w 194165"/>
              <a:gd name="connsiteY7" fmla="*/ 50008 h 55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165" h="556635">
                <a:moveTo>
                  <a:pt x="194165" y="556635"/>
                </a:moveTo>
                <a:cubicBezTo>
                  <a:pt x="192106" y="536727"/>
                  <a:pt x="193478" y="539473"/>
                  <a:pt x="185927" y="437186"/>
                </a:cubicBezTo>
                <a:cubicBezTo>
                  <a:pt x="182495" y="404921"/>
                  <a:pt x="177002" y="378835"/>
                  <a:pt x="173570" y="358927"/>
                </a:cubicBezTo>
                <a:cubicBezTo>
                  <a:pt x="170138" y="339019"/>
                  <a:pt x="173571" y="341078"/>
                  <a:pt x="165333" y="317738"/>
                </a:cubicBezTo>
                <a:cubicBezTo>
                  <a:pt x="157095" y="294398"/>
                  <a:pt x="145424" y="248403"/>
                  <a:pt x="128262" y="210646"/>
                </a:cubicBezTo>
                <a:cubicBezTo>
                  <a:pt x="111100" y="172889"/>
                  <a:pt x="83640" y="126205"/>
                  <a:pt x="62359" y="91194"/>
                </a:cubicBezTo>
                <a:cubicBezTo>
                  <a:pt x="41078" y="56183"/>
                  <a:pt x="6067" y="7445"/>
                  <a:pt x="575" y="581"/>
                </a:cubicBezTo>
                <a:cubicBezTo>
                  <a:pt x="-4917" y="-6283"/>
                  <a:pt x="30781" y="50008"/>
                  <a:pt x="29408" y="50008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4026664" y="2396430"/>
            <a:ext cx="8238" cy="1239794"/>
          </a:xfrm>
          <a:custGeom>
            <a:avLst/>
            <a:gdLst>
              <a:gd name="connsiteX0" fmla="*/ 0 w 8238"/>
              <a:gd name="connsiteY0" fmla="*/ 0 h 1239794"/>
              <a:gd name="connsiteX1" fmla="*/ 8238 w 8238"/>
              <a:gd name="connsiteY1" fmla="*/ 1239794 h 1239794"/>
              <a:gd name="connsiteX2" fmla="*/ 8238 w 8238"/>
              <a:gd name="connsiteY2" fmla="*/ 1239794 h 123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38" h="1239794">
                <a:moveTo>
                  <a:pt x="0" y="0"/>
                </a:moveTo>
                <a:lnTo>
                  <a:pt x="8238" y="1239794"/>
                </a:lnTo>
                <a:lnTo>
                  <a:pt x="8238" y="123979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Freeform 17"/>
          <p:cNvSpPr/>
          <p:nvPr/>
        </p:nvSpPr>
        <p:spPr>
          <a:xfrm>
            <a:off x="4045249" y="3611835"/>
            <a:ext cx="327403" cy="224153"/>
          </a:xfrm>
          <a:custGeom>
            <a:avLst/>
            <a:gdLst>
              <a:gd name="connsiteX0" fmla="*/ 0 w 341870"/>
              <a:gd name="connsiteY0" fmla="*/ 0 h 218541"/>
              <a:gd name="connsiteX1" fmla="*/ 20595 w 341870"/>
              <a:gd name="connsiteY1" fmla="*/ 82379 h 218541"/>
              <a:gd name="connsiteX2" fmla="*/ 70022 w 341870"/>
              <a:gd name="connsiteY2" fmla="*/ 144162 h 218541"/>
              <a:gd name="connsiteX3" fmla="*/ 111211 w 341870"/>
              <a:gd name="connsiteY3" fmla="*/ 181233 h 218541"/>
              <a:gd name="connsiteX4" fmla="*/ 160638 w 341870"/>
              <a:gd name="connsiteY4" fmla="*/ 201827 h 218541"/>
              <a:gd name="connsiteX5" fmla="*/ 214184 w 341870"/>
              <a:gd name="connsiteY5" fmla="*/ 218303 h 218541"/>
              <a:gd name="connsiteX6" fmla="*/ 275968 w 341870"/>
              <a:gd name="connsiteY6" fmla="*/ 210065 h 218541"/>
              <a:gd name="connsiteX7" fmla="*/ 341870 w 341870"/>
              <a:gd name="connsiteY7" fmla="*/ 189470 h 218541"/>
              <a:gd name="connsiteX8" fmla="*/ 341870 w 341870"/>
              <a:gd name="connsiteY8" fmla="*/ 189470 h 218541"/>
              <a:gd name="connsiteX0" fmla="*/ 0 w 341870"/>
              <a:gd name="connsiteY0" fmla="*/ 0 h 226779"/>
              <a:gd name="connsiteX1" fmla="*/ 20595 w 341870"/>
              <a:gd name="connsiteY1" fmla="*/ 90617 h 226779"/>
              <a:gd name="connsiteX2" fmla="*/ 70022 w 341870"/>
              <a:gd name="connsiteY2" fmla="*/ 152400 h 226779"/>
              <a:gd name="connsiteX3" fmla="*/ 111211 w 341870"/>
              <a:gd name="connsiteY3" fmla="*/ 189471 h 226779"/>
              <a:gd name="connsiteX4" fmla="*/ 160638 w 341870"/>
              <a:gd name="connsiteY4" fmla="*/ 210065 h 226779"/>
              <a:gd name="connsiteX5" fmla="*/ 214184 w 341870"/>
              <a:gd name="connsiteY5" fmla="*/ 226541 h 226779"/>
              <a:gd name="connsiteX6" fmla="*/ 275968 w 341870"/>
              <a:gd name="connsiteY6" fmla="*/ 218303 h 226779"/>
              <a:gd name="connsiteX7" fmla="*/ 341870 w 341870"/>
              <a:gd name="connsiteY7" fmla="*/ 197708 h 226779"/>
              <a:gd name="connsiteX8" fmla="*/ 341870 w 341870"/>
              <a:gd name="connsiteY8" fmla="*/ 197708 h 226779"/>
              <a:gd name="connsiteX0" fmla="*/ 0 w 341870"/>
              <a:gd name="connsiteY0" fmla="*/ 0 h 226779"/>
              <a:gd name="connsiteX1" fmla="*/ 20595 w 341870"/>
              <a:gd name="connsiteY1" fmla="*/ 90617 h 226779"/>
              <a:gd name="connsiteX2" fmla="*/ 70022 w 341870"/>
              <a:gd name="connsiteY2" fmla="*/ 152400 h 226779"/>
              <a:gd name="connsiteX3" fmla="*/ 111211 w 341870"/>
              <a:gd name="connsiteY3" fmla="*/ 189471 h 226779"/>
              <a:gd name="connsiteX4" fmla="*/ 160638 w 341870"/>
              <a:gd name="connsiteY4" fmla="*/ 210065 h 226779"/>
              <a:gd name="connsiteX5" fmla="*/ 214184 w 341870"/>
              <a:gd name="connsiteY5" fmla="*/ 226541 h 226779"/>
              <a:gd name="connsiteX6" fmla="*/ 275968 w 341870"/>
              <a:gd name="connsiteY6" fmla="*/ 218303 h 226779"/>
              <a:gd name="connsiteX7" fmla="*/ 341870 w 341870"/>
              <a:gd name="connsiteY7" fmla="*/ 197708 h 226779"/>
              <a:gd name="connsiteX8" fmla="*/ 341870 w 341870"/>
              <a:gd name="connsiteY8" fmla="*/ 197708 h 226779"/>
              <a:gd name="connsiteX0" fmla="*/ 0 w 341870"/>
              <a:gd name="connsiteY0" fmla="*/ 0 h 226779"/>
              <a:gd name="connsiteX1" fmla="*/ 20595 w 341870"/>
              <a:gd name="connsiteY1" fmla="*/ 90617 h 226779"/>
              <a:gd name="connsiteX2" fmla="*/ 70022 w 341870"/>
              <a:gd name="connsiteY2" fmla="*/ 160638 h 226779"/>
              <a:gd name="connsiteX3" fmla="*/ 111211 w 341870"/>
              <a:gd name="connsiteY3" fmla="*/ 189471 h 226779"/>
              <a:gd name="connsiteX4" fmla="*/ 160638 w 341870"/>
              <a:gd name="connsiteY4" fmla="*/ 210065 h 226779"/>
              <a:gd name="connsiteX5" fmla="*/ 214184 w 341870"/>
              <a:gd name="connsiteY5" fmla="*/ 226541 h 226779"/>
              <a:gd name="connsiteX6" fmla="*/ 275968 w 341870"/>
              <a:gd name="connsiteY6" fmla="*/ 218303 h 226779"/>
              <a:gd name="connsiteX7" fmla="*/ 341870 w 341870"/>
              <a:gd name="connsiteY7" fmla="*/ 197708 h 226779"/>
              <a:gd name="connsiteX8" fmla="*/ 341870 w 341870"/>
              <a:gd name="connsiteY8" fmla="*/ 197708 h 226779"/>
              <a:gd name="connsiteX0" fmla="*/ 0 w 341870"/>
              <a:gd name="connsiteY0" fmla="*/ 0 h 226779"/>
              <a:gd name="connsiteX1" fmla="*/ 20595 w 341870"/>
              <a:gd name="connsiteY1" fmla="*/ 90617 h 226779"/>
              <a:gd name="connsiteX2" fmla="*/ 70022 w 341870"/>
              <a:gd name="connsiteY2" fmla="*/ 160638 h 226779"/>
              <a:gd name="connsiteX3" fmla="*/ 123568 w 341870"/>
              <a:gd name="connsiteY3" fmla="*/ 197709 h 226779"/>
              <a:gd name="connsiteX4" fmla="*/ 160638 w 341870"/>
              <a:gd name="connsiteY4" fmla="*/ 210065 h 226779"/>
              <a:gd name="connsiteX5" fmla="*/ 214184 w 341870"/>
              <a:gd name="connsiteY5" fmla="*/ 226541 h 226779"/>
              <a:gd name="connsiteX6" fmla="*/ 275968 w 341870"/>
              <a:gd name="connsiteY6" fmla="*/ 218303 h 226779"/>
              <a:gd name="connsiteX7" fmla="*/ 341870 w 341870"/>
              <a:gd name="connsiteY7" fmla="*/ 197708 h 226779"/>
              <a:gd name="connsiteX8" fmla="*/ 341870 w 341870"/>
              <a:gd name="connsiteY8" fmla="*/ 197708 h 226779"/>
              <a:gd name="connsiteX0" fmla="*/ 0 w 341870"/>
              <a:gd name="connsiteY0" fmla="*/ 0 h 226779"/>
              <a:gd name="connsiteX1" fmla="*/ 20595 w 341870"/>
              <a:gd name="connsiteY1" fmla="*/ 90617 h 226779"/>
              <a:gd name="connsiteX2" fmla="*/ 70022 w 341870"/>
              <a:gd name="connsiteY2" fmla="*/ 160638 h 226779"/>
              <a:gd name="connsiteX3" fmla="*/ 102974 w 341870"/>
              <a:gd name="connsiteY3" fmla="*/ 189471 h 226779"/>
              <a:gd name="connsiteX4" fmla="*/ 160638 w 341870"/>
              <a:gd name="connsiteY4" fmla="*/ 210065 h 226779"/>
              <a:gd name="connsiteX5" fmla="*/ 214184 w 341870"/>
              <a:gd name="connsiteY5" fmla="*/ 226541 h 226779"/>
              <a:gd name="connsiteX6" fmla="*/ 275968 w 341870"/>
              <a:gd name="connsiteY6" fmla="*/ 218303 h 226779"/>
              <a:gd name="connsiteX7" fmla="*/ 341870 w 341870"/>
              <a:gd name="connsiteY7" fmla="*/ 197708 h 226779"/>
              <a:gd name="connsiteX8" fmla="*/ 341870 w 341870"/>
              <a:gd name="connsiteY8" fmla="*/ 197708 h 226779"/>
              <a:gd name="connsiteX0" fmla="*/ 0 w 341870"/>
              <a:gd name="connsiteY0" fmla="*/ 0 h 226779"/>
              <a:gd name="connsiteX1" fmla="*/ 20595 w 341870"/>
              <a:gd name="connsiteY1" fmla="*/ 90617 h 226779"/>
              <a:gd name="connsiteX2" fmla="*/ 70022 w 341870"/>
              <a:gd name="connsiteY2" fmla="*/ 160638 h 226779"/>
              <a:gd name="connsiteX3" fmla="*/ 131806 w 341870"/>
              <a:gd name="connsiteY3" fmla="*/ 201828 h 226779"/>
              <a:gd name="connsiteX4" fmla="*/ 160638 w 341870"/>
              <a:gd name="connsiteY4" fmla="*/ 210065 h 226779"/>
              <a:gd name="connsiteX5" fmla="*/ 214184 w 341870"/>
              <a:gd name="connsiteY5" fmla="*/ 226541 h 226779"/>
              <a:gd name="connsiteX6" fmla="*/ 275968 w 341870"/>
              <a:gd name="connsiteY6" fmla="*/ 218303 h 226779"/>
              <a:gd name="connsiteX7" fmla="*/ 341870 w 341870"/>
              <a:gd name="connsiteY7" fmla="*/ 197708 h 226779"/>
              <a:gd name="connsiteX8" fmla="*/ 341870 w 341870"/>
              <a:gd name="connsiteY8" fmla="*/ 197708 h 226779"/>
              <a:gd name="connsiteX0" fmla="*/ 0 w 341870"/>
              <a:gd name="connsiteY0" fmla="*/ 0 h 226779"/>
              <a:gd name="connsiteX1" fmla="*/ 20595 w 341870"/>
              <a:gd name="connsiteY1" fmla="*/ 90617 h 226779"/>
              <a:gd name="connsiteX2" fmla="*/ 70022 w 341870"/>
              <a:gd name="connsiteY2" fmla="*/ 160638 h 226779"/>
              <a:gd name="connsiteX3" fmla="*/ 131806 w 341870"/>
              <a:gd name="connsiteY3" fmla="*/ 201828 h 226779"/>
              <a:gd name="connsiteX4" fmla="*/ 152400 w 341870"/>
              <a:gd name="connsiteY4" fmla="*/ 210065 h 226779"/>
              <a:gd name="connsiteX5" fmla="*/ 214184 w 341870"/>
              <a:gd name="connsiteY5" fmla="*/ 226541 h 226779"/>
              <a:gd name="connsiteX6" fmla="*/ 275968 w 341870"/>
              <a:gd name="connsiteY6" fmla="*/ 218303 h 226779"/>
              <a:gd name="connsiteX7" fmla="*/ 341870 w 341870"/>
              <a:gd name="connsiteY7" fmla="*/ 197708 h 226779"/>
              <a:gd name="connsiteX8" fmla="*/ 341870 w 341870"/>
              <a:gd name="connsiteY8" fmla="*/ 197708 h 226779"/>
              <a:gd name="connsiteX0" fmla="*/ 0 w 341870"/>
              <a:gd name="connsiteY0" fmla="*/ 0 h 226779"/>
              <a:gd name="connsiteX1" fmla="*/ 20595 w 341870"/>
              <a:gd name="connsiteY1" fmla="*/ 90617 h 226779"/>
              <a:gd name="connsiteX2" fmla="*/ 70022 w 341870"/>
              <a:gd name="connsiteY2" fmla="*/ 160638 h 226779"/>
              <a:gd name="connsiteX3" fmla="*/ 131806 w 341870"/>
              <a:gd name="connsiteY3" fmla="*/ 201828 h 226779"/>
              <a:gd name="connsiteX4" fmla="*/ 131806 w 341870"/>
              <a:gd name="connsiteY4" fmla="*/ 210065 h 226779"/>
              <a:gd name="connsiteX5" fmla="*/ 214184 w 341870"/>
              <a:gd name="connsiteY5" fmla="*/ 226541 h 226779"/>
              <a:gd name="connsiteX6" fmla="*/ 275968 w 341870"/>
              <a:gd name="connsiteY6" fmla="*/ 218303 h 226779"/>
              <a:gd name="connsiteX7" fmla="*/ 341870 w 341870"/>
              <a:gd name="connsiteY7" fmla="*/ 197708 h 226779"/>
              <a:gd name="connsiteX8" fmla="*/ 341870 w 341870"/>
              <a:gd name="connsiteY8" fmla="*/ 197708 h 226779"/>
              <a:gd name="connsiteX0" fmla="*/ 0 w 341870"/>
              <a:gd name="connsiteY0" fmla="*/ 0 h 227995"/>
              <a:gd name="connsiteX1" fmla="*/ 20595 w 341870"/>
              <a:gd name="connsiteY1" fmla="*/ 90617 h 227995"/>
              <a:gd name="connsiteX2" fmla="*/ 70022 w 341870"/>
              <a:gd name="connsiteY2" fmla="*/ 160638 h 227995"/>
              <a:gd name="connsiteX3" fmla="*/ 131806 w 341870"/>
              <a:gd name="connsiteY3" fmla="*/ 201828 h 227995"/>
              <a:gd name="connsiteX4" fmla="*/ 102973 w 341870"/>
              <a:gd name="connsiteY4" fmla="*/ 189470 h 227995"/>
              <a:gd name="connsiteX5" fmla="*/ 214184 w 341870"/>
              <a:gd name="connsiteY5" fmla="*/ 226541 h 227995"/>
              <a:gd name="connsiteX6" fmla="*/ 275968 w 341870"/>
              <a:gd name="connsiteY6" fmla="*/ 218303 h 227995"/>
              <a:gd name="connsiteX7" fmla="*/ 341870 w 341870"/>
              <a:gd name="connsiteY7" fmla="*/ 197708 h 227995"/>
              <a:gd name="connsiteX8" fmla="*/ 341870 w 341870"/>
              <a:gd name="connsiteY8" fmla="*/ 197708 h 227995"/>
              <a:gd name="connsiteX0" fmla="*/ 0 w 341870"/>
              <a:gd name="connsiteY0" fmla="*/ 0 h 227218"/>
              <a:gd name="connsiteX1" fmla="*/ 20595 w 341870"/>
              <a:gd name="connsiteY1" fmla="*/ 90617 h 227218"/>
              <a:gd name="connsiteX2" fmla="*/ 70022 w 341870"/>
              <a:gd name="connsiteY2" fmla="*/ 160638 h 227218"/>
              <a:gd name="connsiteX3" fmla="*/ 131806 w 341870"/>
              <a:gd name="connsiteY3" fmla="*/ 201828 h 227218"/>
              <a:gd name="connsiteX4" fmla="*/ 119448 w 341870"/>
              <a:gd name="connsiteY4" fmla="*/ 201827 h 227218"/>
              <a:gd name="connsiteX5" fmla="*/ 214184 w 341870"/>
              <a:gd name="connsiteY5" fmla="*/ 226541 h 227218"/>
              <a:gd name="connsiteX6" fmla="*/ 275968 w 341870"/>
              <a:gd name="connsiteY6" fmla="*/ 218303 h 227218"/>
              <a:gd name="connsiteX7" fmla="*/ 341870 w 341870"/>
              <a:gd name="connsiteY7" fmla="*/ 197708 h 227218"/>
              <a:gd name="connsiteX8" fmla="*/ 341870 w 341870"/>
              <a:gd name="connsiteY8" fmla="*/ 197708 h 227218"/>
              <a:gd name="connsiteX0" fmla="*/ 0 w 341870"/>
              <a:gd name="connsiteY0" fmla="*/ 0 h 227218"/>
              <a:gd name="connsiteX1" fmla="*/ 20595 w 341870"/>
              <a:gd name="connsiteY1" fmla="*/ 90617 h 227218"/>
              <a:gd name="connsiteX2" fmla="*/ 70022 w 341870"/>
              <a:gd name="connsiteY2" fmla="*/ 160638 h 227218"/>
              <a:gd name="connsiteX3" fmla="*/ 131806 w 341870"/>
              <a:gd name="connsiteY3" fmla="*/ 201828 h 227218"/>
              <a:gd name="connsiteX4" fmla="*/ 119448 w 341870"/>
              <a:gd name="connsiteY4" fmla="*/ 201827 h 227218"/>
              <a:gd name="connsiteX5" fmla="*/ 214184 w 341870"/>
              <a:gd name="connsiteY5" fmla="*/ 226541 h 227218"/>
              <a:gd name="connsiteX6" fmla="*/ 275968 w 341870"/>
              <a:gd name="connsiteY6" fmla="*/ 218303 h 227218"/>
              <a:gd name="connsiteX7" fmla="*/ 341870 w 341870"/>
              <a:gd name="connsiteY7" fmla="*/ 197708 h 227218"/>
              <a:gd name="connsiteX8" fmla="*/ 341870 w 341870"/>
              <a:gd name="connsiteY8" fmla="*/ 197708 h 227218"/>
              <a:gd name="connsiteX0" fmla="*/ 0 w 341870"/>
              <a:gd name="connsiteY0" fmla="*/ 0 h 227218"/>
              <a:gd name="connsiteX1" fmla="*/ 20595 w 341870"/>
              <a:gd name="connsiteY1" fmla="*/ 90617 h 227218"/>
              <a:gd name="connsiteX2" fmla="*/ 70022 w 341870"/>
              <a:gd name="connsiteY2" fmla="*/ 160638 h 227218"/>
              <a:gd name="connsiteX3" fmla="*/ 131806 w 341870"/>
              <a:gd name="connsiteY3" fmla="*/ 201828 h 227218"/>
              <a:gd name="connsiteX4" fmla="*/ 127686 w 341870"/>
              <a:gd name="connsiteY4" fmla="*/ 201827 h 227218"/>
              <a:gd name="connsiteX5" fmla="*/ 214184 w 341870"/>
              <a:gd name="connsiteY5" fmla="*/ 226541 h 227218"/>
              <a:gd name="connsiteX6" fmla="*/ 275968 w 341870"/>
              <a:gd name="connsiteY6" fmla="*/ 218303 h 227218"/>
              <a:gd name="connsiteX7" fmla="*/ 341870 w 341870"/>
              <a:gd name="connsiteY7" fmla="*/ 197708 h 227218"/>
              <a:gd name="connsiteX8" fmla="*/ 341870 w 341870"/>
              <a:gd name="connsiteY8" fmla="*/ 197708 h 227218"/>
              <a:gd name="connsiteX0" fmla="*/ 0 w 341870"/>
              <a:gd name="connsiteY0" fmla="*/ 0 h 227565"/>
              <a:gd name="connsiteX1" fmla="*/ 20595 w 341870"/>
              <a:gd name="connsiteY1" fmla="*/ 90617 h 227565"/>
              <a:gd name="connsiteX2" fmla="*/ 70022 w 341870"/>
              <a:gd name="connsiteY2" fmla="*/ 160638 h 227565"/>
              <a:gd name="connsiteX3" fmla="*/ 131806 w 341870"/>
              <a:gd name="connsiteY3" fmla="*/ 201828 h 227565"/>
              <a:gd name="connsiteX4" fmla="*/ 127686 w 341870"/>
              <a:gd name="connsiteY4" fmla="*/ 201827 h 227565"/>
              <a:gd name="connsiteX5" fmla="*/ 214184 w 341870"/>
              <a:gd name="connsiteY5" fmla="*/ 226541 h 227565"/>
              <a:gd name="connsiteX6" fmla="*/ 251254 w 341870"/>
              <a:gd name="connsiteY6" fmla="*/ 222422 h 227565"/>
              <a:gd name="connsiteX7" fmla="*/ 275968 w 341870"/>
              <a:gd name="connsiteY7" fmla="*/ 218303 h 227565"/>
              <a:gd name="connsiteX8" fmla="*/ 341870 w 341870"/>
              <a:gd name="connsiteY8" fmla="*/ 197708 h 227565"/>
              <a:gd name="connsiteX9" fmla="*/ 341870 w 341870"/>
              <a:gd name="connsiteY9" fmla="*/ 197708 h 227565"/>
              <a:gd name="connsiteX0" fmla="*/ 0 w 341870"/>
              <a:gd name="connsiteY0" fmla="*/ 0 h 227565"/>
              <a:gd name="connsiteX1" fmla="*/ 20595 w 341870"/>
              <a:gd name="connsiteY1" fmla="*/ 90617 h 227565"/>
              <a:gd name="connsiteX2" fmla="*/ 70022 w 341870"/>
              <a:gd name="connsiteY2" fmla="*/ 160638 h 227565"/>
              <a:gd name="connsiteX3" fmla="*/ 131806 w 341870"/>
              <a:gd name="connsiteY3" fmla="*/ 201828 h 227565"/>
              <a:gd name="connsiteX4" fmla="*/ 127686 w 341870"/>
              <a:gd name="connsiteY4" fmla="*/ 201827 h 227565"/>
              <a:gd name="connsiteX5" fmla="*/ 214184 w 341870"/>
              <a:gd name="connsiteY5" fmla="*/ 226541 h 227565"/>
              <a:gd name="connsiteX6" fmla="*/ 251254 w 341870"/>
              <a:gd name="connsiteY6" fmla="*/ 222422 h 227565"/>
              <a:gd name="connsiteX7" fmla="*/ 275968 w 341870"/>
              <a:gd name="connsiteY7" fmla="*/ 218303 h 227565"/>
              <a:gd name="connsiteX8" fmla="*/ 341870 w 341870"/>
              <a:gd name="connsiteY8" fmla="*/ 197708 h 227565"/>
              <a:gd name="connsiteX9" fmla="*/ 341870 w 341870"/>
              <a:gd name="connsiteY9" fmla="*/ 197708 h 227565"/>
              <a:gd name="connsiteX0" fmla="*/ 0 w 341870"/>
              <a:gd name="connsiteY0" fmla="*/ 0 h 224300"/>
              <a:gd name="connsiteX1" fmla="*/ 20595 w 341870"/>
              <a:gd name="connsiteY1" fmla="*/ 90617 h 224300"/>
              <a:gd name="connsiteX2" fmla="*/ 70022 w 341870"/>
              <a:gd name="connsiteY2" fmla="*/ 160638 h 224300"/>
              <a:gd name="connsiteX3" fmla="*/ 131806 w 341870"/>
              <a:gd name="connsiteY3" fmla="*/ 201828 h 224300"/>
              <a:gd name="connsiteX4" fmla="*/ 127686 w 341870"/>
              <a:gd name="connsiteY4" fmla="*/ 201827 h 224300"/>
              <a:gd name="connsiteX5" fmla="*/ 201827 w 341870"/>
              <a:gd name="connsiteY5" fmla="*/ 222422 h 224300"/>
              <a:gd name="connsiteX6" fmla="*/ 251254 w 341870"/>
              <a:gd name="connsiteY6" fmla="*/ 222422 h 224300"/>
              <a:gd name="connsiteX7" fmla="*/ 275968 w 341870"/>
              <a:gd name="connsiteY7" fmla="*/ 218303 h 224300"/>
              <a:gd name="connsiteX8" fmla="*/ 341870 w 341870"/>
              <a:gd name="connsiteY8" fmla="*/ 197708 h 224300"/>
              <a:gd name="connsiteX9" fmla="*/ 341870 w 341870"/>
              <a:gd name="connsiteY9" fmla="*/ 197708 h 224300"/>
              <a:gd name="connsiteX0" fmla="*/ 0 w 341870"/>
              <a:gd name="connsiteY0" fmla="*/ 0 h 224300"/>
              <a:gd name="connsiteX1" fmla="*/ 4119 w 341870"/>
              <a:gd name="connsiteY1" fmla="*/ 49427 h 224300"/>
              <a:gd name="connsiteX2" fmla="*/ 20595 w 341870"/>
              <a:gd name="connsiteY2" fmla="*/ 90617 h 224300"/>
              <a:gd name="connsiteX3" fmla="*/ 70022 w 341870"/>
              <a:gd name="connsiteY3" fmla="*/ 160638 h 224300"/>
              <a:gd name="connsiteX4" fmla="*/ 131806 w 341870"/>
              <a:gd name="connsiteY4" fmla="*/ 201828 h 224300"/>
              <a:gd name="connsiteX5" fmla="*/ 127686 w 341870"/>
              <a:gd name="connsiteY5" fmla="*/ 201827 h 224300"/>
              <a:gd name="connsiteX6" fmla="*/ 201827 w 341870"/>
              <a:gd name="connsiteY6" fmla="*/ 222422 h 224300"/>
              <a:gd name="connsiteX7" fmla="*/ 251254 w 341870"/>
              <a:gd name="connsiteY7" fmla="*/ 222422 h 224300"/>
              <a:gd name="connsiteX8" fmla="*/ 275968 w 341870"/>
              <a:gd name="connsiteY8" fmla="*/ 218303 h 224300"/>
              <a:gd name="connsiteX9" fmla="*/ 341870 w 341870"/>
              <a:gd name="connsiteY9" fmla="*/ 197708 h 224300"/>
              <a:gd name="connsiteX10" fmla="*/ 341870 w 341870"/>
              <a:gd name="connsiteY10" fmla="*/ 197708 h 224300"/>
              <a:gd name="connsiteX0" fmla="*/ 0 w 341870"/>
              <a:gd name="connsiteY0" fmla="*/ 0 h 224300"/>
              <a:gd name="connsiteX1" fmla="*/ 8238 w 341870"/>
              <a:gd name="connsiteY1" fmla="*/ 49427 h 224300"/>
              <a:gd name="connsiteX2" fmla="*/ 20595 w 341870"/>
              <a:gd name="connsiteY2" fmla="*/ 90617 h 224300"/>
              <a:gd name="connsiteX3" fmla="*/ 70022 w 341870"/>
              <a:gd name="connsiteY3" fmla="*/ 160638 h 224300"/>
              <a:gd name="connsiteX4" fmla="*/ 131806 w 341870"/>
              <a:gd name="connsiteY4" fmla="*/ 201828 h 224300"/>
              <a:gd name="connsiteX5" fmla="*/ 127686 w 341870"/>
              <a:gd name="connsiteY5" fmla="*/ 201827 h 224300"/>
              <a:gd name="connsiteX6" fmla="*/ 201827 w 341870"/>
              <a:gd name="connsiteY6" fmla="*/ 222422 h 224300"/>
              <a:gd name="connsiteX7" fmla="*/ 251254 w 341870"/>
              <a:gd name="connsiteY7" fmla="*/ 222422 h 224300"/>
              <a:gd name="connsiteX8" fmla="*/ 275968 w 341870"/>
              <a:gd name="connsiteY8" fmla="*/ 218303 h 224300"/>
              <a:gd name="connsiteX9" fmla="*/ 341870 w 341870"/>
              <a:gd name="connsiteY9" fmla="*/ 197708 h 224300"/>
              <a:gd name="connsiteX10" fmla="*/ 341870 w 341870"/>
              <a:gd name="connsiteY10" fmla="*/ 197708 h 224300"/>
              <a:gd name="connsiteX0" fmla="*/ 0 w 341870"/>
              <a:gd name="connsiteY0" fmla="*/ 0 h 224300"/>
              <a:gd name="connsiteX1" fmla="*/ 16476 w 341870"/>
              <a:gd name="connsiteY1" fmla="*/ 45308 h 224300"/>
              <a:gd name="connsiteX2" fmla="*/ 20595 w 341870"/>
              <a:gd name="connsiteY2" fmla="*/ 90617 h 224300"/>
              <a:gd name="connsiteX3" fmla="*/ 70022 w 341870"/>
              <a:gd name="connsiteY3" fmla="*/ 160638 h 224300"/>
              <a:gd name="connsiteX4" fmla="*/ 131806 w 341870"/>
              <a:gd name="connsiteY4" fmla="*/ 201828 h 224300"/>
              <a:gd name="connsiteX5" fmla="*/ 127686 w 341870"/>
              <a:gd name="connsiteY5" fmla="*/ 201827 h 224300"/>
              <a:gd name="connsiteX6" fmla="*/ 201827 w 341870"/>
              <a:gd name="connsiteY6" fmla="*/ 222422 h 224300"/>
              <a:gd name="connsiteX7" fmla="*/ 251254 w 341870"/>
              <a:gd name="connsiteY7" fmla="*/ 222422 h 224300"/>
              <a:gd name="connsiteX8" fmla="*/ 275968 w 341870"/>
              <a:gd name="connsiteY8" fmla="*/ 218303 h 224300"/>
              <a:gd name="connsiteX9" fmla="*/ 341870 w 341870"/>
              <a:gd name="connsiteY9" fmla="*/ 197708 h 224300"/>
              <a:gd name="connsiteX10" fmla="*/ 341870 w 341870"/>
              <a:gd name="connsiteY10" fmla="*/ 197708 h 224300"/>
              <a:gd name="connsiteX0" fmla="*/ 0 w 341870"/>
              <a:gd name="connsiteY0" fmla="*/ 0 h 224300"/>
              <a:gd name="connsiteX1" fmla="*/ 16476 w 341870"/>
              <a:gd name="connsiteY1" fmla="*/ 45308 h 224300"/>
              <a:gd name="connsiteX2" fmla="*/ 20595 w 341870"/>
              <a:gd name="connsiteY2" fmla="*/ 90617 h 224300"/>
              <a:gd name="connsiteX3" fmla="*/ 70022 w 341870"/>
              <a:gd name="connsiteY3" fmla="*/ 160638 h 224300"/>
              <a:gd name="connsiteX4" fmla="*/ 131806 w 341870"/>
              <a:gd name="connsiteY4" fmla="*/ 201828 h 224300"/>
              <a:gd name="connsiteX5" fmla="*/ 127686 w 341870"/>
              <a:gd name="connsiteY5" fmla="*/ 201827 h 224300"/>
              <a:gd name="connsiteX6" fmla="*/ 201827 w 341870"/>
              <a:gd name="connsiteY6" fmla="*/ 222422 h 224300"/>
              <a:gd name="connsiteX7" fmla="*/ 251254 w 341870"/>
              <a:gd name="connsiteY7" fmla="*/ 222422 h 224300"/>
              <a:gd name="connsiteX8" fmla="*/ 275968 w 341870"/>
              <a:gd name="connsiteY8" fmla="*/ 218303 h 224300"/>
              <a:gd name="connsiteX9" fmla="*/ 341870 w 341870"/>
              <a:gd name="connsiteY9" fmla="*/ 197708 h 224300"/>
              <a:gd name="connsiteX10" fmla="*/ 341870 w 341870"/>
              <a:gd name="connsiteY10" fmla="*/ 197708 h 224300"/>
              <a:gd name="connsiteX0" fmla="*/ 0 w 341870"/>
              <a:gd name="connsiteY0" fmla="*/ 0 h 224300"/>
              <a:gd name="connsiteX1" fmla="*/ 8238 w 341870"/>
              <a:gd name="connsiteY1" fmla="*/ 45308 h 224300"/>
              <a:gd name="connsiteX2" fmla="*/ 20595 w 341870"/>
              <a:gd name="connsiteY2" fmla="*/ 90617 h 224300"/>
              <a:gd name="connsiteX3" fmla="*/ 70022 w 341870"/>
              <a:gd name="connsiteY3" fmla="*/ 160638 h 224300"/>
              <a:gd name="connsiteX4" fmla="*/ 131806 w 341870"/>
              <a:gd name="connsiteY4" fmla="*/ 201828 h 224300"/>
              <a:gd name="connsiteX5" fmla="*/ 127686 w 341870"/>
              <a:gd name="connsiteY5" fmla="*/ 201827 h 224300"/>
              <a:gd name="connsiteX6" fmla="*/ 201827 w 341870"/>
              <a:gd name="connsiteY6" fmla="*/ 222422 h 224300"/>
              <a:gd name="connsiteX7" fmla="*/ 251254 w 341870"/>
              <a:gd name="connsiteY7" fmla="*/ 222422 h 224300"/>
              <a:gd name="connsiteX8" fmla="*/ 275968 w 341870"/>
              <a:gd name="connsiteY8" fmla="*/ 218303 h 224300"/>
              <a:gd name="connsiteX9" fmla="*/ 341870 w 341870"/>
              <a:gd name="connsiteY9" fmla="*/ 197708 h 224300"/>
              <a:gd name="connsiteX10" fmla="*/ 341870 w 341870"/>
              <a:gd name="connsiteY10" fmla="*/ 197708 h 2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870" h="224300">
                <a:moveTo>
                  <a:pt x="0" y="0"/>
                </a:moveTo>
                <a:cubicBezTo>
                  <a:pt x="0" y="8238"/>
                  <a:pt x="4806" y="30205"/>
                  <a:pt x="8238" y="45308"/>
                </a:cubicBezTo>
                <a:cubicBezTo>
                  <a:pt x="11670" y="60411"/>
                  <a:pt x="10298" y="71395"/>
                  <a:pt x="20595" y="90617"/>
                </a:cubicBezTo>
                <a:cubicBezTo>
                  <a:pt x="30892" y="109839"/>
                  <a:pt x="51487" y="142103"/>
                  <a:pt x="70022" y="160638"/>
                </a:cubicBezTo>
                <a:cubicBezTo>
                  <a:pt x="88557" y="179173"/>
                  <a:pt x="122195" y="194963"/>
                  <a:pt x="131806" y="201828"/>
                </a:cubicBezTo>
                <a:cubicBezTo>
                  <a:pt x="141417" y="208693"/>
                  <a:pt x="116016" y="198395"/>
                  <a:pt x="127686" y="201827"/>
                </a:cubicBezTo>
                <a:cubicBezTo>
                  <a:pt x="139356" y="205259"/>
                  <a:pt x="181232" y="218989"/>
                  <a:pt x="201827" y="222422"/>
                </a:cubicBezTo>
                <a:cubicBezTo>
                  <a:pt x="222422" y="225855"/>
                  <a:pt x="240957" y="223795"/>
                  <a:pt x="251254" y="222422"/>
                </a:cubicBezTo>
                <a:cubicBezTo>
                  <a:pt x="261551" y="221049"/>
                  <a:pt x="260865" y="222422"/>
                  <a:pt x="275968" y="218303"/>
                </a:cubicBezTo>
                <a:cubicBezTo>
                  <a:pt x="291071" y="214184"/>
                  <a:pt x="341870" y="197708"/>
                  <a:pt x="341870" y="197708"/>
                </a:cubicBezTo>
                <a:lnTo>
                  <a:pt x="341870" y="19770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Freeform 18"/>
          <p:cNvSpPr/>
          <p:nvPr/>
        </p:nvSpPr>
        <p:spPr>
          <a:xfrm>
            <a:off x="4331169" y="2444717"/>
            <a:ext cx="956797" cy="1391271"/>
          </a:xfrm>
          <a:custGeom>
            <a:avLst/>
            <a:gdLst>
              <a:gd name="connsiteX0" fmla="*/ 0 w 923875"/>
              <a:gd name="connsiteY0" fmla="*/ 1373969 h 1373969"/>
              <a:gd name="connsiteX1" fmla="*/ 104232 w 923875"/>
              <a:gd name="connsiteY1" fmla="*/ 1307639 h 1373969"/>
              <a:gd name="connsiteX2" fmla="*/ 208464 w 923875"/>
              <a:gd name="connsiteY2" fmla="*/ 1184456 h 1373969"/>
              <a:gd name="connsiteX3" fmla="*/ 312696 w 923875"/>
              <a:gd name="connsiteY3" fmla="*/ 1032846 h 1373969"/>
              <a:gd name="connsiteX4" fmla="*/ 426404 w 923875"/>
              <a:gd name="connsiteY4" fmla="*/ 762790 h 1373969"/>
              <a:gd name="connsiteX5" fmla="*/ 506947 w 923875"/>
              <a:gd name="connsiteY5" fmla="*/ 544850 h 1373969"/>
              <a:gd name="connsiteX6" fmla="*/ 582752 w 923875"/>
              <a:gd name="connsiteY6" fmla="*/ 369550 h 1373969"/>
              <a:gd name="connsiteX7" fmla="*/ 663295 w 923875"/>
              <a:gd name="connsiteY7" fmla="*/ 198989 h 1373969"/>
              <a:gd name="connsiteX8" fmla="*/ 748576 w 923875"/>
              <a:gd name="connsiteY8" fmla="*/ 75805 h 1373969"/>
              <a:gd name="connsiteX9" fmla="*/ 819643 w 923875"/>
              <a:gd name="connsiteY9" fmla="*/ 14214 h 1373969"/>
              <a:gd name="connsiteX10" fmla="*/ 923875 w 923875"/>
              <a:gd name="connsiteY10" fmla="*/ 0 h 1373969"/>
              <a:gd name="connsiteX11" fmla="*/ 923875 w 923875"/>
              <a:gd name="connsiteY11" fmla="*/ 0 h 1373969"/>
              <a:gd name="connsiteX0" fmla="*/ 0 w 923875"/>
              <a:gd name="connsiteY0" fmla="*/ 1373969 h 1373969"/>
              <a:gd name="connsiteX1" fmla="*/ 104232 w 923875"/>
              <a:gd name="connsiteY1" fmla="*/ 1307639 h 1373969"/>
              <a:gd name="connsiteX2" fmla="*/ 208464 w 923875"/>
              <a:gd name="connsiteY2" fmla="*/ 1193932 h 1373969"/>
              <a:gd name="connsiteX3" fmla="*/ 312696 w 923875"/>
              <a:gd name="connsiteY3" fmla="*/ 1032846 h 1373969"/>
              <a:gd name="connsiteX4" fmla="*/ 426404 w 923875"/>
              <a:gd name="connsiteY4" fmla="*/ 762790 h 1373969"/>
              <a:gd name="connsiteX5" fmla="*/ 506947 w 923875"/>
              <a:gd name="connsiteY5" fmla="*/ 544850 h 1373969"/>
              <a:gd name="connsiteX6" fmla="*/ 582752 w 923875"/>
              <a:gd name="connsiteY6" fmla="*/ 369550 h 1373969"/>
              <a:gd name="connsiteX7" fmla="*/ 663295 w 923875"/>
              <a:gd name="connsiteY7" fmla="*/ 198989 h 1373969"/>
              <a:gd name="connsiteX8" fmla="*/ 748576 w 923875"/>
              <a:gd name="connsiteY8" fmla="*/ 75805 h 1373969"/>
              <a:gd name="connsiteX9" fmla="*/ 819643 w 923875"/>
              <a:gd name="connsiteY9" fmla="*/ 14214 h 1373969"/>
              <a:gd name="connsiteX10" fmla="*/ 923875 w 923875"/>
              <a:gd name="connsiteY10" fmla="*/ 0 h 1373969"/>
              <a:gd name="connsiteX11" fmla="*/ 923875 w 923875"/>
              <a:gd name="connsiteY11" fmla="*/ 0 h 1373969"/>
              <a:gd name="connsiteX0" fmla="*/ 0 w 923875"/>
              <a:gd name="connsiteY0" fmla="*/ 1379235 h 1379235"/>
              <a:gd name="connsiteX1" fmla="*/ 104232 w 923875"/>
              <a:gd name="connsiteY1" fmla="*/ 1312905 h 1379235"/>
              <a:gd name="connsiteX2" fmla="*/ 208464 w 923875"/>
              <a:gd name="connsiteY2" fmla="*/ 1199198 h 1379235"/>
              <a:gd name="connsiteX3" fmla="*/ 312696 w 923875"/>
              <a:gd name="connsiteY3" fmla="*/ 1038112 h 1379235"/>
              <a:gd name="connsiteX4" fmla="*/ 426404 w 923875"/>
              <a:gd name="connsiteY4" fmla="*/ 768056 h 1379235"/>
              <a:gd name="connsiteX5" fmla="*/ 506947 w 923875"/>
              <a:gd name="connsiteY5" fmla="*/ 550116 h 1379235"/>
              <a:gd name="connsiteX6" fmla="*/ 582752 w 923875"/>
              <a:gd name="connsiteY6" fmla="*/ 374816 h 1379235"/>
              <a:gd name="connsiteX7" fmla="*/ 663295 w 923875"/>
              <a:gd name="connsiteY7" fmla="*/ 204255 h 1379235"/>
              <a:gd name="connsiteX8" fmla="*/ 748576 w 923875"/>
              <a:gd name="connsiteY8" fmla="*/ 81071 h 1379235"/>
              <a:gd name="connsiteX9" fmla="*/ 819643 w 923875"/>
              <a:gd name="connsiteY9" fmla="*/ 19480 h 1379235"/>
              <a:gd name="connsiteX10" fmla="*/ 871759 w 923875"/>
              <a:gd name="connsiteY10" fmla="*/ 528 h 1379235"/>
              <a:gd name="connsiteX11" fmla="*/ 923875 w 923875"/>
              <a:gd name="connsiteY11" fmla="*/ 5266 h 1379235"/>
              <a:gd name="connsiteX12" fmla="*/ 923875 w 923875"/>
              <a:gd name="connsiteY12" fmla="*/ 5266 h 1379235"/>
              <a:gd name="connsiteX0" fmla="*/ 0 w 923875"/>
              <a:gd name="connsiteY0" fmla="*/ 1373969 h 1373969"/>
              <a:gd name="connsiteX1" fmla="*/ 104232 w 923875"/>
              <a:gd name="connsiteY1" fmla="*/ 1307639 h 1373969"/>
              <a:gd name="connsiteX2" fmla="*/ 208464 w 923875"/>
              <a:gd name="connsiteY2" fmla="*/ 1193932 h 1373969"/>
              <a:gd name="connsiteX3" fmla="*/ 312696 w 923875"/>
              <a:gd name="connsiteY3" fmla="*/ 1032846 h 1373969"/>
              <a:gd name="connsiteX4" fmla="*/ 426404 w 923875"/>
              <a:gd name="connsiteY4" fmla="*/ 762790 h 1373969"/>
              <a:gd name="connsiteX5" fmla="*/ 506947 w 923875"/>
              <a:gd name="connsiteY5" fmla="*/ 544850 h 1373969"/>
              <a:gd name="connsiteX6" fmla="*/ 582752 w 923875"/>
              <a:gd name="connsiteY6" fmla="*/ 369550 h 1373969"/>
              <a:gd name="connsiteX7" fmla="*/ 663295 w 923875"/>
              <a:gd name="connsiteY7" fmla="*/ 198989 h 1373969"/>
              <a:gd name="connsiteX8" fmla="*/ 748576 w 923875"/>
              <a:gd name="connsiteY8" fmla="*/ 75805 h 1373969"/>
              <a:gd name="connsiteX9" fmla="*/ 819643 w 923875"/>
              <a:gd name="connsiteY9" fmla="*/ 14214 h 1373969"/>
              <a:gd name="connsiteX10" fmla="*/ 871759 w 923875"/>
              <a:gd name="connsiteY10" fmla="*/ 4738 h 1373969"/>
              <a:gd name="connsiteX11" fmla="*/ 923875 w 923875"/>
              <a:gd name="connsiteY11" fmla="*/ 0 h 1373969"/>
              <a:gd name="connsiteX12" fmla="*/ 923875 w 923875"/>
              <a:gd name="connsiteY12" fmla="*/ 0 h 1373969"/>
              <a:gd name="connsiteX0" fmla="*/ 0 w 923875"/>
              <a:gd name="connsiteY0" fmla="*/ 1373969 h 1373969"/>
              <a:gd name="connsiteX1" fmla="*/ 104232 w 923875"/>
              <a:gd name="connsiteY1" fmla="*/ 1307639 h 1373969"/>
              <a:gd name="connsiteX2" fmla="*/ 208464 w 923875"/>
              <a:gd name="connsiteY2" fmla="*/ 1193932 h 1373969"/>
              <a:gd name="connsiteX3" fmla="*/ 312696 w 923875"/>
              <a:gd name="connsiteY3" fmla="*/ 1032846 h 1373969"/>
              <a:gd name="connsiteX4" fmla="*/ 426404 w 923875"/>
              <a:gd name="connsiteY4" fmla="*/ 762790 h 1373969"/>
              <a:gd name="connsiteX5" fmla="*/ 506947 w 923875"/>
              <a:gd name="connsiteY5" fmla="*/ 544850 h 1373969"/>
              <a:gd name="connsiteX6" fmla="*/ 582752 w 923875"/>
              <a:gd name="connsiteY6" fmla="*/ 369550 h 1373969"/>
              <a:gd name="connsiteX7" fmla="*/ 663295 w 923875"/>
              <a:gd name="connsiteY7" fmla="*/ 198989 h 1373969"/>
              <a:gd name="connsiteX8" fmla="*/ 748576 w 923875"/>
              <a:gd name="connsiteY8" fmla="*/ 75805 h 1373969"/>
              <a:gd name="connsiteX9" fmla="*/ 819643 w 923875"/>
              <a:gd name="connsiteY9" fmla="*/ 23690 h 1373969"/>
              <a:gd name="connsiteX10" fmla="*/ 871759 w 923875"/>
              <a:gd name="connsiteY10" fmla="*/ 4738 h 1373969"/>
              <a:gd name="connsiteX11" fmla="*/ 923875 w 923875"/>
              <a:gd name="connsiteY11" fmla="*/ 0 h 1373969"/>
              <a:gd name="connsiteX12" fmla="*/ 923875 w 923875"/>
              <a:gd name="connsiteY12" fmla="*/ 0 h 1373969"/>
              <a:gd name="connsiteX0" fmla="*/ 0 w 923875"/>
              <a:gd name="connsiteY0" fmla="*/ 1373969 h 1373969"/>
              <a:gd name="connsiteX1" fmla="*/ 52116 w 923875"/>
              <a:gd name="connsiteY1" fmla="*/ 1355018 h 1373969"/>
              <a:gd name="connsiteX2" fmla="*/ 104232 w 923875"/>
              <a:gd name="connsiteY2" fmla="*/ 1307639 h 1373969"/>
              <a:gd name="connsiteX3" fmla="*/ 208464 w 923875"/>
              <a:gd name="connsiteY3" fmla="*/ 1193932 h 1373969"/>
              <a:gd name="connsiteX4" fmla="*/ 312696 w 923875"/>
              <a:gd name="connsiteY4" fmla="*/ 1032846 h 1373969"/>
              <a:gd name="connsiteX5" fmla="*/ 426404 w 923875"/>
              <a:gd name="connsiteY5" fmla="*/ 762790 h 1373969"/>
              <a:gd name="connsiteX6" fmla="*/ 506947 w 923875"/>
              <a:gd name="connsiteY6" fmla="*/ 544850 h 1373969"/>
              <a:gd name="connsiteX7" fmla="*/ 582752 w 923875"/>
              <a:gd name="connsiteY7" fmla="*/ 369550 h 1373969"/>
              <a:gd name="connsiteX8" fmla="*/ 663295 w 923875"/>
              <a:gd name="connsiteY8" fmla="*/ 198989 h 1373969"/>
              <a:gd name="connsiteX9" fmla="*/ 748576 w 923875"/>
              <a:gd name="connsiteY9" fmla="*/ 75805 h 1373969"/>
              <a:gd name="connsiteX10" fmla="*/ 819643 w 923875"/>
              <a:gd name="connsiteY10" fmla="*/ 23690 h 1373969"/>
              <a:gd name="connsiteX11" fmla="*/ 871759 w 923875"/>
              <a:gd name="connsiteY11" fmla="*/ 4738 h 1373969"/>
              <a:gd name="connsiteX12" fmla="*/ 923875 w 923875"/>
              <a:gd name="connsiteY12" fmla="*/ 0 h 1373969"/>
              <a:gd name="connsiteX13" fmla="*/ 923875 w 923875"/>
              <a:gd name="connsiteY13" fmla="*/ 0 h 1373969"/>
              <a:gd name="connsiteX0" fmla="*/ 0 w 923875"/>
              <a:gd name="connsiteY0" fmla="*/ 1373969 h 1373969"/>
              <a:gd name="connsiteX1" fmla="*/ 52116 w 923875"/>
              <a:gd name="connsiteY1" fmla="*/ 1345542 h 1373969"/>
              <a:gd name="connsiteX2" fmla="*/ 104232 w 923875"/>
              <a:gd name="connsiteY2" fmla="*/ 1307639 h 1373969"/>
              <a:gd name="connsiteX3" fmla="*/ 208464 w 923875"/>
              <a:gd name="connsiteY3" fmla="*/ 1193932 h 1373969"/>
              <a:gd name="connsiteX4" fmla="*/ 312696 w 923875"/>
              <a:gd name="connsiteY4" fmla="*/ 1032846 h 1373969"/>
              <a:gd name="connsiteX5" fmla="*/ 426404 w 923875"/>
              <a:gd name="connsiteY5" fmla="*/ 762790 h 1373969"/>
              <a:gd name="connsiteX6" fmla="*/ 506947 w 923875"/>
              <a:gd name="connsiteY6" fmla="*/ 544850 h 1373969"/>
              <a:gd name="connsiteX7" fmla="*/ 582752 w 923875"/>
              <a:gd name="connsiteY7" fmla="*/ 369550 h 1373969"/>
              <a:gd name="connsiteX8" fmla="*/ 663295 w 923875"/>
              <a:gd name="connsiteY8" fmla="*/ 198989 h 1373969"/>
              <a:gd name="connsiteX9" fmla="*/ 748576 w 923875"/>
              <a:gd name="connsiteY9" fmla="*/ 75805 h 1373969"/>
              <a:gd name="connsiteX10" fmla="*/ 819643 w 923875"/>
              <a:gd name="connsiteY10" fmla="*/ 23690 h 1373969"/>
              <a:gd name="connsiteX11" fmla="*/ 871759 w 923875"/>
              <a:gd name="connsiteY11" fmla="*/ 4738 h 1373969"/>
              <a:gd name="connsiteX12" fmla="*/ 923875 w 923875"/>
              <a:gd name="connsiteY12" fmla="*/ 0 h 1373969"/>
              <a:gd name="connsiteX13" fmla="*/ 923875 w 923875"/>
              <a:gd name="connsiteY13" fmla="*/ 0 h 1373969"/>
              <a:gd name="connsiteX0" fmla="*/ 0 w 923875"/>
              <a:gd name="connsiteY0" fmla="*/ 1373969 h 1373969"/>
              <a:gd name="connsiteX1" fmla="*/ 52116 w 923875"/>
              <a:gd name="connsiteY1" fmla="*/ 1359755 h 1373969"/>
              <a:gd name="connsiteX2" fmla="*/ 104232 w 923875"/>
              <a:gd name="connsiteY2" fmla="*/ 1307639 h 1373969"/>
              <a:gd name="connsiteX3" fmla="*/ 208464 w 923875"/>
              <a:gd name="connsiteY3" fmla="*/ 1193932 h 1373969"/>
              <a:gd name="connsiteX4" fmla="*/ 312696 w 923875"/>
              <a:gd name="connsiteY4" fmla="*/ 1032846 h 1373969"/>
              <a:gd name="connsiteX5" fmla="*/ 426404 w 923875"/>
              <a:gd name="connsiteY5" fmla="*/ 762790 h 1373969"/>
              <a:gd name="connsiteX6" fmla="*/ 506947 w 923875"/>
              <a:gd name="connsiteY6" fmla="*/ 544850 h 1373969"/>
              <a:gd name="connsiteX7" fmla="*/ 582752 w 923875"/>
              <a:gd name="connsiteY7" fmla="*/ 369550 h 1373969"/>
              <a:gd name="connsiteX8" fmla="*/ 663295 w 923875"/>
              <a:gd name="connsiteY8" fmla="*/ 198989 h 1373969"/>
              <a:gd name="connsiteX9" fmla="*/ 748576 w 923875"/>
              <a:gd name="connsiteY9" fmla="*/ 75805 h 1373969"/>
              <a:gd name="connsiteX10" fmla="*/ 819643 w 923875"/>
              <a:gd name="connsiteY10" fmla="*/ 23690 h 1373969"/>
              <a:gd name="connsiteX11" fmla="*/ 871759 w 923875"/>
              <a:gd name="connsiteY11" fmla="*/ 4738 h 1373969"/>
              <a:gd name="connsiteX12" fmla="*/ 923875 w 923875"/>
              <a:gd name="connsiteY12" fmla="*/ 0 h 1373969"/>
              <a:gd name="connsiteX13" fmla="*/ 923875 w 923875"/>
              <a:gd name="connsiteY13" fmla="*/ 0 h 1373969"/>
              <a:gd name="connsiteX0" fmla="*/ 0 w 923875"/>
              <a:gd name="connsiteY0" fmla="*/ 1373969 h 1373969"/>
              <a:gd name="connsiteX1" fmla="*/ 52116 w 923875"/>
              <a:gd name="connsiteY1" fmla="*/ 1345542 h 1373969"/>
              <a:gd name="connsiteX2" fmla="*/ 104232 w 923875"/>
              <a:gd name="connsiteY2" fmla="*/ 1307639 h 1373969"/>
              <a:gd name="connsiteX3" fmla="*/ 208464 w 923875"/>
              <a:gd name="connsiteY3" fmla="*/ 1193932 h 1373969"/>
              <a:gd name="connsiteX4" fmla="*/ 312696 w 923875"/>
              <a:gd name="connsiteY4" fmla="*/ 1032846 h 1373969"/>
              <a:gd name="connsiteX5" fmla="*/ 426404 w 923875"/>
              <a:gd name="connsiteY5" fmla="*/ 762790 h 1373969"/>
              <a:gd name="connsiteX6" fmla="*/ 506947 w 923875"/>
              <a:gd name="connsiteY6" fmla="*/ 544850 h 1373969"/>
              <a:gd name="connsiteX7" fmla="*/ 582752 w 923875"/>
              <a:gd name="connsiteY7" fmla="*/ 369550 h 1373969"/>
              <a:gd name="connsiteX8" fmla="*/ 663295 w 923875"/>
              <a:gd name="connsiteY8" fmla="*/ 198989 h 1373969"/>
              <a:gd name="connsiteX9" fmla="*/ 748576 w 923875"/>
              <a:gd name="connsiteY9" fmla="*/ 75805 h 1373969"/>
              <a:gd name="connsiteX10" fmla="*/ 819643 w 923875"/>
              <a:gd name="connsiteY10" fmla="*/ 23690 h 1373969"/>
              <a:gd name="connsiteX11" fmla="*/ 871759 w 923875"/>
              <a:gd name="connsiteY11" fmla="*/ 4738 h 1373969"/>
              <a:gd name="connsiteX12" fmla="*/ 923875 w 923875"/>
              <a:gd name="connsiteY12" fmla="*/ 0 h 1373969"/>
              <a:gd name="connsiteX13" fmla="*/ 923875 w 923875"/>
              <a:gd name="connsiteY13" fmla="*/ 0 h 1373969"/>
              <a:gd name="connsiteX0" fmla="*/ 0 w 923875"/>
              <a:gd name="connsiteY0" fmla="*/ 1373969 h 1373969"/>
              <a:gd name="connsiteX1" fmla="*/ 52116 w 923875"/>
              <a:gd name="connsiteY1" fmla="*/ 1350280 h 1373969"/>
              <a:gd name="connsiteX2" fmla="*/ 104232 w 923875"/>
              <a:gd name="connsiteY2" fmla="*/ 1307639 h 1373969"/>
              <a:gd name="connsiteX3" fmla="*/ 208464 w 923875"/>
              <a:gd name="connsiteY3" fmla="*/ 1193932 h 1373969"/>
              <a:gd name="connsiteX4" fmla="*/ 312696 w 923875"/>
              <a:gd name="connsiteY4" fmla="*/ 1032846 h 1373969"/>
              <a:gd name="connsiteX5" fmla="*/ 426404 w 923875"/>
              <a:gd name="connsiteY5" fmla="*/ 762790 h 1373969"/>
              <a:gd name="connsiteX6" fmla="*/ 506947 w 923875"/>
              <a:gd name="connsiteY6" fmla="*/ 544850 h 1373969"/>
              <a:gd name="connsiteX7" fmla="*/ 582752 w 923875"/>
              <a:gd name="connsiteY7" fmla="*/ 369550 h 1373969"/>
              <a:gd name="connsiteX8" fmla="*/ 663295 w 923875"/>
              <a:gd name="connsiteY8" fmla="*/ 198989 h 1373969"/>
              <a:gd name="connsiteX9" fmla="*/ 748576 w 923875"/>
              <a:gd name="connsiteY9" fmla="*/ 75805 h 1373969"/>
              <a:gd name="connsiteX10" fmla="*/ 819643 w 923875"/>
              <a:gd name="connsiteY10" fmla="*/ 23690 h 1373969"/>
              <a:gd name="connsiteX11" fmla="*/ 871759 w 923875"/>
              <a:gd name="connsiteY11" fmla="*/ 4738 h 1373969"/>
              <a:gd name="connsiteX12" fmla="*/ 923875 w 923875"/>
              <a:gd name="connsiteY12" fmla="*/ 0 h 1373969"/>
              <a:gd name="connsiteX13" fmla="*/ 923875 w 923875"/>
              <a:gd name="connsiteY13" fmla="*/ 0 h 1373969"/>
              <a:gd name="connsiteX0" fmla="*/ 0 w 923875"/>
              <a:gd name="connsiteY0" fmla="*/ 1373969 h 1373969"/>
              <a:gd name="connsiteX1" fmla="*/ 47378 w 923875"/>
              <a:gd name="connsiteY1" fmla="*/ 1364494 h 1373969"/>
              <a:gd name="connsiteX2" fmla="*/ 104232 w 923875"/>
              <a:gd name="connsiteY2" fmla="*/ 1307639 h 1373969"/>
              <a:gd name="connsiteX3" fmla="*/ 208464 w 923875"/>
              <a:gd name="connsiteY3" fmla="*/ 1193932 h 1373969"/>
              <a:gd name="connsiteX4" fmla="*/ 312696 w 923875"/>
              <a:gd name="connsiteY4" fmla="*/ 1032846 h 1373969"/>
              <a:gd name="connsiteX5" fmla="*/ 426404 w 923875"/>
              <a:gd name="connsiteY5" fmla="*/ 762790 h 1373969"/>
              <a:gd name="connsiteX6" fmla="*/ 506947 w 923875"/>
              <a:gd name="connsiteY6" fmla="*/ 544850 h 1373969"/>
              <a:gd name="connsiteX7" fmla="*/ 582752 w 923875"/>
              <a:gd name="connsiteY7" fmla="*/ 369550 h 1373969"/>
              <a:gd name="connsiteX8" fmla="*/ 663295 w 923875"/>
              <a:gd name="connsiteY8" fmla="*/ 198989 h 1373969"/>
              <a:gd name="connsiteX9" fmla="*/ 748576 w 923875"/>
              <a:gd name="connsiteY9" fmla="*/ 75805 h 1373969"/>
              <a:gd name="connsiteX10" fmla="*/ 819643 w 923875"/>
              <a:gd name="connsiteY10" fmla="*/ 23690 h 1373969"/>
              <a:gd name="connsiteX11" fmla="*/ 871759 w 923875"/>
              <a:gd name="connsiteY11" fmla="*/ 4738 h 1373969"/>
              <a:gd name="connsiteX12" fmla="*/ 923875 w 923875"/>
              <a:gd name="connsiteY12" fmla="*/ 0 h 1373969"/>
              <a:gd name="connsiteX13" fmla="*/ 923875 w 923875"/>
              <a:gd name="connsiteY13" fmla="*/ 0 h 1373969"/>
              <a:gd name="connsiteX0" fmla="*/ 0 w 923875"/>
              <a:gd name="connsiteY0" fmla="*/ 1373969 h 1373969"/>
              <a:gd name="connsiteX1" fmla="*/ 47378 w 923875"/>
              <a:gd name="connsiteY1" fmla="*/ 1350280 h 1373969"/>
              <a:gd name="connsiteX2" fmla="*/ 104232 w 923875"/>
              <a:gd name="connsiteY2" fmla="*/ 1307639 h 1373969"/>
              <a:gd name="connsiteX3" fmla="*/ 208464 w 923875"/>
              <a:gd name="connsiteY3" fmla="*/ 1193932 h 1373969"/>
              <a:gd name="connsiteX4" fmla="*/ 312696 w 923875"/>
              <a:gd name="connsiteY4" fmla="*/ 1032846 h 1373969"/>
              <a:gd name="connsiteX5" fmla="*/ 426404 w 923875"/>
              <a:gd name="connsiteY5" fmla="*/ 762790 h 1373969"/>
              <a:gd name="connsiteX6" fmla="*/ 506947 w 923875"/>
              <a:gd name="connsiteY6" fmla="*/ 544850 h 1373969"/>
              <a:gd name="connsiteX7" fmla="*/ 582752 w 923875"/>
              <a:gd name="connsiteY7" fmla="*/ 369550 h 1373969"/>
              <a:gd name="connsiteX8" fmla="*/ 663295 w 923875"/>
              <a:gd name="connsiteY8" fmla="*/ 198989 h 1373969"/>
              <a:gd name="connsiteX9" fmla="*/ 748576 w 923875"/>
              <a:gd name="connsiteY9" fmla="*/ 75805 h 1373969"/>
              <a:gd name="connsiteX10" fmla="*/ 819643 w 923875"/>
              <a:gd name="connsiteY10" fmla="*/ 23690 h 1373969"/>
              <a:gd name="connsiteX11" fmla="*/ 871759 w 923875"/>
              <a:gd name="connsiteY11" fmla="*/ 4738 h 1373969"/>
              <a:gd name="connsiteX12" fmla="*/ 923875 w 923875"/>
              <a:gd name="connsiteY12" fmla="*/ 0 h 1373969"/>
              <a:gd name="connsiteX13" fmla="*/ 923875 w 923875"/>
              <a:gd name="connsiteY13" fmla="*/ 0 h 13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3875" h="1373969">
                <a:moveTo>
                  <a:pt x="0" y="1373969"/>
                </a:moveTo>
                <a:cubicBezTo>
                  <a:pt x="8686" y="1370021"/>
                  <a:pt x="30006" y="1361335"/>
                  <a:pt x="47378" y="1350280"/>
                </a:cubicBezTo>
                <a:cubicBezTo>
                  <a:pt x="64750" y="1339225"/>
                  <a:pt x="77384" y="1333697"/>
                  <a:pt x="104232" y="1307639"/>
                </a:cubicBezTo>
                <a:cubicBezTo>
                  <a:pt x="131080" y="1281581"/>
                  <a:pt x="173720" y="1239731"/>
                  <a:pt x="208464" y="1193932"/>
                </a:cubicBezTo>
                <a:cubicBezTo>
                  <a:pt x="243208" y="1148133"/>
                  <a:pt x="276373" y="1104703"/>
                  <a:pt x="312696" y="1032846"/>
                </a:cubicBezTo>
                <a:cubicBezTo>
                  <a:pt x="349019" y="960989"/>
                  <a:pt x="394029" y="844123"/>
                  <a:pt x="426404" y="762790"/>
                </a:cubicBezTo>
                <a:cubicBezTo>
                  <a:pt x="458779" y="681457"/>
                  <a:pt x="480889" y="610390"/>
                  <a:pt x="506947" y="544850"/>
                </a:cubicBezTo>
                <a:cubicBezTo>
                  <a:pt x="533005" y="479310"/>
                  <a:pt x="556694" y="427193"/>
                  <a:pt x="582752" y="369550"/>
                </a:cubicBezTo>
                <a:cubicBezTo>
                  <a:pt x="608810" y="311907"/>
                  <a:pt x="635658" y="247946"/>
                  <a:pt x="663295" y="198989"/>
                </a:cubicBezTo>
                <a:cubicBezTo>
                  <a:pt x="690932" y="150032"/>
                  <a:pt x="722518" y="105022"/>
                  <a:pt x="748576" y="75805"/>
                </a:cubicBezTo>
                <a:cubicBezTo>
                  <a:pt x="774634" y="46589"/>
                  <a:pt x="799113" y="35534"/>
                  <a:pt x="819643" y="23690"/>
                </a:cubicBezTo>
                <a:cubicBezTo>
                  <a:pt x="840173" y="11846"/>
                  <a:pt x="854387" y="7107"/>
                  <a:pt x="871759" y="4738"/>
                </a:cubicBezTo>
                <a:cubicBezTo>
                  <a:pt x="889131" y="2369"/>
                  <a:pt x="915189" y="790"/>
                  <a:pt x="923875" y="0"/>
                </a:cubicBezTo>
                <a:lnTo>
                  <a:pt x="92387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Freeform 19"/>
          <p:cNvSpPr/>
          <p:nvPr/>
        </p:nvSpPr>
        <p:spPr>
          <a:xfrm>
            <a:off x="5269014" y="2444717"/>
            <a:ext cx="213903" cy="1459250"/>
          </a:xfrm>
          <a:custGeom>
            <a:avLst/>
            <a:gdLst>
              <a:gd name="connsiteX0" fmla="*/ 0 w 199271"/>
              <a:gd name="connsiteY0" fmla="*/ 0 h 1449774"/>
              <a:gd name="connsiteX1" fmla="*/ 90019 w 199271"/>
              <a:gd name="connsiteY1" fmla="*/ 23689 h 1449774"/>
              <a:gd name="connsiteX2" fmla="*/ 127921 w 199271"/>
              <a:gd name="connsiteY2" fmla="*/ 66329 h 1449774"/>
              <a:gd name="connsiteX3" fmla="*/ 156348 w 199271"/>
              <a:gd name="connsiteY3" fmla="*/ 151610 h 1449774"/>
              <a:gd name="connsiteX4" fmla="*/ 184775 w 199271"/>
              <a:gd name="connsiteY4" fmla="*/ 293745 h 1449774"/>
              <a:gd name="connsiteX5" fmla="*/ 198989 w 199271"/>
              <a:gd name="connsiteY5" fmla="*/ 611179 h 1449774"/>
              <a:gd name="connsiteX6" fmla="*/ 194251 w 199271"/>
              <a:gd name="connsiteY6" fmla="*/ 852808 h 1449774"/>
              <a:gd name="connsiteX7" fmla="*/ 194251 w 199271"/>
              <a:gd name="connsiteY7" fmla="*/ 1094437 h 1449774"/>
              <a:gd name="connsiteX8" fmla="*/ 189513 w 199271"/>
              <a:gd name="connsiteY8" fmla="*/ 1449774 h 1449774"/>
              <a:gd name="connsiteX9" fmla="*/ 189513 w 199271"/>
              <a:gd name="connsiteY9" fmla="*/ 1449774 h 1449774"/>
              <a:gd name="connsiteX0" fmla="*/ 0 w 204009"/>
              <a:gd name="connsiteY0" fmla="*/ 0 h 1459250"/>
              <a:gd name="connsiteX1" fmla="*/ 94757 w 204009"/>
              <a:gd name="connsiteY1" fmla="*/ 33165 h 1459250"/>
              <a:gd name="connsiteX2" fmla="*/ 132659 w 204009"/>
              <a:gd name="connsiteY2" fmla="*/ 75805 h 1459250"/>
              <a:gd name="connsiteX3" fmla="*/ 161086 w 204009"/>
              <a:gd name="connsiteY3" fmla="*/ 161086 h 1459250"/>
              <a:gd name="connsiteX4" fmla="*/ 189513 w 204009"/>
              <a:gd name="connsiteY4" fmla="*/ 303221 h 1459250"/>
              <a:gd name="connsiteX5" fmla="*/ 203727 w 204009"/>
              <a:gd name="connsiteY5" fmla="*/ 620655 h 1459250"/>
              <a:gd name="connsiteX6" fmla="*/ 198989 w 204009"/>
              <a:gd name="connsiteY6" fmla="*/ 862284 h 1459250"/>
              <a:gd name="connsiteX7" fmla="*/ 198989 w 204009"/>
              <a:gd name="connsiteY7" fmla="*/ 1103913 h 1459250"/>
              <a:gd name="connsiteX8" fmla="*/ 194251 w 204009"/>
              <a:gd name="connsiteY8" fmla="*/ 1459250 h 1459250"/>
              <a:gd name="connsiteX9" fmla="*/ 194251 w 204009"/>
              <a:gd name="connsiteY9" fmla="*/ 1459250 h 1459250"/>
              <a:gd name="connsiteX0" fmla="*/ 0 w 218222"/>
              <a:gd name="connsiteY0" fmla="*/ 0 h 1459250"/>
              <a:gd name="connsiteX1" fmla="*/ 108970 w 218222"/>
              <a:gd name="connsiteY1" fmla="*/ 33165 h 1459250"/>
              <a:gd name="connsiteX2" fmla="*/ 146872 w 218222"/>
              <a:gd name="connsiteY2" fmla="*/ 75805 h 1459250"/>
              <a:gd name="connsiteX3" fmla="*/ 175299 w 218222"/>
              <a:gd name="connsiteY3" fmla="*/ 161086 h 1459250"/>
              <a:gd name="connsiteX4" fmla="*/ 203726 w 218222"/>
              <a:gd name="connsiteY4" fmla="*/ 303221 h 1459250"/>
              <a:gd name="connsiteX5" fmla="*/ 217940 w 218222"/>
              <a:gd name="connsiteY5" fmla="*/ 620655 h 1459250"/>
              <a:gd name="connsiteX6" fmla="*/ 213202 w 218222"/>
              <a:gd name="connsiteY6" fmla="*/ 862284 h 1459250"/>
              <a:gd name="connsiteX7" fmla="*/ 213202 w 218222"/>
              <a:gd name="connsiteY7" fmla="*/ 1103913 h 1459250"/>
              <a:gd name="connsiteX8" fmla="*/ 208464 w 218222"/>
              <a:gd name="connsiteY8" fmla="*/ 1459250 h 1459250"/>
              <a:gd name="connsiteX9" fmla="*/ 208464 w 218222"/>
              <a:gd name="connsiteY9" fmla="*/ 1459250 h 1459250"/>
              <a:gd name="connsiteX0" fmla="*/ 0 w 218222"/>
              <a:gd name="connsiteY0" fmla="*/ 0 h 1459250"/>
              <a:gd name="connsiteX1" fmla="*/ 108970 w 218222"/>
              <a:gd name="connsiteY1" fmla="*/ 33165 h 1459250"/>
              <a:gd name="connsiteX2" fmla="*/ 146872 w 218222"/>
              <a:gd name="connsiteY2" fmla="*/ 75805 h 1459250"/>
              <a:gd name="connsiteX3" fmla="*/ 175299 w 218222"/>
              <a:gd name="connsiteY3" fmla="*/ 161086 h 1459250"/>
              <a:gd name="connsiteX4" fmla="*/ 203726 w 218222"/>
              <a:gd name="connsiteY4" fmla="*/ 303221 h 1459250"/>
              <a:gd name="connsiteX5" fmla="*/ 217940 w 218222"/>
              <a:gd name="connsiteY5" fmla="*/ 620655 h 1459250"/>
              <a:gd name="connsiteX6" fmla="*/ 213202 w 218222"/>
              <a:gd name="connsiteY6" fmla="*/ 862284 h 1459250"/>
              <a:gd name="connsiteX7" fmla="*/ 213202 w 218222"/>
              <a:gd name="connsiteY7" fmla="*/ 1103913 h 1459250"/>
              <a:gd name="connsiteX8" fmla="*/ 208464 w 218222"/>
              <a:gd name="connsiteY8" fmla="*/ 1459250 h 1459250"/>
              <a:gd name="connsiteX9" fmla="*/ 208464 w 218222"/>
              <a:gd name="connsiteY9" fmla="*/ 1459250 h 1459250"/>
              <a:gd name="connsiteX0" fmla="*/ 0 w 218222"/>
              <a:gd name="connsiteY0" fmla="*/ 0 h 1459250"/>
              <a:gd name="connsiteX1" fmla="*/ 108970 w 218222"/>
              <a:gd name="connsiteY1" fmla="*/ 33165 h 1459250"/>
              <a:gd name="connsiteX2" fmla="*/ 146872 w 218222"/>
              <a:gd name="connsiteY2" fmla="*/ 75805 h 1459250"/>
              <a:gd name="connsiteX3" fmla="*/ 175299 w 218222"/>
              <a:gd name="connsiteY3" fmla="*/ 161086 h 1459250"/>
              <a:gd name="connsiteX4" fmla="*/ 203726 w 218222"/>
              <a:gd name="connsiteY4" fmla="*/ 303221 h 1459250"/>
              <a:gd name="connsiteX5" fmla="*/ 217940 w 218222"/>
              <a:gd name="connsiteY5" fmla="*/ 620655 h 1459250"/>
              <a:gd name="connsiteX6" fmla="*/ 213202 w 218222"/>
              <a:gd name="connsiteY6" fmla="*/ 862284 h 1459250"/>
              <a:gd name="connsiteX7" fmla="*/ 213202 w 218222"/>
              <a:gd name="connsiteY7" fmla="*/ 1103913 h 1459250"/>
              <a:gd name="connsiteX8" fmla="*/ 208464 w 218222"/>
              <a:gd name="connsiteY8" fmla="*/ 1459250 h 1459250"/>
              <a:gd name="connsiteX9" fmla="*/ 208464 w 218222"/>
              <a:gd name="connsiteY9" fmla="*/ 1459250 h 1459250"/>
              <a:gd name="connsiteX0" fmla="*/ 0 w 218222"/>
              <a:gd name="connsiteY0" fmla="*/ 0 h 1459250"/>
              <a:gd name="connsiteX1" fmla="*/ 108970 w 218222"/>
              <a:gd name="connsiteY1" fmla="*/ 37903 h 1459250"/>
              <a:gd name="connsiteX2" fmla="*/ 146872 w 218222"/>
              <a:gd name="connsiteY2" fmla="*/ 75805 h 1459250"/>
              <a:gd name="connsiteX3" fmla="*/ 175299 w 218222"/>
              <a:gd name="connsiteY3" fmla="*/ 161086 h 1459250"/>
              <a:gd name="connsiteX4" fmla="*/ 203726 w 218222"/>
              <a:gd name="connsiteY4" fmla="*/ 303221 h 1459250"/>
              <a:gd name="connsiteX5" fmla="*/ 217940 w 218222"/>
              <a:gd name="connsiteY5" fmla="*/ 620655 h 1459250"/>
              <a:gd name="connsiteX6" fmla="*/ 213202 w 218222"/>
              <a:gd name="connsiteY6" fmla="*/ 862284 h 1459250"/>
              <a:gd name="connsiteX7" fmla="*/ 213202 w 218222"/>
              <a:gd name="connsiteY7" fmla="*/ 1103913 h 1459250"/>
              <a:gd name="connsiteX8" fmla="*/ 208464 w 218222"/>
              <a:gd name="connsiteY8" fmla="*/ 1459250 h 1459250"/>
              <a:gd name="connsiteX9" fmla="*/ 208464 w 218222"/>
              <a:gd name="connsiteY9" fmla="*/ 1459250 h 1459250"/>
              <a:gd name="connsiteX0" fmla="*/ 0 w 218222"/>
              <a:gd name="connsiteY0" fmla="*/ 0 h 1459250"/>
              <a:gd name="connsiteX1" fmla="*/ 108970 w 218222"/>
              <a:gd name="connsiteY1" fmla="*/ 37903 h 1459250"/>
              <a:gd name="connsiteX2" fmla="*/ 142134 w 218222"/>
              <a:gd name="connsiteY2" fmla="*/ 80543 h 1459250"/>
              <a:gd name="connsiteX3" fmla="*/ 175299 w 218222"/>
              <a:gd name="connsiteY3" fmla="*/ 161086 h 1459250"/>
              <a:gd name="connsiteX4" fmla="*/ 203726 w 218222"/>
              <a:gd name="connsiteY4" fmla="*/ 303221 h 1459250"/>
              <a:gd name="connsiteX5" fmla="*/ 217940 w 218222"/>
              <a:gd name="connsiteY5" fmla="*/ 620655 h 1459250"/>
              <a:gd name="connsiteX6" fmla="*/ 213202 w 218222"/>
              <a:gd name="connsiteY6" fmla="*/ 862284 h 1459250"/>
              <a:gd name="connsiteX7" fmla="*/ 213202 w 218222"/>
              <a:gd name="connsiteY7" fmla="*/ 1103913 h 1459250"/>
              <a:gd name="connsiteX8" fmla="*/ 208464 w 218222"/>
              <a:gd name="connsiteY8" fmla="*/ 1459250 h 1459250"/>
              <a:gd name="connsiteX9" fmla="*/ 208464 w 218222"/>
              <a:gd name="connsiteY9" fmla="*/ 1459250 h 1459250"/>
              <a:gd name="connsiteX0" fmla="*/ 0 w 218222"/>
              <a:gd name="connsiteY0" fmla="*/ 0 h 1459250"/>
              <a:gd name="connsiteX1" fmla="*/ 71067 w 218222"/>
              <a:gd name="connsiteY1" fmla="*/ 9476 h 1459250"/>
              <a:gd name="connsiteX2" fmla="*/ 108970 w 218222"/>
              <a:gd name="connsiteY2" fmla="*/ 37903 h 1459250"/>
              <a:gd name="connsiteX3" fmla="*/ 142134 w 218222"/>
              <a:gd name="connsiteY3" fmla="*/ 80543 h 1459250"/>
              <a:gd name="connsiteX4" fmla="*/ 175299 w 218222"/>
              <a:gd name="connsiteY4" fmla="*/ 161086 h 1459250"/>
              <a:gd name="connsiteX5" fmla="*/ 203726 w 218222"/>
              <a:gd name="connsiteY5" fmla="*/ 303221 h 1459250"/>
              <a:gd name="connsiteX6" fmla="*/ 217940 w 218222"/>
              <a:gd name="connsiteY6" fmla="*/ 620655 h 1459250"/>
              <a:gd name="connsiteX7" fmla="*/ 213202 w 218222"/>
              <a:gd name="connsiteY7" fmla="*/ 862284 h 1459250"/>
              <a:gd name="connsiteX8" fmla="*/ 213202 w 218222"/>
              <a:gd name="connsiteY8" fmla="*/ 1103913 h 1459250"/>
              <a:gd name="connsiteX9" fmla="*/ 208464 w 218222"/>
              <a:gd name="connsiteY9" fmla="*/ 1459250 h 1459250"/>
              <a:gd name="connsiteX10" fmla="*/ 208464 w 218222"/>
              <a:gd name="connsiteY10" fmla="*/ 1459250 h 1459250"/>
              <a:gd name="connsiteX0" fmla="*/ 0 w 218222"/>
              <a:gd name="connsiteY0" fmla="*/ 0 h 1459250"/>
              <a:gd name="connsiteX1" fmla="*/ 71067 w 218222"/>
              <a:gd name="connsiteY1" fmla="*/ 33165 h 1459250"/>
              <a:gd name="connsiteX2" fmla="*/ 108970 w 218222"/>
              <a:gd name="connsiteY2" fmla="*/ 37903 h 1459250"/>
              <a:gd name="connsiteX3" fmla="*/ 142134 w 218222"/>
              <a:gd name="connsiteY3" fmla="*/ 80543 h 1459250"/>
              <a:gd name="connsiteX4" fmla="*/ 175299 w 218222"/>
              <a:gd name="connsiteY4" fmla="*/ 161086 h 1459250"/>
              <a:gd name="connsiteX5" fmla="*/ 203726 w 218222"/>
              <a:gd name="connsiteY5" fmla="*/ 303221 h 1459250"/>
              <a:gd name="connsiteX6" fmla="*/ 217940 w 218222"/>
              <a:gd name="connsiteY6" fmla="*/ 620655 h 1459250"/>
              <a:gd name="connsiteX7" fmla="*/ 213202 w 218222"/>
              <a:gd name="connsiteY7" fmla="*/ 862284 h 1459250"/>
              <a:gd name="connsiteX8" fmla="*/ 213202 w 218222"/>
              <a:gd name="connsiteY8" fmla="*/ 1103913 h 1459250"/>
              <a:gd name="connsiteX9" fmla="*/ 208464 w 218222"/>
              <a:gd name="connsiteY9" fmla="*/ 1459250 h 1459250"/>
              <a:gd name="connsiteX10" fmla="*/ 208464 w 218222"/>
              <a:gd name="connsiteY10" fmla="*/ 1459250 h 1459250"/>
              <a:gd name="connsiteX0" fmla="*/ 0 w 218222"/>
              <a:gd name="connsiteY0" fmla="*/ 0 h 1459250"/>
              <a:gd name="connsiteX1" fmla="*/ 71067 w 218222"/>
              <a:gd name="connsiteY1" fmla="*/ 33165 h 1459250"/>
              <a:gd name="connsiteX2" fmla="*/ 108970 w 218222"/>
              <a:gd name="connsiteY2" fmla="*/ 37903 h 1459250"/>
              <a:gd name="connsiteX3" fmla="*/ 142134 w 218222"/>
              <a:gd name="connsiteY3" fmla="*/ 80543 h 1459250"/>
              <a:gd name="connsiteX4" fmla="*/ 175299 w 218222"/>
              <a:gd name="connsiteY4" fmla="*/ 161086 h 1459250"/>
              <a:gd name="connsiteX5" fmla="*/ 203726 w 218222"/>
              <a:gd name="connsiteY5" fmla="*/ 303221 h 1459250"/>
              <a:gd name="connsiteX6" fmla="*/ 217940 w 218222"/>
              <a:gd name="connsiteY6" fmla="*/ 620655 h 1459250"/>
              <a:gd name="connsiteX7" fmla="*/ 213202 w 218222"/>
              <a:gd name="connsiteY7" fmla="*/ 862284 h 1459250"/>
              <a:gd name="connsiteX8" fmla="*/ 213202 w 218222"/>
              <a:gd name="connsiteY8" fmla="*/ 1103913 h 1459250"/>
              <a:gd name="connsiteX9" fmla="*/ 208464 w 218222"/>
              <a:gd name="connsiteY9" fmla="*/ 1459250 h 1459250"/>
              <a:gd name="connsiteX10" fmla="*/ 208464 w 218222"/>
              <a:gd name="connsiteY10" fmla="*/ 1459250 h 1459250"/>
              <a:gd name="connsiteX0" fmla="*/ 0 w 218222"/>
              <a:gd name="connsiteY0" fmla="*/ 0 h 1459250"/>
              <a:gd name="connsiteX1" fmla="*/ 71067 w 218222"/>
              <a:gd name="connsiteY1" fmla="*/ 33165 h 1459250"/>
              <a:gd name="connsiteX2" fmla="*/ 108970 w 218222"/>
              <a:gd name="connsiteY2" fmla="*/ 37903 h 1459250"/>
              <a:gd name="connsiteX3" fmla="*/ 142134 w 218222"/>
              <a:gd name="connsiteY3" fmla="*/ 80543 h 1459250"/>
              <a:gd name="connsiteX4" fmla="*/ 175299 w 218222"/>
              <a:gd name="connsiteY4" fmla="*/ 161086 h 1459250"/>
              <a:gd name="connsiteX5" fmla="*/ 203726 w 218222"/>
              <a:gd name="connsiteY5" fmla="*/ 303221 h 1459250"/>
              <a:gd name="connsiteX6" fmla="*/ 217940 w 218222"/>
              <a:gd name="connsiteY6" fmla="*/ 620655 h 1459250"/>
              <a:gd name="connsiteX7" fmla="*/ 213202 w 218222"/>
              <a:gd name="connsiteY7" fmla="*/ 862284 h 1459250"/>
              <a:gd name="connsiteX8" fmla="*/ 213202 w 218222"/>
              <a:gd name="connsiteY8" fmla="*/ 1103913 h 1459250"/>
              <a:gd name="connsiteX9" fmla="*/ 208464 w 218222"/>
              <a:gd name="connsiteY9" fmla="*/ 1459250 h 1459250"/>
              <a:gd name="connsiteX10" fmla="*/ 208464 w 218222"/>
              <a:gd name="connsiteY10" fmla="*/ 1459250 h 1459250"/>
              <a:gd name="connsiteX0" fmla="*/ 0 w 218222"/>
              <a:gd name="connsiteY0" fmla="*/ 0 h 1459250"/>
              <a:gd name="connsiteX1" fmla="*/ 71067 w 218222"/>
              <a:gd name="connsiteY1" fmla="*/ 4738 h 1459250"/>
              <a:gd name="connsiteX2" fmla="*/ 108970 w 218222"/>
              <a:gd name="connsiteY2" fmla="*/ 37903 h 1459250"/>
              <a:gd name="connsiteX3" fmla="*/ 142134 w 218222"/>
              <a:gd name="connsiteY3" fmla="*/ 80543 h 1459250"/>
              <a:gd name="connsiteX4" fmla="*/ 175299 w 218222"/>
              <a:gd name="connsiteY4" fmla="*/ 161086 h 1459250"/>
              <a:gd name="connsiteX5" fmla="*/ 203726 w 218222"/>
              <a:gd name="connsiteY5" fmla="*/ 303221 h 1459250"/>
              <a:gd name="connsiteX6" fmla="*/ 217940 w 218222"/>
              <a:gd name="connsiteY6" fmla="*/ 620655 h 1459250"/>
              <a:gd name="connsiteX7" fmla="*/ 213202 w 218222"/>
              <a:gd name="connsiteY7" fmla="*/ 862284 h 1459250"/>
              <a:gd name="connsiteX8" fmla="*/ 213202 w 218222"/>
              <a:gd name="connsiteY8" fmla="*/ 1103913 h 1459250"/>
              <a:gd name="connsiteX9" fmla="*/ 208464 w 218222"/>
              <a:gd name="connsiteY9" fmla="*/ 1459250 h 1459250"/>
              <a:gd name="connsiteX10" fmla="*/ 208464 w 218222"/>
              <a:gd name="connsiteY10" fmla="*/ 1459250 h 1459250"/>
              <a:gd name="connsiteX0" fmla="*/ 0 w 218222"/>
              <a:gd name="connsiteY0" fmla="*/ 0 h 1459250"/>
              <a:gd name="connsiteX1" fmla="*/ 71067 w 218222"/>
              <a:gd name="connsiteY1" fmla="*/ 9475 h 1459250"/>
              <a:gd name="connsiteX2" fmla="*/ 108970 w 218222"/>
              <a:gd name="connsiteY2" fmla="*/ 37903 h 1459250"/>
              <a:gd name="connsiteX3" fmla="*/ 142134 w 218222"/>
              <a:gd name="connsiteY3" fmla="*/ 80543 h 1459250"/>
              <a:gd name="connsiteX4" fmla="*/ 175299 w 218222"/>
              <a:gd name="connsiteY4" fmla="*/ 161086 h 1459250"/>
              <a:gd name="connsiteX5" fmla="*/ 203726 w 218222"/>
              <a:gd name="connsiteY5" fmla="*/ 303221 h 1459250"/>
              <a:gd name="connsiteX6" fmla="*/ 217940 w 218222"/>
              <a:gd name="connsiteY6" fmla="*/ 620655 h 1459250"/>
              <a:gd name="connsiteX7" fmla="*/ 213202 w 218222"/>
              <a:gd name="connsiteY7" fmla="*/ 862284 h 1459250"/>
              <a:gd name="connsiteX8" fmla="*/ 213202 w 218222"/>
              <a:gd name="connsiteY8" fmla="*/ 1103913 h 1459250"/>
              <a:gd name="connsiteX9" fmla="*/ 208464 w 218222"/>
              <a:gd name="connsiteY9" fmla="*/ 1459250 h 1459250"/>
              <a:gd name="connsiteX10" fmla="*/ 208464 w 218222"/>
              <a:gd name="connsiteY10" fmla="*/ 1459250 h 1459250"/>
              <a:gd name="connsiteX0" fmla="*/ 0 w 218222"/>
              <a:gd name="connsiteY0" fmla="*/ 0 h 1459250"/>
              <a:gd name="connsiteX1" fmla="*/ 71067 w 218222"/>
              <a:gd name="connsiteY1" fmla="*/ 9475 h 1459250"/>
              <a:gd name="connsiteX2" fmla="*/ 108970 w 218222"/>
              <a:gd name="connsiteY2" fmla="*/ 37903 h 1459250"/>
              <a:gd name="connsiteX3" fmla="*/ 142134 w 218222"/>
              <a:gd name="connsiteY3" fmla="*/ 80543 h 1459250"/>
              <a:gd name="connsiteX4" fmla="*/ 175299 w 218222"/>
              <a:gd name="connsiteY4" fmla="*/ 161086 h 1459250"/>
              <a:gd name="connsiteX5" fmla="*/ 203726 w 218222"/>
              <a:gd name="connsiteY5" fmla="*/ 303221 h 1459250"/>
              <a:gd name="connsiteX6" fmla="*/ 217940 w 218222"/>
              <a:gd name="connsiteY6" fmla="*/ 620655 h 1459250"/>
              <a:gd name="connsiteX7" fmla="*/ 213202 w 218222"/>
              <a:gd name="connsiteY7" fmla="*/ 862284 h 1459250"/>
              <a:gd name="connsiteX8" fmla="*/ 213202 w 218222"/>
              <a:gd name="connsiteY8" fmla="*/ 1103913 h 1459250"/>
              <a:gd name="connsiteX9" fmla="*/ 208464 w 218222"/>
              <a:gd name="connsiteY9" fmla="*/ 1459250 h 1459250"/>
              <a:gd name="connsiteX10" fmla="*/ 208464 w 218222"/>
              <a:gd name="connsiteY10" fmla="*/ 1459250 h 1459250"/>
              <a:gd name="connsiteX0" fmla="*/ 0 w 218222"/>
              <a:gd name="connsiteY0" fmla="*/ 0 h 1459250"/>
              <a:gd name="connsiteX1" fmla="*/ 71067 w 218222"/>
              <a:gd name="connsiteY1" fmla="*/ 18951 h 1459250"/>
              <a:gd name="connsiteX2" fmla="*/ 108970 w 218222"/>
              <a:gd name="connsiteY2" fmla="*/ 37903 h 1459250"/>
              <a:gd name="connsiteX3" fmla="*/ 142134 w 218222"/>
              <a:gd name="connsiteY3" fmla="*/ 80543 h 1459250"/>
              <a:gd name="connsiteX4" fmla="*/ 175299 w 218222"/>
              <a:gd name="connsiteY4" fmla="*/ 161086 h 1459250"/>
              <a:gd name="connsiteX5" fmla="*/ 203726 w 218222"/>
              <a:gd name="connsiteY5" fmla="*/ 303221 h 1459250"/>
              <a:gd name="connsiteX6" fmla="*/ 217940 w 218222"/>
              <a:gd name="connsiteY6" fmla="*/ 620655 h 1459250"/>
              <a:gd name="connsiteX7" fmla="*/ 213202 w 218222"/>
              <a:gd name="connsiteY7" fmla="*/ 862284 h 1459250"/>
              <a:gd name="connsiteX8" fmla="*/ 213202 w 218222"/>
              <a:gd name="connsiteY8" fmla="*/ 1103913 h 1459250"/>
              <a:gd name="connsiteX9" fmla="*/ 208464 w 218222"/>
              <a:gd name="connsiteY9" fmla="*/ 1459250 h 1459250"/>
              <a:gd name="connsiteX10" fmla="*/ 208464 w 218222"/>
              <a:gd name="connsiteY10" fmla="*/ 1459250 h 1459250"/>
              <a:gd name="connsiteX0" fmla="*/ 0 w 218222"/>
              <a:gd name="connsiteY0" fmla="*/ 0 h 1459250"/>
              <a:gd name="connsiteX1" fmla="*/ 71067 w 218222"/>
              <a:gd name="connsiteY1" fmla="*/ 14213 h 1459250"/>
              <a:gd name="connsiteX2" fmla="*/ 108970 w 218222"/>
              <a:gd name="connsiteY2" fmla="*/ 37903 h 1459250"/>
              <a:gd name="connsiteX3" fmla="*/ 142134 w 218222"/>
              <a:gd name="connsiteY3" fmla="*/ 80543 h 1459250"/>
              <a:gd name="connsiteX4" fmla="*/ 175299 w 218222"/>
              <a:gd name="connsiteY4" fmla="*/ 161086 h 1459250"/>
              <a:gd name="connsiteX5" fmla="*/ 203726 w 218222"/>
              <a:gd name="connsiteY5" fmla="*/ 303221 h 1459250"/>
              <a:gd name="connsiteX6" fmla="*/ 217940 w 218222"/>
              <a:gd name="connsiteY6" fmla="*/ 620655 h 1459250"/>
              <a:gd name="connsiteX7" fmla="*/ 213202 w 218222"/>
              <a:gd name="connsiteY7" fmla="*/ 862284 h 1459250"/>
              <a:gd name="connsiteX8" fmla="*/ 213202 w 218222"/>
              <a:gd name="connsiteY8" fmla="*/ 1103913 h 1459250"/>
              <a:gd name="connsiteX9" fmla="*/ 208464 w 218222"/>
              <a:gd name="connsiteY9" fmla="*/ 1459250 h 1459250"/>
              <a:gd name="connsiteX10" fmla="*/ 208464 w 218222"/>
              <a:gd name="connsiteY10" fmla="*/ 1459250 h 1459250"/>
              <a:gd name="connsiteX0" fmla="*/ 0 w 213903"/>
              <a:gd name="connsiteY0" fmla="*/ 0 h 1459250"/>
              <a:gd name="connsiteX1" fmla="*/ 71067 w 213903"/>
              <a:gd name="connsiteY1" fmla="*/ 14213 h 1459250"/>
              <a:gd name="connsiteX2" fmla="*/ 108970 w 213903"/>
              <a:gd name="connsiteY2" fmla="*/ 37903 h 1459250"/>
              <a:gd name="connsiteX3" fmla="*/ 142134 w 213903"/>
              <a:gd name="connsiteY3" fmla="*/ 80543 h 1459250"/>
              <a:gd name="connsiteX4" fmla="*/ 175299 w 213903"/>
              <a:gd name="connsiteY4" fmla="*/ 161086 h 1459250"/>
              <a:gd name="connsiteX5" fmla="*/ 203726 w 213903"/>
              <a:gd name="connsiteY5" fmla="*/ 303221 h 1459250"/>
              <a:gd name="connsiteX6" fmla="*/ 213202 w 213903"/>
              <a:gd name="connsiteY6" fmla="*/ 620655 h 1459250"/>
              <a:gd name="connsiteX7" fmla="*/ 213202 w 213903"/>
              <a:gd name="connsiteY7" fmla="*/ 862284 h 1459250"/>
              <a:gd name="connsiteX8" fmla="*/ 213202 w 213903"/>
              <a:gd name="connsiteY8" fmla="*/ 1103913 h 1459250"/>
              <a:gd name="connsiteX9" fmla="*/ 208464 w 213903"/>
              <a:gd name="connsiteY9" fmla="*/ 1459250 h 1459250"/>
              <a:gd name="connsiteX10" fmla="*/ 208464 w 213903"/>
              <a:gd name="connsiteY10" fmla="*/ 1459250 h 145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903" h="1459250">
                <a:moveTo>
                  <a:pt x="0" y="0"/>
                </a:moveTo>
                <a:cubicBezTo>
                  <a:pt x="11844" y="2369"/>
                  <a:pt x="52905" y="7896"/>
                  <a:pt x="71067" y="14213"/>
                </a:cubicBezTo>
                <a:cubicBezTo>
                  <a:pt x="89229" y="20530"/>
                  <a:pt x="97126" y="26848"/>
                  <a:pt x="108970" y="37903"/>
                </a:cubicBezTo>
                <a:cubicBezTo>
                  <a:pt x="120815" y="48958"/>
                  <a:pt x="131079" y="60012"/>
                  <a:pt x="142134" y="80543"/>
                </a:cubicBezTo>
                <a:cubicBezTo>
                  <a:pt x="153189" y="101074"/>
                  <a:pt x="165034" y="123973"/>
                  <a:pt x="175299" y="161086"/>
                </a:cubicBezTo>
                <a:cubicBezTo>
                  <a:pt x="185564" y="198199"/>
                  <a:pt x="197409" y="226626"/>
                  <a:pt x="203726" y="303221"/>
                </a:cubicBezTo>
                <a:cubicBezTo>
                  <a:pt x="210043" y="379816"/>
                  <a:pt x="211623" y="527478"/>
                  <a:pt x="213202" y="620655"/>
                </a:cubicBezTo>
                <a:cubicBezTo>
                  <a:pt x="214781" y="713832"/>
                  <a:pt x="213202" y="781741"/>
                  <a:pt x="213202" y="862284"/>
                </a:cubicBezTo>
                <a:cubicBezTo>
                  <a:pt x="213202" y="942827"/>
                  <a:pt x="213992" y="1004419"/>
                  <a:pt x="213202" y="1103913"/>
                </a:cubicBezTo>
                <a:cubicBezTo>
                  <a:pt x="212412" y="1203407"/>
                  <a:pt x="208464" y="1459250"/>
                  <a:pt x="208464" y="1459250"/>
                </a:cubicBezTo>
                <a:lnTo>
                  <a:pt x="208464" y="145925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Freeform 20"/>
          <p:cNvSpPr/>
          <p:nvPr/>
        </p:nvSpPr>
        <p:spPr>
          <a:xfrm>
            <a:off x="5482216" y="2452423"/>
            <a:ext cx="824382" cy="963548"/>
          </a:xfrm>
          <a:custGeom>
            <a:avLst/>
            <a:gdLst>
              <a:gd name="connsiteX0" fmla="*/ 0 w 810168"/>
              <a:gd name="connsiteY0" fmla="*/ 944318 h 944318"/>
              <a:gd name="connsiteX1" fmla="*/ 104233 w 810168"/>
              <a:gd name="connsiteY1" fmla="*/ 650573 h 944318"/>
              <a:gd name="connsiteX2" fmla="*/ 227416 w 810168"/>
              <a:gd name="connsiteY2" fmla="*/ 413681 h 944318"/>
              <a:gd name="connsiteX3" fmla="*/ 383764 w 810168"/>
              <a:gd name="connsiteY3" fmla="*/ 172052 h 944318"/>
              <a:gd name="connsiteX4" fmla="*/ 544850 w 810168"/>
              <a:gd name="connsiteY4" fmla="*/ 48869 h 944318"/>
              <a:gd name="connsiteX5" fmla="*/ 705936 w 810168"/>
              <a:gd name="connsiteY5" fmla="*/ 1491 h 944318"/>
              <a:gd name="connsiteX6" fmla="*/ 810168 w 810168"/>
              <a:gd name="connsiteY6" fmla="*/ 10966 h 944318"/>
              <a:gd name="connsiteX7" fmla="*/ 810168 w 810168"/>
              <a:gd name="connsiteY7" fmla="*/ 10966 h 944318"/>
              <a:gd name="connsiteX0" fmla="*/ 0 w 824382"/>
              <a:gd name="connsiteY0" fmla="*/ 963269 h 963269"/>
              <a:gd name="connsiteX1" fmla="*/ 118447 w 824382"/>
              <a:gd name="connsiteY1" fmla="*/ 650573 h 963269"/>
              <a:gd name="connsiteX2" fmla="*/ 241630 w 824382"/>
              <a:gd name="connsiteY2" fmla="*/ 413681 h 963269"/>
              <a:gd name="connsiteX3" fmla="*/ 397978 w 824382"/>
              <a:gd name="connsiteY3" fmla="*/ 172052 h 963269"/>
              <a:gd name="connsiteX4" fmla="*/ 559064 w 824382"/>
              <a:gd name="connsiteY4" fmla="*/ 48869 h 963269"/>
              <a:gd name="connsiteX5" fmla="*/ 720150 w 824382"/>
              <a:gd name="connsiteY5" fmla="*/ 1491 h 963269"/>
              <a:gd name="connsiteX6" fmla="*/ 824382 w 824382"/>
              <a:gd name="connsiteY6" fmla="*/ 10966 h 963269"/>
              <a:gd name="connsiteX7" fmla="*/ 824382 w 824382"/>
              <a:gd name="connsiteY7" fmla="*/ 10966 h 963269"/>
              <a:gd name="connsiteX0" fmla="*/ 0 w 824382"/>
              <a:gd name="connsiteY0" fmla="*/ 963269 h 963269"/>
              <a:gd name="connsiteX1" fmla="*/ 80544 w 824382"/>
              <a:gd name="connsiteY1" fmla="*/ 750067 h 963269"/>
              <a:gd name="connsiteX2" fmla="*/ 118447 w 824382"/>
              <a:gd name="connsiteY2" fmla="*/ 650573 h 963269"/>
              <a:gd name="connsiteX3" fmla="*/ 241630 w 824382"/>
              <a:gd name="connsiteY3" fmla="*/ 413681 h 963269"/>
              <a:gd name="connsiteX4" fmla="*/ 397978 w 824382"/>
              <a:gd name="connsiteY4" fmla="*/ 172052 h 963269"/>
              <a:gd name="connsiteX5" fmla="*/ 559064 w 824382"/>
              <a:gd name="connsiteY5" fmla="*/ 48869 h 963269"/>
              <a:gd name="connsiteX6" fmla="*/ 720150 w 824382"/>
              <a:gd name="connsiteY6" fmla="*/ 1491 h 963269"/>
              <a:gd name="connsiteX7" fmla="*/ 824382 w 824382"/>
              <a:gd name="connsiteY7" fmla="*/ 10966 h 963269"/>
              <a:gd name="connsiteX8" fmla="*/ 824382 w 824382"/>
              <a:gd name="connsiteY8" fmla="*/ 10966 h 963269"/>
              <a:gd name="connsiteX0" fmla="*/ 0 w 824382"/>
              <a:gd name="connsiteY0" fmla="*/ 963269 h 963269"/>
              <a:gd name="connsiteX1" fmla="*/ 80544 w 824382"/>
              <a:gd name="connsiteY1" fmla="*/ 750067 h 963269"/>
              <a:gd name="connsiteX2" fmla="*/ 118447 w 824382"/>
              <a:gd name="connsiteY2" fmla="*/ 650573 h 963269"/>
              <a:gd name="connsiteX3" fmla="*/ 241630 w 824382"/>
              <a:gd name="connsiteY3" fmla="*/ 413681 h 963269"/>
              <a:gd name="connsiteX4" fmla="*/ 397978 w 824382"/>
              <a:gd name="connsiteY4" fmla="*/ 172052 h 963269"/>
              <a:gd name="connsiteX5" fmla="*/ 450094 w 824382"/>
              <a:gd name="connsiteY5" fmla="*/ 134150 h 963269"/>
              <a:gd name="connsiteX6" fmla="*/ 559064 w 824382"/>
              <a:gd name="connsiteY6" fmla="*/ 48869 h 963269"/>
              <a:gd name="connsiteX7" fmla="*/ 720150 w 824382"/>
              <a:gd name="connsiteY7" fmla="*/ 1491 h 963269"/>
              <a:gd name="connsiteX8" fmla="*/ 824382 w 824382"/>
              <a:gd name="connsiteY8" fmla="*/ 10966 h 963269"/>
              <a:gd name="connsiteX9" fmla="*/ 824382 w 824382"/>
              <a:gd name="connsiteY9" fmla="*/ 10966 h 963269"/>
              <a:gd name="connsiteX0" fmla="*/ 0 w 824382"/>
              <a:gd name="connsiteY0" fmla="*/ 963269 h 963269"/>
              <a:gd name="connsiteX1" fmla="*/ 80544 w 824382"/>
              <a:gd name="connsiteY1" fmla="*/ 750067 h 963269"/>
              <a:gd name="connsiteX2" fmla="*/ 118447 w 824382"/>
              <a:gd name="connsiteY2" fmla="*/ 650573 h 963269"/>
              <a:gd name="connsiteX3" fmla="*/ 241630 w 824382"/>
              <a:gd name="connsiteY3" fmla="*/ 413681 h 963269"/>
              <a:gd name="connsiteX4" fmla="*/ 397978 w 824382"/>
              <a:gd name="connsiteY4" fmla="*/ 176790 h 963269"/>
              <a:gd name="connsiteX5" fmla="*/ 450094 w 824382"/>
              <a:gd name="connsiteY5" fmla="*/ 134150 h 963269"/>
              <a:gd name="connsiteX6" fmla="*/ 559064 w 824382"/>
              <a:gd name="connsiteY6" fmla="*/ 48869 h 963269"/>
              <a:gd name="connsiteX7" fmla="*/ 720150 w 824382"/>
              <a:gd name="connsiteY7" fmla="*/ 1491 h 963269"/>
              <a:gd name="connsiteX8" fmla="*/ 824382 w 824382"/>
              <a:gd name="connsiteY8" fmla="*/ 10966 h 963269"/>
              <a:gd name="connsiteX9" fmla="*/ 824382 w 824382"/>
              <a:gd name="connsiteY9" fmla="*/ 10966 h 963269"/>
              <a:gd name="connsiteX0" fmla="*/ 0 w 824382"/>
              <a:gd name="connsiteY0" fmla="*/ 963269 h 963269"/>
              <a:gd name="connsiteX1" fmla="*/ 80544 w 824382"/>
              <a:gd name="connsiteY1" fmla="*/ 750067 h 963269"/>
              <a:gd name="connsiteX2" fmla="*/ 118447 w 824382"/>
              <a:gd name="connsiteY2" fmla="*/ 650573 h 963269"/>
              <a:gd name="connsiteX3" fmla="*/ 241630 w 824382"/>
              <a:gd name="connsiteY3" fmla="*/ 413681 h 963269"/>
              <a:gd name="connsiteX4" fmla="*/ 397978 w 824382"/>
              <a:gd name="connsiteY4" fmla="*/ 176790 h 963269"/>
              <a:gd name="connsiteX5" fmla="*/ 450094 w 824382"/>
              <a:gd name="connsiteY5" fmla="*/ 134150 h 963269"/>
              <a:gd name="connsiteX6" fmla="*/ 559064 w 824382"/>
              <a:gd name="connsiteY6" fmla="*/ 48869 h 963269"/>
              <a:gd name="connsiteX7" fmla="*/ 720150 w 824382"/>
              <a:gd name="connsiteY7" fmla="*/ 1491 h 963269"/>
              <a:gd name="connsiteX8" fmla="*/ 824382 w 824382"/>
              <a:gd name="connsiteY8" fmla="*/ 10966 h 963269"/>
              <a:gd name="connsiteX9" fmla="*/ 824382 w 824382"/>
              <a:gd name="connsiteY9" fmla="*/ 10966 h 963269"/>
              <a:gd name="connsiteX0" fmla="*/ 0 w 824382"/>
              <a:gd name="connsiteY0" fmla="*/ 963269 h 963269"/>
              <a:gd name="connsiteX1" fmla="*/ 80544 w 824382"/>
              <a:gd name="connsiteY1" fmla="*/ 750067 h 963269"/>
              <a:gd name="connsiteX2" fmla="*/ 118447 w 824382"/>
              <a:gd name="connsiteY2" fmla="*/ 650573 h 963269"/>
              <a:gd name="connsiteX3" fmla="*/ 241630 w 824382"/>
              <a:gd name="connsiteY3" fmla="*/ 413681 h 963269"/>
              <a:gd name="connsiteX4" fmla="*/ 397978 w 824382"/>
              <a:gd name="connsiteY4" fmla="*/ 186266 h 963269"/>
              <a:gd name="connsiteX5" fmla="*/ 450094 w 824382"/>
              <a:gd name="connsiteY5" fmla="*/ 134150 h 963269"/>
              <a:gd name="connsiteX6" fmla="*/ 559064 w 824382"/>
              <a:gd name="connsiteY6" fmla="*/ 48869 h 963269"/>
              <a:gd name="connsiteX7" fmla="*/ 720150 w 824382"/>
              <a:gd name="connsiteY7" fmla="*/ 1491 h 963269"/>
              <a:gd name="connsiteX8" fmla="*/ 824382 w 824382"/>
              <a:gd name="connsiteY8" fmla="*/ 10966 h 963269"/>
              <a:gd name="connsiteX9" fmla="*/ 824382 w 824382"/>
              <a:gd name="connsiteY9" fmla="*/ 10966 h 963269"/>
              <a:gd name="connsiteX0" fmla="*/ 0 w 824382"/>
              <a:gd name="connsiteY0" fmla="*/ 963269 h 963269"/>
              <a:gd name="connsiteX1" fmla="*/ 80544 w 824382"/>
              <a:gd name="connsiteY1" fmla="*/ 750067 h 963269"/>
              <a:gd name="connsiteX2" fmla="*/ 118447 w 824382"/>
              <a:gd name="connsiteY2" fmla="*/ 650573 h 963269"/>
              <a:gd name="connsiteX3" fmla="*/ 241630 w 824382"/>
              <a:gd name="connsiteY3" fmla="*/ 413681 h 963269"/>
              <a:gd name="connsiteX4" fmla="*/ 397978 w 824382"/>
              <a:gd name="connsiteY4" fmla="*/ 186266 h 963269"/>
              <a:gd name="connsiteX5" fmla="*/ 454832 w 824382"/>
              <a:gd name="connsiteY5" fmla="*/ 148363 h 963269"/>
              <a:gd name="connsiteX6" fmla="*/ 559064 w 824382"/>
              <a:gd name="connsiteY6" fmla="*/ 48869 h 963269"/>
              <a:gd name="connsiteX7" fmla="*/ 720150 w 824382"/>
              <a:gd name="connsiteY7" fmla="*/ 1491 h 963269"/>
              <a:gd name="connsiteX8" fmla="*/ 824382 w 824382"/>
              <a:gd name="connsiteY8" fmla="*/ 10966 h 963269"/>
              <a:gd name="connsiteX9" fmla="*/ 824382 w 824382"/>
              <a:gd name="connsiteY9" fmla="*/ 10966 h 963269"/>
              <a:gd name="connsiteX0" fmla="*/ 0 w 824382"/>
              <a:gd name="connsiteY0" fmla="*/ 963269 h 963269"/>
              <a:gd name="connsiteX1" fmla="*/ 80544 w 824382"/>
              <a:gd name="connsiteY1" fmla="*/ 750067 h 963269"/>
              <a:gd name="connsiteX2" fmla="*/ 118447 w 824382"/>
              <a:gd name="connsiteY2" fmla="*/ 650573 h 963269"/>
              <a:gd name="connsiteX3" fmla="*/ 241630 w 824382"/>
              <a:gd name="connsiteY3" fmla="*/ 413681 h 963269"/>
              <a:gd name="connsiteX4" fmla="*/ 397978 w 824382"/>
              <a:gd name="connsiteY4" fmla="*/ 186266 h 963269"/>
              <a:gd name="connsiteX5" fmla="*/ 445356 w 824382"/>
              <a:gd name="connsiteY5" fmla="*/ 134150 h 963269"/>
              <a:gd name="connsiteX6" fmla="*/ 559064 w 824382"/>
              <a:gd name="connsiteY6" fmla="*/ 48869 h 963269"/>
              <a:gd name="connsiteX7" fmla="*/ 720150 w 824382"/>
              <a:gd name="connsiteY7" fmla="*/ 1491 h 963269"/>
              <a:gd name="connsiteX8" fmla="*/ 824382 w 824382"/>
              <a:gd name="connsiteY8" fmla="*/ 10966 h 963269"/>
              <a:gd name="connsiteX9" fmla="*/ 824382 w 824382"/>
              <a:gd name="connsiteY9" fmla="*/ 10966 h 963269"/>
              <a:gd name="connsiteX0" fmla="*/ 0 w 824382"/>
              <a:gd name="connsiteY0" fmla="*/ 963269 h 963269"/>
              <a:gd name="connsiteX1" fmla="*/ 80544 w 824382"/>
              <a:gd name="connsiteY1" fmla="*/ 750067 h 963269"/>
              <a:gd name="connsiteX2" fmla="*/ 118447 w 824382"/>
              <a:gd name="connsiteY2" fmla="*/ 650573 h 963269"/>
              <a:gd name="connsiteX3" fmla="*/ 241630 w 824382"/>
              <a:gd name="connsiteY3" fmla="*/ 413681 h 963269"/>
              <a:gd name="connsiteX4" fmla="*/ 397978 w 824382"/>
              <a:gd name="connsiteY4" fmla="*/ 186266 h 963269"/>
              <a:gd name="connsiteX5" fmla="*/ 445356 w 824382"/>
              <a:gd name="connsiteY5" fmla="*/ 148363 h 963269"/>
              <a:gd name="connsiteX6" fmla="*/ 559064 w 824382"/>
              <a:gd name="connsiteY6" fmla="*/ 48869 h 963269"/>
              <a:gd name="connsiteX7" fmla="*/ 720150 w 824382"/>
              <a:gd name="connsiteY7" fmla="*/ 1491 h 963269"/>
              <a:gd name="connsiteX8" fmla="*/ 824382 w 824382"/>
              <a:gd name="connsiteY8" fmla="*/ 10966 h 963269"/>
              <a:gd name="connsiteX9" fmla="*/ 824382 w 824382"/>
              <a:gd name="connsiteY9" fmla="*/ 10966 h 963269"/>
              <a:gd name="connsiteX0" fmla="*/ 0 w 824382"/>
              <a:gd name="connsiteY0" fmla="*/ 963269 h 963269"/>
              <a:gd name="connsiteX1" fmla="*/ 80544 w 824382"/>
              <a:gd name="connsiteY1" fmla="*/ 750067 h 963269"/>
              <a:gd name="connsiteX2" fmla="*/ 118447 w 824382"/>
              <a:gd name="connsiteY2" fmla="*/ 650573 h 963269"/>
              <a:gd name="connsiteX3" fmla="*/ 241630 w 824382"/>
              <a:gd name="connsiteY3" fmla="*/ 413681 h 963269"/>
              <a:gd name="connsiteX4" fmla="*/ 397978 w 824382"/>
              <a:gd name="connsiteY4" fmla="*/ 186266 h 963269"/>
              <a:gd name="connsiteX5" fmla="*/ 445356 w 824382"/>
              <a:gd name="connsiteY5" fmla="*/ 138888 h 963269"/>
              <a:gd name="connsiteX6" fmla="*/ 559064 w 824382"/>
              <a:gd name="connsiteY6" fmla="*/ 48869 h 963269"/>
              <a:gd name="connsiteX7" fmla="*/ 720150 w 824382"/>
              <a:gd name="connsiteY7" fmla="*/ 1491 h 963269"/>
              <a:gd name="connsiteX8" fmla="*/ 824382 w 824382"/>
              <a:gd name="connsiteY8" fmla="*/ 10966 h 963269"/>
              <a:gd name="connsiteX9" fmla="*/ 824382 w 824382"/>
              <a:gd name="connsiteY9" fmla="*/ 10966 h 963269"/>
              <a:gd name="connsiteX0" fmla="*/ 0 w 824382"/>
              <a:gd name="connsiteY0" fmla="*/ 963269 h 963269"/>
              <a:gd name="connsiteX1" fmla="*/ 80544 w 824382"/>
              <a:gd name="connsiteY1" fmla="*/ 750067 h 963269"/>
              <a:gd name="connsiteX2" fmla="*/ 118447 w 824382"/>
              <a:gd name="connsiteY2" fmla="*/ 650573 h 963269"/>
              <a:gd name="connsiteX3" fmla="*/ 241630 w 824382"/>
              <a:gd name="connsiteY3" fmla="*/ 413681 h 963269"/>
              <a:gd name="connsiteX4" fmla="*/ 317435 w 824382"/>
              <a:gd name="connsiteY4" fmla="*/ 271547 h 963269"/>
              <a:gd name="connsiteX5" fmla="*/ 397978 w 824382"/>
              <a:gd name="connsiteY5" fmla="*/ 186266 h 963269"/>
              <a:gd name="connsiteX6" fmla="*/ 445356 w 824382"/>
              <a:gd name="connsiteY6" fmla="*/ 138888 h 963269"/>
              <a:gd name="connsiteX7" fmla="*/ 559064 w 824382"/>
              <a:gd name="connsiteY7" fmla="*/ 48869 h 963269"/>
              <a:gd name="connsiteX8" fmla="*/ 720150 w 824382"/>
              <a:gd name="connsiteY8" fmla="*/ 1491 h 963269"/>
              <a:gd name="connsiteX9" fmla="*/ 824382 w 824382"/>
              <a:gd name="connsiteY9" fmla="*/ 10966 h 963269"/>
              <a:gd name="connsiteX10" fmla="*/ 824382 w 824382"/>
              <a:gd name="connsiteY10" fmla="*/ 10966 h 963269"/>
              <a:gd name="connsiteX0" fmla="*/ 0 w 824382"/>
              <a:gd name="connsiteY0" fmla="*/ 963269 h 963269"/>
              <a:gd name="connsiteX1" fmla="*/ 80544 w 824382"/>
              <a:gd name="connsiteY1" fmla="*/ 750067 h 963269"/>
              <a:gd name="connsiteX2" fmla="*/ 118447 w 824382"/>
              <a:gd name="connsiteY2" fmla="*/ 650573 h 963269"/>
              <a:gd name="connsiteX3" fmla="*/ 241630 w 824382"/>
              <a:gd name="connsiteY3" fmla="*/ 413681 h 963269"/>
              <a:gd name="connsiteX4" fmla="*/ 322173 w 824382"/>
              <a:gd name="connsiteY4" fmla="*/ 276285 h 963269"/>
              <a:gd name="connsiteX5" fmla="*/ 397978 w 824382"/>
              <a:gd name="connsiteY5" fmla="*/ 186266 h 963269"/>
              <a:gd name="connsiteX6" fmla="*/ 445356 w 824382"/>
              <a:gd name="connsiteY6" fmla="*/ 138888 h 963269"/>
              <a:gd name="connsiteX7" fmla="*/ 559064 w 824382"/>
              <a:gd name="connsiteY7" fmla="*/ 48869 h 963269"/>
              <a:gd name="connsiteX8" fmla="*/ 720150 w 824382"/>
              <a:gd name="connsiteY8" fmla="*/ 1491 h 963269"/>
              <a:gd name="connsiteX9" fmla="*/ 824382 w 824382"/>
              <a:gd name="connsiteY9" fmla="*/ 10966 h 963269"/>
              <a:gd name="connsiteX10" fmla="*/ 824382 w 824382"/>
              <a:gd name="connsiteY10" fmla="*/ 10966 h 963269"/>
              <a:gd name="connsiteX0" fmla="*/ 0 w 824382"/>
              <a:gd name="connsiteY0" fmla="*/ 963269 h 963269"/>
              <a:gd name="connsiteX1" fmla="*/ 80544 w 824382"/>
              <a:gd name="connsiteY1" fmla="*/ 750067 h 963269"/>
              <a:gd name="connsiteX2" fmla="*/ 118447 w 824382"/>
              <a:gd name="connsiteY2" fmla="*/ 650573 h 963269"/>
              <a:gd name="connsiteX3" fmla="*/ 241630 w 824382"/>
              <a:gd name="connsiteY3" fmla="*/ 413681 h 963269"/>
              <a:gd name="connsiteX4" fmla="*/ 322173 w 824382"/>
              <a:gd name="connsiteY4" fmla="*/ 276285 h 963269"/>
              <a:gd name="connsiteX5" fmla="*/ 397978 w 824382"/>
              <a:gd name="connsiteY5" fmla="*/ 186266 h 963269"/>
              <a:gd name="connsiteX6" fmla="*/ 445356 w 824382"/>
              <a:gd name="connsiteY6" fmla="*/ 138888 h 963269"/>
              <a:gd name="connsiteX7" fmla="*/ 559064 w 824382"/>
              <a:gd name="connsiteY7" fmla="*/ 48869 h 963269"/>
              <a:gd name="connsiteX8" fmla="*/ 720150 w 824382"/>
              <a:gd name="connsiteY8" fmla="*/ 1491 h 963269"/>
              <a:gd name="connsiteX9" fmla="*/ 824382 w 824382"/>
              <a:gd name="connsiteY9" fmla="*/ 10966 h 963269"/>
              <a:gd name="connsiteX10" fmla="*/ 824382 w 824382"/>
              <a:gd name="connsiteY10" fmla="*/ 10966 h 963269"/>
              <a:gd name="connsiteX0" fmla="*/ 0 w 824382"/>
              <a:gd name="connsiteY0" fmla="*/ 963548 h 963548"/>
              <a:gd name="connsiteX1" fmla="*/ 80544 w 824382"/>
              <a:gd name="connsiteY1" fmla="*/ 750346 h 963548"/>
              <a:gd name="connsiteX2" fmla="*/ 118447 w 824382"/>
              <a:gd name="connsiteY2" fmla="*/ 650852 h 963548"/>
              <a:gd name="connsiteX3" fmla="*/ 241630 w 824382"/>
              <a:gd name="connsiteY3" fmla="*/ 413960 h 963548"/>
              <a:gd name="connsiteX4" fmla="*/ 322173 w 824382"/>
              <a:gd name="connsiteY4" fmla="*/ 276564 h 963548"/>
              <a:gd name="connsiteX5" fmla="*/ 397978 w 824382"/>
              <a:gd name="connsiteY5" fmla="*/ 186545 h 963548"/>
              <a:gd name="connsiteX6" fmla="*/ 445356 w 824382"/>
              <a:gd name="connsiteY6" fmla="*/ 139167 h 963548"/>
              <a:gd name="connsiteX7" fmla="*/ 559064 w 824382"/>
              <a:gd name="connsiteY7" fmla="*/ 53886 h 963548"/>
              <a:gd name="connsiteX8" fmla="*/ 720150 w 824382"/>
              <a:gd name="connsiteY8" fmla="*/ 1770 h 963548"/>
              <a:gd name="connsiteX9" fmla="*/ 824382 w 824382"/>
              <a:gd name="connsiteY9" fmla="*/ 11245 h 963548"/>
              <a:gd name="connsiteX10" fmla="*/ 824382 w 824382"/>
              <a:gd name="connsiteY10" fmla="*/ 11245 h 96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4382" h="963548">
                <a:moveTo>
                  <a:pt x="0" y="963548"/>
                </a:moveTo>
                <a:cubicBezTo>
                  <a:pt x="12634" y="927225"/>
                  <a:pt x="60803" y="802462"/>
                  <a:pt x="80544" y="750346"/>
                </a:cubicBezTo>
                <a:cubicBezTo>
                  <a:pt x="100285" y="698230"/>
                  <a:pt x="91599" y="706916"/>
                  <a:pt x="118447" y="650852"/>
                </a:cubicBezTo>
                <a:cubicBezTo>
                  <a:pt x="145295" y="594788"/>
                  <a:pt x="207676" y="476341"/>
                  <a:pt x="241630" y="413960"/>
                </a:cubicBezTo>
                <a:cubicBezTo>
                  <a:pt x="275584" y="351579"/>
                  <a:pt x="296115" y="314466"/>
                  <a:pt x="322173" y="276564"/>
                </a:cubicBezTo>
                <a:cubicBezTo>
                  <a:pt x="348231" y="238662"/>
                  <a:pt x="377448" y="209444"/>
                  <a:pt x="397978" y="186545"/>
                </a:cubicBezTo>
                <a:cubicBezTo>
                  <a:pt x="418508" y="163646"/>
                  <a:pt x="418508" y="159697"/>
                  <a:pt x="445356" y="139167"/>
                </a:cubicBezTo>
                <a:cubicBezTo>
                  <a:pt x="472204" y="118637"/>
                  <a:pt x="513265" y="76785"/>
                  <a:pt x="559064" y="53886"/>
                </a:cubicBezTo>
                <a:cubicBezTo>
                  <a:pt x="604863" y="30987"/>
                  <a:pt x="675930" y="8877"/>
                  <a:pt x="720150" y="1770"/>
                </a:cubicBezTo>
                <a:cubicBezTo>
                  <a:pt x="764370" y="-5337"/>
                  <a:pt x="824382" y="11245"/>
                  <a:pt x="824382" y="11245"/>
                </a:cubicBezTo>
                <a:lnTo>
                  <a:pt x="824382" y="11245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Freeform 21"/>
          <p:cNvSpPr/>
          <p:nvPr/>
        </p:nvSpPr>
        <p:spPr>
          <a:xfrm>
            <a:off x="6287647" y="2454193"/>
            <a:ext cx="497471" cy="1398186"/>
          </a:xfrm>
          <a:custGeom>
            <a:avLst/>
            <a:gdLst>
              <a:gd name="connsiteX0" fmla="*/ 0 w 459569"/>
              <a:gd name="connsiteY0" fmla="*/ 0 h 1392920"/>
              <a:gd name="connsiteX1" fmla="*/ 61592 w 459569"/>
              <a:gd name="connsiteY1" fmla="*/ 14213 h 1392920"/>
              <a:gd name="connsiteX2" fmla="*/ 99495 w 459569"/>
              <a:gd name="connsiteY2" fmla="*/ 28427 h 1392920"/>
              <a:gd name="connsiteX3" fmla="*/ 137397 w 459569"/>
              <a:gd name="connsiteY3" fmla="*/ 56854 h 1392920"/>
              <a:gd name="connsiteX4" fmla="*/ 170562 w 459569"/>
              <a:gd name="connsiteY4" fmla="*/ 99494 h 1392920"/>
              <a:gd name="connsiteX5" fmla="*/ 227416 w 459569"/>
              <a:gd name="connsiteY5" fmla="*/ 260580 h 1392920"/>
              <a:gd name="connsiteX6" fmla="*/ 236891 w 459569"/>
              <a:gd name="connsiteY6" fmla="*/ 478520 h 1392920"/>
              <a:gd name="connsiteX7" fmla="*/ 241629 w 459569"/>
              <a:gd name="connsiteY7" fmla="*/ 767527 h 1392920"/>
              <a:gd name="connsiteX8" fmla="*/ 246367 w 459569"/>
              <a:gd name="connsiteY8" fmla="*/ 1080224 h 1392920"/>
              <a:gd name="connsiteX9" fmla="*/ 270056 w 459569"/>
              <a:gd name="connsiteY9" fmla="*/ 1255523 h 1392920"/>
              <a:gd name="connsiteX10" fmla="*/ 293745 w 459569"/>
              <a:gd name="connsiteY10" fmla="*/ 1321853 h 1392920"/>
              <a:gd name="connsiteX11" fmla="*/ 350599 w 459569"/>
              <a:gd name="connsiteY11" fmla="*/ 1364493 h 1392920"/>
              <a:gd name="connsiteX12" fmla="*/ 459569 w 459569"/>
              <a:gd name="connsiteY12" fmla="*/ 1392920 h 1392920"/>
              <a:gd name="connsiteX13" fmla="*/ 459569 w 459569"/>
              <a:gd name="connsiteY13" fmla="*/ 1392920 h 1392920"/>
              <a:gd name="connsiteX0" fmla="*/ 0 w 478520"/>
              <a:gd name="connsiteY0" fmla="*/ 0 h 1392920"/>
              <a:gd name="connsiteX1" fmla="*/ 80543 w 478520"/>
              <a:gd name="connsiteY1" fmla="*/ 14213 h 1392920"/>
              <a:gd name="connsiteX2" fmla="*/ 118446 w 478520"/>
              <a:gd name="connsiteY2" fmla="*/ 28427 h 1392920"/>
              <a:gd name="connsiteX3" fmla="*/ 156348 w 478520"/>
              <a:gd name="connsiteY3" fmla="*/ 56854 h 1392920"/>
              <a:gd name="connsiteX4" fmla="*/ 189513 w 478520"/>
              <a:gd name="connsiteY4" fmla="*/ 99494 h 1392920"/>
              <a:gd name="connsiteX5" fmla="*/ 246367 w 478520"/>
              <a:gd name="connsiteY5" fmla="*/ 260580 h 1392920"/>
              <a:gd name="connsiteX6" fmla="*/ 255842 w 478520"/>
              <a:gd name="connsiteY6" fmla="*/ 478520 h 1392920"/>
              <a:gd name="connsiteX7" fmla="*/ 260580 w 478520"/>
              <a:gd name="connsiteY7" fmla="*/ 767527 h 1392920"/>
              <a:gd name="connsiteX8" fmla="*/ 265318 w 478520"/>
              <a:gd name="connsiteY8" fmla="*/ 1080224 h 1392920"/>
              <a:gd name="connsiteX9" fmla="*/ 289007 w 478520"/>
              <a:gd name="connsiteY9" fmla="*/ 1255523 h 1392920"/>
              <a:gd name="connsiteX10" fmla="*/ 312696 w 478520"/>
              <a:gd name="connsiteY10" fmla="*/ 1321853 h 1392920"/>
              <a:gd name="connsiteX11" fmla="*/ 369550 w 478520"/>
              <a:gd name="connsiteY11" fmla="*/ 1364493 h 1392920"/>
              <a:gd name="connsiteX12" fmla="*/ 478520 w 478520"/>
              <a:gd name="connsiteY12" fmla="*/ 1392920 h 1392920"/>
              <a:gd name="connsiteX13" fmla="*/ 478520 w 478520"/>
              <a:gd name="connsiteY13" fmla="*/ 1392920 h 1392920"/>
              <a:gd name="connsiteX0" fmla="*/ 0 w 478520"/>
              <a:gd name="connsiteY0" fmla="*/ 0 h 1392920"/>
              <a:gd name="connsiteX1" fmla="*/ 80543 w 478520"/>
              <a:gd name="connsiteY1" fmla="*/ 14213 h 1392920"/>
              <a:gd name="connsiteX2" fmla="*/ 118446 w 478520"/>
              <a:gd name="connsiteY2" fmla="*/ 28427 h 1392920"/>
              <a:gd name="connsiteX3" fmla="*/ 156348 w 478520"/>
              <a:gd name="connsiteY3" fmla="*/ 71067 h 1392920"/>
              <a:gd name="connsiteX4" fmla="*/ 189513 w 478520"/>
              <a:gd name="connsiteY4" fmla="*/ 99494 h 1392920"/>
              <a:gd name="connsiteX5" fmla="*/ 246367 w 478520"/>
              <a:gd name="connsiteY5" fmla="*/ 260580 h 1392920"/>
              <a:gd name="connsiteX6" fmla="*/ 255842 w 478520"/>
              <a:gd name="connsiteY6" fmla="*/ 478520 h 1392920"/>
              <a:gd name="connsiteX7" fmla="*/ 260580 w 478520"/>
              <a:gd name="connsiteY7" fmla="*/ 767527 h 1392920"/>
              <a:gd name="connsiteX8" fmla="*/ 265318 w 478520"/>
              <a:gd name="connsiteY8" fmla="*/ 1080224 h 1392920"/>
              <a:gd name="connsiteX9" fmla="*/ 289007 w 478520"/>
              <a:gd name="connsiteY9" fmla="*/ 1255523 h 1392920"/>
              <a:gd name="connsiteX10" fmla="*/ 312696 w 478520"/>
              <a:gd name="connsiteY10" fmla="*/ 1321853 h 1392920"/>
              <a:gd name="connsiteX11" fmla="*/ 369550 w 478520"/>
              <a:gd name="connsiteY11" fmla="*/ 1364493 h 1392920"/>
              <a:gd name="connsiteX12" fmla="*/ 478520 w 478520"/>
              <a:gd name="connsiteY12" fmla="*/ 1392920 h 1392920"/>
              <a:gd name="connsiteX13" fmla="*/ 478520 w 478520"/>
              <a:gd name="connsiteY13" fmla="*/ 1392920 h 1392920"/>
              <a:gd name="connsiteX0" fmla="*/ 0 w 478520"/>
              <a:gd name="connsiteY0" fmla="*/ 0 h 1392920"/>
              <a:gd name="connsiteX1" fmla="*/ 80543 w 478520"/>
              <a:gd name="connsiteY1" fmla="*/ 14213 h 1392920"/>
              <a:gd name="connsiteX2" fmla="*/ 118446 w 478520"/>
              <a:gd name="connsiteY2" fmla="*/ 28427 h 1392920"/>
              <a:gd name="connsiteX3" fmla="*/ 165824 w 478520"/>
              <a:gd name="connsiteY3" fmla="*/ 71067 h 1392920"/>
              <a:gd name="connsiteX4" fmla="*/ 189513 w 478520"/>
              <a:gd name="connsiteY4" fmla="*/ 99494 h 1392920"/>
              <a:gd name="connsiteX5" fmla="*/ 246367 w 478520"/>
              <a:gd name="connsiteY5" fmla="*/ 260580 h 1392920"/>
              <a:gd name="connsiteX6" fmla="*/ 255842 w 478520"/>
              <a:gd name="connsiteY6" fmla="*/ 478520 h 1392920"/>
              <a:gd name="connsiteX7" fmla="*/ 260580 w 478520"/>
              <a:gd name="connsiteY7" fmla="*/ 767527 h 1392920"/>
              <a:gd name="connsiteX8" fmla="*/ 265318 w 478520"/>
              <a:gd name="connsiteY8" fmla="*/ 1080224 h 1392920"/>
              <a:gd name="connsiteX9" fmla="*/ 289007 w 478520"/>
              <a:gd name="connsiteY9" fmla="*/ 1255523 h 1392920"/>
              <a:gd name="connsiteX10" fmla="*/ 312696 w 478520"/>
              <a:gd name="connsiteY10" fmla="*/ 1321853 h 1392920"/>
              <a:gd name="connsiteX11" fmla="*/ 369550 w 478520"/>
              <a:gd name="connsiteY11" fmla="*/ 1364493 h 1392920"/>
              <a:gd name="connsiteX12" fmla="*/ 478520 w 478520"/>
              <a:gd name="connsiteY12" fmla="*/ 1392920 h 1392920"/>
              <a:gd name="connsiteX13" fmla="*/ 478520 w 478520"/>
              <a:gd name="connsiteY13" fmla="*/ 1392920 h 1392920"/>
              <a:gd name="connsiteX0" fmla="*/ 0 w 478520"/>
              <a:gd name="connsiteY0" fmla="*/ 0 h 1392920"/>
              <a:gd name="connsiteX1" fmla="*/ 80543 w 478520"/>
              <a:gd name="connsiteY1" fmla="*/ 14213 h 1392920"/>
              <a:gd name="connsiteX2" fmla="*/ 118446 w 478520"/>
              <a:gd name="connsiteY2" fmla="*/ 28427 h 1392920"/>
              <a:gd name="connsiteX3" fmla="*/ 165824 w 478520"/>
              <a:gd name="connsiteY3" fmla="*/ 71067 h 1392920"/>
              <a:gd name="connsiteX4" fmla="*/ 189513 w 478520"/>
              <a:gd name="connsiteY4" fmla="*/ 99494 h 1392920"/>
              <a:gd name="connsiteX5" fmla="*/ 246367 w 478520"/>
              <a:gd name="connsiteY5" fmla="*/ 260580 h 1392920"/>
              <a:gd name="connsiteX6" fmla="*/ 255842 w 478520"/>
              <a:gd name="connsiteY6" fmla="*/ 478520 h 1392920"/>
              <a:gd name="connsiteX7" fmla="*/ 260580 w 478520"/>
              <a:gd name="connsiteY7" fmla="*/ 767527 h 1392920"/>
              <a:gd name="connsiteX8" fmla="*/ 265318 w 478520"/>
              <a:gd name="connsiteY8" fmla="*/ 1080224 h 1392920"/>
              <a:gd name="connsiteX9" fmla="*/ 289007 w 478520"/>
              <a:gd name="connsiteY9" fmla="*/ 1255523 h 1392920"/>
              <a:gd name="connsiteX10" fmla="*/ 312696 w 478520"/>
              <a:gd name="connsiteY10" fmla="*/ 1321853 h 1392920"/>
              <a:gd name="connsiteX11" fmla="*/ 369550 w 478520"/>
              <a:gd name="connsiteY11" fmla="*/ 1364493 h 1392920"/>
              <a:gd name="connsiteX12" fmla="*/ 478520 w 478520"/>
              <a:gd name="connsiteY12" fmla="*/ 1392920 h 1392920"/>
              <a:gd name="connsiteX13" fmla="*/ 478520 w 478520"/>
              <a:gd name="connsiteY13" fmla="*/ 1392920 h 1392920"/>
              <a:gd name="connsiteX0" fmla="*/ 0 w 478520"/>
              <a:gd name="connsiteY0" fmla="*/ 0 h 1392920"/>
              <a:gd name="connsiteX1" fmla="*/ 80543 w 478520"/>
              <a:gd name="connsiteY1" fmla="*/ 14213 h 1392920"/>
              <a:gd name="connsiteX2" fmla="*/ 118446 w 478520"/>
              <a:gd name="connsiteY2" fmla="*/ 28427 h 1392920"/>
              <a:gd name="connsiteX3" fmla="*/ 165824 w 478520"/>
              <a:gd name="connsiteY3" fmla="*/ 71067 h 1392920"/>
              <a:gd name="connsiteX4" fmla="*/ 189513 w 478520"/>
              <a:gd name="connsiteY4" fmla="*/ 99494 h 1392920"/>
              <a:gd name="connsiteX5" fmla="*/ 232153 w 478520"/>
              <a:gd name="connsiteY5" fmla="*/ 175299 h 1392920"/>
              <a:gd name="connsiteX6" fmla="*/ 246367 w 478520"/>
              <a:gd name="connsiteY6" fmla="*/ 260580 h 1392920"/>
              <a:gd name="connsiteX7" fmla="*/ 255842 w 478520"/>
              <a:gd name="connsiteY7" fmla="*/ 478520 h 1392920"/>
              <a:gd name="connsiteX8" fmla="*/ 260580 w 478520"/>
              <a:gd name="connsiteY8" fmla="*/ 767527 h 1392920"/>
              <a:gd name="connsiteX9" fmla="*/ 265318 w 478520"/>
              <a:gd name="connsiteY9" fmla="*/ 1080224 h 1392920"/>
              <a:gd name="connsiteX10" fmla="*/ 289007 w 478520"/>
              <a:gd name="connsiteY10" fmla="*/ 1255523 h 1392920"/>
              <a:gd name="connsiteX11" fmla="*/ 312696 w 478520"/>
              <a:gd name="connsiteY11" fmla="*/ 1321853 h 1392920"/>
              <a:gd name="connsiteX12" fmla="*/ 369550 w 478520"/>
              <a:gd name="connsiteY12" fmla="*/ 1364493 h 1392920"/>
              <a:gd name="connsiteX13" fmla="*/ 478520 w 478520"/>
              <a:gd name="connsiteY13" fmla="*/ 1392920 h 1392920"/>
              <a:gd name="connsiteX14" fmla="*/ 478520 w 478520"/>
              <a:gd name="connsiteY14" fmla="*/ 1392920 h 1392920"/>
              <a:gd name="connsiteX0" fmla="*/ 0 w 478520"/>
              <a:gd name="connsiteY0" fmla="*/ 0 h 1392920"/>
              <a:gd name="connsiteX1" fmla="*/ 80543 w 478520"/>
              <a:gd name="connsiteY1" fmla="*/ 14213 h 1392920"/>
              <a:gd name="connsiteX2" fmla="*/ 118446 w 478520"/>
              <a:gd name="connsiteY2" fmla="*/ 28427 h 1392920"/>
              <a:gd name="connsiteX3" fmla="*/ 165824 w 478520"/>
              <a:gd name="connsiteY3" fmla="*/ 71067 h 1392920"/>
              <a:gd name="connsiteX4" fmla="*/ 189513 w 478520"/>
              <a:gd name="connsiteY4" fmla="*/ 99494 h 1392920"/>
              <a:gd name="connsiteX5" fmla="*/ 232153 w 478520"/>
              <a:gd name="connsiteY5" fmla="*/ 175299 h 1392920"/>
              <a:gd name="connsiteX6" fmla="*/ 246367 w 478520"/>
              <a:gd name="connsiteY6" fmla="*/ 260580 h 1392920"/>
              <a:gd name="connsiteX7" fmla="*/ 255842 w 478520"/>
              <a:gd name="connsiteY7" fmla="*/ 478520 h 1392920"/>
              <a:gd name="connsiteX8" fmla="*/ 260580 w 478520"/>
              <a:gd name="connsiteY8" fmla="*/ 767527 h 1392920"/>
              <a:gd name="connsiteX9" fmla="*/ 265318 w 478520"/>
              <a:gd name="connsiteY9" fmla="*/ 1080224 h 1392920"/>
              <a:gd name="connsiteX10" fmla="*/ 289007 w 478520"/>
              <a:gd name="connsiteY10" fmla="*/ 1255523 h 1392920"/>
              <a:gd name="connsiteX11" fmla="*/ 312696 w 478520"/>
              <a:gd name="connsiteY11" fmla="*/ 1321853 h 1392920"/>
              <a:gd name="connsiteX12" fmla="*/ 369550 w 478520"/>
              <a:gd name="connsiteY12" fmla="*/ 1373969 h 1392920"/>
              <a:gd name="connsiteX13" fmla="*/ 478520 w 478520"/>
              <a:gd name="connsiteY13" fmla="*/ 1392920 h 1392920"/>
              <a:gd name="connsiteX14" fmla="*/ 478520 w 478520"/>
              <a:gd name="connsiteY14" fmla="*/ 1392920 h 1392920"/>
              <a:gd name="connsiteX0" fmla="*/ 0 w 478520"/>
              <a:gd name="connsiteY0" fmla="*/ 0 h 1392920"/>
              <a:gd name="connsiteX1" fmla="*/ 80543 w 478520"/>
              <a:gd name="connsiteY1" fmla="*/ 14213 h 1392920"/>
              <a:gd name="connsiteX2" fmla="*/ 118446 w 478520"/>
              <a:gd name="connsiteY2" fmla="*/ 28427 h 1392920"/>
              <a:gd name="connsiteX3" fmla="*/ 165824 w 478520"/>
              <a:gd name="connsiteY3" fmla="*/ 71067 h 1392920"/>
              <a:gd name="connsiteX4" fmla="*/ 189513 w 478520"/>
              <a:gd name="connsiteY4" fmla="*/ 99494 h 1392920"/>
              <a:gd name="connsiteX5" fmla="*/ 232153 w 478520"/>
              <a:gd name="connsiteY5" fmla="*/ 175299 h 1392920"/>
              <a:gd name="connsiteX6" fmla="*/ 246367 w 478520"/>
              <a:gd name="connsiteY6" fmla="*/ 260580 h 1392920"/>
              <a:gd name="connsiteX7" fmla="*/ 255842 w 478520"/>
              <a:gd name="connsiteY7" fmla="*/ 478520 h 1392920"/>
              <a:gd name="connsiteX8" fmla="*/ 260580 w 478520"/>
              <a:gd name="connsiteY8" fmla="*/ 767527 h 1392920"/>
              <a:gd name="connsiteX9" fmla="*/ 265318 w 478520"/>
              <a:gd name="connsiteY9" fmla="*/ 1080224 h 1392920"/>
              <a:gd name="connsiteX10" fmla="*/ 289007 w 478520"/>
              <a:gd name="connsiteY10" fmla="*/ 1255523 h 1392920"/>
              <a:gd name="connsiteX11" fmla="*/ 312696 w 478520"/>
              <a:gd name="connsiteY11" fmla="*/ 1321853 h 1392920"/>
              <a:gd name="connsiteX12" fmla="*/ 374288 w 478520"/>
              <a:gd name="connsiteY12" fmla="*/ 1369231 h 1392920"/>
              <a:gd name="connsiteX13" fmla="*/ 478520 w 478520"/>
              <a:gd name="connsiteY13" fmla="*/ 1392920 h 1392920"/>
              <a:gd name="connsiteX14" fmla="*/ 478520 w 478520"/>
              <a:gd name="connsiteY14" fmla="*/ 1392920 h 1392920"/>
              <a:gd name="connsiteX0" fmla="*/ 0 w 478520"/>
              <a:gd name="connsiteY0" fmla="*/ 0 h 1392920"/>
              <a:gd name="connsiteX1" fmla="*/ 80543 w 478520"/>
              <a:gd name="connsiteY1" fmla="*/ 14213 h 1392920"/>
              <a:gd name="connsiteX2" fmla="*/ 118446 w 478520"/>
              <a:gd name="connsiteY2" fmla="*/ 28427 h 1392920"/>
              <a:gd name="connsiteX3" fmla="*/ 165824 w 478520"/>
              <a:gd name="connsiteY3" fmla="*/ 71067 h 1392920"/>
              <a:gd name="connsiteX4" fmla="*/ 189513 w 478520"/>
              <a:gd name="connsiteY4" fmla="*/ 99494 h 1392920"/>
              <a:gd name="connsiteX5" fmla="*/ 232153 w 478520"/>
              <a:gd name="connsiteY5" fmla="*/ 175299 h 1392920"/>
              <a:gd name="connsiteX6" fmla="*/ 246367 w 478520"/>
              <a:gd name="connsiteY6" fmla="*/ 260580 h 1392920"/>
              <a:gd name="connsiteX7" fmla="*/ 255842 w 478520"/>
              <a:gd name="connsiteY7" fmla="*/ 478520 h 1392920"/>
              <a:gd name="connsiteX8" fmla="*/ 260580 w 478520"/>
              <a:gd name="connsiteY8" fmla="*/ 767527 h 1392920"/>
              <a:gd name="connsiteX9" fmla="*/ 265318 w 478520"/>
              <a:gd name="connsiteY9" fmla="*/ 1080224 h 1392920"/>
              <a:gd name="connsiteX10" fmla="*/ 289007 w 478520"/>
              <a:gd name="connsiteY10" fmla="*/ 1255523 h 1392920"/>
              <a:gd name="connsiteX11" fmla="*/ 312696 w 478520"/>
              <a:gd name="connsiteY11" fmla="*/ 1321853 h 1392920"/>
              <a:gd name="connsiteX12" fmla="*/ 374288 w 478520"/>
              <a:gd name="connsiteY12" fmla="*/ 1378706 h 1392920"/>
              <a:gd name="connsiteX13" fmla="*/ 478520 w 478520"/>
              <a:gd name="connsiteY13" fmla="*/ 1392920 h 1392920"/>
              <a:gd name="connsiteX14" fmla="*/ 478520 w 478520"/>
              <a:gd name="connsiteY14" fmla="*/ 1392920 h 1392920"/>
              <a:gd name="connsiteX0" fmla="*/ 0 w 478520"/>
              <a:gd name="connsiteY0" fmla="*/ 0 h 1392920"/>
              <a:gd name="connsiteX1" fmla="*/ 80543 w 478520"/>
              <a:gd name="connsiteY1" fmla="*/ 14213 h 1392920"/>
              <a:gd name="connsiteX2" fmla="*/ 118446 w 478520"/>
              <a:gd name="connsiteY2" fmla="*/ 28427 h 1392920"/>
              <a:gd name="connsiteX3" fmla="*/ 165824 w 478520"/>
              <a:gd name="connsiteY3" fmla="*/ 71067 h 1392920"/>
              <a:gd name="connsiteX4" fmla="*/ 189513 w 478520"/>
              <a:gd name="connsiteY4" fmla="*/ 99494 h 1392920"/>
              <a:gd name="connsiteX5" fmla="*/ 232153 w 478520"/>
              <a:gd name="connsiteY5" fmla="*/ 175299 h 1392920"/>
              <a:gd name="connsiteX6" fmla="*/ 246367 w 478520"/>
              <a:gd name="connsiteY6" fmla="*/ 260580 h 1392920"/>
              <a:gd name="connsiteX7" fmla="*/ 255842 w 478520"/>
              <a:gd name="connsiteY7" fmla="*/ 478520 h 1392920"/>
              <a:gd name="connsiteX8" fmla="*/ 260580 w 478520"/>
              <a:gd name="connsiteY8" fmla="*/ 767527 h 1392920"/>
              <a:gd name="connsiteX9" fmla="*/ 265318 w 478520"/>
              <a:gd name="connsiteY9" fmla="*/ 1080224 h 1392920"/>
              <a:gd name="connsiteX10" fmla="*/ 289007 w 478520"/>
              <a:gd name="connsiteY10" fmla="*/ 1255523 h 1392920"/>
              <a:gd name="connsiteX11" fmla="*/ 312696 w 478520"/>
              <a:gd name="connsiteY11" fmla="*/ 1321853 h 1392920"/>
              <a:gd name="connsiteX12" fmla="*/ 374288 w 478520"/>
              <a:gd name="connsiteY12" fmla="*/ 1378706 h 1392920"/>
              <a:gd name="connsiteX13" fmla="*/ 478520 w 478520"/>
              <a:gd name="connsiteY13" fmla="*/ 1392920 h 1392920"/>
              <a:gd name="connsiteX14" fmla="*/ 478520 w 478520"/>
              <a:gd name="connsiteY14" fmla="*/ 1392920 h 1392920"/>
              <a:gd name="connsiteX0" fmla="*/ 0 w 478520"/>
              <a:gd name="connsiteY0" fmla="*/ 0 h 1396542"/>
              <a:gd name="connsiteX1" fmla="*/ 80543 w 478520"/>
              <a:gd name="connsiteY1" fmla="*/ 14213 h 1396542"/>
              <a:gd name="connsiteX2" fmla="*/ 118446 w 478520"/>
              <a:gd name="connsiteY2" fmla="*/ 28427 h 1396542"/>
              <a:gd name="connsiteX3" fmla="*/ 165824 w 478520"/>
              <a:gd name="connsiteY3" fmla="*/ 71067 h 1396542"/>
              <a:gd name="connsiteX4" fmla="*/ 189513 w 478520"/>
              <a:gd name="connsiteY4" fmla="*/ 99494 h 1396542"/>
              <a:gd name="connsiteX5" fmla="*/ 232153 w 478520"/>
              <a:gd name="connsiteY5" fmla="*/ 175299 h 1396542"/>
              <a:gd name="connsiteX6" fmla="*/ 246367 w 478520"/>
              <a:gd name="connsiteY6" fmla="*/ 260580 h 1396542"/>
              <a:gd name="connsiteX7" fmla="*/ 255842 w 478520"/>
              <a:gd name="connsiteY7" fmla="*/ 478520 h 1396542"/>
              <a:gd name="connsiteX8" fmla="*/ 260580 w 478520"/>
              <a:gd name="connsiteY8" fmla="*/ 767527 h 1396542"/>
              <a:gd name="connsiteX9" fmla="*/ 265318 w 478520"/>
              <a:gd name="connsiteY9" fmla="*/ 1080224 h 1396542"/>
              <a:gd name="connsiteX10" fmla="*/ 289007 w 478520"/>
              <a:gd name="connsiteY10" fmla="*/ 1255523 h 1396542"/>
              <a:gd name="connsiteX11" fmla="*/ 312696 w 478520"/>
              <a:gd name="connsiteY11" fmla="*/ 1321853 h 1396542"/>
              <a:gd name="connsiteX12" fmla="*/ 374288 w 478520"/>
              <a:gd name="connsiteY12" fmla="*/ 1378706 h 1396542"/>
              <a:gd name="connsiteX13" fmla="*/ 478520 w 478520"/>
              <a:gd name="connsiteY13" fmla="*/ 1392920 h 1396542"/>
              <a:gd name="connsiteX14" fmla="*/ 478520 w 478520"/>
              <a:gd name="connsiteY14" fmla="*/ 1392920 h 1396542"/>
              <a:gd name="connsiteX0" fmla="*/ 0 w 478520"/>
              <a:gd name="connsiteY0" fmla="*/ 0 h 1392920"/>
              <a:gd name="connsiteX1" fmla="*/ 80543 w 478520"/>
              <a:gd name="connsiteY1" fmla="*/ 14213 h 1392920"/>
              <a:gd name="connsiteX2" fmla="*/ 118446 w 478520"/>
              <a:gd name="connsiteY2" fmla="*/ 28427 h 1392920"/>
              <a:gd name="connsiteX3" fmla="*/ 165824 w 478520"/>
              <a:gd name="connsiteY3" fmla="*/ 71067 h 1392920"/>
              <a:gd name="connsiteX4" fmla="*/ 189513 w 478520"/>
              <a:gd name="connsiteY4" fmla="*/ 99494 h 1392920"/>
              <a:gd name="connsiteX5" fmla="*/ 232153 w 478520"/>
              <a:gd name="connsiteY5" fmla="*/ 175299 h 1392920"/>
              <a:gd name="connsiteX6" fmla="*/ 246367 w 478520"/>
              <a:gd name="connsiteY6" fmla="*/ 260580 h 1392920"/>
              <a:gd name="connsiteX7" fmla="*/ 255842 w 478520"/>
              <a:gd name="connsiteY7" fmla="*/ 478520 h 1392920"/>
              <a:gd name="connsiteX8" fmla="*/ 260580 w 478520"/>
              <a:gd name="connsiteY8" fmla="*/ 767527 h 1392920"/>
              <a:gd name="connsiteX9" fmla="*/ 265318 w 478520"/>
              <a:gd name="connsiteY9" fmla="*/ 1080224 h 1392920"/>
              <a:gd name="connsiteX10" fmla="*/ 289007 w 478520"/>
              <a:gd name="connsiteY10" fmla="*/ 1255523 h 1392920"/>
              <a:gd name="connsiteX11" fmla="*/ 312696 w 478520"/>
              <a:gd name="connsiteY11" fmla="*/ 1321853 h 1392920"/>
              <a:gd name="connsiteX12" fmla="*/ 374288 w 478520"/>
              <a:gd name="connsiteY12" fmla="*/ 1378706 h 1392920"/>
              <a:gd name="connsiteX13" fmla="*/ 478520 w 478520"/>
              <a:gd name="connsiteY13" fmla="*/ 1392920 h 1392920"/>
              <a:gd name="connsiteX14" fmla="*/ 478520 w 478520"/>
              <a:gd name="connsiteY14" fmla="*/ 1392920 h 1392920"/>
              <a:gd name="connsiteX0" fmla="*/ 0 w 478520"/>
              <a:gd name="connsiteY0" fmla="*/ 0 h 1398186"/>
              <a:gd name="connsiteX1" fmla="*/ 80543 w 478520"/>
              <a:gd name="connsiteY1" fmla="*/ 14213 h 1398186"/>
              <a:gd name="connsiteX2" fmla="*/ 118446 w 478520"/>
              <a:gd name="connsiteY2" fmla="*/ 28427 h 1398186"/>
              <a:gd name="connsiteX3" fmla="*/ 165824 w 478520"/>
              <a:gd name="connsiteY3" fmla="*/ 71067 h 1398186"/>
              <a:gd name="connsiteX4" fmla="*/ 189513 w 478520"/>
              <a:gd name="connsiteY4" fmla="*/ 99494 h 1398186"/>
              <a:gd name="connsiteX5" fmla="*/ 232153 w 478520"/>
              <a:gd name="connsiteY5" fmla="*/ 175299 h 1398186"/>
              <a:gd name="connsiteX6" fmla="*/ 246367 w 478520"/>
              <a:gd name="connsiteY6" fmla="*/ 260580 h 1398186"/>
              <a:gd name="connsiteX7" fmla="*/ 255842 w 478520"/>
              <a:gd name="connsiteY7" fmla="*/ 478520 h 1398186"/>
              <a:gd name="connsiteX8" fmla="*/ 260580 w 478520"/>
              <a:gd name="connsiteY8" fmla="*/ 767527 h 1398186"/>
              <a:gd name="connsiteX9" fmla="*/ 265318 w 478520"/>
              <a:gd name="connsiteY9" fmla="*/ 1080224 h 1398186"/>
              <a:gd name="connsiteX10" fmla="*/ 289007 w 478520"/>
              <a:gd name="connsiteY10" fmla="*/ 1255523 h 1398186"/>
              <a:gd name="connsiteX11" fmla="*/ 312696 w 478520"/>
              <a:gd name="connsiteY11" fmla="*/ 1321853 h 1398186"/>
              <a:gd name="connsiteX12" fmla="*/ 374288 w 478520"/>
              <a:gd name="connsiteY12" fmla="*/ 1378706 h 1398186"/>
              <a:gd name="connsiteX13" fmla="*/ 435880 w 478520"/>
              <a:gd name="connsiteY13" fmla="*/ 1397658 h 1398186"/>
              <a:gd name="connsiteX14" fmla="*/ 478520 w 478520"/>
              <a:gd name="connsiteY14" fmla="*/ 1392920 h 1398186"/>
              <a:gd name="connsiteX15" fmla="*/ 478520 w 478520"/>
              <a:gd name="connsiteY15" fmla="*/ 1392920 h 1398186"/>
              <a:gd name="connsiteX0" fmla="*/ 0 w 478520"/>
              <a:gd name="connsiteY0" fmla="*/ 0 h 1398186"/>
              <a:gd name="connsiteX1" fmla="*/ 80543 w 478520"/>
              <a:gd name="connsiteY1" fmla="*/ 14213 h 1398186"/>
              <a:gd name="connsiteX2" fmla="*/ 118446 w 478520"/>
              <a:gd name="connsiteY2" fmla="*/ 28427 h 1398186"/>
              <a:gd name="connsiteX3" fmla="*/ 165824 w 478520"/>
              <a:gd name="connsiteY3" fmla="*/ 71067 h 1398186"/>
              <a:gd name="connsiteX4" fmla="*/ 189513 w 478520"/>
              <a:gd name="connsiteY4" fmla="*/ 99494 h 1398186"/>
              <a:gd name="connsiteX5" fmla="*/ 232153 w 478520"/>
              <a:gd name="connsiteY5" fmla="*/ 175299 h 1398186"/>
              <a:gd name="connsiteX6" fmla="*/ 246367 w 478520"/>
              <a:gd name="connsiteY6" fmla="*/ 260580 h 1398186"/>
              <a:gd name="connsiteX7" fmla="*/ 255842 w 478520"/>
              <a:gd name="connsiteY7" fmla="*/ 478520 h 1398186"/>
              <a:gd name="connsiteX8" fmla="*/ 260580 w 478520"/>
              <a:gd name="connsiteY8" fmla="*/ 767527 h 1398186"/>
              <a:gd name="connsiteX9" fmla="*/ 265318 w 478520"/>
              <a:gd name="connsiteY9" fmla="*/ 1080224 h 1398186"/>
              <a:gd name="connsiteX10" fmla="*/ 289007 w 478520"/>
              <a:gd name="connsiteY10" fmla="*/ 1255523 h 1398186"/>
              <a:gd name="connsiteX11" fmla="*/ 312696 w 478520"/>
              <a:gd name="connsiteY11" fmla="*/ 1321853 h 1398186"/>
              <a:gd name="connsiteX12" fmla="*/ 374288 w 478520"/>
              <a:gd name="connsiteY12" fmla="*/ 1378706 h 1398186"/>
              <a:gd name="connsiteX13" fmla="*/ 435880 w 478520"/>
              <a:gd name="connsiteY13" fmla="*/ 1397658 h 1398186"/>
              <a:gd name="connsiteX14" fmla="*/ 478520 w 478520"/>
              <a:gd name="connsiteY14" fmla="*/ 1392920 h 1398186"/>
              <a:gd name="connsiteX15" fmla="*/ 478520 w 478520"/>
              <a:gd name="connsiteY15" fmla="*/ 1392920 h 1398186"/>
              <a:gd name="connsiteX0" fmla="*/ 0 w 492733"/>
              <a:gd name="connsiteY0" fmla="*/ 0 h 1398186"/>
              <a:gd name="connsiteX1" fmla="*/ 80543 w 492733"/>
              <a:gd name="connsiteY1" fmla="*/ 14213 h 1398186"/>
              <a:gd name="connsiteX2" fmla="*/ 118446 w 492733"/>
              <a:gd name="connsiteY2" fmla="*/ 28427 h 1398186"/>
              <a:gd name="connsiteX3" fmla="*/ 165824 w 492733"/>
              <a:gd name="connsiteY3" fmla="*/ 71067 h 1398186"/>
              <a:gd name="connsiteX4" fmla="*/ 189513 w 492733"/>
              <a:gd name="connsiteY4" fmla="*/ 99494 h 1398186"/>
              <a:gd name="connsiteX5" fmla="*/ 232153 w 492733"/>
              <a:gd name="connsiteY5" fmla="*/ 175299 h 1398186"/>
              <a:gd name="connsiteX6" fmla="*/ 246367 w 492733"/>
              <a:gd name="connsiteY6" fmla="*/ 260580 h 1398186"/>
              <a:gd name="connsiteX7" fmla="*/ 255842 w 492733"/>
              <a:gd name="connsiteY7" fmla="*/ 478520 h 1398186"/>
              <a:gd name="connsiteX8" fmla="*/ 260580 w 492733"/>
              <a:gd name="connsiteY8" fmla="*/ 767527 h 1398186"/>
              <a:gd name="connsiteX9" fmla="*/ 265318 w 492733"/>
              <a:gd name="connsiteY9" fmla="*/ 1080224 h 1398186"/>
              <a:gd name="connsiteX10" fmla="*/ 289007 w 492733"/>
              <a:gd name="connsiteY10" fmla="*/ 1255523 h 1398186"/>
              <a:gd name="connsiteX11" fmla="*/ 312696 w 492733"/>
              <a:gd name="connsiteY11" fmla="*/ 1321853 h 1398186"/>
              <a:gd name="connsiteX12" fmla="*/ 374288 w 492733"/>
              <a:gd name="connsiteY12" fmla="*/ 1378706 h 1398186"/>
              <a:gd name="connsiteX13" fmla="*/ 435880 w 492733"/>
              <a:gd name="connsiteY13" fmla="*/ 1397658 h 1398186"/>
              <a:gd name="connsiteX14" fmla="*/ 478520 w 492733"/>
              <a:gd name="connsiteY14" fmla="*/ 1392920 h 1398186"/>
              <a:gd name="connsiteX15" fmla="*/ 492733 w 492733"/>
              <a:gd name="connsiteY15" fmla="*/ 1392920 h 1398186"/>
              <a:gd name="connsiteX0" fmla="*/ 0 w 497471"/>
              <a:gd name="connsiteY0" fmla="*/ 0 h 1398186"/>
              <a:gd name="connsiteX1" fmla="*/ 80543 w 497471"/>
              <a:gd name="connsiteY1" fmla="*/ 14213 h 1398186"/>
              <a:gd name="connsiteX2" fmla="*/ 118446 w 497471"/>
              <a:gd name="connsiteY2" fmla="*/ 28427 h 1398186"/>
              <a:gd name="connsiteX3" fmla="*/ 165824 w 497471"/>
              <a:gd name="connsiteY3" fmla="*/ 71067 h 1398186"/>
              <a:gd name="connsiteX4" fmla="*/ 189513 w 497471"/>
              <a:gd name="connsiteY4" fmla="*/ 99494 h 1398186"/>
              <a:gd name="connsiteX5" fmla="*/ 232153 w 497471"/>
              <a:gd name="connsiteY5" fmla="*/ 175299 h 1398186"/>
              <a:gd name="connsiteX6" fmla="*/ 246367 w 497471"/>
              <a:gd name="connsiteY6" fmla="*/ 260580 h 1398186"/>
              <a:gd name="connsiteX7" fmla="*/ 255842 w 497471"/>
              <a:gd name="connsiteY7" fmla="*/ 478520 h 1398186"/>
              <a:gd name="connsiteX8" fmla="*/ 260580 w 497471"/>
              <a:gd name="connsiteY8" fmla="*/ 767527 h 1398186"/>
              <a:gd name="connsiteX9" fmla="*/ 265318 w 497471"/>
              <a:gd name="connsiteY9" fmla="*/ 1080224 h 1398186"/>
              <a:gd name="connsiteX10" fmla="*/ 289007 w 497471"/>
              <a:gd name="connsiteY10" fmla="*/ 1255523 h 1398186"/>
              <a:gd name="connsiteX11" fmla="*/ 312696 w 497471"/>
              <a:gd name="connsiteY11" fmla="*/ 1321853 h 1398186"/>
              <a:gd name="connsiteX12" fmla="*/ 374288 w 497471"/>
              <a:gd name="connsiteY12" fmla="*/ 1378706 h 1398186"/>
              <a:gd name="connsiteX13" fmla="*/ 435880 w 497471"/>
              <a:gd name="connsiteY13" fmla="*/ 1397658 h 1398186"/>
              <a:gd name="connsiteX14" fmla="*/ 478520 w 497471"/>
              <a:gd name="connsiteY14" fmla="*/ 1392920 h 1398186"/>
              <a:gd name="connsiteX15" fmla="*/ 497471 w 497471"/>
              <a:gd name="connsiteY15" fmla="*/ 1392920 h 1398186"/>
              <a:gd name="connsiteX0" fmla="*/ 0 w 497471"/>
              <a:gd name="connsiteY0" fmla="*/ 0 h 1402395"/>
              <a:gd name="connsiteX1" fmla="*/ 80543 w 497471"/>
              <a:gd name="connsiteY1" fmla="*/ 14213 h 1402395"/>
              <a:gd name="connsiteX2" fmla="*/ 118446 w 497471"/>
              <a:gd name="connsiteY2" fmla="*/ 28427 h 1402395"/>
              <a:gd name="connsiteX3" fmla="*/ 165824 w 497471"/>
              <a:gd name="connsiteY3" fmla="*/ 71067 h 1402395"/>
              <a:gd name="connsiteX4" fmla="*/ 189513 w 497471"/>
              <a:gd name="connsiteY4" fmla="*/ 99494 h 1402395"/>
              <a:gd name="connsiteX5" fmla="*/ 232153 w 497471"/>
              <a:gd name="connsiteY5" fmla="*/ 175299 h 1402395"/>
              <a:gd name="connsiteX6" fmla="*/ 246367 w 497471"/>
              <a:gd name="connsiteY6" fmla="*/ 260580 h 1402395"/>
              <a:gd name="connsiteX7" fmla="*/ 255842 w 497471"/>
              <a:gd name="connsiteY7" fmla="*/ 478520 h 1402395"/>
              <a:gd name="connsiteX8" fmla="*/ 260580 w 497471"/>
              <a:gd name="connsiteY8" fmla="*/ 767527 h 1402395"/>
              <a:gd name="connsiteX9" fmla="*/ 265318 w 497471"/>
              <a:gd name="connsiteY9" fmla="*/ 1080224 h 1402395"/>
              <a:gd name="connsiteX10" fmla="*/ 289007 w 497471"/>
              <a:gd name="connsiteY10" fmla="*/ 1255523 h 1402395"/>
              <a:gd name="connsiteX11" fmla="*/ 312696 w 497471"/>
              <a:gd name="connsiteY11" fmla="*/ 1321853 h 1402395"/>
              <a:gd name="connsiteX12" fmla="*/ 374288 w 497471"/>
              <a:gd name="connsiteY12" fmla="*/ 1378706 h 1402395"/>
              <a:gd name="connsiteX13" fmla="*/ 435880 w 497471"/>
              <a:gd name="connsiteY13" fmla="*/ 1397658 h 1402395"/>
              <a:gd name="connsiteX14" fmla="*/ 478520 w 497471"/>
              <a:gd name="connsiteY14" fmla="*/ 1392920 h 1402395"/>
              <a:gd name="connsiteX15" fmla="*/ 497471 w 497471"/>
              <a:gd name="connsiteY15" fmla="*/ 1402395 h 1402395"/>
              <a:gd name="connsiteX0" fmla="*/ 0 w 497471"/>
              <a:gd name="connsiteY0" fmla="*/ 0 h 1398186"/>
              <a:gd name="connsiteX1" fmla="*/ 80543 w 497471"/>
              <a:gd name="connsiteY1" fmla="*/ 14213 h 1398186"/>
              <a:gd name="connsiteX2" fmla="*/ 118446 w 497471"/>
              <a:gd name="connsiteY2" fmla="*/ 28427 h 1398186"/>
              <a:gd name="connsiteX3" fmla="*/ 165824 w 497471"/>
              <a:gd name="connsiteY3" fmla="*/ 71067 h 1398186"/>
              <a:gd name="connsiteX4" fmla="*/ 189513 w 497471"/>
              <a:gd name="connsiteY4" fmla="*/ 99494 h 1398186"/>
              <a:gd name="connsiteX5" fmla="*/ 232153 w 497471"/>
              <a:gd name="connsiteY5" fmla="*/ 175299 h 1398186"/>
              <a:gd name="connsiteX6" fmla="*/ 246367 w 497471"/>
              <a:gd name="connsiteY6" fmla="*/ 260580 h 1398186"/>
              <a:gd name="connsiteX7" fmla="*/ 255842 w 497471"/>
              <a:gd name="connsiteY7" fmla="*/ 478520 h 1398186"/>
              <a:gd name="connsiteX8" fmla="*/ 260580 w 497471"/>
              <a:gd name="connsiteY8" fmla="*/ 767527 h 1398186"/>
              <a:gd name="connsiteX9" fmla="*/ 265318 w 497471"/>
              <a:gd name="connsiteY9" fmla="*/ 1080224 h 1398186"/>
              <a:gd name="connsiteX10" fmla="*/ 289007 w 497471"/>
              <a:gd name="connsiteY10" fmla="*/ 1255523 h 1398186"/>
              <a:gd name="connsiteX11" fmla="*/ 312696 w 497471"/>
              <a:gd name="connsiteY11" fmla="*/ 1321853 h 1398186"/>
              <a:gd name="connsiteX12" fmla="*/ 374288 w 497471"/>
              <a:gd name="connsiteY12" fmla="*/ 1378706 h 1398186"/>
              <a:gd name="connsiteX13" fmla="*/ 435880 w 497471"/>
              <a:gd name="connsiteY13" fmla="*/ 1397658 h 1398186"/>
              <a:gd name="connsiteX14" fmla="*/ 478520 w 497471"/>
              <a:gd name="connsiteY14" fmla="*/ 1392920 h 1398186"/>
              <a:gd name="connsiteX15" fmla="*/ 497471 w 497471"/>
              <a:gd name="connsiteY15" fmla="*/ 1392920 h 139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7471" h="1398186">
                <a:moveTo>
                  <a:pt x="0" y="0"/>
                </a:moveTo>
                <a:cubicBezTo>
                  <a:pt x="22505" y="4737"/>
                  <a:pt x="60802" y="9475"/>
                  <a:pt x="80543" y="14213"/>
                </a:cubicBezTo>
                <a:cubicBezTo>
                  <a:pt x="100284" y="18951"/>
                  <a:pt x="104233" y="18951"/>
                  <a:pt x="118446" y="28427"/>
                </a:cubicBezTo>
                <a:cubicBezTo>
                  <a:pt x="132660" y="37903"/>
                  <a:pt x="153980" y="59223"/>
                  <a:pt x="165824" y="71067"/>
                </a:cubicBezTo>
                <a:cubicBezTo>
                  <a:pt x="177668" y="82911"/>
                  <a:pt x="178458" y="82122"/>
                  <a:pt x="189513" y="99494"/>
                </a:cubicBezTo>
                <a:cubicBezTo>
                  <a:pt x="200568" y="116866"/>
                  <a:pt x="222677" y="148451"/>
                  <a:pt x="232153" y="175299"/>
                </a:cubicBezTo>
                <a:cubicBezTo>
                  <a:pt x="241629" y="202147"/>
                  <a:pt x="242419" y="210043"/>
                  <a:pt x="246367" y="260580"/>
                </a:cubicBezTo>
                <a:cubicBezTo>
                  <a:pt x="250315" y="311117"/>
                  <a:pt x="253473" y="394029"/>
                  <a:pt x="255842" y="478520"/>
                </a:cubicBezTo>
                <a:cubicBezTo>
                  <a:pt x="258211" y="563011"/>
                  <a:pt x="259001" y="667243"/>
                  <a:pt x="260580" y="767527"/>
                </a:cubicBezTo>
                <a:cubicBezTo>
                  <a:pt x="262159" y="867811"/>
                  <a:pt x="260580" y="998891"/>
                  <a:pt x="265318" y="1080224"/>
                </a:cubicBezTo>
                <a:cubicBezTo>
                  <a:pt x="270056" y="1161557"/>
                  <a:pt x="281111" y="1215252"/>
                  <a:pt x="289007" y="1255523"/>
                </a:cubicBezTo>
                <a:cubicBezTo>
                  <a:pt x="296903" y="1295794"/>
                  <a:pt x="298482" y="1301322"/>
                  <a:pt x="312696" y="1321853"/>
                </a:cubicBezTo>
                <a:cubicBezTo>
                  <a:pt x="326910" y="1342384"/>
                  <a:pt x="353757" y="1366072"/>
                  <a:pt x="374288" y="1378706"/>
                </a:cubicBezTo>
                <a:cubicBezTo>
                  <a:pt x="394819" y="1391340"/>
                  <a:pt x="418508" y="1395289"/>
                  <a:pt x="435880" y="1397658"/>
                </a:cubicBezTo>
                <a:cubicBezTo>
                  <a:pt x="453252" y="1400027"/>
                  <a:pt x="468255" y="1393710"/>
                  <a:pt x="478520" y="1392920"/>
                </a:cubicBezTo>
                <a:cubicBezTo>
                  <a:pt x="488785" y="1392130"/>
                  <a:pt x="492733" y="1392920"/>
                  <a:pt x="497471" y="139292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Freeform 22"/>
          <p:cNvSpPr/>
          <p:nvPr/>
        </p:nvSpPr>
        <p:spPr>
          <a:xfrm>
            <a:off x="6740605" y="3114560"/>
            <a:ext cx="596966" cy="739100"/>
          </a:xfrm>
          <a:custGeom>
            <a:avLst/>
            <a:gdLst>
              <a:gd name="connsiteX0" fmla="*/ 0 w 582753"/>
              <a:gd name="connsiteY0" fmla="*/ 734363 h 734363"/>
              <a:gd name="connsiteX1" fmla="*/ 94757 w 582753"/>
              <a:gd name="connsiteY1" fmla="*/ 720149 h 734363"/>
              <a:gd name="connsiteX2" fmla="*/ 184775 w 582753"/>
              <a:gd name="connsiteY2" fmla="*/ 668033 h 734363"/>
              <a:gd name="connsiteX3" fmla="*/ 307959 w 582753"/>
              <a:gd name="connsiteY3" fmla="*/ 563801 h 734363"/>
              <a:gd name="connsiteX4" fmla="*/ 402715 w 582753"/>
              <a:gd name="connsiteY4" fmla="*/ 412191 h 734363"/>
              <a:gd name="connsiteX5" fmla="*/ 469045 w 582753"/>
              <a:gd name="connsiteY5" fmla="*/ 279532 h 734363"/>
              <a:gd name="connsiteX6" fmla="*/ 521161 w 582753"/>
              <a:gd name="connsiteY6" fmla="*/ 184775 h 734363"/>
              <a:gd name="connsiteX7" fmla="*/ 582753 w 582753"/>
              <a:gd name="connsiteY7" fmla="*/ 0 h 734363"/>
              <a:gd name="connsiteX8" fmla="*/ 582753 w 582753"/>
              <a:gd name="connsiteY8" fmla="*/ 0 h 734363"/>
              <a:gd name="connsiteX0" fmla="*/ 0 w 582753"/>
              <a:gd name="connsiteY0" fmla="*/ 734363 h 734363"/>
              <a:gd name="connsiteX1" fmla="*/ 94757 w 582753"/>
              <a:gd name="connsiteY1" fmla="*/ 720149 h 734363"/>
              <a:gd name="connsiteX2" fmla="*/ 184775 w 582753"/>
              <a:gd name="connsiteY2" fmla="*/ 668033 h 734363"/>
              <a:gd name="connsiteX3" fmla="*/ 303221 w 582753"/>
              <a:gd name="connsiteY3" fmla="*/ 559063 h 734363"/>
              <a:gd name="connsiteX4" fmla="*/ 402715 w 582753"/>
              <a:gd name="connsiteY4" fmla="*/ 412191 h 734363"/>
              <a:gd name="connsiteX5" fmla="*/ 469045 w 582753"/>
              <a:gd name="connsiteY5" fmla="*/ 279532 h 734363"/>
              <a:gd name="connsiteX6" fmla="*/ 521161 w 582753"/>
              <a:gd name="connsiteY6" fmla="*/ 184775 h 734363"/>
              <a:gd name="connsiteX7" fmla="*/ 582753 w 582753"/>
              <a:gd name="connsiteY7" fmla="*/ 0 h 734363"/>
              <a:gd name="connsiteX8" fmla="*/ 582753 w 582753"/>
              <a:gd name="connsiteY8" fmla="*/ 0 h 734363"/>
              <a:gd name="connsiteX0" fmla="*/ 0 w 587491"/>
              <a:gd name="connsiteY0" fmla="*/ 724887 h 725506"/>
              <a:gd name="connsiteX1" fmla="*/ 99495 w 587491"/>
              <a:gd name="connsiteY1" fmla="*/ 720149 h 725506"/>
              <a:gd name="connsiteX2" fmla="*/ 189513 w 587491"/>
              <a:gd name="connsiteY2" fmla="*/ 668033 h 725506"/>
              <a:gd name="connsiteX3" fmla="*/ 307959 w 587491"/>
              <a:gd name="connsiteY3" fmla="*/ 559063 h 725506"/>
              <a:gd name="connsiteX4" fmla="*/ 407453 w 587491"/>
              <a:gd name="connsiteY4" fmla="*/ 412191 h 725506"/>
              <a:gd name="connsiteX5" fmla="*/ 473783 w 587491"/>
              <a:gd name="connsiteY5" fmla="*/ 279532 h 725506"/>
              <a:gd name="connsiteX6" fmla="*/ 525899 w 587491"/>
              <a:gd name="connsiteY6" fmla="*/ 184775 h 725506"/>
              <a:gd name="connsiteX7" fmla="*/ 587491 w 587491"/>
              <a:gd name="connsiteY7" fmla="*/ 0 h 725506"/>
              <a:gd name="connsiteX8" fmla="*/ 587491 w 587491"/>
              <a:gd name="connsiteY8" fmla="*/ 0 h 725506"/>
              <a:gd name="connsiteX0" fmla="*/ 0 w 596966"/>
              <a:gd name="connsiteY0" fmla="*/ 724887 h 725506"/>
              <a:gd name="connsiteX1" fmla="*/ 108970 w 596966"/>
              <a:gd name="connsiteY1" fmla="*/ 720149 h 725506"/>
              <a:gd name="connsiteX2" fmla="*/ 198988 w 596966"/>
              <a:gd name="connsiteY2" fmla="*/ 668033 h 725506"/>
              <a:gd name="connsiteX3" fmla="*/ 317434 w 596966"/>
              <a:gd name="connsiteY3" fmla="*/ 559063 h 725506"/>
              <a:gd name="connsiteX4" fmla="*/ 416928 w 596966"/>
              <a:gd name="connsiteY4" fmla="*/ 412191 h 725506"/>
              <a:gd name="connsiteX5" fmla="*/ 483258 w 596966"/>
              <a:gd name="connsiteY5" fmla="*/ 279532 h 725506"/>
              <a:gd name="connsiteX6" fmla="*/ 535374 w 596966"/>
              <a:gd name="connsiteY6" fmla="*/ 184775 h 725506"/>
              <a:gd name="connsiteX7" fmla="*/ 596966 w 596966"/>
              <a:gd name="connsiteY7" fmla="*/ 0 h 725506"/>
              <a:gd name="connsiteX8" fmla="*/ 596966 w 596966"/>
              <a:gd name="connsiteY8" fmla="*/ 0 h 725506"/>
              <a:gd name="connsiteX0" fmla="*/ 0 w 596966"/>
              <a:gd name="connsiteY0" fmla="*/ 724887 h 725506"/>
              <a:gd name="connsiteX1" fmla="*/ 108970 w 596966"/>
              <a:gd name="connsiteY1" fmla="*/ 720149 h 725506"/>
              <a:gd name="connsiteX2" fmla="*/ 198988 w 596966"/>
              <a:gd name="connsiteY2" fmla="*/ 668033 h 725506"/>
              <a:gd name="connsiteX3" fmla="*/ 317434 w 596966"/>
              <a:gd name="connsiteY3" fmla="*/ 559063 h 725506"/>
              <a:gd name="connsiteX4" fmla="*/ 416928 w 596966"/>
              <a:gd name="connsiteY4" fmla="*/ 412191 h 725506"/>
              <a:gd name="connsiteX5" fmla="*/ 487996 w 596966"/>
              <a:gd name="connsiteY5" fmla="*/ 289008 h 725506"/>
              <a:gd name="connsiteX6" fmla="*/ 535374 w 596966"/>
              <a:gd name="connsiteY6" fmla="*/ 184775 h 725506"/>
              <a:gd name="connsiteX7" fmla="*/ 596966 w 596966"/>
              <a:gd name="connsiteY7" fmla="*/ 0 h 725506"/>
              <a:gd name="connsiteX8" fmla="*/ 596966 w 596966"/>
              <a:gd name="connsiteY8" fmla="*/ 0 h 725506"/>
              <a:gd name="connsiteX0" fmla="*/ 0 w 596966"/>
              <a:gd name="connsiteY0" fmla="*/ 724887 h 725506"/>
              <a:gd name="connsiteX1" fmla="*/ 108970 w 596966"/>
              <a:gd name="connsiteY1" fmla="*/ 720149 h 725506"/>
              <a:gd name="connsiteX2" fmla="*/ 198988 w 596966"/>
              <a:gd name="connsiteY2" fmla="*/ 668033 h 725506"/>
              <a:gd name="connsiteX3" fmla="*/ 317434 w 596966"/>
              <a:gd name="connsiteY3" fmla="*/ 559063 h 725506"/>
              <a:gd name="connsiteX4" fmla="*/ 416928 w 596966"/>
              <a:gd name="connsiteY4" fmla="*/ 412191 h 725506"/>
              <a:gd name="connsiteX5" fmla="*/ 487996 w 596966"/>
              <a:gd name="connsiteY5" fmla="*/ 289008 h 725506"/>
              <a:gd name="connsiteX6" fmla="*/ 535374 w 596966"/>
              <a:gd name="connsiteY6" fmla="*/ 184775 h 725506"/>
              <a:gd name="connsiteX7" fmla="*/ 589363 w 596966"/>
              <a:gd name="connsiteY7" fmla="*/ 36094 h 725506"/>
              <a:gd name="connsiteX8" fmla="*/ 596966 w 596966"/>
              <a:gd name="connsiteY8" fmla="*/ 0 h 725506"/>
              <a:gd name="connsiteX9" fmla="*/ 596966 w 596966"/>
              <a:gd name="connsiteY9" fmla="*/ 0 h 725506"/>
              <a:gd name="connsiteX0" fmla="*/ 0 w 596966"/>
              <a:gd name="connsiteY0" fmla="*/ 724887 h 732600"/>
              <a:gd name="connsiteX1" fmla="*/ 44513 w 596966"/>
              <a:gd name="connsiteY1" fmla="*/ 732554 h 732600"/>
              <a:gd name="connsiteX2" fmla="*/ 108970 w 596966"/>
              <a:gd name="connsiteY2" fmla="*/ 720149 h 732600"/>
              <a:gd name="connsiteX3" fmla="*/ 198988 w 596966"/>
              <a:gd name="connsiteY3" fmla="*/ 668033 h 732600"/>
              <a:gd name="connsiteX4" fmla="*/ 317434 w 596966"/>
              <a:gd name="connsiteY4" fmla="*/ 559063 h 732600"/>
              <a:gd name="connsiteX5" fmla="*/ 416928 w 596966"/>
              <a:gd name="connsiteY5" fmla="*/ 412191 h 732600"/>
              <a:gd name="connsiteX6" fmla="*/ 487996 w 596966"/>
              <a:gd name="connsiteY6" fmla="*/ 289008 h 732600"/>
              <a:gd name="connsiteX7" fmla="*/ 535374 w 596966"/>
              <a:gd name="connsiteY7" fmla="*/ 184775 h 732600"/>
              <a:gd name="connsiteX8" fmla="*/ 589363 w 596966"/>
              <a:gd name="connsiteY8" fmla="*/ 36094 h 732600"/>
              <a:gd name="connsiteX9" fmla="*/ 596966 w 596966"/>
              <a:gd name="connsiteY9" fmla="*/ 0 h 732600"/>
              <a:gd name="connsiteX10" fmla="*/ 596966 w 596966"/>
              <a:gd name="connsiteY10" fmla="*/ 0 h 732600"/>
              <a:gd name="connsiteX0" fmla="*/ 0 w 596966"/>
              <a:gd name="connsiteY0" fmla="*/ 724887 h 737323"/>
              <a:gd name="connsiteX1" fmla="*/ 44513 w 596966"/>
              <a:gd name="connsiteY1" fmla="*/ 737292 h 737323"/>
              <a:gd name="connsiteX2" fmla="*/ 108970 w 596966"/>
              <a:gd name="connsiteY2" fmla="*/ 720149 h 737323"/>
              <a:gd name="connsiteX3" fmla="*/ 198988 w 596966"/>
              <a:gd name="connsiteY3" fmla="*/ 668033 h 737323"/>
              <a:gd name="connsiteX4" fmla="*/ 317434 w 596966"/>
              <a:gd name="connsiteY4" fmla="*/ 559063 h 737323"/>
              <a:gd name="connsiteX5" fmla="*/ 416928 w 596966"/>
              <a:gd name="connsiteY5" fmla="*/ 412191 h 737323"/>
              <a:gd name="connsiteX6" fmla="*/ 487996 w 596966"/>
              <a:gd name="connsiteY6" fmla="*/ 289008 h 737323"/>
              <a:gd name="connsiteX7" fmla="*/ 535374 w 596966"/>
              <a:gd name="connsiteY7" fmla="*/ 184775 h 737323"/>
              <a:gd name="connsiteX8" fmla="*/ 589363 w 596966"/>
              <a:gd name="connsiteY8" fmla="*/ 36094 h 737323"/>
              <a:gd name="connsiteX9" fmla="*/ 596966 w 596966"/>
              <a:gd name="connsiteY9" fmla="*/ 0 h 737323"/>
              <a:gd name="connsiteX10" fmla="*/ 596966 w 596966"/>
              <a:gd name="connsiteY10" fmla="*/ 0 h 737323"/>
              <a:gd name="connsiteX0" fmla="*/ 0 w 596966"/>
              <a:gd name="connsiteY0" fmla="*/ 724887 h 737323"/>
              <a:gd name="connsiteX1" fmla="*/ 44513 w 596966"/>
              <a:gd name="connsiteY1" fmla="*/ 737292 h 737323"/>
              <a:gd name="connsiteX2" fmla="*/ 108970 w 596966"/>
              <a:gd name="connsiteY2" fmla="*/ 720149 h 737323"/>
              <a:gd name="connsiteX3" fmla="*/ 198988 w 596966"/>
              <a:gd name="connsiteY3" fmla="*/ 668033 h 737323"/>
              <a:gd name="connsiteX4" fmla="*/ 317434 w 596966"/>
              <a:gd name="connsiteY4" fmla="*/ 559063 h 737323"/>
              <a:gd name="connsiteX5" fmla="*/ 416928 w 596966"/>
              <a:gd name="connsiteY5" fmla="*/ 412191 h 737323"/>
              <a:gd name="connsiteX6" fmla="*/ 487996 w 596966"/>
              <a:gd name="connsiteY6" fmla="*/ 289008 h 737323"/>
              <a:gd name="connsiteX7" fmla="*/ 535374 w 596966"/>
              <a:gd name="connsiteY7" fmla="*/ 184775 h 737323"/>
              <a:gd name="connsiteX8" fmla="*/ 589363 w 596966"/>
              <a:gd name="connsiteY8" fmla="*/ 36094 h 737323"/>
              <a:gd name="connsiteX9" fmla="*/ 596966 w 596966"/>
              <a:gd name="connsiteY9" fmla="*/ 0 h 737323"/>
              <a:gd name="connsiteX10" fmla="*/ 596966 w 596966"/>
              <a:gd name="connsiteY10" fmla="*/ 0 h 737323"/>
              <a:gd name="connsiteX0" fmla="*/ 0 w 596966"/>
              <a:gd name="connsiteY0" fmla="*/ 724887 h 724916"/>
              <a:gd name="connsiteX1" fmla="*/ 44513 w 596966"/>
              <a:gd name="connsiteY1" fmla="*/ 723079 h 724916"/>
              <a:gd name="connsiteX2" fmla="*/ 108970 w 596966"/>
              <a:gd name="connsiteY2" fmla="*/ 720149 h 724916"/>
              <a:gd name="connsiteX3" fmla="*/ 198988 w 596966"/>
              <a:gd name="connsiteY3" fmla="*/ 668033 h 724916"/>
              <a:gd name="connsiteX4" fmla="*/ 317434 w 596966"/>
              <a:gd name="connsiteY4" fmla="*/ 559063 h 724916"/>
              <a:gd name="connsiteX5" fmla="*/ 416928 w 596966"/>
              <a:gd name="connsiteY5" fmla="*/ 412191 h 724916"/>
              <a:gd name="connsiteX6" fmla="*/ 487996 w 596966"/>
              <a:gd name="connsiteY6" fmla="*/ 289008 h 724916"/>
              <a:gd name="connsiteX7" fmla="*/ 535374 w 596966"/>
              <a:gd name="connsiteY7" fmla="*/ 184775 h 724916"/>
              <a:gd name="connsiteX8" fmla="*/ 589363 w 596966"/>
              <a:gd name="connsiteY8" fmla="*/ 36094 h 724916"/>
              <a:gd name="connsiteX9" fmla="*/ 596966 w 596966"/>
              <a:gd name="connsiteY9" fmla="*/ 0 h 724916"/>
              <a:gd name="connsiteX10" fmla="*/ 596966 w 596966"/>
              <a:gd name="connsiteY10" fmla="*/ 0 h 724916"/>
              <a:gd name="connsiteX0" fmla="*/ 0 w 596966"/>
              <a:gd name="connsiteY0" fmla="*/ 724887 h 724916"/>
              <a:gd name="connsiteX1" fmla="*/ 44513 w 596966"/>
              <a:gd name="connsiteY1" fmla="*/ 723079 h 724916"/>
              <a:gd name="connsiteX2" fmla="*/ 108970 w 596966"/>
              <a:gd name="connsiteY2" fmla="*/ 720149 h 724916"/>
              <a:gd name="connsiteX3" fmla="*/ 198988 w 596966"/>
              <a:gd name="connsiteY3" fmla="*/ 668033 h 724916"/>
              <a:gd name="connsiteX4" fmla="*/ 317434 w 596966"/>
              <a:gd name="connsiteY4" fmla="*/ 559063 h 724916"/>
              <a:gd name="connsiteX5" fmla="*/ 416928 w 596966"/>
              <a:gd name="connsiteY5" fmla="*/ 412191 h 724916"/>
              <a:gd name="connsiteX6" fmla="*/ 487996 w 596966"/>
              <a:gd name="connsiteY6" fmla="*/ 289008 h 724916"/>
              <a:gd name="connsiteX7" fmla="*/ 535374 w 596966"/>
              <a:gd name="connsiteY7" fmla="*/ 184775 h 724916"/>
              <a:gd name="connsiteX8" fmla="*/ 589363 w 596966"/>
              <a:gd name="connsiteY8" fmla="*/ 36094 h 724916"/>
              <a:gd name="connsiteX9" fmla="*/ 596966 w 596966"/>
              <a:gd name="connsiteY9" fmla="*/ 0 h 724916"/>
              <a:gd name="connsiteX10" fmla="*/ 596966 w 596966"/>
              <a:gd name="connsiteY10" fmla="*/ 0 h 724916"/>
              <a:gd name="connsiteX0" fmla="*/ 0 w 596966"/>
              <a:gd name="connsiteY0" fmla="*/ 724887 h 732600"/>
              <a:gd name="connsiteX1" fmla="*/ 44513 w 596966"/>
              <a:gd name="connsiteY1" fmla="*/ 732554 h 732600"/>
              <a:gd name="connsiteX2" fmla="*/ 108970 w 596966"/>
              <a:gd name="connsiteY2" fmla="*/ 720149 h 732600"/>
              <a:gd name="connsiteX3" fmla="*/ 198988 w 596966"/>
              <a:gd name="connsiteY3" fmla="*/ 668033 h 732600"/>
              <a:gd name="connsiteX4" fmla="*/ 317434 w 596966"/>
              <a:gd name="connsiteY4" fmla="*/ 559063 h 732600"/>
              <a:gd name="connsiteX5" fmla="*/ 416928 w 596966"/>
              <a:gd name="connsiteY5" fmla="*/ 412191 h 732600"/>
              <a:gd name="connsiteX6" fmla="*/ 487996 w 596966"/>
              <a:gd name="connsiteY6" fmla="*/ 289008 h 732600"/>
              <a:gd name="connsiteX7" fmla="*/ 535374 w 596966"/>
              <a:gd name="connsiteY7" fmla="*/ 184775 h 732600"/>
              <a:gd name="connsiteX8" fmla="*/ 589363 w 596966"/>
              <a:gd name="connsiteY8" fmla="*/ 36094 h 732600"/>
              <a:gd name="connsiteX9" fmla="*/ 596966 w 596966"/>
              <a:gd name="connsiteY9" fmla="*/ 0 h 732600"/>
              <a:gd name="connsiteX10" fmla="*/ 596966 w 596966"/>
              <a:gd name="connsiteY10" fmla="*/ 0 h 732600"/>
              <a:gd name="connsiteX0" fmla="*/ 0 w 596966"/>
              <a:gd name="connsiteY0" fmla="*/ 724887 h 742053"/>
              <a:gd name="connsiteX1" fmla="*/ 44513 w 596966"/>
              <a:gd name="connsiteY1" fmla="*/ 742030 h 742053"/>
              <a:gd name="connsiteX2" fmla="*/ 108970 w 596966"/>
              <a:gd name="connsiteY2" fmla="*/ 720149 h 742053"/>
              <a:gd name="connsiteX3" fmla="*/ 198988 w 596966"/>
              <a:gd name="connsiteY3" fmla="*/ 668033 h 742053"/>
              <a:gd name="connsiteX4" fmla="*/ 317434 w 596966"/>
              <a:gd name="connsiteY4" fmla="*/ 559063 h 742053"/>
              <a:gd name="connsiteX5" fmla="*/ 416928 w 596966"/>
              <a:gd name="connsiteY5" fmla="*/ 412191 h 742053"/>
              <a:gd name="connsiteX6" fmla="*/ 487996 w 596966"/>
              <a:gd name="connsiteY6" fmla="*/ 289008 h 742053"/>
              <a:gd name="connsiteX7" fmla="*/ 535374 w 596966"/>
              <a:gd name="connsiteY7" fmla="*/ 184775 h 742053"/>
              <a:gd name="connsiteX8" fmla="*/ 589363 w 596966"/>
              <a:gd name="connsiteY8" fmla="*/ 36094 h 742053"/>
              <a:gd name="connsiteX9" fmla="*/ 596966 w 596966"/>
              <a:gd name="connsiteY9" fmla="*/ 0 h 742053"/>
              <a:gd name="connsiteX10" fmla="*/ 596966 w 596966"/>
              <a:gd name="connsiteY10" fmla="*/ 0 h 742053"/>
              <a:gd name="connsiteX0" fmla="*/ 0 w 596966"/>
              <a:gd name="connsiteY0" fmla="*/ 724887 h 724887"/>
              <a:gd name="connsiteX1" fmla="*/ 44513 w 596966"/>
              <a:gd name="connsiteY1" fmla="*/ 718341 h 724887"/>
              <a:gd name="connsiteX2" fmla="*/ 108970 w 596966"/>
              <a:gd name="connsiteY2" fmla="*/ 720149 h 724887"/>
              <a:gd name="connsiteX3" fmla="*/ 198988 w 596966"/>
              <a:gd name="connsiteY3" fmla="*/ 668033 h 724887"/>
              <a:gd name="connsiteX4" fmla="*/ 317434 w 596966"/>
              <a:gd name="connsiteY4" fmla="*/ 559063 h 724887"/>
              <a:gd name="connsiteX5" fmla="*/ 416928 w 596966"/>
              <a:gd name="connsiteY5" fmla="*/ 412191 h 724887"/>
              <a:gd name="connsiteX6" fmla="*/ 487996 w 596966"/>
              <a:gd name="connsiteY6" fmla="*/ 289008 h 724887"/>
              <a:gd name="connsiteX7" fmla="*/ 535374 w 596966"/>
              <a:gd name="connsiteY7" fmla="*/ 184775 h 724887"/>
              <a:gd name="connsiteX8" fmla="*/ 589363 w 596966"/>
              <a:gd name="connsiteY8" fmla="*/ 36094 h 724887"/>
              <a:gd name="connsiteX9" fmla="*/ 596966 w 596966"/>
              <a:gd name="connsiteY9" fmla="*/ 0 h 724887"/>
              <a:gd name="connsiteX10" fmla="*/ 596966 w 596966"/>
              <a:gd name="connsiteY10" fmla="*/ 0 h 724887"/>
              <a:gd name="connsiteX0" fmla="*/ 0 w 596966"/>
              <a:gd name="connsiteY0" fmla="*/ 724887 h 742053"/>
              <a:gd name="connsiteX1" fmla="*/ 44513 w 596966"/>
              <a:gd name="connsiteY1" fmla="*/ 742030 h 742053"/>
              <a:gd name="connsiteX2" fmla="*/ 108970 w 596966"/>
              <a:gd name="connsiteY2" fmla="*/ 720149 h 742053"/>
              <a:gd name="connsiteX3" fmla="*/ 198988 w 596966"/>
              <a:gd name="connsiteY3" fmla="*/ 668033 h 742053"/>
              <a:gd name="connsiteX4" fmla="*/ 317434 w 596966"/>
              <a:gd name="connsiteY4" fmla="*/ 559063 h 742053"/>
              <a:gd name="connsiteX5" fmla="*/ 416928 w 596966"/>
              <a:gd name="connsiteY5" fmla="*/ 412191 h 742053"/>
              <a:gd name="connsiteX6" fmla="*/ 487996 w 596966"/>
              <a:gd name="connsiteY6" fmla="*/ 289008 h 742053"/>
              <a:gd name="connsiteX7" fmla="*/ 535374 w 596966"/>
              <a:gd name="connsiteY7" fmla="*/ 184775 h 742053"/>
              <a:gd name="connsiteX8" fmla="*/ 589363 w 596966"/>
              <a:gd name="connsiteY8" fmla="*/ 36094 h 742053"/>
              <a:gd name="connsiteX9" fmla="*/ 596966 w 596966"/>
              <a:gd name="connsiteY9" fmla="*/ 0 h 742053"/>
              <a:gd name="connsiteX10" fmla="*/ 596966 w 596966"/>
              <a:gd name="connsiteY10" fmla="*/ 0 h 742053"/>
              <a:gd name="connsiteX0" fmla="*/ 0 w 596966"/>
              <a:gd name="connsiteY0" fmla="*/ 724887 h 727904"/>
              <a:gd name="connsiteX1" fmla="*/ 44513 w 596966"/>
              <a:gd name="connsiteY1" fmla="*/ 727816 h 727904"/>
              <a:gd name="connsiteX2" fmla="*/ 108970 w 596966"/>
              <a:gd name="connsiteY2" fmla="*/ 720149 h 727904"/>
              <a:gd name="connsiteX3" fmla="*/ 198988 w 596966"/>
              <a:gd name="connsiteY3" fmla="*/ 668033 h 727904"/>
              <a:gd name="connsiteX4" fmla="*/ 317434 w 596966"/>
              <a:gd name="connsiteY4" fmla="*/ 559063 h 727904"/>
              <a:gd name="connsiteX5" fmla="*/ 416928 w 596966"/>
              <a:gd name="connsiteY5" fmla="*/ 412191 h 727904"/>
              <a:gd name="connsiteX6" fmla="*/ 487996 w 596966"/>
              <a:gd name="connsiteY6" fmla="*/ 289008 h 727904"/>
              <a:gd name="connsiteX7" fmla="*/ 535374 w 596966"/>
              <a:gd name="connsiteY7" fmla="*/ 184775 h 727904"/>
              <a:gd name="connsiteX8" fmla="*/ 589363 w 596966"/>
              <a:gd name="connsiteY8" fmla="*/ 36094 h 727904"/>
              <a:gd name="connsiteX9" fmla="*/ 596966 w 596966"/>
              <a:gd name="connsiteY9" fmla="*/ 0 h 727904"/>
              <a:gd name="connsiteX10" fmla="*/ 596966 w 596966"/>
              <a:gd name="connsiteY10" fmla="*/ 0 h 727904"/>
              <a:gd name="connsiteX0" fmla="*/ 0 w 596966"/>
              <a:gd name="connsiteY0" fmla="*/ 724887 h 737322"/>
              <a:gd name="connsiteX1" fmla="*/ 44513 w 596966"/>
              <a:gd name="connsiteY1" fmla="*/ 737291 h 737322"/>
              <a:gd name="connsiteX2" fmla="*/ 108970 w 596966"/>
              <a:gd name="connsiteY2" fmla="*/ 720149 h 737322"/>
              <a:gd name="connsiteX3" fmla="*/ 198988 w 596966"/>
              <a:gd name="connsiteY3" fmla="*/ 668033 h 737322"/>
              <a:gd name="connsiteX4" fmla="*/ 317434 w 596966"/>
              <a:gd name="connsiteY4" fmla="*/ 559063 h 737322"/>
              <a:gd name="connsiteX5" fmla="*/ 416928 w 596966"/>
              <a:gd name="connsiteY5" fmla="*/ 412191 h 737322"/>
              <a:gd name="connsiteX6" fmla="*/ 487996 w 596966"/>
              <a:gd name="connsiteY6" fmla="*/ 289008 h 737322"/>
              <a:gd name="connsiteX7" fmla="*/ 535374 w 596966"/>
              <a:gd name="connsiteY7" fmla="*/ 184775 h 737322"/>
              <a:gd name="connsiteX8" fmla="*/ 589363 w 596966"/>
              <a:gd name="connsiteY8" fmla="*/ 36094 h 737322"/>
              <a:gd name="connsiteX9" fmla="*/ 596966 w 596966"/>
              <a:gd name="connsiteY9" fmla="*/ 0 h 737322"/>
              <a:gd name="connsiteX10" fmla="*/ 596966 w 596966"/>
              <a:gd name="connsiteY10" fmla="*/ 0 h 737322"/>
              <a:gd name="connsiteX0" fmla="*/ 0 w 596966"/>
              <a:gd name="connsiteY0" fmla="*/ 724887 h 737322"/>
              <a:gd name="connsiteX1" fmla="*/ 44513 w 596966"/>
              <a:gd name="connsiteY1" fmla="*/ 737291 h 737322"/>
              <a:gd name="connsiteX2" fmla="*/ 108970 w 596966"/>
              <a:gd name="connsiteY2" fmla="*/ 720149 h 737322"/>
              <a:gd name="connsiteX3" fmla="*/ 198988 w 596966"/>
              <a:gd name="connsiteY3" fmla="*/ 668033 h 737322"/>
              <a:gd name="connsiteX4" fmla="*/ 317434 w 596966"/>
              <a:gd name="connsiteY4" fmla="*/ 559063 h 737322"/>
              <a:gd name="connsiteX5" fmla="*/ 416928 w 596966"/>
              <a:gd name="connsiteY5" fmla="*/ 412191 h 737322"/>
              <a:gd name="connsiteX6" fmla="*/ 487996 w 596966"/>
              <a:gd name="connsiteY6" fmla="*/ 289008 h 737322"/>
              <a:gd name="connsiteX7" fmla="*/ 535374 w 596966"/>
              <a:gd name="connsiteY7" fmla="*/ 184775 h 737322"/>
              <a:gd name="connsiteX8" fmla="*/ 589363 w 596966"/>
              <a:gd name="connsiteY8" fmla="*/ 36094 h 737322"/>
              <a:gd name="connsiteX9" fmla="*/ 596966 w 596966"/>
              <a:gd name="connsiteY9" fmla="*/ 0 h 737322"/>
              <a:gd name="connsiteX10" fmla="*/ 596966 w 596966"/>
              <a:gd name="connsiteY10" fmla="*/ 0 h 737322"/>
              <a:gd name="connsiteX0" fmla="*/ 0 w 596966"/>
              <a:gd name="connsiteY0" fmla="*/ 734362 h 737379"/>
              <a:gd name="connsiteX1" fmla="*/ 44513 w 596966"/>
              <a:gd name="connsiteY1" fmla="*/ 737291 h 737379"/>
              <a:gd name="connsiteX2" fmla="*/ 108970 w 596966"/>
              <a:gd name="connsiteY2" fmla="*/ 720149 h 737379"/>
              <a:gd name="connsiteX3" fmla="*/ 198988 w 596966"/>
              <a:gd name="connsiteY3" fmla="*/ 668033 h 737379"/>
              <a:gd name="connsiteX4" fmla="*/ 317434 w 596966"/>
              <a:gd name="connsiteY4" fmla="*/ 559063 h 737379"/>
              <a:gd name="connsiteX5" fmla="*/ 416928 w 596966"/>
              <a:gd name="connsiteY5" fmla="*/ 412191 h 737379"/>
              <a:gd name="connsiteX6" fmla="*/ 487996 w 596966"/>
              <a:gd name="connsiteY6" fmla="*/ 289008 h 737379"/>
              <a:gd name="connsiteX7" fmla="*/ 535374 w 596966"/>
              <a:gd name="connsiteY7" fmla="*/ 184775 h 737379"/>
              <a:gd name="connsiteX8" fmla="*/ 589363 w 596966"/>
              <a:gd name="connsiteY8" fmla="*/ 36094 h 737379"/>
              <a:gd name="connsiteX9" fmla="*/ 596966 w 596966"/>
              <a:gd name="connsiteY9" fmla="*/ 0 h 737379"/>
              <a:gd name="connsiteX10" fmla="*/ 596966 w 596966"/>
              <a:gd name="connsiteY10" fmla="*/ 0 h 737379"/>
              <a:gd name="connsiteX0" fmla="*/ 0 w 596966"/>
              <a:gd name="connsiteY0" fmla="*/ 739100 h 739100"/>
              <a:gd name="connsiteX1" fmla="*/ 44513 w 596966"/>
              <a:gd name="connsiteY1" fmla="*/ 737291 h 739100"/>
              <a:gd name="connsiteX2" fmla="*/ 108970 w 596966"/>
              <a:gd name="connsiteY2" fmla="*/ 720149 h 739100"/>
              <a:gd name="connsiteX3" fmla="*/ 198988 w 596966"/>
              <a:gd name="connsiteY3" fmla="*/ 668033 h 739100"/>
              <a:gd name="connsiteX4" fmla="*/ 317434 w 596966"/>
              <a:gd name="connsiteY4" fmla="*/ 559063 h 739100"/>
              <a:gd name="connsiteX5" fmla="*/ 416928 w 596966"/>
              <a:gd name="connsiteY5" fmla="*/ 412191 h 739100"/>
              <a:gd name="connsiteX6" fmla="*/ 487996 w 596966"/>
              <a:gd name="connsiteY6" fmla="*/ 289008 h 739100"/>
              <a:gd name="connsiteX7" fmla="*/ 535374 w 596966"/>
              <a:gd name="connsiteY7" fmla="*/ 184775 h 739100"/>
              <a:gd name="connsiteX8" fmla="*/ 589363 w 596966"/>
              <a:gd name="connsiteY8" fmla="*/ 36094 h 739100"/>
              <a:gd name="connsiteX9" fmla="*/ 596966 w 596966"/>
              <a:gd name="connsiteY9" fmla="*/ 0 h 739100"/>
              <a:gd name="connsiteX10" fmla="*/ 596966 w 596966"/>
              <a:gd name="connsiteY10" fmla="*/ 0 h 73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6966" h="739100">
                <a:moveTo>
                  <a:pt x="0" y="739100"/>
                </a:moveTo>
                <a:cubicBezTo>
                  <a:pt x="7419" y="738009"/>
                  <a:pt x="26351" y="738081"/>
                  <a:pt x="44513" y="737291"/>
                </a:cubicBezTo>
                <a:cubicBezTo>
                  <a:pt x="62675" y="736501"/>
                  <a:pt x="83224" y="731692"/>
                  <a:pt x="108970" y="720149"/>
                </a:cubicBezTo>
                <a:cubicBezTo>
                  <a:pt x="134716" y="708606"/>
                  <a:pt x="164244" y="694881"/>
                  <a:pt x="198988" y="668033"/>
                </a:cubicBezTo>
                <a:cubicBezTo>
                  <a:pt x="233732" y="641185"/>
                  <a:pt x="281111" y="601703"/>
                  <a:pt x="317434" y="559063"/>
                </a:cubicBezTo>
                <a:cubicBezTo>
                  <a:pt x="353757" y="516423"/>
                  <a:pt x="388501" y="457200"/>
                  <a:pt x="416928" y="412191"/>
                </a:cubicBezTo>
                <a:cubicBezTo>
                  <a:pt x="445355" y="367182"/>
                  <a:pt x="468255" y="326910"/>
                  <a:pt x="487996" y="289008"/>
                </a:cubicBezTo>
                <a:cubicBezTo>
                  <a:pt x="507737" y="251106"/>
                  <a:pt x="518480" y="226927"/>
                  <a:pt x="535374" y="184775"/>
                </a:cubicBezTo>
                <a:cubicBezTo>
                  <a:pt x="552269" y="142623"/>
                  <a:pt x="579098" y="66890"/>
                  <a:pt x="589363" y="36094"/>
                </a:cubicBezTo>
                <a:cubicBezTo>
                  <a:pt x="599628" y="5298"/>
                  <a:pt x="595699" y="6016"/>
                  <a:pt x="596966" y="0"/>
                </a:cubicBezTo>
                <a:lnTo>
                  <a:pt x="596966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Freeform 23"/>
          <p:cNvSpPr/>
          <p:nvPr/>
        </p:nvSpPr>
        <p:spPr>
          <a:xfrm>
            <a:off x="7654427" y="2455007"/>
            <a:ext cx="582120" cy="128892"/>
          </a:xfrm>
          <a:custGeom>
            <a:avLst/>
            <a:gdLst>
              <a:gd name="connsiteX0" fmla="*/ 559633 w 559633"/>
              <a:gd name="connsiteY0" fmla="*/ 109532 h 109532"/>
              <a:gd name="connsiteX1" fmla="*/ 442210 w 559633"/>
              <a:gd name="connsiteY1" fmla="*/ 29584 h 109532"/>
              <a:gd name="connsiteX2" fmla="*/ 234846 w 559633"/>
              <a:gd name="connsiteY2" fmla="*/ 2102 h 109532"/>
              <a:gd name="connsiteX3" fmla="*/ 0 w 559633"/>
              <a:gd name="connsiteY3" fmla="*/ 79551 h 109532"/>
              <a:gd name="connsiteX4" fmla="*/ 0 w 559633"/>
              <a:gd name="connsiteY4" fmla="*/ 79551 h 109532"/>
              <a:gd name="connsiteX0" fmla="*/ 559633 w 559633"/>
              <a:gd name="connsiteY0" fmla="*/ 107433 h 107433"/>
              <a:gd name="connsiteX1" fmla="*/ 442210 w 559633"/>
              <a:gd name="connsiteY1" fmla="*/ 27485 h 107433"/>
              <a:gd name="connsiteX2" fmla="*/ 234846 w 559633"/>
              <a:gd name="connsiteY2" fmla="*/ 3 h 107433"/>
              <a:gd name="connsiteX3" fmla="*/ 109571 w 559633"/>
              <a:gd name="connsiteY3" fmla="*/ 26237 h 107433"/>
              <a:gd name="connsiteX4" fmla="*/ 0 w 559633"/>
              <a:gd name="connsiteY4" fmla="*/ 77452 h 107433"/>
              <a:gd name="connsiteX5" fmla="*/ 0 w 559633"/>
              <a:gd name="connsiteY5" fmla="*/ 77452 h 107433"/>
              <a:gd name="connsiteX0" fmla="*/ 559633 w 559633"/>
              <a:gd name="connsiteY0" fmla="*/ 107432 h 107432"/>
              <a:gd name="connsiteX1" fmla="*/ 442210 w 559633"/>
              <a:gd name="connsiteY1" fmla="*/ 27484 h 107432"/>
              <a:gd name="connsiteX2" fmla="*/ 234846 w 559633"/>
              <a:gd name="connsiteY2" fmla="*/ 2 h 107432"/>
              <a:gd name="connsiteX3" fmla="*/ 109571 w 559633"/>
              <a:gd name="connsiteY3" fmla="*/ 26236 h 107432"/>
              <a:gd name="connsiteX4" fmla="*/ 39617 w 559633"/>
              <a:gd name="connsiteY4" fmla="*/ 61213 h 107432"/>
              <a:gd name="connsiteX5" fmla="*/ 0 w 559633"/>
              <a:gd name="connsiteY5" fmla="*/ 77451 h 107432"/>
              <a:gd name="connsiteX6" fmla="*/ 0 w 559633"/>
              <a:gd name="connsiteY6" fmla="*/ 77451 h 107432"/>
              <a:gd name="connsiteX0" fmla="*/ 559633 w 559633"/>
              <a:gd name="connsiteY0" fmla="*/ 107432 h 107432"/>
              <a:gd name="connsiteX1" fmla="*/ 442210 w 559633"/>
              <a:gd name="connsiteY1" fmla="*/ 27484 h 107432"/>
              <a:gd name="connsiteX2" fmla="*/ 234846 w 559633"/>
              <a:gd name="connsiteY2" fmla="*/ 2 h 107432"/>
              <a:gd name="connsiteX3" fmla="*/ 109571 w 559633"/>
              <a:gd name="connsiteY3" fmla="*/ 26236 h 107432"/>
              <a:gd name="connsiteX4" fmla="*/ 37119 w 559633"/>
              <a:gd name="connsiteY4" fmla="*/ 51220 h 107432"/>
              <a:gd name="connsiteX5" fmla="*/ 0 w 559633"/>
              <a:gd name="connsiteY5" fmla="*/ 77451 h 107432"/>
              <a:gd name="connsiteX6" fmla="*/ 0 w 559633"/>
              <a:gd name="connsiteY6" fmla="*/ 77451 h 107432"/>
              <a:gd name="connsiteX0" fmla="*/ 559633 w 559633"/>
              <a:gd name="connsiteY0" fmla="*/ 107432 h 107432"/>
              <a:gd name="connsiteX1" fmla="*/ 442210 w 559633"/>
              <a:gd name="connsiteY1" fmla="*/ 27484 h 107432"/>
              <a:gd name="connsiteX2" fmla="*/ 234846 w 559633"/>
              <a:gd name="connsiteY2" fmla="*/ 2 h 107432"/>
              <a:gd name="connsiteX3" fmla="*/ 109571 w 559633"/>
              <a:gd name="connsiteY3" fmla="*/ 26236 h 107432"/>
              <a:gd name="connsiteX4" fmla="*/ 37119 w 559633"/>
              <a:gd name="connsiteY4" fmla="*/ 58715 h 107432"/>
              <a:gd name="connsiteX5" fmla="*/ 0 w 559633"/>
              <a:gd name="connsiteY5" fmla="*/ 77451 h 107432"/>
              <a:gd name="connsiteX6" fmla="*/ 0 w 559633"/>
              <a:gd name="connsiteY6" fmla="*/ 77451 h 107432"/>
              <a:gd name="connsiteX0" fmla="*/ 559633 w 559633"/>
              <a:gd name="connsiteY0" fmla="*/ 110130 h 110130"/>
              <a:gd name="connsiteX1" fmla="*/ 442210 w 559633"/>
              <a:gd name="connsiteY1" fmla="*/ 30182 h 110130"/>
              <a:gd name="connsiteX2" fmla="*/ 334424 w 559633"/>
              <a:gd name="connsiteY2" fmla="*/ 3949 h 110130"/>
              <a:gd name="connsiteX3" fmla="*/ 234846 w 559633"/>
              <a:gd name="connsiteY3" fmla="*/ 2700 h 110130"/>
              <a:gd name="connsiteX4" fmla="*/ 109571 w 559633"/>
              <a:gd name="connsiteY4" fmla="*/ 28934 h 110130"/>
              <a:gd name="connsiteX5" fmla="*/ 37119 w 559633"/>
              <a:gd name="connsiteY5" fmla="*/ 61413 h 110130"/>
              <a:gd name="connsiteX6" fmla="*/ 0 w 559633"/>
              <a:gd name="connsiteY6" fmla="*/ 80149 h 110130"/>
              <a:gd name="connsiteX7" fmla="*/ 0 w 559633"/>
              <a:gd name="connsiteY7" fmla="*/ 80149 h 110130"/>
              <a:gd name="connsiteX0" fmla="*/ 559633 w 559633"/>
              <a:gd name="connsiteY0" fmla="*/ 110130 h 110130"/>
              <a:gd name="connsiteX1" fmla="*/ 521801 w 559633"/>
              <a:gd name="connsiteY1" fmla="*/ 71405 h 110130"/>
              <a:gd name="connsiteX2" fmla="*/ 442210 w 559633"/>
              <a:gd name="connsiteY2" fmla="*/ 30182 h 110130"/>
              <a:gd name="connsiteX3" fmla="*/ 334424 w 559633"/>
              <a:gd name="connsiteY3" fmla="*/ 3949 h 110130"/>
              <a:gd name="connsiteX4" fmla="*/ 234846 w 559633"/>
              <a:gd name="connsiteY4" fmla="*/ 2700 h 110130"/>
              <a:gd name="connsiteX5" fmla="*/ 109571 w 559633"/>
              <a:gd name="connsiteY5" fmla="*/ 28934 h 110130"/>
              <a:gd name="connsiteX6" fmla="*/ 37119 w 559633"/>
              <a:gd name="connsiteY6" fmla="*/ 61413 h 110130"/>
              <a:gd name="connsiteX7" fmla="*/ 0 w 559633"/>
              <a:gd name="connsiteY7" fmla="*/ 80149 h 110130"/>
              <a:gd name="connsiteX8" fmla="*/ 0 w 559633"/>
              <a:gd name="connsiteY8" fmla="*/ 80149 h 110130"/>
              <a:gd name="connsiteX0" fmla="*/ 559633 w 559633"/>
              <a:gd name="connsiteY0" fmla="*/ 110130 h 110130"/>
              <a:gd name="connsiteX1" fmla="*/ 521801 w 559633"/>
              <a:gd name="connsiteY1" fmla="*/ 76402 h 110130"/>
              <a:gd name="connsiteX2" fmla="*/ 442210 w 559633"/>
              <a:gd name="connsiteY2" fmla="*/ 30182 h 110130"/>
              <a:gd name="connsiteX3" fmla="*/ 334424 w 559633"/>
              <a:gd name="connsiteY3" fmla="*/ 3949 h 110130"/>
              <a:gd name="connsiteX4" fmla="*/ 234846 w 559633"/>
              <a:gd name="connsiteY4" fmla="*/ 2700 h 110130"/>
              <a:gd name="connsiteX5" fmla="*/ 109571 w 559633"/>
              <a:gd name="connsiteY5" fmla="*/ 28934 h 110130"/>
              <a:gd name="connsiteX6" fmla="*/ 37119 w 559633"/>
              <a:gd name="connsiteY6" fmla="*/ 61413 h 110130"/>
              <a:gd name="connsiteX7" fmla="*/ 0 w 559633"/>
              <a:gd name="connsiteY7" fmla="*/ 80149 h 110130"/>
              <a:gd name="connsiteX8" fmla="*/ 0 w 559633"/>
              <a:gd name="connsiteY8" fmla="*/ 80149 h 110130"/>
              <a:gd name="connsiteX0" fmla="*/ 572125 w 572125"/>
              <a:gd name="connsiteY0" fmla="*/ 112628 h 112628"/>
              <a:gd name="connsiteX1" fmla="*/ 521801 w 572125"/>
              <a:gd name="connsiteY1" fmla="*/ 76402 h 112628"/>
              <a:gd name="connsiteX2" fmla="*/ 442210 w 572125"/>
              <a:gd name="connsiteY2" fmla="*/ 30182 h 112628"/>
              <a:gd name="connsiteX3" fmla="*/ 334424 w 572125"/>
              <a:gd name="connsiteY3" fmla="*/ 3949 h 112628"/>
              <a:gd name="connsiteX4" fmla="*/ 234846 w 572125"/>
              <a:gd name="connsiteY4" fmla="*/ 2700 h 112628"/>
              <a:gd name="connsiteX5" fmla="*/ 109571 w 572125"/>
              <a:gd name="connsiteY5" fmla="*/ 28934 h 112628"/>
              <a:gd name="connsiteX6" fmla="*/ 37119 w 572125"/>
              <a:gd name="connsiteY6" fmla="*/ 61413 h 112628"/>
              <a:gd name="connsiteX7" fmla="*/ 0 w 572125"/>
              <a:gd name="connsiteY7" fmla="*/ 80149 h 112628"/>
              <a:gd name="connsiteX8" fmla="*/ 0 w 572125"/>
              <a:gd name="connsiteY8" fmla="*/ 80149 h 112628"/>
              <a:gd name="connsiteX0" fmla="*/ 572125 w 572125"/>
              <a:gd name="connsiteY0" fmla="*/ 112628 h 112628"/>
              <a:gd name="connsiteX1" fmla="*/ 521801 w 572125"/>
              <a:gd name="connsiteY1" fmla="*/ 76402 h 112628"/>
              <a:gd name="connsiteX2" fmla="*/ 442210 w 572125"/>
              <a:gd name="connsiteY2" fmla="*/ 30182 h 112628"/>
              <a:gd name="connsiteX3" fmla="*/ 334424 w 572125"/>
              <a:gd name="connsiteY3" fmla="*/ 3949 h 112628"/>
              <a:gd name="connsiteX4" fmla="*/ 234846 w 572125"/>
              <a:gd name="connsiteY4" fmla="*/ 2700 h 112628"/>
              <a:gd name="connsiteX5" fmla="*/ 109571 w 572125"/>
              <a:gd name="connsiteY5" fmla="*/ 28934 h 112628"/>
              <a:gd name="connsiteX6" fmla="*/ 37119 w 572125"/>
              <a:gd name="connsiteY6" fmla="*/ 61413 h 112628"/>
              <a:gd name="connsiteX7" fmla="*/ 0 w 572125"/>
              <a:gd name="connsiteY7" fmla="*/ 80149 h 112628"/>
              <a:gd name="connsiteX8" fmla="*/ 0 w 572125"/>
              <a:gd name="connsiteY8" fmla="*/ 80149 h 112628"/>
              <a:gd name="connsiteX0" fmla="*/ 572125 w 572125"/>
              <a:gd name="connsiteY0" fmla="*/ 112628 h 112628"/>
              <a:gd name="connsiteX1" fmla="*/ 541788 w 572125"/>
              <a:gd name="connsiteY1" fmla="*/ 98887 h 112628"/>
              <a:gd name="connsiteX2" fmla="*/ 521801 w 572125"/>
              <a:gd name="connsiteY2" fmla="*/ 76402 h 112628"/>
              <a:gd name="connsiteX3" fmla="*/ 442210 w 572125"/>
              <a:gd name="connsiteY3" fmla="*/ 30182 h 112628"/>
              <a:gd name="connsiteX4" fmla="*/ 334424 w 572125"/>
              <a:gd name="connsiteY4" fmla="*/ 3949 h 112628"/>
              <a:gd name="connsiteX5" fmla="*/ 234846 w 572125"/>
              <a:gd name="connsiteY5" fmla="*/ 2700 h 112628"/>
              <a:gd name="connsiteX6" fmla="*/ 109571 w 572125"/>
              <a:gd name="connsiteY6" fmla="*/ 28934 h 112628"/>
              <a:gd name="connsiteX7" fmla="*/ 37119 w 572125"/>
              <a:gd name="connsiteY7" fmla="*/ 61413 h 112628"/>
              <a:gd name="connsiteX8" fmla="*/ 0 w 572125"/>
              <a:gd name="connsiteY8" fmla="*/ 80149 h 112628"/>
              <a:gd name="connsiteX9" fmla="*/ 0 w 572125"/>
              <a:gd name="connsiteY9" fmla="*/ 80149 h 112628"/>
              <a:gd name="connsiteX0" fmla="*/ 572125 w 572125"/>
              <a:gd name="connsiteY0" fmla="*/ 112628 h 112628"/>
              <a:gd name="connsiteX1" fmla="*/ 541788 w 572125"/>
              <a:gd name="connsiteY1" fmla="*/ 91392 h 112628"/>
              <a:gd name="connsiteX2" fmla="*/ 521801 w 572125"/>
              <a:gd name="connsiteY2" fmla="*/ 76402 h 112628"/>
              <a:gd name="connsiteX3" fmla="*/ 442210 w 572125"/>
              <a:gd name="connsiteY3" fmla="*/ 30182 h 112628"/>
              <a:gd name="connsiteX4" fmla="*/ 334424 w 572125"/>
              <a:gd name="connsiteY4" fmla="*/ 3949 h 112628"/>
              <a:gd name="connsiteX5" fmla="*/ 234846 w 572125"/>
              <a:gd name="connsiteY5" fmla="*/ 2700 h 112628"/>
              <a:gd name="connsiteX6" fmla="*/ 109571 w 572125"/>
              <a:gd name="connsiteY6" fmla="*/ 28934 h 112628"/>
              <a:gd name="connsiteX7" fmla="*/ 37119 w 572125"/>
              <a:gd name="connsiteY7" fmla="*/ 61413 h 112628"/>
              <a:gd name="connsiteX8" fmla="*/ 0 w 572125"/>
              <a:gd name="connsiteY8" fmla="*/ 80149 h 112628"/>
              <a:gd name="connsiteX9" fmla="*/ 0 w 572125"/>
              <a:gd name="connsiteY9" fmla="*/ 80149 h 112628"/>
              <a:gd name="connsiteX0" fmla="*/ 572125 w 572125"/>
              <a:gd name="connsiteY0" fmla="*/ 112628 h 113578"/>
              <a:gd name="connsiteX1" fmla="*/ 549283 w 572125"/>
              <a:gd name="connsiteY1" fmla="*/ 111379 h 113578"/>
              <a:gd name="connsiteX2" fmla="*/ 521801 w 572125"/>
              <a:gd name="connsiteY2" fmla="*/ 76402 h 113578"/>
              <a:gd name="connsiteX3" fmla="*/ 442210 w 572125"/>
              <a:gd name="connsiteY3" fmla="*/ 30182 h 113578"/>
              <a:gd name="connsiteX4" fmla="*/ 334424 w 572125"/>
              <a:gd name="connsiteY4" fmla="*/ 3949 h 113578"/>
              <a:gd name="connsiteX5" fmla="*/ 234846 w 572125"/>
              <a:gd name="connsiteY5" fmla="*/ 2700 h 113578"/>
              <a:gd name="connsiteX6" fmla="*/ 109571 w 572125"/>
              <a:gd name="connsiteY6" fmla="*/ 28934 h 113578"/>
              <a:gd name="connsiteX7" fmla="*/ 37119 w 572125"/>
              <a:gd name="connsiteY7" fmla="*/ 61413 h 113578"/>
              <a:gd name="connsiteX8" fmla="*/ 0 w 572125"/>
              <a:gd name="connsiteY8" fmla="*/ 80149 h 113578"/>
              <a:gd name="connsiteX9" fmla="*/ 0 w 572125"/>
              <a:gd name="connsiteY9" fmla="*/ 80149 h 113578"/>
              <a:gd name="connsiteX0" fmla="*/ 572125 w 572125"/>
              <a:gd name="connsiteY0" fmla="*/ 112628 h 112628"/>
              <a:gd name="connsiteX1" fmla="*/ 556778 w 572125"/>
              <a:gd name="connsiteY1" fmla="*/ 103884 h 112628"/>
              <a:gd name="connsiteX2" fmla="*/ 521801 w 572125"/>
              <a:gd name="connsiteY2" fmla="*/ 76402 h 112628"/>
              <a:gd name="connsiteX3" fmla="*/ 442210 w 572125"/>
              <a:gd name="connsiteY3" fmla="*/ 30182 h 112628"/>
              <a:gd name="connsiteX4" fmla="*/ 334424 w 572125"/>
              <a:gd name="connsiteY4" fmla="*/ 3949 h 112628"/>
              <a:gd name="connsiteX5" fmla="*/ 234846 w 572125"/>
              <a:gd name="connsiteY5" fmla="*/ 2700 h 112628"/>
              <a:gd name="connsiteX6" fmla="*/ 109571 w 572125"/>
              <a:gd name="connsiteY6" fmla="*/ 28934 h 112628"/>
              <a:gd name="connsiteX7" fmla="*/ 37119 w 572125"/>
              <a:gd name="connsiteY7" fmla="*/ 61413 h 112628"/>
              <a:gd name="connsiteX8" fmla="*/ 0 w 572125"/>
              <a:gd name="connsiteY8" fmla="*/ 80149 h 112628"/>
              <a:gd name="connsiteX9" fmla="*/ 0 w 572125"/>
              <a:gd name="connsiteY9" fmla="*/ 80149 h 112628"/>
              <a:gd name="connsiteX0" fmla="*/ 574624 w 574624"/>
              <a:gd name="connsiteY0" fmla="*/ 125120 h 125120"/>
              <a:gd name="connsiteX1" fmla="*/ 556778 w 574624"/>
              <a:gd name="connsiteY1" fmla="*/ 103884 h 125120"/>
              <a:gd name="connsiteX2" fmla="*/ 521801 w 574624"/>
              <a:gd name="connsiteY2" fmla="*/ 76402 h 125120"/>
              <a:gd name="connsiteX3" fmla="*/ 442210 w 574624"/>
              <a:gd name="connsiteY3" fmla="*/ 30182 h 125120"/>
              <a:gd name="connsiteX4" fmla="*/ 334424 w 574624"/>
              <a:gd name="connsiteY4" fmla="*/ 3949 h 125120"/>
              <a:gd name="connsiteX5" fmla="*/ 234846 w 574624"/>
              <a:gd name="connsiteY5" fmla="*/ 2700 h 125120"/>
              <a:gd name="connsiteX6" fmla="*/ 109571 w 574624"/>
              <a:gd name="connsiteY6" fmla="*/ 28934 h 125120"/>
              <a:gd name="connsiteX7" fmla="*/ 37119 w 574624"/>
              <a:gd name="connsiteY7" fmla="*/ 61413 h 125120"/>
              <a:gd name="connsiteX8" fmla="*/ 0 w 574624"/>
              <a:gd name="connsiteY8" fmla="*/ 80149 h 125120"/>
              <a:gd name="connsiteX9" fmla="*/ 0 w 574624"/>
              <a:gd name="connsiteY9" fmla="*/ 80149 h 125120"/>
              <a:gd name="connsiteX0" fmla="*/ 582120 w 582120"/>
              <a:gd name="connsiteY0" fmla="*/ 125120 h 125120"/>
              <a:gd name="connsiteX1" fmla="*/ 556778 w 582120"/>
              <a:gd name="connsiteY1" fmla="*/ 103884 h 125120"/>
              <a:gd name="connsiteX2" fmla="*/ 521801 w 582120"/>
              <a:gd name="connsiteY2" fmla="*/ 76402 h 125120"/>
              <a:gd name="connsiteX3" fmla="*/ 442210 w 582120"/>
              <a:gd name="connsiteY3" fmla="*/ 30182 h 125120"/>
              <a:gd name="connsiteX4" fmla="*/ 334424 w 582120"/>
              <a:gd name="connsiteY4" fmla="*/ 3949 h 125120"/>
              <a:gd name="connsiteX5" fmla="*/ 234846 w 582120"/>
              <a:gd name="connsiteY5" fmla="*/ 2700 h 125120"/>
              <a:gd name="connsiteX6" fmla="*/ 109571 w 582120"/>
              <a:gd name="connsiteY6" fmla="*/ 28934 h 125120"/>
              <a:gd name="connsiteX7" fmla="*/ 37119 w 582120"/>
              <a:gd name="connsiteY7" fmla="*/ 61413 h 125120"/>
              <a:gd name="connsiteX8" fmla="*/ 0 w 582120"/>
              <a:gd name="connsiteY8" fmla="*/ 80149 h 125120"/>
              <a:gd name="connsiteX9" fmla="*/ 0 w 582120"/>
              <a:gd name="connsiteY9" fmla="*/ 80149 h 125120"/>
              <a:gd name="connsiteX0" fmla="*/ 582120 w 582120"/>
              <a:gd name="connsiteY0" fmla="*/ 125120 h 125120"/>
              <a:gd name="connsiteX1" fmla="*/ 556778 w 582120"/>
              <a:gd name="connsiteY1" fmla="*/ 103884 h 125120"/>
              <a:gd name="connsiteX2" fmla="*/ 521801 w 582120"/>
              <a:gd name="connsiteY2" fmla="*/ 76402 h 125120"/>
              <a:gd name="connsiteX3" fmla="*/ 476829 w 582120"/>
              <a:gd name="connsiteY3" fmla="*/ 41425 h 125120"/>
              <a:gd name="connsiteX4" fmla="*/ 442210 w 582120"/>
              <a:gd name="connsiteY4" fmla="*/ 30182 h 125120"/>
              <a:gd name="connsiteX5" fmla="*/ 334424 w 582120"/>
              <a:gd name="connsiteY5" fmla="*/ 3949 h 125120"/>
              <a:gd name="connsiteX6" fmla="*/ 234846 w 582120"/>
              <a:gd name="connsiteY6" fmla="*/ 2700 h 125120"/>
              <a:gd name="connsiteX7" fmla="*/ 109571 w 582120"/>
              <a:gd name="connsiteY7" fmla="*/ 28934 h 125120"/>
              <a:gd name="connsiteX8" fmla="*/ 37119 w 582120"/>
              <a:gd name="connsiteY8" fmla="*/ 61413 h 125120"/>
              <a:gd name="connsiteX9" fmla="*/ 0 w 582120"/>
              <a:gd name="connsiteY9" fmla="*/ 80149 h 125120"/>
              <a:gd name="connsiteX10" fmla="*/ 0 w 582120"/>
              <a:gd name="connsiteY10" fmla="*/ 80149 h 125120"/>
              <a:gd name="connsiteX0" fmla="*/ 582120 w 582120"/>
              <a:gd name="connsiteY0" fmla="*/ 125120 h 125120"/>
              <a:gd name="connsiteX1" fmla="*/ 556778 w 582120"/>
              <a:gd name="connsiteY1" fmla="*/ 103884 h 125120"/>
              <a:gd name="connsiteX2" fmla="*/ 521801 w 582120"/>
              <a:gd name="connsiteY2" fmla="*/ 76402 h 125120"/>
              <a:gd name="connsiteX3" fmla="*/ 476829 w 582120"/>
              <a:gd name="connsiteY3" fmla="*/ 46422 h 125120"/>
              <a:gd name="connsiteX4" fmla="*/ 442210 w 582120"/>
              <a:gd name="connsiteY4" fmla="*/ 30182 h 125120"/>
              <a:gd name="connsiteX5" fmla="*/ 334424 w 582120"/>
              <a:gd name="connsiteY5" fmla="*/ 3949 h 125120"/>
              <a:gd name="connsiteX6" fmla="*/ 234846 w 582120"/>
              <a:gd name="connsiteY6" fmla="*/ 2700 h 125120"/>
              <a:gd name="connsiteX7" fmla="*/ 109571 w 582120"/>
              <a:gd name="connsiteY7" fmla="*/ 28934 h 125120"/>
              <a:gd name="connsiteX8" fmla="*/ 37119 w 582120"/>
              <a:gd name="connsiteY8" fmla="*/ 61413 h 125120"/>
              <a:gd name="connsiteX9" fmla="*/ 0 w 582120"/>
              <a:gd name="connsiteY9" fmla="*/ 80149 h 125120"/>
              <a:gd name="connsiteX10" fmla="*/ 0 w 582120"/>
              <a:gd name="connsiteY10" fmla="*/ 80149 h 125120"/>
              <a:gd name="connsiteX0" fmla="*/ 582120 w 582120"/>
              <a:gd name="connsiteY0" fmla="*/ 124569 h 124569"/>
              <a:gd name="connsiteX1" fmla="*/ 556778 w 582120"/>
              <a:gd name="connsiteY1" fmla="*/ 103333 h 124569"/>
              <a:gd name="connsiteX2" fmla="*/ 521801 w 582120"/>
              <a:gd name="connsiteY2" fmla="*/ 75851 h 124569"/>
              <a:gd name="connsiteX3" fmla="*/ 476829 w 582120"/>
              <a:gd name="connsiteY3" fmla="*/ 45871 h 124569"/>
              <a:gd name="connsiteX4" fmla="*/ 442210 w 582120"/>
              <a:gd name="connsiteY4" fmla="*/ 29631 h 124569"/>
              <a:gd name="connsiteX5" fmla="*/ 404377 w 582120"/>
              <a:gd name="connsiteY5" fmla="*/ 18389 h 124569"/>
              <a:gd name="connsiteX6" fmla="*/ 334424 w 582120"/>
              <a:gd name="connsiteY6" fmla="*/ 3398 h 124569"/>
              <a:gd name="connsiteX7" fmla="*/ 234846 w 582120"/>
              <a:gd name="connsiteY7" fmla="*/ 2149 h 124569"/>
              <a:gd name="connsiteX8" fmla="*/ 109571 w 582120"/>
              <a:gd name="connsiteY8" fmla="*/ 28383 h 124569"/>
              <a:gd name="connsiteX9" fmla="*/ 37119 w 582120"/>
              <a:gd name="connsiteY9" fmla="*/ 60862 h 124569"/>
              <a:gd name="connsiteX10" fmla="*/ 0 w 582120"/>
              <a:gd name="connsiteY10" fmla="*/ 79598 h 124569"/>
              <a:gd name="connsiteX11" fmla="*/ 0 w 582120"/>
              <a:gd name="connsiteY11" fmla="*/ 79598 h 124569"/>
              <a:gd name="connsiteX0" fmla="*/ 582120 w 582120"/>
              <a:gd name="connsiteY0" fmla="*/ 124569 h 124569"/>
              <a:gd name="connsiteX1" fmla="*/ 556778 w 582120"/>
              <a:gd name="connsiteY1" fmla="*/ 103333 h 124569"/>
              <a:gd name="connsiteX2" fmla="*/ 521801 w 582120"/>
              <a:gd name="connsiteY2" fmla="*/ 75851 h 124569"/>
              <a:gd name="connsiteX3" fmla="*/ 476829 w 582120"/>
              <a:gd name="connsiteY3" fmla="*/ 45871 h 124569"/>
              <a:gd name="connsiteX4" fmla="*/ 442210 w 582120"/>
              <a:gd name="connsiteY4" fmla="*/ 29631 h 124569"/>
              <a:gd name="connsiteX5" fmla="*/ 404377 w 582120"/>
              <a:gd name="connsiteY5" fmla="*/ 15891 h 124569"/>
              <a:gd name="connsiteX6" fmla="*/ 334424 w 582120"/>
              <a:gd name="connsiteY6" fmla="*/ 3398 h 124569"/>
              <a:gd name="connsiteX7" fmla="*/ 234846 w 582120"/>
              <a:gd name="connsiteY7" fmla="*/ 2149 h 124569"/>
              <a:gd name="connsiteX8" fmla="*/ 109571 w 582120"/>
              <a:gd name="connsiteY8" fmla="*/ 28383 h 124569"/>
              <a:gd name="connsiteX9" fmla="*/ 37119 w 582120"/>
              <a:gd name="connsiteY9" fmla="*/ 60862 h 124569"/>
              <a:gd name="connsiteX10" fmla="*/ 0 w 582120"/>
              <a:gd name="connsiteY10" fmla="*/ 79598 h 124569"/>
              <a:gd name="connsiteX11" fmla="*/ 0 w 582120"/>
              <a:gd name="connsiteY11" fmla="*/ 79598 h 124569"/>
              <a:gd name="connsiteX0" fmla="*/ 582120 w 582120"/>
              <a:gd name="connsiteY0" fmla="*/ 124569 h 124569"/>
              <a:gd name="connsiteX1" fmla="*/ 556778 w 582120"/>
              <a:gd name="connsiteY1" fmla="*/ 103333 h 124569"/>
              <a:gd name="connsiteX2" fmla="*/ 521801 w 582120"/>
              <a:gd name="connsiteY2" fmla="*/ 75851 h 124569"/>
              <a:gd name="connsiteX3" fmla="*/ 476829 w 582120"/>
              <a:gd name="connsiteY3" fmla="*/ 45871 h 124569"/>
              <a:gd name="connsiteX4" fmla="*/ 442210 w 582120"/>
              <a:gd name="connsiteY4" fmla="*/ 29631 h 124569"/>
              <a:gd name="connsiteX5" fmla="*/ 404377 w 582120"/>
              <a:gd name="connsiteY5" fmla="*/ 13393 h 124569"/>
              <a:gd name="connsiteX6" fmla="*/ 334424 w 582120"/>
              <a:gd name="connsiteY6" fmla="*/ 3398 h 124569"/>
              <a:gd name="connsiteX7" fmla="*/ 234846 w 582120"/>
              <a:gd name="connsiteY7" fmla="*/ 2149 h 124569"/>
              <a:gd name="connsiteX8" fmla="*/ 109571 w 582120"/>
              <a:gd name="connsiteY8" fmla="*/ 28383 h 124569"/>
              <a:gd name="connsiteX9" fmla="*/ 37119 w 582120"/>
              <a:gd name="connsiteY9" fmla="*/ 60862 h 124569"/>
              <a:gd name="connsiteX10" fmla="*/ 0 w 582120"/>
              <a:gd name="connsiteY10" fmla="*/ 79598 h 124569"/>
              <a:gd name="connsiteX11" fmla="*/ 0 w 582120"/>
              <a:gd name="connsiteY11" fmla="*/ 79598 h 124569"/>
              <a:gd name="connsiteX0" fmla="*/ 582120 w 582120"/>
              <a:gd name="connsiteY0" fmla="*/ 127509 h 127509"/>
              <a:gd name="connsiteX1" fmla="*/ 556778 w 582120"/>
              <a:gd name="connsiteY1" fmla="*/ 106273 h 127509"/>
              <a:gd name="connsiteX2" fmla="*/ 521801 w 582120"/>
              <a:gd name="connsiteY2" fmla="*/ 78791 h 127509"/>
              <a:gd name="connsiteX3" fmla="*/ 476829 w 582120"/>
              <a:gd name="connsiteY3" fmla="*/ 48811 h 127509"/>
              <a:gd name="connsiteX4" fmla="*/ 442210 w 582120"/>
              <a:gd name="connsiteY4" fmla="*/ 32571 h 127509"/>
              <a:gd name="connsiteX5" fmla="*/ 404377 w 582120"/>
              <a:gd name="connsiteY5" fmla="*/ 16333 h 127509"/>
              <a:gd name="connsiteX6" fmla="*/ 334424 w 582120"/>
              <a:gd name="connsiteY6" fmla="*/ 1341 h 127509"/>
              <a:gd name="connsiteX7" fmla="*/ 234846 w 582120"/>
              <a:gd name="connsiteY7" fmla="*/ 5089 h 127509"/>
              <a:gd name="connsiteX8" fmla="*/ 109571 w 582120"/>
              <a:gd name="connsiteY8" fmla="*/ 31323 h 127509"/>
              <a:gd name="connsiteX9" fmla="*/ 37119 w 582120"/>
              <a:gd name="connsiteY9" fmla="*/ 63802 h 127509"/>
              <a:gd name="connsiteX10" fmla="*/ 0 w 582120"/>
              <a:gd name="connsiteY10" fmla="*/ 82538 h 127509"/>
              <a:gd name="connsiteX11" fmla="*/ 0 w 582120"/>
              <a:gd name="connsiteY11" fmla="*/ 82538 h 127509"/>
              <a:gd name="connsiteX0" fmla="*/ 582120 w 582120"/>
              <a:gd name="connsiteY0" fmla="*/ 126899 h 126899"/>
              <a:gd name="connsiteX1" fmla="*/ 556778 w 582120"/>
              <a:gd name="connsiteY1" fmla="*/ 105663 h 126899"/>
              <a:gd name="connsiteX2" fmla="*/ 521801 w 582120"/>
              <a:gd name="connsiteY2" fmla="*/ 78181 h 126899"/>
              <a:gd name="connsiteX3" fmla="*/ 476829 w 582120"/>
              <a:gd name="connsiteY3" fmla="*/ 48201 h 126899"/>
              <a:gd name="connsiteX4" fmla="*/ 442210 w 582120"/>
              <a:gd name="connsiteY4" fmla="*/ 31961 h 126899"/>
              <a:gd name="connsiteX5" fmla="*/ 404377 w 582120"/>
              <a:gd name="connsiteY5" fmla="*/ 15723 h 126899"/>
              <a:gd name="connsiteX6" fmla="*/ 334424 w 582120"/>
              <a:gd name="connsiteY6" fmla="*/ 731 h 126899"/>
              <a:gd name="connsiteX7" fmla="*/ 234846 w 582120"/>
              <a:gd name="connsiteY7" fmla="*/ 4479 h 126899"/>
              <a:gd name="connsiteX8" fmla="*/ 207006 w 582120"/>
              <a:gd name="connsiteY8" fmla="*/ 5728 h 126899"/>
              <a:gd name="connsiteX9" fmla="*/ 109571 w 582120"/>
              <a:gd name="connsiteY9" fmla="*/ 30713 h 126899"/>
              <a:gd name="connsiteX10" fmla="*/ 37119 w 582120"/>
              <a:gd name="connsiteY10" fmla="*/ 63192 h 126899"/>
              <a:gd name="connsiteX11" fmla="*/ 0 w 582120"/>
              <a:gd name="connsiteY11" fmla="*/ 81928 h 126899"/>
              <a:gd name="connsiteX12" fmla="*/ 0 w 582120"/>
              <a:gd name="connsiteY12" fmla="*/ 81928 h 126899"/>
              <a:gd name="connsiteX0" fmla="*/ 582120 w 582120"/>
              <a:gd name="connsiteY0" fmla="*/ 129752 h 129752"/>
              <a:gd name="connsiteX1" fmla="*/ 556778 w 582120"/>
              <a:gd name="connsiteY1" fmla="*/ 108516 h 129752"/>
              <a:gd name="connsiteX2" fmla="*/ 521801 w 582120"/>
              <a:gd name="connsiteY2" fmla="*/ 81034 h 129752"/>
              <a:gd name="connsiteX3" fmla="*/ 476829 w 582120"/>
              <a:gd name="connsiteY3" fmla="*/ 51054 h 129752"/>
              <a:gd name="connsiteX4" fmla="*/ 442210 w 582120"/>
              <a:gd name="connsiteY4" fmla="*/ 34814 h 129752"/>
              <a:gd name="connsiteX5" fmla="*/ 404377 w 582120"/>
              <a:gd name="connsiteY5" fmla="*/ 18576 h 129752"/>
              <a:gd name="connsiteX6" fmla="*/ 334424 w 582120"/>
              <a:gd name="connsiteY6" fmla="*/ 3584 h 129752"/>
              <a:gd name="connsiteX7" fmla="*/ 234846 w 582120"/>
              <a:gd name="connsiteY7" fmla="*/ 7332 h 129752"/>
              <a:gd name="connsiteX8" fmla="*/ 207006 w 582120"/>
              <a:gd name="connsiteY8" fmla="*/ 1086 h 129752"/>
              <a:gd name="connsiteX9" fmla="*/ 109571 w 582120"/>
              <a:gd name="connsiteY9" fmla="*/ 33566 h 129752"/>
              <a:gd name="connsiteX10" fmla="*/ 37119 w 582120"/>
              <a:gd name="connsiteY10" fmla="*/ 66045 h 129752"/>
              <a:gd name="connsiteX11" fmla="*/ 0 w 582120"/>
              <a:gd name="connsiteY11" fmla="*/ 84781 h 129752"/>
              <a:gd name="connsiteX12" fmla="*/ 0 w 582120"/>
              <a:gd name="connsiteY12" fmla="*/ 84781 h 129752"/>
              <a:gd name="connsiteX0" fmla="*/ 582120 w 582120"/>
              <a:gd name="connsiteY0" fmla="*/ 129722 h 129722"/>
              <a:gd name="connsiteX1" fmla="*/ 556778 w 582120"/>
              <a:gd name="connsiteY1" fmla="*/ 108486 h 129722"/>
              <a:gd name="connsiteX2" fmla="*/ 521801 w 582120"/>
              <a:gd name="connsiteY2" fmla="*/ 81004 h 129722"/>
              <a:gd name="connsiteX3" fmla="*/ 476829 w 582120"/>
              <a:gd name="connsiteY3" fmla="*/ 51024 h 129722"/>
              <a:gd name="connsiteX4" fmla="*/ 442210 w 582120"/>
              <a:gd name="connsiteY4" fmla="*/ 34784 h 129722"/>
              <a:gd name="connsiteX5" fmla="*/ 404377 w 582120"/>
              <a:gd name="connsiteY5" fmla="*/ 18546 h 129722"/>
              <a:gd name="connsiteX6" fmla="*/ 334424 w 582120"/>
              <a:gd name="connsiteY6" fmla="*/ 3554 h 129722"/>
              <a:gd name="connsiteX7" fmla="*/ 269465 w 582120"/>
              <a:gd name="connsiteY7" fmla="*/ 1056 h 129722"/>
              <a:gd name="connsiteX8" fmla="*/ 234846 w 582120"/>
              <a:gd name="connsiteY8" fmla="*/ 7302 h 129722"/>
              <a:gd name="connsiteX9" fmla="*/ 207006 w 582120"/>
              <a:gd name="connsiteY9" fmla="*/ 1056 h 129722"/>
              <a:gd name="connsiteX10" fmla="*/ 109571 w 582120"/>
              <a:gd name="connsiteY10" fmla="*/ 33536 h 129722"/>
              <a:gd name="connsiteX11" fmla="*/ 37119 w 582120"/>
              <a:gd name="connsiteY11" fmla="*/ 66015 h 129722"/>
              <a:gd name="connsiteX12" fmla="*/ 0 w 582120"/>
              <a:gd name="connsiteY12" fmla="*/ 84751 h 129722"/>
              <a:gd name="connsiteX13" fmla="*/ 0 w 582120"/>
              <a:gd name="connsiteY13" fmla="*/ 84751 h 129722"/>
              <a:gd name="connsiteX0" fmla="*/ 582120 w 582120"/>
              <a:gd name="connsiteY0" fmla="*/ 128892 h 128892"/>
              <a:gd name="connsiteX1" fmla="*/ 556778 w 582120"/>
              <a:gd name="connsiteY1" fmla="*/ 107656 h 128892"/>
              <a:gd name="connsiteX2" fmla="*/ 521801 w 582120"/>
              <a:gd name="connsiteY2" fmla="*/ 80174 h 128892"/>
              <a:gd name="connsiteX3" fmla="*/ 476829 w 582120"/>
              <a:gd name="connsiteY3" fmla="*/ 50194 h 128892"/>
              <a:gd name="connsiteX4" fmla="*/ 442210 w 582120"/>
              <a:gd name="connsiteY4" fmla="*/ 33954 h 128892"/>
              <a:gd name="connsiteX5" fmla="*/ 404377 w 582120"/>
              <a:gd name="connsiteY5" fmla="*/ 17716 h 128892"/>
              <a:gd name="connsiteX6" fmla="*/ 334424 w 582120"/>
              <a:gd name="connsiteY6" fmla="*/ 2724 h 128892"/>
              <a:gd name="connsiteX7" fmla="*/ 269465 w 582120"/>
              <a:gd name="connsiteY7" fmla="*/ 226 h 128892"/>
              <a:gd name="connsiteX8" fmla="*/ 234846 w 582120"/>
              <a:gd name="connsiteY8" fmla="*/ 6472 h 128892"/>
              <a:gd name="connsiteX9" fmla="*/ 207006 w 582120"/>
              <a:gd name="connsiteY9" fmla="*/ 7722 h 128892"/>
              <a:gd name="connsiteX10" fmla="*/ 109571 w 582120"/>
              <a:gd name="connsiteY10" fmla="*/ 32706 h 128892"/>
              <a:gd name="connsiteX11" fmla="*/ 37119 w 582120"/>
              <a:gd name="connsiteY11" fmla="*/ 65185 h 128892"/>
              <a:gd name="connsiteX12" fmla="*/ 0 w 582120"/>
              <a:gd name="connsiteY12" fmla="*/ 83921 h 128892"/>
              <a:gd name="connsiteX13" fmla="*/ 0 w 582120"/>
              <a:gd name="connsiteY13" fmla="*/ 83921 h 128892"/>
              <a:gd name="connsiteX0" fmla="*/ 582120 w 582120"/>
              <a:gd name="connsiteY0" fmla="*/ 130212 h 130212"/>
              <a:gd name="connsiteX1" fmla="*/ 556778 w 582120"/>
              <a:gd name="connsiteY1" fmla="*/ 108976 h 130212"/>
              <a:gd name="connsiteX2" fmla="*/ 521801 w 582120"/>
              <a:gd name="connsiteY2" fmla="*/ 81494 h 130212"/>
              <a:gd name="connsiteX3" fmla="*/ 476829 w 582120"/>
              <a:gd name="connsiteY3" fmla="*/ 51514 h 130212"/>
              <a:gd name="connsiteX4" fmla="*/ 442210 w 582120"/>
              <a:gd name="connsiteY4" fmla="*/ 35274 h 130212"/>
              <a:gd name="connsiteX5" fmla="*/ 404377 w 582120"/>
              <a:gd name="connsiteY5" fmla="*/ 19036 h 130212"/>
              <a:gd name="connsiteX6" fmla="*/ 334424 w 582120"/>
              <a:gd name="connsiteY6" fmla="*/ 4044 h 130212"/>
              <a:gd name="connsiteX7" fmla="*/ 269465 w 582120"/>
              <a:gd name="connsiteY7" fmla="*/ 1546 h 130212"/>
              <a:gd name="connsiteX8" fmla="*/ 234846 w 582120"/>
              <a:gd name="connsiteY8" fmla="*/ 297 h 130212"/>
              <a:gd name="connsiteX9" fmla="*/ 207006 w 582120"/>
              <a:gd name="connsiteY9" fmla="*/ 9042 h 130212"/>
              <a:gd name="connsiteX10" fmla="*/ 109571 w 582120"/>
              <a:gd name="connsiteY10" fmla="*/ 34026 h 130212"/>
              <a:gd name="connsiteX11" fmla="*/ 37119 w 582120"/>
              <a:gd name="connsiteY11" fmla="*/ 66505 h 130212"/>
              <a:gd name="connsiteX12" fmla="*/ 0 w 582120"/>
              <a:gd name="connsiteY12" fmla="*/ 85241 h 130212"/>
              <a:gd name="connsiteX13" fmla="*/ 0 w 582120"/>
              <a:gd name="connsiteY13" fmla="*/ 85241 h 130212"/>
              <a:gd name="connsiteX0" fmla="*/ 582120 w 582120"/>
              <a:gd name="connsiteY0" fmla="*/ 128892 h 128892"/>
              <a:gd name="connsiteX1" fmla="*/ 556778 w 582120"/>
              <a:gd name="connsiteY1" fmla="*/ 107656 h 128892"/>
              <a:gd name="connsiteX2" fmla="*/ 521801 w 582120"/>
              <a:gd name="connsiteY2" fmla="*/ 80174 h 128892"/>
              <a:gd name="connsiteX3" fmla="*/ 476829 w 582120"/>
              <a:gd name="connsiteY3" fmla="*/ 50194 h 128892"/>
              <a:gd name="connsiteX4" fmla="*/ 442210 w 582120"/>
              <a:gd name="connsiteY4" fmla="*/ 33954 h 128892"/>
              <a:gd name="connsiteX5" fmla="*/ 404377 w 582120"/>
              <a:gd name="connsiteY5" fmla="*/ 17716 h 128892"/>
              <a:gd name="connsiteX6" fmla="*/ 334424 w 582120"/>
              <a:gd name="connsiteY6" fmla="*/ 2724 h 128892"/>
              <a:gd name="connsiteX7" fmla="*/ 269465 w 582120"/>
              <a:gd name="connsiteY7" fmla="*/ 226 h 128892"/>
              <a:gd name="connsiteX8" fmla="*/ 234846 w 582120"/>
              <a:gd name="connsiteY8" fmla="*/ 6472 h 128892"/>
              <a:gd name="connsiteX9" fmla="*/ 207006 w 582120"/>
              <a:gd name="connsiteY9" fmla="*/ 7722 h 128892"/>
              <a:gd name="connsiteX10" fmla="*/ 109571 w 582120"/>
              <a:gd name="connsiteY10" fmla="*/ 32706 h 128892"/>
              <a:gd name="connsiteX11" fmla="*/ 37119 w 582120"/>
              <a:gd name="connsiteY11" fmla="*/ 65185 h 128892"/>
              <a:gd name="connsiteX12" fmla="*/ 0 w 582120"/>
              <a:gd name="connsiteY12" fmla="*/ 83921 h 128892"/>
              <a:gd name="connsiteX13" fmla="*/ 0 w 582120"/>
              <a:gd name="connsiteY13" fmla="*/ 83921 h 128892"/>
              <a:gd name="connsiteX0" fmla="*/ 582120 w 582120"/>
              <a:gd name="connsiteY0" fmla="*/ 128892 h 128892"/>
              <a:gd name="connsiteX1" fmla="*/ 556778 w 582120"/>
              <a:gd name="connsiteY1" fmla="*/ 107656 h 128892"/>
              <a:gd name="connsiteX2" fmla="*/ 521801 w 582120"/>
              <a:gd name="connsiteY2" fmla="*/ 80174 h 128892"/>
              <a:gd name="connsiteX3" fmla="*/ 476829 w 582120"/>
              <a:gd name="connsiteY3" fmla="*/ 50194 h 128892"/>
              <a:gd name="connsiteX4" fmla="*/ 442210 w 582120"/>
              <a:gd name="connsiteY4" fmla="*/ 33954 h 128892"/>
              <a:gd name="connsiteX5" fmla="*/ 404377 w 582120"/>
              <a:gd name="connsiteY5" fmla="*/ 17716 h 128892"/>
              <a:gd name="connsiteX6" fmla="*/ 334424 w 582120"/>
              <a:gd name="connsiteY6" fmla="*/ 2724 h 128892"/>
              <a:gd name="connsiteX7" fmla="*/ 269465 w 582120"/>
              <a:gd name="connsiteY7" fmla="*/ 226 h 128892"/>
              <a:gd name="connsiteX8" fmla="*/ 229849 w 582120"/>
              <a:gd name="connsiteY8" fmla="*/ 3973 h 128892"/>
              <a:gd name="connsiteX9" fmla="*/ 207006 w 582120"/>
              <a:gd name="connsiteY9" fmla="*/ 7722 h 128892"/>
              <a:gd name="connsiteX10" fmla="*/ 109571 w 582120"/>
              <a:gd name="connsiteY10" fmla="*/ 32706 h 128892"/>
              <a:gd name="connsiteX11" fmla="*/ 37119 w 582120"/>
              <a:gd name="connsiteY11" fmla="*/ 65185 h 128892"/>
              <a:gd name="connsiteX12" fmla="*/ 0 w 582120"/>
              <a:gd name="connsiteY12" fmla="*/ 83921 h 128892"/>
              <a:gd name="connsiteX13" fmla="*/ 0 w 582120"/>
              <a:gd name="connsiteY13" fmla="*/ 83921 h 12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120" h="128892">
                <a:moveTo>
                  <a:pt x="582120" y="128892"/>
                </a:moveTo>
                <a:cubicBezTo>
                  <a:pt x="577064" y="124936"/>
                  <a:pt x="565165" y="113694"/>
                  <a:pt x="556778" y="107656"/>
                </a:cubicBezTo>
                <a:cubicBezTo>
                  <a:pt x="548391" y="101618"/>
                  <a:pt x="535126" y="89751"/>
                  <a:pt x="521801" y="80174"/>
                </a:cubicBezTo>
                <a:cubicBezTo>
                  <a:pt x="508476" y="70597"/>
                  <a:pt x="490094" y="57897"/>
                  <a:pt x="476829" y="50194"/>
                </a:cubicBezTo>
                <a:cubicBezTo>
                  <a:pt x="463564" y="42491"/>
                  <a:pt x="454285" y="39367"/>
                  <a:pt x="442210" y="33954"/>
                </a:cubicBezTo>
                <a:cubicBezTo>
                  <a:pt x="430135" y="28541"/>
                  <a:pt x="422341" y="22088"/>
                  <a:pt x="404377" y="17716"/>
                </a:cubicBezTo>
                <a:cubicBezTo>
                  <a:pt x="386413" y="13344"/>
                  <a:pt x="356909" y="5223"/>
                  <a:pt x="334424" y="2724"/>
                </a:cubicBezTo>
                <a:cubicBezTo>
                  <a:pt x="311939" y="226"/>
                  <a:pt x="286061" y="-399"/>
                  <a:pt x="269465" y="226"/>
                </a:cubicBezTo>
                <a:cubicBezTo>
                  <a:pt x="252869" y="851"/>
                  <a:pt x="240259" y="2724"/>
                  <a:pt x="229849" y="3973"/>
                </a:cubicBezTo>
                <a:cubicBezTo>
                  <a:pt x="219439" y="5222"/>
                  <a:pt x="227885" y="3350"/>
                  <a:pt x="207006" y="7722"/>
                </a:cubicBezTo>
                <a:cubicBezTo>
                  <a:pt x="186127" y="12094"/>
                  <a:pt x="137886" y="23129"/>
                  <a:pt x="109571" y="32706"/>
                </a:cubicBezTo>
                <a:cubicBezTo>
                  <a:pt x="81256" y="42283"/>
                  <a:pt x="55381" y="56649"/>
                  <a:pt x="37119" y="65185"/>
                </a:cubicBezTo>
                <a:cubicBezTo>
                  <a:pt x="18857" y="73721"/>
                  <a:pt x="6187" y="80798"/>
                  <a:pt x="0" y="83921"/>
                </a:cubicBezTo>
                <a:lnTo>
                  <a:pt x="0" y="8392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Freeform 24"/>
          <p:cNvSpPr/>
          <p:nvPr/>
        </p:nvSpPr>
        <p:spPr>
          <a:xfrm>
            <a:off x="7338955" y="2535181"/>
            <a:ext cx="325107" cy="769742"/>
          </a:xfrm>
          <a:custGeom>
            <a:avLst/>
            <a:gdLst>
              <a:gd name="connsiteX0" fmla="*/ 316340 w 316340"/>
              <a:gd name="connsiteY0" fmla="*/ 0 h 777507"/>
              <a:gd name="connsiteX1" fmla="*/ 163940 w 316340"/>
              <a:gd name="connsiteY1" fmla="*/ 142407 h 777507"/>
              <a:gd name="connsiteX2" fmla="*/ 49016 w 316340"/>
              <a:gd name="connsiteY2" fmla="*/ 364761 h 777507"/>
              <a:gd name="connsiteX3" fmla="*/ 1547 w 316340"/>
              <a:gd name="connsiteY3" fmla="*/ 577122 h 777507"/>
              <a:gd name="connsiteX4" fmla="*/ 11540 w 316340"/>
              <a:gd name="connsiteY4" fmla="*/ 762000 h 777507"/>
              <a:gd name="connsiteX5" fmla="*/ 11540 w 316340"/>
              <a:gd name="connsiteY5" fmla="*/ 754505 h 777507"/>
              <a:gd name="connsiteX0" fmla="*/ 323835 w 323835"/>
              <a:gd name="connsiteY0" fmla="*/ 0 h 780005"/>
              <a:gd name="connsiteX1" fmla="*/ 163940 w 323835"/>
              <a:gd name="connsiteY1" fmla="*/ 144905 h 780005"/>
              <a:gd name="connsiteX2" fmla="*/ 49016 w 323835"/>
              <a:gd name="connsiteY2" fmla="*/ 367259 h 780005"/>
              <a:gd name="connsiteX3" fmla="*/ 1547 w 323835"/>
              <a:gd name="connsiteY3" fmla="*/ 579620 h 780005"/>
              <a:gd name="connsiteX4" fmla="*/ 11540 w 323835"/>
              <a:gd name="connsiteY4" fmla="*/ 764498 h 780005"/>
              <a:gd name="connsiteX5" fmla="*/ 11540 w 323835"/>
              <a:gd name="connsiteY5" fmla="*/ 757003 h 780005"/>
              <a:gd name="connsiteX0" fmla="*/ 328832 w 328832"/>
              <a:gd name="connsiteY0" fmla="*/ 0 h 780005"/>
              <a:gd name="connsiteX1" fmla="*/ 163940 w 328832"/>
              <a:gd name="connsiteY1" fmla="*/ 144905 h 780005"/>
              <a:gd name="connsiteX2" fmla="*/ 49016 w 328832"/>
              <a:gd name="connsiteY2" fmla="*/ 367259 h 780005"/>
              <a:gd name="connsiteX3" fmla="*/ 1547 w 328832"/>
              <a:gd name="connsiteY3" fmla="*/ 579620 h 780005"/>
              <a:gd name="connsiteX4" fmla="*/ 11540 w 328832"/>
              <a:gd name="connsiteY4" fmla="*/ 764498 h 780005"/>
              <a:gd name="connsiteX5" fmla="*/ 11540 w 328832"/>
              <a:gd name="connsiteY5" fmla="*/ 757003 h 780005"/>
              <a:gd name="connsiteX0" fmla="*/ 323835 w 323835"/>
              <a:gd name="connsiteY0" fmla="*/ 0 h 785002"/>
              <a:gd name="connsiteX1" fmla="*/ 163940 w 323835"/>
              <a:gd name="connsiteY1" fmla="*/ 149902 h 785002"/>
              <a:gd name="connsiteX2" fmla="*/ 49016 w 323835"/>
              <a:gd name="connsiteY2" fmla="*/ 372256 h 785002"/>
              <a:gd name="connsiteX3" fmla="*/ 1547 w 323835"/>
              <a:gd name="connsiteY3" fmla="*/ 584617 h 785002"/>
              <a:gd name="connsiteX4" fmla="*/ 11540 w 323835"/>
              <a:gd name="connsiteY4" fmla="*/ 769495 h 785002"/>
              <a:gd name="connsiteX5" fmla="*/ 11540 w 323835"/>
              <a:gd name="connsiteY5" fmla="*/ 762000 h 785002"/>
              <a:gd name="connsiteX0" fmla="*/ 326333 w 326333"/>
              <a:gd name="connsiteY0" fmla="*/ 0 h 780005"/>
              <a:gd name="connsiteX1" fmla="*/ 163940 w 326333"/>
              <a:gd name="connsiteY1" fmla="*/ 144905 h 780005"/>
              <a:gd name="connsiteX2" fmla="*/ 49016 w 326333"/>
              <a:gd name="connsiteY2" fmla="*/ 367259 h 780005"/>
              <a:gd name="connsiteX3" fmla="*/ 1547 w 326333"/>
              <a:gd name="connsiteY3" fmla="*/ 579620 h 780005"/>
              <a:gd name="connsiteX4" fmla="*/ 11540 w 326333"/>
              <a:gd name="connsiteY4" fmla="*/ 764498 h 780005"/>
              <a:gd name="connsiteX5" fmla="*/ 11540 w 326333"/>
              <a:gd name="connsiteY5" fmla="*/ 757003 h 780005"/>
              <a:gd name="connsiteX0" fmla="*/ 326333 w 326333"/>
              <a:gd name="connsiteY0" fmla="*/ 0 h 780005"/>
              <a:gd name="connsiteX1" fmla="*/ 166438 w 326333"/>
              <a:gd name="connsiteY1" fmla="*/ 147404 h 780005"/>
              <a:gd name="connsiteX2" fmla="*/ 49016 w 326333"/>
              <a:gd name="connsiteY2" fmla="*/ 367259 h 780005"/>
              <a:gd name="connsiteX3" fmla="*/ 1547 w 326333"/>
              <a:gd name="connsiteY3" fmla="*/ 579620 h 780005"/>
              <a:gd name="connsiteX4" fmla="*/ 11540 w 326333"/>
              <a:gd name="connsiteY4" fmla="*/ 764498 h 780005"/>
              <a:gd name="connsiteX5" fmla="*/ 11540 w 326333"/>
              <a:gd name="connsiteY5" fmla="*/ 757003 h 780005"/>
              <a:gd name="connsiteX0" fmla="*/ 324027 w 324027"/>
              <a:gd name="connsiteY0" fmla="*/ 0 h 780005"/>
              <a:gd name="connsiteX1" fmla="*/ 164132 w 324027"/>
              <a:gd name="connsiteY1" fmla="*/ 147404 h 780005"/>
              <a:gd name="connsiteX2" fmla="*/ 46710 w 324027"/>
              <a:gd name="connsiteY2" fmla="*/ 367259 h 780005"/>
              <a:gd name="connsiteX3" fmla="*/ 1740 w 324027"/>
              <a:gd name="connsiteY3" fmla="*/ 579620 h 780005"/>
              <a:gd name="connsiteX4" fmla="*/ 9234 w 324027"/>
              <a:gd name="connsiteY4" fmla="*/ 764498 h 780005"/>
              <a:gd name="connsiteX5" fmla="*/ 9234 w 324027"/>
              <a:gd name="connsiteY5" fmla="*/ 757003 h 780005"/>
              <a:gd name="connsiteX0" fmla="*/ 325107 w 325107"/>
              <a:gd name="connsiteY0" fmla="*/ 0 h 769742"/>
              <a:gd name="connsiteX1" fmla="*/ 165212 w 325107"/>
              <a:gd name="connsiteY1" fmla="*/ 147404 h 769742"/>
              <a:gd name="connsiteX2" fmla="*/ 47790 w 325107"/>
              <a:gd name="connsiteY2" fmla="*/ 367259 h 769742"/>
              <a:gd name="connsiteX3" fmla="*/ 2820 w 325107"/>
              <a:gd name="connsiteY3" fmla="*/ 579620 h 769742"/>
              <a:gd name="connsiteX4" fmla="*/ 5318 w 325107"/>
              <a:gd name="connsiteY4" fmla="*/ 724525 h 769742"/>
              <a:gd name="connsiteX5" fmla="*/ 10314 w 325107"/>
              <a:gd name="connsiteY5" fmla="*/ 764498 h 769742"/>
              <a:gd name="connsiteX6" fmla="*/ 10314 w 325107"/>
              <a:gd name="connsiteY6" fmla="*/ 757003 h 76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107" h="769742">
                <a:moveTo>
                  <a:pt x="325107" y="0"/>
                </a:moveTo>
                <a:cubicBezTo>
                  <a:pt x="271184" y="40807"/>
                  <a:pt x="211432" y="86194"/>
                  <a:pt x="165212" y="147404"/>
                </a:cubicBezTo>
                <a:cubicBezTo>
                  <a:pt x="118993" y="208614"/>
                  <a:pt x="74855" y="295223"/>
                  <a:pt x="47790" y="367259"/>
                </a:cubicBezTo>
                <a:cubicBezTo>
                  <a:pt x="20725" y="439295"/>
                  <a:pt x="9899" y="520076"/>
                  <a:pt x="2820" y="579620"/>
                </a:cubicBezTo>
                <a:cubicBezTo>
                  <a:pt x="-4259" y="639164"/>
                  <a:pt x="4069" y="693712"/>
                  <a:pt x="5318" y="724525"/>
                </a:cubicBezTo>
                <a:cubicBezTo>
                  <a:pt x="6567" y="755338"/>
                  <a:pt x="9481" y="759085"/>
                  <a:pt x="10314" y="764498"/>
                </a:cubicBezTo>
                <a:cubicBezTo>
                  <a:pt x="11147" y="769911"/>
                  <a:pt x="11146" y="775532"/>
                  <a:pt x="10314" y="757003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Freeform 25"/>
          <p:cNvSpPr/>
          <p:nvPr/>
        </p:nvSpPr>
        <p:spPr>
          <a:xfrm>
            <a:off x="7351767" y="3307173"/>
            <a:ext cx="524656" cy="544643"/>
          </a:xfrm>
          <a:custGeom>
            <a:avLst/>
            <a:gdLst>
              <a:gd name="connsiteX0" fmla="*/ 0 w 512164"/>
              <a:gd name="connsiteY0" fmla="*/ 0 h 489679"/>
              <a:gd name="connsiteX1" fmla="*/ 69954 w 512164"/>
              <a:gd name="connsiteY1" fmla="*/ 174886 h 489679"/>
              <a:gd name="connsiteX2" fmla="*/ 179882 w 512164"/>
              <a:gd name="connsiteY2" fmla="*/ 324787 h 489679"/>
              <a:gd name="connsiteX3" fmla="*/ 279816 w 512164"/>
              <a:gd name="connsiteY3" fmla="*/ 404735 h 489679"/>
              <a:gd name="connsiteX4" fmla="*/ 369757 w 512164"/>
              <a:gd name="connsiteY4" fmla="*/ 449705 h 489679"/>
              <a:gd name="connsiteX5" fmla="*/ 512164 w 512164"/>
              <a:gd name="connsiteY5" fmla="*/ 489679 h 489679"/>
              <a:gd name="connsiteX6" fmla="*/ 512164 w 512164"/>
              <a:gd name="connsiteY6" fmla="*/ 489679 h 489679"/>
              <a:gd name="connsiteX0" fmla="*/ 0 w 517160"/>
              <a:gd name="connsiteY0" fmla="*/ 0 h 509666"/>
              <a:gd name="connsiteX1" fmla="*/ 74950 w 517160"/>
              <a:gd name="connsiteY1" fmla="*/ 194873 h 509666"/>
              <a:gd name="connsiteX2" fmla="*/ 184878 w 517160"/>
              <a:gd name="connsiteY2" fmla="*/ 344774 h 509666"/>
              <a:gd name="connsiteX3" fmla="*/ 284812 w 517160"/>
              <a:gd name="connsiteY3" fmla="*/ 424722 h 509666"/>
              <a:gd name="connsiteX4" fmla="*/ 374753 w 517160"/>
              <a:gd name="connsiteY4" fmla="*/ 469692 h 509666"/>
              <a:gd name="connsiteX5" fmla="*/ 517160 w 517160"/>
              <a:gd name="connsiteY5" fmla="*/ 509666 h 509666"/>
              <a:gd name="connsiteX6" fmla="*/ 517160 w 517160"/>
              <a:gd name="connsiteY6" fmla="*/ 509666 h 509666"/>
              <a:gd name="connsiteX0" fmla="*/ 0 w 519659"/>
              <a:gd name="connsiteY0" fmla="*/ 0 h 529653"/>
              <a:gd name="connsiteX1" fmla="*/ 77449 w 519659"/>
              <a:gd name="connsiteY1" fmla="*/ 214860 h 529653"/>
              <a:gd name="connsiteX2" fmla="*/ 187377 w 519659"/>
              <a:gd name="connsiteY2" fmla="*/ 364761 h 529653"/>
              <a:gd name="connsiteX3" fmla="*/ 287311 w 519659"/>
              <a:gd name="connsiteY3" fmla="*/ 444709 h 529653"/>
              <a:gd name="connsiteX4" fmla="*/ 377252 w 519659"/>
              <a:gd name="connsiteY4" fmla="*/ 489679 h 529653"/>
              <a:gd name="connsiteX5" fmla="*/ 519659 w 519659"/>
              <a:gd name="connsiteY5" fmla="*/ 529653 h 529653"/>
              <a:gd name="connsiteX6" fmla="*/ 519659 w 519659"/>
              <a:gd name="connsiteY6" fmla="*/ 529653 h 529653"/>
              <a:gd name="connsiteX0" fmla="*/ 0 w 524656"/>
              <a:gd name="connsiteY0" fmla="*/ 0 h 539647"/>
              <a:gd name="connsiteX1" fmla="*/ 82446 w 524656"/>
              <a:gd name="connsiteY1" fmla="*/ 224854 h 539647"/>
              <a:gd name="connsiteX2" fmla="*/ 192374 w 524656"/>
              <a:gd name="connsiteY2" fmla="*/ 374755 h 539647"/>
              <a:gd name="connsiteX3" fmla="*/ 292308 w 524656"/>
              <a:gd name="connsiteY3" fmla="*/ 454703 h 539647"/>
              <a:gd name="connsiteX4" fmla="*/ 382249 w 524656"/>
              <a:gd name="connsiteY4" fmla="*/ 499673 h 539647"/>
              <a:gd name="connsiteX5" fmla="*/ 524656 w 524656"/>
              <a:gd name="connsiteY5" fmla="*/ 539647 h 539647"/>
              <a:gd name="connsiteX6" fmla="*/ 524656 w 524656"/>
              <a:gd name="connsiteY6" fmla="*/ 539647 h 539647"/>
              <a:gd name="connsiteX0" fmla="*/ 0 w 524656"/>
              <a:gd name="connsiteY0" fmla="*/ 0 h 544643"/>
              <a:gd name="connsiteX1" fmla="*/ 82446 w 524656"/>
              <a:gd name="connsiteY1" fmla="*/ 229850 h 544643"/>
              <a:gd name="connsiteX2" fmla="*/ 192374 w 524656"/>
              <a:gd name="connsiteY2" fmla="*/ 379751 h 544643"/>
              <a:gd name="connsiteX3" fmla="*/ 292308 w 524656"/>
              <a:gd name="connsiteY3" fmla="*/ 459699 h 544643"/>
              <a:gd name="connsiteX4" fmla="*/ 382249 w 524656"/>
              <a:gd name="connsiteY4" fmla="*/ 504669 h 544643"/>
              <a:gd name="connsiteX5" fmla="*/ 524656 w 524656"/>
              <a:gd name="connsiteY5" fmla="*/ 544643 h 544643"/>
              <a:gd name="connsiteX6" fmla="*/ 524656 w 524656"/>
              <a:gd name="connsiteY6" fmla="*/ 544643 h 544643"/>
              <a:gd name="connsiteX0" fmla="*/ 0 w 524656"/>
              <a:gd name="connsiteY0" fmla="*/ 0 h 544643"/>
              <a:gd name="connsiteX1" fmla="*/ 14991 w 524656"/>
              <a:gd name="connsiteY1" fmla="*/ 92441 h 544643"/>
              <a:gd name="connsiteX2" fmla="*/ 82446 w 524656"/>
              <a:gd name="connsiteY2" fmla="*/ 229850 h 544643"/>
              <a:gd name="connsiteX3" fmla="*/ 192374 w 524656"/>
              <a:gd name="connsiteY3" fmla="*/ 379751 h 544643"/>
              <a:gd name="connsiteX4" fmla="*/ 292308 w 524656"/>
              <a:gd name="connsiteY4" fmla="*/ 459699 h 544643"/>
              <a:gd name="connsiteX5" fmla="*/ 382249 w 524656"/>
              <a:gd name="connsiteY5" fmla="*/ 504669 h 544643"/>
              <a:gd name="connsiteX6" fmla="*/ 524656 w 524656"/>
              <a:gd name="connsiteY6" fmla="*/ 544643 h 544643"/>
              <a:gd name="connsiteX7" fmla="*/ 524656 w 524656"/>
              <a:gd name="connsiteY7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92374 w 524656"/>
              <a:gd name="connsiteY3" fmla="*/ 379751 h 544643"/>
              <a:gd name="connsiteX4" fmla="*/ 292308 w 524656"/>
              <a:gd name="connsiteY4" fmla="*/ 459699 h 544643"/>
              <a:gd name="connsiteX5" fmla="*/ 382249 w 524656"/>
              <a:gd name="connsiteY5" fmla="*/ 504669 h 544643"/>
              <a:gd name="connsiteX6" fmla="*/ 524656 w 524656"/>
              <a:gd name="connsiteY6" fmla="*/ 544643 h 544643"/>
              <a:gd name="connsiteX7" fmla="*/ 524656 w 524656"/>
              <a:gd name="connsiteY7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92374 w 524656"/>
              <a:gd name="connsiteY3" fmla="*/ 379751 h 544643"/>
              <a:gd name="connsiteX4" fmla="*/ 217358 w 524656"/>
              <a:gd name="connsiteY4" fmla="*/ 407234 h 544643"/>
              <a:gd name="connsiteX5" fmla="*/ 292308 w 524656"/>
              <a:gd name="connsiteY5" fmla="*/ 459699 h 544643"/>
              <a:gd name="connsiteX6" fmla="*/ 382249 w 524656"/>
              <a:gd name="connsiteY6" fmla="*/ 504669 h 544643"/>
              <a:gd name="connsiteX7" fmla="*/ 524656 w 524656"/>
              <a:gd name="connsiteY7" fmla="*/ 544643 h 544643"/>
              <a:gd name="connsiteX8" fmla="*/ 524656 w 524656"/>
              <a:gd name="connsiteY8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9909 w 524656"/>
              <a:gd name="connsiteY3" fmla="*/ 319792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9909 w 524656"/>
              <a:gd name="connsiteY3" fmla="*/ 327287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4906 w 524656"/>
              <a:gd name="connsiteY3" fmla="*/ 322291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4906 w 524656"/>
              <a:gd name="connsiteY3" fmla="*/ 322291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4906 w 524656"/>
              <a:gd name="connsiteY3" fmla="*/ 322291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4906 w 524656"/>
              <a:gd name="connsiteY3" fmla="*/ 322291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27288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7404 w 524656"/>
              <a:gd name="connsiteY3" fmla="*/ 324790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7404 w 524656"/>
              <a:gd name="connsiteY3" fmla="*/ 324790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92308 w 524656"/>
              <a:gd name="connsiteY6" fmla="*/ 459699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92308 w 524656"/>
              <a:gd name="connsiteY6" fmla="*/ 464696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94806 w 524656"/>
              <a:gd name="connsiteY6" fmla="*/ 462197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4723 h 544643"/>
              <a:gd name="connsiteX6" fmla="*/ 294806 w 524656"/>
              <a:gd name="connsiteY6" fmla="*/ 462197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94806 w 524656"/>
              <a:gd name="connsiteY6" fmla="*/ 462197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69824 w 524656"/>
              <a:gd name="connsiteY6" fmla="*/ 449706 h 544643"/>
              <a:gd name="connsiteX7" fmla="*/ 294806 w 524656"/>
              <a:gd name="connsiteY7" fmla="*/ 462197 h 544643"/>
              <a:gd name="connsiteX8" fmla="*/ 412229 w 524656"/>
              <a:gd name="connsiteY8" fmla="*/ 512164 h 544643"/>
              <a:gd name="connsiteX9" fmla="*/ 524656 w 524656"/>
              <a:gd name="connsiteY9" fmla="*/ 544643 h 544643"/>
              <a:gd name="connsiteX10" fmla="*/ 524656 w 524656"/>
              <a:gd name="connsiteY10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412229 w 524656"/>
              <a:gd name="connsiteY8" fmla="*/ 512164 h 544643"/>
              <a:gd name="connsiteX9" fmla="*/ 524656 w 524656"/>
              <a:gd name="connsiteY9" fmla="*/ 544643 h 544643"/>
              <a:gd name="connsiteX10" fmla="*/ 524656 w 524656"/>
              <a:gd name="connsiteY10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41061 w 524656"/>
              <a:gd name="connsiteY8" fmla="*/ 499336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41061 w 524656"/>
              <a:gd name="connsiteY8" fmla="*/ 491098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32824 w 524656"/>
              <a:gd name="connsiteY8" fmla="*/ 478741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61656 w 524656"/>
              <a:gd name="connsiteY8" fmla="*/ 499336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78132 w 524656"/>
              <a:gd name="connsiteY8" fmla="*/ 499336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78132 w 524656"/>
              <a:gd name="connsiteY8" fmla="*/ 499336 h 544643"/>
              <a:gd name="connsiteX9" fmla="*/ 416348 w 524656"/>
              <a:gd name="connsiteY9" fmla="*/ 520401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69894 w 524656"/>
              <a:gd name="connsiteY8" fmla="*/ 499336 h 544643"/>
              <a:gd name="connsiteX9" fmla="*/ 416348 w 524656"/>
              <a:gd name="connsiteY9" fmla="*/ 520401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656" h="544643">
                <a:moveTo>
                  <a:pt x="0" y="0"/>
                </a:moveTo>
                <a:cubicBezTo>
                  <a:pt x="3331" y="14574"/>
                  <a:pt x="8745" y="54133"/>
                  <a:pt x="22486" y="92441"/>
                </a:cubicBezTo>
                <a:cubicBezTo>
                  <a:pt x="36227" y="130749"/>
                  <a:pt x="63292" y="192791"/>
                  <a:pt x="82446" y="229850"/>
                </a:cubicBezTo>
                <a:cubicBezTo>
                  <a:pt x="101600" y="266909"/>
                  <a:pt x="119089" y="289814"/>
                  <a:pt x="137410" y="314797"/>
                </a:cubicBezTo>
                <a:cubicBezTo>
                  <a:pt x="175718" y="369762"/>
                  <a:pt x="199453" y="385581"/>
                  <a:pt x="217358" y="404735"/>
                </a:cubicBezTo>
                <a:cubicBezTo>
                  <a:pt x="235263" y="423889"/>
                  <a:pt x="236096" y="422640"/>
                  <a:pt x="244840" y="429719"/>
                </a:cubicBezTo>
                <a:cubicBezTo>
                  <a:pt x="253584" y="436798"/>
                  <a:pt x="263994" y="441795"/>
                  <a:pt x="272322" y="447208"/>
                </a:cubicBezTo>
                <a:cubicBezTo>
                  <a:pt x="280650" y="452621"/>
                  <a:pt x="278544" y="453509"/>
                  <a:pt x="294806" y="462197"/>
                </a:cubicBezTo>
                <a:cubicBezTo>
                  <a:pt x="311068" y="470885"/>
                  <a:pt x="350324" y="491008"/>
                  <a:pt x="369894" y="499336"/>
                </a:cubicBezTo>
                <a:cubicBezTo>
                  <a:pt x="389464" y="507664"/>
                  <a:pt x="390554" y="512850"/>
                  <a:pt x="416348" y="520401"/>
                </a:cubicBezTo>
                <a:cubicBezTo>
                  <a:pt x="442142" y="527952"/>
                  <a:pt x="506605" y="540603"/>
                  <a:pt x="524656" y="544643"/>
                </a:cubicBezTo>
                <a:lnTo>
                  <a:pt x="524656" y="54464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Freeform 26"/>
          <p:cNvSpPr/>
          <p:nvPr/>
        </p:nvSpPr>
        <p:spPr>
          <a:xfrm>
            <a:off x="7832872" y="3135125"/>
            <a:ext cx="607310" cy="718173"/>
          </a:xfrm>
          <a:custGeom>
            <a:avLst/>
            <a:gdLst>
              <a:gd name="connsiteX0" fmla="*/ 0 w 580767"/>
              <a:gd name="connsiteY0" fmla="*/ 720811 h 720811"/>
              <a:gd name="connsiteX1" fmla="*/ 218302 w 580767"/>
              <a:gd name="connsiteY1" fmla="*/ 687860 h 720811"/>
              <a:gd name="connsiteX2" fmla="*/ 411891 w 580767"/>
              <a:gd name="connsiteY2" fmla="*/ 523103 h 720811"/>
              <a:gd name="connsiteX3" fmla="*/ 514864 w 580767"/>
              <a:gd name="connsiteY3" fmla="*/ 358346 h 720811"/>
              <a:gd name="connsiteX4" fmla="*/ 556054 w 580767"/>
              <a:gd name="connsiteY4" fmla="*/ 226541 h 720811"/>
              <a:gd name="connsiteX5" fmla="*/ 580767 w 580767"/>
              <a:gd name="connsiteY5" fmla="*/ 0 h 720811"/>
              <a:gd name="connsiteX6" fmla="*/ 580767 w 580767"/>
              <a:gd name="connsiteY6" fmla="*/ 0 h 720811"/>
              <a:gd name="connsiteX0" fmla="*/ 0 w 580767"/>
              <a:gd name="connsiteY0" fmla="*/ 720811 h 720811"/>
              <a:gd name="connsiteX1" fmla="*/ 218302 w 580767"/>
              <a:gd name="connsiteY1" fmla="*/ 679623 h 720811"/>
              <a:gd name="connsiteX2" fmla="*/ 411891 w 580767"/>
              <a:gd name="connsiteY2" fmla="*/ 523103 h 720811"/>
              <a:gd name="connsiteX3" fmla="*/ 514864 w 580767"/>
              <a:gd name="connsiteY3" fmla="*/ 358346 h 720811"/>
              <a:gd name="connsiteX4" fmla="*/ 556054 w 580767"/>
              <a:gd name="connsiteY4" fmla="*/ 226541 h 720811"/>
              <a:gd name="connsiteX5" fmla="*/ 580767 w 580767"/>
              <a:gd name="connsiteY5" fmla="*/ 0 h 720811"/>
              <a:gd name="connsiteX6" fmla="*/ 580767 w 580767"/>
              <a:gd name="connsiteY6" fmla="*/ 0 h 720811"/>
              <a:gd name="connsiteX0" fmla="*/ 0 w 593860"/>
              <a:gd name="connsiteY0" fmla="*/ 720811 h 720811"/>
              <a:gd name="connsiteX1" fmla="*/ 218302 w 593860"/>
              <a:gd name="connsiteY1" fmla="*/ 679623 h 720811"/>
              <a:gd name="connsiteX2" fmla="*/ 411891 w 593860"/>
              <a:gd name="connsiteY2" fmla="*/ 523103 h 720811"/>
              <a:gd name="connsiteX3" fmla="*/ 514864 w 593860"/>
              <a:gd name="connsiteY3" fmla="*/ 358346 h 720811"/>
              <a:gd name="connsiteX4" fmla="*/ 556054 w 593860"/>
              <a:gd name="connsiteY4" fmla="*/ 226541 h 720811"/>
              <a:gd name="connsiteX5" fmla="*/ 593124 w 593860"/>
              <a:gd name="connsiteY5" fmla="*/ 90616 h 720811"/>
              <a:gd name="connsiteX6" fmla="*/ 580767 w 593860"/>
              <a:gd name="connsiteY6" fmla="*/ 0 h 720811"/>
              <a:gd name="connsiteX7" fmla="*/ 580767 w 593860"/>
              <a:gd name="connsiteY7" fmla="*/ 0 h 720811"/>
              <a:gd name="connsiteX0" fmla="*/ 0 w 586108"/>
              <a:gd name="connsiteY0" fmla="*/ 720811 h 720811"/>
              <a:gd name="connsiteX1" fmla="*/ 218302 w 586108"/>
              <a:gd name="connsiteY1" fmla="*/ 679623 h 720811"/>
              <a:gd name="connsiteX2" fmla="*/ 411891 w 586108"/>
              <a:gd name="connsiteY2" fmla="*/ 523103 h 720811"/>
              <a:gd name="connsiteX3" fmla="*/ 514864 w 586108"/>
              <a:gd name="connsiteY3" fmla="*/ 358346 h 720811"/>
              <a:gd name="connsiteX4" fmla="*/ 556054 w 586108"/>
              <a:gd name="connsiteY4" fmla="*/ 226541 h 720811"/>
              <a:gd name="connsiteX5" fmla="*/ 584886 w 586108"/>
              <a:gd name="connsiteY5" fmla="*/ 90616 h 720811"/>
              <a:gd name="connsiteX6" fmla="*/ 580767 w 586108"/>
              <a:gd name="connsiteY6" fmla="*/ 0 h 720811"/>
              <a:gd name="connsiteX7" fmla="*/ 580767 w 586108"/>
              <a:gd name="connsiteY7" fmla="*/ 0 h 720811"/>
              <a:gd name="connsiteX0" fmla="*/ 0 w 582597"/>
              <a:gd name="connsiteY0" fmla="*/ 720811 h 720811"/>
              <a:gd name="connsiteX1" fmla="*/ 218302 w 582597"/>
              <a:gd name="connsiteY1" fmla="*/ 679623 h 720811"/>
              <a:gd name="connsiteX2" fmla="*/ 411891 w 582597"/>
              <a:gd name="connsiteY2" fmla="*/ 523103 h 720811"/>
              <a:gd name="connsiteX3" fmla="*/ 514864 w 582597"/>
              <a:gd name="connsiteY3" fmla="*/ 358346 h 720811"/>
              <a:gd name="connsiteX4" fmla="*/ 556054 w 582597"/>
              <a:gd name="connsiteY4" fmla="*/ 226541 h 720811"/>
              <a:gd name="connsiteX5" fmla="*/ 580767 w 582597"/>
              <a:gd name="connsiteY5" fmla="*/ 90616 h 720811"/>
              <a:gd name="connsiteX6" fmla="*/ 580767 w 582597"/>
              <a:gd name="connsiteY6" fmla="*/ 0 h 720811"/>
              <a:gd name="connsiteX7" fmla="*/ 580767 w 582597"/>
              <a:gd name="connsiteY7" fmla="*/ 0 h 720811"/>
              <a:gd name="connsiteX0" fmla="*/ 0 w 582597"/>
              <a:gd name="connsiteY0" fmla="*/ 720811 h 723862"/>
              <a:gd name="connsiteX1" fmla="*/ 53546 w 582597"/>
              <a:gd name="connsiteY1" fmla="*/ 720811 h 723862"/>
              <a:gd name="connsiteX2" fmla="*/ 218302 w 582597"/>
              <a:gd name="connsiteY2" fmla="*/ 679623 h 723862"/>
              <a:gd name="connsiteX3" fmla="*/ 411891 w 582597"/>
              <a:gd name="connsiteY3" fmla="*/ 523103 h 723862"/>
              <a:gd name="connsiteX4" fmla="*/ 514864 w 582597"/>
              <a:gd name="connsiteY4" fmla="*/ 358346 h 723862"/>
              <a:gd name="connsiteX5" fmla="*/ 556054 w 582597"/>
              <a:gd name="connsiteY5" fmla="*/ 226541 h 723862"/>
              <a:gd name="connsiteX6" fmla="*/ 580767 w 582597"/>
              <a:gd name="connsiteY6" fmla="*/ 90616 h 723862"/>
              <a:gd name="connsiteX7" fmla="*/ 580767 w 582597"/>
              <a:gd name="connsiteY7" fmla="*/ 0 h 723862"/>
              <a:gd name="connsiteX8" fmla="*/ 580767 w 582597"/>
              <a:gd name="connsiteY8" fmla="*/ 0 h 723862"/>
              <a:gd name="connsiteX0" fmla="*/ 0 w 582597"/>
              <a:gd name="connsiteY0" fmla="*/ 720811 h 720811"/>
              <a:gd name="connsiteX1" fmla="*/ 53546 w 582597"/>
              <a:gd name="connsiteY1" fmla="*/ 712573 h 720811"/>
              <a:gd name="connsiteX2" fmla="*/ 218302 w 582597"/>
              <a:gd name="connsiteY2" fmla="*/ 679623 h 720811"/>
              <a:gd name="connsiteX3" fmla="*/ 411891 w 582597"/>
              <a:gd name="connsiteY3" fmla="*/ 523103 h 720811"/>
              <a:gd name="connsiteX4" fmla="*/ 514864 w 582597"/>
              <a:gd name="connsiteY4" fmla="*/ 358346 h 720811"/>
              <a:gd name="connsiteX5" fmla="*/ 556054 w 582597"/>
              <a:gd name="connsiteY5" fmla="*/ 226541 h 720811"/>
              <a:gd name="connsiteX6" fmla="*/ 580767 w 582597"/>
              <a:gd name="connsiteY6" fmla="*/ 90616 h 720811"/>
              <a:gd name="connsiteX7" fmla="*/ 580767 w 582597"/>
              <a:gd name="connsiteY7" fmla="*/ 0 h 720811"/>
              <a:gd name="connsiteX8" fmla="*/ 580767 w 582597"/>
              <a:gd name="connsiteY8" fmla="*/ 0 h 720811"/>
              <a:gd name="connsiteX0" fmla="*/ 0 w 582597"/>
              <a:gd name="connsiteY0" fmla="*/ 720811 h 721353"/>
              <a:gd name="connsiteX1" fmla="*/ 53546 w 582597"/>
              <a:gd name="connsiteY1" fmla="*/ 716692 h 721353"/>
              <a:gd name="connsiteX2" fmla="*/ 218302 w 582597"/>
              <a:gd name="connsiteY2" fmla="*/ 679623 h 721353"/>
              <a:gd name="connsiteX3" fmla="*/ 411891 w 582597"/>
              <a:gd name="connsiteY3" fmla="*/ 523103 h 721353"/>
              <a:gd name="connsiteX4" fmla="*/ 514864 w 582597"/>
              <a:gd name="connsiteY4" fmla="*/ 358346 h 721353"/>
              <a:gd name="connsiteX5" fmla="*/ 556054 w 582597"/>
              <a:gd name="connsiteY5" fmla="*/ 226541 h 721353"/>
              <a:gd name="connsiteX6" fmla="*/ 580767 w 582597"/>
              <a:gd name="connsiteY6" fmla="*/ 90616 h 721353"/>
              <a:gd name="connsiteX7" fmla="*/ 580767 w 582597"/>
              <a:gd name="connsiteY7" fmla="*/ 0 h 721353"/>
              <a:gd name="connsiteX8" fmla="*/ 580767 w 582597"/>
              <a:gd name="connsiteY8" fmla="*/ 0 h 721353"/>
              <a:gd name="connsiteX0" fmla="*/ 0 w 582597"/>
              <a:gd name="connsiteY0" fmla="*/ 720811 h 721353"/>
              <a:gd name="connsiteX1" fmla="*/ 53546 w 582597"/>
              <a:gd name="connsiteY1" fmla="*/ 716692 h 721353"/>
              <a:gd name="connsiteX2" fmla="*/ 218302 w 582597"/>
              <a:gd name="connsiteY2" fmla="*/ 679623 h 721353"/>
              <a:gd name="connsiteX3" fmla="*/ 411891 w 582597"/>
              <a:gd name="connsiteY3" fmla="*/ 523103 h 721353"/>
              <a:gd name="connsiteX4" fmla="*/ 514864 w 582597"/>
              <a:gd name="connsiteY4" fmla="*/ 358346 h 721353"/>
              <a:gd name="connsiteX5" fmla="*/ 556054 w 582597"/>
              <a:gd name="connsiteY5" fmla="*/ 226541 h 721353"/>
              <a:gd name="connsiteX6" fmla="*/ 580767 w 582597"/>
              <a:gd name="connsiteY6" fmla="*/ 90616 h 721353"/>
              <a:gd name="connsiteX7" fmla="*/ 580767 w 582597"/>
              <a:gd name="connsiteY7" fmla="*/ 0 h 721353"/>
              <a:gd name="connsiteX8" fmla="*/ 580767 w 582597"/>
              <a:gd name="connsiteY8" fmla="*/ 0 h 721353"/>
              <a:gd name="connsiteX0" fmla="*/ 0 w 582597"/>
              <a:gd name="connsiteY0" fmla="*/ 720811 h 720811"/>
              <a:gd name="connsiteX1" fmla="*/ 49427 w 582597"/>
              <a:gd name="connsiteY1" fmla="*/ 704335 h 720811"/>
              <a:gd name="connsiteX2" fmla="*/ 218302 w 582597"/>
              <a:gd name="connsiteY2" fmla="*/ 679623 h 720811"/>
              <a:gd name="connsiteX3" fmla="*/ 411891 w 582597"/>
              <a:gd name="connsiteY3" fmla="*/ 523103 h 720811"/>
              <a:gd name="connsiteX4" fmla="*/ 514864 w 582597"/>
              <a:gd name="connsiteY4" fmla="*/ 358346 h 720811"/>
              <a:gd name="connsiteX5" fmla="*/ 556054 w 582597"/>
              <a:gd name="connsiteY5" fmla="*/ 226541 h 720811"/>
              <a:gd name="connsiteX6" fmla="*/ 580767 w 582597"/>
              <a:gd name="connsiteY6" fmla="*/ 90616 h 720811"/>
              <a:gd name="connsiteX7" fmla="*/ 580767 w 582597"/>
              <a:gd name="connsiteY7" fmla="*/ 0 h 720811"/>
              <a:gd name="connsiteX8" fmla="*/ 580767 w 582597"/>
              <a:gd name="connsiteY8" fmla="*/ 0 h 720811"/>
              <a:gd name="connsiteX0" fmla="*/ 0 w 582597"/>
              <a:gd name="connsiteY0" fmla="*/ 720811 h 720811"/>
              <a:gd name="connsiteX1" fmla="*/ 49427 w 582597"/>
              <a:gd name="connsiteY1" fmla="*/ 712573 h 720811"/>
              <a:gd name="connsiteX2" fmla="*/ 218302 w 582597"/>
              <a:gd name="connsiteY2" fmla="*/ 679623 h 720811"/>
              <a:gd name="connsiteX3" fmla="*/ 411891 w 582597"/>
              <a:gd name="connsiteY3" fmla="*/ 523103 h 720811"/>
              <a:gd name="connsiteX4" fmla="*/ 514864 w 582597"/>
              <a:gd name="connsiteY4" fmla="*/ 358346 h 720811"/>
              <a:gd name="connsiteX5" fmla="*/ 556054 w 582597"/>
              <a:gd name="connsiteY5" fmla="*/ 226541 h 720811"/>
              <a:gd name="connsiteX6" fmla="*/ 580767 w 582597"/>
              <a:gd name="connsiteY6" fmla="*/ 90616 h 720811"/>
              <a:gd name="connsiteX7" fmla="*/ 580767 w 582597"/>
              <a:gd name="connsiteY7" fmla="*/ 0 h 720811"/>
              <a:gd name="connsiteX8" fmla="*/ 580767 w 582597"/>
              <a:gd name="connsiteY8" fmla="*/ 0 h 720811"/>
              <a:gd name="connsiteX0" fmla="*/ 0 w 607310"/>
              <a:gd name="connsiteY0" fmla="*/ 708454 h 714830"/>
              <a:gd name="connsiteX1" fmla="*/ 74140 w 607310"/>
              <a:gd name="connsiteY1" fmla="*/ 712573 h 714830"/>
              <a:gd name="connsiteX2" fmla="*/ 243015 w 607310"/>
              <a:gd name="connsiteY2" fmla="*/ 679623 h 714830"/>
              <a:gd name="connsiteX3" fmla="*/ 436604 w 607310"/>
              <a:gd name="connsiteY3" fmla="*/ 523103 h 714830"/>
              <a:gd name="connsiteX4" fmla="*/ 539577 w 607310"/>
              <a:gd name="connsiteY4" fmla="*/ 358346 h 714830"/>
              <a:gd name="connsiteX5" fmla="*/ 580767 w 607310"/>
              <a:gd name="connsiteY5" fmla="*/ 226541 h 714830"/>
              <a:gd name="connsiteX6" fmla="*/ 605480 w 607310"/>
              <a:gd name="connsiteY6" fmla="*/ 90616 h 714830"/>
              <a:gd name="connsiteX7" fmla="*/ 605480 w 607310"/>
              <a:gd name="connsiteY7" fmla="*/ 0 h 714830"/>
              <a:gd name="connsiteX8" fmla="*/ 605480 w 607310"/>
              <a:gd name="connsiteY8" fmla="*/ 0 h 714830"/>
              <a:gd name="connsiteX0" fmla="*/ 0 w 607310"/>
              <a:gd name="connsiteY0" fmla="*/ 704335 h 714362"/>
              <a:gd name="connsiteX1" fmla="*/ 74140 w 607310"/>
              <a:gd name="connsiteY1" fmla="*/ 712573 h 714362"/>
              <a:gd name="connsiteX2" fmla="*/ 243015 w 607310"/>
              <a:gd name="connsiteY2" fmla="*/ 679623 h 714362"/>
              <a:gd name="connsiteX3" fmla="*/ 436604 w 607310"/>
              <a:gd name="connsiteY3" fmla="*/ 523103 h 714362"/>
              <a:gd name="connsiteX4" fmla="*/ 539577 w 607310"/>
              <a:gd name="connsiteY4" fmla="*/ 358346 h 714362"/>
              <a:gd name="connsiteX5" fmla="*/ 580767 w 607310"/>
              <a:gd name="connsiteY5" fmla="*/ 226541 h 714362"/>
              <a:gd name="connsiteX6" fmla="*/ 605480 w 607310"/>
              <a:gd name="connsiteY6" fmla="*/ 90616 h 714362"/>
              <a:gd name="connsiteX7" fmla="*/ 605480 w 607310"/>
              <a:gd name="connsiteY7" fmla="*/ 0 h 714362"/>
              <a:gd name="connsiteX8" fmla="*/ 605480 w 607310"/>
              <a:gd name="connsiteY8" fmla="*/ 0 h 714362"/>
              <a:gd name="connsiteX0" fmla="*/ 0 w 607310"/>
              <a:gd name="connsiteY0" fmla="*/ 704335 h 718469"/>
              <a:gd name="connsiteX1" fmla="*/ 74140 w 607310"/>
              <a:gd name="connsiteY1" fmla="*/ 712573 h 718469"/>
              <a:gd name="connsiteX2" fmla="*/ 127686 w 607310"/>
              <a:gd name="connsiteY2" fmla="*/ 716692 h 718469"/>
              <a:gd name="connsiteX3" fmla="*/ 243015 w 607310"/>
              <a:gd name="connsiteY3" fmla="*/ 679623 h 718469"/>
              <a:gd name="connsiteX4" fmla="*/ 436604 w 607310"/>
              <a:gd name="connsiteY4" fmla="*/ 523103 h 718469"/>
              <a:gd name="connsiteX5" fmla="*/ 539577 w 607310"/>
              <a:gd name="connsiteY5" fmla="*/ 358346 h 718469"/>
              <a:gd name="connsiteX6" fmla="*/ 580767 w 607310"/>
              <a:gd name="connsiteY6" fmla="*/ 226541 h 718469"/>
              <a:gd name="connsiteX7" fmla="*/ 605480 w 607310"/>
              <a:gd name="connsiteY7" fmla="*/ 90616 h 718469"/>
              <a:gd name="connsiteX8" fmla="*/ 605480 w 607310"/>
              <a:gd name="connsiteY8" fmla="*/ 0 h 718469"/>
              <a:gd name="connsiteX9" fmla="*/ 605480 w 607310"/>
              <a:gd name="connsiteY9" fmla="*/ 0 h 718469"/>
              <a:gd name="connsiteX0" fmla="*/ 0 w 607310"/>
              <a:gd name="connsiteY0" fmla="*/ 704335 h 714362"/>
              <a:gd name="connsiteX1" fmla="*/ 74140 w 607310"/>
              <a:gd name="connsiteY1" fmla="*/ 712573 h 714362"/>
              <a:gd name="connsiteX2" fmla="*/ 127686 w 607310"/>
              <a:gd name="connsiteY2" fmla="*/ 708454 h 714362"/>
              <a:gd name="connsiteX3" fmla="*/ 243015 w 607310"/>
              <a:gd name="connsiteY3" fmla="*/ 679623 h 714362"/>
              <a:gd name="connsiteX4" fmla="*/ 436604 w 607310"/>
              <a:gd name="connsiteY4" fmla="*/ 523103 h 714362"/>
              <a:gd name="connsiteX5" fmla="*/ 539577 w 607310"/>
              <a:gd name="connsiteY5" fmla="*/ 358346 h 714362"/>
              <a:gd name="connsiteX6" fmla="*/ 580767 w 607310"/>
              <a:gd name="connsiteY6" fmla="*/ 226541 h 714362"/>
              <a:gd name="connsiteX7" fmla="*/ 605480 w 607310"/>
              <a:gd name="connsiteY7" fmla="*/ 90616 h 714362"/>
              <a:gd name="connsiteX8" fmla="*/ 605480 w 607310"/>
              <a:gd name="connsiteY8" fmla="*/ 0 h 714362"/>
              <a:gd name="connsiteX9" fmla="*/ 605480 w 607310"/>
              <a:gd name="connsiteY9" fmla="*/ 0 h 714362"/>
              <a:gd name="connsiteX0" fmla="*/ 0 w 607310"/>
              <a:gd name="connsiteY0" fmla="*/ 704335 h 718469"/>
              <a:gd name="connsiteX1" fmla="*/ 74140 w 607310"/>
              <a:gd name="connsiteY1" fmla="*/ 712573 h 718469"/>
              <a:gd name="connsiteX2" fmla="*/ 127686 w 607310"/>
              <a:gd name="connsiteY2" fmla="*/ 716692 h 718469"/>
              <a:gd name="connsiteX3" fmla="*/ 243015 w 607310"/>
              <a:gd name="connsiteY3" fmla="*/ 679623 h 718469"/>
              <a:gd name="connsiteX4" fmla="*/ 436604 w 607310"/>
              <a:gd name="connsiteY4" fmla="*/ 523103 h 718469"/>
              <a:gd name="connsiteX5" fmla="*/ 539577 w 607310"/>
              <a:gd name="connsiteY5" fmla="*/ 358346 h 718469"/>
              <a:gd name="connsiteX6" fmla="*/ 580767 w 607310"/>
              <a:gd name="connsiteY6" fmla="*/ 226541 h 718469"/>
              <a:gd name="connsiteX7" fmla="*/ 605480 w 607310"/>
              <a:gd name="connsiteY7" fmla="*/ 90616 h 718469"/>
              <a:gd name="connsiteX8" fmla="*/ 605480 w 607310"/>
              <a:gd name="connsiteY8" fmla="*/ 0 h 718469"/>
              <a:gd name="connsiteX9" fmla="*/ 605480 w 607310"/>
              <a:gd name="connsiteY9" fmla="*/ 0 h 718469"/>
              <a:gd name="connsiteX0" fmla="*/ 0 w 607310"/>
              <a:gd name="connsiteY0" fmla="*/ 704335 h 719292"/>
              <a:gd name="connsiteX1" fmla="*/ 74140 w 607310"/>
              <a:gd name="connsiteY1" fmla="*/ 716692 h 719292"/>
              <a:gd name="connsiteX2" fmla="*/ 127686 w 607310"/>
              <a:gd name="connsiteY2" fmla="*/ 716692 h 719292"/>
              <a:gd name="connsiteX3" fmla="*/ 243015 w 607310"/>
              <a:gd name="connsiteY3" fmla="*/ 679623 h 719292"/>
              <a:gd name="connsiteX4" fmla="*/ 436604 w 607310"/>
              <a:gd name="connsiteY4" fmla="*/ 523103 h 719292"/>
              <a:gd name="connsiteX5" fmla="*/ 539577 w 607310"/>
              <a:gd name="connsiteY5" fmla="*/ 358346 h 719292"/>
              <a:gd name="connsiteX6" fmla="*/ 580767 w 607310"/>
              <a:gd name="connsiteY6" fmla="*/ 226541 h 719292"/>
              <a:gd name="connsiteX7" fmla="*/ 605480 w 607310"/>
              <a:gd name="connsiteY7" fmla="*/ 90616 h 719292"/>
              <a:gd name="connsiteX8" fmla="*/ 605480 w 607310"/>
              <a:gd name="connsiteY8" fmla="*/ 0 h 719292"/>
              <a:gd name="connsiteX9" fmla="*/ 605480 w 607310"/>
              <a:gd name="connsiteY9" fmla="*/ 0 h 719292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4350"/>
              <a:gd name="connsiteX1" fmla="*/ 74140 w 607310"/>
              <a:gd name="connsiteY1" fmla="*/ 708454 h 714350"/>
              <a:gd name="connsiteX2" fmla="*/ 127686 w 607310"/>
              <a:gd name="connsiteY2" fmla="*/ 712573 h 714350"/>
              <a:gd name="connsiteX3" fmla="*/ 243015 w 607310"/>
              <a:gd name="connsiteY3" fmla="*/ 679623 h 714350"/>
              <a:gd name="connsiteX4" fmla="*/ 436604 w 607310"/>
              <a:gd name="connsiteY4" fmla="*/ 523103 h 714350"/>
              <a:gd name="connsiteX5" fmla="*/ 539577 w 607310"/>
              <a:gd name="connsiteY5" fmla="*/ 358346 h 714350"/>
              <a:gd name="connsiteX6" fmla="*/ 580767 w 607310"/>
              <a:gd name="connsiteY6" fmla="*/ 226541 h 714350"/>
              <a:gd name="connsiteX7" fmla="*/ 605480 w 607310"/>
              <a:gd name="connsiteY7" fmla="*/ 90616 h 714350"/>
              <a:gd name="connsiteX8" fmla="*/ 605480 w 607310"/>
              <a:gd name="connsiteY8" fmla="*/ 0 h 714350"/>
              <a:gd name="connsiteX9" fmla="*/ 605480 w 607310"/>
              <a:gd name="connsiteY9" fmla="*/ 0 h 714350"/>
              <a:gd name="connsiteX0" fmla="*/ 0 w 607310"/>
              <a:gd name="connsiteY0" fmla="*/ 704335 h 714350"/>
              <a:gd name="connsiteX1" fmla="*/ 74140 w 607310"/>
              <a:gd name="connsiteY1" fmla="*/ 708454 h 714350"/>
              <a:gd name="connsiteX2" fmla="*/ 127686 w 607310"/>
              <a:gd name="connsiteY2" fmla="*/ 712573 h 714350"/>
              <a:gd name="connsiteX3" fmla="*/ 243015 w 607310"/>
              <a:gd name="connsiteY3" fmla="*/ 679623 h 714350"/>
              <a:gd name="connsiteX4" fmla="*/ 436604 w 607310"/>
              <a:gd name="connsiteY4" fmla="*/ 523103 h 714350"/>
              <a:gd name="connsiteX5" fmla="*/ 539577 w 607310"/>
              <a:gd name="connsiteY5" fmla="*/ 358346 h 714350"/>
              <a:gd name="connsiteX6" fmla="*/ 580767 w 607310"/>
              <a:gd name="connsiteY6" fmla="*/ 226541 h 714350"/>
              <a:gd name="connsiteX7" fmla="*/ 605480 w 607310"/>
              <a:gd name="connsiteY7" fmla="*/ 90616 h 714350"/>
              <a:gd name="connsiteX8" fmla="*/ 605480 w 607310"/>
              <a:gd name="connsiteY8" fmla="*/ 0 h 714350"/>
              <a:gd name="connsiteX9" fmla="*/ 605480 w 607310"/>
              <a:gd name="connsiteY9" fmla="*/ 0 h 714350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22588"/>
              <a:gd name="connsiteX1" fmla="*/ 74140 w 607310"/>
              <a:gd name="connsiteY1" fmla="*/ 716692 h 722588"/>
              <a:gd name="connsiteX2" fmla="*/ 127686 w 607310"/>
              <a:gd name="connsiteY2" fmla="*/ 720811 h 722588"/>
              <a:gd name="connsiteX3" fmla="*/ 243015 w 607310"/>
              <a:gd name="connsiteY3" fmla="*/ 679623 h 722588"/>
              <a:gd name="connsiteX4" fmla="*/ 436604 w 607310"/>
              <a:gd name="connsiteY4" fmla="*/ 523103 h 722588"/>
              <a:gd name="connsiteX5" fmla="*/ 539577 w 607310"/>
              <a:gd name="connsiteY5" fmla="*/ 358346 h 722588"/>
              <a:gd name="connsiteX6" fmla="*/ 580767 w 607310"/>
              <a:gd name="connsiteY6" fmla="*/ 226541 h 722588"/>
              <a:gd name="connsiteX7" fmla="*/ 605480 w 607310"/>
              <a:gd name="connsiteY7" fmla="*/ 90616 h 722588"/>
              <a:gd name="connsiteX8" fmla="*/ 605480 w 607310"/>
              <a:gd name="connsiteY8" fmla="*/ 0 h 722588"/>
              <a:gd name="connsiteX9" fmla="*/ 605480 w 607310"/>
              <a:gd name="connsiteY9" fmla="*/ 0 h 722588"/>
              <a:gd name="connsiteX0" fmla="*/ 0 w 607310"/>
              <a:gd name="connsiteY0" fmla="*/ 704335 h 719292"/>
              <a:gd name="connsiteX1" fmla="*/ 74140 w 607310"/>
              <a:gd name="connsiteY1" fmla="*/ 716692 h 719292"/>
              <a:gd name="connsiteX2" fmla="*/ 127686 w 607310"/>
              <a:gd name="connsiteY2" fmla="*/ 716692 h 719292"/>
              <a:gd name="connsiteX3" fmla="*/ 243015 w 607310"/>
              <a:gd name="connsiteY3" fmla="*/ 679623 h 719292"/>
              <a:gd name="connsiteX4" fmla="*/ 436604 w 607310"/>
              <a:gd name="connsiteY4" fmla="*/ 523103 h 719292"/>
              <a:gd name="connsiteX5" fmla="*/ 539577 w 607310"/>
              <a:gd name="connsiteY5" fmla="*/ 358346 h 719292"/>
              <a:gd name="connsiteX6" fmla="*/ 580767 w 607310"/>
              <a:gd name="connsiteY6" fmla="*/ 226541 h 719292"/>
              <a:gd name="connsiteX7" fmla="*/ 605480 w 607310"/>
              <a:gd name="connsiteY7" fmla="*/ 90616 h 719292"/>
              <a:gd name="connsiteX8" fmla="*/ 605480 w 607310"/>
              <a:gd name="connsiteY8" fmla="*/ 0 h 719292"/>
              <a:gd name="connsiteX9" fmla="*/ 605480 w 607310"/>
              <a:gd name="connsiteY9" fmla="*/ 0 h 719292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5173"/>
              <a:gd name="connsiteX1" fmla="*/ 74140 w 607310"/>
              <a:gd name="connsiteY1" fmla="*/ 712573 h 715173"/>
              <a:gd name="connsiteX2" fmla="*/ 127686 w 607310"/>
              <a:gd name="connsiteY2" fmla="*/ 712573 h 715173"/>
              <a:gd name="connsiteX3" fmla="*/ 243015 w 607310"/>
              <a:gd name="connsiteY3" fmla="*/ 679623 h 715173"/>
              <a:gd name="connsiteX4" fmla="*/ 436604 w 607310"/>
              <a:gd name="connsiteY4" fmla="*/ 523103 h 715173"/>
              <a:gd name="connsiteX5" fmla="*/ 539577 w 607310"/>
              <a:gd name="connsiteY5" fmla="*/ 358346 h 715173"/>
              <a:gd name="connsiteX6" fmla="*/ 580767 w 607310"/>
              <a:gd name="connsiteY6" fmla="*/ 226541 h 715173"/>
              <a:gd name="connsiteX7" fmla="*/ 605480 w 607310"/>
              <a:gd name="connsiteY7" fmla="*/ 90616 h 715173"/>
              <a:gd name="connsiteX8" fmla="*/ 605480 w 607310"/>
              <a:gd name="connsiteY8" fmla="*/ 0 h 715173"/>
              <a:gd name="connsiteX9" fmla="*/ 605480 w 607310"/>
              <a:gd name="connsiteY9" fmla="*/ 0 h 715173"/>
              <a:gd name="connsiteX0" fmla="*/ 0 w 607310"/>
              <a:gd name="connsiteY0" fmla="*/ 704335 h 722074"/>
              <a:gd name="connsiteX1" fmla="*/ 74140 w 607310"/>
              <a:gd name="connsiteY1" fmla="*/ 720811 h 722074"/>
              <a:gd name="connsiteX2" fmla="*/ 127686 w 607310"/>
              <a:gd name="connsiteY2" fmla="*/ 712573 h 722074"/>
              <a:gd name="connsiteX3" fmla="*/ 243015 w 607310"/>
              <a:gd name="connsiteY3" fmla="*/ 679623 h 722074"/>
              <a:gd name="connsiteX4" fmla="*/ 436604 w 607310"/>
              <a:gd name="connsiteY4" fmla="*/ 523103 h 722074"/>
              <a:gd name="connsiteX5" fmla="*/ 539577 w 607310"/>
              <a:gd name="connsiteY5" fmla="*/ 358346 h 722074"/>
              <a:gd name="connsiteX6" fmla="*/ 580767 w 607310"/>
              <a:gd name="connsiteY6" fmla="*/ 226541 h 722074"/>
              <a:gd name="connsiteX7" fmla="*/ 605480 w 607310"/>
              <a:gd name="connsiteY7" fmla="*/ 90616 h 722074"/>
              <a:gd name="connsiteX8" fmla="*/ 605480 w 607310"/>
              <a:gd name="connsiteY8" fmla="*/ 0 h 722074"/>
              <a:gd name="connsiteX9" fmla="*/ 605480 w 607310"/>
              <a:gd name="connsiteY9" fmla="*/ 0 h 722074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5505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5505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5505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8374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5506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329513 w 607310"/>
              <a:gd name="connsiteY4" fmla="*/ 621957 h 718173"/>
              <a:gd name="connsiteX5" fmla="*/ 436604 w 607310"/>
              <a:gd name="connsiteY5" fmla="*/ 523103 h 718173"/>
              <a:gd name="connsiteX6" fmla="*/ 539577 w 607310"/>
              <a:gd name="connsiteY6" fmla="*/ 358346 h 718173"/>
              <a:gd name="connsiteX7" fmla="*/ 580767 w 607310"/>
              <a:gd name="connsiteY7" fmla="*/ 226541 h 718173"/>
              <a:gd name="connsiteX8" fmla="*/ 605480 w 607310"/>
              <a:gd name="connsiteY8" fmla="*/ 90616 h 718173"/>
              <a:gd name="connsiteX9" fmla="*/ 605480 w 607310"/>
              <a:gd name="connsiteY9" fmla="*/ 0 h 718173"/>
              <a:gd name="connsiteX10" fmla="*/ 605480 w 607310"/>
              <a:gd name="connsiteY10" fmla="*/ 0 h 718173"/>
              <a:gd name="connsiteX0" fmla="*/ 0 w 607310"/>
              <a:gd name="connsiteY0" fmla="*/ 704335 h 713919"/>
              <a:gd name="connsiteX1" fmla="*/ 74140 w 607310"/>
              <a:gd name="connsiteY1" fmla="*/ 704335 h 713919"/>
              <a:gd name="connsiteX2" fmla="*/ 127686 w 607310"/>
              <a:gd name="connsiteY2" fmla="*/ 712573 h 713919"/>
              <a:gd name="connsiteX3" fmla="*/ 243015 w 607310"/>
              <a:gd name="connsiteY3" fmla="*/ 679624 h 713919"/>
              <a:gd name="connsiteX4" fmla="*/ 329513 w 607310"/>
              <a:gd name="connsiteY4" fmla="*/ 621957 h 713919"/>
              <a:gd name="connsiteX5" fmla="*/ 436604 w 607310"/>
              <a:gd name="connsiteY5" fmla="*/ 523103 h 713919"/>
              <a:gd name="connsiteX6" fmla="*/ 539577 w 607310"/>
              <a:gd name="connsiteY6" fmla="*/ 358346 h 713919"/>
              <a:gd name="connsiteX7" fmla="*/ 580767 w 607310"/>
              <a:gd name="connsiteY7" fmla="*/ 226541 h 713919"/>
              <a:gd name="connsiteX8" fmla="*/ 605480 w 607310"/>
              <a:gd name="connsiteY8" fmla="*/ 90616 h 713919"/>
              <a:gd name="connsiteX9" fmla="*/ 605480 w 607310"/>
              <a:gd name="connsiteY9" fmla="*/ 0 h 713919"/>
              <a:gd name="connsiteX10" fmla="*/ 605480 w 607310"/>
              <a:gd name="connsiteY10" fmla="*/ 0 h 713919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329513 w 607310"/>
              <a:gd name="connsiteY4" fmla="*/ 621957 h 718173"/>
              <a:gd name="connsiteX5" fmla="*/ 436604 w 607310"/>
              <a:gd name="connsiteY5" fmla="*/ 523103 h 718173"/>
              <a:gd name="connsiteX6" fmla="*/ 539577 w 607310"/>
              <a:gd name="connsiteY6" fmla="*/ 358346 h 718173"/>
              <a:gd name="connsiteX7" fmla="*/ 580767 w 607310"/>
              <a:gd name="connsiteY7" fmla="*/ 226541 h 718173"/>
              <a:gd name="connsiteX8" fmla="*/ 605480 w 607310"/>
              <a:gd name="connsiteY8" fmla="*/ 90616 h 718173"/>
              <a:gd name="connsiteX9" fmla="*/ 605480 w 607310"/>
              <a:gd name="connsiteY9" fmla="*/ 0 h 718173"/>
              <a:gd name="connsiteX10" fmla="*/ 605480 w 607310"/>
              <a:gd name="connsiteY10" fmla="*/ 0 h 71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7310" h="718173">
                <a:moveTo>
                  <a:pt x="0" y="704335"/>
                </a:moveTo>
                <a:cubicBezTo>
                  <a:pt x="8924" y="704335"/>
                  <a:pt x="37756" y="723557"/>
                  <a:pt x="74140" y="716692"/>
                </a:cubicBezTo>
                <a:cubicBezTo>
                  <a:pt x="95421" y="717379"/>
                  <a:pt x="99540" y="718065"/>
                  <a:pt x="127686" y="712573"/>
                </a:cubicBezTo>
                <a:cubicBezTo>
                  <a:pt x="155832" y="707081"/>
                  <a:pt x="209377" y="694727"/>
                  <a:pt x="243015" y="679624"/>
                </a:cubicBezTo>
                <a:cubicBezTo>
                  <a:pt x="276653" y="664521"/>
                  <a:pt x="297248" y="648044"/>
                  <a:pt x="329513" y="621957"/>
                </a:cubicBezTo>
                <a:cubicBezTo>
                  <a:pt x="361778" y="595870"/>
                  <a:pt x="401593" y="567038"/>
                  <a:pt x="436604" y="523103"/>
                </a:cubicBezTo>
                <a:cubicBezTo>
                  <a:pt x="471615" y="479168"/>
                  <a:pt x="515550" y="407773"/>
                  <a:pt x="539577" y="358346"/>
                </a:cubicBezTo>
                <a:cubicBezTo>
                  <a:pt x="563604" y="308919"/>
                  <a:pt x="569783" y="271163"/>
                  <a:pt x="580767" y="226541"/>
                </a:cubicBezTo>
                <a:cubicBezTo>
                  <a:pt x="591751" y="181919"/>
                  <a:pt x="601361" y="128373"/>
                  <a:pt x="605480" y="90616"/>
                </a:cubicBezTo>
                <a:cubicBezTo>
                  <a:pt x="609599" y="52859"/>
                  <a:pt x="605480" y="15103"/>
                  <a:pt x="605480" y="0"/>
                </a:cubicBezTo>
                <a:lnTo>
                  <a:pt x="60548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Freeform 27"/>
          <p:cNvSpPr/>
          <p:nvPr/>
        </p:nvSpPr>
        <p:spPr>
          <a:xfrm>
            <a:off x="8244188" y="2590850"/>
            <a:ext cx="194165" cy="556635"/>
          </a:xfrm>
          <a:custGeom>
            <a:avLst/>
            <a:gdLst>
              <a:gd name="connsiteX0" fmla="*/ 201827 w 201827"/>
              <a:gd name="connsiteY0" fmla="*/ 551935 h 551935"/>
              <a:gd name="connsiteX1" fmla="*/ 181232 w 201827"/>
              <a:gd name="connsiteY1" fmla="*/ 358346 h 551935"/>
              <a:gd name="connsiteX2" fmla="*/ 131805 w 201827"/>
              <a:gd name="connsiteY2" fmla="*/ 218303 h 551935"/>
              <a:gd name="connsiteX3" fmla="*/ 0 w 201827"/>
              <a:gd name="connsiteY3" fmla="*/ 0 h 551935"/>
              <a:gd name="connsiteX4" fmla="*/ 0 w 201827"/>
              <a:gd name="connsiteY4" fmla="*/ 0 h 551935"/>
              <a:gd name="connsiteX0" fmla="*/ 201827 w 201827"/>
              <a:gd name="connsiteY0" fmla="*/ 551935 h 551935"/>
              <a:gd name="connsiteX1" fmla="*/ 181232 w 201827"/>
              <a:gd name="connsiteY1" fmla="*/ 358346 h 551935"/>
              <a:gd name="connsiteX2" fmla="*/ 160638 w 201827"/>
              <a:gd name="connsiteY2" fmla="*/ 308919 h 551935"/>
              <a:gd name="connsiteX3" fmla="*/ 131805 w 201827"/>
              <a:gd name="connsiteY3" fmla="*/ 218303 h 551935"/>
              <a:gd name="connsiteX4" fmla="*/ 0 w 201827"/>
              <a:gd name="connsiteY4" fmla="*/ 0 h 551935"/>
              <a:gd name="connsiteX5" fmla="*/ 0 w 201827"/>
              <a:gd name="connsiteY5" fmla="*/ 0 h 551935"/>
              <a:gd name="connsiteX0" fmla="*/ 201827 w 201827"/>
              <a:gd name="connsiteY0" fmla="*/ 551935 h 551935"/>
              <a:gd name="connsiteX1" fmla="*/ 181232 w 201827"/>
              <a:gd name="connsiteY1" fmla="*/ 358346 h 551935"/>
              <a:gd name="connsiteX2" fmla="*/ 168876 w 201827"/>
              <a:gd name="connsiteY2" fmla="*/ 308919 h 551935"/>
              <a:gd name="connsiteX3" fmla="*/ 131805 w 201827"/>
              <a:gd name="connsiteY3" fmla="*/ 218303 h 551935"/>
              <a:gd name="connsiteX4" fmla="*/ 0 w 201827"/>
              <a:gd name="connsiteY4" fmla="*/ 0 h 551935"/>
              <a:gd name="connsiteX5" fmla="*/ 0 w 201827"/>
              <a:gd name="connsiteY5" fmla="*/ 0 h 551935"/>
              <a:gd name="connsiteX0" fmla="*/ 201827 w 201827"/>
              <a:gd name="connsiteY0" fmla="*/ 551935 h 551935"/>
              <a:gd name="connsiteX1" fmla="*/ 189470 w 201827"/>
              <a:gd name="connsiteY1" fmla="*/ 457200 h 551935"/>
              <a:gd name="connsiteX2" fmla="*/ 181232 w 201827"/>
              <a:gd name="connsiteY2" fmla="*/ 358346 h 551935"/>
              <a:gd name="connsiteX3" fmla="*/ 168876 w 201827"/>
              <a:gd name="connsiteY3" fmla="*/ 308919 h 551935"/>
              <a:gd name="connsiteX4" fmla="*/ 131805 w 201827"/>
              <a:gd name="connsiteY4" fmla="*/ 218303 h 551935"/>
              <a:gd name="connsiteX5" fmla="*/ 0 w 201827"/>
              <a:gd name="connsiteY5" fmla="*/ 0 h 551935"/>
              <a:gd name="connsiteX6" fmla="*/ 0 w 201827"/>
              <a:gd name="connsiteY6" fmla="*/ 0 h 551935"/>
              <a:gd name="connsiteX0" fmla="*/ 201827 w 201827"/>
              <a:gd name="connsiteY0" fmla="*/ 551935 h 551935"/>
              <a:gd name="connsiteX1" fmla="*/ 189470 w 201827"/>
              <a:gd name="connsiteY1" fmla="*/ 457200 h 551935"/>
              <a:gd name="connsiteX2" fmla="*/ 181232 w 201827"/>
              <a:gd name="connsiteY2" fmla="*/ 358346 h 551935"/>
              <a:gd name="connsiteX3" fmla="*/ 168876 w 201827"/>
              <a:gd name="connsiteY3" fmla="*/ 308919 h 551935"/>
              <a:gd name="connsiteX4" fmla="*/ 131805 w 201827"/>
              <a:gd name="connsiteY4" fmla="*/ 218303 h 551935"/>
              <a:gd name="connsiteX5" fmla="*/ 0 w 201827"/>
              <a:gd name="connsiteY5" fmla="*/ 0 h 551935"/>
              <a:gd name="connsiteX6" fmla="*/ 0 w 201827"/>
              <a:gd name="connsiteY6" fmla="*/ 0 h 551935"/>
              <a:gd name="connsiteX0" fmla="*/ 201827 w 201827"/>
              <a:gd name="connsiteY0" fmla="*/ 560173 h 560173"/>
              <a:gd name="connsiteX1" fmla="*/ 189470 w 201827"/>
              <a:gd name="connsiteY1" fmla="*/ 457200 h 560173"/>
              <a:gd name="connsiteX2" fmla="*/ 181232 w 201827"/>
              <a:gd name="connsiteY2" fmla="*/ 358346 h 560173"/>
              <a:gd name="connsiteX3" fmla="*/ 168876 w 201827"/>
              <a:gd name="connsiteY3" fmla="*/ 308919 h 560173"/>
              <a:gd name="connsiteX4" fmla="*/ 131805 w 201827"/>
              <a:gd name="connsiteY4" fmla="*/ 218303 h 560173"/>
              <a:gd name="connsiteX5" fmla="*/ 0 w 201827"/>
              <a:gd name="connsiteY5" fmla="*/ 0 h 560173"/>
              <a:gd name="connsiteX6" fmla="*/ 0 w 201827"/>
              <a:gd name="connsiteY6" fmla="*/ 0 h 560173"/>
              <a:gd name="connsiteX0" fmla="*/ 201827 w 201827"/>
              <a:gd name="connsiteY0" fmla="*/ 560173 h 560173"/>
              <a:gd name="connsiteX1" fmla="*/ 189470 w 201827"/>
              <a:gd name="connsiteY1" fmla="*/ 457200 h 560173"/>
              <a:gd name="connsiteX2" fmla="*/ 181232 w 201827"/>
              <a:gd name="connsiteY2" fmla="*/ 358346 h 560173"/>
              <a:gd name="connsiteX3" fmla="*/ 168876 w 201827"/>
              <a:gd name="connsiteY3" fmla="*/ 308919 h 560173"/>
              <a:gd name="connsiteX4" fmla="*/ 131805 w 201827"/>
              <a:gd name="connsiteY4" fmla="*/ 218303 h 560173"/>
              <a:gd name="connsiteX5" fmla="*/ 0 w 201827"/>
              <a:gd name="connsiteY5" fmla="*/ 0 h 560173"/>
              <a:gd name="connsiteX6" fmla="*/ 0 w 201827"/>
              <a:gd name="connsiteY6" fmla="*/ 0 h 560173"/>
              <a:gd name="connsiteX0" fmla="*/ 201827 w 201827"/>
              <a:gd name="connsiteY0" fmla="*/ 560173 h 560173"/>
              <a:gd name="connsiteX1" fmla="*/ 189470 w 201827"/>
              <a:gd name="connsiteY1" fmla="*/ 444843 h 560173"/>
              <a:gd name="connsiteX2" fmla="*/ 181232 w 201827"/>
              <a:gd name="connsiteY2" fmla="*/ 358346 h 560173"/>
              <a:gd name="connsiteX3" fmla="*/ 168876 w 201827"/>
              <a:gd name="connsiteY3" fmla="*/ 308919 h 560173"/>
              <a:gd name="connsiteX4" fmla="*/ 131805 w 201827"/>
              <a:gd name="connsiteY4" fmla="*/ 218303 h 560173"/>
              <a:gd name="connsiteX5" fmla="*/ 0 w 201827"/>
              <a:gd name="connsiteY5" fmla="*/ 0 h 560173"/>
              <a:gd name="connsiteX6" fmla="*/ 0 w 201827"/>
              <a:gd name="connsiteY6" fmla="*/ 0 h 560173"/>
              <a:gd name="connsiteX0" fmla="*/ 201827 w 201855"/>
              <a:gd name="connsiteY0" fmla="*/ 560173 h 560173"/>
              <a:gd name="connsiteX1" fmla="*/ 197708 w 201855"/>
              <a:gd name="connsiteY1" fmla="*/ 444843 h 560173"/>
              <a:gd name="connsiteX2" fmla="*/ 181232 w 201855"/>
              <a:gd name="connsiteY2" fmla="*/ 358346 h 560173"/>
              <a:gd name="connsiteX3" fmla="*/ 168876 w 201855"/>
              <a:gd name="connsiteY3" fmla="*/ 308919 h 560173"/>
              <a:gd name="connsiteX4" fmla="*/ 131805 w 201855"/>
              <a:gd name="connsiteY4" fmla="*/ 218303 h 560173"/>
              <a:gd name="connsiteX5" fmla="*/ 0 w 201855"/>
              <a:gd name="connsiteY5" fmla="*/ 0 h 560173"/>
              <a:gd name="connsiteX6" fmla="*/ 0 w 201855"/>
              <a:gd name="connsiteY6" fmla="*/ 0 h 560173"/>
              <a:gd name="connsiteX0" fmla="*/ 201827 w 201827"/>
              <a:gd name="connsiteY0" fmla="*/ 560173 h 560173"/>
              <a:gd name="connsiteX1" fmla="*/ 189470 w 201827"/>
              <a:gd name="connsiteY1" fmla="*/ 444843 h 560173"/>
              <a:gd name="connsiteX2" fmla="*/ 181232 w 201827"/>
              <a:gd name="connsiteY2" fmla="*/ 358346 h 560173"/>
              <a:gd name="connsiteX3" fmla="*/ 168876 w 201827"/>
              <a:gd name="connsiteY3" fmla="*/ 308919 h 560173"/>
              <a:gd name="connsiteX4" fmla="*/ 131805 w 201827"/>
              <a:gd name="connsiteY4" fmla="*/ 218303 h 560173"/>
              <a:gd name="connsiteX5" fmla="*/ 0 w 201827"/>
              <a:gd name="connsiteY5" fmla="*/ 0 h 560173"/>
              <a:gd name="connsiteX6" fmla="*/ 0 w 201827"/>
              <a:gd name="connsiteY6" fmla="*/ 0 h 560173"/>
              <a:gd name="connsiteX0" fmla="*/ 193589 w 193617"/>
              <a:gd name="connsiteY0" fmla="*/ 564292 h 564292"/>
              <a:gd name="connsiteX1" fmla="*/ 189470 w 193617"/>
              <a:gd name="connsiteY1" fmla="*/ 444843 h 564292"/>
              <a:gd name="connsiteX2" fmla="*/ 181232 w 193617"/>
              <a:gd name="connsiteY2" fmla="*/ 358346 h 564292"/>
              <a:gd name="connsiteX3" fmla="*/ 168876 w 193617"/>
              <a:gd name="connsiteY3" fmla="*/ 308919 h 564292"/>
              <a:gd name="connsiteX4" fmla="*/ 131805 w 193617"/>
              <a:gd name="connsiteY4" fmla="*/ 218303 h 564292"/>
              <a:gd name="connsiteX5" fmla="*/ 0 w 193617"/>
              <a:gd name="connsiteY5" fmla="*/ 0 h 564292"/>
              <a:gd name="connsiteX6" fmla="*/ 0 w 193617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58346 h 564292"/>
              <a:gd name="connsiteX3" fmla="*/ 168876 w 197708"/>
              <a:gd name="connsiteY3" fmla="*/ 308919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58346 h 564292"/>
              <a:gd name="connsiteX3" fmla="*/ 168876 w 197708"/>
              <a:gd name="connsiteY3" fmla="*/ 317157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58346 h 564292"/>
              <a:gd name="connsiteX3" fmla="*/ 160638 w 197708"/>
              <a:gd name="connsiteY3" fmla="*/ 333632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58346 h 564292"/>
              <a:gd name="connsiteX3" fmla="*/ 168876 w 197708"/>
              <a:gd name="connsiteY3" fmla="*/ 325395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66584 h 564292"/>
              <a:gd name="connsiteX3" fmla="*/ 168876 w 197708"/>
              <a:gd name="connsiteY3" fmla="*/ 325395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77113 w 197708"/>
              <a:gd name="connsiteY2" fmla="*/ 366584 h 564292"/>
              <a:gd name="connsiteX3" fmla="*/ 168876 w 197708"/>
              <a:gd name="connsiteY3" fmla="*/ 325395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208607 w 208607"/>
              <a:gd name="connsiteY0" fmla="*/ 580462 h 580462"/>
              <a:gd name="connsiteX1" fmla="*/ 200369 w 208607"/>
              <a:gd name="connsiteY1" fmla="*/ 461013 h 580462"/>
              <a:gd name="connsiteX2" fmla="*/ 188012 w 208607"/>
              <a:gd name="connsiteY2" fmla="*/ 382754 h 580462"/>
              <a:gd name="connsiteX3" fmla="*/ 179775 w 208607"/>
              <a:gd name="connsiteY3" fmla="*/ 341565 h 580462"/>
              <a:gd name="connsiteX4" fmla="*/ 142704 w 208607"/>
              <a:gd name="connsiteY4" fmla="*/ 234473 h 580462"/>
              <a:gd name="connsiteX5" fmla="*/ 10899 w 208607"/>
              <a:gd name="connsiteY5" fmla="*/ 16170 h 580462"/>
              <a:gd name="connsiteX6" fmla="*/ 6780 w 208607"/>
              <a:gd name="connsiteY6" fmla="*/ 16170 h 580462"/>
              <a:gd name="connsiteX0" fmla="*/ 212383 w 212383"/>
              <a:gd name="connsiteY0" fmla="*/ 580462 h 580462"/>
              <a:gd name="connsiteX1" fmla="*/ 204145 w 212383"/>
              <a:gd name="connsiteY1" fmla="*/ 461013 h 580462"/>
              <a:gd name="connsiteX2" fmla="*/ 191788 w 212383"/>
              <a:gd name="connsiteY2" fmla="*/ 382754 h 580462"/>
              <a:gd name="connsiteX3" fmla="*/ 183551 w 212383"/>
              <a:gd name="connsiteY3" fmla="*/ 341565 h 580462"/>
              <a:gd name="connsiteX4" fmla="*/ 146480 w 212383"/>
              <a:gd name="connsiteY4" fmla="*/ 234473 h 580462"/>
              <a:gd name="connsiteX5" fmla="*/ 14675 w 212383"/>
              <a:gd name="connsiteY5" fmla="*/ 16170 h 580462"/>
              <a:gd name="connsiteX6" fmla="*/ 2318 w 212383"/>
              <a:gd name="connsiteY6" fmla="*/ 16170 h 580462"/>
              <a:gd name="connsiteX0" fmla="*/ 208608 w 208608"/>
              <a:gd name="connsiteY0" fmla="*/ 580462 h 580462"/>
              <a:gd name="connsiteX1" fmla="*/ 200370 w 208608"/>
              <a:gd name="connsiteY1" fmla="*/ 461013 h 580462"/>
              <a:gd name="connsiteX2" fmla="*/ 188013 w 208608"/>
              <a:gd name="connsiteY2" fmla="*/ 382754 h 580462"/>
              <a:gd name="connsiteX3" fmla="*/ 179776 w 208608"/>
              <a:gd name="connsiteY3" fmla="*/ 341565 h 580462"/>
              <a:gd name="connsiteX4" fmla="*/ 142705 w 208608"/>
              <a:gd name="connsiteY4" fmla="*/ 234473 h 580462"/>
              <a:gd name="connsiteX5" fmla="*/ 10900 w 208608"/>
              <a:gd name="connsiteY5" fmla="*/ 16170 h 580462"/>
              <a:gd name="connsiteX6" fmla="*/ 6781 w 208608"/>
              <a:gd name="connsiteY6" fmla="*/ 16170 h 580462"/>
              <a:gd name="connsiteX0" fmla="*/ 210318 w 210318"/>
              <a:gd name="connsiteY0" fmla="*/ 577971 h 577971"/>
              <a:gd name="connsiteX1" fmla="*/ 202080 w 210318"/>
              <a:gd name="connsiteY1" fmla="*/ 458522 h 577971"/>
              <a:gd name="connsiteX2" fmla="*/ 189723 w 210318"/>
              <a:gd name="connsiteY2" fmla="*/ 380263 h 577971"/>
              <a:gd name="connsiteX3" fmla="*/ 181486 w 210318"/>
              <a:gd name="connsiteY3" fmla="*/ 339074 h 577971"/>
              <a:gd name="connsiteX4" fmla="*/ 144415 w 210318"/>
              <a:gd name="connsiteY4" fmla="*/ 231982 h 577971"/>
              <a:gd name="connsiteX5" fmla="*/ 12610 w 210318"/>
              <a:gd name="connsiteY5" fmla="*/ 13679 h 577971"/>
              <a:gd name="connsiteX6" fmla="*/ 4372 w 210318"/>
              <a:gd name="connsiteY6" fmla="*/ 21917 h 577971"/>
              <a:gd name="connsiteX0" fmla="*/ 210319 w 210319"/>
              <a:gd name="connsiteY0" fmla="*/ 574186 h 574186"/>
              <a:gd name="connsiteX1" fmla="*/ 202081 w 210319"/>
              <a:gd name="connsiteY1" fmla="*/ 454737 h 574186"/>
              <a:gd name="connsiteX2" fmla="*/ 189724 w 210319"/>
              <a:gd name="connsiteY2" fmla="*/ 376478 h 574186"/>
              <a:gd name="connsiteX3" fmla="*/ 181487 w 210319"/>
              <a:gd name="connsiteY3" fmla="*/ 335289 h 574186"/>
              <a:gd name="connsiteX4" fmla="*/ 144416 w 210319"/>
              <a:gd name="connsiteY4" fmla="*/ 228197 h 574186"/>
              <a:gd name="connsiteX5" fmla="*/ 12611 w 210319"/>
              <a:gd name="connsiteY5" fmla="*/ 9894 h 574186"/>
              <a:gd name="connsiteX6" fmla="*/ 4373 w 210319"/>
              <a:gd name="connsiteY6" fmla="*/ 34608 h 574186"/>
              <a:gd name="connsiteX0" fmla="*/ 208608 w 208608"/>
              <a:gd name="connsiteY0" fmla="*/ 572733 h 572733"/>
              <a:gd name="connsiteX1" fmla="*/ 200370 w 208608"/>
              <a:gd name="connsiteY1" fmla="*/ 453284 h 572733"/>
              <a:gd name="connsiteX2" fmla="*/ 188013 w 208608"/>
              <a:gd name="connsiteY2" fmla="*/ 375025 h 572733"/>
              <a:gd name="connsiteX3" fmla="*/ 179776 w 208608"/>
              <a:gd name="connsiteY3" fmla="*/ 333836 h 572733"/>
              <a:gd name="connsiteX4" fmla="*/ 142705 w 208608"/>
              <a:gd name="connsiteY4" fmla="*/ 226744 h 572733"/>
              <a:gd name="connsiteX5" fmla="*/ 10900 w 208608"/>
              <a:gd name="connsiteY5" fmla="*/ 8441 h 572733"/>
              <a:gd name="connsiteX6" fmla="*/ 6781 w 208608"/>
              <a:gd name="connsiteY6" fmla="*/ 41393 h 572733"/>
              <a:gd name="connsiteX0" fmla="*/ 203249 w 203249"/>
              <a:gd name="connsiteY0" fmla="*/ 569537 h 569537"/>
              <a:gd name="connsiteX1" fmla="*/ 195011 w 203249"/>
              <a:gd name="connsiteY1" fmla="*/ 450088 h 569537"/>
              <a:gd name="connsiteX2" fmla="*/ 182654 w 203249"/>
              <a:gd name="connsiteY2" fmla="*/ 371829 h 569537"/>
              <a:gd name="connsiteX3" fmla="*/ 174417 w 203249"/>
              <a:gd name="connsiteY3" fmla="*/ 330640 h 569537"/>
              <a:gd name="connsiteX4" fmla="*/ 137346 w 203249"/>
              <a:gd name="connsiteY4" fmla="*/ 223548 h 569537"/>
              <a:gd name="connsiteX5" fmla="*/ 5541 w 203249"/>
              <a:gd name="connsiteY5" fmla="*/ 5245 h 569537"/>
              <a:gd name="connsiteX6" fmla="*/ 22016 w 203249"/>
              <a:gd name="connsiteY6" fmla="*/ 62910 h 569537"/>
              <a:gd name="connsiteX0" fmla="*/ 201000 w 201000"/>
              <a:gd name="connsiteY0" fmla="*/ 569537 h 569537"/>
              <a:gd name="connsiteX1" fmla="*/ 192762 w 201000"/>
              <a:gd name="connsiteY1" fmla="*/ 450088 h 569537"/>
              <a:gd name="connsiteX2" fmla="*/ 180405 w 201000"/>
              <a:gd name="connsiteY2" fmla="*/ 371829 h 569537"/>
              <a:gd name="connsiteX3" fmla="*/ 172168 w 201000"/>
              <a:gd name="connsiteY3" fmla="*/ 330640 h 569537"/>
              <a:gd name="connsiteX4" fmla="*/ 135097 w 201000"/>
              <a:gd name="connsiteY4" fmla="*/ 223548 h 569537"/>
              <a:gd name="connsiteX5" fmla="*/ 3292 w 201000"/>
              <a:gd name="connsiteY5" fmla="*/ 5245 h 569537"/>
              <a:gd name="connsiteX6" fmla="*/ 36243 w 201000"/>
              <a:gd name="connsiteY6" fmla="*/ 62910 h 569537"/>
              <a:gd name="connsiteX0" fmla="*/ 201000 w 201000"/>
              <a:gd name="connsiteY0" fmla="*/ 569537 h 569537"/>
              <a:gd name="connsiteX1" fmla="*/ 192762 w 201000"/>
              <a:gd name="connsiteY1" fmla="*/ 450088 h 569537"/>
              <a:gd name="connsiteX2" fmla="*/ 180405 w 201000"/>
              <a:gd name="connsiteY2" fmla="*/ 371829 h 569537"/>
              <a:gd name="connsiteX3" fmla="*/ 172168 w 201000"/>
              <a:gd name="connsiteY3" fmla="*/ 330640 h 569537"/>
              <a:gd name="connsiteX4" fmla="*/ 135097 w 201000"/>
              <a:gd name="connsiteY4" fmla="*/ 223548 h 569537"/>
              <a:gd name="connsiteX5" fmla="*/ 3292 w 201000"/>
              <a:gd name="connsiteY5" fmla="*/ 5245 h 569537"/>
              <a:gd name="connsiteX6" fmla="*/ 36243 w 201000"/>
              <a:gd name="connsiteY6" fmla="*/ 62910 h 569537"/>
              <a:gd name="connsiteX0" fmla="*/ 208851 w 208851"/>
              <a:gd name="connsiteY0" fmla="*/ 561756 h 561756"/>
              <a:gd name="connsiteX1" fmla="*/ 200613 w 208851"/>
              <a:gd name="connsiteY1" fmla="*/ 442307 h 561756"/>
              <a:gd name="connsiteX2" fmla="*/ 188256 w 208851"/>
              <a:gd name="connsiteY2" fmla="*/ 364048 h 561756"/>
              <a:gd name="connsiteX3" fmla="*/ 180019 w 208851"/>
              <a:gd name="connsiteY3" fmla="*/ 322859 h 561756"/>
              <a:gd name="connsiteX4" fmla="*/ 142948 w 208851"/>
              <a:gd name="connsiteY4" fmla="*/ 215767 h 561756"/>
              <a:gd name="connsiteX5" fmla="*/ 2905 w 208851"/>
              <a:gd name="connsiteY5" fmla="*/ 5702 h 561756"/>
              <a:gd name="connsiteX6" fmla="*/ 44094 w 208851"/>
              <a:gd name="connsiteY6" fmla="*/ 55129 h 561756"/>
              <a:gd name="connsiteX0" fmla="*/ 197117 w 197117"/>
              <a:gd name="connsiteY0" fmla="*/ 561756 h 561756"/>
              <a:gd name="connsiteX1" fmla="*/ 188879 w 197117"/>
              <a:gd name="connsiteY1" fmla="*/ 442307 h 561756"/>
              <a:gd name="connsiteX2" fmla="*/ 176522 w 197117"/>
              <a:gd name="connsiteY2" fmla="*/ 364048 h 561756"/>
              <a:gd name="connsiteX3" fmla="*/ 168285 w 197117"/>
              <a:gd name="connsiteY3" fmla="*/ 322859 h 561756"/>
              <a:gd name="connsiteX4" fmla="*/ 131214 w 197117"/>
              <a:gd name="connsiteY4" fmla="*/ 215767 h 561756"/>
              <a:gd name="connsiteX5" fmla="*/ 3527 w 197117"/>
              <a:gd name="connsiteY5" fmla="*/ 5702 h 561756"/>
              <a:gd name="connsiteX6" fmla="*/ 32360 w 197117"/>
              <a:gd name="connsiteY6" fmla="*/ 55129 h 561756"/>
              <a:gd name="connsiteX0" fmla="*/ 194165 w 194165"/>
              <a:gd name="connsiteY0" fmla="*/ 556635 h 556635"/>
              <a:gd name="connsiteX1" fmla="*/ 185927 w 194165"/>
              <a:gd name="connsiteY1" fmla="*/ 437186 h 556635"/>
              <a:gd name="connsiteX2" fmla="*/ 173570 w 194165"/>
              <a:gd name="connsiteY2" fmla="*/ 358927 h 556635"/>
              <a:gd name="connsiteX3" fmla="*/ 165333 w 194165"/>
              <a:gd name="connsiteY3" fmla="*/ 317738 h 556635"/>
              <a:gd name="connsiteX4" fmla="*/ 128262 w 194165"/>
              <a:gd name="connsiteY4" fmla="*/ 210646 h 556635"/>
              <a:gd name="connsiteX5" fmla="*/ 62359 w 194165"/>
              <a:gd name="connsiteY5" fmla="*/ 91194 h 556635"/>
              <a:gd name="connsiteX6" fmla="*/ 575 w 194165"/>
              <a:gd name="connsiteY6" fmla="*/ 581 h 556635"/>
              <a:gd name="connsiteX7" fmla="*/ 29408 w 194165"/>
              <a:gd name="connsiteY7" fmla="*/ 50008 h 556635"/>
              <a:gd name="connsiteX0" fmla="*/ 194165 w 194165"/>
              <a:gd name="connsiteY0" fmla="*/ 556635 h 556635"/>
              <a:gd name="connsiteX1" fmla="*/ 185927 w 194165"/>
              <a:gd name="connsiteY1" fmla="*/ 437186 h 556635"/>
              <a:gd name="connsiteX2" fmla="*/ 173570 w 194165"/>
              <a:gd name="connsiteY2" fmla="*/ 358927 h 556635"/>
              <a:gd name="connsiteX3" fmla="*/ 165333 w 194165"/>
              <a:gd name="connsiteY3" fmla="*/ 317738 h 556635"/>
              <a:gd name="connsiteX4" fmla="*/ 128262 w 194165"/>
              <a:gd name="connsiteY4" fmla="*/ 210646 h 556635"/>
              <a:gd name="connsiteX5" fmla="*/ 62359 w 194165"/>
              <a:gd name="connsiteY5" fmla="*/ 91194 h 556635"/>
              <a:gd name="connsiteX6" fmla="*/ 575 w 194165"/>
              <a:gd name="connsiteY6" fmla="*/ 581 h 556635"/>
              <a:gd name="connsiteX7" fmla="*/ 29408 w 194165"/>
              <a:gd name="connsiteY7" fmla="*/ 50008 h 55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165" h="556635">
                <a:moveTo>
                  <a:pt x="194165" y="556635"/>
                </a:moveTo>
                <a:cubicBezTo>
                  <a:pt x="192106" y="536727"/>
                  <a:pt x="193478" y="539473"/>
                  <a:pt x="185927" y="437186"/>
                </a:cubicBezTo>
                <a:cubicBezTo>
                  <a:pt x="182495" y="404921"/>
                  <a:pt x="177002" y="378835"/>
                  <a:pt x="173570" y="358927"/>
                </a:cubicBezTo>
                <a:cubicBezTo>
                  <a:pt x="170138" y="339019"/>
                  <a:pt x="173571" y="341078"/>
                  <a:pt x="165333" y="317738"/>
                </a:cubicBezTo>
                <a:cubicBezTo>
                  <a:pt x="157095" y="294398"/>
                  <a:pt x="145424" y="248403"/>
                  <a:pt x="128262" y="210646"/>
                </a:cubicBezTo>
                <a:cubicBezTo>
                  <a:pt x="111100" y="172889"/>
                  <a:pt x="83640" y="126205"/>
                  <a:pt x="62359" y="91194"/>
                </a:cubicBezTo>
                <a:cubicBezTo>
                  <a:pt x="41078" y="56183"/>
                  <a:pt x="6067" y="7445"/>
                  <a:pt x="575" y="581"/>
                </a:cubicBezTo>
                <a:cubicBezTo>
                  <a:pt x="-4917" y="-6283"/>
                  <a:pt x="30781" y="50008"/>
                  <a:pt x="29408" y="50008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Freeform 28"/>
          <p:cNvSpPr/>
          <p:nvPr/>
        </p:nvSpPr>
        <p:spPr>
          <a:xfrm>
            <a:off x="8438619" y="2387150"/>
            <a:ext cx="17382" cy="2718924"/>
          </a:xfrm>
          <a:custGeom>
            <a:avLst/>
            <a:gdLst>
              <a:gd name="connsiteX0" fmla="*/ 0 w 17382"/>
              <a:gd name="connsiteY0" fmla="*/ 0 h 2718924"/>
              <a:gd name="connsiteX1" fmla="*/ 16184 w 17382"/>
              <a:gd name="connsiteY1" fmla="*/ 1553671 h 2718924"/>
              <a:gd name="connsiteX2" fmla="*/ 16184 w 17382"/>
              <a:gd name="connsiteY2" fmla="*/ 2023009 h 2718924"/>
              <a:gd name="connsiteX3" fmla="*/ 16184 w 17382"/>
              <a:gd name="connsiteY3" fmla="*/ 2435703 h 2718924"/>
              <a:gd name="connsiteX4" fmla="*/ 8092 w 17382"/>
              <a:gd name="connsiteY4" fmla="*/ 2718924 h 2718924"/>
              <a:gd name="connsiteX5" fmla="*/ 8092 w 17382"/>
              <a:gd name="connsiteY5" fmla="*/ 2718924 h 271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82" h="2718924">
                <a:moveTo>
                  <a:pt x="0" y="0"/>
                </a:moveTo>
                <a:cubicBezTo>
                  <a:pt x="6743" y="608251"/>
                  <a:pt x="13487" y="1216503"/>
                  <a:pt x="16184" y="1553671"/>
                </a:cubicBezTo>
                <a:cubicBezTo>
                  <a:pt x="18881" y="1890839"/>
                  <a:pt x="16184" y="2023009"/>
                  <a:pt x="16184" y="2023009"/>
                </a:cubicBezTo>
                <a:cubicBezTo>
                  <a:pt x="16184" y="2170014"/>
                  <a:pt x="17533" y="2319717"/>
                  <a:pt x="16184" y="2435703"/>
                </a:cubicBezTo>
                <a:cubicBezTo>
                  <a:pt x="14835" y="2551689"/>
                  <a:pt x="8092" y="2718924"/>
                  <a:pt x="8092" y="2718924"/>
                </a:cubicBezTo>
                <a:lnTo>
                  <a:pt x="8092" y="271892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Freeform 29"/>
          <p:cNvSpPr/>
          <p:nvPr/>
        </p:nvSpPr>
        <p:spPr>
          <a:xfrm>
            <a:off x="7896453" y="5081798"/>
            <a:ext cx="550258" cy="1018098"/>
          </a:xfrm>
          <a:custGeom>
            <a:avLst/>
            <a:gdLst>
              <a:gd name="connsiteX0" fmla="*/ 550258 w 550258"/>
              <a:gd name="connsiteY0" fmla="*/ 0 h 1018098"/>
              <a:gd name="connsiteX1" fmla="*/ 525982 w 550258"/>
              <a:gd name="connsiteY1" fmla="*/ 218485 h 1018098"/>
              <a:gd name="connsiteX2" fmla="*/ 485522 w 550258"/>
              <a:gd name="connsiteY2" fmla="*/ 461246 h 1018098"/>
              <a:gd name="connsiteX3" fmla="*/ 404601 w 550258"/>
              <a:gd name="connsiteY3" fmla="*/ 720191 h 1018098"/>
              <a:gd name="connsiteX4" fmla="*/ 275129 w 550258"/>
              <a:gd name="connsiteY4" fmla="*/ 922492 h 1018098"/>
              <a:gd name="connsiteX5" fmla="*/ 113288 w 550258"/>
              <a:gd name="connsiteY5" fmla="*/ 1011505 h 1018098"/>
              <a:gd name="connsiteX6" fmla="*/ 0 w 550258"/>
              <a:gd name="connsiteY6" fmla="*/ 1011505 h 1018098"/>
              <a:gd name="connsiteX7" fmla="*/ 0 w 550258"/>
              <a:gd name="connsiteY7" fmla="*/ 1011505 h 101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0258" h="1018098">
                <a:moveTo>
                  <a:pt x="550258" y="0"/>
                </a:moveTo>
                <a:cubicBezTo>
                  <a:pt x="543514" y="70805"/>
                  <a:pt x="536771" y="141611"/>
                  <a:pt x="525982" y="218485"/>
                </a:cubicBezTo>
                <a:cubicBezTo>
                  <a:pt x="515193" y="295359"/>
                  <a:pt x="505752" y="377628"/>
                  <a:pt x="485522" y="461246"/>
                </a:cubicBezTo>
                <a:cubicBezTo>
                  <a:pt x="465292" y="544864"/>
                  <a:pt x="439666" y="643317"/>
                  <a:pt x="404601" y="720191"/>
                </a:cubicBezTo>
                <a:cubicBezTo>
                  <a:pt x="369535" y="797065"/>
                  <a:pt x="323681" y="873940"/>
                  <a:pt x="275129" y="922492"/>
                </a:cubicBezTo>
                <a:cubicBezTo>
                  <a:pt x="226577" y="971044"/>
                  <a:pt x="159143" y="996670"/>
                  <a:pt x="113288" y="1011505"/>
                </a:cubicBezTo>
                <a:cubicBezTo>
                  <a:pt x="67433" y="1026340"/>
                  <a:pt x="0" y="1011505"/>
                  <a:pt x="0" y="1011505"/>
                </a:cubicBezTo>
                <a:lnTo>
                  <a:pt x="0" y="1011505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Freeform 30"/>
          <p:cNvSpPr/>
          <p:nvPr/>
        </p:nvSpPr>
        <p:spPr>
          <a:xfrm>
            <a:off x="7725973" y="3131618"/>
            <a:ext cx="1109156" cy="2973274"/>
          </a:xfrm>
          <a:custGeom>
            <a:avLst/>
            <a:gdLst>
              <a:gd name="connsiteX0" fmla="*/ 181037 w 1103529"/>
              <a:gd name="connsiteY0" fmla="*/ 2977869 h 2977869"/>
              <a:gd name="connsiteX1" fmla="*/ 59656 w 1103529"/>
              <a:gd name="connsiteY1" fmla="*/ 2888856 h 2977869"/>
              <a:gd name="connsiteX2" fmla="*/ 11104 w 1103529"/>
              <a:gd name="connsiteY2" fmla="*/ 2718924 h 2977869"/>
              <a:gd name="connsiteX3" fmla="*/ 3012 w 1103529"/>
              <a:gd name="connsiteY3" fmla="*/ 2484255 h 2977869"/>
              <a:gd name="connsiteX4" fmla="*/ 51564 w 1103529"/>
              <a:gd name="connsiteY4" fmla="*/ 2249586 h 2977869"/>
              <a:gd name="connsiteX5" fmla="*/ 156761 w 1103529"/>
              <a:gd name="connsiteY5" fmla="*/ 1844984 h 2977869"/>
              <a:gd name="connsiteX6" fmla="*/ 350969 w 1103529"/>
              <a:gd name="connsiteY6" fmla="*/ 1472750 h 2977869"/>
              <a:gd name="connsiteX7" fmla="*/ 504718 w 1103529"/>
              <a:gd name="connsiteY7" fmla="*/ 1149069 h 2977869"/>
              <a:gd name="connsiteX8" fmla="*/ 698927 w 1103529"/>
              <a:gd name="connsiteY8" fmla="*/ 809203 h 2977869"/>
              <a:gd name="connsiteX9" fmla="*/ 1103529 w 1103529"/>
              <a:gd name="connsiteY9" fmla="*/ 0 h 2977869"/>
              <a:gd name="connsiteX10" fmla="*/ 1103529 w 1103529"/>
              <a:gd name="connsiteY10" fmla="*/ 0 h 2977869"/>
              <a:gd name="connsiteX0" fmla="*/ 181037 w 1103529"/>
              <a:gd name="connsiteY0" fmla="*/ 2977869 h 2977869"/>
              <a:gd name="connsiteX1" fmla="*/ 59656 w 1103529"/>
              <a:gd name="connsiteY1" fmla="*/ 2888856 h 2977869"/>
              <a:gd name="connsiteX2" fmla="*/ 11104 w 1103529"/>
              <a:gd name="connsiteY2" fmla="*/ 2718924 h 2977869"/>
              <a:gd name="connsiteX3" fmla="*/ 3012 w 1103529"/>
              <a:gd name="connsiteY3" fmla="*/ 2484255 h 2977869"/>
              <a:gd name="connsiteX4" fmla="*/ 51564 w 1103529"/>
              <a:gd name="connsiteY4" fmla="*/ 2249586 h 2977869"/>
              <a:gd name="connsiteX5" fmla="*/ 156761 w 1103529"/>
              <a:gd name="connsiteY5" fmla="*/ 1844984 h 2977869"/>
              <a:gd name="connsiteX6" fmla="*/ 341779 w 1103529"/>
              <a:gd name="connsiteY6" fmla="*/ 1472750 h 2977869"/>
              <a:gd name="connsiteX7" fmla="*/ 504718 w 1103529"/>
              <a:gd name="connsiteY7" fmla="*/ 1149069 h 2977869"/>
              <a:gd name="connsiteX8" fmla="*/ 698927 w 1103529"/>
              <a:gd name="connsiteY8" fmla="*/ 809203 h 2977869"/>
              <a:gd name="connsiteX9" fmla="*/ 1103529 w 1103529"/>
              <a:gd name="connsiteY9" fmla="*/ 0 h 2977869"/>
              <a:gd name="connsiteX10" fmla="*/ 1103529 w 1103529"/>
              <a:gd name="connsiteY10" fmla="*/ 0 h 2977869"/>
              <a:gd name="connsiteX0" fmla="*/ 181037 w 1103529"/>
              <a:gd name="connsiteY0" fmla="*/ 2977869 h 2977869"/>
              <a:gd name="connsiteX1" fmla="*/ 59656 w 1103529"/>
              <a:gd name="connsiteY1" fmla="*/ 2888856 h 2977869"/>
              <a:gd name="connsiteX2" fmla="*/ 11104 w 1103529"/>
              <a:gd name="connsiteY2" fmla="*/ 2718924 h 2977869"/>
              <a:gd name="connsiteX3" fmla="*/ 3012 w 1103529"/>
              <a:gd name="connsiteY3" fmla="*/ 2484255 h 2977869"/>
              <a:gd name="connsiteX4" fmla="*/ 51564 w 1103529"/>
              <a:gd name="connsiteY4" fmla="*/ 2249586 h 2977869"/>
              <a:gd name="connsiteX5" fmla="*/ 156761 w 1103529"/>
              <a:gd name="connsiteY5" fmla="*/ 1844984 h 2977869"/>
              <a:gd name="connsiteX6" fmla="*/ 337184 w 1103529"/>
              <a:gd name="connsiteY6" fmla="*/ 1472750 h 2977869"/>
              <a:gd name="connsiteX7" fmla="*/ 504718 w 1103529"/>
              <a:gd name="connsiteY7" fmla="*/ 1149069 h 2977869"/>
              <a:gd name="connsiteX8" fmla="*/ 698927 w 1103529"/>
              <a:gd name="connsiteY8" fmla="*/ 809203 h 2977869"/>
              <a:gd name="connsiteX9" fmla="*/ 1103529 w 1103529"/>
              <a:gd name="connsiteY9" fmla="*/ 0 h 2977869"/>
              <a:gd name="connsiteX10" fmla="*/ 1103529 w 1103529"/>
              <a:gd name="connsiteY10" fmla="*/ 0 h 2977869"/>
              <a:gd name="connsiteX0" fmla="*/ 180361 w 1102853"/>
              <a:gd name="connsiteY0" fmla="*/ 2977869 h 2977869"/>
              <a:gd name="connsiteX1" fmla="*/ 58980 w 1102853"/>
              <a:gd name="connsiteY1" fmla="*/ 2888856 h 2977869"/>
              <a:gd name="connsiteX2" fmla="*/ 10428 w 1102853"/>
              <a:gd name="connsiteY2" fmla="*/ 2718924 h 2977869"/>
              <a:gd name="connsiteX3" fmla="*/ 2336 w 1102853"/>
              <a:gd name="connsiteY3" fmla="*/ 2484255 h 2977869"/>
              <a:gd name="connsiteX4" fmla="*/ 41698 w 1102853"/>
              <a:gd name="connsiteY4" fmla="*/ 2249586 h 2977869"/>
              <a:gd name="connsiteX5" fmla="*/ 156085 w 1102853"/>
              <a:gd name="connsiteY5" fmla="*/ 1844984 h 2977869"/>
              <a:gd name="connsiteX6" fmla="*/ 336508 w 1102853"/>
              <a:gd name="connsiteY6" fmla="*/ 1472750 h 2977869"/>
              <a:gd name="connsiteX7" fmla="*/ 504042 w 1102853"/>
              <a:gd name="connsiteY7" fmla="*/ 1149069 h 2977869"/>
              <a:gd name="connsiteX8" fmla="*/ 698251 w 1102853"/>
              <a:gd name="connsiteY8" fmla="*/ 809203 h 2977869"/>
              <a:gd name="connsiteX9" fmla="*/ 1102853 w 1102853"/>
              <a:gd name="connsiteY9" fmla="*/ 0 h 2977869"/>
              <a:gd name="connsiteX10" fmla="*/ 1102853 w 1102853"/>
              <a:gd name="connsiteY10" fmla="*/ 0 h 2977869"/>
              <a:gd name="connsiteX0" fmla="*/ 180361 w 1102853"/>
              <a:gd name="connsiteY0" fmla="*/ 2977869 h 2977869"/>
              <a:gd name="connsiteX1" fmla="*/ 58980 w 1102853"/>
              <a:gd name="connsiteY1" fmla="*/ 2888856 h 2977869"/>
              <a:gd name="connsiteX2" fmla="*/ 10428 w 1102853"/>
              <a:gd name="connsiteY2" fmla="*/ 2718924 h 2977869"/>
              <a:gd name="connsiteX3" fmla="*/ 2336 w 1102853"/>
              <a:gd name="connsiteY3" fmla="*/ 2484255 h 2977869"/>
              <a:gd name="connsiteX4" fmla="*/ 41698 w 1102853"/>
              <a:gd name="connsiteY4" fmla="*/ 2249586 h 2977869"/>
              <a:gd name="connsiteX5" fmla="*/ 160680 w 1102853"/>
              <a:gd name="connsiteY5" fmla="*/ 1849579 h 2977869"/>
              <a:gd name="connsiteX6" fmla="*/ 336508 w 1102853"/>
              <a:gd name="connsiteY6" fmla="*/ 1472750 h 2977869"/>
              <a:gd name="connsiteX7" fmla="*/ 504042 w 1102853"/>
              <a:gd name="connsiteY7" fmla="*/ 1149069 h 2977869"/>
              <a:gd name="connsiteX8" fmla="*/ 698251 w 1102853"/>
              <a:gd name="connsiteY8" fmla="*/ 809203 h 2977869"/>
              <a:gd name="connsiteX9" fmla="*/ 1102853 w 1102853"/>
              <a:gd name="connsiteY9" fmla="*/ 0 h 2977869"/>
              <a:gd name="connsiteX10" fmla="*/ 1102853 w 1102853"/>
              <a:gd name="connsiteY10" fmla="*/ 0 h 2977869"/>
              <a:gd name="connsiteX0" fmla="*/ 186664 w 1109156"/>
              <a:gd name="connsiteY0" fmla="*/ 2977869 h 2977869"/>
              <a:gd name="connsiteX1" fmla="*/ 65283 w 1109156"/>
              <a:gd name="connsiteY1" fmla="*/ 2888856 h 2977869"/>
              <a:gd name="connsiteX2" fmla="*/ 16731 w 1109156"/>
              <a:gd name="connsiteY2" fmla="*/ 2718924 h 2977869"/>
              <a:gd name="connsiteX3" fmla="*/ 425 w 1109156"/>
              <a:gd name="connsiteY3" fmla="*/ 2644265 h 2977869"/>
              <a:gd name="connsiteX4" fmla="*/ 8639 w 1109156"/>
              <a:gd name="connsiteY4" fmla="*/ 2484255 h 2977869"/>
              <a:gd name="connsiteX5" fmla="*/ 48001 w 1109156"/>
              <a:gd name="connsiteY5" fmla="*/ 2249586 h 2977869"/>
              <a:gd name="connsiteX6" fmla="*/ 166983 w 1109156"/>
              <a:gd name="connsiteY6" fmla="*/ 1849579 h 2977869"/>
              <a:gd name="connsiteX7" fmla="*/ 342811 w 1109156"/>
              <a:gd name="connsiteY7" fmla="*/ 1472750 h 2977869"/>
              <a:gd name="connsiteX8" fmla="*/ 510345 w 1109156"/>
              <a:gd name="connsiteY8" fmla="*/ 1149069 h 2977869"/>
              <a:gd name="connsiteX9" fmla="*/ 704554 w 1109156"/>
              <a:gd name="connsiteY9" fmla="*/ 809203 h 2977869"/>
              <a:gd name="connsiteX10" fmla="*/ 1109156 w 1109156"/>
              <a:gd name="connsiteY10" fmla="*/ 0 h 2977869"/>
              <a:gd name="connsiteX11" fmla="*/ 1109156 w 1109156"/>
              <a:gd name="connsiteY11" fmla="*/ 0 h 2977869"/>
              <a:gd name="connsiteX0" fmla="*/ 186664 w 1109156"/>
              <a:gd name="connsiteY0" fmla="*/ 2977869 h 2977869"/>
              <a:gd name="connsiteX1" fmla="*/ 65283 w 1109156"/>
              <a:gd name="connsiteY1" fmla="*/ 2888856 h 2977869"/>
              <a:gd name="connsiteX2" fmla="*/ 16731 w 1109156"/>
              <a:gd name="connsiteY2" fmla="*/ 2737304 h 2977869"/>
              <a:gd name="connsiteX3" fmla="*/ 425 w 1109156"/>
              <a:gd name="connsiteY3" fmla="*/ 2644265 h 2977869"/>
              <a:gd name="connsiteX4" fmla="*/ 8639 w 1109156"/>
              <a:gd name="connsiteY4" fmla="*/ 2484255 h 2977869"/>
              <a:gd name="connsiteX5" fmla="*/ 48001 w 1109156"/>
              <a:gd name="connsiteY5" fmla="*/ 2249586 h 2977869"/>
              <a:gd name="connsiteX6" fmla="*/ 166983 w 1109156"/>
              <a:gd name="connsiteY6" fmla="*/ 1849579 h 2977869"/>
              <a:gd name="connsiteX7" fmla="*/ 342811 w 1109156"/>
              <a:gd name="connsiteY7" fmla="*/ 1472750 h 2977869"/>
              <a:gd name="connsiteX8" fmla="*/ 510345 w 1109156"/>
              <a:gd name="connsiteY8" fmla="*/ 1149069 h 2977869"/>
              <a:gd name="connsiteX9" fmla="*/ 704554 w 1109156"/>
              <a:gd name="connsiteY9" fmla="*/ 809203 h 2977869"/>
              <a:gd name="connsiteX10" fmla="*/ 1109156 w 1109156"/>
              <a:gd name="connsiteY10" fmla="*/ 0 h 2977869"/>
              <a:gd name="connsiteX11" fmla="*/ 1109156 w 1109156"/>
              <a:gd name="connsiteY11" fmla="*/ 0 h 2977869"/>
              <a:gd name="connsiteX0" fmla="*/ 186664 w 1109156"/>
              <a:gd name="connsiteY0" fmla="*/ 2977869 h 2977869"/>
              <a:gd name="connsiteX1" fmla="*/ 65283 w 1109156"/>
              <a:gd name="connsiteY1" fmla="*/ 2888856 h 2977869"/>
              <a:gd name="connsiteX2" fmla="*/ 16731 w 1109156"/>
              <a:gd name="connsiteY2" fmla="*/ 2751089 h 2977869"/>
              <a:gd name="connsiteX3" fmla="*/ 425 w 1109156"/>
              <a:gd name="connsiteY3" fmla="*/ 2644265 h 2977869"/>
              <a:gd name="connsiteX4" fmla="*/ 8639 w 1109156"/>
              <a:gd name="connsiteY4" fmla="*/ 2484255 h 2977869"/>
              <a:gd name="connsiteX5" fmla="*/ 48001 w 1109156"/>
              <a:gd name="connsiteY5" fmla="*/ 2249586 h 2977869"/>
              <a:gd name="connsiteX6" fmla="*/ 166983 w 1109156"/>
              <a:gd name="connsiteY6" fmla="*/ 1849579 h 2977869"/>
              <a:gd name="connsiteX7" fmla="*/ 342811 w 1109156"/>
              <a:gd name="connsiteY7" fmla="*/ 1472750 h 2977869"/>
              <a:gd name="connsiteX8" fmla="*/ 510345 w 1109156"/>
              <a:gd name="connsiteY8" fmla="*/ 1149069 h 2977869"/>
              <a:gd name="connsiteX9" fmla="*/ 704554 w 1109156"/>
              <a:gd name="connsiteY9" fmla="*/ 809203 h 2977869"/>
              <a:gd name="connsiteX10" fmla="*/ 1109156 w 1109156"/>
              <a:gd name="connsiteY10" fmla="*/ 0 h 2977869"/>
              <a:gd name="connsiteX11" fmla="*/ 1109156 w 1109156"/>
              <a:gd name="connsiteY11" fmla="*/ 0 h 2977869"/>
              <a:gd name="connsiteX0" fmla="*/ 186664 w 1109156"/>
              <a:gd name="connsiteY0" fmla="*/ 2977869 h 2977869"/>
              <a:gd name="connsiteX1" fmla="*/ 65283 w 1109156"/>
              <a:gd name="connsiteY1" fmla="*/ 2888856 h 2977869"/>
              <a:gd name="connsiteX2" fmla="*/ 12136 w 1109156"/>
              <a:gd name="connsiteY2" fmla="*/ 2778659 h 2977869"/>
              <a:gd name="connsiteX3" fmla="*/ 425 w 1109156"/>
              <a:gd name="connsiteY3" fmla="*/ 2644265 h 2977869"/>
              <a:gd name="connsiteX4" fmla="*/ 8639 w 1109156"/>
              <a:gd name="connsiteY4" fmla="*/ 2484255 h 2977869"/>
              <a:gd name="connsiteX5" fmla="*/ 48001 w 1109156"/>
              <a:gd name="connsiteY5" fmla="*/ 2249586 h 2977869"/>
              <a:gd name="connsiteX6" fmla="*/ 166983 w 1109156"/>
              <a:gd name="connsiteY6" fmla="*/ 1849579 h 2977869"/>
              <a:gd name="connsiteX7" fmla="*/ 342811 w 1109156"/>
              <a:gd name="connsiteY7" fmla="*/ 1472750 h 2977869"/>
              <a:gd name="connsiteX8" fmla="*/ 510345 w 1109156"/>
              <a:gd name="connsiteY8" fmla="*/ 1149069 h 2977869"/>
              <a:gd name="connsiteX9" fmla="*/ 704554 w 1109156"/>
              <a:gd name="connsiteY9" fmla="*/ 809203 h 2977869"/>
              <a:gd name="connsiteX10" fmla="*/ 1109156 w 1109156"/>
              <a:gd name="connsiteY10" fmla="*/ 0 h 2977869"/>
              <a:gd name="connsiteX11" fmla="*/ 1109156 w 1109156"/>
              <a:gd name="connsiteY11" fmla="*/ 0 h 2977869"/>
              <a:gd name="connsiteX0" fmla="*/ 191259 w 1109156"/>
              <a:gd name="connsiteY0" fmla="*/ 2964084 h 2964084"/>
              <a:gd name="connsiteX1" fmla="*/ 65283 w 1109156"/>
              <a:gd name="connsiteY1" fmla="*/ 2888856 h 2964084"/>
              <a:gd name="connsiteX2" fmla="*/ 12136 w 1109156"/>
              <a:gd name="connsiteY2" fmla="*/ 2778659 h 2964084"/>
              <a:gd name="connsiteX3" fmla="*/ 425 w 1109156"/>
              <a:gd name="connsiteY3" fmla="*/ 2644265 h 2964084"/>
              <a:gd name="connsiteX4" fmla="*/ 8639 w 1109156"/>
              <a:gd name="connsiteY4" fmla="*/ 2484255 h 2964084"/>
              <a:gd name="connsiteX5" fmla="*/ 48001 w 1109156"/>
              <a:gd name="connsiteY5" fmla="*/ 2249586 h 2964084"/>
              <a:gd name="connsiteX6" fmla="*/ 166983 w 1109156"/>
              <a:gd name="connsiteY6" fmla="*/ 1849579 h 2964084"/>
              <a:gd name="connsiteX7" fmla="*/ 342811 w 1109156"/>
              <a:gd name="connsiteY7" fmla="*/ 1472750 h 2964084"/>
              <a:gd name="connsiteX8" fmla="*/ 510345 w 1109156"/>
              <a:gd name="connsiteY8" fmla="*/ 1149069 h 2964084"/>
              <a:gd name="connsiteX9" fmla="*/ 704554 w 1109156"/>
              <a:gd name="connsiteY9" fmla="*/ 809203 h 2964084"/>
              <a:gd name="connsiteX10" fmla="*/ 1109156 w 1109156"/>
              <a:gd name="connsiteY10" fmla="*/ 0 h 2964084"/>
              <a:gd name="connsiteX11" fmla="*/ 1109156 w 1109156"/>
              <a:gd name="connsiteY11" fmla="*/ 0 h 2964084"/>
              <a:gd name="connsiteX0" fmla="*/ 186664 w 1109156"/>
              <a:gd name="connsiteY0" fmla="*/ 2973274 h 2973274"/>
              <a:gd name="connsiteX1" fmla="*/ 65283 w 1109156"/>
              <a:gd name="connsiteY1" fmla="*/ 2888856 h 2973274"/>
              <a:gd name="connsiteX2" fmla="*/ 12136 w 1109156"/>
              <a:gd name="connsiteY2" fmla="*/ 2778659 h 2973274"/>
              <a:gd name="connsiteX3" fmla="*/ 425 w 1109156"/>
              <a:gd name="connsiteY3" fmla="*/ 2644265 h 2973274"/>
              <a:gd name="connsiteX4" fmla="*/ 8639 w 1109156"/>
              <a:gd name="connsiteY4" fmla="*/ 2484255 h 2973274"/>
              <a:gd name="connsiteX5" fmla="*/ 48001 w 1109156"/>
              <a:gd name="connsiteY5" fmla="*/ 2249586 h 2973274"/>
              <a:gd name="connsiteX6" fmla="*/ 166983 w 1109156"/>
              <a:gd name="connsiteY6" fmla="*/ 1849579 h 2973274"/>
              <a:gd name="connsiteX7" fmla="*/ 342811 w 1109156"/>
              <a:gd name="connsiteY7" fmla="*/ 1472750 h 2973274"/>
              <a:gd name="connsiteX8" fmla="*/ 510345 w 1109156"/>
              <a:gd name="connsiteY8" fmla="*/ 1149069 h 2973274"/>
              <a:gd name="connsiteX9" fmla="*/ 704554 w 1109156"/>
              <a:gd name="connsiteY9" fmla="*/ 809203 h 2973274"/>
              <a:gd name="connsiteX10" fmla="*/ 1109156 w 1109156"/>
              <a:gd name="connsiteY10" fmla="*/ 0 h 2973274"/>
              <a:gd name="connsiteX11" fmla="*/ 1109156 w 1109156"/>
              <a:gd name="connsiteY11" fmla="*/ 0 h 2973274"/>
              <a:gd name="connsiteX0" fmla="*/ 191259 w 1109156"/>
              <a:gd name="connsiteY0" fmla="*/ 2973274 h 2973274"/>
              <a:gd name="connsiteX1" fmla="*/ 65283 w 1109156"/>
              <a:gd name="connsiteY1" fmla="*/ 2888856 h 2973274"/>
              <a:gd name="connsiteX2" fmla="*/ 12136 w 1109156"/>
              <a:gd name="connsiteY2" fmla="*/ 2778659 h 2973274"/>
              <a:gd name="connsiteX3" fmla="*/ 425 w 1109156"/>
              <a:gd name="connsiteY3" fmla="*/ 2644265 h 2973274"/>
              <a:gd name="connsiteX4" fmla="*/ 8639 w 1109156"/>
              <a:gd name="connsiteY4" fmla="*/ 2484255 h 2973274"/>
              <a:gd name="connsiteX5" fmla="*/ 48001 w 1109156"/>
              <a:gd name="connsiteY5" fmla="*/ 2249586 h 2973274"/>
              <a:gd name="connsiteX6" fmla="*/ 166983 w 1109156"/>
              <a:gd name="connsiteY6" fmla="*/ 1849579 h 2973274"/>
              <a:gd name="connsiteX7" fmla="*/ 342811 w 1109156"/>
              <a:gd name="connsiteY7" fmla="*/ 1472750 h 2973274"/>
              <a:gd name="connsiteX8" fmla="*/ 510345 w 1109156"/>
              <a:gd name="connsiteY8" fmla="*/ 1149069 h 2973274"/>
              <a:gd name="connsiteX9" fmla="*/ 704554 w 1109156"/>
              <a:gd name="connsiteY9" fmla="*/ 809203 h 2973274"/>
              <a:gd name="connsiteX10" fmla="*/ 1109156 w 1109156"/>
              <a:gd name="connsiteY10" fmla="*/ 0 h 2973274"/>
              <a:gd name="connsiteX11" fmla="*/ 1109156 w 1109156"/>
              <a:gd name="connsiteY11" fmla="*/ 0 h 2973274"/>
              <a:gd name="connsiteX0" fmla="*/ 191259 w 1109156"/>
              <a:gd name="connsiteY0" fmla="*/ 2973274 h 2973274"/>
              <a:gd name="connsiteX1" fmla="*/ 65283 w 1109156"/>
              <a:gd name="connsiteY1" fmla="*/ 2888856 h 2973274"/>
              <a:gd name="connsiteX2" fmla="*/ 12136 w 1109156"/>
              <a:gd name="connsiteY2" fmla="*/ 2778659 h 2973274"/>
              <a:gd name="connsiteX3" fmla="*/ 425 w 1109156"/>
              <a:gd name="connsiteY3" fmla="*/ 2644265 h 2973274"/>
              <a:gd name="connsiteX4" fmla="*/ 8639 w 1109156"/>
              <a:gd name="connsiteY4" fmla="*/ 2484255 h 2973274"/>
              <a:gd name="connsiteX5" fmla="*/ 48001 w 1109156"/>
              <a:gd name="connsiteY5" fmla="*/ 2249586 h 2973274"/>
              <a:gd name="connsiteX6" fmla="*/ 166983 w 1109156"/>
              <a:gd name="connsiteY6" fmla="*/ 1849579 h 2973274"/>
              <a:gd name="connsiteX7" fmla="*/ 342811 w 1109156"/>
              <a:gd name="connsiteY7" fmla="*/ 1472750 h 2973274"/>
              <a:gd name="connsiteX8" fmla="*/ 510345 w 1109156"/>
              <a:gd name="connsiteY8" fmla="*/ 1149069 h 2973274"/>
              <a:gd name="connsiteX9" fmla="*/ 704554 w 1109156"/>
              <a:gd name="connsiteY9" fmla="*/ 809203 h 2973274"/>
              <a:gd name="connsiteX10" fmla="*/ 1109156 w 1109156"/>
              <a:gd name="connsiteY10" fmla="*/ 0 h 2973274"/>
              <a:gd name="connsiteX11" fmla="*/ 1109156 w 1109156"/>
              <a:gd name="connsiteY11" fmla="*/ 0 h 2973274"/>
              <a:gd name="connsiteX0" fmla="*/ 191259 w 1109156"/>
              <a:gd name="connsiteY0" fmla="*/ 2964084 h 2964084"/>
              <a:gd name="connsiteX1" fmla="*/ 65283 w 1109156"/>
              <a:gd name="connsiteY1" fmla="*/ 2888856 h 2964084"/>
              <a:gd name="connsiteX2" fmla="*/ 12136 w 1109156"/>
              <a:gd name="connsiteY2" fmla="*/ 2778659 h 2964084"/>
              <a:gd name="connsiteX3" fmla="*/ 425 w 1109156"/>
              <a:gd name="connsiteY3" fmla="*/ 2644265 h 2964084"/>
              <a:gd name="connsiteX4" fmla="*/ 8639 w 1109156"/>
              <a:gd name="connsiteY4" fmla="*/ 2484255 h 2964084"/>
              <a:gd name="connsiteX5" fmla="*/ 48001 w 1109156"/>
              <a:gd name="connsiteY5" fmla="*/ 2249586 h 2964084"/>
              <a:gd name="connsiteX6" fmla="*/ 166983 w 1109156"/>
              <a:gd name="connsiteY6" fmla="*/ 1849579 h 2964084"/>
              <a:gd name="connsiteX7" fmla="*/ 342811 w 1109156"/>
              <a:gd name="connsiteY7" fmla="*/ 1472750 h 2964084"/>
              <a:gd name="connsiteX8" fmla="*/ 510345 w 1109156"/>
              <a:gd name="connsiteY8" fmla="*/ 1149069 h 2964084"/>
              <a:gd name="connsiteX9" fmla="*/ 704554 w 1109156"/>
              <a:gd name="connsiteY9" fmla="*/ 809203 h 2964084"/>
              <a:gd name="connsiteX10" fmla="*/ 1109156 w 1109156"/>
              <a:gd name="connsiteY10" fmla="*/ 0 h 2964084"/>
              <a:gd name="connsiteX11" fmla="*/ 1109156 w 1109156"/>
              <a:gd name="connsiteY11" fmla="*/ 0 h 2964084"/>
              <a:gd name="connsiteX0" fmla="*/ 191259 w 1109156"/>
              <a:gd name="connsiteY0" fmla="*/ 2973274 h 2973274"/>
              <a:gd name="connsiteX1" fmla="*/ 65283 w 1109156"/>
              <a:gd name="connsiteY1" fmla="*/ 2888856 h 2973274"/>
              <a:gd name="connsiteX2" fmla="*/ 12136 w 1109156"/>
              <a:gd name="connsiteY2" fmla="*/ 2778659 h 2973274"/>
              <a:gd name="connsiteX3" fmla="*/ 425 w 1109156"/>
              <a:gd name="connsiteY3" fmla="*/ 2644265 h 2973274"/>
              <a:gd name="connsiteX4" fmla="*/ 8639 w 1109156"/>
              <a:gd name="connsiteY4" fmla="*/ 2484255 h 2973274"/>
              <a:gd name="connsiteX5" fmla="*/ 48001 w 1109156"/>
              <a:gd name="connsiteY5" fmla="*/ 2249586 h 2973274"/>
              <a:gd name="connsiteX6" fmla="*/ 166983 w 1109156"/>
              <a:gd name="connsiteY6" fmla="*/ 1849579 h 2973274"/>
              <a:gd name="connsiteX7" fmla="*/ 342811 w 1109156"/>
              <a:gd name="connsiteY7" fmla="*/ 1472750 h 2973274"/>
              <a:gd name="connsiteX8" fmla="*/ 510345 w 1109156"/>
              <a:gd name="connsiteY8" fmla="*/ 1149069 h 2973274"/>
              <a:gd name="connsiteX9" fmla="*/ 704554 w 1109156"/>
              <a:gd name="connsiteY9" fmla="*/ 809203 h 2973274"/>
              <a:gd name="connsiteX10" fmla="*/ 1109156 w 1109156"/>
              <a:gd name="connsiteY10" fmla="*/ 0 h 2973274"/>
              <a:gd name="connsiteX11" fmla="*/ 1109156 w 1109156"/>
              <a:gd name="connsiteY11" fmla="*/ 0 h 2973274"/>
              <a:gd name="connsiteX0" fmla="*/ 191259 w 1109156"/>
              <a:gd name="connsiteY0" fmla="*/ 2973274 h 2973274"/>
              <a:gd name="connsiteX1" fmla="*/ 65283 w 1109156"/>
              <a:gd name="connsiteY1" fmla="*/ 2888856 h 2973274"/>
              <a:gd name="connsiteX2" fmla="*/ 12136 w 1109156"/>
              <a:gd name="connsiteY2" fmla="*/ 2778659 h 2973274"/>
              <a:gd name="connsiteX3" fmla="*/ 425 w 1109156"/>
              <a:gd name="connsiteY3" fmla="*/ 2644265 h 2973274"/>
              <a:gd name="connsiteX4" fmla="*/ 8639 w 1109156"/>
              <a:gd name="connsiteY4" fmla="*/ 2484255 h 2973274"/>
              <a:gd name="connsiteX5" fmla="*/ 48001 w 1109156"/>
              <a:gd name="connsiteY5" fmla="*/ 2249586 h 2973274"/>
              <a:gd name="connsiteX6" fmla="*/ 166983 w 1109156"/>
              <a:gd name="connsiteY6" fmla="*/ 1849579 h 2973274"/>
              <a:gd name="connsiteX7" fmla="*/ 342811 w 1109156"/>
              <a:gd name="connsiteY7" fmla="*/ 1472750 h 2973274"/>
              <a:gd name="connsiteX8" fmla="*/ 510345 w 1109156"/>
              <a:gd name="connsiteY8" fmla="*/ 1149069 h 2973274"/>
              <a:gd name="connsiteX9" fmla="*/ 704554 w 1109156"/>
              <a:gd name="connsiteY9" fmla="*/ 809203 h 2973274"/>
              <a:gd name="connsiteX10" fmla="*/ 1109156 w 1109156"/>
              <a:gd name="connsiteY10" fmla="*/ 0 h 2973274"/>
              <a:gd name="connsiteX11" fmla="*/ 1109156 w 1109156"/>
              <a:gd name="connsiteY11" fmla="*/ 0 h 2973274"/>
              <a:gd name="connsiteX0" fmla="*/ 195854 w 1109156"/>
              <a:gd name="connsiteY0" fmla="*/ 2964084 h 2964084"/>
              <a:gd name="connsiteX1" fmla="*/ 65283 w 1109156"/>
              <a:gd name="connsiteY1" fmla="*/ 2888856 h 2964084"/>
              <a:gd name="connsiteX2" fmla="*/ 12136 w 1109156"/>
              <a:gd name="connsiteY2" fmla="*/ 2778659 h 2964084"/>
              <a:gd name="connsiteX3" fmla="*/ 425 w 1109156"/>
              <a:gd name="connsiteY3" fmla="*/ 2644265 h 2964084"/>
              <a:gd name="connsiteX4" fmla="*/ 8639 w 1109156"/>
              <a:gd name="connsiteY4" fmla="*/ 2484255 h 2964084"/>
              <a:gd name="connsiteX5" fmla="*/ 48001 w 1109156"/>
              <a:gd name="connsiteY5" fmla="*/ 2249586 h 2964084"/>
              <a:gd name="connsiteX6" fmla="*/ 166983 w 1109156"/>
              <a:gd name="connsiteY6" fmla="*/ 1849579 h 2964084"/>
              <a:gd name="connsiteX7" fmla="*/ 342811 w 1109156"/>
              <a:gd name="connsiteY7" fmla="*/ 1472750 h 2964084"/>
              <a:gd name="connsiteX8" fmla="*/ 510345 w 1109156"/>
              <a:gd name="connsiteY8" fmla="*/ 1149069 h 2964084"/>
              <a:gd name="connsiteX9" fmla="*/ 704554 w 1109156"/>
              <a:gd name="connsiteY9" fmla="*/ 809203 h 2964084"/>
              <a:gd name="connsiteX10" fmla="*/ 1109156 w 1109156"/>
              <a:gd name="connsiteY10" fmla="*/ 0 h 2964084"/>
              <a:gd name="connsiteX11" fmla="*/ 1109156 w 1109156"/>
              <a:gd name="connsiteY11" fmla="*/ 0 h 2964084"/>
              <a:gd name="connsiteX0" fmla="*/ 195854 w 1109156"/>
              <a:gd name="connsiteY0" fmla="*/ 2973274 h 2973274"/>
              <a:gd name="connsiteX1" fmla="*/ 65283 w 1109156"/>
              <a:gd name="connsiteY1" fmla="*/ 2888856 h 2973274"/>
              <a:gd name="connsiteX2" fmla="*/ 12136 w 1109156"/>
              <a:gd name="connsiteY2" fmla="*/ 2778659 h 2973274"/>
              <a:gd name="connsiteX3" fmla="*/ 425 w 1109156"/>
              <a:gd name="connsiteY3" fmla="*/ 2644265 h 2973274"/>
              <a:gd name="connsiteX4" fmla="*/ 8639 w 1109156"/>
              <a:gd name="connsiteY4" fmla="*/ 2484255 h 2973274"/>
              <a:gd name="connsiteX5" fmla="*/ 48001 w 1109156"/>
              <a:gd name="connsiteY5" fmla="*/ 2249586 h 2973274"/>
              <a:gd name="connsiteX6" fmla="*/ 166983 w 1109156"/>
              <a:gd name="connsiteY6" fmla="*/ 1849579 h 2973274"/>
              <a:gd name="connsiteX7" fmla="*/ 342811 w 1109156"/>
              <a:gd name="connsiteY7" fmla="*/ 1472750 h 2973274"/>
              <a:gd name="connsiteX8" fmla="*/ 510345 w 1109156"/>
              <a:gd name="connsiteY8" fmla="*/ 1149069 h 2973274"/>
              <a:gd name="connsiteX9" fmla="*/ 704554 w 1109156"/>
              <a:gd name="connsiteY9" fmla="*/ 809203 h 2973274"/>
              <a:gd name="connsiteX10" fmla="*/ 1109156 w 1109156"/>
              <a:gd name="connsiteY10" fmla="*/ 0 h 2973274"/>
              <a:gd name="connsiteX11" fmla="*/ 1109156 w 1109156"/>
              <a:gd name="connsiteY11" fmla="*/ 0 h 2973274"/>
              <a:gd name="connsiteX0" fmla="*/ 195854 w 1109156"/>
              <a:gd name="connsiteY0" fmla="*/ 2973274 h 2973274"/>
              <a:gd name="connsiteX1" fmla="*/ 65283 w 1109156"/>
              <a:gd name="connsiteY1" fmla="*/ 2888856 h 2973274"/>
              <a:gd name="connsiteX2" fmla="*/ 12136 w 1109156"/>
              <a:gd name="connsiteY2" fmla="*/ 2778659 h 2973274"/>
              <a:gd name="connsiteX3" fmla="*/ 425 w 1109156"/>
              <a:gd name="connsiteY3" fmla="*/ 2644265 h 2973274"/>
              <a:gd name="connsiteX4" fmla="*/ 8639 w 1109156"/>
              <a:gd name="connsiteY4" fmla="*/ 2484255 h 2973274"/>
              <a:gd name="connsiteX5" fmla="*/ 48001 w 1109156"/>
              <a:gd name="connsiteY5" fmla="*/ 2249586 h 2973274"/>
              <a:gd name="connsiteX6" fmla="*/ 166983 w 1109156"/>
              <a:gd name="connsiteY6" fmla="*/ 1849579 h 2973274"/>
              <a:gd name="connsiteX7" fmla="*/ 342811 w 1109156"/>
              <a:gd name="connsiteY7" fmla="*/ 1472750 h 2973274"/>
              <a:gd name="connsiteX8" fmla="*/ 510345 w 1109156"/>
              <a:gd name="connsiteY8" fmla="*/ 1149069 h 2973274"/>
              <a:gd name="connsiteX9" fmla="*/ 704554 w 1109156"/>
              <a:gd name="connsiteY9" fmla="*/ 809203 h 2973274"/>
              <a:gd name="connsiteX10" fmla="*/ 1109156 w 1109156"/>
              <a:gd name="connsiteY10" fmla="*/ 0 h 2973274"/>
              <a:gd name="connsiteX11" fmla="*/ 1109156 w 1109156"/>
              <a:gd name="connsiteY11" fmla="*/ 0 h 2973274"/>
              <a:gd name="connsiteX0" fmla="*/ 195854 w 1109156"/>
              <a:gd name="connsiteY0" fmla="*/ 2973274 h 2973274"/>
              <a:gd name="connsiteX1" fmla="*/ 65283 w 1109156"/>
              <a:gd name="connsiteY1" fmla="*/ 2888856 h 2973274"/>
              <a:gd name="connsiteX2" fmla="*/ 12136 w 1109156"/>
              <a:gd name="connsiteY2" fmla="*/ 2778659 h 2973274"/>
              <a:gd name="connsiteX3" fmla="*/ 425 w 1109156"/>
              <a:gd name="connsiteY3" fmla="*/ 2644265 h 2973274"/>
              <a:gd name="connsiteX4" fmla="*/ 8639 w 1109156"/>
              <a:gd name="connsiteY4" fmla="*/ 2484255 h 2973274"/>
              <a:gd name="connsiteX5" fmla="*/ 48001 w 1109156"/>
              <a:gd name="connsiteY5" fmla="*/ 2249586 h 2973274"/>
              <a:gd name="connsiteX6" fmla="*/ 166983 w 1109156"/>
              <a:gd name="connsiteY6" fmla="*/ 1849579 h 2973274"/>
              <a:gd name="connsiteX7" fmla="*/ 342811 w 1109156"/>
              <a:gd name="connsiteY7" fmla="*/ 1472750 h 2973274"/>
              <a:gd name="connsiteX8" fmla="*/ 510345 w 1109156"/>
              <a:gd name="connsiteY8" fmla="*/ 1149069 h 2973274"/>
              <a:gd name="connsiteX9" fmla="*/ 704554 w 1109156"/>
              <a:gd name="connsiteY9" fmla="*/ 809203 h 2973274"/>
              <a:gd name="connsiteX10" fmla="*/ 1109156 w 1109156"/>
              <a:gd name="connsiteY10" fmla="*/ 0 h 2973274"/>
              <a:gd name="connsiteX11" fmla="*/ 1109156 w 1109156"/>
              <a:gd name="connsiteY11" fmla="*/ 0 h 297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9156" h="2973274">
                <a:moveTo>
                  <a:pt x="195854" y="2973274"/>
                </a:moveTo>
                <a:cubicBezTo>
                  <a:pt x="130944" y="2954941"/>
                  <a:pt x="95903" y="2921292"/>
                  <a:pt x="65283" y="2888856"/>
                </a:cubicBezTo>
                <a:cubicBezTo>
                  <a:pt x="34663" y="2856420"/>
                  <a:pt x="22946" y="2819424"/>
                  <a:pt x="12136" y="2778659"/>
                </a:cubicBezTo>
                <a:cubicBezTo>
                  <a:pt x="1326" y="2737894"/>
                  <a:pt x="1774" y="2683376"/>
                  <a:pt x="425" y="2644265"/>
                </a:cubicBezTo>
                <a:cubicBezTo>
                  <a:pt x="-924" y="2605154"/>
                  <a:pt x="710" y="2550035"/>
                  <a:pt x="8639" y="2484255"/>
                </a:cubicBezTo>
                <a:cubicBezTo>
                  <a:pt x="16568" y="2418475"/>
                  <a:pt x="21610" y="2355365"/>
                  <a:pt x="48001" y="2249586"/>
                </a:cubicBezTo>
                <a:cubicBezTo>
                  <a:pt x="74392" y="2143807"/>
                  <a:pt x="117848" y="1979052"/>
                  <a:pt x="166983" y="1849579"/>
                </a:cubicBezTo>
                <a:cubicBezTo>
                  <a:pt x="216118" y="1720106"/>
                  <a:pt x="285584" y="1589502"/>
                  <a:pt x="342811" y="1472750"/>
                </a:cubicBezTo>
                <a:cubicBezTo>
                  <a:pt x="400038" y="1355998"/>
                  <a:pt x="450055" y="1259660"/>
                  <a:pt x="510345" y="1149069"/>
                </a:cubicBezTo>
                <a:cubicBezTo>
                  <a:pt x="570636" y="1038478"/>
                  <a:pt x="604752" y="1000714"/>
                  <a:pt x="704554" y="809203"/>
                </a:cubicBezTo>
                <a:cubicBezTo>
                  <a:pt x="804356" y="617691"/>
                  <a:pt x="1041722" y="134867"/>
                  <a:pt x="1109156" y="0"/>
                </a:cubicBezTo>
                <a:lnTo>
                  <a:pt x="1109156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2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3852415" y="1417279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8908178" y="2041592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0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2.08333E-7 0.00024 C -0.00169 -0.00138 -0.00339 -0.00301 -0.00508 -0.00439 C -0.0056 -0.00509 -0.00638 -0.00509 -0.0069 -0.00555 C -0.00755 -0.00625 -0.00807 -0.0074 -0.00885 -0.00787 C -0.01224 -0.01064 -0.01198 -0.01018 -0.0151 -0.01018 L -0.0151 -0.00995 C -0.01706 -0.01088 -0.01888 -0.01203 -0.02083 -0.01226 C -0.02292 -0.0125 -0.025 -0.01157 -0.02708 -0.01111 C -0.02734 -0.01111 -0.02747 -0.01111 -0.02773 -0.01111 L -0.02773 -0.01088 C -0.02969 -0.01088 -0.03164 -0.01111 -0.03346 -0.01018 C -0.03424 -0.00949 -0.03464 -0.00763 -0.03529 -0.00671 C -0.03646 -0.00509 -0.03802 -0.00416 -0.03906 -0.00231 C -0.03945 -0.00138 -0.03984 -0.00046 -0.04036 -4.07407E-6 C -0.04154 0.00116 -0.04284 0.00139 -0.04414 0.00232 C -0.04479 0.00255 -0.0457 0.00232 -0.04596 0.00324 L -0.04661 0.00556 L -0.04661 0.00579 C -0.04818 0.00741 -0.04948 0.00949 -0.05104 0.01112 C -0.05378 0.01412 -0.05221 0.01019 -0.05417 0.01459 C -0.05664 0.01991 -0.05456 0.01574 -0.05612 0.0213 C -0.05638 0.02246 -0.05703 0.02338 -0.05742 0.02454 C -0.05794 0.02686 -0.05768 0.02963 -0.05859 0.03125 L -0.06055 0.03473 C -0.06198 0.0426 -0.06172 0.03912 -0.06172 0.04491 L -0.06172 0.04514 C -0.06276 0.04746 -0.06406 0.04977 -0.06497 0.05255 C -0.06549 0.05463 -0.06575 0.05718 -0.06615 0.05926 L -0.0668 0.06274 C -0.06706 0.06389 -0.06732 0.06482 -0.06745 0.06598 L -0.0681 0.07292 C -0.06875 0.09815 -0.06875 0.08843 -0.06875 0.10186 L -0.06875 0.10209 C -0.0694 0.11227 -0.06966 0.11112 -0.06875 0.12107 C -0.06862 0.12223 -0.06836 0.12338 -0.0681 0.12431 C -0.06771 0.12547 -0.06719 0.12639 -0.0668 0.12778 C -0.06654 0.12871 -0.06654 0.1301 -0.06615 0.13102 C -0.06589 0.13218 -0.06497 0.13449 -0.06497 0.13473 L -0.06497 0.13449 C -0.06432 0.1375 -0.06367 0.14028 -0.06302 0.14329 C -0.06276 0.14445 -0.06276 0.14584 -0.06237 0.14676 C -0.06211 0.14769 -0.06159 0.14815 -0.0612 0.14908 C -0.06068 0.15116 -0.06081 0.15394 -0.0599 0.15579 C -0.05924 0.15672 -0.05859 0.15787 -0.05794 0.15903 C -0.05443 0.16667 -0.05807 0.15996 -0.05612 0.16343 L -0.05612 0.16366 C -0.05482 0.16621 -0.05365 0.16899 -0.05234 0.1713 C -0.05182 0.17223 -0.05091 0.17269 -0.05039 0.17362 C -0.04818 0.17755 -0.05026 0.17686 -0.04727 0.17917 C -0.04609 0.1801 -0.04479 0.18079 -0.04349 0.18149 L -0.03971 0.1838 C -0.03906 0.18403 -0.03841 0.18449 -0.03776 0.18473 C -0.03698 0.18519 -0.03607 0.18542 -0.03529 0.18588 C -0.03398 0.18658 -0.03281 0.1875 -0.03151 0.1882 C -0.03086 0.18866 -0.03008 0.18843 -0.02969 0.18936 L -0.02839 0.19144 L -0.02839 0.19167 C -0.02109 0.1926 -0.02096 0.19352 -0.01445 0.19144 C -0.01068 0.19051 -0.01419 0.18912 -0.00885 0.18588 C -0.00638 0.18449 -0.00677 0.18449 -0.00378 0.1838 C -0.00352 0.18357 -0.00339 0.1838 -0.00312 0.1838 L -0.00312 0.18403 C -0.00169 0.18195 -0.00026 0.17987 0.0013 0.17801 C 0.00182 0.17755 0.0026 0.17755 0.00313 0.17709 C 0.00443 0.1757 0.0069 0.17246 0.0069 0.17269 C 0.00729 0.1713 0.00794 0.17037 0.0082 0.16922 C 0.00872 0.1669 0.00833 0.16366 0.00951 0.1625 L 0.01133 0.16019 C 0.01159 0.15903 0.01172 0.15787 0.01198 0.15672 C 0.01237 0.15556 0.01289 0.15463 0.01328 0.15348 C 0.0138 0.15139 0.01406 0.14908 0.01445 0.14676 L 0.0151 0.14329 L 0.01641 0.13658 L 0.01706 0.13334 L 0.01706 0.13357 C 0.01771 0.13033 0.01836 0.12732 0.01888 0.12431 C 0.01914 0.12315 0.01927 0.12199 0.01953 0.12107 C 0.01992 0.11968 0.02044 0.11875 0.02083 0.1176 C 0.02175 0.11088 0.02109 0.11459 0.02266 0.10649 L 0.02331 0.10301 C 0.02357 0.10186 0.02396 0.10093 0.02396 0.09977 L 0.02396 0.07616 L 0.02396 0.07639 C 0.02357 0.07292 0.02318 0.06945 0.02266 0.06598 C 0.0224 0.06389 0.02188 0.06158 0.02148 0.05926 L 0.02018 0.05255 C 0.01992 0.05162 0.01966 0.05047 0.01953 0.04931 C 0.01927 0.04769 0.01914 0.0463 0.01888 0.04491 C 0.01862 0.04306 0.01849 0.04098 0.01823 0.03912 C 0.01706 0.03056 0.01823 0.0419 0.01706 0.03125 C 0.01693 0.03102 0.01706 0.03056 0.01706 0.03033 L 0.01706 0.03056 C 0.01576 0.02755 0.01445 0.025 0.01328 0.02246 C 0.01276 0.0213 0.0125 0.01991 0.01198 0.01899 C 0.01146 0.01806 0.01068 0.0176 0.01003 0.0169 C 0.00964 0.01412 0.00938 0.01227 0.0082 0.01019 C 0.00768 0.00903 0.0069 0.00857 0.00625 0.00787 C 0.00573 0.00649 0.00482 0.00232 0.00313 0.00324 C 0.00273 0.00371 0.00313 0.00487 0.00313 0.00556 L 0.00313 0.00579 C 0.00482 0.00417 0.00664 0.00301 0.0082 0.00116 C 0.00885 0.00024 0.00885 -0.00138 0.00951 -0.00231 C 0.01055 -0.00393 0.01198 -0.00532 0.01328 -0.00671 L 0.0151 -0.00902 L 0.01706 -0.01111 C 0.01745 -0.01342 0.01732 -0.0162 0.01823 -0.01782 C 0.0194 -0.0199 0.02005 -0.0206 0.02083 -0.02361 C 0.02083 -0.02384 0.02083 -0.0243 0.02083 -0.02453 L 0.02083 -0.0243 L 0.02083 0.02362 L 0.02083 0.02246 C 0.02096 0.02616 0.02122 0.02987 0.02148 0.03357 C 0.02161 0.03612 0.02201 0.03889 0.02201 0.04144 C 0.02279 0.06574 0.02266 0.06968 0.02266 0.08635 L 0.02266 0.08658 L 0.02266 0.15579 L 0.02266 0.15602 C 0.02331 0.17454 0.02487 0.17894 0.02266 0.1713 L 0.02266 0.17153 C 0.0237 0.17408 0.02487 0.17639 0.02578 0.17917 C 0.02617 0.18033 0.02604 0.18172 0.02643 0.18264 C 0.02917 0.18727 0.02891 0.18704 0.03086 0.18704 L 0.03086 0.18727 C 0.03281 0.18774 0.03464 0.18843 0.03659 0.18936 C 0.03724 0.18959 0.03776 0.19028 0.03841 0.19051 C 0.03997 0.19074 0.04141 0.19051 0.04284 0.19051 L 0.04284 0.19074 L 0.04792 0.18704 C 0.04909 0.18635 0.05052 0.18612 0.05169 0.18473 C 0.05234 0.18403 0.05286 0.18311 0.05352 0.18264 C 0.05417 0.18195 0.05612 0.18149 0.05547 0.18149 C 0.05456 0.18149 0.053 0.18264 0.053 0.18287 L 0.053 0.18264 C 0.05443 0.18033 0.05586 0.17801 0.05729 0.17593 C 0.05859 0.17431 0.0612 0.1713 0.0612 0.17153 C 0.06563 0.15926 0.05859 0.17755 0.06432 0.16459 L 0.0681 0.15463 C 0.06849 0.15348 0.06875 0.15186 0.06927 0.15116 L 0.07122 0.14908 C 0.07161 0.14676 0.07148 0.14399 0.07253 0.14237 L 0.0737 0.14005 L 0.0737 0.14028 C 0.07435 0.13658 0.07487 0.13311 0.07565 0.12987 C 0.07591 0.12871 0.07656 0.12778 0.07695 0.12662 C 0.07721 0.12547 0.07721 0.12431 0.07747 0.12315 C 0.07943 0.11667 0.07839 0.12315 0.07943 0.11644 C 0.08151 0.10348 0.07826 0.12292 0.08073 0.10533 C 0.08099 0.10301 0.08151 0.1007 0.0819 0.09862 C 0.08216 0.09746 0.08216 0.0963 0.08255 0.09514 C 0.08294 0.09399 0.08346 0.09306 0.08385 0.0919 C 0.08685 0.07987 0.08346 0.08936 0.08633 0.08172 C 0.08776 0.07431 0.08698 0.07709 0.08828 0.07292 L 0.08828 0.07315 C 0.08893 0.06991 0.08958 0.0669 0.0901 0.06389 C 0.09036 0.06227 0.0905 0.06088 0.09076 0.05926 C 0.09115 0.05718 0.09167 0.05487 0.09206 0.05255 L 0.09271 0.04931 L 0.09323 0.04584 C 0.09388 0.04237 0.09453 0.03797 0.09648 0.03588 L 0.09831 0.03357 C 0.09922 0.03125 0.10039 0.0294 0.10091 0.02686 C 0.10104 0.0257 0.10117 0.02454 0.10143 0.02362 C 0.10182 0.02223 0.10273 0.02014 0.10273 0.02037 L 0.10273 0.02014 C 0.10339 0.01713 0.10365 0.01389 0.10469 0.01112 C 0.10508 0.00996 0.10599 0.00996 0.10651 0.00903 C 0.10703 0.00811 0.10729 0.00672 0.10781 0.00556 C 0.10833 0.0044 0.10898 0.00324 0.10964 0.00232 C 0.11016 -0.00046 0.11016 -0.00185 0.11159 -0.00347 C 0.11211 -0.00393 0.11289 -0.00393 0.11341 -0.00439 C 0.11419 -0.00509 0.11471 -0.00601 0.11536 -0.00671 C 0.11589 -0.00717 0.11667 -0.0074 0.11719 -0.00787 C 0.11797 -0.00856 0.11914 -0.01018 0.11914 -0.00995 L 0.11914 -0.01018 L 0.13294 -0.01018 L 0.13294 -0.00995 C 0.13555 -0.00625 0.13763 -0.00532 0.13802 -4.07407E-6 C 0.13815 0.00139 0.13802 0.00301 0.13802 0.0044 L 0.13802 0.00463 C 0.13932 0.03959 0.13802 0.00857 0.13932 0.03241 C 0.13958 0.03704 0.13958 0.04144 0.13997 0.04584 C 0.14063 0.05602 0.1405 0.04422 0.1405 0.05162 L 0.1405 0.05186 C 0.14076 0.08241 0.14115 0.11343 0.14115 0.14445 C 0.14115 0.16274 0.1405 0.18102 0.1405 0.19931 L 0.1405 0.19954 C 0.14076 0.18681 0.14076 0.17408 0.14115 0.16135 C 0.14141 0.15602 0.14193 0.15093 0.14245 0.14561 C 0.14271 0.14329 0.1431 0.14121 0.1431 0.13889 C 0.14323 0.12987 0.1431 0.12107 0.1431 0.11204 L 0.1431 0.11227 C 0.14323 0.10857 0.14336 0.10533 0.14375 0.10186 C 0.14388 0.1007 0.14401 0.09954 0.1444 0.09862 C 0.14479 0.09723 0.14557 0.0963 0.14622 0.09514 C 0.14648 0.09399 0.14661 0.09283 0.14688 0.0919 C 0.14766 0.08912 0.14818 0.08843 0.14935 0.08635 C 0.14974 0.08403 0.14987 0.08149 0.15065 0.07963 C 0.15104 0.07848 0.15156 0.07732 0.15195 0.07616 C 0.15247 0.07408 0.15247 0.0713 0.15313 0.06945 L 0.15573 0.06274 C 0.15703 0.05903 0.1569 0.06065 0.1569 0.05834 L 0.1569 0.05857 C 0.15781 0.05533 0.15872 0.05232 0.15951 0.04931 C 0.16003 0.04723 0.16003 0.04445 0.16068 0.0426 C 0.16159 0.04028 0.16276 0.03843 0.16328 0.03588 C 0.16484 0.02732 0.16263 0.03774 0.1651 0.02917 C 0.1655 0.02801 0.16536 0.02686 0.16576 0.0257 C 0.16602 0.02477 0.16667 0.02431 0.16706 0.02362 C 0.16797 0.0213 0.1681 0.0176 0.16953 0.0169 L 0.17148 0.01574 L 0.17148 0.01598 C 0.17266 0.01297 0.17383 0.01019 0.17526 0.00787 C 0.17734 0.00463 0.17917 0.00625 0.18151 0.00324 C 0.18281 0.00186 0.18425 0.0007 0.18529 -0.00115 C 0.18633 -0.00301 0.18698 -0.00439 0.18841 -0.00555 C 0.18971 -0.00648 0.19219 -0.00787 0.19219 -0.00763 L 0.19219 -0.00787 C 0.19414 -0.00833 0.19609 -0.00856 0.19792 -0.00902 C 0.20026 -0.00949 0.20247 -0.01088 0.20482 -0.01111 C 0.20677 -0.01134 0.20859 -0.01111 0.21055 -0.01111 L 0.21055 -0.01088 C 0.21289 -0.01088 0.2151 -0.01064 0.21745 -0.01018 C 0.2181 -0.00995 0.21888 -0.00972 0.2194 -0.00902 C 0.22266 -0.00301 0.2168 -0.0074 0.22188 -0.00439 C 0.22344 -0.00046 0.2224 -0.00162 0.22435 -4.07407E-6 L 0.22435 0.00024 L 0.22695 0.01343 L 0.22747 0.0169 C 0.22773 0.03172 0.228 0.04676 0.22813 0.06158 C 0.22839 0.08241 0.22839 0.10348 0.22878 0.12431 C 0.22891 0.12848 0.22917 0.13264 0.22943 0.13658 C 0.22995 0.14584 0.22956 0.14306 0.23073 0.14908 C 0.23164 0.16528 0.23138 0.15649 0.23138 0.17593 L 0.23138 0.17616 C 0.23281 0.17963 0.2349 0.18264 0.23568 0.18704 L 0.23633 0.19051 L 0.23633 0.19074 C 0.23828 0.19121 0.2401 0.1926 0.24206 0.1926 C 0.24414 0.19283 0.24622 0.19213 0.24831 0.19144 C 0.25286 0.19028 0.24883 0.19051 0.25091 0.19051 L 0.25091 0.19074 C 0.2526 0.18936 0.2543 0.18843 0.25586 0.18704 C 0.25664 0.18658 0.25716 0.18542 0.25781 0.18473 C 0.25898 0.1838 0.26289 0.18195 0.26159 0.18264 L 0.25911 0.1838 L 0.25911 0.18403 C 0.26055 0.18195 0.26224 0.18033 0.26341 0.17801 C 0.26393 0.17732 0.26367 0.1757 0.26406 0.17477 C 0.26458 0.17362 0.26536 0.17315 0.26602 0.17246 C 0.2668 0.17037 0.26719 0.16737 0.26849 0.16574 C 0.2707 0.1632 0.26992 0.16459 0.27096 0.1625 L 0.27096 0.16274 C 0.27188 0.15949 0.27253 0.15625 0.27357 0.15348 C 0.27409 0.15209 0.275 0.15139 0.27539 0.15 C 0.27904 0.14028 0.27188 0.15417 0.278 0.14329 C 0.27813 0.14237 0.27826 0.14098 0.27865 0.14005 C 0.2793 0.13774 0.2806 0.13588 0.28112 0.13334 C 0.28138 0.13218 0.28138 0.13079 0.28177 0.12987 C 0.28216 0.12894 0.28294 0.12848 0.28359 0.12778 C 0.28385 0.12662 0.28385 0.12524 0.28425 0.12431 C 0.28477 0.12292 0.28555 0.12223 0.2862 0.12107 C 0.28646 0.12037 0.28659 0.11945 0.28685 0.11875 L 0.28685 0.11899 C 0.28737 0.11574 0.28802 0.11274 0.28867 0.10973 C 0.28893 0.10857 0.28906 0.10741 0.28932 0.10649 C 0.28958 0.1051 0.29023 0.10417 0.29063 0.10301 C 0.29115 0.10093 0.29141 0.09862 0.2918 0.0963 L 0.29245 0.09306 C 0.29271 0.0919 0.2931 0.09074 0.2931 0.08959 L 0.2931 0.08727 L 0.2931 0.0875 L 0.29935 0.07963 C 0.3 0.07871 0.30052 0.07755 0.3013 0.07732 L 0.30378 0.07616 C 0.30443 0.07547 0.30495 0.07454 0.30573 0.07385 C 0.30651 0.07338 0.30742 0.07315 0.3082 0.07292 C 0.3181 0.0676 0.30599 0.07315 0.31576 0.06945 C 0.31745 0.06875 0.32083 0.06713 0.32083 0.06737 C 0.32148 0.06644 0.32201 0.06551 0.32266 0.06505 C 0.32396 0.06389 0.32643 0.06274 0.32643 0.06297 C 0.32734 0.06158 0.32813 0.06042 0.32904 0.05926 C 0.32982 0.05857 0.33073 0.05811 0.33151 0.05718 C 0.33229 0.05625 0.33268 0.05487 0.33346 0.05371 C 0.33398 0.05301 0.33477 0.05232 0.33529 0.05162 C 0.33854 0.04699 0.33398 0.05162 0.33906 0.04699 C 0.33971 0.04584 0.34023 0.04468 0.34102 0.04375 C 0.34219 0.04213 0.34375 0.04121 0.34479 0.03912 C 0.35026 0.0294 0.34323 0.04144 0.34857 0.03357 C 0.35339 0.02639 0.34766 0.03357 0.35234 0.02801 C 0.35273 0.02686 0.35313 0.0257 0.35365 0.02454 C 0.35469 0.02246 0.35534 0.02176 0.35677 0.02014 C 0.35729 0.01737 0.35742 0.01551 0.35859 0.01343 C 0.35911 0.0125 0.3599 0.01204 0.36055 0.01112 C 0.36068 0.01019 0.36081 0.0088 0.3612 0.00787 C 0.36185 0.00556 0.36367 0.00116 0.36367 0.00139 L 0.36367 0.00116 C 0.36224 -0.00069 0.36081 -0.00277 0.35925 -0.00439 C 0.35872 -0.00509 0.35794 -0.00509 0.35742 -0.00555 C 0.35664 -0.00625 0.35612 -0.0074 0.35547 -0.00787 C 0.3543 -0.00879 0.353 -0.00926 0.35169 -0.01018 L 0.34987 -0.01111 C 0.34779 -0.0125 0.34857 -0.01226 0.34727 -0.01226 L 0.34727 -0.01203 C 0.34284 -0.01203 0.33841 -0.01203 0.33411 -0.01111 C 0.33268 -0.01088 0.33151 -0.00949 0.33034 -0.00902 C 0.3224 -0.00555 0.33216 -0.00995 0.32591 -0.00671 C 0.325 -0.00625 0.32422 -0.00601 0.32331 -0.00555 C 0.31979 0.00394 0.32448 -0.0074 0.32018 -0.00115 C 0.31966 -0.00023 0.31953 0.00139 0.31888 0.00232 C 0.3168 0.0051 0.31706 0.00162 0.31706 0.0044 L 0.31706 0.00463 C 0.3151 0.00556 0.31315 0.00625 0.31133 0.00787 C 0.31003 0.00903 0.30898 0.01158 0.30755 0.01227 L 0.30573 0.01343 C 0.30339 0.0257 0.30703 0.00718 0.30378 0.02014 C 0.30326 0.02223 0.303 0.02454 0.3026 0.02686 L 0.3013 0.03357 L 0.29935 0.04375 C 0.29883 0.04676 0.29831 0.04908 0.29818 0.05255 C 0.29805 0.05556 0.29818 0.05857 0.29818 0.06158 L 0.29818 0.06181 C 0.29727 0.06459 0.29635 0.0676 0.29557 0.07061 C 0.29505 0.07292 0.29466 0.07616 0.2944 0.07848 C 0.29414 0.07963 0.29388 0.08056 0.29375 0.08172 C 0.29388 0.08658 0.29414 0.09144 0.2944 0.0963 C 0.29453 0.09885 0.29492 0.10162 0.29492 0.10417 C 0.29505 0.10857 0.29492 0.1132 0.29492 0.1176 L 0.29492 0.11783 C 0.29518 0.12107 0.29518 0.12431 0.29557 0.12778 C 0.29609 0.13195 0.29675 0.13473 0.29818 0.13774 C 0.29844 0.13866 0.29896 0.13936 0.29935 0.14005 C 0.29987 0.14237 0.29987 0.14468 0.30065 0.14676 C 0.30104 0.14792 0.30156 0.14885 0.30195 0.15 C 0.30221 0.15116 0.30221 0.15232 0.3026 0.15348 C 0.30286 0.15463 0.30326 0.15579 0.30378 0.15672 C 0.3043 0.15787 0.30573 0.15903 0.30573 0.15926 L 0.30573 0.15903 C 0.30703 0.1625 0.30872 0.16737 0.31068 0.17037 C 0.31198 0.17199 0.31328 0.17315 0.31458 0.17477 L 0.31836 0.17917 C 0.31888 0.17987 0.31966 0.18056 0.32018 0.18149 L 0.32266 0.18588 L 0.32266 0.18612 C 0.32435 0.1875 0.32604 0.18912 0.32773 0.19051 C 0.32839 0.19098 0.32904 0.19098 0.32969 0.19144 C 0.33451 0.19584 0.32865 0.19213 0.33346 0.19491 C 0.33542 0.19468 0.3431 0.19491 0.34609 0.19144 C 0.34661 0.19074 0.34727 0.18982 0.34792 0.18936 C 0.34935 0.18797 0.35156 0.18774 0.353 0.18704 C 0.35365 0.18681 0.35482 0.18588 0.35482 0.18612 L 0.35482 0.18588 C 0.35651 0.18449 0.3582 0.18311 0.3599 0.18149 C 0.3638 0.17778 0.3599 0.18033 0.36367 0.17801 C 0.36823 0.16621 0.3612 0.18426 0.3668 0.1713 C 0.36771 0.16922 0.36849 0.1669 0.3694 0.16459 L 0.37057 0.16135 C 0.37109 0.16019 0.37161 0.15926 0.37188 0.15787 C 0.37331 0.15024 0.37214 0.15278 0.37435 0.14908 C 0.37578 0.14167 0.37474 0.14399 0.3763 0.14121 L 0.3763 0.14144 C 0.37734 0.13843 0.37865 0.13612 0.37943 0.13334 C 0.38021 0.13102 0.38086 0.125 0.38138 0.12199 C 0.38151 0.11875 0.38164 0.11528 0.3819 0.11204 C 0.38203 0.11088 0.38255 0.10973 0.38255 0.10857 C 0.38281 0.10487 0.38255 0.10116 0.38255 0.09746 L 0.38255 0.09769 C 0.38281 0.08843 0.3832 0.07963 0.3832 0.07061 C 0.3832 0.04885 0.38659 0.04931 0.3819 0.04931 L 0.3819 0.04584 C 0.37813 0.03496 0.37943 0.04028 0.3776 0.03033 L 0.3763 0.02362 C 0.37604 0.02246 0.37617 0.02107 0.37565 0.02014 C 0.375 0.01899 0.37435 0.01806 0.37383 0.0169 C 0.36979 0.00834 0.37487 0.01783 0.37122 0.01112 L 0.37122 0.01135 C 0.36953 0.01019 0.36771 0.00949 0.36615 0.00787 C 0.3655 0.00718 0.3655 0.00533 0.36497 0.0044 C 0.36445 0.00348 0.36367 0.00301 0.36302 0.00232 L 0.36497 0.00116 L 0.36497 0.00139 C 0.3668 0.00047 0.36875 -0.00023 0.37057 -0.00115 C 0.3737 -0.00277 0.3724 -0.00277 0.37435 -0.00555 C 0.375 -0.00648 0.37565 -0.00717 0.3763 -0.00787 C 0.37669 -0.00902 0.37708 -0.01018 0.3776 -0.01111 C 0.37852 -0.01342 0.37995 -0.01551 0.38138 -0.01689 C 0.3819 -0.01736 0.38255 -0.01759 0.3832 -0.01782 C 0.38346 -0.01805 0.38359 -0.01782 0.38385 -0.01782 L 0.38385 -0.01759 C 0.38411 -0.01088 0.38425 -0.0037 0.38451 0.00324 C 0.38464 0.00672 0.38503 0.00996 0.38516 0.01343 C 0.3862 0.0375 0.3849 0.02524 0.38633 0.03797 C 0.3862 0.0507 0.38581 0.06343 0.38581 0.07616 L 0.38581 0.07639 C 0.38646 0.14445 0.38633 0.11574 0.38633 0.1625 L 0.38633 0.1669 L 0.38633 0.22848 L 0.38633 0.22871 C 0.3862 0.24723 0.38607 0.26598 0.38581 0.28449 C 0.38503 0.32292 0.38516 0.2838 0.38516 0.30139 L 0.38516 0.30162 C 0.3849 0.31436 0.3849 0.32755 0.38451 0.34051 C 0.38438 0.34283 0.38385 0.34491 0.38385 0.34723 C 0.38372 0.36135 0.38385 0.3757 0.38385 0.38982 L 0.38385 0.39005 C 0.38359 0.39422 0.38359 0.39885 0.3832 0.40324 C 0.38307 0.40556 0.38242 0.4088 0.3819 0.41112 C 0.38151 0.41574 0.38138 0.41806 0.38073 0.42223 C 0.37878 0.43357 0.37995 0.42454 0.37878 0.43473 C 0.37865 0.43866 0.37852 0.44283 0.37813 0.44699 C 0.37813 0.44815 0.37773 0.44908 0.3776 0.45024 C 0.37721 0.45255 0.37721 0.45487 0.37695 0.45695 C 0.37526 0.46852 0.37643 0.45973 0.37435 0.46713 C 0.37409 0.46829 0.37396 0.46945 0.37383 0.47037 C 0.37357 0.4713 0.37331 0.47199 0.37318 0.47269 L 0.37318 0.47292 C 0.37214 0.47686 0.37096 0.48102 0.36992 0.48496 C 0.36953 0.48681 0.36914 0.48843 0.36875 0.49074 C 0.3681 0.49352 0.36823 0.49491 0.3668 0.49746 C 0.36628 0.49838 0.36563 0.49885 0.36497 0.49954 C 0.36458 0.5007 0.36419 0.50209 0.36367 0.50301 C 0.36107 0.50695 0.36055 0.50695 0.35807 0.50857 C 0.34688 0.52338 0.36159 0.5044 0.35365 0.51297 C 0.35182 0.51505 0.353 0.51621 0.35039 0.51644 C 0.34583 0.51667 0.34115 0.51644 0.33659 0.51644 L 0.33659 0.51667 C 0.33568 0.51505 0.33164 0.50926 0.33034 0.50625 C 0.32982 0.50533 0.32956 0.50394 0.32904 0.50301 C 0.32839 0.50186 0.3276 0.50093 0.32708 0.49954 C 0.32591 0.49676 0.32513 0.49144 0.32461 0.48843 C 0.32435 0.48727 0.32396 0.48612 0.32396 0.48496 L 0.32396 0.47709 L 0.32396 0.47709 C 0.32409 0.46899 0.32214 0.44584 0.32526 0.43241 C 0.32539 0.43172 0.32565 0.43079 0.32591 0.4301 L 0.32591 0.43033 C 0.32617 0.42755 0.32708 0.41852 0.32773 0.41436 C 0.32813 0.41227 0.32826 0.40973 0.32904 0.40764 C 0.33099 0.40232 0.33008 0.40556 0.33151 0.39769 L 0.33216 0.39422 C 0.33242 0.39329 0.33268 0.39213 0.33281 0.39098 C 0.33307 0.38912 0.33333 0.38727 0.33346 0.38542 C 0.33372 0.38195 0.33372 0.37848 0.33411 0.37524 C 0.33438 0.37292 0.33464 0.37061 0.33529 0.36852 L 0.33659 0.36528 L 0.33789 0.35857 C 0.33802 0.35741 0.33815 0.35625 0.33841 0.3551 C 0.33958 0.35139 0.34036 0.34746 0.34167 0.34399 C 0.34206 0.34283 0.34258 0.34167 0.34284 0.34051 C 0.34323 0.33959 0.34323 0.3382 0.34349 0.33727 C 0.34388 0.33519 0.3444 0.33334 0.34479 0.33149 C 0.34492 0.32778 0.34505 0.32408 0.34544 0.32037 C 0.34557 0.31875 0.34544 0.3169 0.34609 0.31598 C 0.34661 0.31482 0.34779 0.31528 0.34857 0.31482 C 0.34896 0.31459 0.34935 0.31412 0.34987 0.31366 L 0.34987 0.31389 C 0.353 0.30487 0.35378 0.30487 0.35482 0.29792 C 0.35508 0.29653 0.35521 0.29491 0.35547 0.29352 C 0.35573 0.29237 0.35638 0.29121 0.35677 0.29005 C 0.35768 0.28727 0.35925 0.28125 0.35925 0.28149 C 0.36094 0.26922 0.35872 0.28334 0.3612 0.27338 C 0.36172 0.27107 0.36198 0.26875 0.36237 0.26667 L 0.36302 0.2632 C 0.36328 0.26204 0.36341 0.26088 0.36367 0.25996 L 0.36432 0.25764 L 0.36432 0.25787 C 0.36536 0.25463 0.36641 0.25162 0.36745 0.24862 C 0.36797 0.24723 0.36823 0.24561 0.36875 0.24422 C 0.36914 0.24306 0.36966 0.24213 0.36992 0.24074 C 0.37057 0.23866 0.37083 0.23635 0.37122 0.23403 L 0.37188 0.23079 C 0.37214 0.22963 0.37201 0.22824 0.37253 0.22732 C 0.37617 0.22084 0.37109 0.23033 0.375 0.22176 C 0.37565 0.22061 0.37643 0.21968 0.37695 0.21852 C 0.37747 0.21713 0.3776 0.21528 0.37813 0.21389 C 0.38138 0.20556 0.37786 0.21713 0.38008 0.20949 L 0.38008 0.20973 C 0.38112 0.20695 0.38229 0.2044 0.3832 0.20162 C 0.38385 0.2 0.38411 0.19792 0.38451 0.19607 C 0.38477 0.19491 0.38477 0.19375 0.38516 0.1926 C 0.38568 0.19098 0.38646 0.18982 0.38698 0.1882 C 0.3875 0.18681 0.38776 0.18519 0.38828 0.1838 C 0.38867 0.18264 0.38906 0.18149 0.38958 0.18033 L 0.39141 0.17037 L 0.39206 0.1669 C 0.39232 0.16574 0.39232 0.16459 0.39271 0.16343 C 0.3931 0.16204 0.39362 0.16065 0.39388 0.15903 C 0.39414 0.15787 0.3944 0.15695 0.39453 0.15579 C 0.39479 0.15417 0.39479 0.15255 0.39518 0.15116 C 0.39544 0.15 0.39609 0.14908 0.39648 0.14792 C 0.39792 0.14005 0.39596 0.14977 0.39831 0.14005 C 0.39857 0.13889 0.3987 0.13774 0.39896 0.13658 C 0.39935 0.13542 0.39987 0.13449 0.40026 0.13334 C 0.40052 0.13218 0.40052 0.13102 0.40091 0.12987 C 0.40208 0.1257 0.40234 0.12686 0.40404 0.12315 C 0.40456 0.12223 0.40495 0.12107 0.40534 0.11991 C 0.4056 0.11875 0.4056 0.1176 0.40586 0.11644 C 0.40625 0.11528 0.40677 0.11436 0.40716 0.1132 C 0.40742 0.11204 0.40755 0.11088 0.40781 0.10973 C 0.4082 0.10857 0.40872 0.10764 0.40911 0.10649 C 0.41172 0.09723 0.40729 0.10926 0.41094 0.09977 L 0.41224 0.09306 C 0.41289 0.08912 0.41237 0.09051 0.41354 0.08843 L 0.41354 0.08866 L 0.41354 0.0884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38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2460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1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2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grpId="0" nodeType="withEffect">
                                  <p:stCondLst>
                                    <p:cond delay="18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21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22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grpId="0" nodeType="withEffect">
                                  <p:stCondLst>
                                    <p:cond delay="23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9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6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3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3" fill="hold" grpId="0" nodeType="withEffect">
                                  <p:stCondLst>
                                    <p:cond delay="32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6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39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39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39300"/>
                                  </p:stCondLst>
                                  <p:childTnLst>
                                    <p:animMotion origin="layout" path="M -0.00143 0.00301 L -0.45533 -0.16436 L -0.43815 -0.14399 L -0.42461 -0.14399 L -0.41315 -0.15764 L -0.40729 -0.16436 L -0.40729 -0.16412 " pathEditMode="relative" rAng="0" ptsTypes="AAAAAAA">
                                      <p:cBhvr>
                                        <p:cTn id="76" dur="2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95" y="-838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41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nodeType="withEffect">
                                  <p:stCondLst>
                                    <p:cond delay="4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73703" y="868555"/>
            <a:ext cx="4528256" cy="5342634"/>
            <a:chOff x="7597520" y="1187554"/>
            <a:chExt cx="4528256" cy="534263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2153" t="39665" r="39071" b="25263"/>
            <a:stretch/>
          </p:blipFill>
          <p:spPr>
            <a:xfrm>
              <a:off x="7597520" y="1187554"/>
              <a:ext cx="4528256" cy="31312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32337" t="40463" r="39071" b="34105"/>
            <a:stretch/>
          </p:blipFill>
          <p:spPr>
            <a:xfrm>
              <a:off x="7622920" y="4259555"/>
              <a:ext cx="4499260" cy="227063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236322" y="644644"/>
            <a:ext cx="579368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4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ă</a:t>
            </a:r>
            <a:r>
              <a:rPr lang="en-US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‼ 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637412" y="2504494"/>
            <a:ext cx="582120" cy="128892"/>
          </a:xfrm>
          <a:custGeom>
            <a:avLst/>
            <a:gdLst>
              <a:gd name="connsiteX0" fmla="*/ 559633 w 559633"/>
              <a:gd name="connsiteY0" fmla="*/ 109532 h 109532"/>
              <a:gd name="connsiteX1" fmla="*/ 442210 w 559633"/>
              <a:gd name="connsiteY1" fmla="*/ 29584 h 109532"/>
              <a:gd name="connsiteX2" fmla="*/ 234846 w 559633"/>
              <a:gd name="connsiteY2" fmla="*/ 2102 h 109532"/>
              <a:gd name="connsiteX3" fmla="*/ 0 w 559633"/>
              <a:gd name="connsiteY3" fmla="*/ 79551 h 109532"/>
              <a:gd name="connsiteX4" fmla="*/ 0 w 559633"/>
              <a:gd name="connsiteY4" fmla="*/ 79551 h 109532"/>
              <a:gd name="connsiteX0" fmla="*/ 559633 w 559633"/>
              <a:gd name="connsiteY0" fmla="*/ 107433 h 107433"/>
              <a:gd name="connsiteX1" fmla="*/ 442210 w 559633"/>
              <a:gd name="connsiteY1" fmla="*/ 27485 h 107433"/>
              <a:gd name="connsiteX2" fmla="*/ 234846 w 559633"/>
              <a:gd name="connsiteY2" fmla="*/ 3 h 107433"/>
              <a:gd name="connsiteX3" fmla="*/ 109571 w 559633"/>
              <a:gd name="connsiteY3" fmla="*/ 26237 h 107433"/>
              <a:gd name="connsiteX4" fmla="*/ 0 w 559633"/>
              <a:gd name="connsiteY4" fmla="*/ 77452 h 107433"/>
              <a:gd name="connsiteX5" fmla="*/ 0 w 559633"/>
              <a:gd name="connsiteY5" fmla="*/ 77452 h 107433"/>
              <a:gd name="connsiteX0" fmla="*/ 559633 w 559633"/>
              <a:gd name="connsiteY0" fmla="*/ 107432 h 107432"/>
              <a:gd name="connsiteX1" fmla="*/ 442210 w 559633"/>
              <a:gd name="connsiteY1" fmla="*/ 27484 h 107432"/>
              <a:gd name="connsiteX2" fmla="*/ 234846 w 559633"/>
              <a:gd name="connsiteY2" fmla="*/ 2 h 107432"/>
              <a:gd name="connsiteX3" fmla="*/ 109571 w 559633"/>
              <a:gd name="connsiteY3" fmla="*/ 26236 h 107432"/>
              <a:gd name="connsiteX4" fmla="*/ 39617 w 559633"/>
              <a:gd name="connsiteY4" fmla="*/ 61213 h 107432"/>
              <a:gd name="connsiteX5" fmla="*/ 0 w 559633"/>
              <a:gd name="connsiteY5" fmla="*/ 77451 h 107432"/>
              <a:gd name="connsiteX6" fmla="*/ 0 w 559633"/>
              <a:gd name="connsiteY6" fmla="*/ 77451 h 107432"/>
              <a:gd name="connsiteX0" fmla="*/ 559633 w 559633"/>
              <a:gd name="connsiteY0" fmla="*/ 107432 h 107432"/>
              <a:gd name="connsiteX1" fmla="*/ 442210 w 559633"/>
              <a:gd name="connsiteY1" fmla="*/ 27484 h 107432"/>
              <a:gd name="connsiteX2" fmla="*/ 234846 w 559633"/>
              <a:gd name="connsiteY2" fmla="*/ 2 h 107432"/>
              <a:gd name="connsiteX3" fmla="*/ 109571 w 559633"/>
              <a:gd name="connsiteY3" fmla="*/ 26236 h 107432"/>
              <a:gd name="connsiteX4" fmla="*/ 37119 w 559633"/>
              <a:gd name="connsiteY4" fmla="*/ 51220 h 107432"/>
              <a:gd name="connsiteX5" fmla="*/ 0 w 559633"/>
              <a:gd name="connsiteY5" fmla="*/ 77451 h 107432"/>
              <a:gd name="connsiteX6" fmla="*/ 0 w 559633"/>
              <a:gd name="connsiteY6" fmla="*/ 77451 h 107432"/>
              <a:gd name="connsiteX0" fmla="*/ 559633 w 559633"/>
              <a:gd name="connsiteY0" fmla="*/ 107432 h 107432"/>
              <a:gd name="connsiteX1" fmla="*/ 442210 w 559633"/>
              <a:gd name="connsiteY1" fmla="*/ 27484 h 107432"/>
              <a:gd name="connsiteX2" fmla="*/ 234846 w 559633"/>
              <a:gd name="connsiteY2" fmla="*/ 2 h 107432"/>
              <a:gd name="connsiteX3" fmla="*/ 109571 w 559633"/>
              <a:gd name="connsiteY3" fmla="*/ 26236 h 107432"/>
              <a:gd name="connsiteX4" fmla="*/ 37119 w 559633"/>
              <a:gd name="connsiteY4" fmla="*/ 58715 h 107432"/>
              <a:gd name="connsiteX5" fmla="*/ 0 w 559633"/>
              <a:gd name="connsiteY5" fmla="*/ 77451 h 107432"/>
              <a:gd name="connsiteX6" fmla="*/ 0 w 559633"/>
              <a:gd name="connsiteY6" fmla="*/ 77451 h 107432"/>
              <a:gd name="connsiteX0" fmla="*/ 559633 w 559633"/>
              <a:gd name="connsiteY0" fmla="*/ 110130 h 110130"/>
              <a:gd name="connsiteX1" fmla="*/ 442210 w 559633"/>
              <a:gd name="connsiteY1" fmla="*/ 30182 h 110130"/>
              <a:gd name="connsiteX2" fmla="*/ 334424 w 559633"/>
              <a:gd name="connsiteY2" fmla="*/ 3949 h 110130"/>
              <a:gd name="connsiteX3" fmla="*/ 234846 w 559633"/>
              <a:gd name="connsiteY3" fmla="*/ 2700 h 110130"/>
              <a:gd name="connsiteX4" fmla="*/ 109571 w 559633"/>
              <a:gd name="connsiteY4" fmla="*/ 28934 h 110130"/>
              <a:gd name="connsiteX5" fmla="*/ 37119 w 559633"/>
              <a:gd name="connsiteY5" fmla="*/ 61413 h 110130"/>
              <a:gd name="connsiteX6" fmla="*/ 0 w 559633"/>
              <a:gd name="connsiteY6" fmla="*/ 80149 h 110130"/>
              <a:gd name="connsiteX7" fmla="*/ 0 w 559633"/>
              <a:gd name="connsiteY7" fmla="*/ 80149 h 110130"/>
              <a:gd name="connsiteX0" fmla="*/ 559633 w 559633"/>
              <a:gd name="connsiteY0" fmla="*/ 110130 h 110130"/>
              <a:gd name="connsiteX1" fmla="*/ 521801 w 559633"/>
              <a:gd name="connsiteY1" fmla="*/ 71405 h 110130"/>
              <a:gd name="connsiteX2" fmla="*/ 442210 w 559633"/>
              <a:gd name="connsiteY2" fmla="*/ 30182 h 110130"/>
              <a:gd name="connsiteX3" fmla="*/ 334424 w 559633"/>
              <a:gd name="connsiteY3" fmla="*/ 3949 h 110130"/>
              <a:gd name="connsiteX4" fmla="*/ 234846 w 559633"/>
              <a:gd name="connsiteY4" fmla="*/ 2700 h 110130"/>
              <a:gd name="connsiteX5" fmla="*/ 109571 w 559633"/>
              <a:gd name="connsiteY5" fmla="*/ 28934 h 110130"/>
              <a:gd name="connsiteX6" fmla="*/ 37119 w 559633"/>
              <a:gd name="connsiteY6" fmla="*/ 61413 h 110130"/>
              <a:gd name="connsiteX7" fmla="*/ 0 w 559633"/>
              <a:gd name="connsiteY7" fmla="*/ 80149 h 110130"/>
              <a:gd name="connsiteX8" fmla="*/ 0 w 559633"/>
              <a:gd name="connsiteY8" fmla="*/ 80149 h 110130"/>
              <a:gd name="connsiteX0" fmla="*/ 559633 w 559633"/>
              <a:gd name="connsiteY0" fmla="*/ 110130 h 110130"/>
              <a:gd name="connsiteX1" fmla="*/ 521801 w 559633"/>
              <a:gd name="connsiteY1" fmla="*/ 76402 h 110130"/>
              <a:gd name="connsiteX2" fmla="*/ 442210 w 559633"/>
              <a:gd name="connsiteY2" fmla="*/ 30182 h 110130"/>
              <a:gd name="connsiteX3" fmla="*/ 334424 w 559633"/>
              <a:gd name="connsiteY3" fmla="*/ 3949 h 110130"/>
              <a:gd name="connsiteX4" fmla="*/ 234846 w 559633"/>
              <a:gd name="connsiteY4" fmla="*/ 2700 h 110130"/>
              <a:gd name="connsiteX5" fmla="*/ 109571 w 559633"/>
              <a:gd name="connsiteY5" fmla="*/ 28934 h 110130"/>
              <a:gd name="connsiteX6" fmla="*/ 37119 w 559633"/>
              <a:gd name="connsiteY6" fmla="*/ 61413 h 110130"/>
              <a:gd name="connsiteX7" fmla="*/ 0 w 559633"/>
              <a:gd name="connsiteY7" fmla="*/ 80149 h 110130"/>
              <a:gd name="connsiteX8" fmla="*/ 0 w 559633"/>
              <a:gd name="connsiteY8" fmla="*/ 80149 h 110130"/>
              <a:gd name="connsiteX0" fmla="*/ 572125 w 572125"/>
              <a:gd name="connsiteY0" fmla="*/ 112628 h 112628"/>
              <a:gd name="connsiteX1" fmla="*/ 521801 w 572125"/>
              <a:gd name="connsiteY1" fmla="*/ 76402 h 112628"/>
              <a:gd name="connsiteX2" fmla="*/ 442210 w 572125"/>
              <a:gd name="connsiteY2" fmla="*/ 30182 h 112628"/>
              <a:gd name="connsiteX3" fmla="*/ 334424 w 572125"/>
              <a:gd name="connsiteY3" fmla="*/ 3949 h 112628"/>
              <a:gd name="connsiteX4" fmla="*/ 234846 w 572125"/>
              <a:gd name="connsiteY4" fmla="*/ 2700 h 112628"/>
              <a:gd name="connsiteX5" fmla="*/ 109571 w 572125"/>
              <a:gd name="connsiteY5" fmla="*/ 28934 h 112628"/>
              <a:gd name="connsiteX6" fmla="*/ 37119 w 572125"/>
              <a:gd name="connsiteY6" fmla="*/ 61413 h 112628"/>
              <a:gd name="connsiteX7" fmla="*/ 0 w 572125"/>
              <a:gd name="connsiteY7" fmla="*/ 80149 h 112628"/>
              <a:gd name="connsiteX8" fmla="*/ 0 w 572125"/>
              <a:gd name="connsiteY8" fmla="*/ 80149 h 112628"/>
              <a:gd name="connsiteX0" fmla="*/ 572125 w 572125"/>
              <a:gd name="connsiteY0" fmla="*/ 112628 h 112628"/>
              <a:gd name="connsiteX1" fmla="*/ 521801 w 572125"/>
              <a:gd name="connsiteY1" fmla="*/ 76402 h 112628"/>
              <a:gd name="connsiteX2" fmla="*/ 442210 w 572125"/>
              <a:gd name="connsiteY2" fmla="*/ 30182 h 112628"/>
              <a:gd name="connsiteX3" fmla="*/ 334424 w 572125"/>
              <a:gd name="connsiteY3" fmla="*/ 3949 h 112628"/>
              <a:gd name="connsiteX4" fmla="*/ 234846 w 572125"/>
              <a:gd name="connsiteY4" fmla="*/ 2700 h 112628"/>
              <a:gd name="connsiteX5" fmla="*/ 109571 w 572125"/>
              <a:gd name="connsiteY5" fmla="*/ 28934 h 112628"/>
              <a:gd name="connsiteX6" fmla="*/ 37119 w 572125"/>
              <a:gd name="connsiteY6" fmla="*/ 61413 h 112628"/>
              <a:gd name="connsiteX7" fmla="*/ 0 w 572125"/>
              <a:gd name="connsiteY7" fmla="*/ 80149 h 112628"/>
              <a:gd name="connsiteX8" fmla="*/ 0 w 572125"/>
              <a:gd name="connsiteY8" fmla="*/ 80149 h 112628"/>
              <a:gd name="connsiteX0" fmla="*/ 572125 w 572125"/>
              <a:gd name="connsiteY0" fmla="*/ 112628 h 112628"/>
              <a:gd name="connsiteX1" fmla="*/ 541788 w 572125"/>
              <a:gd name="connsiteY1" fmla="*/ 98887 h 112628"/>
              <a:gd name="connsiteX2" fmla="*/ 521801 w 572125"/>
              <a:gd name="connsiteY2" fmla="*/ 76402 h 112628"/>
              <a:gd name="connsiteX3" fmla="*/ 442210 w 572125"/>
              <a:gd name="connsiteY3" fmla="*/ 30182 h 112628"/>
              <a:gd name="connsiteX4" fmla="*/ 334424 w 572125"/>
              <a:gd name="connsiteY4" fmla="*/ 3949 h 112628"/>
              <a:gd name="connsiteX5" fmla="*/ 234846 w 572125"/>
              <a:gd name="connsiteY5" fmla="*/ 2700 h 112628"/>
              <a:gd name="connsiteX6" fmla="*/ 109571 w 572125"/>
              <a:gd name="connsiteY6" fmla="*/ 28934 h 112628"/>
              <a:gd name="connsiteX7" fmla="*/ 37119 w 572125"/>
              <a:gd name="connsiteY7" fmla="*/ 61413 h 112628"/>
              <a:gd name="connsiteX8" fmla="*/ 0 w 572125"/>
              <a:gd name="connsiteY8" fmla="*/ 80149 h 112628"/>
              <a:gd name="connsiteX9" fmla="*/ 0 w 572125"/>
              <a:gd name="connsiteY9" fmla="*/ 80149 h 112628"/>
              <a:gd name="connsiteX0" fmla="*/ 572125 w 572125"/>
              <a:gd name="connsiteY0" fmla="*/ 112628 h 112628"/>
              <a:gd name="connsiteX1" fmla="*/ 541788 w 572125"/>
              <a:gd name="connsiteY1" fmla="*/ 91392 h 112628"/>
              <a:gd name="connsiteX2" fmla="*/ 521801 w 572125"/>
              <a:gd name="connsiteY2" fmla="*/ 76402 h 112628"/>
              <a:gd name="connsiteX3" fmla="*/ 442210 w 572125"/>
              <a:gd name="connsiteY3" fmla="*/ 30182 h 112628"/>
              <a:gd name="connsiteX4" fmla="*/ 334424 w 572125"/>
              <a:gd name="connsiteY4" fmla="*/ 3949 h 112628"/>
              <a:gd name="connsiteX5" fmla="*/ 234846 w 572125"/>
              <a:gd name="connsiteY5" fmla="*/ 2700 h 112628"/>
              <a:gd name="connsiteX6" fmla="*/ 109571 w 572125"/>
              <a:gd name="connsiteY6" fmla="*/ 28934 h 112628"/>
              <a:gd name="connsiteX7" fmla="*/ 37119 w 572125"/>
              <a:gd name="connsiteY7" fmla="*/ 61413 h 112628"/>
              <a:gd name="connsiteX8" fmla="*/ 0 w 572125"/>
              <a:gd name="connsiteY8" fmla="*/ 80149 h 112628"/>
              <a:gd name="connsiteX9" fmla="*/ 0 w 572125"/>
              <a:gd name="connsiteY9" fmla="*/ 80149 h 112628"/>
              <a:gd name="connsiteX0" fmla="*/ 572125 w 572125"/>
              <a:gd name="connsiteY0" fmla="*/ 112628 h 113578"/>
              <a:gd name="connsiteX1" fmla="*/ 549283 w 572125"/>
              <a:gd name="connsiteY1" fmla="*/ 111379 h 113578"/>
              <a:gd name="connsiteX2" fmla="*/ 521801 w 572125"/>
              <a:gd name="connsiteY2" fmla="*/ 76402 h 113578"/>
              <a:gd name="connsiteX3" fmla="*/ 442210 w 572125"/>
              <a:gd name="connsiteY3" fmla="*/ 30182 h 113578"/>
              <a:gd name="connsiteX4" fmla="*/ 334424 w 572125"/>
              <a:gd name="connsiteY4" fmla="*/ 3949 h 113578"/>
              <a:gd name="connsiteX5" fmla="*/ 234846 w 572125"/>
              <a:gd name="connsiteY5" fmla="*/ 2700 h 113578"/>
              <a:gd name="connsiteX6" fmla="*/ 109571 w 572125"/>
              <a:gd name="connsiteY6" fmla="*/ 28934 h 113578"/>
              <a:gd name="connsiteX7" fmla="*/ 37119 w 572125"/>
              <a:gd name="connsiteY7" fmla="*/ 61413 h 113578"/>
              <a:gd name="connsiteX8" fmla="*/ 0 w 572125"/>
              <a:gd name="connsiteY8" fmla="*/ 80149 h 113578"/>
              <a:gd name="connsiteX9" fmla="*/ 0 w 572125"/>
              <a:gd name="connsiteY9" fmla="*/ 80149 h 113578"/>
              <a:gd name="connsiteX0" fmla="*/ 572125 w 572125"/>
              <a:gd name="connsiteY0" fmla="*/ 112628 h 112628"/>
              <a:gd name="connsiteX1" fmla="*/ 556778 w 572125"/>
              <a:gd name="connsiteY1" fmla="*/ 103884 h 112628"/>
              <a:gd name="connsiteX2" fmla="*/ 521801 w 572125"/>
              <a:gd name="connsiteY2" fmla="*/ 76402 h 112628"/>
              <a:gd name="connsiteX3" fmla="*/ 442210 w 572125"/>
              <a:gd name="connsiteY3" fmla="*/ 30182 h 112628"/>
              <a:gd name="connsiteX4" fmla="*/ 334424 w 572125"/>
              <a:gd name="connsiteY4" fmla="*/ 3949 h 112628"/>
              <a:gd name="connsiteX5" fmla="*/ 234846 w 572125"/>
              <a:gd name="connsiteY5" fmla="*/ 2700 h 112628"/>
              <a:gd name="connsiteX6" fmla="*/ 109571 w 572125"/>
              <a:gd name="connsiteY6" fmla="*/ 28934 h 112628"/>
              <a:gd name="connsiteX7" fmla="*/ 37119 w 572125"/>
              <a:gd name="connsiteY7" fmla="*/ 61413 h 112628"/>
              <a:gd name="connsiteX8" fmla="*/ 0 w 572125"/>
              <a:gd name="connsiteY8" fmla="*/ 80149 h 112628"/>
              <a:gd name="connsiteX9" fmla="*/ 0 w 572125"/>
              <a:gd name="connsiteY9" fmla="*/ 80149 h 112628"/>
              <a:gd name="connsiteX0" fmla="*/ 574624 w 574624"/>
              <a:gd name="connsiteY0" fmla="*/ 125120 h 125120"/>
              <a:gd name="connsiteX1" fmla="*/ 556778 w 574624"/>
              <a:gd name="connsiteY1" fmla="*/ 103884 h 125120"/>
              <a:gd name="connsiteX2" fmla="*/ 521801 w 574624"/>
              <a:gd name="connsiteY2" fmla="*/ 76402 h 125120"/>
              <a:gd name="connsiteX3" fmla="*/ 442210 w 574624"/>
              <a:gd name="connsiteY3" fmla="*/ 30182 h 125120"/>
              <a:gd name="connsiteX4" fmla="*/ 334424 w 574624"/>
              <a:gd name="connsiteY4" fmla="*/ 3949 h 125120"/>
              <a:gd name="connsiteX5" fmla="*/ 234846 w 574624"/>
              <a:gd name="connsiteY5" fmla="*/ 2700 h 125120"/>
              <a:gd name="connsiteX6" fmla="*/ 109571 w 574624"/>
              <a:gd name="connsiteY6" fmla="*/ 28934 h 125120"/>
              <a:gd name="connsiteX7" fmla="*/ 37119 w 574624"/>
              <a:gd name="connsiteY7" fmla="*/ 61413 h 125120"/>
              <a:gd name="connsiteX8" fmla="*/ 0 w 574624"/>
              <a:gd name="connsiteY8" fmla="*/ 80149 h 125120"/>
              <a:gd name="connsiteX9" fmla="*/ 0 w 574624"/>
              <a:gd name="connsiteY9" fmla="*/ 80149 h 125120"/>
              <a:gd name="connsiteX0" fmla="*/ 582120 w 582120"/>
              <a:gd name="connsiteY0" fmla="*/ 125120 h 125120"/>
              <a:gd name="connsiteX1" fmla="*/ 556778 w 582120"/>
              <a:gd name="connsiteY1" fmla="*/ 103884 h 125120"/>
              <a:gd name="connsiteX2" fmla="*/ 521801 w 582120"/>
              <a:gd name="connsiteY2" fmla="*/ 76402 h 125120"/>
              <a:gd name="connsiteX3" fmla="*/ 442210 w 582120"/>
              <a:gd name="connsiteY3" fmla="*/ 30182 h 125120"/>
              <a:gd name="connsiteX4" fmla="*/ 334424 w 582120"/>
              <a:gd name="connsiteY4" fmla="*/ 3949 h 125120"/>
              <a:gd name="connsiteX5" fmla="*/ 234846 w 582120"/>
              <a:gd name="connsiteY5" fmla="*/ 2700 h 125120"/>
              <a:gd name="connsiteX6" fmla="*/ 109571 w 582120"/>
              <a:gd name="connsiteY6" fmla="*/ 28934 h 125120"/>
              <a:gd name="connsiteX7" fmla="*/ 37119 w 582120"/>
              <a:gd name="connsiteY7" fmla="*/ 61413 h 125120"/>
              <a:gd name="connsiteX8" fmla="*/ 0 w 582120"/>
              <a:gd name="connsiteY8" fmla="*/ 80149 h 125120"/>
              <a:gd name="connsiteX9" fmla="*/ 0 w 582120"/>
              <a:gd name="connsiteY9" fmla="*/ 80149 h 125120"/>
              <a:gd name="connsiteX0" fmla="*/ 582120 w 582120"/>
              <a:gd name="connsiteY0" fmla="*/ 125120 h 125120"/>
              <a:gd name="connsiteX1" fmla="*/ 556778 w 582120"/>
              <a:gd name="connsiteY1" fmla="*/ 103884 h 125120"/>
              <a:gd name="connsiteX2" fmla="*/ 521801 w 582120"/>
              <a:gd name="connsiteY2" fmla="*/ 76402 h 125120"/>
              <a:gd name="connsiteX3" fmla="*/ 476829 w 582120"/>
              <a:gd name="connsiteY3" fmla="*/ 41425 h 125120"/>
              <a:gd name="connsiteX4" fmla="*/ 442210 w 582120"/>
              <a:gd name="connsiteY4" fmla="*/ 30182 h 125120"/>
              <a:gd name="connsiteX5" fmla="*/ 334424 w 582120"/>
              <a:gd name="connsiteY5" fmla="*/ 3949 h 125120"/>
              <a:gd name="connsiteX6" fmla="*/ 234846 w 582120"/>
              <a:gd name="connsiteY6" fmla="*/ 2700 h 125120"/>
              <a:gd name="connsiteX7" fmla="*/ 109571 w 582120"/>
              <a:gd name="connsiteY7" fmla="*/ 28934 h 125120"/>
              <a:gd name="connsiteX8" fmla="*/ 37119 w 582120"/>
              <a:gd name="connsiteY8" fmla="*/ 61413 h 125120"/>
              <a:gd name="connsiteX9" fmla="*/ 0 w 582120"/>
              <a:gd name="connsiteY9" fmla="*/ 80149 h 125120"/>
              <a:gd name="connsiteX10" fmla="*/ 0 w 582120"/>
              <a:gd name="connsiteY10" fmla="*/ 80149 h 125120"/>
              <a:gd name="connsiteX0" fmla="*/ 582120 w 582120"/>
              <a:gd name="connsiteY0" fmla="*/ 125120 h 125120"/>
              <a:gd name="connsiteX1" fmla="*/ 556778 w 582120"/>
              <a:gd name="connsiteY1" fmla="*/ 103884 h 125120"/>
              <a:gd name="connsiteX2" fmla="*/ 521801 w 582120"/>
              <a:gd name="connsiteY2" fmla="*/ 76402 h 125120"/>
              <a:gd name="connsiteX3" fmla="*/ 476829 w 582120"/>
              <a:gd name="connsiteY3" fmla="*/ 46422 h 125120"/>
              <a:gd name="connsiteX4" fmla="*/ 442210 w 582120"/>
              <a:gd name="connsiteY4" fmla="*/ 30182 h 125120"/>
              <a:gd name="connsiteX5" fmla="*/ 334424 w 582120"/>
              <a:gd name="connsiteY5" fmla="*/ 3949 h 125120"/>
              <a:gd name="connsiteX6" fmla="*/ 234846 w 582120"/>
              <a:gd name="connsiteY6" fmla="*/ 2700 h 125120"/>
              <a:gd name="connsiteX7" fmla="*/ 109571 w 582120"/>
              <a:gd name="connsiteY7" fmla="*/ 28934 h 125120"/>
              <a:gd name="connsiteX8" fmla="*/ 37119 w 582120"/>
              <a:gd name="connsiteY8" fmla="*/ 61413 h 125120"/>
              <a:gd name="connsiteX9" fmla="*/ 0 w 582120"/>
              <a:gd name="connsiteY9" fmla="*/ 80149 h 125120"/>
              <a:gd name="connsiteX10" fmla="*/ 0 w 582120"/>
              <a:gd name="connsiteY10" fmla="*/ 80149 h 125120"/>
              <a:gd name="connsiteX0" fmla="*/ 582120 w 582120"/>
              <a:gd name="connsiteY0" fmla="*/ 124569 h 124569"/>
              <a:gd name="connsiteX1" fmla="*/ 556778 w 582120"/>
              <a:gd name="connsiteY1" fmla="*/ 103333 h 124569"/>
              <a:gd name="connsiteX2" fmla="*/ 521801 w 582120"/>
              <a:gd name="connsiteY2" fmla="*/ 75851 h 124569"/>
              <a:gd name="connsiteX3" fmla="*/ 476829 w 582120"/>
              <a:gd name="connsiteY3" fmla="*/ 45871 h 124569"/>
              <a:gd name="connsiteX4" fmla="*/ 442210 w 582120"/>
              <a:gd name="connsiteY4" fmla="*/ 29631 h 124569"/>
              <a:gd name="connsiteX5" fmla="*/ 404377 w 582120"/>
              <a:gd name="connsiteY5" fmla="*/ 18389 h 124569"/>
              <a:gd name="connsiteX6" fmla="*/ 334424 w 582120"/>
              <a:gd name="connsiteY6" fmla="*/ 3398 h 124569"/>
              <a:gd name="connsiteX7" fmla="*/ 234846 w 582120"/>
              <a:gd name="connsiteY7" fmla="*/ 2149 h 124569"/>
              <a:gd name="connsiteX8" fmla="*/ 109571 w 582120"/>
              <a:gd name="connsiteY8" fmla="*/ 28383 h 124569"/>
              <a:gd name="connsiteX9" fmla="*/ 37119 w 582120"/>
              <a:gd name="connsiteY9" fmla="*/ 60862 h 124569"/>
              <a:gd name="connsiteX10" fmla="*/ 0 w 582120"/>
              <a:gd name="connsiteY10" fmla="*/ 79598 h 124569"/>
              <a:gd name="connsiteX11" fmla="*/ 0 w 582120"/>
              <a:gd name="connsiteY11" fmla="*/ 79598 h 124569"/>
              <a:gd name="connsiteX0" fmla="*/ 582120 w 582120"/>
              <a:gd name="connsiteY0" fmla="*/ 124569 h 124569"/>
              <a:gd name="connsiteX1" fmla="*/ 556778 w 582120"/>
              <a:gd name="connsiteY1" fmla="*/ 103333 h 124569"/>
              <a:gd name="connsiteX2" fmla="*/ 521801 w 582120"/>
              <a:gd name="connsiteY2" fmla="*/ 75851 h 124569"/>
              <a:gd name="connsiteX3" fmla="*/ 476829 w 582120"/>
              <a:gd name="connsiteY3" fmla="*/ 45871 h 124569"/>
              <a:gd name="connsiteX4" fmla="*/ 442210 w 582120"/>
              <a:gd name="connsiteY4" fmla="*/ 29631 h 124569"/>
              <a:gd name="connsiteX5" fmla="*/ 404377 w 582120"/>
              <a:gd name="connsiteY5" fmla="*/ 15891 h 124569"/>
              <a:gd name="connsiteX6" fmla="*/ 334424 w 582120"/>
              <a:gd name="connsiteY6" fmla="*/ 3398 h 124569"/>
              <a:gd name="connsiteX7" fmla="*/ 234846 w 582120"/>
              <a:gd name="connsiteY7" fmla="*/ 2149 h 124569"/>
              <a:gd name="connsiteX8" fmla="*/ 109571 w 582120"/>
              <a:gd name="connsiteY8" fmla="*/ 28383 h 124569"/>
              <a:gd name="connsiteX9" fmla="*/ 37119 w 582120"/>
              <a:gd name="connsiteY9" fmla="*/ 60862 h 124569"/>
              <a:gd name="connsiteX10" fmla="*/ 0 w 582120"/>
              <a:gd name="connsiteY10" fmla="*/ 79598 h 124569"/>
              <a:gd name="connsiteX11" fmla="*/ 0 w 582120"/>
              <a:gd name="connsiteY11" fmla="*/ 79598 h 124569"/>
              <a:gd name="connsiteX0" fmla="*/ 582120 w 582120"/>
              <a:gd name="connsiteY0" fmla="*/ 124569 h 124569"/>
              <a:gd name="connsiteX1" fmla="*/ 556778 w 582120"/>
              <a:gd name="connsiteY1" fmla="*/ 103333 h 124569"/>
              <a:gd name="connsiteX2" fmla="*/ 521801 w 582120"/>
              <a:gd name="connsiteY2" fmla="*/ 75851 h 124569"/>
              <a:gd name="connsiteX3" fmla="*/ 476829 w 582120"/>
              <a:gd name="connsiteY3" fmla="*/ 45871 h 124569"/>
              <a:gd name="connsiteX4" fmla="*/ 442210 w 582120"/>
              <a:gd name="connsiteY4" fmla="*/ 29631 h 124569"/>
              <a:gd name="connsiteX5" fmla="*/ 404377 w 582120"/>
              <a:gd name="connsiteY5" fmla="*/ 13393 h 124569"/>
              <a:gd name="connsiteX6" fmla="*/ 334424 w 582120"/>
              <a:gd name="connsiteY6" fmla="*/ 3398 h 124569"/>
              <a:gd name="connsiteX7" fmla="*/ 234846 w 582120"/>
              <a:gd name="connsiteY7" fmla="*/ 2149 h 124569"/>
              <a:gd name="connsiteX8" fmla="*/ 109571 w 582120"/>
              <a:gd name="connsiteY8" fmla="*/ 28383 h 124569"/>
              <a:gd name="connsiteX9" fmla="*/ 37119 w 582120"/>
              <a:gd name="connsiteY9" fmla="*/ 60862 h 124569"/>
              <a:gd name="connsiteX10" fmla="*/ 0 w 582120"/>
              <a:gd name="connsiteY10" fmla="*/ 79598 h 124569"/>
              <a:gd name="connsiteX11" fmla="*/ 0 w 582120"/>
              <a:gd name="connsiteY11" fmla="*/ 79598 h 124569"/>
              <a:gd name="connsiteX0" fmla="*/ 582120 w 582120"/>
              <a:gd name="connsiteY0" fmla="*/ 127509 h 127509"/>
              <a:gd name="connsiteX1" fmla="*/ 556778 w 582120"/>
              <a:gd name="connsiteY1" fmla="*/ 106273 h 127509"/>
              <a:gd name="connsiteX2" fmla="*/ 521801 w 582120"/>
              <a:gd name="connsiteY2" fmla="*/ 78791 h 127509"/>
              <a:gd name="connsiteX3" fmla="*/ 476829 w 582120"/>
              <a:gd name="connsiteY3" fmla="*/ 48811 h 127509"/>
              <a:gd name="connsiteX4" fmla="*/ 442210 w 582120"/>
              <a:gd name="connsiteY4" fmla="*/ 32571 h 127509"/>
              <a:gd name="connsiteX5" fmla="*/ 404377 w 582120"/>
              <a:gd name="connsiteY5" fmla="*/ 16333 h 127509"/>
              <a:gd name="connsiteX6" fmla="*/ 334424 w 582120"/>
              <a:gd name="connsiteY6" fmla="*/ 1341 h 127509"/>
              <a:gd name="connsiteX7" fmla="*/ 234846 w 582120"/>
              <a:gd name="connsiteY7" fmla="*/ 5089 h 127509"/>
              <a:gd name="connsiteX8" fmla="*/ 109571 w 582120"/>
              <a:gd name="connsiteY8" fmla="*/ 31323 h 127509"/>
              <a:gd name="connsiteX9" fmla="*/ 37119 w 582120"/>
              <a:gd name="connsiteY9" fmla="*/ 63802 h 127509"/>
              <a:gd name="connsiteX10" fmla="*/ 0 w 582120"/>
              <a:gd name="connsiteY10" fmla="*/ 82538 h 127509"/>
              <a:gd name="connsiteX11" fmla="*/ 0 w 582120"/>
              <a:gd name="connsiteY11" fmla="*/ 82538 h 127509"/>
              <a:gd name="connsiteX0" fmla="*/ 582120 w 582120"/>
              <a:gd name="connsiteY0" fmla="*/ 126899 h 126899"/>
              <a:gd name="connsiteX1" fmla="*/ 556778 w 582120"/>
              <a:gd name="connsiteY1" fmla="*/ 105663 h 126899"/>
              <a:gd name="connsiteX2" fmla="*/ 521801 w 582120"/>
              <a:gd name="connsiteY2" fmla="*/ 78181 h 126899"/>
              <a:gd name="connsiteX3" fmla="*/ 476829 w 582120"/>
              <a:gd name="connsiteY3" fmla="*/ 48201 h 126899"/>
              <a:gd name="connsiteX4" fmla="*/ 442210 w 582120"/>
              <a:gd name="connsiteY4" fmla="*/ 31961 h 126899"/>
              <a:gd name="connsiteX5" fmla="*/ 404377 w 582120"/>
              <a:gd name="connsiteY5" fmla="*/ 15723 h 126899"/>
              <a:gd name="connsiteX6" fmla="*/ 334424 w 582120"/>
              <a:gd name="connsiteY6" fmla="*/ 731 h 126899"/>
              <a:gd name="connsiteX7" fmla="*/ 234846 w 582120"/>
              <a:gd name="connsiteY7" fmla="*/ 4479 h 126899"/>
              <a:gd name="connsiteX8" fmla="*/ 207006 w 582120"/>
              <a:gd name="connsiteY8" fmla="*/ 5728 h 126899"/>
              <a:gd name="connsiteX9" fmla="*/ 109571 w 582120"/>
              <a:gd name="connsiteY9" fmla="*/ 30713 h 126899"/>
              <a:gd name="connsiteX10" fmla="*/ 37119 w 582120"/>
              <a:gd name="connsiteY10" fmla="*/ 63192 h 126899"/>
              <a:gd name="connsiteX11" fmla="*/ 0 w 582120"/>
              <a:gd name="connsiteY11" fmla="*/ 81928 h 126899"/>
              <a:gd name="connsiteX12" fmla="*/ 0 w 582120"/>
              <a:gd name="connsiteY12" fmla="*/ 81928 h 126899"/>
              <a:gd name="connsiteX0" fmla="*/ 582120 w 582120"/>
              <a:gd name="connsiteY0" fmla="*/ 129752 h 129752"/>
              <a:gd name="connsiteX1" fmla="*/ 556778 w 582120"/>
              <a:gd name="connsiteY1" fmla="*/ 108516 h 129752"/>
              <a:gd name="connsiteX2" fmla="*/ 521801 w 582120"/>
              <a:gd name="connsiteY2" fmla="*/ 81034 h 129752"/>
              <a:gd name="connsiteX3" fmla="*/ 476829 w 582120"/>
              <a:gd name="connsiteY3" fmla="*/ 51054 h 129752"/>
              <a:gd name="connsiteX4" fmla="*/ 442210 w 582120"/>
              <a:gd name="connsiteY4" fmla="*/ 34814 h 129752"/>
              <a:gd name="connsiteX5" fmla="*/ 404377 w 582120"/>
              <a:gd name="connsiteY5" fmla="*/ 18576 h 129752"/>
              <a:gd name="connsiteX6" fmla="*/ 334424 w 582120"/>
              <a:gd name="connsiteY6" fmla="*/ 3584 h 129752"/>
              <a:gd name="connsiteX7" fmla="*/ 234846 w 582120"/>
              <a:gd name="connsiteY7" fmla="*/ 7332 h 129752"/>
              <a:gd name="connsiteX8" fmla="*/ 207006 w 582120"/>
              <a:gd name="connsiteY8" fmla="*/ 1086 h 129752"/>
              <a:gd name="connsiteX9" fmla="*/ 109571 w 582120"/>
              <a:gd name="connsiteY9" fmla="*/ 33566 h 129752"/>
              <a:gd name="connsiteX10" fmla="*/ 37119 w 582120"/>
              <a:gd name="connsiteY10" fmla="*/ 66045 h 129752"/>
              <a:gd name="connsiteX11" fmla="*/ 0 w 582120"/>
              <a:gd name="connsiteY11" fmla="*/ 84781 h 129752"/>
              <a:gd name="connsiteX12" fmla="*/ 0 w 582120"/>
              <a:gd name="connsiteY12" fmla="*/ 84781 h 129752"/>
              <a:gd name="connsiteX0" fmla="*/ 582120 w 582120"/>
              <a:gd name="connsiteY0" fmla="*/ 129722 h 129722"/>
              <a:gd name="connsiteX1" fmla="*/ 556778 w 582120"/>
              <a:gd name="connsiteY1" fmla="*/ 108486 h 129722"/>
              <a:gd name="connsiteX2" fmla="*/ 521801 w 582120"/>
              <a:gd name="connsiteY2" fmla="*/ 81004 h 129722"/>
              <a:gd name="connsiteX3" fmla="*/ 476829 w 582120"/>
              <a:gd name="connsiteY3" fmla="*/ 51024 h 129722"/>
              <a:gd name="connsiteX4" fmla="*/ 442210 w 582120"/>
              <a:gd name="connsiteY4" fmla="*/ 34784 h 129722"/>
              <a:gd name="connsiteX5" fmla="*/ 404377 w 582120"/>
              <a:gd name="connsiteY5" fmla="*/ 18546 h 129722"/>
              <a:gd name="connsiteX6" fmla="*/ 334424 w 582120"/>
              <a:gd name="connsiteY6" fmla="*/ 3554 h 129722"/>
              <a:gd name="connsiteX7" fmla="*/ 269465 w 582120"/>
              <a:gd name="connsiteY7" fmla="*/ 1056 h 129722"/>
              <a:gd name="connsiteX8" fmla="*/ 234846 w 582120"/>
              <a:gd name="connsiteY8" fmla="*/ 7302 h 129722"/>
              <a:gd name="connsiteX9" fmla="*/ 207006 w 582120"/>
              <a:gd name="connsiteY9" fmla="*/ 1056 h 129722"/>
              <a:gd name="connsiteX10" fmla="*/ 109571 w 582120"/>
              <a:gd name="connsiteY10" fmla="*/ 33536 h 129722"/>
              <a:gd name="connsiteX11" fmla="*/ 37119 w 582120"/>
              <a:gd name="connsiteY11" fmla="*/ 66015 h 129722"/>
              <a:gd name="connsiteX12" fmla="*/ 0 w 582120"/>
              <a:gd name="connsiteY12" fmla="*/ 84751 h 129722"/>
              <a:gd name="connsiteX13" fmla="*/ 0 w 582120"/>
              <a:gd name="connsiteY13" fmla="*/ 84751 h 129722"/>
              <a:gd name="connsiteX0" fmla="*/ 582120 w 582120"/>
              <a:gd name="connsiteY0" fmla="*/ 128892 h 128892"/>
              <a:gd name="connsiteX1" fmla="*/ 556778 w 582120"/>
              <a:gd name="connsiteY1" fmla="*/ 107656 h 128892"/>
              <a:gd name="connsiteX2" fmla="*/ 521801 w 582120"/>
              <a:gd name="connsiteY2" fmla="*/ 80174 h 128892"/>
              <a:gd name="connsiteX3" fmla="*/ 476829 w 582120"/>
              <a:gd name="connsiteY3" fmla="*/ 50194 h 128892"/>
              <a:gd name="connsiteX4" fmla="*/ 442210 w 582120"/>
              <a:gd name="connsiteY4" fmla="*/ 33954 h 128892"/>
              <a:gd name="connsiteX5" fmla="*/ 404377 w 582120"/>
              <a:gd name="connsiteY5" fmla="*/ 17716 h 128892"/>
              <a:gd name="connsiteX6" fmla="*/ 334424 w 582120"/>
              <a:gd name="connsiteY6" fmla="*/ 2724 h 128892"/>
              <a:gd name="connsiteX7" fmla="*/ 269465 w 582120"/>
              <a:gd name="connsiteY7" fmla="*/ 226 h 128892"/>
              <a:gd name="connsiteX8" fmla="*/ 234846 w 582120"/>
              <a:gd name="connsiteY8" fmla="*/ 6472 h 128892"/>
              <a:gd name="connsiteX9" fmla="*/ 207006 w 582120"/>
              <a:gd name="connsiteY9" fmla="*/ 7722 h 128892"/>
              <a:gd name="connsiteX10" fmla="*/ 109571 w 582120"/>
              <a:gd name="connsiteY10" fmla="*/ 32706 h 128892"/>
              <a:gd name="connsiteX11" fmla="*/ 37119 w 582120"/>
              <a:gd name="connsiteY11" fmla="*/ 65185 h 128892"/>
              <a:gd name="connsiteX12" fmla="*/ 0 w 582120"/>
              <a:gd name="connsiteY12" fmla="*/ 83921 h 128892"/>
              <a:gd name="connsiteX13" fmla="*/ 0 w 582120"/>
              <a:gd name="connsiteY13" fmla="*/ 83921 h 128892"/>
              <a:gd name="connsiteX0" fmla="*/ 582120 w 582120"/>
              <a:gd name="connsiteY0" fmla="*/ 130212 h 130212"/>
              <a:gd name="connsiteX1" fmla="*/ 556778 w 582120"/>
              <a:gd name="connsiteY1" fmla="*/ 108976 h 130212"/>
              <a:gd name="connsiteX2" fmla="*/ 521801 w 582120"/>
              <a:gd name="connsiteY2" fmla="*/ 81494 h 130212"/>
              <a:gd name="connsiteX3" fmla="*/ 476829 w 582120"/>
              <a:gd name="connsiteY3" fmla="*/ 51514 h 130212"/>
              <a:gd name="connsiteX4" fmla="*/ 442210 w 582120"/>
              <a:gd name="connsiteY4" fmla="*/ 35274 h 130212"/>
              <a:gd name="connsiteX5" fmla="*/ 404377 w 582120"/>
              <a:gd name="connsiteY5" fmla="*/ 19036 h 130212"/>
              <a:gd name="connsiteX6" fmla="*/ 334424 w 582120"/>
              <a:gd name="connsiteY6" fmla="*/ 4044 h 130212"/>
              <a:gd name="connsiteX7" fmla="*/ 269465 w 582120"/>
              <a:gd name="connsiteY7" fmla="*/ 1546 h 130212"/>
              <a:gd name="connsiteX8" fmla="*/ 234846 w 582120"/>
              <a:gd name="connsiteY8" fmla="*/ 297 h 130212"/>
              <a:gd name="connsiteX9" fmla="*/ 207006 w 582120"/>
              <a:gd name="connsiteY9" fmla="*/ 9042 h 130212"/>
              <a:gd name="connsiteX10" fmla="*/ 109571 w 582120"/>
              <a:gd name="connsiteY10" fmla="*/ 34026 h 130212"/>
              <a:gd name="connsiteX11" fmla="*/ 37119 w 582120"/>
              <a:gd name="connsiteY11" fmla="*/ 66505 h 130212"/>
              <a:gd name="connsiteX12" fmla="*/ 0 w 582120"/>
              <a:gd name="connsiteY12" fmla="*/ 85241 h 130212"/>
              <a:gd name="connsiteX13" fmla="*/ 0 w 582120"/>
              <a:gd name="connsiteY13" fmla="*/ 85241 h 130212"/>
              <a:gd name="connsiteX0" fmla="*/ 582120 w 582120"/>
              <a:gd name="connsiteY0" fmla="*/ 128892 h 128892"/>
              <a:gd name="connsiteX1" fmla="*/ 556778 w 582120"/>
              <a:gd name="connsiteY1" fmla="*/ 107656 h 128892"/>
              <a:gd name="connsiteX2" fmla="*/ 521801 w 582120"/>
              <a:gd name="connsiteY2" fmla="*/ 80174 h 128892"/>
              <a:gd name="connsiteX3" fmla="*/ 476829 w 582120"/>
              <a:gd name="connsiteY3" fmla="*/ 50194 h 128892"/>
              <a:gd name="connsiteX4" fmla="*/ 442210 w 582120"/>
              <a:gd name="connsiteY4" fmla="*/ 33954 h 128892"/>
              <a:gd name="connsiteX5" fmla="*/ 404377 w 582120"/>
              <a:gd name="connsiteY5" fmla="*/ 17716 h 128892"/>
              <a:gd name="connsiteX6" fmla="*/ 334424 w 582120"/>
              <a:gd name="connsiteY6" fmla="*/ 2724 h 128892"/>
              <a:gd name="connsiteX7" fmla="*/ 269465 w 582120"/>
              <a:gd name="connsiteY7" fmla="*/ 226 h 128892"/>
              <a:gd name="connsiteX8" fmla="*/ 234846 w 582120"/>
              <a:gd name="connsiteY8" fmla="*/ 6472 h 128892"/>
              <a:gd name="connsiteX9" fmla="*/ 207006 w 582120"/>
              <a:gd name="connsiteY9" fmla="*/ 7722 h 128892"/>
              <a:gd name="connsiteX10" fmla="*/ 109571 w 582120"/>
              <a:gd name="connsiteY10" fmla="*/ 32706 h 128892"/>
              <a:gd name="connsiteX11" fmla="*/ 37119 w 582120"/>
              <a:gd name="connsiteY11" fmla="*/ 65185 h 128892"/>
              <a:gd name="connsiteX12" fmla="*/ 0 w 582120"/>
              <a:gd name="connsiteY12" fmla="*/ 83921 h 128892"/>
              <a:gd name="connsiteX13" fmla="*/ 0 w 582120"/>
              <a:gd name="connsiteY13" fmla="*/ 83921 h 128892"/>
              <a:gd name="connsiteX0" fmla="*/ 582120 w 582120"/>
              <a:gd name="connsiteY0" fmla="*/ 128892 h 128892"/>
              <a:gd name="connsiteX1" fmla="*/ 556778 w 582120"/>
              <a:gd name="connsiteY1" fmla="*/ 107656 h 128892"/>
              <a:gd name="connsiteX2" fmla="*/ 521801 w 582120"/>
              <a:gd name="connsiteY2" fmla="*/ 80174 h 128892"/>
              <a:gd name="connsiteX3" fmla="*/ 476829 w 582120"/>
              <a:gd name="connsiteY3" fmla="*/ 50194 h 128892"/>
              <a:gd name="connsiteX4" fmla="*/ 442210 w 582120"/>
              <a:gd name="connsiteY4" fmla="*/ 33954 h 128892"/>
              <a:gd name="connsiteX5" fmla="*/ 404377 w 582120"/>
              <a:gd name="connsiteY5" fmla="*/ 17716 h 128892"/>
              <a:gd name="connsiteX6" fmla="*/ 334424 w 582120"/>
              <a:gd name="connsiteY6" fmla="*/ 2724 h 128892"/>
              <a:gd name="connsiteX7" fmla="*/ 269465 w 582120"/>
              <a:gd name="connsiteY7" fmla="*/ 226 h 128892"/>
              <a:gd name="connsiteX8" fmla="*/ 229849 w 582120"/>
              <a:gd name="connsiteY8" fmla="*/ 3973 h 128892"/>
              <a:gd name="connsiteX9" fmla="*/ 207006 w 582120"/>
              <a:gd name="connsiteY9" fmla="*/ 7722 h 128892"/>
              <a:gd name="connsiteX10" fmla="*/ 109571 w 582120"/>
              <a:gd name="connsiteY10" fmla="*/ 32706 h 128892"/>
              <a:gd name="connsiteX11" fmla="*/ 37119 w 582120"/>
              <a:gd name="connsiteY11" fmla="*/ 65185 h 128892"/>
              <a:gd name="connsiteX12" fmla="*/ 0 w 582120"/>
              <a:gd name="connsiteY12" fmla="*/ 83921 h 128892"/>
              <a:gd name="connsiteX13" fmla="*/ 0 w 582120"/>
              <a:gd name="connsiteY13" fmla="*/ 83921 h 12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120" h="128892">
                <a:moveTo>
                  <a:pt x="582120" y="128892"/>
                </a:moveTo>
                <a:cubicBezTo>
                  <a:pt x="577064" y="124936"/>
                  <a:pt x="565165" y="113694"/>
                  <a:pt x="556778" y="107656"/>
                </a:cubicBezTo>
                <a:cubicBezTo>
                  <a:pt x="548391" y="101618"/>
                  <a:pt x="535126" y="89751"/>
                  <a:pt x="521801" y="80174"/>
                </a:cubicBezTo>
                <a:cubicBezTo>
                  <a:pt x="508476" y="70597"/>
                  <a:pt x="490094" y="57897"/>
                  <a:pt x="476829" y="50194"/>
                </a:cubicBezTo>
                <a:cubicBezTo>
                  <a:pt x="463564" y="42491"/>
                  <a:pt x="454285" y="39367"/>
                  <a:pt x="442210" y="33954"/>
                </a:cubicBezTo>
                <a:cubicBezTo>
                  <a:pt x="430135" y="28541"/>
                  <a:pt x="422341" y="22088"/>
                  <a:pt x="404377" y="17716"/>
                </a:cubicBezTo>
                <a:cubicBezTo>
                  <a:pt x="386413" y="13344"/>
                  <a:pt x="356909" y="5223"/>
                  <a:pt x="334424" y="2724"/>
                </a:cubicBezTo>
                <a:cubicBezTo>
                  <a:pt x="311939" y="226"/>
                  <a:pt x="286061" y="-399"/>
                  <a:pt x="269465" y="226"/>
                </a:cubicBezTo>
                <a:cubicBezTo>
                  <a:pt x="252869" y="851"/>
                  <a:pt x="240259" y="2724"/>
                  <a:pt x="229849" y="3973"/>
                </a:cubicBezTo>
                <a:cubicBezTo>
                  <a:pt x="219439" y="5222"/>
                  <a:pt x="227885" y="3350"/>
                  <a:pt x="207006" y="7722"/>
                </a:cubicBezTo>
                <a:cubicBezTo>
                  <a:pt x="186127" y="12094"/>
                  <a:pt x="137886" y="23129"/>
                  <a:pt x="109571" y="32706"/>
                </a:cubicBezTo>
                <a:cubicBezTo>
                  <a:pt x="81256" y="42283"/>
                  <a:pt x="55381" y="56649"/>
                  <a:pt x="37119" y="65185"/>
                </a:cubicBezTo>
                <a:cubicBezTo>
                  <a:pt x="18857" y="73721"/>
                  <a:pt x="6187" y="80798"/>
                  <a:pt x="0" y="83921"/>
                </a:cubicBezTo>
                <a:lnTo>
                  <a:pt x="0" y="8392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 8"/>
          <p:cNvSpPr/>
          <p:nvPr/>
        </p:nvSpPr>
        <p:spPr>
          <a:xfrm>
            <a:off x="5321940" y="2584668"/>
            <a:ext cx="325107" cy="769742"/>
          </a:xfrm>
          <a:custGeom>
            <a:avLst/>
            <a:gdLst>
              <a:gd name="connsiteX0" fmla="*/ 316340 w 316340"/>
              <a:gd name="connsiteY0" fmla="*/ 0 h 777507"/>
              <a:gd name="connsiteX1" fmla="*/ 163940 w 316340"/>
              <a:gd name="connsiteY1" fmla="*/ 142407 h 777507"/>
              <a:gd name="connsiteX2" fmla="*/ 49016 w 316340"/>
              <a:gd name="connsiteY2" fmla="*/ 364761 h 777507"/>
              <a:gd name="connsiteX3" fmla="*/ 1547 w 316340"/>
              <a:gd name="connsiteY3" fmla="*/ 577122 h 777507"/>
              <a:gd name="connsiteX4" fmla="*/ 11540 w 316340"/>
              <a:gd name="connsiteY4" fmla="*/ 762000 h 777507"/>
              <a:gd name="connsiteX5" fmla="*/ 11540 w 316340"/>
              <a:gd name="connsiteY5" fmla="*/ 754505 h 777507"/>
              <a:gd name="connsiteX0" fmla="*/ 323835 w 323835"/>
              <a:gd name="connsiteY0" fmla="*/ 0 h 780005"/>
              <a:gd name="connsiteX1" fmla="*/ 163940 w 323835"/>
              <a:gd name="connsiteY1" fmla="*/ 144905 h 780005"/>
              <a:gd name="connsiteX2" fmla="*/ 49016 w 323835"/>
              <a:gd name="connsiteY2" fmla="*/ 367259 h 780005"/>
              <a:gd name="connsiteX3" fmla="*/ 1547 w 323835"/>
              <a:gd name="connsiteY3" fmla="*/ 579620 h 780005"/>
              <a:gd name="connsiteX4" fmla="*/ 11540 w 323835"/>
              <a:gd name="connsiteY4" fmla="*/ 764498 h 780005"/>
              <a:gd name="connsiteX5" fmla="*/ 11540 w 323835"/>
              <a:gd name="connsiteY5" fmla="*/ 757003 h 780005"/>
              <a:gd name="connsiteX0" fmla="*/ 328832 w 328832"/>
              <a:gd name="connsiteY0" fmla="*/ 0 h 780005"/>
              <a:gd name="connsiteX1" fmla="*/ 163940 w 328832"/>
              <a:gd name="connsiteY1" fmla="*/ 144905 h 780005"/>
              <a:gd name="connsiteX2" fmla="*/ 49016 w 328832"/>
              <a:gd name="connsiteY2" fmla="*/ 367259 h 780005"/>
              <a:gd name="connsiteX3" fmla="*/ 1547 w 328832"/>
              <a:gd name="connsiteY3" fmla="*/ 579620 h 780005"/>
              <a:gd name="connsiteX4" fmla="*/ 11540 w 328832"/>
              <a:gd name="connsiteY4" fmla="*/ 764498 h 780005"/>
              <a:gd name="connsiteX5" fmla="*/ 11540 w 328832"/>
              <a:gd name="connsiteY5" fmla="*/ 757003 h 780005"/>
              <a:gd name="connsiteX0" fmla="*/ 323835 w 323835"/>
              <a:gd name="connsiteY0" fmla="*/ 0 h 785002"/>
              <a:gd name="connsiteX1" fmla="*/ 163940 w 323835"/>
              <a:gd name="connsiteY1" fmla="*/ 149902 h 785002"/>
              <a:gd name="connsiteX2" fmla="*/ 49016 w 323835"/>
              <a:gd name="connsiteY2" fmla="*/ 372256 h 785002"/>
              <a:gd name="connsiteX3" fmla="*/ 1547 w 323835"/>
              <a:gd name="connsiteY3" fmla="*/ 584617 h 785002"/>
              <a:gd name="connsiteX4" fmla="*/ 11540 w 323835"/>
              <a:gd name="connsiteY4" fmla="*/ 769495 h 785002"/>
              <a:gd name="connsiteX5" fmla="*/ 11540 w 323835"/>
              <a:gd name="connsiteY5" fmla="*/ 762000 h 785002"/>
              <a:gd name="connsiteX0" fmla="*/ 326333 w 326333"/>
              <a:gd name="connsiteY0" fmla="*/ 0 h 780005"/>
              <a:gd name="connsiteX1" fmla="*/ 163940 w 326333"/>
              <a:gd name="connsiteY1" fmla="*/ 144905 h 780005"/>
              <a:gd name="connsiteX2" fmla="*/ 49016 w 326333"/>
              <a:gd name="connsiteY2" fmla="*/ 367259 h 780005"/>
              <a:gd name="connsiteX3" fmla="*/ 1547 w 326333"/>
              <a:gd name="connsiteY3" fmla="*/ 579620 h 780005"/>
              <a:gd name="connsiteX4" fmla="*/ 11540 w 326333"/>
              <a:gd name="connsiteY4" fmla="*/ 764498 h 780005"/>
              <a:gd name="connsiteX5" fmla="*/ 11540 w 326333"/>
              <a:gd name="connsiteY5" fmla="*/ 757003 h 780005"/>
              <a:gd name="connsiteX0" fmla="*/ 326333 w 326333"/>
              <a:gd name="connsiteY0" fmla="*/ 0 h 780005"/>
              <a:gd name="connsiteX1" fmla="*/ 166438 w 326333"/>
              <a:gd name="connsiteY1" fmla="*/ 147404 h 780005"/>
              <a:gd name="connsiteX2" fmla="*/ 49016 w 326333"/>
              <a:gd name="connsiteY2" fmla="*/ 367259 h 780005"/>
              <a:gd name="connsiteX3" fmla="*/ 1547 w 326333"/>
              <a:gd name="connsiteY3" fmla="*/ 579620 h 780005"/>
              <a:gd name="connsiteX4" fmla="*/ 11540 w 326333"/>
              <a:gd name="connsiteY4" fmla="*/ 764498 h 780005"/>
              <a:gd name="connsiteX5" fmla="*/ 11540 w 326333"/>
              <a:gd name="connsiteY5" fmla="*/ 757003 h 780005"/>
              <a:gd name="connsiteX0" fmla="*/ 324027 w 324027"/>
              <a:gd name="connsiteY0" fmla="*/ 0 h 780005"/>
              <a:gd name="connsiteX1" fmla="*/ 164132 w 324027"/>
              <a:gd name="connsiteY1" fmla="*/ 147404 h 780005"/>
              <a:gd name="connsiteX2" fmla="*/ 46710 w 324027"/>
              <a:gd name="connsiteY2" fmla="*/ 367259 h 780005"/>
              <a:gd name="connsiteX3" fmla="*/ 1740 w 324027"/>
              <a:gd name="connsiteY3" fmla="*/ 579620 h 780005"/>
              <a:gd name="connsiteX4" fmla="*/ 9234 w 324027"/>
              <a:gd name="connsiteY4" fmla="*/ 764498 h 780005"/>
              <a:gd name="connsiteX5" fmla="*/ 9234 w 324027"/>
              <a:gd name="connsiteY5" fmla="*/ 757003 h 780005"/>
              <a:gd name="connsiteX0" fmla="*/ 325107 w 325107"/>
              <a:gd name="connsiteY0" fmla="*/ 0 h 769742"/>
              <a:gd name="connsiteX1" fmla="*/ 165212 w 325107"/>
              <a:gd name="connsiteY1" fmla="*/ 147404 h 769742"/>
              <a:gd name="connsiteX2" fmla="*/ 47790 w 325107"/>
              <a:gd name="connsiteY2" fmla="*/ 367259 h 769742"/>
              <a:gd name="connsiteX3" fmla="*/ 2820 w 325107"/>
              <a:gd name="connsiteY3" fmla="*/ 579620 h 769742"/>
              <a:gd name="connsiteX4" fmla="*/ 5318 w 325107"/>
              <a:gd name="connsiteY4" fmla="*/ 724525 h 769742"/>
              <a:gd name="connsiteX5" fmla="*/ 10314 w 325107"/>
              <a:gd name="connsiteY5" fmla="*/ 764498 h 769742"/>
              <a:gd name="connsiteX6" fmla="*/ 10314 w 325107"/>
              <a:gd name="connsiteY6" fmla="*/ 757003 h 76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107" h="769742">
                <a:moveTo>
                  <a:pt x="325107" y="0"/>
                </a:moveTo>
                <a:cubicBezTo>
                  <a:pt x="271184" y="40807"/>
                  <a:pt x="211432" y="86194"/>
                  <a:pt x="165212" y="147404"/>
                </a:cubicBezTo>
                <a:cubicBezTo>
                  <a:pt x="118993" y="208614"/>
                  <a:pt x="74855" y="295223"/>
                  <a:pt x="47790" y="367259"/>
                </a:cubicBezTo>
                <a:cubicBezTo>
                  <a:pt x="20725" y="439295"/>
                  <a:pt x="9899" y="520076"/>
                  <a:pt x="2820" y="579620"/>
                </a:cubicBezTo>
                <a:cubicBezTo>
                  <a:pt x="-4259" y="639164"/>
                  <a:pt x="4069" y="693712"/>
                  <a:pt x="5318" y="724525"/>
                </a:cubicBezTo>
                <a:cubicBezTo>
                  <a:pt x="6567" y="755338"/>
                  <a:pt x="9481" y="759085"/>
                  <a:pt x="10314" y="764498"/>
                </a:cubicBezTo>
                <a:cubicBezTo>
                  <a:pt x="11147" y="769911"/>
                  <a:pt x="11146" y="775532"/>
                  <a:pt x="10314" y="757003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Freeform 9"/>
          <p:cNvSpPr/>
          <p:nvPr/>
        </p:nvSpPr>
        <p:spPr>
          <a:xfrm>
            <a:off x="5334752" y="3356660"/>
            <a:ext cx="524656" cy="544643"/>
          </a:xfrm>
          <a:custGeom>
            <a:avLst/>
            <a:gdLst>
              <a:gd name="connsiteX0" fmla="*/ 0 w 512164"/>
              <a:gd name="connsiteY0" fmla="*/ 0 h 489679"/>
              <a:gd name="connsiteX1" fmla="*/ 69954 w 512164"/>
              <a:gd name="connsiteY1" fmla="*/ 174886 h 489679"/>
              <a:gd name="connsiteX2" fmla="*/ 179882 w 512164"/>
              <a:gd name="connsiteY2" fmla="*/ 324787 h 489679"/>
              <a:gd name="connsiteX3" fmla="*/ 279816 w 512164"/>
              <a:gd name="connsiteY3" fmla="*/ 404735 h 489679"/>
              <a:gd name="connsiteX4" fmla="*/ 369757 w 512164"/>
              <a:gd name="connsiteY4" fmla="*/ 449705 h 489679"/>
              <a:gd name="connsiteX5" fmla="*/ 512164 w 512164"/>
              <a:gd name="connsiteY5" fmla="*/ 489679 h 489679"/>
              <a:gd name="connsiteX6" fmla="*/ 512164 w 512164"/>
              <a:gd name="connsiteY6" fmla="*/ 489679 h 489679"/>
              <a:gd name="connsiteX0" fmla="*/ 0 w 517160"/>
              <a:gd name="connsiteY0" fmla="*/ 0 h 509666"/>
              <a:gd name="connsiteX1" fmla="*/ 74950 w 517160"/>
              <a:gd name="connsiteY1" fmla="*/ 194873 h 509666"/>
              <a:gd name="connsiteX2" fmla="*/ 184878 w 517160"/>
              <a:gd name="connsiteY2" fmla="*/ 344774 h 509666"/>
              <a:gd name="connsiteX3" fmla="*/ 284812 w 517160"/>
              <a:gd name="connsiteY3" fmla="*/ 424722 h 509666"/>
              <a:gd name="connsiteX4" fmla="*/ 374753 w 517160"/>
              <a:gd name="connsiteY4" fmla="*/ 469692 h 509666"/>
              <a:gd name="connsiteX5" fmla="*/ 517160 w 517160"/>
              <a:gd name="connsiteY5" fmla="*/ 509666 h 509666"/>
              <a:gd name="connsiteX6" fmla="*/ 517160 w 517160"/>
              <a:gd name="connsiteY6" fmla="*/ 509666 h 509666"/>
              <a:gd name="connsiteX0" fmla="*/ 0 w 519659"/>
              <a:gd name="connsiteY0" fmla="*/ 0 h 529653"/>
              <a:gd name="connsiteX1" fmla="*/ 77449 w 519659"/>
              <a:gd name="connsiteY1" fmla="*/ 214860 h 529653"/>
              <a:gd name="connsiteX2" fmla="*/ 187377 w 519659"/>
              <a:gd name="connsiteY2" fmla="*/ 364761 h 529653"/>
              <a:gd name="connsiteX3" fmla="*/ 287311 w 519659"/>
              <a:gd name="connsiteY3" fmla="*/ 444709 h 529653"/>
              <a:gd name="connsiteX4" fmla="*/ 377252 w 519659"/>
              <a:gd name="connsiteY4" fmla="*/ 489679 h 529653"/>
              <a:gd name="connsiteX5" fmla="*/ 519659 w 519659"/>
              <a:gd name="connsiteY5" fmla="*/ 529653 h 529653"/>
              <a:gd name="connsiteX6" fmla="*/ 519659 w 519659"/>
              <a:gd name="connsiteY6" fmla="*/ 529653 h 529653"/>
              <a:gd name="connsiteX0" fmla="*/ 0 w 524656"/>
              <a:gd name="connsiteY0" fmla="*/ 0 h 539647"/>
              <a:gd name="connsiteX1" fmla="*/ 82446 w 524656"/>
              <a:gd name="connsiteY1" fmla="*/ 224854 h 539647"/>
              <a:gd name="connsiteX2" fmla="*/ 192374 w 524656"/>
              <a:gd name="connsiteY2" fmla="*/ 374755 h 539647"/>
              <a:gd name="connsiteX3" fmla="*/ 292308 w 524656"/>
              <a:gd name="connsiteY3" fmla="*/ 454703 h 539647"/>
              <a:gd name="connsiteX4" fmla="*/ 382249 w 524656"/>
              <a:gd name="connsiteY4" fmla="*/ 499673 h 539647"/>
              <a:gd name="connsiteX5" fmla="*/ 524656 w 524656"/>
              <a:gd name="connsiteY5" fmla="*/ 539647 h 539647"/>
              <a:gd name="connsiteX6" fmla="*/ 524656 w 524656"/>
              <a:gd name="connsiteY6" fmla="*/ 539647 h 539647"/>
              <a:gd name="connsiteX0" fmla="*/ 0 w 524656"/>
              <a:gd name="connsiteY0" fmla="*/ 0 h 544643"/>
              <a:gd name="connsiteX1" fmla="*/ 82446 w 524656"/>
              <a:gd name="connsiteY1" fmla="*/ 229850 h 544643"/>
              <a:gd name="connsiteX2" fmla="*/ 192374 w 524656"/>
              <a:gd name="connsiteY2" fmla="*/ 379751 h 544643"/>
              <a:gd name="connsiteX3" fmla="*/ 292308 w 524656"/>
              <a:gd name="connsiteY3" fmla="*/ 459699 h 544643"/>
              <a:gd name="connsiteX4" fmla="*/ 382249 w 524656"/>
              <a:gd name="connsiteY4" fmla="*/ 504669 h 544643"/>
              <a:gd name="connsiteX5" fmla="*/ 524656 w 524656"/>
              <a:gd name="connsiteY5" fmla="*/ 544643 h 544643"/>
              <a:gd name="connsiteX6" fmla="*/ 524656 w 524656"/>
              <a:gd name="connsiteY6" fmla="*/ 544643 h 544643"/>
              <a:gd name="connsiteX0" fmla="*/ 0 w 524656"/>
              <a:gd name="connsiteY0" fmla="*/ 0 h 544643"/>
              <a:gd name="connsiteX1" fmla="*/ 14991 w 524656"/>
              <a:gd name="connsiteY1" fmla="*/ 92441 h 544643"/>
              <a:gd name="connsiteX2" fmla="*/ 82446 w 524656"/>
              <a:gd name="connsiteY2" fmla="*/ 229850 h 544643"/>
              <a:gd name="connsiteX3" fmla="*/ 192374 w 524656"/>
              <a:gd name="connsiteY3" fmla="*/ 379751 h 544643"/>
              <a:gd name="connsiteX4" fmla="*/ 292308 w 524656"/>
              <a:gd name="connsiteY4" fmla="*/ 459699 h 544643"/>
              <a:gd name="connsiteX5" fmla="*/ 382249 w 524656"/>
              <a:gd name="connsiteY5" fmla="*/ 504669 h 544643"/>
              <a:gd name="connsiteX6" fmla="*/ 524656 w 524656"/>
              <a:gd name="connsiteY6" fmla="*/ 544643 h 544643"/>
              <a:gd name="connsiteX7" fmla="*/ 524656 w 524656"/>
              <a:gd name="connsiteY7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92374 w 524656"/>
              <a:gd name="connsiteY3" fmla="*/ 379751 h 544643"/>
              <a:gd name="connsiteX4" fmla="*/ 292308 w 524656"/>
              <a:gd name="connsiteY4" fmla="*/ 459699 h 544643"/>
              <a:gd name="connsiteX5" fmla="*/ 382249 w 524656"/>
              <a:gd name="connsiteY5" fmla="*/ 504669 h 544643"/>
              <a:gd name="connsiteX6" fmla="*/ 524656 w 524656"/>
              <a:gd name="connsiteY6" fmla="*/ 544643 h 544643"/>
              <a:gd name="connsiteX7" fmla="*/ 524656 w 524656"/>
              <a:gd name="connsiteY7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92374 w 524656"/>
              <a:gd name="connsiteY3" fmla="*/ 379751 h 544643"/>
              <a:gd name="connsiteX4" fmla="*/ 217358 w 524656"/>
              <a:gd name="connsiteY4" fmla="*/ 407234 h 544643"/>
              <a:gd name="connsiteX5" fmla="*/ 292308 w 524656"/>
              <a:gd name="connsiteY5" fmla="*/ 459699 h 544643"/>
              <a:gd name="connsiteX6" fmla="*/ 382249 w 524656"/>
              <a:gd name="connsiteY6" fmla="*/ 504669 h 544643"/>
              <a:gd name="connsiteX7" fmla="*/ 524656 w 524656"/>
              <a:gd name="connsiteY7" fmla="*/ 544643 h 544643"/>
              <a:gd name="connsiteX8" fmla="*/ 524656 w 524656"/>
              <a:gd name="connsiteY8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9909 w 524656"/>
              <a:gd name="connsiteY3" fmla="*/ 319792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9909 w 524656"/>
              <a:gd name="connsiteY3" fmla="*/ 327287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4906 w 524656"/>
              <a:gd name="connsiteY3" fmla="*/ 322291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4906 w 524656"/>
              <a:gd name="connsiteY3" fmla="*/ 322291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4906 w 524656"/>
              <a:gd name="connsiteY3" fmla="*/ 322291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4906 w 524656"/>
              <a:gd name="connsiteY3" fmla="*/ 322291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27288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7404 w 524656"/>
              <a:gd name="connsiteY3" fmla="*/ 324790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7404 w 524656"/>
              <a:gd name="connsiteY3" fmla="*/ 324790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92308 w 524656"/>
              <a:gd name="connsiteY6" fmla="*/ 459699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92308 w 524656"/>
              <a:gd name="connsiteY6" fmla="*/ 464696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94806 w 524656"/>
              <a:gd name="connsiteY6" fmla="*/ 462197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4723 h 544643"/>
              <a:gd name="connsiteX6" fmla="*/ 294806 w 524656"/>
              <a:gd name="connsiteY6" fmla="*/ 462197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94806 w 524656"/>
              <a:gd name="connsiteY6" fmla="*/ 462197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69824 w 524656"/>
              <a:gd name="connsiteY6" fmla="*/ 449706 h 544643"/>
              <a:gd name="connsiteX7" fmla="*/ 294806 w 524656"/>
              <a:gd name="connsiteY7" fmla="*/ 462197 h 544643"/>
              <a:gd name="connsiteX8" fmla="*/ 412229 w 524656"/>
              <a:gd name="connsiteY8" fmla="*/ 512164 h 544643"/>
              <a:gd name="connsiteX9" fmla="*/ 524656 w 524656"/>
              <a:gd name="connsiteY9" fmla="*/ 544643 h 544643"/>
              <a:gd name="connsiteX10" fmla="*/ 524656 w 524656"/>
              <a:gd name="connsiteY10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412229 w 524656"/>
              <a:gd name="connsiteY8" fmla="*/ 512164 h 544643"/>
              <a:gd name="connsiteX9" fmla="*/ 524656 w 524656"/>
              <a:gd name="connsiteY9" fmla="*/ 544643 h 544643"/>
              <a:gd name="connsiteX10" fmla="*/ 524656 w 524656"/>
              <a:gd name="connsiteY10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41061 w 524656"/>
              <a:gd name="connsiteY8" fmla="*/ 499336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41061 w 524656"/>
              <a:gd name="connsiteY8" fmla="*/ 491098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32824 w 524656"/>
              <a:gd name="connsiteY8" fmla="*/ 478741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61656 w 524656"/>
              <a:gd name="connsiteY8" fmla="*/ 499336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78132 w 524656"/>
              <a:gd name="connsiteY8" fmla="*/ 499336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78132 w 524656"/>
              <a:gd name="connsiteY8" fmla="*/ 499336 h 544643"/>
              <a:gd name="connsiteX9" fmla="*/ 416348 w 524656"/>
              <a:gd name="connsiteY9" fmla="*/ 520401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69894 w 524656"/>
              <a:gd name="connsiteY8" fmla="*/ 499336 h 544643"/>
              <a:gd name="connsiteX9" fmla="*/ 416348 w 524656"/>
              <a:gd name="connsiteY9" fmla="*/ 520401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656" h="544643">
                <a:moveTo>
                  <a:pt x="0" y="0"/>
                </a:moveTo>
                <a:cubicBezTo>
                  <a:pt x="3331" y="14574"/>
                  <a:pt x="8745" y="54133"/>
                  <a:pt x="22486" y="92441"/>
                </a:cubicBezTo>
                <a:cubicBezTo>
                  <a:pt x="36227" y="130749"/>
                  <a:pt x="63292" y="192791"/>
                  <a:pt x="82446" y="229850"/>
                </a:cubicBezTo>
                <a:cubicBezTo>
                  <a:pt x="101600" y="266909"/>
                  <a:pt x="119089" y="289814"/>
                  <a:pt x="137410" y="314797"/>
                </a:cubicBezTo>
                <a:cubicBezTo>
                  <a:pt x="175718" y="369762"/>
                  <a:pt x="199453" y="385581"/>
                  <a:pt x="217358" y="404735"/>
                </a:cubicBezTo>
                <a:cubicBezTo>
                  <a:pt x="235263" y="423889"/>
                  <a:pt x="236096" y="422640"/>
                  <a:pt x="244840" y="429719"/>
                </a:cubicBezTo>
                <a:cubicBezTo>
                  <a:pt x="253584" y="436798"/>
                  <a:pt x="263994" y="441795"/>
                  <a:pt x="272322" y="447208"/>
                </a:cubicBezTo>
                <a:cubicBezTo>
                  <a:pt x="280650" y="452621"/>
                  <a:pt x="278544" y="453509"/>
                  <a:pt x="294806" y="462197"/>
                </a:cubicBezTo>
                <a:cubicBezTo>
                  <a:pt x="311068" y="470885"/>
                  <a:pt x="350324" y="491008"/>
                  <a:pt x="369894" y="499336"/>
                </a:cubicBezTo>
                <a:cubicBezTo>
                  <a:pt x="389464" y="507664"/>
                  <a:pt x="390554" y="512850"/>
                  <a:pt x="416348" y="520401"/>
                </a:cubicBezTo>
                <a:cubicBezTo>
                  <a:pt x="442142" y="527952"/>
                  <a:pt x="506605" y="540603"/>
                  <a:pt x="524656" y="544643"/>
                </a:cubicBezTo>
                <a:lnTo>
                  <a:pt x="524656" y="54464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Freeform 10"/>
          <p:cNvSpPr/>
          <p:nvPr/>
        </p:nvSpPr>
        <p:spPr>
          <a:xfrm>
            <a:off x="5815857" y="3184612"/>
            <a:ext cx="607310" cy="718173"/>
          </a:xfrm>
          <a:custGeom>
            <a:avLst/>
            <a:gdLst>
              <a:gd name="connsiteX0" fmla="*/ 0 w 580767"/>
              <a:gd name="connsiteY0" fmla="*/ 720811 h 720811"/>
              <a:gd name="connsiteX1" fmla="*/ 218302 w 580767"/>
              <a:gd name="connsiteY1" fmla="*/ 687860 h 720811"/>
              <a:gd name="connsiteX2" fmla="*/ 411891 w 580767"/>
              <a:gd name="connsiteY2" fmla="*/ 523103 h 720811"/>
              <a:gd name="connsiteX3" fmla="*/ 514864 w 580767"/>
              <a:gd name="connsiteY3" fmla="*/ 358346 h 720811"/>
              <a:gd name="connsiteX4" fmla="*/ 556054 w 580767"/>
              <a:gd name="connsiteY4" fmla="*/ 226541 h 720811"/>
              <a:gd name="connsiteX5" fmla="*/ 580767 w 580767"/>
              <a:gd name="connsiteY5" fmla="*/ 0 h 720811"/>
              <a:gd name="connsiteX6" fmla="*/ 580767 w 580767"/>
              <a:gd name="connsiteY6" fmla="*/ 0 h 720811"/>
              <a:gd name="connsiteX0" fmla="*/ 0 w 580767"/>
              <a:gd name="connsiteY0" fmla="*/ 720811 h 720811"/>
              <a:gd name="connsiteX1" fmla="*/ 218302 w 580767"/>
              <a:gd name="connsiteY1" fmla="*/ 679623 h 720811"/>
              <a:gd name="connsiteX2" fmla="*/ 411891 w 580767"/>
              <a:gd name="connsiteY2" fmla="*/ 523103 h 720811"/>
              <a:gd name="connsiteX3" fmla="*/ 514864 w 580767"/>
              <a:gd name="connsiteY3" fmla="*/ 358346 h 720811"/>
              <a:gd name="connsiteX4" fmla="*/ 556054 w 580767"/>
              <a:gd name="connsiteY4" fmla="*/ 226541 h 720811"/>
              <a:gd name="connsiteX5" fmla="*/ 580767 w 580767"/>
              <a:gd name="connsiteY5" fmla="*/ 0 h 720811"/>
              <a:gd name="connsiteX6" fmla="*/ 580767 w 580767"/>
              <a:gd name="connsiteY6" fmla="*/ 0 h 720811"/>
              <a:gd name="connsiteX0" fmla="*/ 0 w 593860"/>
              <a:gd name="connsiteY0" fmla="*/ 720811 h 720811"/>
              <a:gd name="connsiteX1" fmla="*/ 218302 w 593860"/>
              <a:gd name="connsiteY1" fmla="*/ 679623 h 720811"/>
              <a:gd name="connsiteX2" fmla="*/ 411891 w 593860"/>
              <a:gd name="connsiteY2" fmla="*/ 523103 h 720811"/>
              <a:gd name="connsiteX3" fmla="*/ 514864 w 593860"/>
              <a:gd name="connsiteY3" fmla="*/ 358346 h 720811"/>
              <a:gd name="connsiteX4" fmla="*/ 556054 w 593860"/>
              <a:gd name="connsiteY4" fmla="*/ 226541 h 720811"/>
              <a:gd name="connsiteX5" fmla="*/ 593124 w 593860"/>
              <a:gd name="connsiteY5" fmla="*/ 90616 h 720811"/>
              <a:gd name="connsiteX6" fmla="*/ 580767 w 593860"/>
              <a:gd name="connsiteY6" fmla="*/ 0 h 720811"/>
              <a:gd name="connsiteX7" fmla="*/ 580767 w 593860"/>
              <a:gd name="connsiteY7" fmla="*/ 0 h 720811"/>
              <a:gd name="connsiteX0" fmla="*/ 0 w 586108"/>
              <a:gd name="connsiteY0" fmla="*/ 720811 h 720811"/>
              <a:gd name="connsiteX1" fmla="*/ 218302 w 586108"/>
              <a:gd name="connsiteY1" fmla="*/ 679623 h 720811"/>
              <a:gd name="connsiteX2" fmla="*/ 411891 w 586108"/>
              <a:gd name="connsiteY2" fmla="*/ 523103 h 720811"/>
              <a:gd name="connsiteX3" fmla="*/ 514864 w 586108"/>
              <a:gd name="connsiteY3" fmla="*/ 358346 h 720811"/>
              <a:gd name="connsiteX4" fmla="*/ 556054 w 586108"/>
              <a:gd name="connsiteY4" fmla="*/ 226541 h 720811"/>
              <a:gd name="connsiteX5" fmla="*/ 584886 w 586108"/>
              <a:gd name="connsiteY5" fmla="*/ 90616 h 720811"/>
              <a:gd name="connsiteX6" fmla="*/ 580767 w 586108"/>
              <a:gd name="connsiteY6" fmla="*/ 0 h 720811"/>
              <a:gd name="connsiteX7" fmla="*/ 580767 w 586108"/>
              <a:gd name="connsiteY7" fmla="*/ 0 h 720811"/>
              <a:gd name="connsiteX0" fmla="*/ 0 w 582597"/>
              <a:gd name="connsiteY0" fmla="*/ 720811 h 720811"/>
              <a:gd name="connsiteX1" fmla="*/ 218302 w 582597"/>
              <a:gd name="connsiteY1" fmla="*/ 679623 h 720811"/>
              <a:gd name="connsiteX2" fmla="*/ 411891 w 582597"/>
              <a:gd name="connsiteY2" fmla="*/ 523103 h 720811"/>
              <a:gd name="connsiteX3" fmla="*/ 514864 w 582597"/>
              <a:gd name="connsiteY3" fmla="*/ 358346 h 720811"/>
              <a:gd name="connsiteX4" fmla="*/ 556054 w 582597"/>
              <a:gd name="connsiteY4" fmla="*/ 226541 h 720811"/>
              <a:gd name="connsiteX5" fmla="*/ 580767 w 582597"/>
              <a:gd name="connsiteY5" fmla="*/ 90616 h 720811"/>
              <a:gd name="connsiteX6" fmla="*/ 580767 w 582597"/>
              <a:gd name="connsiteY6" fmla="*/ 0 h 720811"/>
              <a:gd name="connsiteX7" fmla="*/ 580767 w 582597"/>
              <a:gd name="connsiteY7" fmla="*/ 0 h 720811"/>
              <a:gd name="connsiteX0" fmla="*/ 0 w 582597"/>
              <a:gd name="connsiteY0" fmla="*/ 720811 h 723862"/>
              <a:gd name="connsiteX1" fmla="*/ 53546 w 582597"/>
              <a:gd name="connsiteY1" fmla="*/ 720811 h 723862"/>
              <a:gd name="connsiteX2" fmla="*/ 218302 w 582597"/>
              <a:gd name="connsiteY2" fmla="*/ 679623 h 723862"/>
              <a:gd name="connsiteX3" fmla="*/ 411891 w 582597"/>
              <a:gd name="connsiteY3" fmla="*/ 523103 h 723862"/>
              <a:gd name="connsiteX4" fmla="*/ 514864 w 582597"/>
              <a:gd name="connsiteY4" fmla="*/ 358346 h 723862"/>
              <a:gd name="connsiteX5" fmla="*/ 556054 w 582597"/>
              <a:gd name="connsiteY5" fmla="*/ 226541 h 723862"/>
              <a:gd name="connsiteX6" fmla="*/ 580767 w 582597"/>
              <a:gd name="connsiteY6" fmla="*/ 90616 h 723862"/>
              <a:gd name="connsiteX7" fmla="*/ 580767 w 582597"/>
              <a:gd name="connsiteY7" fmla="*/ 0 h 723862"/>
              <a:gd name="connsiteX8" fmla="*/ 580767 w 582597"/>
              <a:gd name="connsiteY8" fmla="*/ 0 h 723862"/>
              <a:gd name="connsiteX0" fmla="*/ 0 w 582597"/>
              <a:gd name="connsiteY0" fmla="*/ 720811 h 720811"/>
              <a:gd name="connsiteX1" fmla="*/ 53546 w 582597"/>
              <a:gd name="connsiteY1" fmla="*/ 712573 h 720811"/>
              <a:gd name="connsiteX2" fmla="*/ 218302 w 582597"/>
              <a:gd name="connsiteY2" fmla="*/ 679623 h 720811"/>
              <a:gd name="connsiteX3" fmla="*/ 411891 w 582597"/>
              <a:gd name="connsiteY3" fmla="*/ 523103 h 720811"/>
              <a:gd name="connsiteX4" fmla="*/ 514864 w 582597"/>
              <a:gd name="connsiteY4" fmla="*/ 358346 h 720811"/>
              <a:gd name="connsiteX5" fmla="*/ 556054 w 582597"/>
              <a:gd name="connsiteY5" fmla="*/ 226541 h 720811"/>
              <a:gd name="connsiteX6" fmla="*/ 580767 w 582597"/>
              <a:gd name="connsiteY6" fmla="*/ 90616 h 720811"/>
              <a:gd name="connsiteX7" fmla="*/ 580767 w 582597"/>
              <a:gd name="connsiteY7" fmla="*/ 0 h 720811"/>
              <a:gd name="connsiteX8" fmla="*/ 580767 w 582597"/>
              <a:gd name="connsiteY8" fmla="*/ 0 h 720811"/>
              <a:gd name="connsiteX0" fmla="*/ 0 w 582597"/>
              <a:gd name="connsiteY0" fmla="*/ 720811 h 721353"/>
              <a:gd name="connsiteX1" fmla="*/ 53546 w 582597"/>
              <a:gd name="connsiteY1" fmla="*/ 716692 h 721353"/>
              <a:gd name="connsiteX2" fmla="*/ 218302 w 582597"/>
              <a:gd name="connsiteY2" fmla="*/ 679623 h 721353"/>
              <a:gd name="connsiteX3" fmla="*/ 411891 w 582597"/>
              <a:gd name="connsiteY3" fmla="*/ 523103 h 721353"/>
              <a:gd name="connsiteX4" fmla="*/ 514864 w 582597"/>
              <a:gd name="connsiteY4" fmla="*/ 358346 h 721353"/>
              <a:gd name="connsiteX5" fmla="*/ 556054 w 582597"/>
              <a:gd name="connsiteY5" fmla="*/ 226541 h 721353"/>
              <a:gd name="connsiteX6" fmla="*/ 580767 w 582597"/>
              <a:gd name="connsiteY6" fmla="*/ 90616 h 721353"/>
              <a:gd name="connsiteX7" fmla="*/ 580767 w 582597"/>
              <a:gd name="connsiteY7" fmla="*/ 0 h 721353"/>
              <a:gd name="connsiteX8" fmla="*/ 580767 w 582597"/>
              <a:gd name="connsiteY8" fmla="*/ 0 h 721353"/>
              <a:gd name="connsiteX0" fmla="*/ 0 w 582597"/>
              <a:gd name="connsiteY0" fmla="*/ 720811 h 721353"/>
              <a:gd name="connsiteX1" fmla="*/ 53546 w 582597"/>
              <a:gd name="connsiteY1" fmla="*/ 716692 h 721353"/>
              <a:gd name="connsiteX2" fmla="*/ 218302 w 582597"/>
              <a:gd name="connsiteY2" fmla="*/ 679623 h 721353"/>
              <a:gd name="connsiteX3" fmla="*/ 411891 w 582597"/>
              <a:gd name="connsiteY3" fmla="*/ 523103 h 721353"/>
              <a:gd name="connsiteX4" fmla="*/ 514864 w 582597"/>
              <a:gd name="connsiteY4" fmla="*/ 358346 h 721353"/>
              <a:gd name="connsiteX5" fmla="*/ 556054 w 582597"/>
              <a:gd name="connsiteY5" fmla="*/ 226541 h 721353"/>
              <a:gd name="connsiteX6" fmla="*/ 580767 w 582597"/>
              <a:gd name="connsiteY6" fmla="*/ 90616 h 721353"/>
              <a:gd name="connsiteX7" fmla="*/ 580767 w 582597"/>
              <a:gd name="connsiteY7" fmla="*/ 0 h 721353"/>
              <a:gd name="connsiteX8" fmla="*/ 580767 w 582597"/>
              <a:gd name="connsiteY8" fmla="*/ 0 h 721353"/>
              <a:gd name="connsiteX0" fmla="*/ 0 w 582597"/>
              <a:gd name="connsiteY0" fmla="*/ 720811 h 720811"/>
              <a:gd name="connsiteX1" fmla="*/ 49427 w 582597"/>
              <a:gd name="connsiteY1" fmla="*/ 704335 h 720811"/>
              <a:gd name="connsiteX2" fmla="*/ 218302 w 582597"/>
              <a:gd name="connsiteY2" fmla="*/ 679623 h 720811"/>
              <a:gd name="connsiteX3" fmla="*/ 411891 w 582597"/>
              <a:gd name="connsiteY3" fmla="*/ 523103 h 720811"/>
              <a:gd name="connsiteX4" fmla="*/ 514864 w 582597"/>
              <a:gd name="connsiteY4" fmla="*/ 358346 h 720811"/>
              <a:gd name="connsiteX5" fmla="*/ 556054 w 582597"/>
              <a:gd name="connsiteY5" fmla="*/ 226541 h 720811"/>
              <a:gd name="connsiteX6" fmla="*/ 580767 w 582597"/>
              <a:gd name="connsiteY6" fmla="*/ 90616 h 720811"/>
              <a:gd name="connsiteX7" fmla="*/ 580767 w 582597"/>
              <a:gd name="connsiteY7" fmla="*/ 0 h 720811"/>
              <a:gd name="connsiteX8" fmla="*/ 580767 w 582597"/>
              <a:gd name="connsiteY8" fmla="*/ 0 h 720811"/>
              <a:gd name="connsiteX0" fmla="*/ 0 w 582597"/>
              <a:gd name="connsiteY0" fmla="*/ 720811 h 720811"/>
              <a:gd name="connsiteX1" fmla="*/ 49427 w 582597"/>
              <a:gd name="connsiteY1" fmla="*/ 712573 h 720811"/>
              <a:gd name="connsiteX2" fmla="*/ 218302 w 582597"/>
              <a:gd name="connsiteY2" fmla="*/ 679623 h 720811"/>
              <a:gd name="connsiteX3" fmla="*/ 411891 w 582597"/>
              <a:gd name="connsiteY3" fmla="*/ 523103 h 720811"/>
              <a:gd name="connsiteX4" fmla="*/ 514864 w 582597"/>
              <a:gd name="connsiteY4" fmla="*/ 358346 h 720811"/>
              <a:gd name="connsiteX5" fmla="*/ 556054 w 582597"/>
              <a:gd name="connsiteY5" fmla="*/ 226541 h 720811"/>
              <a:gd name="connsiteX6" fmla="*/ 580767 w 582597"/>
              <a:gd name="connsiteY6" fmla="*/ 90616 h 720811"/>
              <a:gd name="connsiteX7" fmla="*/ 580767 w 582597"/>
              <a:gd name="connsiteY7" fmla="*/ 0 h 720811"/>
              <a:gd name="connsiteX8" fmla="*/ 580767 w 582597"/>
              <a:gd name="connsiteY8" fmla="*/ 0 h 720811"/>
              <a:gd name="connsiteX0" fmla="*/ 0 w 607310"/>
              <a:gd name="connsiteY0" fmla="*/ 708454 h 714830"/>
              <a:gd name="connsiteX1" fmla="*/ 74140 w 607310"/>
              <a:gd name="connsiteY1" fmla="*/ 712573 h 714830"/>
              <a:gd name="connsiteX2" fmla="*/ 243015 w 607310"/>
              <a:gd name="connsiteY2" fmla="*/ 679623 h 714830"/>
              <a:gd name="connsiteX3" fmla="*/ 436604 w 607310"/>
              <a:gd name="connsiteY3" fmla="*/ 523103 h 714830"/>
              <a:gd name="connsiteX4" fmla="*/ 539577 w 607310"/>
              <a:gd name="connsiteY4" fmla="*/ 358346 h 714830"/>
              <a:gd name="connsiteX5" fmla="*/ 580767 w 607310"/>
              <a:gd name="connsiteY5" fmla="*/ 226541 h 714830"/>
              <a:gd name="connsiteX6" fmla="*/ 605480 w 607310"/>
              <a:gd name="connsiteY6" fmla="*/ 90616 h 714830"/>
              <a:gd name="connsiteX7" fmla="*/ 605480 w 607310"/>
              <a:gd name="connsiteY7" fmla="*/ 0 h 714830"/>
              <a:gd name="connsiteX8" fmla="*/ 605480 w 607310"/>
              <a:gd name="connsiteY8" fmla="*/ 0 h 714830"/>
              <a:gd name="connsiteX0" fmla="*/ 0 w 607310"/>
              <a:gd name="connsiteY0" fmla="*/ 704335 h 714362"/>
              <a:gd name="connsiteX1" fmla="*/ 74140 w 607310"/>
              <a:gd name="connsiteY1" fmla="*/ 712573 h 714362"/>
              <a:gd name="connsiteX2" fmla="*/ 243015 w 607310"/>
              <a:gd name="connsiteY2" fmla="*/ 679623 h 714362"/>
              <a:gd name="connsiteX3" fmla="*/ 436604 w 607310"/>
              <a:gd name="connsiteY3" fmla="*/ 523103 h 714362"/>
              <a:gd name="connsiteX4" fmla="*/ 539577 w 607310"/>
              <a:gd name="connsiteY4" fmla="*/ 358346 h 714362"/>
              <a:gd name="connsiteX5" fmla="*/ 580767 w 607310"/>
              <a:gd name="connsiteY5" fmla="*/ 226541 h 714362"/>
              <a:gd name="connsiteX6" fmla="*/ 605480 w 607310"/>
              <a:gd name="connsiteY6" fmla="*/ 90616 h 714362"/>
              <a:gd name="connsiteX7" fmla="*/ 605480 w 607310"/>
              <a:gd name="connsiteY7" fmla="*/ 0 h 714362"/>
              <a:gd name="connsiteX8" fmla="*/ 605480 w 607310"/>
              <a:gd name="connsiteY8" fmla="*/ 0 h 714362"/>
              <a:gd name="connsiteX0" fmla="*/ 0 w 607310"/>
              <a:gd name="connsiteY0" fmla="*/ 704335 h 718469"/>
              <a:gd name="connsiteX1" fmla="*/ 74140 w 607310"/>
              <a:gd name="connsiteY1" fmla="*/ 712573 h 718469"/>
              <a:gd name="connsiteX2" fmla="*/ 127686 w 607310"/>
              <a:gd name="connsiteY2" fmla="*/ 716692 h 718469"/>
              <a:gd name="connsiteX3" fmla="*/ 243015 w 607310"/>
              <a:gd name="connsiteY3" fmla="*/ 679623 h 718469"/>
              <a:gd name="connsiteX4" fmla="*/ 436604 w 607310"/>
              <a:gd name="connsiteY4" fmla="*/ 523103 h 718469"/>
              <a:gd name="connsiteX5" fmla="*/ 539577 w 607310"/>
              <a:gd name="connsiteY5" fmla="*/ 358346 h 718469"/>
              <a:gd name="connsiteX6" fmla="*/ 580767 w 607310"/>
              <a:gd name="connsiteY6" fmla="*/ 226541 h 718469"/>
              <a:gd name="connsiteX7" fmla="*/ 605480 w 607310"/>
              <a:gd name="connsiteY7" fmla="*/ 90616 h 718469"/>
              <a:gd name="connsiteX8" fmla="*/ 605480 w 607310"/>
              <a:gd name="connsiteY8" fmla="*/ 0 h 718469"/>
              <a:gd name="connsiteX9" fmla="*/ 605480 w 607310"/>
              <a:gd name="connsiteY9" fmla="*/ 0 h 718469"/>
              <a:gd name="connsiteX0" fmla="*/ 0 w 607310"/>
              <a:gd name="connsiteY0" fmla="*/ 704335 h 714362"/>
              <a:gd name="connsiteX1" fmla="*/ 74140 w 607310"/>
              <a:gd name="connsiteY1" fmla="*/ 712573 h 714362"/>
              <a:gd name="connsiteX2" fmla="*/ 127686 w 607310"/>
              <a:gd name="connsiteY2" fmla="*/ 708454 h 714362"/>
              <a:gd name="connsiteX3" fmla="*/ 243015 w 607310"/>
              <a:gd name="connsiteY3" fmla="*/ 679623 h 714362"/>
              <a:gd name="connsiteX4" fmla="*/ 436604 w 607310"/>
              <a:gd name="connsiteY4" fmla="*/ 523103 h 714362"/>
              <a:gd name="connsiteX5" fmla="*/ 539577 w 607310"/>
              <a:gd name="connsiteY5" fmla="*/ 358346 h 714362"/>
              <a:gd name="connsiteX6" fmla="*/ 580767 w 607310"/>
              <a:gd name="connsiteY6" fmla="*/ 226541 h 714362"/>
              <a:gd name="connsiteX7" fmla="*/ 605480 w 607310"/>
              <a:gd name="connsiteY7" fmla="*/ 90616 h 714362"/>
              <a:gd name="connsiteX8" fmla="*/ 605480 w 607310"/>
              <a:gd name="connsiteY8" fmla="*/ 0 h 714362"/>
              <a:gd name="connsiteX9" fmla="*/ 605480 w 607310"/>
              <a:gd name="connsiteY9" fmla="*/ 0 h 714362"/>
              <a:gd name="connsiteX0" fmla="*/ 0 w 607310"/>
              <a:gd name="connsiteY0" fmla="*/ 704335 h 718469"/>
              <a:gd name="connsiteX1" fmla="*/ 74140 w 607310"/>
              <a:gd name="connsiteY1" fmla="*/ 712573 h 718469"/>
              <a:gd name="connsiteX2" fmla="*/ 127686 w 607310"/>
              <a:gd name="connsiteY2" fmla="*/ 716692 h 718469"/>
              <a:gd name="connsiteX3" fmla="*/ 243015 w 607310"/>
              <a:gd name="connsiteY3" fmla="*/ 679623 h 718469"/>
              <a:gd name="connsiteX4" fmla="*/ 436604 w 607310"/>
              <a:gd name="connsiteY4" fmla="*/ 523103 h 718469"/>
              <a:gd name="connsiteX5" fmla="*/ 539577 w 607310"/>
              <a:gd name="connsiteY5" fmla="*/ 358346 h 718469"/>
              <a:gd name="connsiteX6" fmla="*/ 580767 w 607310"/>
              <a:gd name="connsiteY6" fmla="*/ 226541 h 718469"/>
              <a:gd name="connsiteX7" fmla="*/ 605480 w 607310"/>
              <a:gd name="connsiteY7" fmla="*/ 90616 h 718469"/>
              <a:gd name="connsiteX8" fmla="*/ 605480 w 607310"/>
              <a:gd name="connsiteY8" fmla="*/ 0 h 718469"/>
              <a:gd name="connsiteX9" fmla="*/ 605480 w 607310"/>
              <a:gd name="connsiteY9" fmla="*/ 0 h 718469"/>
              <a:gd name="connsiteX0" fmla="*/ 0 w 607310"/>
              <a:gd name="connsiteY0" fmla="*/ 704335 h 719292"/>
              <a:gd name="connsiteX1" fmla="*/ 74140 w 607310"/>
              <a:gd name="connsiteY1" fmla="*/ 716692 h 719292"/>
              <a:gd name="connsiteX2" fmla="*/ 127686 w 607310"/>
              <a:gd name="connsiteY2" fmla="*/ 716692 h 719292"/>
              <a:gd name="connsiteX3" fmla="*/ 243015 w 607310"/>
              <a:gd name="connsiteY3" fmla="*/ 679623 h 719292"/>
              <a:gd name="connsiteX4" fmla="*/ 436604 w 607310"/>
              <a:gd name="connsiteY4" fmla="*/ 523103 h 719292"/>
              <a:gd name="connsiteX5" fmla="*/ 539577 w 607310"/>
              <a:gd name="connsiteY5" fmla="*/ 358346 h 719292"/>
              <a:gd name="connsiteX6" fmla="*/ 580767 w 607310"/>
              <a:gd name="connsiteY6" fmla="*/ 226541 h 719292"/>
              <a:gd name="connsiteX7" fmla="*/ 605480 w 607310"/>
              <a:gd name="connsiteY7" fmla="*/ 90616 h 719292"/>
              <a:gd name="connsiteX8" fmla="*/ 605480 w 607310"/>
              <a:gd name="connsiteY8" fmla="*/ 0 h 719292"/>
              <a:gd name="connsiteX9" fmla="*/ 605480 w 607310"/>
              <a:gd name="connsiteY9" fmla="*/ 0 h 719292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4350"/>
              <a:gd name="connsiteX1" fmla="*/ 74140 w 607310"/>
              <a:gd name="connsiteY1" fmla="*/ 708454 h 714350"/>
              <a:gd name="connsiteX2" fmla="*/ 127686 w 607310"/>
              <a:gd name="connsiteY2" fmla="*/ 712573 h 714350"/>
              <a:gd name="connsiteX3" fmla="*/ 243015 w 607310"/>
              <a:gd name="connsiteY3" fmla="*/ 679623 h 714350"/>
              <a:gd name="connsiteX4" fmla="*/ 436604 w 607310"/>
              <a:gd name="connsiteY4" fmla="*/ 523103 h 714350"/>
              <a:gd name="connsiteX5" fmla="*/ 539577 w 607310"/>
              <a:gd name="connsiteY5" fmla="*/ 358346 h 714350"/>
              <a:gd name="connsiteX6" fmla="*/ 580767 w 607310"/>
              <a:gd name="connsiteY6" fmla="*/ 226541 h 714350"/>
              <a:gd name="connsiteX7" fmla="*/ 605480 w 607310"/>
              <a:gd name="connsiteY7" fmla="*/ 90616 h 714350"/>
              <a:gd name="connsiteX8" fmla="*/ 605480 w 607310"/>
              <a:gd name="connsiteY8" fmla="*/ 0 h 714350"/>
              <a:gd name="connsiteX9" fmla="*/ 605480 w 607310"/>
              <a:gd name="connsiteY9" fmla="*/ 0 h 714350"/>
              <a:gd name="connsiteX0" fmla="*/ 0 w 607310"/>
              <a:gd name="connsiteY0" fmla="*/ 704335 h 714350"/>
              <a:gd name="connsiteX1" fmla="*/ 74140 w 607310"/>
              <a:gd name="connsiteY1" fmla="*/ 708454 h 714350"/>
              <a:gd name="connsiteX2" fmla="*/ 127686 w 607310"/>
              <a:gd name="connsiteY2" fmla="*/ 712573 h 714350"/>
              <a:gd name="connsiteX3" fmla="*/ 243015 w 607310"/>
              <a:gd name="connsiteY3" fmla="*/ 679623 h 714350"/>
              <a:gd name="connsiteX4" fmla="*/ 436604 w 607310"/>
              <a:gd name="connsiteY4" fmla="*/ 523103 h 714350"/>
              <a:gd name="connsiteX5" fmla="*/ 539577 w 607310"/>
              <a:gd name="connsiteY5" fmla="*/ 358346 h 714350"/>
              <a:gd name="connsiteX6" fmla="*/ 580767 w 607310"/>
              <a:gd name="connsiteY6" fmla="*/ 226541 h 714350"/>
              <a:gd name="connsiteX7" fmla="*/ 605480 w 607310"/>
              <a:gd name="connsiteY7" fmla="*/ 90616 h 714350"/>
              <a:gd name="connsiteX8" fmla="*/ 605480 w 607310"/>
              <a:gd name="connsiteY8" fmla="*/ 0 h 714350"/>
              <a:gd name="connsiteX9" fmla="*/ 605480 w 607310"/>
              <a:gd name="connsiteY9" fmla="*/ 0 h 714350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22588"/>
              <a:gd name="connsiteX1" fmla="*/ 74140 w 607310"/>
              <a:gd name="connsiteY1" fmla="*/ 716692 h 722588"/>
              <a:gd name="connsiteX2" fmla="*/ 127686 w 607310"/>
              <a:gd name="connsiteY2" fmla="*/ 720811 h 722588"/>
              <a:gd name="connsiteX3" fmla="*/ 243015 w 607310"/>
              <a:gd name="connsiteY3" fmla="*/ 679623 h 722588"/>
              <a:gd name="connsiteX4" fmla="*/ 436604 w 607310"/>
              <a:gd name="connsiteY4" fmla="*/ 523103 h 722588"/>
              <a:gd name="connsiteX5" fmla="*/ 539577 w 607310"/>
              <a:gd name="connsiteY5" fmla="*/ 358346 h 722588"/>
              <a:gd name="connsiteX6" fmla="*/ 580767 w 607310"/>
              <a:gd name="connsiteY6" fmla="*/ 226541 h 722588"/>
              <a:gd name="connsiteX7" fmla="*/ 605480 w 607310"/>
              <a:gd name="connsiteY7" fmla="*/ 90616 h 722588"/>
              <a:gd name="connsiteX8" fmla="*/ 605480 w 607310"/>
              <a:gd name="connsiteY8" fmla="*/ 0 h 722588"/>
              <a:gd name="connsiteX9" fmla="*/ 605480 w 607310"/>
              <a:gd name="connsiteY9" fmla="*/ 0 h 722588"/>
              <a:gd name="connsiteX0" fmla="*/ 0 w 607310"/>
              <a:gd name="connsiteY0" fmla="*/ 704335 h 719292"/>
              <a:gd name="connsiteX1" fmla="*/ 74140 w 607310"/>
              <a:gd name="connsiteY1" fmla="*/ 716692 h 719292"/>
              <a:gd name="connsiteX2" fmla="*/ 127686 w 607310"/>
              <a:gd name="connsiteY2" fmla="*/ 716692 h 719292"/>
              <a:gd name="connsiteX3" fmla="*/ 243015 w 607310"/>
              <a:gd name="connsiteY3" fmla="*/ 679623 h 719292"/>
              <a:gd name="connsiteX4" fmla="*/ 436604 w 607310"/>
              <a:gd name="connsiteY4" fmla="*/ 523103 h 719292"/>
              <a:gd name="connsiteX5" fmla="*/ 539577 w 607310"/>
              <a:gd name="connsiteY5" fmla="*/ 358346 h 719292"/>
              <a:gd name="connsiteX6" fmla="*/ 580767 w 607310"/>
              <a:gd name="connsiteY6" fmla="*/ 226541 h 719292"/>
              <a:gd name="connsiteX7" fmla="*/ 605480 w 607310"/>
              <a:gd name="connsiteY7" fmla="*/ 90616 h 719292"/>
              <a:gd name="connsiteX8" fmla="*/ 605480 w 607310"/>
              <a:gd name="connsiteY8" fmla="*/ 0 h 719292"/>
              <a:gd name="connsiteX9" fmla="*/ 605480 w 607310"/>
              <a:gd name="connsiteY9" fmla="*/ 0 h 719292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5173"/>
              <a:gd name="connsiteX1" fmla="*/ 74140 w 607310"/>
              <a:gd name="connsiteY1" fmla="*/ 712573 h 715173"/>
              <a:gd name="connsiteX2" fmla="*/ 127686 w 607310"/>
              <a:gd name="connsiteY2" fmla="*/ 712573 h 715173"/>
              <a:gd name="connsiteX3" fmla="*/ 243015 w 607310"/>
              <a:gd name="connsiteY3" fmla="*/ 679623 h 715173"/>
              <a:gd name="connsiteX4" fmla="*/ 436604 w 607310"/>
              <a:gd name="connsiteY4" fmla="*/ 523103 h 715173"/>
              <a:gd name="connsiteX5" fmla="*/ 539577 w 607310"/>
              <a:gd name="connsiteY5" fmla="*/ 358346 h 715173"/>
              <a:gd name="connsiteX6" fmla="*/ 580767 w 607310"/>
              <a:gd name="connsiteY6" fmla="*/ 226541 h 715173"/>
              <a:gd name="connsiteX7" fmla="*/ 605480 w 607310"/>
              <a:gd name="connsiteY7" fmla="*/ 90616 h 715173"/>
              <a:gd name="connsiteX8" fmla="*/ 605480 w 607310"/>
              <a:gd name="connsiteY8" fmla="*/ 0 h 715173"/>
              <a:gd name="connsiteX9" fmla="*/ 605480 w 607310"/>
              <a:gd name="connsiteY9" fmla="*/ 0 h 715173"/>
              <a:gd name="connsiteX0" fmla="*/ 0 w 607310"/>
              <a:gd name="connsiteY0" fmla="*/ 704335 h 722074"/>
              <a:gd name="connsiteX1" fmla="*/ 74140 w 607310"/>
              <a:gd name="connsiteY1" fmla="*/ 720811 h 722074"/>
              <a:gd name="connsiteX2" fmla="*/ 127686 w 607310"/>
              <a:gd name="connsiteY2" fmla="*/ 712573 h 722074"/>
              <a:gd name="connsiteX3" fmla="*/ 243015 w 607310"/>
              <a:gd name="connsiteY3" fmla="*/ 679623 h 722074"/>
              <a:gd name="connsiteX4" fmla="*/ 436604 w 607310"/>
              <a:gd name="connsiteY4" fmla="*/ 523103 h 722074"/>
              <a:gd name="connsiteX5" fmla="*/ 539577 w 607310"/>
              <a:gd name="connsiteY5" fmla="*/ 358346 h 722074"/>
              <a:gd name="connsiteX6" fmla="*/ 580767 w 607310"/>
              <a:gd name="connsiteY6" fmla="*/ 226541 h 722074"/>
              <a:gd name="connsiteX7" fmla="*/ 605480 w 607310"/>
              <a:gd name="connsiteY7" fmla="*/ 90616 h 722074"/>
              <a:gd name="connsiteX8" fmla="*/ 605480 w 607310"/>
              <a:gd name="connsiteY8" fmla="*/ 0 h 722074"/>
              <a:gd name="connsiteX9" fmla="*/ 605480 w 607310"/>
              <a:gd name="connsiteY9" fmla="*/ 0 h 722074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5505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5505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5505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8374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5506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329513 w 607310"/>
              <a:gd name="connsiteY4" fmla="*/ 621957 h 718173"/>
              <a:gd name="connsiteX5" fmla="*/ 436604 w 607310"/>
              <a:gd name="connsiteY5" fmla="*/ 523103 h 718173"/>
              <a:gd name="connsiteX6" fmla="*/ 539577 w 607310"/>
              <a:gd name="connsiteY6" fmla="*/ 358346 h 718173"/>
              <a:gd name="connsiteX7" fmla="*/ 580767 w 607310"/>
              <a:gd name="connsiteY7" fmla="*/ 226541 h 718173"/>
              <a:gd name="connsiteX8" fmla="*/ 605480 w 607310"/>
              <a:gd name="connsiteY8" fmla="*/ 90616 h 718173"/>
              <a:gd name="connsiteX9" fmla="*/ 605480 w 607310"/>
              <a:gd name="connsiteY9" fmla="*/ 0 h 718173"/>
              <a:gd name="connsiteX10" fmla="*/ 605480 w 607310"/>
              <a:gd name="connsiteY10" fmla="*/ 0 h 718173"/>
              <a:gd name="connsiteX0" fmla="*/ 0 w 607310"/>
              <a:gd name="connsiteY0" fmla="*/ 704335 h 713919"/>
              <a:gd name="connsiteX1" fmla="*/ 74140 w 607310"/>
              <a:gd name="connsiteY1" fmla="*/ 704335 h 713919"/>
              <a:gd name="connsiteX2" fmla="*/ 127686 w 607310"/>
              <a:gd name="connsiteY2" fmla="*/ 712573 h 713919"/>
              <a:gd name="connsiteX3" fmla="*/ 243015 w 607310"/>
              <a:gd name="connsiteY3" fmla="*/ 679624 h 713919"/>
              <a:gd name="connsiteX4" fmla="*/ 329513 w 607310"/>
              <a:gd name="connsiteY4" fmla="*/ 621957 h 713919"/>
              <a:gd name="connsiteX5" fmla="*/ 436604 w 607310"/>
              <a:gd name="connsiteY5" fmla="*/ 523103 h 713919"/>
              <a:gd name="connsiteX6" fmla="*/ 539577 w 607310"/>
              <a:gd name="connsiteY6" fmla="*/ 358346 h 713919"/>
              <a:gd name="connsiteX7" fmla="*/ 580767 w 607310"/>
              <a:gd name="connsiteY7" fmla="*/ 226541 h 713919"/>
              <a:gd name="connsiteX8" fmla="*/ 605480 w 607310"/>
              <a:gd name="connsiteY8" fmla="*/ 90616 h 713919"/>
              <a:gd name="connsiteX9" fmla="*/ 605480 w 607310"/>
              <a:gd name="connsiteY9" fmla="*/ 0 h 713919"/>
              <a:gd name="connsiteX10" fmla="*/ 605480 w 607310"/>
              <a:gd name="connsiteY10" fmla="*/ 0 h 713919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329513 w 607310"/>
              <a:gd name="connsiteY4" fmla="*/ 621957 h 718173"/>
              <a:gd name="connsiteX5" fmla="*/ 436604 w 607310"/>
              <a:gd name="connsiteY5" fmla="*/ 523103 h 718173"/>
              <a:gd name="connsiteX6" fmla="*/ 539577 w 607310"/>
              <a:gd name="connsiteY6" fmla="*/ 358346 h 718173"/>
              <a:gd name="connsiteX7" fmla="*/ 580767 w 607310"/>
              <a:gd name="connsiteY7" fmla="*/ 226541 h 718173"/>
              <a:gd name="connsiteX8" fmla="*/ 605480 w 607310"/>
              <a:gd name="connsiteY8" fmla="*/ 90616 h 718173"/>
              <a:gd name="connsiteX9" fmla="*/ 605480 w 607310"/>
              <a:gd name="connsiteY9" fmla="*/ 0 h 718173"/>
              <a:gd name="connsiteX10" fmla="*/ 605480 w 607310"/>
              <a:gd name="connsiteY10" fmla="*/ 0 h 71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7310" h="718173">
                <a:moveTo>
                  <a:pt x="0" y="704335"/>
                </a:moveTo>
                <a:cubicBezTo>
                  <a:pt x="8924" y="704335"/>
                  <a:pt x="37756" y="723557"/>
                  <a:pt x="74140" y="716692"/>
                </a:cubicBezTo>
                <a:cubicBezTo>
                  <a:pt x="95421" y="717379"/>
                  <a:pt x="99540" y="718065"/>
                  <a:pt x="127686" y="712573"/>
                </a:cubicBezTo>
                <a:cubicBezTo>
                  <a:pt x="155832" y="707081"/>
                  <a:pt x="209377" y="694727"/>
                  <a:pt x="243015" y="679624"/>
                </a:cubicBezTo>
                <a:cubicBezTo>
                  <a:pt x="276653" y="664521"/>
                  <a:pt x="297248" y="648044"/>
                  <a:pt x="329513" y="621957"/>
                </a:cubicBezTo>
                <a:cubicBezTo>
                  <a:pt x="361778" y="595870"/>
                  <a:pt x="401593" y="567038"/>
                  <a:pt x="436604" y="523103"/>
                </a:cubicBezTo>
                <a:cubicBezTo>
                  <a:pt x="471615" y="479168"/>
                  <a:pt x="515550" y="407773"/>
                  <a:pt x="539577" y="358346"/>
                </a:cubicBezTo>
                <a:cubicBezTo>
                  <a:pt x="563604" y="308919"/>
                  <a:pt x="569783" y="271163"/>
                  <a:pt x="580767" y="226541"/>
                </a:cubicBezTo>
                <a:cubicBezTo>
                  <a:pt x="591751" y="181919"/>
                  <a:pt x="601361" y="128373"/>
                  <a:pt x="605480" y="90616"/>
                </a:cubicBezTo>
                <a:cubicBezTo>
                  <a:pt x="609599" y="52859"/>
                  <a:pt x="605480" y="15103"/>
                  <a:pt x="605480" y="0"/>
                </a:cubicBezTo>
                <a:lnTo>
                  <a:pt x="60548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Freeform 11"/>
          <p:cNvSpPr/>
          <p:nvPr/>
        </p:nvSpPr>
        <p:spPr>
          <a:xfrm>
            <a:off x="6227173" y="2640337"/>
            <a:ext cx="194165" cy="556635"/>
          </a:xfrm>
          <a:custGeom>
            <a:avLst/>
            <a:gdLst>
              <a:gd name="connsiteX0" fmla="*/ 201827 w 201827"/>
              <a:gd name="connsiteY0" fmla="*/ 551935 h 551935"/>
              <a:gd name="connsiteX1" fmla="*/ 181232 w 201827"/>
              <a:gd name="connsiteY1" fmla="*/ 358346 h 551935"/>
              <a:gd name="connsiteX2" fmla="*/ 131805 w 201827"/>
              <a:gd name="connsiteY2" fmla="*/ 218303 h 551935"/>
              <a:gd name="connsiteX3" fmla="*/ 0 w 201827"/>
              <a:gd name="connsiteY3" fmla="*/ 0 h 551935"/>
              <a:gd name="connsiteX4" fmla="*/ 0 w 201827"/>
              <a:gd name="connsiteY4" fmla="*/ 0 h 551935"/>
              <a:gd name="connsiteX0" fmla="*/ 201827 w 201827"/>
              <a:gd name="connsiteY0" fmla="*/ 551935 h 551935"/>
              <a:gd name="connsiteX1" fmla="*/ 181232 w 201827"/>
              <a:gd name="connsiteY1" fmla="*/ 358346 h 551935"/>
              <a:gd name="connsiteX2" fmla="*/ 160638 w 201827"/>
              <a:gd name="connsiteY2" fmla="*/ 308919 h 551935"/>
              <a:gd name="connsiteX3" fmla="*/ 131805 w 201827"/>
              <a:gd name="connsiteY3" fmla="*/ 218303 h 551935"/>
              <a:gd name="connsiteX4" fmla="*/ 0 w 201827"/>
              <a:gd name="connsiteY4" fmla="*/ 0 h 551935"/>
              <a:gd name="connsiteX5" fmla="*/ 0 w 201827"/>
              <a:gd name="connsiteY5" fmla="*/ 0 h 551935"/>
              <a:gd name="connsiteX0" fmla="*/ 201827 w 201827"/>
              <a:gd name="connsiteY0" fmla="*/ 551935 h 551935"/>
              <a:gd name="connsiteX1" fmla="*/ 181232 w 201827"/>
              <a:gd name="connsiteY1" fmla="*/ 358346 h 551935"/>
              <a:gd name="connsiteX2" fmla="*/ 168876 w 201827"/>
              <a:gd name="connsiteY2" fmla="*/ 308919 h 551935"/>
              <a:gd name="connsiteX3" fmla="*/ 131805 w 201827"/>
              <a:gd name="connsiteY3" fmla="*/ 218303 h 551935"/>
              <a:gd name="connsiteX4" fmla="*/ 0 w 201827"/>
              <a:gd name="connsiteY4" fmla="*/ 0 h 551935"/>
              <a:gd name="connsiteX5" fmla="*/ 0 w 201827"/>
              <a:gd name="connsiteY5" fmla="*/ 0 h 551935"/>
              <a:gd name="connsiteX0" fmla="*/ 201827 w 201827"/>
              <a:gd name="connsiteY0" fmla="*/ 551935 h 551935"/>
              <a:gd name="connsiteX1" fmla="*/ 189470 w 201827"/>
              <a:gd name="connsiteY1" fmla="*/ 457200 h 551935"/>
              <a:gd name="connsiteX2" fmla="*/ 181232 w 201827"/>
              <a:gd name="connsiteY2" fmla="*/ 358346 h 551935"/>
              <a:gd name="connsiteX3" fmla="*/ 168876 w 201827"/>
              <a:gd name="connsiteY3" fmla="*/ 308919 h 551935"/>
              <a:gd name="connsiteX4" fmla="*/ 131805 w 201827"/>
              <a:gd name="connsiteY4" fmla="*/ 218303 h 551935"/>
              <a:gd name="connsiteX5" fmla="*/ 0 w 201827"/>
              <a:gd name="connsiteY5" fmla="*/ 0 h 551935"/>
              <a:gd name="connsiteX6" fmla="*/ 0 w 201827"/>
              <a:gd name="connsiteY6" fmla="*/ 0 h 551935"/>
              <a:gd name="connsiteX0" fmla="*/ 201827 w 201827"/>
              <a:gd name="connsiteY0" fmla="*/ 551935 h 551935"/>
              <a:gd name="connsiteX1" fmla="*/ 189470 w 201827"/>
              <a:gd name="connsiteY1" fmla="*/ 457200 h 551935"/>
              <a:gd name="connsiteX2" fmla="*/ 181232 w 201827"/>
              <a:gd name="connsiteY2" fmla="*/ 358346 h 551935"/>
              <a:gd name="connsiteX3" fmla="*/ 168876 w 201827"/>
              <a:gd name="connsiteY3" fmla="*/ 308919 h 551935"/>
              <a:gd name="connsiteX4" fmla="*/ 131805 w 201827"/>
              <a:gd name="connsiteY4" fmla="*/ 218303 h 551935"/>
              <a:gd name="connsiteX5" fmla="*/ 0 w 201827"/>
              <a:gd name="connsiteY5" fmla="*/ 0 h 551935"/>
              <a:gd name="connsiteX6" fmla="*/ 0 w 201827"/>
              <a:gd name="connsiteY6" fmla="*/ 0 h 551935"/>
              <a:gd name="connsiteX0" fmla="*/ 201827 w 201827"/>
              <a:gd name="connsiteY0" fmla="*/ 560173 h 560173"/>
              <a:gd name="connsiteX1" fmla="*/ 189470 w 201827"/>
              <a:gd name="connsiteY1" fmla="*/ 457200 h 560173"/>
              <a:gd name="connsiteX2" fmla="*/ 181232 w 201827"/>
              <a:gd name="connsiteY2" fmla="*/ 358346 h 560173"/>
              <a:gd name="connsiteX3" fmla="*/ 168876 w 201827"/>
              <a:gd name="connsiteY3" fmla="*/ 308919 h 560173"/>
              <a:gd name="connsiteX4" fmla="*/ 131805 w 201827"/>
              <a:gd name="connsiteY4" fmla="*/ 218303 h 560173"/>
              <a:gd name="connsiteX5" fmla="*/ 0 w 201827"/>
              <a:gd name="connsiteY5" fmla="*/ 0 h 560173"/>
              <a:gd name="connsiteX6" fmla="*/ 0 w 201827"/>
              <a:gd name="connsiteY6" fmla="*/ 0 h 560173"/>
              <a:gd name="connsiteX0" fmla="*/ 201827 w 201827"/>
              <a:gd name="connsiteY0" fmla="*/ 560173 h 560173"/>
              <a:gd name="connsiteX1" fmla="*/ 189470 w 201827"/>
              <a:gd name="connsiteY1" fmla="*/ 457200 h 560173"/>
              <a:gd name="connsiteX2" fmla="*/ 181232 w 201827"/>
              <a:gd name="connsiteY2" fmla="*/ 358346 h 560173"/>
              <a:gd name="connsiteX3" fmla="*/ 168876 w 201827"/>
              <a:gd name="connsiteY3" fmla="*/ 308919 h 560173"/>
              <a:gd name="connsiteX4" fmla="*/ 131805 w 201827"/>
              <a:gd name="connsiteY4" fmla="*/ 218303 h 560173"/>
              <a:gd name="connsiteX5" fmla="*/ 0 w 201827"/>
              <a:gd name="connsiteY5" fmla="*/ 0 h 560173"/>
              <a:gd name="connsiteX6" fmla="*/ 0 w 201827"/>
              <a:gd name="connsiteY6" fmla="*/ 0 h 560173"/>
              <a:gd name="connsiteX0" fmla="*/ 201827 w 201827"/>
              <a:gd name="connsiteY0" fmla="*/ 560173 h 560173"/>
              <a:gd name="connsiteX1" fmla="*/ 189470 w 201827"/>
              <a:gd name="connsiteY1" fmla="*/ 444843 h 560173"/>
              <a:gd name="connsiteX2" fmla="*/ 181232 w 201827"/>
              <a:gd name="connsiteY2" fmla="*/ 358346 h 560173"/>
              <a:gd name="connsiteX3" fmla="*/ 168876 w 201827"/>
              <a:gd name="connsiteY3" fmla="*/ 308919 h 560173"/>
              <a:gd name="connsiteX4" fmla="*/ 131805 w 201827"/>
              <a:gd name="connsiteY4" fmla="*/ 218303 h 560173"/>
              <a:gd name="connsiteX5" fmla="*/ 0 w 201827"/>
              <a:gd name="connsiteY5" fmla="*/ 0 h 560173"/>
              <a:gd name="connsiteX6" fmla="*/ 0 w 201827"/>
              <a:gd name="connsiteY6" fmla="*/ 0 h 560173"/>
              <a:gd name="connsiteX0" fmla="*/ 201827 w 201855"/>
              <a:gd name="connsiteY0" fmla="*/ 560173 h 560173"/>
              <a:gd name="connsiteX1" fmla="*/ 197708 w 201855"/>
              <a:gd name="connsiteY1" fmla="*/ 444843 h 560173"/>
              <a:gd name="connsiteX2" fmla="*/ 181232 w 201855"/>
              <a:gd name="connsiteY2" fmla="*/ 358346 h 560173"/>
              <a:gd name="connsiteX3" fmla="*/ 168876 w 201855"/>
              <a:gd name="connsiteY3" fmla="*/ 308919 h 560173"/>
              <a:gd name="connsiteX4" fmla="*/ 131805 w 201855"/>
              <a:gd name="connsiteY4" fmla="*/ 218303 h 560173"/>
              <a:gd name="connsiteX5" fmla="*/ 0 w 201855"/>
              <a:gd name="connsiteY5" fmla="*/ 0 h 560173"/>
              <a:gd name="connsiteX6" fmla="*/ 0 w 201855"/>
              <a:gd name="connsiteY6" fmla="*/ 0 h 560173"/>
              <a:gd name="connsiteX0" fmla="*/ 201827 w 201827"/>
              <a:gd name="connsiteY0" fmla="*/ 560173 h 560173"/>
              <a:gd name="connsiteX1" fmla="*/ 189470 w 201827"/>
              <a:gd name="connsiteY1" fmla="*/ 444843 h 560173"/>
              <a:gd name="connsiteX2" fmla="*/ 181232 w 201827"/>
              <a:gd name="connsiteY2" fmla="*/ 358346 h 560173"/>
              <a:gd name="connsiteX3" fmla="*/ 168876 w 201827"/>
              <a:gd name="connsiteY3" fmla="*/ 308919 h 560173"/>
              <a:gd name="connsiteX4" fmla="*/ 131805 w 201827"/>
              <a:gd name="connsiteY4" fmla="*/ 218303 h 560173"/>
              <a:gd name="connsiteX5" fmla="*/ 0 w 201827"/>
              <a:gd name="connsiteY5" fmla="*/ 0 h 560173"/>
              <a:gd name="connsiteX6" fmla="*/ 0 w 201827"/>
              <a:gd name="connsiteY6" fmla="*/ 0 h 560173"/>
              <a:gd name="connsiteX0" fmla="*/ 193589 w 193617"/>
              <a:gd name="connsiteY0" fmla="*/ 564292 h 564292"/>
              <a:gd name="connsiteX1" fmla="*/ 189470 w 193617"/>
              <a:gd name="connsiteY1" fmla="*/ 444843 h 564292"/>
              <a:gd name="connsiteX2" fmla="*/ 181232 w 193617"/>
              <a:gd name="connsiteY2" fmla="*/ 358346 h 564292"/>
              <a:gd name="connsiteX3" fmla="*/ 168876 w 193617"/>
              <a:gd name="connsiteY3" fmla="*/ 308919 h 564292"/>
              <a:gd name="connsiteX4" fmla="*/ 131805 w 193617"/>
              <a:gd name="connsiteY4" fmla="*/ 218303 h 564292"/>
              <a:gd name="connsiteX5" fmla="*/ 0 w 193617"/>
              <a:gd name="connsiteY5" fmla="*/ 0 h 564292"/>
              <a:gd name="connsiteX6" fmla="*/ 0 w 193617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58346 h 564292"/>
              <a:gd name="connsiteX3" fmla="*/ 168876 w 197708"/>
              <a:gd name="connsiteY3" fmla="*/ 308919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58346 h 564292"/>
              <a:gd name="connsiteX3" fmla="*/ 168876 w 197708"/>
              <a:gd name="connsiteY3" fmla="*/ 317157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58346 h 564292"/>
              <a:gd name="connsiteX3" fmla="*/ 160638 w 197708"/>
              <a:gd name="connsiteY3" fmla="*/ 333632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58346 h 564292"/>
              <a:gd name="connsiteX3" fmla="*/ 168876 w 197708"/>
              <a:gd name="connsiteY3" fmla="*/ 325395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66584 h 564292"/>
              <a:gd name="connsiteX3" fmla="*/ 168876 w 197708"/>
              <a:gd name="connsiteY3" fmla="*/ 325395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77113 w 197708"/>
              <a:gd name="connsiteY2" fmla="*/ 366584 h 564292"/>
              <a:gd name="connsiteX3" fmla="*/ 168876 w 197708"/>
              <a:gd name="connsiteY3" fmla="*/ 325395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208607 w 208607"/>
              <a:gd name="connsiteY0" fmla="*/ 580462 h 580462"/>
              <a:gd name="connsiteX1" fmla="*/ 200369 w 208607"/>
              <a:gd name="connsiteY1" fmla="*/ 461013 h 580462"/>
              <a:gd name="connsiteX2" fmla="*/ 188012 w 208607"/>
              <a:gd name="connsiteY2" fmla="*/ 382754 h 580462"/>
              <a:gd name="connsiteX3" fmla="*/ 179775 w 208607"/>
              <a:gd name="connsiteY3" fmla="*/ 341565 h 580462"/>
              <a:gd name="connsiteX4" fmla="*/ 142704 w 208607"/>
              <a:gd name="connsiteY4" fmla="*/ 234473 h 580462"/>
              <a:gd name="connsiteX5" fmla="*/ 10899 w 208607"/>
              <a:gd name="connsiteY5" fmla="*/ 16170 h 580462"/>
              <a:gd name="connsiteX6" fmla="*/ 6780 w 208607"/>
              <a:gd name="connsiteY6" fmla="*/ 16170 h 580462"/>
              <a:gd name="connsiteX0" fmla="*/ 212383 w 212383"/>
              <a:gd name="connsiteY0" fmla="*/ 580462 h 580462"/>
              <a:gd name="connsiteX1" fmla="*/ 204145 w 212383"/>
              <a:gd name="connsiteY1" fmla="*/ 461013 h 580462"/>
              <a:gd name="connsiteX2" fmla="*/ 191788 w 212383"/>
              <a:gd name="connsiteY2" fmla="*/ 382754 h 580462"/>
              <a:gd name="connsiteX3" fmla="*/ 183551 w 212383"/>
              <a:gd name="connsiteY3" fmla="*/ 341565 h 580462"/>
              <a:gd name="connsiteX4" fmla="*/ 146480 w 212383"/>
              <a:gd name="connsiteY4" fmla="*/ 234473 h 580462"/>
              <a:gd name="connsiteX5" fmla="*/ 14675 w 212383"/>
              <a:gd name="connsiteY5" fmla="*/ 16170 h 580462"/>
              <a:gd name="connsiteX6" fmla="*/ 2318 w 212383"/>
              <a:gd name="connsiteY6" fmla="*/ 16170 h 580462"/>
              <a:gd name="connsiteX0" fmla="*/ 208608 w 208608"/>
              <a:gd name="connsiteY0" fmla="*/ 580462 h 580462"/>
              <a:gd name="connsiteX1" fmla="*/ 200370 w 208608"/>
              <a:gd name="connsiteY1" fmla="*/ 461013 h 580462"/>
              <a:gd name="connsiteX2" fmla="*/ 188013 w 208608"/>
              <a:gd name="connsiteY2" fmla="*/ 382754 h 580462"/>
              <a:gd name="connsiteX3" fmla="*/ 179776 w 208608"/>
              <a:gd name="connsiteY3" fmla="*/ 341565 h 580462"/>
              <a:gd name="connsiteX4" fmla="*/ 142705 w 208608"/>
              <a:gd name="connsiteY4" fmla="*/ 234473 h 580462"/>
              <a:gd name="connsiteX5" fmla="*/ 10900 w 208608"/>
              <a:gd name="connsiteY5" fmla="*/ 16170 h 580462"/>
              <a:gd name="connsiteX6" fmla="*/ 6781 w 208608"/>
              <a:gd name="connsiteY6" fmla="*/ 16170 h 580462"/>
              <a:gd name="connsiteX0" fmla="*/ 210318 w 210318"/>
              <a:gd name="connsiteY0" fmla="*/ 577971 h 577971"/>
              <a:gd name="connsiteX1" fmla="*/ 202080 w 210318"/>
              <a:gd name="connsiteY1" fmla="*/ 458522 h 577971"/>
              <a:gd name="connsiteX2" fmla="*/ 189723 w 210318"/>
              <a:gd name="connsiteY2" fmla="*/ 380263 h 577971"/>
              <a:gd name="connsiteX3" fmla="*/ 181486 w 210318"/>
              <a:gd name="connsiteY3" fmla="*/ 339074 h 577971"/>
              <a:gd name="connsiteX4" fmla="*/ 144415 w 210318"/>
              <a:gd name="connsiteY4" fmla="*/ 231982 h 577971"/>
              <a:gd name="connsiteX5" fmla="*/ 12610 w 210318"/>
              <a:gd name="connsiteY5" fmla="*/ 13679 h 577971"/>
              <a:gd name="connsiteX6" fmla="*/ 4372 w 210318"/>
              <a:gd name="connsiteY6" fmla="*/ 21917 h 577971"/>
              <a:gd name="connsiteX0" fmla="*/ 210319 w 210319"/>
              <a:gd name="connsiteY0" fmla="*/ 574186 h 574186"/>
              <a:gd name="connsiteX1" fmla="*/ 202081 w 210319"/>
              <a:gd name="connsiteY1" fmla="*/ 454737 h 574186"/>
              <a:gd name="connsiteX2" fmla="*/ 189724 w 210319"/>
              <a:gd name="connsiteY2" fmla="*/ 376478 h 574186"/>
              <a:gd name="connsiteX3" fmla="*/ 181487 w 210319"/>
              <a:gd name="connsiteY3" fmla="*/ 335289 h 574186"/>
              <a:gd name="connsiteX4" fmla="*/ 144416 w 210319"/>
              <a:gd name="connsiteY4" fmla="*/ 228197 h 574186"/>
              <a:gd name="connsiteX5" fmla="*/ 12611 w 210319"/>
              <a:gd name="connsiteY5" fmla="*/ 9894 h 574186"/>
              <a:gd name="connsiteX6" fmla="*/ 4373 w 210319"/>
              <a:gd name="connsiteY6" fmla="*/ 34608 h 574186"/>
              <a:gd name="connsiteX0" fmla="*/ 208608 w 208608"/>
              <a:gd name="connsiteY0" fmla="*/ 572733 h 572733"/>
              <a:gd name="connsiteX1" fmla="*/ 200370 w 208608"/>
              <a:gd name="connsiteY1" fmla="*/ 453284 h 572733"/>
              <a:gd name="connsiteX2" fmla="*/ 188013 w 208608"/>
              <a:gd name="connsiteY2" fmla="*/ 375025 h 572733"/>
              <a:gd name="connsiteX3" fmla="*/ 179776 w 208608"/>
              <a:gd name="connsiteY3" fmla="*/ 333836 h 572733"/>
              <a:gd name="connsiteX4" fmla="*/ 142705 w 208608"/>
              <a:gd name="connsiteY4" fmla="*/ 226744 h 572733"/>
              <a:gd name="connsiteX5" fmla="*/ 10900 w 208608"/>
              <a:gd name="connsiteY5" fmla="*/ 8441 h 572733"/>
              <a:gd name="connsiteX6" fmla="*/ 6781 w 208608"/>
              <a:gd name="connsiteY6" fmla="*/ 41393 h 572733"/>
              <a:gd name="connsiteX0" fmla="*/ 203249 w 203249"/>
              <a:gd name="connsiteY0" fmla="*/ 569537 h 569537"/>
              <a:gd name="connsiteX1" fmla="*/ 195011 w 203249"/>
              <a:gd name="connsiteY1" fmla="*/ 450088 h 569537"/>
              <a:gd name="connsiteX2" fmla="*/ 182654 w 203249"/>
              <a:gd name="connsiteY2" fmla="*/ 371829 h 569537"/>
              <a:gd name="connsiteX3" fmla="*/ 174417 w 203249"/>
              <a:gd name="connsiteY3" fmla="*/ 330640 h 569537"/>
              <a:gd name="connsiteX4" fmla="*/ 137346 w 203249"/>
              <a:gd name="connsiteY4" fmla="*/ 223548 h 569537"/>
              <a:gd name="connsiteX5" fmla="*/ 5541 w 203249"/>
              <a:gd name="connsiteY5" fmla="*/ 5245 h 569537"/>
              <a:gd name="connsiteX6" fmla="*/ 22016 w 203249"/>
              <a:gd name="connsiteY6" fmla="*/ 62910 h 569537"/>
              <a:gd name="connsiteX0" fmla="*/ 201000 w 201000"/>
              <a:gd name="connsiteY0" fmla="*/ 569537 h 569537"/>
              <a:gd name="connsiteX1" fmla="*/ 192762 w 201000"/>
              <a:gd name="connsiteY1" fmla="*/ 450088 h 569537"/>
              <a:gd name="connsiteX2" fmla="*/ 180405 w 201000"/>
              <a:gd name="connsiteY2" fmla="*/ 371829 h 569537"/>
              <a:gd name="connsiteX3" fmla="*/ 172168 w 201000"/>
              <a:gd name="connsiteY3" fmla="*/ 330640 h 569537"/>
              <a:gd name="connsiteX4" fmla="*/ 135097 w 201000"/>
              <a:gd name="connsiteY4" fmla="*/ 223548 h 569537"/>
              <a:gd name="connsiteX5" fmla="*/ 3292 w 201000"/>
              <a:gd name="connsiteY5" fmla="*/ 5245 h 569537"/>
              <a:gd name="connsiteX6" fmla="*/ 36243 w 201000"/>
              <a:gd name="connsiteY6" fmla="*/ 62910 h 569537"/>
              <a:gd name="connsiteX0" fmla="*/ 201000 w 201000"/>
              <a:gd name="connsiteY0" fmla="*/ 569537 h 569537"/>
              <a:gd name="connsiteX1" fmla="*/ 192762 w 201000"/>
              <a:gd name="connsiteY1" fmla="*/ 450088 h 569537"/>
              <a:gd name="connsiteX2" fmla="*/ 180405 w 201000"/>
              <a:gd name="connsiteY2" fmla="*/ 371829 h 569537"/>
              <a:gd name="connsiteX3" fmla="*/ 172168 w 201000"/>
              <a:gd name="connsiteY3" fmla="*/ 330640 h 569537"/>
              <a:gd name="connsiteX4" fmla="*/ 135097 w 201000"/>
              <a:gd name="connsiteY4" fmla="*/ 223548 h 569537"/>
              <a:gd name="connsiteX5" fmla="*/ 3292 w 201000"/>
              <a:gd name="connsiteY5" fmla="*/ 5245 h 569537"/>
              <a:gd name="connsiteX6" fmla="*/ 36243 w 201000"/>
              <a:gd name="connsiteY6" fmla="*/ 62910 h 569537"/>
              <a:gd name="connsiteX0" fmla="*/ 208851 w 208851"/>
              <a:gd name="connsiteY0" fmla="*/ 561756 h 561756"/>
              <a:gd name="connsiteX1" fmla="*/ 200613 w 208851"/>
              <a:gd name="connsiteY1" fmla="*/ 442307 h 561756"/>
              <a:gd name="connsiteX2" fmla="*/ 188256 w 208851"/>
              <a:gd name="connsiteY2" fmla="*/ 364048 h 561756"/>
              <a:gd name="connsiteX3" fmla="*/ 180019 w 208851"/>
              <a:gd name="connsiteY3" fmla="*/ 322859 h 561756"/>
              <a:gd name="connsiteX4" fmla="*/ 142948 w 208851"/>
              <a:gd name="connsiteY4" fmla="*/ 215767 h 561756"/>
              <a:gd name="connsiteX5" fmla="*/ 2905 w 208851"/>
              <a:gd name="connsiteY5" fmla="*/ 5702 h 561756"/>
              <a:gd name="connsiteX6" fmla="*/ 44094 w 208851"/>
              <a:gd name="connsiteY6" fmla="*/ 55129 h 561756"/>
              <a:gd name="connsiteX0" fmla="*/ 197117 w 197117"/>
              <a:gd name="connsiteY0" fmla="*/ 561756 h 561756"/>
              <a:gd name="connsiteX1" fmla="*/ 188879 w 197117"/>
              <a:gd name="connsiteY1" fmla="*/ 442307 h 561756"/>
              <a:gd name="connsiteX2" fmla="*/ 176522 w 197117"/>
              <a:gd name="connsiteY2" fmla="*/ 364048 h 561756"/>
              <a:gd name="connsiteX3" fmla="*/ 168285 w 197117"/>
              <a:gd name="connsiteY3" fmla="*/ 322859 h 561756"/>
              <a:gd name="connsiteX4" fmla="*/ 131214 w 197117"/>
              <a:gd name="connsiteY4" fmla="*/ 215767 h 561756"/>
              <a:gd name="connsiteX5" fmla="*/ 3527 w 197117"/>
              <a:gd name="connsiteY5" fmla="*/ 5702 h 561756"/>
              <a:gd name="connsiteX6" fmla="*/ 32360 w 197117"/>
              <a:gd name="connsiteY6" fmla="*/ 55129 h 561756"/>
              <a:gd name="connsiteX0" fmla="*/ 194165 w 194165"/>
              <a:gd name="connsiteY0" fmla="*/ 556635 h 556635"/>
              <a:gd name="connsiteX1" fmla="*/ 185927 w 194165"/>
              <a:gd name="connsiteY1" fmla="*/ 437186 h 556635"/>
              <a:gd name="connsiteX2" fmla="*/ 173570 w 194165"/>
              <a:gd name="connsiteY2" fmla="*/ 358927 h 556635"/>
              <a:gd name="connsiteX3" fmla="*/ 165333 w 194165"/>
              <a:gd name="connsiteY3" fmla="*/ 317738 h 556635"/>
              <a:gd name="connsiteX4" fmla="*/ 128262 w 194165"/>
              <a:gd name="connsiteY4" fmla="*/ 210646 h 556635"/>
              <a:gd name="connsiteX5" fmla="*/ 62359 w 194165"/>
              <a:gd name="connsiteY5" fmla="*/ 91194 h 556635"/>
              <a:gd name="connsiteX6" fmla="*/ 575 w 194165"/>
              <a:gd name="connsiteY6" fmla="*/ 581 h 556635"/>
              <a:gd name="connsiteX7" fmla="*/ 29408 w 194165"/>
              <a:gd name="connsiteY7" fmla="*/ 50008 h 556635"/>
              <a:gd name="connsiteX0" fmla="*/ 194165 w 194165"/>
              <a:gd name="connsiteY0" fmla="*/ 556635 h 556635"/>
              <a:gd name="connsiteX1" fmla="*/ 185927 w 194165"/>
              <a:gd name="connsiteY1" fmla="*/ 437186 h 556635"/>
              <a:gd name="connsiteX2" fmla="*/ 173570 w 194165"/>
              <a:gd name="connsiteY2" fmla="*/ 358927 h 556635"/>
              <a:gd name="connsiteX3" fmla="*/ 165333 w 194165"/>
              <a:gd name="connsiteY3" fmla="*/ 317738 h 556635"/>
              <a:gd name="connsiteX4" fmla="*/ 128262 w 194165"/>
              <a:gd name="connsiteY4" fmla="*/ 210646 h 556635"/>
              <a:gd name="connsiteX5" fmla="*/ 62359 w 194165"/>
              <a:gd name="connsiteY5" fmla="*/ 91194 h 556635"/>
              <a:gd name="connsiteX6" fmla="*/ 575 w 194165"/>
              <a:gd name="connsiteY6" fmla="*/ 581 h 556635"/>
              <a:gd name="connsiteX7" fmla="*/ 29408 w 194165"/>
              <a:gd name="connsiteY7" fmla="*/ 50008 h 55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165" h="556635">
                <a:moveTo>
                  <a:pt x="194165" y="556635"/>
                </a:moveTo>
                <a:cubicBezTo>
                  <a:pt x="192106" y="536727"/>
                  <a:pt x="193478" y="539473"/>
                  <a:pt x="185927" y="437186"/>
                </a:cubicBezTo>
                <a:cubicBezTo>
                  <a:pt x="182495" y="404921"/>
                  <a:pt x="177002" y="378835"/>
                  <a:pt x="173570" y="358927"/>
                </a:cubicBezTo>
                <a:cubicBezTo>
                  <a:pt x="170138" y="339019"/>
                  <a:pt x="173571" y="341078"/>
                  <a:pt x="165333" y="317738"/>
                </a:cubicBezTo>
                <a:cubicBezTo>
                  <a:pt x="157095" y="294398"/>
                  <a:pt x="145424" y="248403"/>
                  <a:pt x="128262" y="210646"/>
                </a:cubicBezTo>
                <a:cubicBezTo>
                  <a:pt x="111100" y="172889"/>
                  <a:pt x="83640" y="126205"/>
                  <a:pt x="62359" y="91194"/>
                </a:cubicBezTo>
                <a:cubicBezTo>
                  <a:pt x="41078" y="56183"/>
                  <a:pt x="6067" y="7445"/>
                  <a:pt x="575" y="581"/>
                </a:cubicBezTo>
                <a:cubicBezTo>
                  <a:pt x="-4917" y="-6283"/>
                  <a:pt x="30781" y="50008"/>
                  <a:pt x="29408" y="50008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Freeform 12"/>
          <p:cNvSpPr/>
          <p:nvPr/>
        </p:nvSpPr>
        <p:spPr>
          <a:xfrm>
            <a:off x="6414465" y="2441534"/>
            <a:ext cx="8238" cy="1239794"/>
          </a:xfrm>
          <a:custGeom>
            <a:avLst/>
            <a:gdLst>
              <a:gd name="connsiteX0" fmla="*/ 0 w 8238"/>
              <a:gd name="connsiteY0" fmla="*/ 0 h 1239794"/>
              <a:gd name="connsiteX1" fmla="*/ 8238 w 8238"/>
              <a:gd name="connsiteY1" fmla="*/ 1239794 h 1239794"/>
              <a:gd name="connsiteX2" fmla="*/ 8238 w 8238"/>
              <a:gd name="connsiteY2" fmla="*/ 1239794 h 123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38" h="1239794">
                <a:moveTo>
                  <a:pt x="0" y="0"/>
                </a:moveTo>
                <a:lnTo>
                  <a:pt x="8238" y="1239794"/>
                </a:lnTo>
                <a:lnTo>
                  <a:pt x="8238" y="123979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Freeform 13"/>
          <p:cNvSpPr/>
          <p:nvPr/>
        </p:nvSpPr>
        <p:spPr>
          <a:xfrm>
            <a:off x="6423409" y="3677209"/>
            <a:ext cx="341870" cy="224300"/>
          </a:xfrm>
          <a:custGeom>
            <a:avLst/>
            <a:gdLst>
              <a:gd name="connsiteX0" fmla="*/ 0 w 341870"/>
              <a:gd name="connsiteY0" fmla="*/ 0 h 218541"/>
              <a:gd name="connsiteX1" fmla="*/ 20595 w 341870"/>
              <a:gd name="connsiteY1" fmla="*/ 82379 h 218541"/>
              <a:gd name="connsiteX2" fmla="*/ 70022 w 341870"/>
              <a:gd name="connsiteY2" fmla="*/ 144162 h 218541"/>
              <a:gd name="connsiteX3" fmla="*/ 111211 w 341870"/>
              <a:gd name="connsiteY3" fmla="*/ 181233 h 218541"/>
              <a:gd name="connsiteX4" fmla="*/ 160638 w 341870"/>
              <a:gd name="connsiteY4" fmla="*/ 201827 h 218541"/>
              <a:gd name="connsiteX5" fmla="*/ 214184 w 341870"/>
              <a:gd name="connsiteY5" fmla="*/ 218303 h 218541"/>
              <a:gd name="connsiteX6" fmla="*/ 275968 w 341870"/>
              <a:gd name="connsiteY6" fmla="*/ 210065 h 218541"/>
              <a:gd name="connsiteX7" fmla="*/ 341870 w 341870"/>
              <a:gd name="connsiteY7" fmla="*/ 189470 h 218541"/>
              <a:gd name="connsiteX8" fmla="*/ 341870 w 341870"/>
              <a:gd name="connsiteY8" fmla="*/ 189470 h 218541"/>
              <a:gd name="connsiteX0" fmla="*/ 0 w 341870"/>
              <a:gd name="connsiteY0" fmla="*/ 0 h 226779"/>
              <a:gd name="connsiteX1" fmla="*/ 20595 w 341870"/>
              <a:gd name="connsiteY1" fmla="*/ 90617 h 226779"/>
              <a:gd name="connsiteX2" fmla="*/ 70022 w 341870"/>
              <a:gd name="connsiteY2" fmla="*/ 152400 h 226779"/>
              <a:gd name="connsiteX3" fmla="*/ 111211 w 341870"/>
              <a:gd name="connsiteY3" fmla="*/ 189471 h 226779"/>
              <a:gd name="connsiteX4" fmla="*/ 160638 w 341870"/>
              <a:gd name="connsiteY4" fmla="*/ 210065 h 226779"/>
              <a:gd name="connsiteX5" fmla="*/ 214184 w 341870"/>
              <a:gd name="connsiteY5" fmla="*/ 226541 h 226779"/>
              <a:gd name="connsiteX6" fmla="*/ 275968 w 341870"/>
              <a:gd name="connsiteY6" fmla="*/ 218303 h 226779"/>
              <a:gd name="connsiteX7" fmla="*/ 341870 w 341870"/>
              <a:gd name="connsiteY7" fmla="*/ 197708 h 226779"/>
              <a:gd name="connsiteX8" fmla="*/ 341870 w 341870"/>
              <a:gd name="connsiteY8" fmla="*/ 197708 h 226779"/>
              <a:gd name="connsiteX0" fmla="*/ 0 w 341870"/>
              <a:gd name="connsiteY0" fmla="*/ 0 h 226779"/>
              <a:gd name="connsiteX1" fmla="*/ 20595 w 341870"/>
              <a:gd name="connsiteY1" fmla="*/ 90617 h 226779"/>
              <a:gd name="connsiteX2" fmla="*/ 70022 w 341870"/>
              <a:gd name="connsiteY2" fmla="*/ 152400 h 226779"/>
              <a:gd name="connsiteX3" fmla="*/ 111211 w 341870"/>
              <a:gd name="connsiteY3" fmla="*/ 189471 h 226779"/>
              <a:gd name="connsiteX4" fmla="*/ 160638 w 341870"/>
              <a:gd name="connsiteY4" fmla="*/ 210065 h 226779"/>
              <a:gd name="connsiteX5" fmla="*/ 214184 w 341870"/>
              <a:gd name="connsiteY5" fmla="*/ 226541 h 226779"/>
              <a:gd name="connsiteX6" fmla="*/ 275968 w 341870"/>
              <a:gd name="connsiteY6" fmla="*/ 218303 h 226779"/>
              <a:gd name="connsiteX7" fmla="*/ 341870 w 341870"/>
              <a:gd name="connsiteY7" fmla="*/ 197708 h 226779"/>
              <a:gd name="connsiteX8" fmla="*/ 341870 w 341870"/>
              <a:gd name="connsiteY8" fmla="*/ 197708 h 226779"/>
              <a:gd name="connsiteX0" fmla="*/ 0 w 341870"/>
              <a:gd name="connsiteY0" fmla="*/ 0 h 226779"/>
              <a:gd name="connsiteX1" fmla="*/ 20595 w 341870"/>
              <a:gd name="connsiteY1" fmla="*/ 90617 h 226779"/>
              <a:gd name="connsiteX2" fmla="*/ 70022 w 341870"/>
              <a:gd name="connsiteY2" fmla="*/ 160638 h 226779"/>
              <a:gd name="connsiteX3" fmla="*/ 111211 w 341870"/>
              <a:gd name="connsiteY3" fmla="*/ 189471 h 226779"/>
              <a:gd name="connsiteX4" fmla="*/ 160638 w 341870"/>
              <a:gd name="connsiteY4" fmla="*/ 210065 h 226779"/>
              <a:gd name="connsiteX5" fmla="*/ 214184 w 341870"/>
              <a:gd name="connsiteY5" fmla="*/ 226541 h 226779"/>
              <a:gd name="connsiteX6" fmla="*/ 275968 w 341870"/>
              <a:gd name="connsiteY6" fmla="*/ 218303 h 226779"/>
              <a:gd name="connsiteX7" fmla="*/ 341870 w 341870"/>
              <a:gd name="connsiteY7" fmla="*/ 197708 h 226779"/>
              <a:gd name="connsiteX8" fmla="*/ 341870 w 341870"/>
              <a:gd name="connsiteY8" fmla="*/ 197708 h 226779"/>
              <a:gd name="connsiteX0" fmla="*/ 0 w 341870"/>
              <a:gd name="connsiteY0" fmla="*/ 0 h 226779"/>
              <a:gd name="connsiteX1" fmla="*/ 20595 w 341870"/>
              <a:gd name="connsiteY1" fmla="*/ 90617 h 226779"/>
              <a:gd name="connsiteX2" fmla="*/ 70022 w 341870"/>
              <a:gd name="connsiteY2" fmla="*/ 160638 h 226779"/>
              <a:gd name="connsiteX3" fmla="*/ 123568 w 341870"/>
              <a:gd name="connsiteY3" fmla="*/ 197709 h 226779"/>
              <a:gd name="connsiteX4" fmla="*/ 160638 w 341870"/>
              <a:gd name="connsiteY4" fmla="*/ 210065 h 226779"/>
              <a:gd name="connsiteX5" fmla="*/ 214184 w 341870"/>
              <a:gd name="connsiteY5" fmla="*/ 226541 h 226779"/>
              <a:gd name="connsiteX6" fmla="*/ 275968 w 341870"/>
              <a:gd name="connsiteY6" fmla="*/ 218303 h 226779"/>
              <a:gd name="connsiteX7" fmla="*/ 341870 w 341870"/>
              <a:gd name="connsiteY7" fmla="*/ 197708 h 226779"/>
              <a:gd name="connsiteX8" fmla="*/ 341870 w 341870"/>
              <a:gd name="connsiteY8" fmla="*/ 197708 h 226779"/>
              <a:gd name="connsiteX0" fmla="*/ 0 w 341870"/>
              <a:gd name="connsiteY0" fmla="*/ 0 h 226779"/>
              <a:gd name="connsiteX1" fmla="*/ 20595 w 341870"/>
              <a:gd name="connsiteY1" fmla="*/ 90617 h 226779"/>
              <a:gd name="connsiteX2" fmla="*/ 70022 w 341870"/>
              <a:gd name="connsiteY2" fmla="*/ 160638 h 226779"/>
              <a:gd name="connsiteX3" fmla="*/ 102974 w 341870"/>
              <a:gd name="connsiteY3" fmla="*/ 189471 h 226779"/>
              <a:gd name="connsiteX4" fmla="*/ 160638 w 341870"/>
              <a:gd name="connsiteY4" fmla="*/ 210065 h 226779"/>
              <a:gd name="connsiteX5" fmla="*/ 214184 w 341870"/>
              <a:gd name="connsiteY5" fmla="*/ 226541 h 226779"/>
              <a:gd name="connsiteX6" fmla="*/ 275968 w 341870"/>
              <a:gd name="connsiteY6" fmla="*/ 218303 h 226779"/>
              <a:gd name="connsiteX7" fmla="*/ 341870 w 341870"/>
              <a:gd name="connsiteY7" fmla="*/ 197708 h 226779"/>
              <a:gd name="connsiteX8" fmla="*/ 341870 w 341870"/>
              <a:gd name="connsiteY8" fmla="*/ 197708 h 226779"/>
              <a:gd name="connsiteX0" fmla="*/ 0 w 341870"/>
              <a:gd name="connsiteY0" fmla="*/ 0 h 226779"/>
              <a:gd name="connsiteX1" fmla="*/ 20595 w 341870"/>
              <a:gd name="connsiteY1" fmla="*/ 90617 h 226779"/>
              <a:gd name="connsiteX2" fmla="*/ 70022 w 341870"/>
              <a:gd name="connsiteY2" fmla="*/ 160638 h 226779"/>
              <a:gd name="connsiteX3" fmla="*/ 131806 w 341870"/>
              <a:gd name="connsiteY3" fmla="*/ 201828 h 226779"/>
              <a:gd name="connsiteX4" fmla="*/ 160638 w 341870"/>
              <a:gd name="connsiteY4" fmla="*/ 210065 h 226779"/>
              <a:gd name="connsiteX5" fmla="*/ 214184 w 341870"/>
              <a:gd name="connsiteY5" fmla="*/ 226541 h 226779"/>
              <a:gd name="connsiteX6" fmla="*/ 275968 w 341870"/>
              <a:gd name="connsiteY6" fmla="*/ 218303 h 226779"/>
              <a:gd name="connsiteX7" fmla="*/ 341870 w 341870"/>
              <a:gd name="connsiteY7" fmla="*/ 197708 h 226779"/>
              <a:gd name="connsiteX8" fmla="*/ 341870 w 341870"/>
              <a:gd name="connsiteY8" fmla="*/ 197708 h 226779"/>
              <a:gd name="connsiteX0" fmla="*/ 0 w 341870"/>
              <a:gd name="connsiteY0" fmla="*/ 0 h 226779"/>
              <a:gd name="connsiteX1" fmla="*/ 20595 w 341870"/>
              <a:gd name="connsiteY1" fmla="*/ 90617 h 226779"/>
              <a:gd name="connsiteX2" fmla="*/ 70022 w 341870"/>
              <a:gd name="connsiteY2" fmla="*/ 160638 h 226779"/>
              <a:gd name="connsiteX3" fmla="*/ 131806 w 341870"/>
              <a:gd name="connsiteY3" fmla="*/ 201828 h 226779"/>
              <a:gd name="connsiteX4" fmla="*/ 152400 w 341870"/>
              <a:gd name="connsiteY4" fmla="*/ 210065 h 226779"/>
              <a:gd name="connsiteX5" fmla="*/ 214184 w 341870"/>
              <a:gd name="connsiteY5" fmla="*/ 226541 h 226779"/>
              <a:gd name="connsiteX6" fmla="*/ 275968 w 341870"/>
              <a:gd name="connsiteY6" fmla="*/ 218303 h 226779"/>
              <a:gd name="connsiteX7" fmla="*/ 341870 w 341870"/>
              <a:gd name="connsiteY7" fmla="*/ 197708 h 226779"/>
              <a:gd name="connsiteX8" fmla="*/ 341870 w 341870"/>
              <a:gd name="connsiteY8" fmla="*/ 197708 h 226779"/>
              <a:gd name="connsiteX0" fmla="*/ 0 w 341870"/>
              <a:gd name="connsiteY0" fmla="*/ 0 h 226779"/>
              <a:gd name="connsiteX1" fmla="*/ 20595 w 341870"/>
              <a:gd name="connsiteY1" fmla="*/ 90617 h 226779"/>
              <a:gd name="connsiteX2" fmla="*/ 70022 w 341870"/>
              <a:gd name="connsiteY2" fmla="*/ 160638 h 226779"/>
              <a:gd name="connsiteX3" fmla="*/ 131806 w 341870"/>
              <a:gd name="connsiteY3" fmla="*/ 201828 h 226779"/>
              <a:gd name="connsiteX4" fmla="*/ 131806 w 341870"/>
              <a:gd name="connsiteY4" fmla="*/ 210065 h 226779"/>
              <a:gd name="connsiteX5" fmla="*/ 214184 w 341870"/>
              <a:gd name="connsiteY5" fmla="*/ 226541 h 226779"/>
              <a:gd name="connsiteX6" fmla="*/ 275968 w 341870"/>
              <a:gd name="connsiteY6" fmla="*/ 218303 h 226779"/>
              <a:gd name="connsiteX7" fmla="*/ 341870 w 341870"/>
              <a:gd name="connsiteY7" fmla="*/ 197708 h 226779"/>
              <a:gd name="connsiteX8" fmla="*/ 341870 w 341870"/>
              <a:gd name="connsiteY8" fmla="*/ 197708 h 226779"/>
              <a:gd name="connsiteX0" fmla="*/ 0 w 341870"/>
              <a:gd name="connsiteY0" fmla="*/ 0 h 227995"/>
              <a:gd name="connsiteX1" fmla="*/ 20595 w 341870"/>
              <a:gd name="connsiteY1" fmla="*/ 90617 h 227995"/>
              <a:gd name="connsiteX2" fmla="*/ 70022 w 341870"/>
              <a:gd name="connsiteY2" fmla="*/ 160638 h 227995"/>
              <a:gd name="connsiteX3" fmla="*/ 131806 w 341870"/>
              <a:gd name="connsiteY3" fmla="*/ 201828 h 227995"/>
              <a:gd name="connsiteX4" fmla="*/ 102973 w 341870"/>
              <a:gd name="connsiteY4" fmla="*/ 189470 h 227995"/>
              <a:gd name="connsiteX5" fmla="*/ 214184 w 341870"/>
              <a:gd name="connsiteY5" fmla="*/ 226541 h 227995"/>
              <a:gd name="connsiteX6" fmla="*/ 275968 w 341870"/>
              <a:gd name="connsiteY6" fmla="*/ 218303 h 227995"/>
              <a:gd name="connsiteX7" fmla="*/ 341870 w 341870"/>
              <a:gd name="connsiteY7" fmla="*/ 197708 h 227995"/>
              <a:gd name="connsiteX8" fmla="*/ 341870 w 341870"/>
              <a:gd name="connsiteY8" fmla="*/ 197708 h 227995"/>
              <a:gd name="connsiteX0" fmla="*/ 0 w 341870"/>
              <a:gd name="connsiteY0" fmla="*/ 0 h 227218"/>
              <a:gd name="connsiteX1" fmla="*/ 20595 w 341870"/>
              <a:gd name="connsiteY1" fmla="*/ 90617 h 227218"/>
              <a:gd name="connsiteX2" fmla="*/ 70022 w 341870"/>
              <a:gd name="connsiteY2" fmla="*/ 160638 h 227218"/>
              <a:gd name="connsiteX3" fmla="*/ 131806 w 341870"/>
              <a:gd name="connsiteY3" fmla="*/ 201828 h 227218"/>
              <a:gd name="connsiteX4" fmla="*/ 119448 w 341870"/>
              <a:gd name="connsiteY4" fmla="*/ 201827 h 227218"/>
              <a:gd name="connsiteX5" fmla="*/ 214184 w 341870"/>
              <a:gd name="connsiteY5" fmla="*/ 226541 h 227218"/>
              <a:gd name="connsiteX6" fmla="*/ 275968 w 341870"/>
              <a:gd name="connsiteY6" fmla="*/ 218303 h 227218"/>
              <a:gd name="connsiteX7" fmla="*/ 341870 w 341870"/>
              <a:gd name="connsiteY7" fmla="*/ 197708 h 227218"/>
              <a:gd name="connsiteX8" fmla="*/ 341870 w 341870"/>
              <a:gd name="connsiteY8" fmla="*/ 197708 h 227218"/>
              <a:gd name="connsiteX0" fmla="*/ 0 w 341870"/>
              <a:gd name="connsiteY0" fmla="*/ 0 h 227218"/>
              <a:gd name="connsiteX1" fmla="*/ 20595 w 341870"/>
              <a:gd name="connsiteY1" fmla="*/ 90617 h 227218"/>
              <a:gd name="connsiteX2" fmla="*/ 70022 w 341870"/>
              <a:gd name="connsiteY2" fmla="*/ 160638 h 227218"/>
              <a:gd name="connsiteX3" fmla="*/ 131806 w 341870"/>
              <a:gd name="connsiteY3" fmla="*/ 201828 h 227218"/>
              <a:gd name="connsiteX4" fmla="*/ 119448 w 341870"/>
              <a:gd name="connsiteY4" fmla="*/ 201827 h 227218"/>
              <a:gd name="connsiteX5" fmla="*/ 214184 w 341870"/>
              <a:gd name="connsiteY5" fmla="*/ 226541 h 227218"/>
              <a:gd name="connsiteX6" fmla="*/ 275968 w 341870"/>
              <a:gd name="connsiteY6" fmla="*/ 218303 h 227218"/>
              <a:gd name="connsiteX7" fmla="*/ 341870 w 341870"/>
              <a:gd name="connsiteY7" fmla="*/ 197708 h 227218"/>
              <a:gd name="connsiteX8" fmla="*/ 341870 w 341870"/>
              <a:gd name="connsiteY8" fmla="*/ 197708 h 227218"/>
              <a:gd name="connsiteX0" fmla="*/ 0 w 341870"/>
              <a:gd name="connsiteY0" fmla="*/ 0 h 227218"/>
              <a:gd name="connsiteX1" fmla="*/ 20595 w 341870"/>
              <a:gd name="connsiteY1" fmla="*/ 90617 h 227218"/>
              <a:gd name="connsiteX2" fmla="*/ 70022 w 341870"/>
              <a:gd name="connsiteY2" fmla="*/ 160638 h 227218"/>
              <a:gd name="connsiteX3" fmla="*/ 131806 w 341870"/>
              <a:gd name="connsiteY3" fmla="*/ 201828 h 227218"/>
              <a:gd name="connsiteX4" fmla="*/ 127686 w 341870"/>
              <a:gd name="connsiteY4" fmla="*/ 201827 h 227218"/>
              <a:gd name="connsiteX5" fmla="*/ 214184 w 341870"/>
              <a:gd name="connsiteY5" fmla="*/ 226541 h 227218"/>
              <a:gd name="connsiteX6" fmla="*/ 275968 w 341870"/>
              <a:gd name="connsiteY6" fmla="*/ 218303 h 227218"/>
              <a:gd name="connsiteX7" fmla="*/ 341870 w 341870"/>
              <a:gd name="connsiteY7" fmla="*/ 197708 h 227218"/>
              <a:gd name="connsiteX8" fmla="*/ 341870 w 341870"/>
              <a:gd name="connsiteY8" fmla="*/ 197708 h 227218"/>
              <a:gd name="connsiteX0" fmla="*/ 0 w 341870"/>
              <a:gd name="connsiteY0" fmla="*/ 0 h 227565"/>
              <a:gd name="connsiteX1" fmla="*/ 20595 w 341870"/>
              <a:gd name="connsiteY1" fmla="*/ 90617 h 227565"/>
              <a:gd name="connsiteX2" fmla="*/ 70022 w 341870"/>
              <a:gd name="connsiteY2" fmla="*/ 160638 h 227565"/>
              <a:gd name="connsiteX3" fmla="*/ 131806 w 341870"/>
              <a:gd name="connsiteY3" fmla="*/ 201828 h 227565"/>
              <a:gd name="connsiteX4" fmla="*/ 127686 w 341870"/>
              <a:gd name="connsiteY4" fmla="*/ 201827 h 227565"/>
              <a:gd name="connsiteX5" fmla="*/ 214184 w 341870"/>
              <a:gd name="connsiteY5" fmla="*/ 226541 h 227565"/>
              <a:gd name="connsiteX6" fmla="*/ 251254 w 341870"/>
              <a:gd name="connsiteY6" fmla="*/ 222422 h 227565"/>
              <a:gd name="connsiteX7" fmla="*/ 275968 w 341870"/>
              <a:gd name="connsiteY7" fmla="*/ 218303 h 227565"/>
              <a:gd name="connsiteX8" fmla="*/ 341870 w 341870"/>
              <a:gd name="connsiteY8" fmla="*/ 197708 h 227565"/>
              <a:gd name="connsiteX9" fmla="*/ 341870 w 341870"/>
              <a:gd name="connsiteY9" fmla="*/ 197708 h 227565"/>
              <a:gd name="connsiteX0" fmla="*/ 0 w 341870"/>
              <a:gd name="connsiteY0" fmla="*/ 0 h 227565"/>
              <a:gd name="connsiteX1" fmla="*/ 20595 w 341870"/>
              <a:gd name="connsiteY1" fmla="*/ 90617 h 227565"/>
              <a:gd name="connsiteX2" fmla="*/ 70022 w 341870"/>
              <a:gd name="connsiteY2" fmla="*/ 160638 h 227565"/>
              <a:gd name="connsiteX3" fmla="*/ 131806 w 341870"/>
              <a:gd name="connsiteY3" fmla="*/ 201828 h 227565"/>
              <a:gd name="connsiteX4" fmla="*/ 127686 w 341870"/>
              <a:gd name="connsiteY4" fmla="*/ 201827 h 227565"/>
              <a:gd name="connsiteX5" fmla="*/ 214184 w 341870"/>
              <a:gd name="connsiteY5" fmla="*/ 226541 h 227565"/>
              <a:gd name="connsiteX6" fmla="*/ 251254 w 341870"/>
              <a:gd name="connsiteY6" fmla="*/ 222422 h 227565"/>
              <a:gd name="connsiteX7" fmla="*/ 275968 w 341870"/>
              <a:gd name="connsiteY7" fmla="*/ 218303 h 227565"/>
              <a:gd name="connsiteX8" fmla="*/ 341870 w 341870"/>
              <a:gd name="connsiteY8" fmla="*/ 197708 h 227565"/>
              <a:gd name="connsiteX9" fmla="*/ 341870 w 341870"/>
              <a:gd name="connsiteY9" fmla="*/ 197708 h 227565"/>
              <a:gd name="connsiteX0" fmla="*/ 0 w 341870"/>
              <a:gd name="connsiteY0" fmla="*/ 0 h 224300"/>
              <a:gd name="connsiteX1" fmla="*/ 20595 w 341870"/>
              <a:gd name="connsiteY1" fmla="*/ 90617 h 224300"/>
              <a:gd name="connsiteX2" fmla="*/ 70022 w 341870"/>
              <a:gd name="connsiteY2" fmla="*/ 160638 h 224300"/>
              <a:gd name="connsiteX3" fmla="*/ 131806 w 341870"/>
              <a:gd name="connsiteY3" fmla="*/ 201828 h 224300"/>
              <a:gd name="connsiteX4" fmla="*/ 127686 w 341870"/>
              <a:gd name="connsiteY4" fmla="*/ 201827 h 224300"/>
              <a:gd name="connsiteX5" fmla="*/ 201827 w 341870"/>
              <a:gd name="connsiteY5" fmla="*/ 222422 h 224300"/>
              <a:gd name="connsiteX6" fmla="*/ 251254 w 341870"/>
              <a:gd name="connsiteY6" fmla="*/ 222422 h 224300"/>
              <a:gd name="connsiteX7" fmla="*/ 275968 w 341870"/>
              <a:gd name="connsiteY7" fmla="*/ 218303 h 224300"/>
              <a:gd name="connsiteX8" fmla="*/ 341870 w 341870"/>
              <a:gd name="connsiteY8" fmla="*/ 197708 h 224300"/>
              <a:gd name="connsiteX9" fmla="*/ 341870 w 341870"/>
              <a:gd name="connsiteY9" fmla="*/ 197708 h 224300"/>
              <a:gd name="connsiteX0" fmla="*/ 0 w 341870"/>
              <a:gd name="connsiteY0" fmla="*/ 0 h 224300"/>
              <a:gd name="connsiteX1" fmla="*/ 4119 w 341870"/>
              <a:gd name="connsiteY1" fmla="*/ 49427 h 224300"/>
              <a:gd name="connsiteX2" fmla="*/ 20595 w 341870"/>
              <a:gd name="connsiteY2" fmla="*/ 90617 h 224300"/>
              <a:gd name="connsiteX3" fmla="*/ 70022 w 341870"/>
              <a:gd name="connsiteY3" fmla="*/ 160638 h 224300"/>
              <a:gd name="connsiteX4" fmla="*/ 131806 w 341870"/>
              <a:gd name="connsiteY4" fmla="*/ 201828 h 224300"/>
              <a:gd name="connsiteX5" fmla="*/ 127686 w 341870"/>
              <a:gd name="connsiteY5" fmla="*/ 201827 h 224300"/>
              <a:gd name="connsiteX6" fmla="*/ 201827 w 341870"/>
              <a:gd name="connsiteY6" fmla="*/ 222422 h 224300"/>
              <a:gd name="connsiteX7" fmla="*/ 251254 w 341870"/>
              <a:gd name="connsiteY7" fmla="*/ 222422 h 224300"/>
              <a:gd name="connsiteX8" fmla="*/ 275968 w 341870"/>
              <a:gd name="connsiteY8" fmla="*/ 218303 h 224300"/>
              <a:gd name="connsiteX9" fmla="*/ 341870 w 341870"/>
              <a:gd name="connsiteY9" fmla="*/ 197708 h 224300"/>
              <a:gd name="connsiteX10" fmla="*/ 341870 w 341870"/>
              <a:gd name="connsiteY10" fmla="*/ 197708 h 224300"/>
              <a:gd name="connsiteX0" fmla="*/ 0 w 341870"/>
              <a:gd name="connsiteY0" fmla="*/ 0 h 224300"/>
              <a:gd name="connsiteX1" fmla="*/ 8238 w 341870"/>
              <a:gd name="connsiteY1" fmla="*/ 49427 h 224300"/>
              <a:gd name="connsiteX2" fmla="*/ 20595 w 341870"/>
              <a:gd name="connsiteY2" fmla="*/ 90617 h 224300"/>
              <a:gd name="connsiteX3" fmla="*/ 70022 w 341870"/>
              <a:gd name="connsiteY3" fmla="*/ 160638 h 224300"/>
              <a:gd name="connsiteX4" fmla="*/ 131806 w 341870"/>
              <a:gd name="connsiteY4" fmla="*/ 201828 h 224300"/>
              <a:gd name="connsiteX5" fmla="*/ 127686 w 341870"/>
              <a:gd name="connsiteY5" fmla="*/ 201827 h 224300"/>
              <a:gd name="connsiteX6" fmla="*/ 201827 w 341870"/>
              <a:gd name="connsiteY6" fmla="*/ 222422 h 224300"/>
              <a:gd name="connsiteX7" fmla="*/ 251254 w 341870"/>
              <a:gd name="connsiteY7" fmla="*/ 222422 h 224300"/>
              <a:gd name="connsiteX8" fmla="*/ 275968 w 341870"/>
              <a:gd name="connsiteY8" fmla="*/ 218303 h 224300"/>
              <a:gd name="connsiteX9" fmla="*/ 341870 w 341870"/>
              <a:gd name="connsiteY9" fmla="*/ 197708 h 224300"/>
              <a:gd name="connsiteX10" fmla="*/ 341870 w 341870"/>
              <a:gd name="connsiteY10" fmla="*/ 197708 h 224300"/>
              <a:gd name="connsiteX0" fmla="*/ 0 w 341870"/>
              <a:gd name="connsiteY0" fmla="*/ 0 h 224300"/>
              <a:gd name="connsiteX1" fmla="*/ 16476 w 341870"/>
              <a:gd name="connsiteY1" fmla="*/ 45308 h 224300"/>
              <a:gd name="connsiteX2" fmla="*/ 20595 w 341870"/>
              <a:gd name="connsiteY2" fmla="*/ 90617 h 224300"/>
              <a:gd name="connsiteX3" fmla="*/ 70022 w 341870"/>
              <a:gd name="connsiteY3" fmla="*/ 160638 h 224300"/>
              <a:gd name="connsiteX4" fmla="*/ 131806 w 341870"/>
              <a:gd name="connsiteY4" fmla="*/ 201828 h 224300"/>
              <a:gd name="connsiteX5" fmla="*/ 127686 w 341870"/>
              <a:gd name="connsiteY5" fmla="*/ 201827 h 224300"/>
              <a:gd name="connsiteX6" fmla="*/ 201827 w 341870"/>
              <a:gd name="connsiteY6" fmla="*/ 222422 h 224300"/>
              <a:gd name="connsiteX7" fmla="*/ 251254 w 341870"/>
              <a:gd name="connsiteY7" fmla="*/ 222422 h 224300"/>
              <a:gd name="connsiteX8" fmla="*/ 275968 w 341870"/>
              <a:gd name="connsiteY8" fmla="*/ 218303 h 224300"/>
              <a:gd name="connsiteX9" fmla="*/ 341870 w 341870"/>
              <a:gd name="connsiteY9" fmla="*/ 197708 h 224300"/>
              <a:gd name="connsiteX10" fmla="*/ 341870 w 341870"/>
              <a:gd name="connsiteY10" fmla="*/ 197708 h 224300"/>
              <a:gd name="connsiteX0" fmla="*/ 0 w 341870"/>
              <a:gd name="connsiteY0" fmla="*/ 0 h 224300"/>
              <a:gd name="connsiteX1" fmla="*/ 16476 w 341870"/>
              <a:gd name="connsiteY1" fmla="*/ 45308 h 224300"/>
              <a:gd name="connsiteX2" fmla="*/ 20595 w 341870"/>
              <a:gd name="connsiteY2" fmla="*/ 90617 h 224300"/>
              <a:gd name="connsiteX3" fmla="*/ 70022 w 341870"/>
              <a:gd name="connsiteY3" fmla="*/ 160638 h 224300"/>
              <a:gd name="connsiteX4" fmla="*/ 131806 w 341870"/>
              <a:gd name="connsiteY4" fmla="*/ 201828 h 224300"/>
              <a:gd name="connsiteX5" fmla="*/ 127686 w 341870"/>
              <a:gd name="connsiteY5" fmla="*/ 201827 h 224300"/>
              <a:gd name="connsiteX6" fmla="*/ 201827 w 341870"/>
              <a:gd name="connsiteY6" fmla="*/ 222422 h 224300"/>
              <a:gd name="connsiteX7" fmla="*/ 251254 w 341870"/>
              <a:gd name="connsiteY7" fmla="*/ 222422 h 224300"/>
              <a:gd name="connsiteX8" fmla="*/ 275968 w 341870"/>
              <a:gd name="connsiteY8" fmla="*/ 218303 h 224300"/>
              <a:gd name="connsiteX9" fmla="*/ 341870 w 341870"/>
              <a:gd name="connsiteY9" fmla="*/ 197708 h 224300"/>
              <a:gd name="connsiteX10" fmla="*/ 341870 w 341870"/>
              <a:gd name="connsiteY10" fmla="*/ 197708 h 224300"/>
              <a:gd name="connsiteX0" fmla="*/ 0 w 341870"/>
              <a:gd name="connsiteY0" fmla="*/ 0 h 224300"/>
              <a:gd name="connsiteX1" fmla="*/ 8238 w 341870"/>
              <a:gd name="connsiteY1" fmla="*/ 45308 h 224300"/>
              <a:gd name="connsiteX2" fmla="*/ 20595 w 341870"/>
              <a:gd name="connsiteY2" fmla="*/ 90617 h 224300"/>
              <a:gd name="connsiteX3" fmla="*/ 70022 w 341870"/>
              <a:gd name="connsiteY3" fmla="*/ 160638 h 224300"/>
              <a:gd name="connsiteX4" fmla="*/ 131806 w 341870"/>
              <a:gd name="connsiteY4" fmla="*/ 201828 h 224300"/>
              <a:gd name="connsiteX5" fmla="*/ 127686 w 341870"/>
              <a:gd name="connsiteY5" fmla="*/ 201827 h 224300"/>
              <a:gd name="connsiteX6" fmla="*/ 201827 w 341870"/>
              <a:gd name="connsiteY6" fmla="*/ 222422 h 224300"/>
              <a:gd name="connsiteX7" fmla="*/ 251254 w 341870"/>
              <a:gd name="connsiteY7" fmla="*/ 222422 h 224300"/>
              <a:gd name="connsiteX8" fmla="*/ 275968 w 341870"/>
              <a:gd name="connsiteY8" fmla="*/ 218303 h 224300"/>
              <a:gd name="connsiteX9" fmla="*/ 341870 w 341870"/>
              <a:gd name="connsiteY9" fmla="*/ 197708 h 224300"/>
              <a:gd name="connsiteX10" fmla="*/ 341870 w 341870"/>
              <a:gd name="connsiteY10" fmla="*/ 197708 h 2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870" h="224300">
                <a:moveTo>
                  <a:pt x="0" y="0"/>
                </a:moveTo>
                <a:cubicBezTo>
                  <a:pt x="0" y="8238"/>
                  <a:pt x="4806" y="30205"/>
                  <a:pt x="8238" y="45308"/>
                </a:cubicBezTo>
                <a:cubicBezTo>
                  <a:pt x="11670" y="60411"/>
                  <a:pt x="10298" y="71395"/>
                  <a:pt x="20595" y="90617"/>
                </a:cubicBezTo>
                <a:cubicBezTo>
                  <a:pt x="30892" y="109839"/>
                  <a:pt x="51487" y="142103"/>
                  <a:pt x="70022" y="160638"/>
                </a:cubicBezTo>
                <a:cubicBezTo>
                  <a:pt x="88557" y="179173"/>
                  <a:pt x="122195" y="194963"/>
                  <a:pt x="131806" y="201828"/>
                </a:cubicBezTo>
                <a:cubicBezTo>
                  <a:pt x="141417" y="208693"/>
                  <a:pt x="116016" y="198395"/>
                  <a:pt x="127686" y="201827"/>
                </a:cubicBezTo>
                <a:cubicBezTo>
                  <a:pt x="139356" y="205259"/>
                  <a:pt x="181232" y="218989"/>
                  <a:pt x="201827" y="222422"/>
                </a:cubicBezTo>
                <a:cubicBezTo>
                  <a:pt x="222422" y="225855"/>
                  <a:pt x="240957" y="223795"/>
                  <a:pt x="251254" y="222422"/>
                </a:cubicBezTo>
                <a:cubicBezTo>
                  <a:pt x="261551" y="221049"/>
                  <a:pt x="260865" y="222422"/>
                  <a:pt x="275968" y="218303"/>
                </a:cubicBezTo>
                <a:cubicBezTo>
                  <a:pt x="291071" y="214184"/>
                  <a:pt x="341870" y="197708"/>
                  <a:pt x="341870" y="197708"/>
                </a:cubicBezTo>
                <a:lnTo>
                  <a:pt x="341870" y="19770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Freeform 14"/>
          <p:cNvSpPr/>
          <p:nvPr/>
        </p:nvSpPr>
        <p:spPr>
          <a:xfrm>
            <a:off x="6752724" y="3179056"/>
            <a:ext cx="484094" cy="705224"/>
          </a:xfrm>
          <a:custGeom>
            <a:avLst/>
            <a:gdLst>
              <a:gd name="connsiteX0" fmla="*/ 0 w 484094"/>
              <a:gd name="connsiteY0" fmla="*/ 705224 h 705224"/>
              <a:gd name="connsiteX1" fmla="*/ 179294 w 484094"/>
              <a:gd name="connsiteY1" fmla="*/ 585694 h 705224"/>
              <a:gd name="connsiteX2" fmla="*/ 274918 w 484094"/>
              <a:gd name="connsiteY2" fmla="*/ 430306 h 705224"/>
              <a:gd name="connsiteX3" fmla="*/ 388470 w 484094"/>
              <a:gd name="connsiteY3" fmla="*/ 233083 h 705224"/>
              <a:gd name="connsiteX4" fmla="*/ 484094 w 484094"/>
              <a:gd name="connsiteY4" fmla="*/ 0 h 705224"/>
              <a:gd name="connsiteX5" fmla="*/ 484094 w 484094"/>
              <a:gd name="connsiteY5" fmla="*/ 0 h 705224"/>
              <a:gd name="connsiteX0" fmla="*/ 0 w 484094"/>
              <a:gd name="connsiteY0" fmla="*/ 705224 h 705224"/>
              <a:gd name="connsiteX1" fmla="*/ 179294 w 484094"/>
              <a:gd name="connsiteY1" fmla="*/ 585694 h 705224"/>
              <a:gd name="connsiteX2" fmla="*/ 280895 w 484094"/>
              <a:gd name="connsiteY2" fmla="*/ 436283 h 705224"/>
              <a:gd name="connsiteX3" fmla="*/ 388470 w 484094"/>
              <a:gd name="connsiteY3" fmla="*/ 233083 h 705224"/>
              <a:gd name="connsiteX4" fmla="*/ 484094 w 484094"/>
              <a:gd name="connsiteY4" fmla="*/ 0 h 705224"/>
              <a:gd name="connsiteX5" fmla="*/ 484094 w 484094"/>
              <a:gd name="connsiteY5" fmla="*/ 0 h 705224"/>
              <a:gd name="connsiteX0" fmla="*/ 0 w 484094"/>
              <a:gd name="connsiteY0" fmla="*/ 705224 h 705224"/>
              <a:gd name="connsiteX1" fmla="*/ 167341 w 484094"/>
              <a:gd name="connsiteY1" fmla="*/ 579717 h 705224"/>
              <a:gd name="connsiteX2" fmla="*/ 280895 w 484094"/>
              <a:gd name="connsiteY2" fmla="*/ 436283 h 705224"/>
              <a:gd name="connsiteX3" fmla="*/ 388470 w 484094"/>
              <a:gd name="connsiteY3" fmla="*/ 233083 h 705224"/>
              <a:gd name="connsiteX4" fmla="*/ 484094 w 484094"/>
              <a:gd name="connsiteY4" fmla="*/ 0 h 705224"/>
              <a:gd name="connsiteX5" fmla="*/ 484094 w 484094"/>
              <a:gd name="connsiteY5" fmla="*/ 0 h 705224"/>
              <a:gd name="connsiteX0" fmla="*/ 0 w 484094"/>
              <a:gd name="connsiteY0" fmla="*/ 705224 h 705224"/>
              <a:gd name="connsiteX1" fmla="*/ 167341 w 484094"/>
              <a:gd name="connsiteY1" fmla="*/ 579717 h 705224"/>
              <a:gd name="connsiteX2" fmla="*/ 280895 w 484094"/>
              <a:gd name="connsiteY2" fmla="*/ 436283 h 705224"/>
              <a:gd name="connsiteX3" fmla="*/ 376517 w 484094"/>
              <a:gd name="connsiteY3" fmla="*/ 233083 h 705224"/>
              <a:gd name="connsiteX4" fmla="*/ 484094 w 484094"/>
              <a:gd name="connsiteY4" fmla="*/ 0 h 705224"/>
              <a:gd name="connsiteX5" fmla="*/ 484094 w 484094"/>
              <a:gd name="connsiteY5" fmla="*/ 0 h 705224"/>
              <a:gd name="connsiteX0" fmla="*/ 0 w 484094"/>
              <a:gd name="connsiteY0" fmla="*/ 705224 h 705224"/>
              <a:gd name="connsiteX1" fmla="*/ 167341 w 484094"/>
              <a:gd name="connsiteY1" fmla="*/ 579717 h 705224"/>
              <a:gd name="connsiteX2" fmla="*/ 280895 w 484094"/>
              <a:gd name="connsiteY2" fmla="*/ 436283 h 705224"/>
              <a:gd name="connsiteX3" fmla="*/ 382493 w 484094"/>
              <a:gd name="connsiteY3" fmla="*/ 239060 h 705224"/>
              <a:gd name="connsiteX4" fmla="*/ 484094 w 484094"/>
              <a:gd name="connsiteY4" fmla="*/ 0 h 705224"/>
              <a:gd name="connsiteX5" fmla="*/ 484094 w 484094"/>
              <a:gd name="connsiteY5" fmla="*/ 0 h 705224"/>
              <a:gd name="connsiteX0" fmla="*/ 0 w 484094"/>
              <a:gd name="connsiteY0" fmla="*/ 705224 h 705224"/>
              <a:gd name="connsiteX1" fmla="*/ 167341 w 484094"/>
              <a:gd name="connsiteY1" fmla="*/ 579717 h 705224"/>
              <a:gd name="connsiteX2" fmla="*/ 274918 w 484094"/>
              <a:gd name="connsiteY2" fmla="*/ 436283 h 705224"/>
              <a:gd name="connsiteX3" fmla="*/ 382493 w 484094"/>
              <a:gd name="connsiteY3" fmla="*/ 239060 h 705224"/>
              <a:gd name="connsiteX4" fmla="*/ 484094 w 484094"/>
              <a:gd name="connsiteY4" fmla="*/ 0 h 705224"/>
              <a:gd name="connsiteX5" fmla="*/ 484094 w 484094"/>
              <a:gd name="connsiteY5" fmla="*/ 0 h 705224"/>
              <a:gd name="connsiteX0" fmla="*/ 0 w 484094"/>
              <a:gd name="connsiteY0" fmla="*/ 705224 h 705224"/>
              <a:gd name="connsiteX1" fmla="*/ 167341 w 484094"/>
              <a:gd name="connsiteY1" fmla="*/ 579717 h 705224"/>
              <a:gd name="connsiteX2" fmla="*/ 274918 w 484094"/>
              <a:gd name="connsiteY2" fmla="*/ 436283 h 705224"/>
              <a:gd name="connsiteX3" fmla="*/ 382493 w 484094"/>
              <a:gd name="connsiteY3" fmla="*/ 239060 h 705224"/>
              <a:gd name="connsiteX4" fmla="*/ 442259 w 484094"/>
              <a:gd name="connsiteY4" fmla="*/ 101600 h 705224"/>
              <a:gd name="connsiteX5" fmla="*/ 484094 w 484094"/>
              <a:gd name="connsiteY5" fmla="*/ 0 h 705224"/>
              <a:gd name="connsiteX6" fmla="*/ 484094 w 484094"/>
              <a:gd name="connsiteY6" fmla="*/ 0 h 70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094" h="705224">
                <a:moveTo>
                  <a:pt x="0" y="705224"/>
                </a:moveTo>
                <a:cubicBezTo>
                  <a:pt x="66737" y="668369"/>
                  <a:pt x="121521" y="624540"/>
                  <a:pt x="167341" y="579717"/>
                </a:cubicBezTo>
                <a:cubicBezTo>
                  <a:pt x="213161" y="534894"/>
                  <a:pt x="239059" y="493059"/>
                  <a:pt x="274918" y="436283"/>
                </a:cubicBezTo>
                <a:cubicBezTo>
                  <a:pt x="310777" y="379507"/>
                  <a:pt x="354603" y="294840"/>
                  <a:pt x="382493" y="239060"/>
                </a:cubicBezTo>
                <a:cubicBezTo>
                  <a:pt x="410383" y="183280"/>
                  <a:pt x="425326" y="141443"/>
                  <a:pt x="442259" y="101600"/>
                </a:cubicBezTo>
                <a:cubicBezTo>
                  <a:pt x="459193" y="61757"/>
                  <a:pt x="477122" y="16933"/>
                  <a:pt x="484094" y="0"/>
                </a:cubicBezTo>
                <a:lnTo>
                  <a:pt x="484094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Freeform 15"/>
          <p:cNvSpPr/>
          <p:nvPr/>
        </p:nvSpPr>
        <p:spPr>
          <a:xfrm>
            <a:off x="7708747" y="2516446"/>
            <a:ext cx="394447" cy="181065"/>
          </a:xfrm>
          <a:custGeom>
            <a:avLst/>
            <a:gdLst>
              <a:gd name="connsiteX0" fmla="*/ 394447 w 394447"/>
              <a:gd name="connsiteY0" fmla="*/ 181951 h 181951"/>
              <a:gd name="connsiteX1" fmla="*/ 292847 w 394447"/>
              <a:gd name="connsiteY1" fmla="*/ 98280 h 181951"/>
              <a:gd name="connsiteX2" fmla="*/ 191247 w 394447"/>
              <a:gd name="connsiteY2" fmla="*/ 38515 h 181951"/>
              <a:gd name="connsiteX3" fmla="*/ 89647 w 394447"/>
              <a:gd name="connsiteY3" fmla="*/ 2656 h 181951"/>
              <a:gd name="connsiteX4" fmla="*/ 0 w 394447"/>
              <a:gd name="connsiteY4" fmla="*/ 2656 h 181951"/>
              <a:gd name="connsiteX5" fmla="*/ 0 w 394447"/>
              <a:gd name="connsiteY5" fmla="*/ 2656 h 181951"/>
              <a:gd name="connsiteX0" fmla="*/ 394447 w 394447"/>
              <a:gd name="connsiteY0" fmla="*/ 181951 h 181951"/>
              <a:gd name="connsiteX1" fmla="*/ 292847 w 394447"/>
              <a:gd name="connsiteY1" fmla="*/ 80350 h 181951"/>
              <a:gd name="connsiteX2" fmla="*/ 191247 w 394447"/>
              <a:gd name="connsiteY2" fmla="*/ 38515 h 181951"/>
              <a:gd name="connsiteX3" fmla="*/ 89647 w 394447"/>
              <a:gd name="connsiteY3" fmla="*/ 2656 h 181951"/>
              <a:gd name="connsiteX4" fmla="*/ 0 w 394447"/>
              <a:gd name="connsiteY4" fmla="*/ 2656 h 181951"/>
              <a:gd name="connsiteX5" fmla="*/ 0 w 394447"/>
              <a:gd name="connsiteY5" fmla="*/ 2656 h 181951"/>
              <a:gd name="connsiteX0" fmla="*/ 394447 w 394447"/>
              <a:gd name="connsiteY0" fmla="*/ 181951 h 181951"/>
              <a:gd name="connsiteX1" fmla="*/ 292847 w 394447"/>
              <a:gd name="connsiteY1" fmla="*/ 86327 h 181951"/>
              <a:gd name="connsiteX2" fmla="*/ 191247 w 394447"/>
              <a:gd name="connsiteY2" fmla="*/ 38515 h 181951"/>
              <a:gd name="connsiteX3" fmla="*/ 89647 w 394447"/>
              <a:gd name="connsiteY3" fmla="*/ 2656 h 181951"/>
              <a:gd name="connsiteX4" fmla="*/ 0 w 394447"/>
              <a:gd name="connsiteY4" fmla="*/ 2656 h 181951"/>
              <a:gd name="connsiteX5" fmla="*/ 0 w 394447"/>
              <a:gd name="connsiteY5" fmla="*/ 2656 h 181951"/>
              <a:gd name="connsiteX0" fmla="*/ 394447 w 394447"/>
              <a:gd name="connsiteY0" fmla="*/ 180623 h 180623"/>
              <a:gd name="connsiteX1" fmla="*/ 292847 w 394447"/>
              <a:gd name="connsiteY1" fmla="*/ 84999 h 180623"/>
              <a:gd name="connsiteX2" fmla="*/ 191247 w 394447"/>
              <a:gd name="connsiteY2" fmla="*/ 19257 h 180623"/>
              <a:gd name="connsiteX3" fmla="*/ 89647 w 394447"/>
              <a:gd name="connsiteY3" fmla="*/ 1328 h 180623"/>
              <a:gd name="connsiteX4" fmla="*/ 0 w 394447"/>
              <a:gd name="connsiteY4" fmla="*/ 1328 h 180623"/>
              <a:gd name="connsiteX5" fmla="*/ 0 w 394447"/>
              <a:gd name="connsiteY5" fmla="*/ 1328 h 180623"/>
              <a:gd name="connsiteX0" fmla="*/ 394447 w 394447"/>
              <a:gd name="connsiteY0" fmla="*/ 181065 h 181065"/>
              <a:gd name="connsiteX1" fmla="*/ 292847 w 394447"/>
              <a:gd name="connsiteY1" fmla="*/ 85441 h 181065"/>
              <a:gd name="connsiteX2" fmla="*/ 191247 w 394447"/>
              <a:gd name="connsiteY2" fmla="*/ 25676 h 181065"/>
              <a:gd name="connsiteX3" fmla="*/ 89647 w 394447"/>
              <a:gd name="connsiteY3" fmla="*/ 1770 h 181065"/>
              <a:gd name="connsiteX4" fmla="*/ 0 w 394447"/>
              <a:gd name="connsiteY4" fmla="*/ 1770 h 181065"/>
              <a:gd name="connsiteX5" fmla="*/ 0 w 394447"/>
              <a:gd name="connsiteY5" fmla="*/ 1770 h 1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447" h="181065">
                <a:moveTo>
                  <a:pt x="394447" y="181065"/>
                </a:moveTo>
                <a:cubicBezTo>
                  <a:pt x="360580" y="151182"/>
                  <a:pt x="326714" y="111339"/>
                  <a:pt x="292847" y="85441"/>
                </a:cubicBezTo>
                <a:cubicBezTo>
                  <a:pt x="258980" y="59543"/>
                  <a:pt x="225114" y="39621"/>
                  <a:pt x="191247" y="25676"/>
                </a:cubicBezTo>
                <a:cubicBezTo>
                  <a:pt x="157380" y="11731"/>
                  <a:pt x="121522" y="5754"/>
                  <a:pt x="89647" y="1770"/>
                </a:cubicBezTo>
                <a:cubicBezTo>
                  <a:pt x="57773" y="-2214"/>
                  <a:pt x="0" y="1770"/>
                  <a:pt x="0" y="1770"/>
                </a:cubicBezTo>
                <a:lnTo>
                  <a:pt x="0" y="177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7218432" y="2515668"/>
            <a:ext cx="496504" cy="1010023"/>
          </a:xfrm>
          <a:custGeom>
            <a:avLst/>
            <a:gdLst>
              <a:gd name="connsiteX0" fmla="*/ 480331 w 480331"/>
              <a:gd name="connsiteY0" fmla="*/ 0 h 1004047"/>
              <a:gd name="connsiteX1" fmla="*/ 408613 w 480331"/>
              <a:gd name="connsiteY1" fmla="*/ 17929 h 1004047"/>
              <a:gd name="connsiteX2" fmla="*/ 307013 w 480331"/>
              <a:gd name="connsiteY2" fmla="*/ 59765 h 1004047"/>
              <a:gd name="connsiteX3" fmla="*/ 199437 w 480331"/>
              <a:gd name="connsiteY3" fmla="*/ 155388 h 1004047"/>
              <a:gd name="connsiteX4" fmla="*/ 127719 w 480331"/>
              <a:gd name="connsiteY4" fmla="*/ 256988 h 1004047"/>
              <a:gd name="connsiteX5" fmla="*/ 44048 w 480331"/>
              <a:gd name="connsiteY5" fmla="*/ 430306 h 1004047"/>
              <a:gd name="connsiteX6" fmla="*/ 14166 w 480331"/>
              <a:gd name="connsiteY6" fmla="*/ 555812 h 1004047"/>
              <a:gd name="connsiteX7" fmla="*/ 2213 w 480331"/>
              <a:gd name="connsiteY7" fmla="*/ 663388 h 1004047"/>
              <a:gd name="connsiteX8" fmla="*/ 2213 w 480331"/>
              <a:gd name="connsiteY8" fmla="*/ 753035 h 1004047"/>
              <a:gd name="connsiteX9" fmla="*/ 2213 w 480331"/>
              <a:gd name="connsiteY9" fmla="*/ 860612 h 1004047"/>
              <a:gd name="connsiteX10" fmla="*/ 32095 w 480331"/>
              <a:gd name="connsiteY10" fmla="*/ 962212 h 1004047"/>
              <a:gd name="connsiteX11" fmla="*/ 44048 w 480331"/>
              <a:gd name="connsiteY11" fmla="*/ 1004047 h 1004047"/>
              <a:gd name="connsiteX12" fmla="*/ 44048 w 480331"/>
              <a:gd name="connsiteY12" fmla="*/ 1004047 h 1004047"/>
              <a:gd name="connsiteX0" fmla="*/ 480331 w 480331"/>
              <a:gd name="connsiteY0" fmla="*/ 0 h 1004047"/>
              <a:gd name="connsiteX1" fmla="*/ 408613 w 480331"/>
              <a:gd name="connsiteY1" fmla="*/ 17929 h 1004047"/>
              <a:gd name="connsiteX2" fmla="*/ 307013 w 480331"/>
              <a:gd name="connsiteY2" fmla="*/ 59765 h 1004047"/>
              <a:gd name="connsiteX3" fmla="*/ 199437 w 480331"/>
              <a:gd name="connsiteY3" fmla="*/ 155388 h 1004047"/>
              <a:gd name="connsiteX4" fmla="*/ 109790 w 480331"/>
              <a:gd name="connsiteY4" fmla="*/ 256988 h 1004047"/>
              <a:gd name="connsiteX5" fmla="*/ 44048 w 480331"/>
              <a:gd name="connsiteY5" fmla="*/ 430306 h 1004047"/>
              <a:gd name="connsiteX6" fmla="*/ 14166 w 480331"/>
              <a:gd name="connsiteY6" fmla="*/ 555812 h 1004047"/>
              <a:gd name="connsiteX7" fmla="*/ 2213 w 480331"/>
              <a:gd name="connsiteY7" fmla="*/ 663388 h 1004047"/>
              <a:gd name="connsiteX8" fmla="*/ 2213 w 480331"/>
              <a:gd name="connsiteY8" fmla="*/ 753035 h 1004047"/>
              <a:gd name="connsiteX9" fmla="*/ 2213 w 480331"/>
              <a:gd name="connsiteY9" fmla="*/ 860612 h 1004047"/>
              <a:gd name="connsiteX10" fmla="*/ 32095 w 480331"/>
              <a:gd name="connsiteY10" fmla="*/ 962212 h 1004047"/>
              <a:gd name="connsiteX11" fmla="*/ 44048 w 480331"/>
              <a:gd name="connsiteY11" fmla="*/ 1004047 h 1004047"/>
              <a:gd name="connsiteX12" fmla="*/ 44048 w 480331"/>
              <a:gd name="connsiteY12" fmla="*/ 1004047 h 1004047"/>
              <a:gd name="connsiteX0" fmla="*/ 480331 w 480331"/>
              <a:gd name="connsiteY0" fmla="*/ 0 h 1004047"/>
              <a:gd name="connsiteX1" fmla="*/ 408613 w 480331"/>
              <a:gd name="connsiteY1" fmla="*/ 17929 h 1004047"/>
              <a:gd name="connsiteX2" fmla="*/ 307013 w 480331"/>
              <a:gd name="connsiteY2" fmla="*/ 59765 h 1004047"/>
              <a:gd name="connsiteX3" fmla="*/ 199437 w 480331"/>
              <a:gd name="connsiteY3" fmla="*/ 155388 h 1004047"/>
              <a:gd name="connsiteX4" fmla="*/ 109790 w 480331"/>
              <a:gd name="connsiteY4" fmla="*/ 256988 h 1004047"/>
              <a:gd name="connsiteX5" fmla="*/ 38072 w 480331"/>
              <a:gd name="connsiteY5" fmla="*/ 430306 h 1004047"/>
              <a:gd name="connsiteX6" fmla="*/ 14166 w 480331"/>
              <a:gd name="connsiteY6" fmla="*/ 555812 h 1004047"/>
              <a:gd name="connsiteX7" fmla="*/ 2213 w 480331"/>
              <a:gd name="connsiteY7" fmla="*/ 663388 h 1004047"/>
              <a:gd name="connsiteX8" fmla="*/ 2213 w 480331"/>
              <a:gd name="connsiteY8" fmla="*/ 753035 h 1004047"/>
              <a:gd name="connsiteX9" fmla="*/ 2213 w 480331"/>
              <a:gd name="connsiteY9" fmla="*/ 860612 h 1004047"/>
              <a:gd name="connsiteX10" fmla="*/ 32095 w 480331"/>
              <a:gd name="connsiteY10" fmla="*/ 962212 h 1004047"/>
              <a:gd name="connsiteX11" fmla="*/ 44048 w 480331"/>
              <a:gd name="connsiteY11" fmla="*/ 1004047 h 1004047"/>
              <a:gd name="connsiteX12" fmla="*/ 44048 w 480331"/>
              <a:gd name="connsiteY12" fmla="*/ 1004047 h 1004047"/>
              <a:gd name="connsiteX0" fmla="*/ 480773 w 480773"/>
              <a:gd name="connsiteY0" fmla="*/ 0 h 1004047"/>
              <a:gd name="connsiteX1" fmla="*/ 409055 w 480773"/>
              <a:gd name="connsiteY1" fmla="*/ 17929 h 1004047"/>
              <a:gd name="connsiteX2" fmla="*/ 307455 w 480773"/>
              <a:gd name="connsiteY2" fmla="*/ 59765 h 1004047"/>
              <a:gd name="connsiteX3" fmla="*/ 199879 w 480773"/>
              <a:gd name="connsiteY3" fmla="*/ 155388 h 1004047"/>
              <a:gd name="connsiteX4" fmla="*/ 110232 w 480773"/>
              <a:gd name="connsiteY4" fmla="*/ 256988 h 1004047"/>
              <a:gd name="connsiteX5" fmla="*/ 38514 w 480773"/>
              <a:gd name="connsiteY5" fmla="*/ 430306 h 1004047"/>
              <a:gd name="connsiteX6" fmla="*/ 2656 w 480773"/>
              <a:gd name="connsiteY6" fmla="*/ 555812 h 1004047"/>
              <a:gd name="connsiteX7" fmla="*/ 2655 w 480773"/>
              <a:gd name="connsiteY7" fmla="*/ 663388 h 1004047"/>
              <a:gd name="connsiteX8" fmla="*/ 2655 w 480773"/>
              <a:gd name="connsiteY8" fmla="*/ 753035 h 1004047"/>
              <a:gd name="connsiteX9" fmla="*/ 2655 w 480773"/>
              <a:gd name="connsiteY9" fmla="*/ 860612 h 1004047"/>
              <a:gd name="connsiteX10" fmla="*/ 32537 w 480773"/>
              <a:gd name="connsiteY10" fmla="*/ 962212 h 1004047"/>
              <a:gd name="connsiteX11" fmla="*/ 44490 w 480773"/>
              <a:gd name="connsiteY11" fmla="*/ 1004047 h 1004047"/>
              <a:gd name="connsiteX12" fmla="*/ 44490 w 480773"/>
              <a:gd name="connsiteY12" fmla="*/ 1004047 h 1004047"/>
              <a:gd name="connsiteX0" fmla="*/ 484143 w 484143"/>
              <a:gd name="connsiteY0" fmla="*/ 0 h 1004047"/>
              <a:gd name="connsiteX1" fmla="*/ 412425 w 484143"/>
              <a:gd name="connsiteY1" fmla="*/ 17929 h 1004047"/>
              <a:gd name="connsiteX2" fmla="*/ 310825 w 484143"/>
              <a:gd name="connsiteY2" fmla="*/ 59765 h 1004047"/>
              <a:gd name="connsiteX3" fmla="*/ 203249 w 484143"/>
              <a:gd name="connsiteY3" fmla="*/ 155388 h 1004047"/>
              <a:gd name="connsiteX4" fmla="*/ 113602 w 484143"/>
              <a:gd name="connsiteY4" fmla="*/ 256988 h 1004047"/>
              <a:gd name="connsiteX5" fmla="*/ 41884 w 484143"/>
              <a:gd name="connsiteY5" fmla="*/ 430306 h 1004047"/>
              <a:gd name="connsiteX6" fmla="*/ 6026 w 484143"/>
              <a:gd name="connsiteY6" fmla="*/ 555812 h 1004047"/>
              <a:gd name="connsiteX7" fmla="*/ 49 w 484143"/>
              <a:gd name="connsiteY7" fmla="*/ 681318 h 1004047"/>
              <a:gd name="connsiteX8" fmla="*/ 6025 w 484143"/>
              <a:gd name="connsiteY8" fmla="*/ 753035 h 1004047"/>
              <a:gd name="connsiteX9" fmla="*/ 6025 w 484143"/>
              <a:gd name="connsiteY9" fmla="*/ 860612 h 1004047"/>
              <a:gd name="connsiteX10" fmla="*/ 35907 w 484143"/>
              <a:gd name="connsiteY10" fmla="*/ 962212 h 1004047"/>
              <a:gd name="connsiteX11" fmla="*/ 47860 w 484143"/>
              <a:gd name="connsiteY11" fmla="*/ 1004047 h 1004047"/>
              <a:gd name="connsiteX12" fmla="*/ 47860 w 484143"/>
              <a:gd name="connsiteY12" fmla="*/ 1004047 h 1004047"/>
              <a:gd name="connsiteX0" fmla="*/ 484143 w 484143"/>
              <a:gd name="connsiteY0" fmla="*/ 0 h 1004047"/>
              <a:gd name="connsiteX1" fmla="*/ 412425 w 484143"/>
              <a:gd name="connsiteY1" fmla="*/ 17929 h 1004047"/>
              <a:gd name="connsiteX2" fmla="*/ 310825 w 484143"/>
              <a:gd name="connsiteY2" fmla="*/ 59765 h 1004047"/>
              <a:gd name="connsiteX3" fmla="*/ 203249 w 484143"/>
              <a:gd name="connsiteY3" fmla="*/ 155388 h 1004047"/>
              <a:gd name="connsiteX4" fmla="*/ 113602 w 484143"/>
              <a:gd name="connsiteY4" fmla="*/ 256988 h 1004047"/>
              <a:gd name="connsiteX5" fmla="*/ 41884 w 484143"/>
              <a:gd name="connsiteY5" fmla="*/ 430306 h 1004047"/>
              <a:gd name="connsiteX6" fmla="*/ 6026 w 484143"/>
              <a:gd name="connsiteY6" fmla="*/ 555812 h 1004047"/>
              <a:gd name="connsiteX7" fmla="*/ 49 w 484143"/>
              <a:gd name="connsiteY7" fmla="*/ 681318 h 1004047"/>
              <a:gd name="connsiteX8" fmla="*/ 6025 w 484143"/>
              <a:gd name="connsiteY8" fmla="*/ 753035 h 1004047"/>
              <a:gd name="connsiteX9" fmla="*/ 6025 w 484143"/>
              <a:gd name="connsiteY9" fmla="*/ 860612 h 1004047"/>
              <a:gd name="connsiteX10" fmla="*/ 35907 w 484143"/>
              <a:gd name="connsiteY10" fmla="*/ 962212 h 1004047"/>
              <a:gd name="connsiteX11" fmla="*/ 47860 w 484143"/>
              <a:gd name="connsiteY11" fmla="*/ 1004047 h 1004047"/>
              <a:gd name="connsiteX12" fmla="*/ 47860 w 484143"/>
              <a:gd name="connsiteY12" fmla="*/ 1004047 h 1004047"/>
              <a:gd name="connsiteX0" fmla="*/ 502070 w 502070"/>
              <a:gd name="connsiteY0" fmla="*/ 0 h 1004047"/>
              <a:gd name="connsiteX1" fmla="*/ 430352 w 502070"/>
              <a:gd name="connsiteY1" fmla="*/ 17929 h 1004047"/>
              <a:gd name="connsiteX2" fmla="*/ 328752 w 502070"/>
              <a:gd name="connsiteY2" fmla="*/ 59765 h 1004047"/>
              <a:gd name="connsiteX3" fmla="*/ 221176 w 502070"/>
              <a:gd name="connsiteY3" fmla="*/ 155388 h 1004047"/>
              <a:gd name="connsiteX4" fmla="*/ 131529 w 502070"/>
              <a:gd name="connsiteY4" fmla="*/ 256988 h 1004047"/>
              <a:gd name="connsiteX5" fmla="*/ 59811 w 502070"/>
              <a:gd name="connsiteY5" fmla="*/ 430306 h 1004047"/>
              <a:gd name="connsiteX6" fmla="*/ 23953 w 502070"/>
              <a:gd name="connsiteY6" fmla="*/ 555812 h 1004047"/>
              <a:gd name="connsiteX7" fmla="*/ 17976 w 502070"/>
              <a:gd name="connsiteY7" fmla="*/ 681318 h 1004047"/>
              <a:gd name="connsiteX8" fmla="*/ 47 w 502070"/>
              <a:gd name="connsiteY8" fmla="*/ 753035 h 1004047"/>
              <a:gd name="connsiteX9" fmla="*/ 23952 w 502070"/>
              <a:gd name="connsiteY9" fmla="*/ 860612 h 1004047"/>
              <a:gd name="connsiteX10" fmla="*/ 53834 w 502070"/>
              <a:gd name="connsiteY10" fmla="*/ 962212 h 1004047"/>
              <a:gd name="connsiteX11" fmla="*/ 65787 w 502070"/>
              <a:gd name="connsiteY11" fmla="*/ 1004047 h 1004047"/>
              <a:gd name="connsiteX12" fmla="*/ 65787 w 502070"/>
              <a:gd name="connsiteY12" fmla="*/ 1004047 h 1004047"/>
              <a:gd name="connsiteX0" fmla="*/ 484841 w 484841"/>
              <a:gd name="connsiteY0" fmla="*/ 0 h 1004047"/>
              <a:gd name="connsiteX1" fmla="*/ 413123 w 484841"/>
              <a:gd name="connsiteY1" fmla="*/ 17929 h 1004047"/>
              <a:gd name="connsiteX2" fmla="*/ 311523 w 484841"/>
              <a:gd name="connsiteY2" fmla="*/ 59765 h 1004047"/>
              <a:gd name="connsiteX3" fmla="*/ 203947 w 484841"/>
              <a:gd name="connsiteY3" fmla="*/ 155388 h 1004047"/>
              <a:gd name="connsiteX4" fmla="*/ 114300 w 484841"/>
              <a:gd name="connsiteY4" fmla="*/ 256988 h 1004047"/>
              <a:gd name="connsiteX5" fmla="*/ 42582 w 484841"/>
              <a:gd name="connsiteY5" fmla="*/ 430306 h 1004047"/>
              <a:gd name="connsiteX6" fmla="*/ 6724 w 484841"/>
              <a:gd name="connsiteY6" fmla="*/ 555812 h 1004047"/>
              <a:gd name="connsiteX7" fmla="*/ 747 w 484841"/>
              <a:gd name="connsiteY7" fmla="*/ 681318 h 1004047"/>
              <a:gd name="connsiteX8" fmla="*/ 747 w 484841"/>
              <a:gd name="connsiteY8" fmla="*/ 753035 h 1004047"/>
              <a:gd name="connsiteX9" fmla="*/ 6723 w 484841"/>
              <a:gd name="connsiteY9" fmla="*/ 860612 h 1004047"/>
              <a:gd name="connsiteX10" fmla="*/ 36605 w 484841"/>
              <a:gd name="connsiteY10" fmla="*/ 962212 h 1004047"/>
              <a:gd name="connsiteX11" fmla="*/ 48558 w 484841"/>
              <a:gd name="connsiteY11" fmla="*/ 1004047 h 1004047"/>
              <a:gd name="connsiteX12" fmla="*/ 48558 w 484841"/>
              <a:gd name="connsiteY12" fmla="*/ 1004047 h 1004047"/>
              <a:gd name="connsiteX0" fmla="*/ 496116 w 496116"/>
              <a:gd name="connsiteY0" fmla="*/ 0 h 1004047"/>
              <a:gd name="connsiteX1" fmla="*/ 424398 w 496116"/>
              <a:gd name="connsiteY1" fmla="*/ 17929 h 1004047"/>
              <a:gd name="connsiteX2" fmla="*/ 322798 w 496116"/>
              <a:gd name="connsiteY2" fmla="*/ 59765 h 1004047"/>
              <a:gd name="connsiteX3" fmla="*/ 215222 w 496116"/>
              <a:gd name="connsiteY3" fmla="*/ 155388 h 1004047"/>
              <a:gd name="connsiteX4" fmla="*/ 125575 w 496116"/>
              <a:gd name="connsiteY4" fmla="*/ 256988 h 1004047"/>
              <a:gd name="connsiteX5" fmla="*/ 53857 w 496116"/>
              <a:gd name="connsiteY5" fmla="*/ 430306 h 1004047"/>
              <a:gd name="connsiteX6" fmla="*/ 17999 w 496116"/>
              <a:gd name="connsiteY6" fmla="*/ 555812 h 1004047"/>
              <a:gd name="connsiteX7" fmla="*/ 69 w 496116"/>
              <a:gd name="connsiteY7" fmla="*/ 681318 h 1004047"/>
              <a:gd name="connsiteX8" fmla="*/ 12022 w 496116"/>
              <a:gd name="connsiteY8" fmla="*/ 753035 h 1004047"/>
              <a:gd name="connsiteX9" fmla="*/ 17998 w 496116"/>
              <a:gd name="connsiteY9" fmla="*/ 860612 h 1004047"/>
              <a:gd name="connsiteX10" fmla="*/ 47880 w 496116"/>
              <a:gd name="connsiteY10" fmla="*/ 962212 h 1004047"/>
              <a:gd name="connsiteX11" fmla="*/ 59833 w 496116"/>
              <a:gd name="connsiteY11" fmla="*/ 1004047 h 1004047"/>
              <a:gd name="connsiteX12" fmla="*/ 59833 w 496116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15610 w 496504"/>
              <a:gd name="connsiteY3" fmla="*/ 155388 h 1004047"/>
              <a:gd name="connsiteX4" fmla="*/ 125963 w 496504"/>
              <a:gd name="connsiteY4" fmla="*/ 256988 h 1004047"/>
              <a:gd name="connsiteX5" fmla="*/ 54245 w 496504"/>
              <a:gd name="connsiteY5" fmla="*/ 430306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8268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54245 w 496504"/>
              <a:gd name="connsiteY5" fmla="*/ 430306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8268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36315 w 496504"/>
              <a:gd name="connsiteY5" fmla="*/ 424330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8268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42292 w 496504"/>
              <a:gd name="connsiteY5" fmla="*/ 424330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8268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48268 w 496504"/>
              <a:gd name="connsiteY5" fmla="*/ 424330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8268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48268 w 496504"/>
              <a:gd name="connsiteY5" fmla="*/ 424330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2292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48268 w 496504"/>
              <a:gd name="connsiteY5" fmla="*/ 424330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2292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10023"/>
              <a:gd name="connsiteX1" fmla="*/ 424786 w 496504"/>
              <a:gd name="connsiteY1" fmla="*/ 17929 h 1010023"/>
              <a:gd name="connsiteX2" fmla="*/ 323186 w 496504"/>
              <a:gd name="connsiteY2" fmla="*/ 59765 h 1010023"/>
              <a:gd name="connsiteX3" fmla="*/ 203657 w 496504"/>
              <a:gd name="connsiteY3" fmla="*/ 155388 h 1010023"/>
              <a:gd name="connsiteX4" fmla="*/ 125963 w 496504"/>
              <a:gd name="connsiteY4" fmla="*/ 256988 h 1010023"/>
              <a:gd name="connsiteX5" fmla="*/ 48268 w 496504"/>
              <a:gd name="connsiteY5" fmla="*/ 424330 h 1010023"/>
              <a:gd name="connsiteX6" fmla="*/ 18387 w 496504"/>
              <a:gd name="connsiteY6" fmla="*/ 555812 h 1010023"/>
              <a:gd name="connsiteX7" fmla="*/ 457 w 496504"/>
              <a:gd name="connsiteY7" fmla="*/ 681318 h 1010023"/>
              <a:gd name="connsiteX8" fmla="*/ 6433 w 496504"/>
              <a:gd name="connsiteY8" fmla="*/ 753035 h 1010023"/>
              <a:gd name="connsiteX9" fmla="*/ 18386 w 496504"/>
              <a:gd name="connsiteY9" fmla="*/ 860612 h 1010023"/>
              <a:gd name="connsiteX10" fmla="*/ 42292 w 496504"/>
              <a:gd name="connsiteY10" fmla="*/ 962212 h 1010023"/>
              <a:gd name="connsiteX11" fmla="*/ 60221 w 496504"/>
              <a:gd name="connsiteY11" fmla="*/ 1004047 h 1010023"/>
              <a:gd name="connsiteX12" fmla="*/ 60221 w 496504"/>
              <a:gd name="connsiteY12" fmla="*/ 1010023 h 101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504" h="1010023">
                <a:moveTo>
                  <a:pt x="496504" y="0"/>
                </a:moveTo>
                <a:cubicBezTo>
                  <a:pt x="475088" y="3984"/>
                  <a:pt x="453672" y="7968"/>
                  <a:pt x="424786" y="17929"/>
                </a:cubicBezTo>
                <a:cubicBezTo>
                  <a:pt x="395900" y="27890"/>
                  <a:pt x="360041" y="36855"/>
                  <a:pt x="323186" y="59765"/>
                </a:cubicBezTo>
                <a:cubicBezTo>
                  <a:pt x="286331" y="82675"/>
                  <a:pt x="236527" y="122518"/>
                  <a:pt x="203657" y="155388"/>
                </a:cubicBezTo>
                <a:cubicBezTo>
                  <a:pt x="170787" y="188258"/>
                  <a:pt x="151861" y="212164"/>
                  <a:pt x="125963" y="256988"/>
                </a:cubicBezTo>
                <a:cubicBezTo>
                  <a:pt x="100065" y="301812"/>
                  <a:pt x="66197" y="374526"/>
                  <a:pt x="48268" y="424330"/>
                </a:cubicBezTo>
                <a:cubicBezTo>
                  <a:pt x="30339" y="474134"/>
                  <a:pt x="26356" y="512981"/>
                  <a:pt x="18387" y="555812"/>
                </a:cubicBezTo>
                <a:cubicBezTo>
                  <a:pt x="10419" y="598643"/>
                  <a:pt x="2449" y="648448"/>
                  <a:pt x="457" y="681318"/>
                </a:cubicBezTo>
                <a:cubicBezTo>
                  <a:pt x="-1535" y="714188"/>
                  <a:pt x="3445" y="723153"/>
                  <a:pt x="6433" y="753035"/>
                </a:cubicBezTo>
                <a:cubicBezTo>
                  <a:pt x="9421" y="782917"/>
                  <a:pt x="12410" y="825749"/>
                  <a:pt x="18386" y="860612"/>
                </a:cubicBezTo>
                <a:cubicBezTo>
                  <a:pt x="24362" y="895475"/>
                  <a:pt x="35320" y="938306"/>
                  <a:pt x="42292" y="962212"/>
                </a:cubicBezTo>
                <a:cubicBezTo>
                  <a:pt x="49264" y="986118"/>
                  <a:pt x="57233" y="996078"/>
                  <a:pt x="60221" y="1004047"/>
                </a:cubicBezTo>
                <a:cubicBezTo>
                  <a:pt x="63209" y="1012016"/>
                  <a:pt x="60221" y="1008031"/>
                  <a:pt x="60221" y="1010023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Freeform 17"/>
          <p:cNvSpPr/>
          <p:nvPr/>
        </p:nvSpPr>
        <p:spPr>
          <a:xfrm>
            <a:off x="7278653" y="3513736"/>
            <a:ext cx="513977" cy="412378"/>
          </a:xfrm>
          <a:custGeom>
            <a:avLst/>
            <a:gdLst>
              <a:gd name="connsiteX0" fmla="*/ 0 w 513977"/>
              <a:gd name="connsiteY0" fmla="*/ 0 h 400424"/>
              <a:gd name="connsiteX1" fmla="*/ 59765 w 513977"/>
              <a:gd name="connsiteY1" fmla="*/ 137459 h 400424"/>
              <a:gd name="connsiteX2" fmla="*/ 149412 w 513977"/>
              <a:gd name="connsiteY2" fmla="*/ 251012 h 400424"/>
              <a:gd name="connsiteX3" fmla="*/ 298824 w 513977"/>
              <a:gd name="connsiteY3" fmla="*/ 352612 h 400424"/>
              <a:gd name="connsiteX4" fmla="*/ 513977 w 513977"/>
              <a:gd name="connsiteY4" fmla="*/ 400424 h 400424"/>
              <a:gd name="connsiteX5" fmla="*/ 513977 w 513977"/>
              <a:gd name="connsiteY5" fmla="*/ 400424 h 400424"/>
              <a:gd name="connsiteX0" fmla="*/ 0 w 513977"/>
              <a:gd name="connsiteY0" fmla="*/ 0 h 412377"/>
              <a:gd name="connsiteX1" fmla="*/ 59765 w 513977"/>
              <a:gd name="connsiteY1" fmla="*/ 149412 h 412377"/>
              <a:gd name="connsiteX2" fmla="*/ 149412 w 513977"/>
              <a:gd name="connsiteY2" fmla="*/ 262965 h 412377"/>
              <a:gd name="connsiteX3" fmla="*/ 298824 w 513977"/>
              <a:gd name="connsiteY3" fmla="*/ 364565 h 412377"/>
              <a:gd name="connsiteX4" fmla="*/ 513977 w 513977"/>
              <a:gd name="connsiteY4" fmla="*/ 412377 h 412377"/>
              <a:gd name="connsiteX5" fmla="*/ 513977 w 513977"/>
              <a:gd name="connsiteY5" fmla="*/ 412377 h 412377"/>
              <a:gd name="connsiteX0" fmla="*/ 0 w 513977"/>
              <a:gd name="connsiteY0" fmla="*/ 0 h 412377"/>
              <a:gd name="connsiteX1" fmla="*/ 59765 w 513977"/>
              <a:gd name="connsiteY1" fmla="*/ 149412 h 412377"/>
              <a:gd name="connsiteX2" fmla="*/ 161365 w 513977"/>
              <a:gd name="connsiteY2" fmla="*/ 262965 h 412377"/>
              <a:gd name="connsiteX3" fmla="*/ 298824 w 513977"/>
              <a:gd name="connsiteY3" fmla="*/ 364565 h 412377"/>
              <a:gd name="connsiteX4" fmla="*/ 513977 w 513977"/>
              <a:gd name="connsiteY4" fmla="*/ 412377 h 412377"/>
              <a:gd name="connsiteX5" fmla="*/ 513977 w 513977"/>
              <a:gd name="connsiteY5" fmla="*/ 412377 h 412377"/>
              <a:gd name="connsiteX0" fmla="*/ 0 w 513977"/>
              <a:gd name="connsiteY0" fmla="*/ 0 h 412377"/>
              <a:gd name="connsiteX1" fmla="*/ 71718 w 513977"/>
              <a:gd name="connsiteY1" fmla="*/ 149412 h 412377"/>
              <a:gd name="connsiteX2" fmla="*/ 161365 w 513977"/>
              <a:gd name="connsiteY2" fmla="*/ 262965 h 412377"/>
              <a:gd name="connsiteX3" fmla="*/ 298824 w 513977"/>
              <a:gd name="connsiteY3" fmla="*/ 364565 h 412377"/>
              <a:gd name="connsiteX4" fmla="*/ 513977 w 513977"/>
              <a:gd name="connsiteY4" fmla="*/ 412377 h 412377"/>
              <a:gd name="connsiteX5" fmla="*/ 513977 w 513977"/>
              <a:gd name="connsiteY5" fmla="*/ 412377 h 412377"/>
              <a:gd name="connsiteX0" fmla="*/ 0 w 513977"/>
              <a:gd name="connsiteY0" fmla="*/ 0 h 400425"/>
              <a:gd name="connsiteX1" fmla="*/ 71718 w 513977"/>
              <a:gd name="connsiteY1" fmla="*/ 137460 h 400425"/>
              <a:gd name="connsiteX2" fmla="*/ 161365 w 513977"/>
              <a:gd name="connsiteY2" fmla="*/ 251013 h 400425"/>
              <a:gd name="connsiteX3" fmla="*/ 298824 w 513977"/>
              <a:gd name="connsiteY3" fmla="*/ 352613 h 400425"/>
              <a:gd name="connsiteX4" fmla="*/ 513977 w 513977"/>
              <a:gd name="connsiteY4" fmla="*/ 400425 h 400425"/>
              <a:gd name="connsiteX5" fmla="*/ 513977 w 513977"/>
              <a:gd name="connsiteY5" fmla="*/ 400425 h 400425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513977 w 513977"/>
              <a:gd name="connsiteY4" fmla="*/ 412378 h 412378"/>
              <a:gd name="connsiteX5" fmla="*/ 513977 w 513977"/>
              <a:gd name="connsiteY5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513977 w 513977"/>
              <a:gd name="connsiteY4" fmla="*/ 412378 h 412378"/>
              <a:gd name="connsiteX5" fmla="*/ 513977 w 513977"/>
              <a:gd name="connsiteY5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513977 w 513977"/>
              <a:gd name="connsiteY4" fmla="*/ 412378 h 412378"/>
              <a:gd name="connsiteX5" fmla="*/ 513977 w 513977"/>
              <a:gd name="connsiteY5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400424 w 513977"/>
              <a:gd name="connsiteY4" fmla="*/ 400426 h 412378"/>
              <a:gd name="connsiteX5" fmla="*/ 513977 w 513977"/>
              <a:gd name="connsiteY5" fmla="*/ 412378 h 412378"/>
              <a:gd name="connsiteX6" fmla="*/ 513977 w 513977"/>
              <a:gd name="connsiteY6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400424 w 513977"/>
              <a:gd name="connsiteY4" fmla="*/ 388473 h 412378"/>
              <a:gd name="connsiteX5" fmla="*/ 513977 w 513977"/>
              <a:gd name="connsiteY5" fmla="*/ 412378 h 412378"/>
              <a:gd name="connsiteX6" fmla="*/ 513977 w 513977"/>
              <a:gd name="connsiteY6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400424 w 513977"/>
              <a:gd name="connsiteY4" fmla="*/ 388473 h 412378"/>
              <a:gd name="connsiteX5" fmla="*/ 513977 w 513977"/>
              <a:gd name="connsiteY5" fmla="*/ 412378 h 412378"/>
              <a:gd name="connsiteX6" fmla="*/ 513977 w 513977"/>
              <a:gd name="connsiteY6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400424 w 513977"/>
              <a:gd name="connsiteY4" fmla="*/ 400426 h 412378"/>
              <a:gd name="connsiteX5" fmla="*/ 513977 w 513977"/>
              <a:gd name="connsiteY5" fmla="*/ 412378 h 412378"/>
              <a:gd name="connsiteX6" fmla="*/ 513977 w 513977"/>
              <a:gd name="connsiteY6" fmla="*/ 412378 h 41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977" h="412378">
                <a:moveTo>
                  <a:pt x="0" y="0"/>
                </a:moveTo>
                <a:cubicBezTo>
                  <a:pt x="5478" y="41835"/>
                  <a:pt x="44824" y="105585"/>
                  <a:pt x="71718" y="149413"/>
                </a:cubicBezTo>
                <a:cubicBezTo>
                  <a:pt x="98612" y="193241"/>
                  <a:pt x="123514" y="227107"/>
                  <a:pt x="161365" y="262966"/>
                </a:cubicBezTo>
                <a:cubicBezTo>
                  <a:pt x="199216" y="298825"/>
                  <a:pt x="258981" y="341656"/>
                  <a:pt x="298824" y="364566"/>
                </a:cubicBezTo>
                <a:cubicBezTo>
                  <a:pt x="338667" y="387476"/>
                  <a:pt x="364565" y="392457"/>
                  <a:pt x="400424" y="400426"/>
                </a:cubicBezTo>
                <a:cubicBezTo>
                  <a:pt x="436283" y="408395"/>
                  <a:pt x="495052" y="410386"/>
                  <a:pt x="513977" y="412378"/>
                </a:cubicBezTo>
                <a:lnTo>
                  <a:pt x="513977" y="41237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Freeform 18"/>
          <p:cNvSpPr/>
          <p:nvPr/>
        </p:nvSpPr>
        <p:spPr>
          <a:xfrm>
            <a:off x="7768724" y="3465927"/>
            <a:ext cx="573741" cy="461327"/>
          </a:xfrm>
          <a:custGeom>
            <a:avLst/>
            <a:gdLst>
              <a:gd name="connsiteX0" fmla="*/ 0 w 549835"/>
              <a:gd name="connsiteY0" fmla="*/ 460188 h 460188"/>
              <a:gd name="connsiteX1" fmla="*/ 131482 w 549835"/>
              <a:gd name="connsiteY1" fmla="*/ 430306 h 460188"/>
              <a:gd name="connsiteX2" fmla="*/ 268941 w 549835"/>
              <a:gd name="connsiteY2" fmla="*/ 364564 h 460188"/>
              <a:gd name="connsiteX3" fmla="*/ 412376 w 549835"/>
              <a:gd name="connsiteY3" fmla="*/ 215153 h 460188"/>
              <a:gd name="connsiteX4" fmla="*/ 549835 w 549835"/>
              <a:gd name="connsiteY4" fmla="*/ 0 h 460188"/>
              <a:gd name="connsiteX5" fmla="*/ 549835 w 549835"/>
              <a:gd name="connsiteY5" fmla="*/ 0 h 460188"/>
              <a:gd name="connsiteX0" fmla="*/ 0 w 555811"/>
              <a:gd name="connsiteY0" fmla="*/ 460188 h 460188"/>
              <a:gd name="connsiteX1" fmla="*/ 137458 w 555811"/>
              <a:gd name="connsiteY1" fmla="*/ 430306 h 460188"/>
              <a:gd name="connsiteX2" fmla="*/ 274917 w 555811"/>
              <a:gd name="connsiteY2" fmla="*/ 364564 h 460188"/>
              <a:gd name="connsiteX3" fmla="*/ 418352 w 555811"/>
              <a:gd name="connsiteY3" fmla="*/ 215153 h 460188"/>
              <a:gd name="connsiteX4" fmla="*/ 555811 w 555811"/>
              <a:gd name="connsiteY4" fmla="*/ 0 h 460188"/>
              <a:gd name="connsiteX5" fmla="*/ 555811 w 555811"/>
              <a:gd name="connsiteY5" fmla="*/ 0 h 460188"/>
              <a:gd name="connsiteX0" fmla="*/ 0 w 573741"/>
              <a:gd name="connsiteY0" fmla="*/ 460188 h 460188"/>
              <a:gd name="connsiteX1" fmla="*/ 155388 w 573741"/>
              <a:gd name="connsiteY1" fmla="*/ 430306 h 460188"/>
              <a:gd name="connsiteX2" fmla="*/ 292847 w 573741"/>
              <a:gd name="connsiteY2" fmla="*/ 364564 h 460188"/>
              <a:gd name="connsiteX3" fmla="*/ 436282 w 573741"/>
              <a:gd name="connsiteY3" fmla="*/ 215153 h 460188"/>
              <a:gd name="connsiteX4" fmla="*/ 573741 w 573741"/>
              <a:gd name="connsiteY4" fmla="*/ 0 h 460188"/>
              <a:gd name="connsiteX5" fmla="*/ 573741 w 573741"/>
              <a:gd name="connsiteY5" fmla="*/ 0 h 460188"/>
              <a:gd name="connsiteX0" fmla="*/ 0 w 573741"/>
              <a:gd name="connsiteY0" fmla="*/ 460188 h 460999"/>
              <a:gd name="connsiteX1" fmla="*/ 155388 w 573741"/>
              <a:gd name="connsiteY1" fmla="*/ 430306 h 460999"/>
              <a:gd name="connsiteX2" fmla="*/ 292847 w 573741"/>
              <a:gd name="connsiteY2" fmla="*/ 364564 h 460999"/>
              <a:gd name="connsiteX3" fmla="*/ 436282 w 573741"/>
              <a:gd name="connsiteY3" fmla="*/ 215153 h 460999"/>
              <a:gd name="connsiteX4" fmla="*/ 573741 w 573741"/>
              <a:gd name="connsiteY4" fmla="*/ 0 h 460999"/>
              <a:gd name="connsiteX5" fmla="*/ 573741 w 573741"/>
              <a:gd name="connsiteY5" fmla="*/ 0 h 460999"/>
              <a:gd name="connsiteX0" fmla="*/ 0 w 573741"/>
              <a:gd name="connsiteY0" fmla="*/ 460188 h 460999"/>
              <a:gd name="connsiteX1" fmla="*/ 155388 w 573741"/>
              <a:gd name="connsiteY1" fmla="*/ 430306 h 460999"/>
              <a:gd name="connsiteX2" fmla="*/ 292847 w 573741"/>
              <a:gd name="connsiteY2" fmla="*/ 364564 h 460999"/>
              <a:gd name="connsiteX3" fmla="*/ 436282 w 573741"/>
              <a:gd name="connsiteY3" fmla="*/ 215153 h 460999"/>
              <a:gd name="connsiteX4" fmla="*/ 573741 w 573741"/>
              <a:gd name="connsiteY4" fmla="*/ 0 h 460999"/>
              <a:gd name="connsiteX5" fmla="*/ 573741 w 573741"/>
              <a:gd name="connsiteY5" fmla="*/ 0 h 460999"/>
              <a:gd name="connsiteX0" fmla="*/ 0 w 573741"/>
              <a:gd name="connsiteY0" fmla="*/ 460188 h 461269"/>
              <a:gd name="connsiteX1" fmla="*/ 155388 w 573741"/>
              <a:gd name="connsiteY1" fmla="*/ 436283 h 461269"/>
              <a:gd name="connsiteX2" fmla="*/ 292847 w 573741"/>
              <a:gd name="connsiteY2" fmla="*/ 364564 h 461269"/>
              <a:gd name="connsiteX3" fmla="*/ 436282 w 573741"/>
              <a:gd name="connsiteY3" fmla="*/ 215153 h 461269"/>
              <a:gd name="connsiteX4" fmla="*/ 573741 w 573741"/>
              <a:gd name="connsiteY4" fmla="*/ 0 h 461269"/>
              <a:gd name="connsiteX5" fmla="*/ 573741 w 573741"/>
              <a:gd name="connsiteY5" fmla="*/ 0 h 461269"/>
              <a:gd name="connsiteX0" fmla="*/ 0 w 573741"/>
              <a:gd name="connsiteY0" fmla="*/ 460188 h 461269"/>
              <a:gd name="connsiteX1" fmla="*/ 155388 w 573741"/>
              <a:gd name="connsiteY1" fmla="*/ 436283 h 461269"/>
              <a:gd name="connsiteX2" fmla="*/ 292847 w 573741"/>
              <a:gd name="connsiteY2" fmla="*/ 364564 h 461269"/>
              <a:gd name="connsiteX3" fmla="*/ 436282 w 573741"/>
              <a:gd name="connsiteY3" fmla="*/ 215153 h 461269"/>
              <a:gd name="connsiteX4" fmla="*/ 537882 w 573741"/>
              <a:gd name="connsiteY4" fmla="*/ 77694 h 461269"/>
              <a:gd name="connsiteX5" fmla="*/ 573741 w 573741"/>
              <a:gd name="connsiteY5" fmla="*/ 0 h 461269"/>
              <a:gd name="connsiteX6" fmla="*/ 573741 w 573741"/>
              <a:gd name="connsiteY6" fmla="*/ 0 h 461269"/>
              <a:gd name="connsiteX0" fmla="*/ 0 w 573741"/>
              <a:gd name="connsiteY0" fmla="*/ 460188 h 461269"/>
              <a:gd name="connsiteX1" fmla="*/ 155388 w 573741"/>
              <a:gd name="connsiteY1" fmla="*/ 436283 h 461269"/>
              <a:gd name="connsiteX2" fmla="*/ 292847 w 573741"/>
              <a:gd name="connsiteY2" fmla="*/ 364564 h 461269"/>
              <a:gd name="connsiteX3" fmla="*/ 436282 w 573741"/>
              <a:gd name="connsiteY3" fmla="*/ 215153 h 461269"/>
              <a:gd name="connsiteX4" fmla="*/ 525929 w 573741"/>
              <a:gd name="connsiteY4" fmla="*/ 77694 h 461269"/>
              <a:gd name="connsiteX5" fmla="*/ 573741 w 573741"/>
              <a:gd name="connsiteY5" fmla="*/ 0 h 461269"/>
              <a:gd name="connsiteX6" fmla="*/ 573741 w 573741"/>
              <a:gd name="connsiteY6" fmla="*/ 0 h 461269"/>
              <a:gd name="connsiteX0" fmla="*/ 0 w 573741"/>
              <a:gd name="connsiteY0" fmla="*/ 460188 h 461269"/>
              <a:gd name="connsiteX1" fmla="*/ 155388 w 573741"/>
              <a:gd name="connsiteY1" fmla="*/ 436283 h 461269"/>
              <a:gd name="connsiteX2" fmla="*/ 292847 w 573741"/>
              <a:gd name="connsiteY2" fmla="*/ 364564 h 461269"/>
              <a:gd name="connsiteX3" fmla="*/ 364565 w 573741"/>
              <a:gd name="connsiteY3" fmla="*/ 298823 h 461269"/>
              <a:gd name="connsiteX4" fmla="*/ 436282 w 573741"/>
              <a:gd name="connsiteY4" fmla="*/ 215153 h 461269"/>
              <a:gd name="connsiteX5" fmla="*/ 525929 w 573741"/>
              <a:gd name="connsiteY5" fmla="*/ 77694 h 461269"/>
              <a:gd name="connsiteX6" fmla="*/ 573741 w 573741"/>
              <a:gd name="connsiteY6" fmla="*/ 0 h 461269"/>
              <a:gd name="connsiteX7" fmla="*/ 573741 w 573741"/>
              <a:gd name="connsiteY7" fmla="*/ 0 h 461269"/>
              <a:gd name="connsiteX0" fmla="*/ 0 w 573741"/>
              <a:gd name="connsiteY0" fmla="*/ 460188 h 461327"/>
              <a:gd name="connsiteX1" fmla="*/ 155388 w 573741"/>
              <a:gd name="connsiteY1" fmla="*/ 436283 h 461327"/>
              <a:gd name="connsiteX2" fmla="*/ 292847 w 573741"/>
              <a:gd name="connsiteY2" fmla="*/ 358588 h 461327"/>
              <a:gd name="connsiteX3" fmla="*/ 364565 w 573741"/>
              <a:gd name="connsiteY3" fmla="*/ 298823 h 461327"/>
              <a:gd name="connsiteX4" fmla="*/ 436282 w 573741"/>
              <a:gd name="connsiteY4" fmla="*/ 215153 h 461327"/>
              <a:gd name="connsiteX5" fmla="*/ 525929 w 573741"/>
              <a:gd name="connsiteY5" fmla="*/ 77694 h 461327"/>
              <a:gd name="connsiteX6" fmla="*/ 573741 w 573741"/>
              <a:gd name="connsiteY6" fmla="*/ 0 h 461327"/>
              <a:gd name="connsiteX7" fmla="*/ 573741 w 573741"/>
              <a:gd name="connsiteY7" fmla="*/ 0 h 46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741" h="461327">
                <a:moveTo>
                  <a:pt x="0" y="460188"/>
                </a:moveTo>
                <a:cubicBezTo>
                  <a:pt x="43329" y="465167"/>
                  <a:pt x="106580" y="453216"/>
                  <a:pt x="155388" y="436283"/>
                </a:cubicBezTo>
                <a:cubicBezTo>
                  <a:pt x="204196" y="419350"/>
                  <a:pt x="257984" y="381498"/>
                  <a:pt x="292847" y="358588"/>
                </a:cubicBezTo>
                <a:cubicBezTo>
                  <a:pt x="327710" y="335678"/>
                  <a:pt x="340659" y="323725"/>
                  <a:pt x="364565" y="298823"/>
                </a:cubicBezTo>
                <a:cubicBezTo>
                  <a:pt x="388471" y="273921"/>
                  <a:pt x="409388" y="252008"/>
                  <a:pt x="436282" y="215153"/>
                </a:cubicBezTo>
                <a:cubicBezTo>
                  <a:pt x="463176" y="178298"/>
                  <a:pt x="503019" y="113553"/>
                  <a:pt x="525929" y="77694"/>
                </a:cubicBezTo>
                <a:cubicBezTo>
                  <a:pt x="548839" y="41835"/>
                  <a:pt x="565772" y="12949"/>
                  <a:pt x="573741" y="0"/>
                </a:cubicBezTo>
                <a:lnTo>
                  <a:pt x="57374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6218332" y="1507835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eform 23"/>
          <p:cNvSpPr/>
          <p:nvPr/>
        </p:nvSpPr>
        <p:spPr>
          <a:xfrm>
            <a:off x="5720689" y="2038947"/>
            <a:ext cx="538040" cy="137225"/>
          </a:xfrm>
          <a:custGeom>
            <a:avLst/>
            <a:gdLst>
              <a:gd name="connsiteX0" fmla="*/ 0 w 514350"/>
              <a:gd name="connsiteY0" fmla="*/ 11430 h 142192"/>
              <a:gd name="connsiteX1" fmla="*/ 114300 w 514350"/>
              <a:gd name="connsiteY1" fmla="*/ 102870 h 142192"/>
              <a:gd name="connsiteX2" fmla="*/ 262890 w 514350"/>
              <a:gd name="connsiteY2" fmla="*/ 137160 h 142192"/>
              <a:gd name="connsiteX3" fmla="*/ 514350 w 514350"/>
              <a:gd name="connsiteY3" fmla="*/ 0 h 142192"/>
              <a:gd name="connsiteX4" fmla="*/ 514350 w 514350"/>
              <a:gd name="connsiteY4" fmla="*/ 0 h 142192"/>
              <a:gd name="connsiteX0" fmla="*/ 0 w 523826"/>
              <a:gd name="connsiteY0" fmla="*/ 11430 h 142192"/>
              <a:gd name="connsiteX1" fmla="*/ 123776 w 523826"/>
              <a:gd name="connsiteY1" fmla="*/ 102870 h 142192"/>
              <a:gd name="connsiteX2" fmla="*/ 272366 w 523826"/>
              <a:gd name="connsiteY2" fmla="*/ 137160 h 142192"/>
              <a:gd name="connsiteX3" fmla="*/ 523826 w 523826"/>
              <a:gd name="connsiteY3" fmla="*/ 0 h 142192"/>
              <a:gd name="connsiteX4" fmla="*/ 523826 w 523826"/>
              <a:gd name="connsiteY4" fmla="*/ 0 h 142192"/>
              <a:gd name="connsiteX0" fmla="*/ 0 w 523826"/>
              <a:gd name="connsiteY0" fmla="*/ 6692 h 142272"/>
              <a:gd name="connsiteX1" fmla="*/ 123776 w 523826"/>
              <a:gd name="connsiteY1" fmla="*/ 102870 h 142272"/>
              <a:gd name="connsiteX2" fmla="*/ 272366 w 523826"/>
              <a:gd name="connsiteY2" fmla="*/ 137160 h 142272"/>
              <a:gd name="connsiteX3" fmla="*/ 523826 w 523826"/>
              <a:gd name="connsiteY3" fmla="*/ 0 h 142272"/>
              <a:gd name="connsiteX4" fmla="*/ 523826 w 523826"/>
              <a:gd name="connsiteY4" fmla="*/ 0 h 142272"/>
              <a:gd name="connsiteX0" fmla="*/ 0 w 523826"/>
              <a:gd name="connsiteY0" fmla="*/ 1954 h 142355"/>
              <a:gd name="connsiteX1" fmla="*/ 123776 w 523826"/>
              <a:gd name="connsiteY1" fmla="*/ 102870 h 142355"/>
              <a:gd name="connsiteX2" fmla="*/ 272366 w 523826"/>
              <a:gd name="connsiteY2" fmla="*/ 137160 h 142355"/>
              <a:gd name="connsiteX3" fmla="*/ 523826 w 523826"/>
              <a:gd name="connsiteY3" fmla="*/ 0 h 142355"/>
              <a:gd name="connsiteX4" fmla="*/ 523826 w 523826"/>
              <a:gd name="connsiteY4" fmla="*/ 0 h 142355"/>
              <a:gd name="connsiteX0" fmla="*/ 0 w 538040"/>
              <a:gd name="connsiteY0" fmla="*/ 1954 h 142355"/>
              <a:gd name="connsiteX1" fmla="*/ 137990 w 538040"/>
              <a:gd name="connsiteY1" fmla="*/ 102870 h 142355"/>
              <a:gd name="connsiteX2" fmla="*/ 286580 w 538040"/>
              <a:gd name="connsiteY2" fmla="*/ 137160 h 142355"/>
              <a:gd name="connsiteX3" fmla="*/ 538040 w 538040"/>
              <a:gd name="connsiteY3" fmla="*/ 0 h 142355"/>
              <a:gd name="connsiteX4" fmla="*/ 538040 w 538040"/>
              <a:gd name="connsiteY4" fmla="*/ 0 h 142355"/>
              <a:gd name="connsiteX0" fmla="*/ 0 w 538040"/>
              <a:gd name="connsiteY0" fmla="*/ 1954 h 137334"/>
              <a:gd name="connsiteX1" fmla="*/ 137990 w 538040"/>
              <a:gd name="connsiteY1" fmla="*/ 102870 h 137334"/>
              <a:gd name="connsiteX2" fmla="*/ 286580 w 538040"/>
              <a:gd name="connsiteY2" fmla="*/ 137160 h 137334"/>
              <a:gd name="connsiteX3" fmla="*/ 419121 w 538040"/>
              <a:gd name="connsiteY3" fmla="*/ 91499 h 137334"/>
              <a:gd name="connsiteX4" fmla="*/ 538040 w 538040"/>
              <a:gd name="connsiteY4" fmla="*/ 0 h 137334"/>
              <a:gd name="connsiteX5" fmla="*/ 538040 w 538040"/>
              <a:gd name="connsiteY5" fmla="*/ 0 h 137334"/>
              <a:gd name="connsiteX0" fmla="*/ 0 w 538040"/>
              <a:gd name="connsiteY0" fmla="*/ 1954 h 137334"/>
              <a:gd name="connsiteX1" fmla="*/ 137990 w 538040"/>
              <a:gd name="connsiteY1" fmla="*/ 102870 h 137334"/>
              <a:gd name="connsiteX2" fmla="*/ 286580 w 538040"/>
              <a:gd name="connsiteY2" fmla="*/ 137160 h 137334"/>
              <a:gd name="connsiteX3" fmla="*/ 419121 w 538040"/>
              <a:gd name="connsiteY3" fmla="*/ 91499 h 137334"/>
              <a:gd name="connsiteX4" fmla="*/ 538040 w 538040"/>
              <a:gd name="connsiteY4" fmla="*/ 0 h 137334"/>
              <a:gd name="connsiteX5" fmla="*/ 538040 w 538040"/>
              <a:gd name="connsiteY5" fmla="*/ 0 h 137334"/>
              <a:gd name="connsiteX0" fmla="*/ 0 w 538040"/>
              <a:gd name="connsiteY0" fmla="*/ 1954 h 137225"/>
              <a:gd name="connsiteX1" fmla="*/ 137990 w 538040"/>
              <a:gd name="connsiteY1" fmla="*/ 102870 h 137225"/>
              <a:gd name="connsiteX2" fmla="*/ 286580 w 538040"/>
              <a:gd name="connsiteY2" fmla="*/ 137160 h 137225"/>
              <a:gd name="connsiteX3" fmla="*/ 419121 w 538040"/>
              <a:gd name="connsiteY3" fmla="*/ 96237 h 137225"/>
              <a:gd name="connsiteX4" fmla="*/ 538040 w 538040"/>
              <a:gd name="connsiteY4" fmla="*/ 0 h 137225"/>
              <a:gd name="connsiteX5" fmla="*/ 538040 w 538040"/>
              <a:gd name="connsiteY5" fmla="*/ 0 h 137225"/>
              <a:gd name="connsiteX0" fmla="*/ 0 w 538040"/>
              <a:gd name="connsiteY0" fmla="*/ 1954 h 137177"/>
              <a:gd name="connsiteX1" fmla="*/ 137990 w 538040"/>
              <a:gd name="connsiteY1" fmla="*/ 102870 h 137177"/>
              <a:gd name="connsiteX2" fmla="*/ 286580 w 538040"/>
              <a:gd name="connsiteY2" fmla="*/ 137160 h 137177"/>
              <a:gd name="connsiteX3" fmla="*/ 423859 w 538040"/>
              <a:gd name="connsiteY3" fmla="*/ 105712 h 137177"/>
              <a:gd name="connsiteX4" fmla="*/ 538040 w 538040"/>
              <a:gd name="connsiteY4" fmla="*/ 0 h 137177"/>
              <a:gd name="connsiteX5" fmla="*/ 538040 w 538040"/>
              <a:gd name="connsiteY5" fmla="*/ 0 h 137177"/>
              <a:gd name="connsiteX0" fmla="*/ 0 w 538040"/>
              <a:gd name="connsiteY0" fmla="*/ 1954 h 137225"/>
              <a:gd name="connsiteX1" fmla="*/ 137990 w 538040"/>
              <a:gd name="connsiteY1" fmla="*/ 102870 h 137225"/>
              <a:gd name="connsiteX2" fmla="*/ 286580 w 538040"/>
              <a:gd name="connsiteY2" fmla="*/ 137160 h 137225"/>
              <a:gd name="connsiteX3" fmla="*/ 423859 w 538040"/>
              <a:gd name="connsiteY3" fmla="*/ 96236 h 137225"/>
              <a:gd name="connsiteX4" fmla="*/ 538040 w 538040"/>
              <a:gd name="connsiteY4" fmla="*/ 0 h 137225"/>
              <a:gd name="connsiteX5" fmla="*/ 538040 w 538040"/>
              <a:gd name="connsiteY5" fmla="*/ 0 h 13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040" h="137225">
                <a:moveTo>
                  <a:pt x="0" y="1954"/>
                </a:moveTo>
                <a:cubicBezTo>
                  <a:pt x="35242" y="37196"/>
                  <a:pt x="90227" y="80336"/>
                  <a:pt x="137990" y="102870"/>
                </a:cubicBezTo>
                <a:cubicBezTo>
                  <a:pt x="185753" y="125404"/>
                  <a:pt x="238935" y="138266"/>
                  <a:pt x="286580" y="137160"/>
                </a:cubicBezTo>
                <a:cubicBezTo>
                  <a:pt x="334225" y="136054"/>
                  <a:pt x="381949" y="119096"/>
                  <a:pt x="423859" y="96236"/>
                </a:cubicBezTo>
                <a:cubicBezTo>
                  <a:pt x="465769" y="73376"/>
                  <a:pt x="519010" y="16039"/>
                  <a:pt x="538040" y="0"/>
                </a:cubicBezTo>
                <a:lnTo>
                  <a:pt x="53804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5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8407141" y="2361859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09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6.25E-7 0.00023 C -0.00104 -0.00093 -0.00404 -0.00324 -0.00534 -0.00509 C -0.00586 -0.00602 -0.00625 -0.00718 -0.0069 -0.00787 C -0.00729 -0.00833 -0.01081 -0.01019 -0.01172 -0.01042 C -0.01237 -0.01065 -0.01302 -0.01042 -0.01367 -0.01042 L -0.01367 -0.01019 C -0.01615 -0.01065 -0.01862 -0.01065 -0.02109 -0.01134 C -0.02213 -0.01158 -0.02396 -0.01296 -0.02396 -0.01273 C -0.02578 -0.01273 -0.0276 -0.0125 -0.02943 -0.01227 C -0.03008 -0.01204 -0.03073 -0.01158 -0.03138 -0.01134 C -0.0319 -0.01111 -0.03281 -0.01042 -0.03281 -0.01019 L -0.03281 -0.01042 C -0.03411 -0.00949 -0.03542 -0.0088 -0.03672 -0.00787 C -0.03724 -0.00741 -0.03763 -0.00648 -0.03815 -0.00602 C -0.03919 -0.00533 -0.04115 -0.0044 -0.04115 -0.00417 C -0.04167 -0.00347 -0.04206 -0.00232 -0.04258 -0.00162 C -0.04349 -0.00093 -0.04557 1.48148E-6 -0.04557 0.00023 L -0.05 0.00532 L -0.05143 0.00694 C -0.05273 0.01018 -0.05195 0.00879 -0.05338 0.01134 L -0.05338 0.01157 C -0.05443 0.01342 -0.05547 0.01528 -0.05638 0.01736 C -0.05911 0.02361 -0.05534 0.01643 -0.05885 0.02268 C -0.05911 0.02384 -0.0595 0.025 -0.05976 0.02616 C -0.06016 0.02778 -0.06016 0.02986 -0.06081 0.03148 L -0.06172 0.03403 C -0.06393 0.04583 -0.06159 0.03379 -0.06367 0.04259 C -0.06393 0.04352 -0.06393 0.04444 -0.06419 0.04537 C -0.06445 0.04653 -0.06484 0.04768 -0.06523 0.04884 C -0.06549 0.05023 -0.06601 0.0537 -0.06615 0.05486 C -0.06628 0.05555 -0.06615 0.05602 -0.06615 0.05671 L -0.06615 0.05694 C -0.06654 0.05856 -0.06823 0.0662 -0.06862 0.06875 C -0.06875 0.06991 -0.06888 0.07106 -0.06914 0.07222 C -0.06979 0.07616 -0.07018 0.07754 -0.07057 0.08102 C -0.07096 0.08449 -0.07148 0.09143 -0.07148 0.09167 C -0.07096 0.1 -0.07109 0.09676 -0.07109 0.10116 L -0.07109 0.10139 C -0.0707 0.10393 -0.07044 0.10694 -0.07005 0.10972 C -0.06992 0.11065 -0.06979 0.11157 -0.06953 0.1125 C -0.0694 0.11342 -0.06927 0.11481 -0.06914 0.11597 C -0.06888 0.11852 -0.06888 0.12106 -0.06862 0.12361 C -0.06849 0.12454 -0.06823 0.12546 -0.0681 0.12639 C -0.06797 0.12754 -0.06784 0.1287 -0.06758 0.12986 C -0.06745 0.13171 -0.06719 0.13495 -0.06667 0.1368 C -0.06641 0.13773 -0.06601 0.13842 -0.06562 0.13935 C -0.06523 0.14143 -0.0651 0.14282 -0.06419 0.14467 C -0.06406 0.14491 -0.06393 0.14467 -0.06367 0.14467 L -0.06367 0.14491 C -0.06289 0.14699 -0.06211 0.1493 -0.0612 0.15162 C -0.06081 0.15254 -0.06016 0.15301 -0.05976 0.15417 C -0.05924 0.15579 -0.0595 0.1581 -0.05885 0.15949 L -0.05586 0.16458 C -0.05534 0.16759 -0.05573 0.16667 -0.05482 0.16805 L -0.05482 0.16829 C -0.05351 0.16967 -0.05221 0.17083 -0.05091 0.17245 C -0.05039 0.17315 -0.04987 0.17407 -0.04948 0.175 C -0.04909 0.17592 -0.04896 0.17708 -0.04857 0.17778 C -0.04766 0.1787 -0.04557 0.1794 -0.04557 0.17963 C -0.0431 0.18241 -0.04505 0.18055 -0.04167 0.18217 C -0.03932 0.1831 -0.04101 0.18287 -0.03919 0.18287 L -0.03919 0.1831 C -0.03802 0.18495 -0.03711 0.1875 -0.03581 0.18912 C -0.03503 0.18981 -0.03411 0.18958 -0.03333 0.18981 C -0.03229 0.19028 -0.03138 0.19051 -0.03034 0.19074 C -0.02956 0.19097 -0.02878 0.19167 -0.02786 0.19167 C -0.02448 0.1919 -0.02109 0.19167 -0.01758 0.19167 L -0.01758 0.1919 C -0.01588 0.19143 -0.01406 0.1912 -0.01224 0.19074 C -0.01159 0.19051 -0.01094 0.19051 -0.01029 0.18981 C -0.00924 0.18889 -0.00833 0.1875 -0.00729 0.18634 C -0.0069 0.18588 -0.00625 0.18542 -0.00586 0.18472 C -0.00404 0.18148 -0.00508 0.18241 -0.00286 0.18125 C -0.00221 0.18032 -0.00156 0.17963 -0.00091 0.17847 C -0.00039 0.17778 -6.25E-7 0.17662 0.00052 0.17592 C 0.00104 0.17523 0.00182 0.17477 0.00247 0.1743 C 0.00352 0.17129 0.003 0.17245 0.00391 0.17083 L 0.00391 0.17106 C 0.00508 0.16898 0.00638 0.16759 0.00742 0.16551 C 0.0082 0.16389 0.00938 0.16018 0.00938 0.16042 C 0.00951 0.15903 0.00951 0.15787 0.00977 0.15671 C 0.01003 0.15579 0.01055 0.15509 0.01081 0.15417 C 0.01133 0.15185 0.01133 0.14954 0.01185 0.14722 L 0.01328 0.13935 L 0.0138 0.1368 C 0.01393 0.13588 0.01406 0.13495 0.01419 0.13426 L 0.01524 0.13079 L 0.01471 0.13426 L 0.01471 0.13449 C 0.0151 0.13102 0.01537 0.12778 0.01576 0.12454 C 0.01589 0.12338 0.01589 0.12222 0.01615 0.12106 C 0.01641 0.12014 0.0168 0.11944 0.01719 0.11852 C 0.01758 0.11481 0.01771 0.1125 0.0181 0.10879 C 0.01836 0.10764 0.01849 0.10648 0.01862 0.10532 C 0.0194 0.0919 0.01914 0.09907 0.01914 0.08356 L 0.01914 0.08379 C 0.01901 0.07292 0.01888 0.06204 0.01862 0.05139 C 0.01862 0.0493 0.01797 0.04722 0.01771 0.04537 C 0.01758 0.04514 0.01771 0.04467 0.01771 0.04444 L 0.01771 0.04467 C 0.01654 0.0412 0.01484 0.03842 0.01419 0.03495 C 0.01302 0.0287 0.0138 0.03125 0.01224 0.02708 C 0.01146 0.02083 0.01237 0.02592 0.01029 0.02014 C 0.0099 0.01898 0.00977 0.01759 0.00938 0.01667 C 0.00899 0.01551 0.00833 0.01504 0.00781 0.01389 C 0.00677 0.01134 0.00482 0.00463 0.003 0.00347 L 0.00143 0.00254 C 0.0026 0.00555 0.00208 0.0044 0.003 0.00602 L 0.003 0.00625 C 0.0043 0.0044 0.00573 0.00278 0.0069 0.00092 C 0.01159 -0.00648 0.00404 0.00278 0.00938 -0.00347 C 0.01055 -0.00648 0.01198 -0.01019 0.0138 -0.01227 L 0.01524 -0.01389 C 0.01537 -0.01482 0.01537 -0.01574 0.01576 -0.01644 C 0.01641 -0.01852 0.01758 -0.01968 0.01862 -0.02083 C 0.01966 -0.02384 0.01901 -0.02338 0.02018 -0.02338 L 0.02018 -0.02315 C 0.02031 -0.01505 0.02031 -0.00671 0.02057 0.00185 C 0.0207 0.00347 0.02109 0.00532 0.02109 0.00694 C 0.02122 0.01597 0.02109 0.025 0.02109 0.03403 L 0.02109 0.03426 C 0.02031 0.06134 0.02031 0.05231 0.02109 0.08889 C 0.02122 0.09305 0.02135 0.09699 0.02162 0.10116 C 0.02214 0.10949 0.02214 0.10231 0.02214 0.10532 L 0.02214 0.10555 C 0.02266 0.15717 0.02253 0.13796 0.02253 0.16296 L 0.02253 0.16319 C 0.02279 0.16551 0.02266 0.16829 0.02305 0.17083 C 0.02318 0.17176 0.0237 0.17245 0.02409 0.17338 C 0.02695 0.18241 0.02279 0.17106 0.02643 0.18032 C 0.02721 0.18194 0.02734 0.18495 0.02852 0.18565 C 0.03008 0.18657 0.02956 0.18588 0.03047 0.18727 L 0.03047 0.1875 L 0.03477 0.18912 C 0.03542 0.18935 0.03607 0.18981 0.03685 0.18981 C 0.03893 0.19004 0.04102 0.18981 0.0431 0.18981 L 0.0431 0.19004 C 0.05156 0.18542 0.04544 0.18981 0.05 0.18472 C 0.05065 0.18403 0.0513 0.18333 0.05195 0.18287 C 0.053 0.18217 0.05495 0.18125 0.05495 0.18148 C 0.05547 0.18055 0.05586 0.17986 0.05638 0.1794 C 0.05899 0.17708 0.05677 0.18055 0.05977 0.17685 C 0.06016 0.17639 0.06042 0.17569 0.06081 0.175 L 0.06081 0.17523 C 0.06224 0.17268 0.06393 0.1706 0.06524 0.16805 C 0.06628 0.16597 0.06719 0.16204 0.06771 0.15949 C 0.06784 0.15856 0.06784 0.15764 0.0681 0.15671 C 0.06849 0.15579 0.06914 0.15509 0.06966 0.15417 C 0.07031 0.15116 0.0707 0.1493 0.07162 0.14629 C 0.07188 0.14537 0.07227 0.14467 0.07253 0.14375 C 0.07448 0.13704 0.07096 0.14606 0.07448 0.13773 C 0.07487 0.13588 0.075 0.13403 0.07552 0.13241 L 0.07747 0.12708 L 0.07747 0.12731 C 0.07943 0.12245 0.08125 0.11898 0.08242 0.11319 C 0.08255 0.1125 0.08268 0.11157 0.08281 0.11065 C 0.08307 0.10949 0.08307 0.10833 0.08333 0.10717 C 0.08359 0.10602 0.08399 0.10486 0.08438 0.1037 C 0.08438 0.10347 0.0849 0.09768 0.08529 0.09676 C 0.08568 0.09583 0.08633 0.0956 0.08685 0.09491 C 0.08711 0.09282 0.0875 0.09097 0.08776 0.08889 C 0.08776 0.08819 0.08776 0.08773 0.08776 0.08704 L 0.08776 0.08727 L 0.09557 0.07569 C 0.09622 0.075 0.09675 0.07384 0.09753 0.07315 C 0.09922 0.07199 0.10091 0.07106 0.10247 0.06967 C 0.10313 0.06921 0.10378 0.06852 0.10443 0.06805 C 0.10508 0.06759 0.10573 0.06736 0.10638 0.06713 C 0.10742 0.06667 0.10833 0.06597 0.10938 0.06528 C 0.1138 0.05926 0.1082 0.06643 0.11471 0.06018 C 0.1194 0.05555 0.11445 0.05879 0.1181 0.05671 C 0.11862 0.05579 0.11901 0.05463 0.11966 0.05393 C 0.1276 0.04629 0.1194 0.05741 0.128 0.04699 C 0.12969 0.04491 0.13099 0.04167 0.13281 0.04004 C 0.13451 0.03866 0.1362 0.03727 0.13776 0.03565 C 0.14037 0.03333 0.13815 0.03449 0.14115 0.03217 C 0.14219 0.03148 0.1431 0.03102 0.14414 0.03055 C 0.15052 0.02199 0.14258 0.03241 0.14753 0.02616 C 0.14818 0.02523 0.14883 0.0243 0.14948 0.02361 C 0.15 0.02292 0.15052 0.02245 0.15104 0.02176 C 0.15365 0.01852 0.15208 0.01967 0.15443 0.01829 C 0.15495 0.01782 0.15547 0.01736 0.15586 0.01667 C 0.15638 0.01574 0.15677 0.01458 0.15742 0.01389 C 0.15781 0.01342 0.15885 0.01319 0.15885 0.01342 L 0.15885 0.01227 C 0.15781 0.01065 0.15508 0.00671 0.15391 0.0044 C 0.15339 0.00324 0.15313 0.00185 0.15247 0.00092 C 0.15156 -0.00046 0.15065 -0.00185 0.14948 -0.00255 L 0.14662 -0.0044 C 0.14609 -0.00486 0.1457 -0.00556 0.14518 -0.00602 C 0.14414 -0.00671 0.14219 -0.00787 0.14219 -0.00764 L 0.14219 -0.00787 C 0.14024 -0.00903 0.13828 -0.01042 0.13633 -0.01134 C 0.13568 -0.01158 0.13503 -0.01204 0.13438 -0.01227 C 0.13242 -0.0125 0.13047 -0.01273 0.12852 -0.01296 C 0.1263 -0.01273 0.12422 -0.01273 0.12214 -0.01227 C 0.12162 -0.01204 0.12096 -0.01204 0.12057 -0.01134 C 0.12005 -0.01042 0.12005 -0.0088 0.11966 -0.00787 C 0.11875 -0.00579 0.11615 -0.00486 0.11524 -0.0044 L 0.1138 -0.00347 C 0.11328 -0.00255 0.11289 -0.00162 0.11224 -0.00093 C 0.11185 -0.00023 0.1112 -0.00046 0.11081 1.48148E-6 C 0.1082 0.00301 0.11042 0.00254 0.10833 0.00254 L 0.10833 0.00278 C 0.10742 0.00463 0.10651 0.00694 0.10547 0.00879 C 0.10482 0.00972 0.10404 0.01042 0.10352 0.01134 C 0.10287 0.01204 0.10247 0.01319 0.10195 0.01389 C 0.1013 0.01481 0.10065 0.01574 0.1 0.01667 C 0.09857 0.01875 0.09857 0.01921 0.09753 0.02176 C 0.09675 0.02639 0.09766 0.02268 0.09557 0.02708 C 0.09492 0.02847 0.09401 0.03148 0.09362 0.0331 C 0.09323 0.03472 0.09284 0.03657 0.09271 0.03842 C 0.09245 0.03981 0.09232 0.0412 0.09219 0.04259 C 0.09206 0.04444 0.09193 0.04629 0.09167 0.04792 C 0.09154 0.04884 0.09141 0.04977 0.09115 0.05046 C 0.09102 0.05278 0.09089 0.05671 0.09024 0.05926 C 0.08919 0.06296 0.08919 0.06065 0.08919 0.06273 L 0.08919 0.06296 C 0.08906 0.06875 0.0888 0.08333 0.08828 0.09051 C 0.08815 0.0919 0.08776 0.09282 0.08776 0.09398 C 0.08763 0.09907 0.08776 0.10393 0.08776 0.10879 L 0.08776 0.10903 C 0.08789 0.11435 0.08802 0.11991 0.08828 0.12546 C 0.08828 0.12639 0.08854 0.12731 0.0888 0.12801 C 0.08919 0.1294 0.08971 0.13032 0.09024 0.13148 C 0.09037 0.13241 0.09063 0.13333 0.09076 0.13426 C 0.09089 0.13542 0.09102 0.13657 0.09115 0.13773 C 0.09141 0.13889 0.09193 0.14004 0.09219 0.1412 C 0.09401 0.14861 0.09154 0.13981 0.0931 0.14537 L 0.0931 0.1456 C 0.09388 0.14838 0.09479 0.15301 0.09609 0.15602 C 0.09649 0.15694 0.09714 0.15764 0.09753 0.15856 C 0.09831 0.16018 0.0987 0.16227 0.09948 0.16389 C 0.1 0.16458 0.10052 0.16551 0.10104 0.16643 C 0.10143 0.16713 0.10156 0.16829 0.10195 0.16898 C 0.10234 0.16967 0.10352 0.16991 0.10352 0.17014 L 0.10352 0.16991 C 0.10456 0.17199 0.10573 0.17407 0.1069 0.17592 C 0.10729 0.17662 0.10794 0.17708 0.10833 0.17778 C 0.11003 0.18055 0.10859 0.18055 0.11081 0.18287 C 0.11198 0.18426 0.11328 0.18588 0.11471 0.18634 C 0.11771 0.18773 0.11602 0.1868 0.11966 0.18912 C 0.12149 0.19004 0.12057 0.18958 0.12214 0.19074 L 0.12214 0.19097 C 0.12318 0.19213 0.12422 0.19398 0.12552 0.19514 C 0.12643 0.19606 0.12852 0.19699 0.12852 0.19722 C 0.13203 0.19653 0.13568 0.19653 0.13919 0.19606 C 0.14037 0.19583 0.14245 0.19467 0.14362 0.19421 C 0.14675 0.19305 0.14531 0.19421 0.14714 0.19259 L 0.14714 0.19282 C 0.14857 0.19097 0.15 0.18958 0.15143 0.18819 C 0.1556 0.18449 0.15026 0.19051 0.15443 0.18565 C 0.15482 0.18472 0.15495 0.18356 0.15547 0.18287 C 0.15586 0.18241 0.15651 0.18264 0.1569 0.18217 C 0.15742 0.18148 0.15781 0.18032 0.15833 0.1794 C 0.15872 0.17801 0.15964 0.17454 0.16029 0.17338 C 0.16068 0.17268 0.16133 0.17222 0.16185 0.17153 C 0.16419 0.16504 0.16107 0.17315 0.16419 0.16643 C 0.16706 0.16042 0.16419 0.16574 0.16576 0.16296 L 0.16576 0.16319 C 0.16641 0.16065 0.16693 0.1581 0.16771 0.15602 C 0.1681 0.15463 0.16862 0.1537 0.16914 0.15254 C 0.16979 0.15069 0.17031 0.14884 0.17109 0.14722 C 0.17227 0.14467 0.1737 0.14236 0.17448 0.13935 C 0.17487 0.13819 0.17513 0.13704 0.17552 0.13588 C 0.17578 0.13495 0.17617 0.13426 0.17643 0.13333 C 0.17669 0.13241 0.17669 0.13148 0.17695 0.13079 C 0.17747 0.1287 0.17774 0.12847 0.17852 0.12708 L 0.17852 0.12731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2" y="86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9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9" fill="hold" grpId="0" nodeType="withEffect">
                                  <p:stCondLst>
                                    <p:cond delay="17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18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grpId="0" nodeType="withEffect">
                                  <p:stCondLst>
                                    <p:cond delay="23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25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25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25800"/>
                                  </p:stCondLst>
                                  <p:childTnLst>
                                    <p:animMotion origin="layout" path="M -2.08333E-7 2.96296E-6 L -0.21589 -0.20185 L -0.20078 -0.1875 L -0.18659 -0.1875 L -0.17643 -0.19653 L -0.17135 -0.20533 L -0.17135 -0.2051 " pathEditMode="relative" rAng="0" ptsTypes="AAAAAAA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4" y="-1027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7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28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113265" y="0"/>
            <a:ext cx="1676400" cy="607708"/>
            <a:chOff x="-2147758" y="235367"/>
            <a:chExt cx="2752199" cy="111975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9946" t="79355" r="88211" b="16957"/>
            <a:stretch/>
          </p:blipFill>
          <p:spPr>
            <a:xfrm>
              <a:off x="-2147758" y="275827"/>
              <a:ext cx="959371" cy="1079298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-1024794" y="235367"/>
              <a:ext cx="1629235" cy="107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Viết</a:t>
              </a:r>
              <a:endPara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77431" y="1106576"/>
            <a:ext cx="6289374" cy="1859243"/>
            <a:chOff x="797278" y="2183814"/>
            <a:chExt cx="6289374" cy="1859243"/>
          </a:xfrm>
        </p:grpSpPr>
        <p:grpSp>
          <p:nvGrpSpPr>
            <p:cNvPr id="4" name="Group 3"/>
            <p:cNvGrpSpPr/>
            <p:nvPr/>
          </p:nvGrpSpPr>
          <p:grpSpPr>
            <a:xfrm>
              <a:off x="797278" y="2183814"/>
              <a:ext cx="6289374" cy="1859243"/>
              <a:chOff x="797277" y="2183814"/>
              <a:chExt cx="6538207" cy="1859243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797277" y="2186120"/>
                <a:ext cx="5614378" cy="1856937"/>
                <a:chOff x="759441" y="1821142"/>
                <a:chExt cx="4860282" cy="1436408"/>
              </a:xfrm>
            </p:grpSpPr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4753906" y="1837706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3962400" y="1838681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3151810" y="1839656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6" name="Picture 6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2362200" y="1830399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1549714" y="1821142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759441" y="1821142"/>
                  <a:ext cx="865817" cy="217208"/>
                </a:xfrm>
                <a:prstGeom prst="rect">
                  <a:avLst/>
                </a:prstGeom>
              </p:spPr>
            </p:pic>
            <p:grpSp>
              <p:nvGrpSpPr>
                <p:cNvPr id="69" name="Group 68"/>
                <p:cNvGrpSpPr/>
                <p:nvPr/>
              </p:nvGrpSpPr>
              <p:grpSpPr>
                <a:xfrm>
                  <a:off x="7620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85" name="Picture 84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86" name="Picture 8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0" name="Group 69"/>
                <p:cNvGrpSpPr/>
                <p:nvPr/>
              </p:nvGrpSpPr>
              <p:grpSpPr>
                <a:xfrm>
                  <a:off x="15516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83" name="Picture 82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84" name="Picture 83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1" name="Group 70"/>
                <p:cNvGrpSpPr/>
                <p:nvPr/>
              </p:nvGrpSpPr>
              <p:grpSpPr>
                <a:xfrm>
                  <a:off x="23622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81" name="Picture 80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82" name="Picture 81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31518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79" name="Picture 78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80" name="Picture 79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3" name="Group 72"/>
                <p:cNvGrpSpPr/>
                <p:nvPr/>
              </p:nvGrpSpPr>
              <p:grpSpPr>
                <a:xfrm>
                  <a:off x="39624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77" name="Picture 76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78" name="Picture 77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4" name="Group 73"/>
                <p:cNvGrpSpPr/>
                <p:nvPr/>
              </p:nvGrpSpPr>
              <p:grpSpPr>
                <a:xfrm>
                  <a:off x="47520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75" name="Picture 74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76" name="Picture 7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7" name="Group 56"/>
              <p:cNvGrpSpPr/>
              <p:nvPr/>
            </p:nvGrpSpPr>
            <p:grpSpPr>
              <a:xfrm>
                <a:off x="5408156" y="2183814"/>
                <a:ext cx="1927328" cy="1856937"/>
                <a:chOff x="747072" y="1821142"/>
                <a:chExt cx="1668459" cy="1436408"/>
              </a:xfrm>
            </p:grpSpPr>
            <p:pic>
              <p:nvPicPr>
                <p:cNvPr id="88" name="Picture 8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1549714" y="1821142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89" name="Picture 8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747072" y="1821142"/>
                  <a:ext cx="865817" cy="217208"/>
                </a:xfrm>
                <a:prstGeom prst="rect">
                  <a:avLst/>
                </a:prstGeom>
              </p:spPr>
            </p:pic>
            <p:grpSp>
              <p:nvGrpSpPr>
                <p:cNvPr id="90" name="Group 89"/>
                <p:cNvGrpSpPr/>
                <p:nvPr/>
              </p:nvGrpSpPr>
              <p:grpSpPr>
                <a:xfrm>
                  <a:off x="7620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106" name="Picture 10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07" name="Picture 106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1" name="Group 90"/>
                <p:cNvGrpSpPr/>
                <p:nvPr/>
              </p:nvGrpSpPr>
              <p:grpSpPr>
                <a:xfrm>
                  <a:off x="15516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104" name="Picture 103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105" name="Picture 104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5" name="TextBox 54"/>
            <p:cNvSpPr txBox="1"/>
            <p:nvPr/>
          </p:nvSpPr>
          <p:spPr>
            <a:xfrm>
              <a:off x="1091033" y="2398142"/>
              <a:ext cx="560385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90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bǼp mănƑ</a:t>
              </a:r>
              <a:endParaRPr lang="vi-VN" sz="90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79538" y="3474413"/>
            <a:ext cx="6289374" cy="1859243"/>
            <a:chOff x="3279538" y="3474413"/>
            <a:chExt cx="6289374" cy="1859243"/>
          </a:xfrm>
        </p:grpSpPr>
        <p:grpSp>
          <p:nvGrpSpPr>
            <p:cNvPr id="110" name="Group 109"/>
            <p:cNvGrpSpPr/>
            <p:nvPr/>
          </p:nvGrpSpPr>
          <p:grpSpPr>
            <a:xfrm>
              <a:off x="3279538" y="3474413"/>
              <a:ext cx="6289374" cy="1859243"/>
              <a:chOff x="797277" y="2183814"/>
              <a:chExt cx="6538207" cy="1859243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797277" y="2186120"/>
                <a:ext cx="5614378" cy="1856937"/>
                <a:chOff x="759441" y="1821142"/>
                <a:chExt cx="4860282" cy="1436408"/>
              </a:xfrm>
            </p:grpSpPr>
            <p:pic>
              <p:nvPicPr>
                <p:cNvPr id="122" name="Picture 121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4753906" y="1837706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123" name="Picture 12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3962400" y="1838681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124" name="Picture 12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3151810" y="1839656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125" name="Picture 12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2362200" y="1830399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126" name="Picture 12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1549714" y="1821142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127" name="Picture 12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759441" y="1821142"/>
                  <a:ext cx="865817" cy="217208"/>
                </a:xfrm>
                <a:prstGeom prst="rect">
                  <a:avLst/>
                </a:prstGeom>
              </p:spPr>
            </p:pic>
            <p:grpSp>
              <p:nvGrpSpPr>
                <p:cNvPr id="128" name="Group 127"/>
                <p:cNvGrpSpPr/>
                <p:nvPr/>
              </p:nvGrpSpPr>
              <p:grpSpPr>
                <a:xfrm>
                  <a:off x="7620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144" name="Picture 143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45" name="Picture 144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9" name="Group 128"/>
                <p:cNvGrpSpPr/>
                <p:nvPr/>
              </p:nvGrpSpPr>
              <p:grpSpPr>
                <a:xfrm>
                  <a:off x="15516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142" name="Picture 141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143" name="Picture 142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0" name="Group 129"/>
                <p:cNvGrpSpPr/>
                <p:nvPr/>
              </p:nvGrpSpPr>
              <p:grpSpPr>
                <a:xfrm>
                  <a:off x="23622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140" name="Picture 139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41" name="Picture 140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1" name="Group 130"/>
                <p:cNvGrpSpPr/>
                <p:nvPr/>
              </p:nvGrpSpPr>
              <p:grpSpPr>
                <a:xfrm>
                  <a:off x="31518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138" name="Picture 137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139" name="Picture 138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2" name="Group 131"/>
                <p:cNvGrpSpPr/>
                <p:nvPr/>
              </p:nvGrpSpPr>
              <p:grpSpPr>
                <a:xfrm>
                  <a:off x="39624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136" name="Picture 13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37" name="Picture 136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47520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134" name="Picture 133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135" name="Picture 134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13" name="Group 112"/>
              <p:cNvGrpSpPr/>
              <p:nvPr/>
            </p:nvGrpSpPr>
            <p:grpSpPr>
              <a:xfrm>
                <a:off x="5408156" y="2183814"/>
                <a:ext cx="1927328" cy="1856937"/>
                <a:chOff x="747072" y="1821142"/>
                <a:chExt cx="1668459" cy="1436408"/>
              </a:xfrm>
            </p:grpSpPr>
            <p:pic>
              <p:nvPicPr>
                <p:cNvPr id="114" name="Picture 11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1549714" y="1821142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115" name="Picture 11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747072" y="1821142"/>
                  <a:ext cx="865817" cy="217208"/>
                </a:xfrm>
                <a:prstGeom prst="rect">
                  <a:avLst/>
                </a:prstGeom>
              </p:spPr>
            </p:pic>
            <p:grpSp>
              <p:nvGrpSpPr>
                <p:cNvPr id="116" name="Group 115"/>
                <p:cNvGrpSpPr/>
                <p:nvPr/>
              </p:nvGrpSpPr>
              <p:grpSpPr>
                <a:xfrm>
                  <a:off x="7620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120" name="Picture 119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21" name="Picture 120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7" name="Group 116"/>
                <p:cNvGrpSpPr/>
                <p:nvPr/>
              </p:nvGrpSpPr>
              <p:grpSpPr>
                <a:xfrm>
                  <a:off x="15516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118" name="Picture 117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119" name="Picture 118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108" name="TextBox 107"/>
            <p:cNvSpPr txBox="1"/>
            <p:nvPr/>
          </p:nvSpPr>
          <p:spPr>
            <a:xfrm>
              <a:off x="5041361" y="3672053"/>
              <a:ext cx="344145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9000" b="1" spc="-150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Ďả lắc</a:t>
              </a:r>
              <a:endParaRPr lang="vi-VN" sz="90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664318" y="3664674"/>
              <a:ext cx="52379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9000" b="1" spc="-150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q</a:t>
              </a:r>
              <a:endParaRPr lang="vi-VN" sz="90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bài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206" t="20744" r="24700" b="18005"/>
          <a:stretch/>
        </p:blipFill>
        <p:spPr>
          <a:xfrm>
            <a:off x="-140677" y="-113677"/>
            <a:ext cx="12492111" cy="6957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18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58091" y="641459"/>
            <a:ext cx="10502538" cy="35255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0">
              <a:schemeClr val="bg1"/>
            </a:glow>
            <a:outerShdw sx="79000" sy="79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6206" t="20744" r="24700" b="18005"/>
          <a:stretch/>
        </p:blipFill>
        <p:spPr>
          <a:xfrm>
            <a:off x="822960" y="844062"/>
            <a:ext cx="10816045" cy="356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4171595" y="70338"/>
            <a:ext cx="427553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Rằm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tám</a:t>
            </a:r>
            <a:endParaRPr lang="en-US" sz="40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205" y="4408715"/>
            <a:ext cx="11893553" cy="21236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Rằm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tháng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tám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sáng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vằng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vặc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Bắc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Hằng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sân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khu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thể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dục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ngắm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thi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hát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Vân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giành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giải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đặc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biệt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vỗ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tay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cổ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vũ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nhiệt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liệt</a:t>
            </a:r>
            <a:r>
              <a:rPr lang="en-US" sz="33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04823" y="4404388"/>
            <a:ext cx="1042273" cy="6155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3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ăng</a:t>
            </a:r>
            <a:endParaRPr lang="en-US" sz="33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304872" y="4905198"/>
            <a:ext cx="1211402" cy="109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911739" y="4408715"/>
            <a:ext cx="1042273" cy="6155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3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ăng</a:t>
            </a:r>
            <a:endParaRPr lang="en-US" sz="33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711788" y="4900979"/>
            <a:ext cx="1211402" cy="109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258276" y="4413454"/>
            <a:ext cx="1042273" cy="6155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3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ăng</a:t>
            </a:r>
            <a:endParaRPr lang="en-US" sz="33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0058325" y="4905718"/>
            <a:ext cx="1211402" cy="109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161277" y="4410198"/>
            <a:ext cx="747320" cy="6001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3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ăc</a:t>
            </a:r>
            <a:endParaRPr lang="en-US" sz="33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8057302" y="4910663"/>
            <a:ext cx="745535" cy="9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254051" y="4411578"/>
            <a:ext cx="747320" cy="6001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3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ăc</a:t>
            </a:r>
            <a:endParaRPr lang="en-US" sz="33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9150076" y="4906292"/>
            <a:ext cx="745535" cy="9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797388" y="5415284"/>
            <a:ext cx="747320" cy="6001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3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ăc</a:t>
            </a:r>
            <a:endParaRPr lang="en-US" sz="33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6693413" y="5904247"/>
            <a:ext cx="745535" cy="9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84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7" grpId="0"/>
      <p:bldP spid="17" grpId="1"/>
      <p:bldP spid="17" grpId="2"/>
      <p:bldP spid="19" grpId="0"/>
      <p:bldP spid="19" grpId="1"/>
      <p:bldP spid="19" grpId="2"/>
      <p:bldP spid="21" grpId="0"/>
      <p:bldP spid="24" grpId="0"/>
      <p:bldP spid="26" grpId="0"/>
      <p:bldP spid="26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6206" t="20744" r="24700" b="18005"/>
          <a:stretch/>
        </p:blipFill>
        <p:spPr>
          <a:xfrm>
            <a:off x="6664206" y="2391409"/>
            <a:ext cx="5366825" cy="3874143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Cloud Callout 4"/>
          <p:cNvSpPr/>
          <p:nvPr/>
        </p:nvSpPr>
        <p:spPr>
          <a:xfrm>
            <a:off x="406042" y="2600"/>
            <a:ext cx="7128611" cy="3223240"/>
          </a:xfrm>
          <a:prstGeom prst="cloudCallout">
            <a:avLst>
              <a:gd name="adj1" fmla="val 65235"/>
              <a:gd name="adj2" fmla="val 4844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/>
          </a:blip>
          <a:srcRect l="9600" t="51076" r="87981" b="44621"/>
          <a:stretch/>
        </p:blipFill>
        <p:spPr>
          <a:xfrm>
            <a:off x="-13757" y="2739"/>
            <a:ext cx="854440" cy="766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7314" y="435785"/>
            <a:ext cx="5298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Vân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7580" y="1937906"/>
            <a:ext cx="507428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ngắm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hát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7580" y="1131417"/>
            <a:ext cx="507428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ngắm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thơ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0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8" grpId="1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48" b="60807" l="51391" r="54466"/>
                    </a14:imgEffect>
                  </a14:imgLayer>
                </a14:imgProps>
              </a:ext>
            </a:extLst>
          </a:blip>
          <a:srcRect l="52277" t="54596" r="45487" b="41664"/>
          <a:stretch/>
        </p:blipFill>
        <p:spPr>
          <a:xfrm>
            <a:off x="10284" y="-67237"/>
            <a:ext cx="1044295" cy="981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4579" y="28715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0864" y="2231137"/>
            <a:ext cx="8010847" cy="4898602"/>
            <a:chOff x="2249715" y="2107237"/>
            <a:chExt cx="7001782" cy="44180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552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15" y="2248580"/>
              <a:ext cx="7001782" cy="427672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123541" y="2107237"/>
              <a:ext cx="3387725" cy="4276725"/>
              <a:chOff x="6516913" y="583238"/>
              <a:chExt cx="3387725" cy="427672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537223" y="2147718"/>
                <a:ext cx="1268639" cy="1147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800" b="97105" l="42173" r="9984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84"/>
              <a:stretch/>
            </p:blipFill>
            <p:spPr>
              <a:xfrm>
                <a:off x="6516913" y="583238"/>
                <a:ext cx="3387725" cy="4276725"/>
              </a:xfrm>
              <a:prstGeom prst="rect">
                <a:avLst/>
              </a:prstGeom>
            </p:spPr>
          </p:pic>
        </p:grpSp>
      </p:grpSp>
      <p:sp>
        <p:nvSpPr>
          <p:cNvPr id="15" name="TextBox 14"/>
          <p:cNvSpPr txBox="1"/>
          <p:nvPr/>
        </p:nvSpPr>
        <p:spPr>
          <a:xfrm>
            <a:off x="1571506" y="1366535"/>
            <a:ext cx="9935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đêm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rằm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tám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26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4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1111" y="811989"/>
            <a:ext cx="50401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66:</a:t>
            </a:r>
            <a:r>
              <a:rPr lang="en-US" sz="8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9772" y="2542333"/>
            <a:ext cx="688194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5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ăng</a:t>
            </a:r>
            <a:r>
              <a:rPr lang="en-US" sz="125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25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ăc</a:t>
            </a:r>
            <a:endParaRPr lang="vi-VN" sz="12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12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1417" y="1854926"/>
            <a:ext cx="9671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Khám</a:t>
            </a:r>
            <a:r>
              <a:rPr lang="en-US" sz="13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phá</a:t>
            </a:r>
            <a:endParaRPr lang="vi-VN" sz="13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5010" y="2889812"/>
            <a:ext cx="3625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búp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ăng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7726" y="3645758"/>
            <a:ext cx="270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ăng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0155" y="4317407"/>
            <a:ext cx="1886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ăng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7277" y="4379385"/>
            <a:ext cx="1272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ăc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59382" y="5460192"/>
            <a:ext cx="3850112" cy="806364"/>
            <a:chOff x="701023" y="5373786"/>
            <a:chExt cx="3850112" cy="806364"/>
          </a:xfrm>
        </p:grpSpPr>
        <p:sp>
          <p:nvSpPr>
            <p:cNvPr id="15" name="Rectangle 14"/>
            <p:cNvSpPr/>
            <p:nvPr/>
          </p:nvSpPr>
          <p:spPr>
            <a:xfrm>
              <a:off x="701023" y="5373862"/>
              <a:ext cx="851281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ă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77811" y="5373786"/>
              <a:ext cx="796468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/>
            <p:cNvCxnSpPr>
              <a:stCxn id="15" idx="3"/>
              <a:endCxn id="16" idx="1"/>
            </p:cNvCxnSpPr>
            <p:nvPr/>
          </p:nvCxnSpPr>
          <p:spPr>
            <a:xfrm flipV="1">
              <a:off x="1552304" y="5775718"/>
              <a:ext cx="525507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457191" y="5373786"/>
              <a:ext cx="1093944" cy="803864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ăc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Arrow Connector 18"/>
            <p:cNvCxnSpPr>
              <a:stCxn id="16" idx="3"/>
              <a:endCxn id="18" idx="1"/>
            </p:cNvCxnSpPr>
            <p:nvPr/>
          </p:nvCxnSpPr>
          <p:spPr>
            <a:xfrm>
              <a:off x="2874279" y="5775718"/>
              <a:ext cx="58291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9509083" y="4370686"/>
            <a:ext cx="1047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ăc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14697" y="4378622"/>
            <a:ext cx="90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30637" y="4372910"/>
            <a:ext cx="85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4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5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6" name="AutoShape 12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7" name="TextBox 26"/>
          <p:cNvSpPr txBox="1"/>
          <p:nvPr/>
        </p:nvSpPr>
        <p:spPr>
          <a:xfrm>
            <a:off x="7894883" y="2922416"/>
            <a:ext cx="3923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uả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ắ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48263" y="3705296"/>
            <a:ext cx="2297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ắc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90656" y="4331862"/>
            <a:ext cx="2511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ăng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02861" y="4320155"/>
            <a:ext cx="103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80848" y="4324634"/>
            <a:ext cx="90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8007" y="5460192"/>
            <a:ext cx="4614267" cy="821075"/>
            <a:chOff x="917574" y="5604011"/>
            <a:chExt cx="4614267" cy="821075"/>
          </a:xfrm>
        </p:grpSpPr>
        <p:grpSp>
          <p:nvGrpSpPr>
            <p:cNvPr id="8" name="Group 7"/>
            <p:cNvGrpSpPr/>
            <p:nvPr/>
          </p:nvGrpSpPr>
          <p:grpSpPr>
            <a:xfrm>
              <a:off x="917574" y="5604011"/>
              <a:ext cx="3007094" cy="821075"/>
              <a:chOff x="701023" y="5373862"/>
              <a:chExt cx="2908803" cy="82107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01023" y="5373862"/>
                <a:ext cx="851281" cy="806288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ă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" name="Straight Connector 10"/>
              <p:cNvCxnSpPr>
                <a:stCxn id="9" idx="3"/>
              </p:cNvCxnSpPr>
              <p:nvPr/>
            </p:nvCxnSpPr>
            <p:spPr>
              <a:xfrm flipV="1">
                <a:off x="1552304" y="5775718"/>
                <a:ext cx="421265" cy="128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Rectangle 11"/>
              <p:cNvSpPr/>
              <p:nvPr/>
            </p:nvSpPr>
            <p:spPr>
              <a:xfrm>
                <a:off x="1990119" y="5391073"/>
                <a:ext cx="1086330" cy="803864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ng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3087862" y="5803046"/>
                <a:ext cx="521964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 38"/>
            <p:cNvSpPr/>
            <p:nvPr/>
          </p:nvSpPr>
          <p:spPr>
            <a:xfrm>
              <a:off x="3962222" y="5621222"/>
              <a:ext cx="1569619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ăng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43608" t="20447" r="33702" b="53839"/>
          <a:stretch/>
        </p:blipFill>
        <p:spPr>
          <a:xfrm>
            <a:off x="612775" y="109284"/>
            <a:ext cx="4417914" cy="277778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l="46654" t="21577" r="36781" b="53244"/>
          <a:stretch/>
        </p:blipFill>
        <p:spPr>
          <a:xfrm>
            <a:off x="7080405" y="105559"/>
            <a:ext cx="4464977" cy="281915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Hình ảnh: Đồng hồ quả lắc - Cơ học &amp; Sóng | Thư Viện Vật Lý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-19778"/>
            <a:ext cx="10896720" cy="687777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3616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11157 L 0.00143 -0.00139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125 L -1.04167E-6 3.7037E-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12929 -0.48727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2437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1.48148E-6 L -0.047 0.00046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11551 L 5E-6 4.07407E-6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11041 L -1.04167E-6 -4.07407E-6 " pathEditMode="relative" rAng="0" ptsTypes="AA">
                                      <p:cBhvr>
                                        <p:cTn id="8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08 L -0.25938 -0.48889 " pathEditMode="relative" rAng="0" ptsTypes="AA">
                                      <p:cBhvr>
                                        <p:cTn id="10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-2456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625 L 0.05365 0.00023 " pathEditMode="relative" rAng="0" ptsTypes="AA">
                                      <p:cBhvr>
                                        <p:cTn id="10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  <p:bldP spid="20" grpId="0"/>
      <p:bldP spid="20" grpId="1"/>
      <p:bldP spid="21" grpId="0"/>
      <p:bldP spid="21" grpId="1"/>
      <p:bldP spid="22" grpId="0"/>
      <p:bldP spid="22" grpId="1"/>
      <p:bldP spid="27" grpId="0"/>
      <p:bldP spid="28" grpId="0"/>
      <p:bldP spid="28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từ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87721" y="2570400"/>
            <a:ext cx="2751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hế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băng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74443" y="2512237"/>
            <a:ext cx="280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ặc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áo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8118" y="5909966"/>
            <a:ext cx="3283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hăng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bằng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76853" y="5909966"/>
            <a:ext cx="2416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hắc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gỗ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0557" t="28888" r="29487" b="34935"/>
          <a:stretch/>
        </p:blipFill>
        <p:spPr>
          <a:xfrm>
            <a:off x="801858" y="114322"/>
            <a:ext cx="4304714" cy="2397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29009" t="20744" r="31175" b="36031"/>
          <a:stretch/>
        </p:blipFill>
        <p:spPr>
          <a:xfrm>
            <a:off x="7329270" y="3488787"/>
            <a:ext cx="3953019" cy="2264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38221" t="21696" r="31233" b="31671"/>
          <a:stretch/>
        </p:blipFill>
        <p:spPr>
          <a:xfrm>
            <a:off x="7329269" y="88216"/>
            <a:ext cx="4051494" cy="2424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l="34736" t="19410" r="33859" b="36189"/>
          <a:stretch/>
        </p:blipFill>
        <p:spPr>
          <a:xfrm>
            <a:off x="801858" y="3488787"/>
            <a:ext cx="4304714" cy="2264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0" name="Picture 2" descr="Sở hữu máy cnc khắc gỗ tại An giang giá rẻ, giao hàng tận nơ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63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87721" y="2570400"/>
            <a:ext cx="2751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hế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băng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36246" y="2556992"/>
            <a:ext cx="2570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ặc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áo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8118" y="5909966"/>
            <a:ext cx="3283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hăng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bằng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76853" y="5909966"/>
            <a:ext cx="2416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hắc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gỗ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079235" y="3152633"/>
            <a:ext cx="1386510" cy="1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03401" y="2558553"/>
            <a:ext cx="140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ăng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787721" y="6482687"/>
            <a:ext cx="1534519" cy="350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59896" y="5909966"/>
            <a:ext cx="140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ăng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434284" y="6517694"/>
            <a:ext cx="1434065" cy="1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78709" y="5909966"/>
            <a:ext cx="140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ăng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410624" y="3152633"/>
            <a:ext cx="10895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828999" y="2554441"/>
            <a:ext cx="140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ăc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8577945" y="6517694"/>
            <a:ext cx="1319941" cy="56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094054" y="5909966"/>
            <a:ext cx="140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ăc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30557" t="28888" r="29487" b="34935"/>
          <a:stretch/>
        </p:blipFill>
        <p:spPr>
          <a:xfrm>
            <a:off x="945757" y="114322"/>
            <a:ext cx="4304714" cy="2397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/>
          <a:srcRect l="29009" t="20744" r="31175" b="36031"/>
          <a:stretch/>
        </p:blipFill>
        <p:spPr>
          <a:xfrm>
            <a:off x="7329270" y="3488787"/>
            <a:ext cx="4051493" cy="2326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/>
          <a:srcRect l="38221" t="21696" r="31233" b="31671"/>
          <a:stretch/>
        </p:blipFill>
        <p:spPr>
          <a:xfrm>
            <a:off x="7329269" y="88216"/>
            <a:ext cx="4051494" cy="2424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/>
          <a:srcRect l="34736" t="19410" r="33859" b="36189"/>
          <a:stretch/>
        </p:blipFill>
        <p:spPr>
          <a:xfrm>
            <a:off x="945757" y="3488787"/>
            <a:ext cx="4304714" cy="2264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4216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29" grpId="0"/>
      <p:bldP spid="29" grpId="1"/>
      <p:bldP spid="29" grpId="2"/>
      <p:bldP spid="31" grpId="0"/>
      <p:bldP spid="31" grpId="1"/>
      <p:bldP spid="31" grpId="2"/>
      <p:bldP spid="33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9106"/>
            <a:ext cx="3322983" cy="769441"/>
            <a:chOff x="134912" y="70008"/>
            <a:chExt cx="3322983" cy="7694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4740" b="78516" l="9590" r="12006"/>
                      </a14:imgEffect>
                    </a14:imgLayer>
                  </a14:imgProps>
                </a:ext>
              </a:extLst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 rot="10800000" flipV="1">
            <a:off x="2612421" y="1876558"/>
            <a:ext cx="2385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khăng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44235" y="1993901"/>
            <a:ext cx="1074243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</a:t>
            </a:r>
            <a:r>
              <a:rPr lang="en-US" sz="4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47824" y="1993901"/>
            <a:ext cx="1434410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ăng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>
            <a:endCxn id="10" idx="1"/>
          </p:cNvCxnSpPr>
          <p:nvPr/>
        </p:nvCxnSpPr>
        <p:spPr>
          <a:xfrm>
            <a:off x="5930536" y="2373811"/>
            <a:ext cx="51728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592301" y="1993900"/>
            <a:ext cx="2693019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khăng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882234" y="2373811"/>
            <a:ext cx="710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47" y="4419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12420" y="3503178"/>
            <a:ext cx="5269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hăng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khít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98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92370" y="1097280"/>
            <a:ext cx="520725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6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173</Words>
  <Application>Microsoft Office PowerPoint</Application>
  <PresentationFormat>Widescreen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HOAI THU</cp:lastModifiedBy>
  <cp:revision>179</cp:revision>
  <dcterms:created xsi:type="dcterms:W3CDTF">2020-11-22T10:22:33Z</dcterms:created>
  <dcterms:modified xsi:type="dcterms:W3CDTF">2021-09-04T15:47:35Z</dcterms:modified>
</cp:coreProperties>
</file>