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2" r:id="rId3"/>
    <p:sldId id="279" r:id="rId4"/>
    <p:sldId id="262" r:id="rId5"/>
    <p:sldId id="283" r:id="rId6"/>
    <p:sldId id="264" r:id="rId7"/>
    <p:sldId id="265" r:id="rId8"/>
    <p:sldId id="284" r:id="rId9"/>
    <p:sldId id="267" r:id="rId10"/>
    <p:sldId id="268" r:id="rId11"/>
    <p:sldId id="293" r:id="rId12"/>
    <p:sldId id="273" r:id="rId13"/>
    <p:sldId id="285" r:id="rId14"/>
    <p:sldId id="288" r:id="rId15"/>
    <p:sldId id="271" r:id="rId16"/>
    <p:sldId id="290" r:id="rId17"/>
    <p:sldId id="286" r:id="rId18"/>
    <p:sldId id="287" r:id="rId19"/>
    <p:sldId id="278" r:id="rId20"/>
    <p:sldId id="272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1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4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20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00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0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31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62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57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05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58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771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252D-13FE-4746-9204-02437ECD4B95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992C-52FB-46C8-82D3-1960490ADA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7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ần iêm sau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1416" y="699190"/>
            <a:ext cx="8992567" cy="5105262"/>
          </a:xfrm>
        </p:spPr>
      </p:pic>
    </p:spTree>
    <p:extLst>
      <p:ext uri="{BB962C8B-B14F-4D97-AF65-F5344CB8AC3E}">
        <p14:creationId xmlns:p14="http://schemas.microsoft.com/office/powerpoint/2010/main" val="26112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15813" y="1422095"/>
            <a:ext cx="6410513" cy="3818363"/>
            <a:chOff x="1983167" y="700610"/>
            <a:chExt cx="7008806" cy="3902316"/>
          </a:xfrm>
        </p:grpSpPr>
        <p:grpSp>
          <p:nvGrpSpPr>
            <p:cNvPr id="5" name="Group 4"/>
            <p:cNvGrpSpPr/>
            <p:nvPr/>
          </p:nvGrpSpPr>
          <p:grpSpPr>
            <a:xfrm>
              <a:off x="1983167" y="700610"/>
              <a:ext cx="5226518" cy="3902316"/>
              <a:chOff x="6899258" y="1187554"/>
              <a:chExt cx="5226518" cy="390231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27738" t="39665" r="39071" b="25263"/>
              <a:stretch/>
            </p:blipFill>
            <p:spPr>
              <a:xfrm>
                <a:off x="6902854" y="1187554"/>
                <a:ext cx="5222922" cy="313128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27738" t="40463" r="39071" b="50237"/>
              <a:stretch/>
            </p:blipFill>
            <p:spPr>
              <a:xfrm>
                <a:off x="6899258" y="4259555"/>
                <a:ext cx="5222922" cy="83031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150879" y="700610"/>
              <a:ext cx="1841094" cy="3888870"/>
              <a:chOff x="6984999" y="284705"/>
              <a:chExt cx="1841094" cy="38888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828" t="39665" r="47119" b="25263"/>
              <a:stretch/>
            </p:blipFill>
            <p:spPr>
              <a:xfrm>
                <a:off x="6997697" y="284705"/>
                <a:ext cx="1790295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773" t="40463" r="46860" b="50388"/>
              <a:stretch/>
            </p:blipFill>
            <p:spPr>
              <a:xfrm>
                <a:off x="6984999" y="3356707"/>
                <a:ext cx="1841094" cy="816868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1949981" y="1319076"/>
            <a:ext cx="10663593" cy="4616648"/>
            <a:chOff x="2423886" y="1406480"/>
            <a:chExt cx="10889943" cy="47181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37208" t="39665" r="39487" b="25263"/>
            <a:stretch/>
          </p:blipFill>
          <p:spPr>
            <a:xfrm>
              <a:off x="2452914" y="1511764"/>
              <a:ext cx="3425372" cy="31312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37033" t="40463" r="39563" b="50237"/>
            <a:stretch/>
          </p:blipFill>
          <p:spPr>
            <a:xfrm>
              <a:off x="2423886" y="4583765"/>
              <a:ext cx="3439885" cy="8303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74371" y="1406480"/>
              <a:ext cx="9239458" cy="4718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940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HP001 4 hàng" panose="020B0603050302020204" pitchFamily="34" charset="-93"/>
                </a:rPr>
                <a:t>Θ</a:t>
              </a:r>
              <a:r>
                <a:rPr lang="vi-VN" sz="2940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HP001 4 hàng" panose="020B0603050302020204" pitchFamily="34" charset="-93"/>
                </a:rPr>
                <a:t>łm</a:t>
              </a:r>
              <a:endParaRPr lang="vi-VN" sz="294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50" name="Freeform 49"/>
          <p:cNvSpPr/>
          <p:nvPr/>
        </p:nvSpPr>
        <p:spPr>
          <a:xfrm>
            <a:off x="6288242" y="2963314"/>
            <a:ext cx="306383" cy="1477429"/>
          </a:xfrm>
          <a:custGeom>
            <a:avLst/>
            <a:gdLst>
              <a:gd name="connsiteX0" fmla="*/ 0 w 181308"/>
              <a:gd name="connsiteY0" fmla="*/ 0 h 1449859"/>
              <a:gd name="connsiteX1" fmla="*/ 94735 w 181308"/>
              <a:gd name="connsiteY1" fmla="*/ 45308 h 1449859"/>
              <a:gd name="connsiteX2" fmla="*/ 148281 w 181308"/>
              <a:gd name="connsiteY2" fmla="*/ 148281 h 1449859"/>
              <a:gd name="connsiteX3" fmla="*/ 172995 w 181308"/>
              <a:gd name="connsiteY3" fmla="*/ 341870 h 1449859"/>
              <a:gd name="connsiteX4" fmla="*/ 181232 w 181308"/>
              <a:gd name="connsiteY4" fmla="*/ 691978 h 1449859"/>
              <a:gd name="connsiteX5" fmla="*/ 177114 w 181308"/>
              <a:gd name="connsiteY5" fmla="*/ 980302 h 1449859"/>
              <a:gd name="connsiteX6" fmla="*/ 177114 w 181308"/>
              <a:gd name="connsiteY6" fmla="*/ 1202724 h 1449859"/>
              <a:gd name="connsiteX7" fmla="*/ 172995 w 181308"/>
              <a:gd name="connsiteY7" fmla="*/ 1449859 h 1449859"/>
              <a:gd name="connsiteX8" fmla="*/ 172995 w 181308"/>
              <a:gd name="connsiteY8" fmla="*/ 1449859 h 1449859"/>
              <a:gd name="connsiteX0" fmla="*/ 0 w 181308"/>
              <a:gd name="connsiteY0" fmla="*/ 28 h 1449887"/>
              <a:gd name="connsiteX1" fmla="*/ 49427 w 181308"/>
              <a:gd name="connsiteY1" fmla="*/ 4146 h 1449887"/>
              <a:gd name="connsiteX2" fmla="*/ 94735 w 181308"/>
              <a:gd name="connsiteY2" fmla="*/ 45336 h 1449887"/>
              <a:gd name="connsiteX3" fmla="*/ 148281 w 181308"/>
              <a:gd name="connsiteY3" fmla="*/ 148309 h 1449887"/>
              <a:gd name="connsiteX4" fmla="*/ 172995 w 181308"/>
              <a:gd name="connsiteY4" fmla="*/ 341898 h 1449887"/>
              <a:gd name="connsiteX5" fmla="*/ 181232 w 181308"/>
              <a:gd name="connsiteY5" fmla="*/ 692006 h 1449887"/>
              <a:gd name="connsiteX6" fmla="*/ 177114 w 181308"/>
              <a:gd name="connsiteY6" fmla="*/ 980330 h 1449887"/>
              <a:gd name="connsiteX7" fmla="*/ 177114 w 181308"/>
              <a:gd name="connsiteY7" fmla="*/ 1202752 h 1449887"/>
              <a:gd name="connsiteX8" fmla="*/ 172995 w 181308"/>
              <a:gd name="connsiteY8" fmla="*/ 1449887 h 1449887"/>
              <a:gd name="connsiteX9" fmla="*/ 172995 w 181308"/>
              <a:gd name="connsiteY9" fmla="*/ 1449887 h 1449887"/>
              <a:gd name="connsiteX0" fmla="*/ 0 w 181308"/>
              <a:gd name="connsiteY0" fmla="*/ 28 h 1449887"/>
              <a:gd name="connsiteX1" fmla="*/ 49427 w 181308"/>
              <a:gd name="connsiteY1" fmla="*/ 4146 h 1449887"/>
              <a:gd name="connsiteX2" fmla="*/ 94735 w 181308"/>
              <a:gd name="connsiteY2" fmla="*/ 45336 h 1449887"/>
              <a:gd name="connsiteX3" fmla="*/ 148281 w 181308"/>
              <a:gd name="connsiteY3" fmla="*/ 148309 h 1449887"/>
              <a:gd name="connsiteX4" fmla="*/ 172995 w 181308"/>
              <a:gd name="connsiteY4" fmla="*/ 341898 h 1449887"/>
              <a:gd name="connsiteX5" fmla="*/ 181232 w 181308"/>
              <a:gd name="connsiteY5" fmla="*/ 692006 h 1449887"/>
              <a:gd name="connsiteX6" fmla="*/ 177114 w 181308"/>
              <a:gd name="connsiteY6" fmla="*/ 980330 h 1449887"/>
              <a:gd name="connsiteX7" fmla="*/ 177114 w 181308"/>
              <a:gd name="connsiteY7" fmla="*/ 1202752 h 1449887"/>
              <a:gd name="connsiteX8" fmla="*/ 172995 w 181308"/>
              <a:gd name="connsiteY8" fmla="*/ 1449887 h 1449887"/>
              <a:gd name="connsiteX9" fmla="*/ 172995 w 181308"/>
              <a:gd name="connsiteY9" fmla="*/ 1449887 h 1449887"/>
              <a:gd name="connsiteX0" fmla="*/ 0 w 181308"/>
              <a:gd name="connsiteY0" fmla="*/ 6407 h 1456266"/>
              <a:gd name="connsiteX1" fmla="*/ 37070 w 181308"/>
              <a:gd name="connsiteY1" fmla="*/ 2288 h 1456266"/>
              <a:gd name="connsiteX2" fmla="*/ 94735 w 181308"/>
              <a:gd name="connsiteY2" fmla="*/ 51715 h 1456266"/>
              <a:gd name="connsiteX3" fmla="*/ 148281 w 181308"/>
              <a:gd name="connsiteY3" fmla="*/ 154688 h 1456266"/>
              <a:gd name="connsiteX4" fmla="*/ 172995 w 181308"/>
              <a:gd name="connsiteY4" fmla="*/ 348277 h 1456266"/>
              <a:gd name="connsiteX5" fmla="*/ 181232 w 181308"/>
              <a:gd name="connsiteY5" fmla="*/ 698385 h 1456266"/>
              <a:gd name="connsiteX6" fmla="*/ 177114 w 181308"/>
              <a:gd name="connsiteY6" fmla="*/ 986709 h 1456266"/>
              <a:gd name="connsiteX7" fmla="*/ 177114 w 181308"/>
              <a:gd name="connsiteY7" fmla="*/ 1209131 h 1456266"/>
              <a:gd name="connsiteX8" fmla="*/ 172995 w 181308"/>
              <a:gd name="connsiteY8" fmla="*/ 1456266 h 1456266"/>
              <a:gd name="connsiteX9" fmla="*/ 172995 w 181308"/>
              <a:gd name="connsiteY9" fmla="*/ 1456266 h 1456266"/>
              <a:gd name="connsiteX0" fmla="*/ 0 w 181308"/>
              <a:gd name="connsiteY0" fmla="*/ 17851 h 1467710"/>
              <a:gd name="connsiteX1" fmla="*/ 12356 w 181308"/>
              <a:gd name="connsiteY1" fmla="*/ 1375 h 1467710"/>
              <a:gd name="connsiteX2" fmla="*/ 94735 w 181308"/>
              <a:gd name="connsiteY2" fmla="*/ 63159 h 1467710"/>
              <a:gd name="connsiteX3" fmla="*/ 148281 w 181308"/>
              <a:gd name="connsiteY3" fmla="*/ 166132 h 1467710"/>
              <a:gd name="connsiteX4" fmla="*/ 172995 w 181308"/>
              <a:gd name="connsiteY4" fmla="*/ 359721 h 1467710"/>
              <a:gd name="connsiteX5" fmla="*/ 181232 w 181308"/>
              <a:gd name="connsiteY5" fmla="*/ 709829 h 1467710"/>
              <a:gd name="connsiteX6" fmla="*/ 177114 w 181308"/>
              <a:gd name="connsiteY6" fmla="*/ 998153 h 1467710"/>
              <a:gd name="connsiteX7" fmla="*/ 177114 w 181308"/>
              <a:gd name="connsiteY7" fmla="*/ 1220575 h 1467710"/>
              <a:gd name="connsiteX8" fmla="*/ 172995 w 181308"/>
              <a:gd name="connsiteY8" fmla="*/ 1467710 h 1467710"/>
              <a:gd name="connsiteX9" fmla="*/ 172995 w 181308"/>
              <a:gd name="connsiteY9" fmla="*/ 1467710 h 1467710"/>
              <a:gd name="connsiteX0" fmla="*/ 9019 w 190327"/>
              <a:gd name="connsiteY0" fmla="*/ 17851 h 1467710"/>
              <a:gd name="connsiteX1" fmla="*/ 4899 w 190327"/>
              <a:gd name="connsiteY1" fmla="*/ 1375 h 1467710"/>
              <a:gd name="connsiteX2" fmla="*/ 103754 w 190327"/>
              <a:gd name="connsiteY2" fmla="*/ 63159 h 1467710"/>
              <a:gd name="connsiteX3" fmla="*/ 157300 w 190327"/>
              <a:gd name="connsiteY3" fmla="*/ 166132 h 1467710"/>
              <a:gd name="connsiteX4" fmla="*/ 182014 w 190327"/>
              <a:gd name="connsiteY4" fmla="*/ 359721 h 1467710"/>
              <a:gd name="connsiteX5" fmla="*/ 190251 w 190327"/>
              <a:gd name="connsiteY5" fmla="*/ 709829 h 1467710"/>
              <a:gd name="connsiteX6" fmla="*/ 186133 w 190327"/>
              <a:gd name="connsiteY6" fmla="*/ 998153 h 1467710"/>
              <a:gd name="connsiteX7" fmla="*/ 186133 w 190327"/>
              <a:gd name="connsiteY7" fmla="*/ 1220575 h 1467710"/>
              <a:gd name="connsiteX8" fmla="*/ 182014 w 190327"/>
              <a:gd name="connsiteY8" fmla="*/ 1467710 h 1467710"/>
              <a:gd name="connsiteX9" fmla="*/ 182014 w 190327"/>
              <a:gd name="connsiteY9" fmla="*/ 1467710 h 1467710"/>
              <a:gd name="connsiteX0" fmla="*/ 9019 w 190327"/>
              <a:gd name="connsiteY0" fmla="*/ 17851 h 1467710"/>
              <a:gd name="connsiteX1" fmla="*/ 4899 w 190327"/>
              <a:gd name="connsiteY1" fmla="*/ 1375 h 1467710"/>
              <a:gd name="connsiteX2" fmla="*/ 62566 w 190327"/>
              <a:gd name="connsiteY2" fmla="*/ 26088 h 1467710"/>
              <a:gd name="connsiteX3" fmla="*/ 103754 w 190327"/>
              <a:gd name="connsiteY3" fmla="*/ 63159 h 1467710"/>
              <a:gd name="connsiteX4" fmla="*/ 157300 w 190327"/>
              <a:gd name="connsiteY4" fmla="*/ 166132 h 1467710"/>
              <a:gd name="connsiteX5" fmla="*/ 182014 w 190327"/>
              <a:gd name="connsiteY5" fmla="*/ 359721 h 1467710"/>
              <a:gd name="connsiteX6" fmla="*/ 190251 w 190327"/>
              <a:gd name="connsiteY6" fmla="*/ 709829 h 1467710"/>
              <a:gd name="connsiteX7" fmla="*/ 186133 w 190327"/>
              <a:gd name="connsiteY7" fmla="*/ 998153 h 1467710"/>
              <a:gd name="connsiteX8" fmla="*/ 186133 w 190327"/>
              <a:gd name="connsiteY8" fmla="*/ 1220575 h 1467710"/>
              <a:gd name="connsiteX9" fmla="*/ 182014 w 190327"/>
              <a:gd name="connsiteY9" fmla="*/ 1467710 h 1467710"/>
              <a:gd name="connsiteX10" fmla="*/ 182014 w 190327"/>
              <a:gd name="connsiteY10" fmla="*/ 1467710 h 1467710"/>
              <a:gd name="connsiteX0" fmla="*/ 25795 w 207103"/>
              <a:gd name="connsiteY0" fmla="*/ 22269 h 1472128"/>
              <a:gd name="connsiteX1" fmla="*/ 3295 w 207103"/>
              <a:gd name="connsiteY1" fmla="*/ 1198 h 1472128"/>
              <a:gd name="connsiteX2" fmla="*/ 79342 w 207103"/>
              <a:gd name="connsiteY2" fmla="*/ 30506 h 1472128"/>
              <a:gd name="connsiteX3" fmla="*/ 120530 w 207103"/>
              <a:gd name="connsiteY3" fmla="*/ 67577 h 1472128"/>
              <a:gd name="connsiteX4" fmla="*/ 174076 w 207103"/>
              <a:gd name="connsiteY4" fmla="*/ 170550 h 1472128"/>
              <a:gd name="connsiteX5" fmla="*/ 198790 w 207103"/>
              <a:gd name="connsiteY5" fmla="*/ 364139 h 1472128"/>
              <a:gd name="connsiteX6" fmla="*/ 207027 w 207103"/>
              <a:gd name="connsiteY6" fmla="*/ 714247 h 1472128"/>
              <a:gd name="connsiteX7" fmla="*/ 202909 w 207103"/>
              <a:gd name="connsiteY7" fmla="*/ 1002571 h 1472128"/>
              <a:gd name="connsiteX8" fmla="*/ 202909 w 207103"/>
              <a:gd name="connsiteY8" fmla="*/ 1224993 h 1472128"/>
              <a:gd name="connsiteX9" fmla="*/ 198790 w 207103"/>
              <a:gd name="connsiteY9" fmla="*/ 1472128 h 1472128"/>
              <a:gd name="connsiteX10" fmla="*/ 198790 w 207103"/>
              <a:gd name="connsiteY10" fmla="*/ 1472128 h 1472128"/>
              <a:gd name="connsiteX0" fmla="*/ 70267 w 251575"/>
              <a:gd name="connsiteY0" fmla="*/ 26727 h 1476586"/>
              <a:gd name="connsiteX1" fmla="*/ 1817 w 251575"/>
              <a:gd name="connsiteY1" fmla="*/ 1061 h 1476586"/>
              <a:gd name="connsiteX2" fmla="*/ 123814 w 251575"/>
              <a:gd name="connsiteY2" fmla="*/ 34964 h 1476586"/>
              <a:gd name="connsiteX3" fmla="*/ 165002 w 251575"/>
              <a:gd name="connsiteY3" fmla="*/ 72035 h 1476586"/>
              <a:gd name="connsiteX4" fmla="*/ 218548 w 251575"/>
              <a:gd name="connsiteY4" fmla="*/ 175008 h 1476586"/>
              <a:gd name="connsiteX5" fmla="*/ 243262 w 251575"/>
              <a:gd name="connsiteY5" fmla="*/ 368597 h 1476586"/>
              <a:gd name="connsiteX6" fmla="*/ 251499 w 251575"/>
              <a:gd name="connsiteY6" fmla="*/ 718705 h 1476586"/>
              <a:gd name="connsiteX7" fmla="*/ 247381 w 251575"/>
              <a:gd name="connsiteY7" fmla="*/ 1007029 h 1476586"/>
              <a:gd name="connsiteX8" fmla="*/ 247381 w 251575"/>
              <a:gd name="connsiteY8" fmla="*/ 1229451 h 1476586"/>
              <a:gd name="connsiteX9" fmla="*/ 243262 w 251575"/>
              <a:gd name="connsiteY9" fmla="*/ 1476586 h 1476586"/>
              <a:gd name="connsiteX10" fmla="*/ 243262 w 251575"/>
              <a:gd name="connsiteY10" fmla="*/ 1476586 h 1476586"/>
              <a:gd name="connsiteX0" fmla="*/ 70267 w 251575"/>
              <a:gd name="connsiteY0" fmla="*/ 26727 h 1476586"/>
              <a:gd name="connsiteX1" fmla="*/ 1817 w 251575"/>
              <a:gd name="connsiteY1" fmla="*/ 1061 h 1476586"/>
              <a:gd name="connsiteX2" fmla="*/ 119220 w 251575"/>
              <a:gd name="connsiteY2" fmla="*/ 11989 h 1476586"/>
              <a:gd name="connsiteX3" fmla="*/ 165002 w 251575"/>
              <a:gd name="connsiteY3" fmla="*/ 72035 h 1476586"/>
              <a:gd name="connsiteX4" fmla="*/ 218548 w 251575"/>
              <a:gd name="connsiteY4" fmla="*/ 175008 h 1476586"/>
              <a:gd name="connsiteX5" fmla="*/ 243262 w 251575"/>
              <a:gd name="connsiteY5" fmla="*/ 368597 h 1476586"/>
              <a:gd name="connsiteX6" fmla="*/ 251499 w 251575"/>
              <a:gd name="connsiteY6" fmla="*/ 718705 h 1476586"/>
              <a:gd name="connsiteX7" fmla="*/ 247381 w 251575"/>
              <a:gd name="connsiteY7" fmla="*/ 1007029 h 1476586"/>
              <a:gd name="connsiteX8" fmla="*/ 247381 w 251575"/>
              <a:gd name="connsiteY8" fmla="*/ 1229451 h 1476586"/>
              <a:gd name="connsiteX9" fmla="*/ 243262 w 251575"/>
              <a:gd name="connsiteY9" fmla="*/ 1476586 h 1476586"/>
              <a:gd name="connsiteX10" fmla="*/ 243262 w 251575"/>
              <a:gd name="connsiteY10" fmla="*/ 1476586 h 1476586"/>
              <a:gd name="connsiteX0" fmla="*/ 111101 w 292409"/>
              <a:gd name="connsiteY0" fmla="*/ 16016 h 1465875"/>
              <a:gd name="connsiteX1" fmla="*/ 1296 w 292409"/>
              <a:gd name="connsiteY1" fmla="*/ 17920 h 1465875"/>
              <a:gd name="connsiteX2" fmla="*/ 160054 w 292409"/>
              <a:gd name="connsiteY2" fmla="*/ 1278 h 1465875"/>
              <a:gd name="connsiteX3" fmla="*/ 205836 w 292409"/>
              <a:gd name="connsiteY3" fmla="*/ 61324 h 1465875"/>
              <a:gd name="connsiteX4" fmla="*/ 259382 w 292409"/>
              <a:gd name="connsiteY4" fmla="*/ 164297 h 1465875"/>
              <a:gd name="connsiteX5" fmla="*/ 284096 w 292409"/>
              <a:gd name="connsiteY5" fmla="*/ 357886 h 1465875"/>
              <a:gd name="connsiteX6" fmla="*/ 292333 w 292409"/>
              <a:gd name="connsiteY6" fmla="*/ 707994 h 1465875"/>
              <a:gd name="connsiteX7" fmla="*/ 288215 w 292409"/>
              <a:gd name="connsiteY7" fmla="*/ 996318 h 1465875"/>
              <a:gd name="connsiteX8" fmla="*/ 288215 w 292409"/>
              <a:gd name="connsiteY8" fmla="*/ 1218740 h 1465875"/>
              <a:gd name="connsiteX9" fmla="*/ 284096 w 292409"/>
              <a:gd name="connsiteY9" fmla="*/ 1465875 h 1465875"/>
              <a:gd name="connsiteX10" fmla="*/ 284096 w 292409"/>
              <a:gd name="connsiteY10" fmla="*/ 1465875 h 1465875"/>
              <a:gd name="connsiteX0" fmla="*/ 88371 w 292654"/>
              <a:gd name="connsiteY0" fmla="*/ 6826 h 1465875"/>
              <a:gd name="connsiteX1" fmla="*/ 1541 w 292654"/>
              <a:gd name="connsiteY1" fmla="*/ 17920 h 1465875"/>
              <a:gd name="connsiteX2" fmla="*/ 160299 w 292654"/>
              <a:gd name="connsiteY2" fmla="*/ 1278 h 1465875"/>
              <a:gd name="connsiteX3" fmla="*/ 206081 w 292654"/>
              <a:gd name="connsiteY3" fmla="*/ 61324 h 1465875"/>
              <a:gd name="connsiteX4" fmla="*/ 259627 w 292654"/>
              <a:gd name="connsiteY4" fmla="*/ 164297 h 1465875"/>
              <a:gd name="connsiteX5" fmla="*/ 284341 w 292654"/>
              <a:gd name="connsiteY5" fmla="*/ 357886 h 1465875"/>
              <a:gd name="connsiteX6" fmla="*/ 292578 w 292654"/>
              <a:gd name="connsiteY6" fmla="*/ 707994 h 1465875"/>
              <a:gd name="connsiteX7" fmla="*/ 288460 w 292654"/>
              <a:gd name="connsiteY7" fmla="*/ 996318 h 1465875"/>
              <a:gd name="connsiteX8" fmla="*/ 288460 w 292654"/>
              <a:gd name="connsiteY8" fmla="*/ 1218740 h 1465875"/>
              <a:gd name="connsiteX9" fmla="*/ 284341 w 292654"/>
              <a:gd name="connsiteY9" fmla="*/ 1465875 h 1465875"/>
              <a:gd name="connsiteX10" fmla="*/ 284341 w 292654"/>
              <a:gd name="connsiteY10" fmla="*/ 1465875 h 1465875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60426 w 292781"/>
              <a:gd name="connsiteY2" fmla="*/ 12832 h 1477429"/>
              <a:gd name="connsiteX3" fmla="*/ 206208 w 292781"/>
              <a:gd name="connsiteY3" fmla="*/ 72878 h 1477429"/>
              <a:gd name="connsiteX4" fmla="*/ 25975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06208 w 292781"/>
              <a:gd name="connsiteY3" fmla="*/ 72878 h 1477429"/>
              <a:gd name="connsiteX4" fmla="*/ 25975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5975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8732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6368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6368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92910 w 306383"/>
              <a:gd name="connsiteY0" fmla="*/ 0 h 1477429"/>
              <a:gd name="connsiteX1" fmla="*/ 1485 w 306383"/>
              <a:gd name="connsiteY1" fmla="*/ 24879 h 1477429"/>
              <a:gd name="connsiteX2" fmla="*/ 164838 w 306383"/>
              <a:gd name="connsiteY2" fmla="*/ 3642 h 1477429"/>
              <a:gd name="connsiteX3" fmla="*/ 247380 w 306383"/>
              <a:gd name="connsiteY3" fmla="*/ 63688 h 1477429"/>
              <a:gd name="connsiteX4" fmla="*/ 282546 w 306383"/>
              <a:gd name="connsiteY4" fmla="*/ 175851 h 1477429"/>
              <a:gd name="connsiteX5" fmla="*/ 298070 w 306383"/>
              <a:gd name="connsiteY5" fmla="*/ 369440 h 1477429"/>
              <a:gd name="connsiteX6" fmla="*/ 306307 w 306383"/>
              <a:gd name="connsiteY6" fmla="*/ 719548 h 1477429"/>
              <a:gd name="connsiteX7" fmla="*/ 302189 w 306383"/>
              <a:gd name="connsiteY7" fmla="*/ 1007872 h 1477429"/>
              <a:gd name="connsiteX8" fmla="*/ 302189 w 306383"/>
              <a:gd name="connsiteY8" fmla="*/ 1230294 h 1477429"/>
              <a:gd name="connsiteX9" fmla="*/ 298070 w 306383"/>
              <a:gd name="connsiteY9" fmla="*/ 1477429 h 1477429"/>
              <a:gd name="connsiteX10" fmla="*/ 298070 w 306383"/>
              <a:gd name="connsiteY10" fmla="*/ 1477429 h 147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383" h="1477429">
                <a:moveTo>
                  <a:pt x="92910" y="0"/>
                </a:moveTo>
                <a:cubicBezTo>
                  <a:pt x="101148" y="2059"/>
                  <a:pt x="-14304" y="17328"/>
                  <a:pt x="1485" y="24879"/>
                </a:cubicBezTo>
                <a:cubicBezTo>
                  <a:pt x="9723" y="26938"/>
                  <a:pt x="123855" y="-2826"/>
                  <a:pt x="164838" y="3642"/>
                </a:cubicBezTo>
                <a:cubicBezTo>
                  <a:pt x="205821" y="10110"/>
                  <a:pt x="227762" y="34987"/>
                  <a:pt x="247380" y="63688"/>
                </a:cubicBezTo>
                <a:cubicBezTo>
                  <a:pt x="266998" y="92389"/>
                  <a:pt x="274098" y="124892"/>
                  <a:pt x="282546" y="175851"/>
                </a:cubicBezTo>
                <a:cubicBezTo>
                  <a:pt x="290994" y="226810"/>
                  <a:pt x="294110" y="278824"/>
                  <a:pt x="298070" y="369440"/>
                </a:cubicBezTo>
                <a:cubicBezTo>
                  <a:pt x="302030" y="460056"/>
                  <a:pt x="305621" y="613143"/>
                  <a:pt x="306307" y="719548"/>
                </a:cubicBezTo>
                <a:cubicBezTo>
                  <a:pt x="306993" y="825953"/>
                  <a:pt x="302875" y="922748"/>
                  <a:pt x="302189" y="1007872"/>
                </a:cubicBezTo>
                <a:cubicBezTo>
                  <a:pt x="301503" y="1092996"/>
                  <a:pt x="302875" y="1152035"/>
                  <a:pt x="302189" y="1230294"/>
                </a:cubicBezTo>
                <a:cubicBezTo>
                  <a:pt x="301503" y="1308553"/>
                  <a:pt x="298070" y="1477429"/>
                  <a:pt x="298070" y="1477429"/>
                </a:cubicBezTo>
                <a:lnTo>
                  <a:pt x="298070" y="147742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6601444" y="3002443"/>
            <a:ext cx="767419" cy="1434181"/>
          </a:xfrm>
          <a:custGeom>
            <a:avLst/>
            <a:gdLst>
              <a:gd name="connsiteX0" fmla="*/ 4794 w 770913"/>
              <a:gd name="connsiteY0" fmla="*/ 1434181 h 1434181"/>
              <a:gd name="connsiteX1" fmla="*/ 17150 w 770913"/>
              <a:gd name="connsiteY1" fmla="*/ 849295 h 1434181"/>
              <a:gd name="connsiteX2" fmla="*/ 144837 w 770913"/>
              <a:gd name="connsiteY2" fmla="*/ 552732 h 1434181"/>
              <a:gd name="connsiteX3" fmla="*/ 301356 w 770913"/>
              <a:gd name="connsiteY3" fmla="*/ 280884 h 1434181"/>
              <a:gd name="connsiteX4" fmla="*/ 445518 w 770913"/>
              <a:gd name="connsiteY4" fmla="*/ 107889 h 1434181"/>
              <a:gd name="connsiteX5" fmla="*/ 606156 w 770913"/>
              <a:gd name="connsiteY5" fmla="*/ 13154 h 1434181"/>
              <a:gd name="connsiteX6" fmla="*/ 770913 w 770913"/>
              <a:gd name="connsiteY6" fmla="*/ 797 h 1434181"/>
              <a:gd name="connsiteX7" fmla="*/ 770913 w 770913"/>
              <a:gd name="connsiteY7" fmla="*/ 797 h 1434181"/>
              <a:gd name="connsiteX0" fmla="*/ 1805 w 767924"/>
              <a:gd name="connsiteY0" fmla="*/ 1434181 h 1434181"/>
              <a:gd name="connsiteX1" fmla="*/ 1805 w 767924"/>
              <a:gd name="connsiteY1" fmla="*/ 1051122 h 1434181"/>
              <a:gd name="connsiteX2" fmla="*/ 14161 w 767924"/>
              <a:gd name="connsiteY2" fmla="*/ 849295 h 1434181"/>
              <a:gd name="connsiteX3" fmla="*/ 141848 w 767924"/>
              <a:gd name="connsiteY3" fmla="*/ 552732 h 1434181"/>
              <a:gd name="connsiteX4" fmla="*/ 298367 w 767924"/>
              <a:gd name="connsiteY4" fmla="*/ 280884 h 1434181"/>
              <a:gd name="connsiteX5" fmla="*/ 442529 w 767924"/>
              <a:gd name="connsiteY5" fmla="*/ 107889 h 1434181"/>
              <a:gd name="connsiteX6" fmla="*/ 603167 w 767924"/>
              <a:gd name="connsiteY6" fmla="*/ 13154 h 1434181"/>
              <a:gd name="connsiteX7" fmla="*/ 767924 w 767924"/>
              <a:gd name="connsiteY7" fmla="*/ 797 h 1434181"/>
              <a:gd name="connsiteX8" fmla="*/ 767924 w 767924"/>
              <a:gd name="connsiteY8" fmla="*/ 797 h 1434181"/>
              <a:gd name="connsiteX0" fmla="*/ 1300 w 767419"/>
              <a:gd name="connsiteY0" fmla="*/ 1434181 h 1434181"/>
              <a:gd name="connsiteX1" fmla="*/ 1300 w 767419"/>
              <a:gd name="connsiteY1" fmla="*/ 1051122 h 1434181"/>
              <a:gd name="connsiteX2" fmla="*/ 5418 w 767419"/>
              <a:gd name="connsiteY2" fmla="*/ 923435 h 1434181"/>
              <a:gd name="connsiteX3" fmla="*/ 13656 w 767419"/>
              <a:gd name="connsiteY3" fmla="*/ 849295 h 1434181"/>
              <a:gd name="connsiteX4" fmla="*/ 141343 w 767419"/>
              <a:gd name="connsiteY4" fmla="*/ 552732 h 1434181"/>
              <a:gd name="connsiteX5" fmla="*/ 297862 w 767419"/>
              <a:gd name="connsiteY5" fmla="*/ 280884 h 1434181"/>
              <a:gd name="connsiteX6" fmla="*/ 442024 w 767419"/>
              <a:gd name="connsiteY6" fmla="*/ 107889 h 1434181"/>
              <a:gd name="connsiteX7" fmla="*/ 602662 w 767419"/>
              <a:gd name="connsiteY7" fmla="*/ 13154 h 1434181"/>
              <a:gd name="connsiteX8" fmla="*/ 767419 w 767419"/>
              <a:gd name="connsiteY8" fmla="*/ 797 h 1434181"/>
              <a:gd name="connsiteX9" fmla="*/ 767419 w 767419"/>
              <a:gd name="connsiteY9" fmla="*/ 797 h 1434181"/>
              <a:gd name="connsiteX0" fmla="*/ 1300 w 767419"/>
              <a:gd name="connsiteY0" fmla="*/ 1434181 h 1434181"/>
              <a:gd name="connsiteX1" fmla="*/ 1300 w 767419"/>
              <a:gd name="connsiteY1" fmla="*/ 1051122 h 1434181"/>
              <a:gd name="connsiteX2" fmla="*/ 5418 w 767419"/>
              <a:gd name="connsiteY2" fmla="*/ 923435 h 1434181"/>
              <a:gd name="connsiteX3" fmla="*/ 13656 w 767419"/>
              <a:gd name="connsiteY3" fmla="*/ 849295 h 1434181"/>
              <a:gd name="connsiteX4" fmla="*/ 141343 w 767419"/>
              <a:gd name="connsiteY4" fmla="*/ 552732 h 1434181"/>
              <a:gd name="connsiteX5" fmla="*/ 297862 w 767419"/>
              <a:gd name="connsiteY5" fmla="*/ 280884 h 1434181"/>
              <a:gd name="connsiteX6" fmla="*/ 442024 w 767419"/>
              <a:gd name="connsiteY6" fmla="*/ 107889 h 1434181"/>
              <a:gd name="connsiteX7" fmla="*/ 602662 w 767419"/>
              <a:gd name="connsiteY7" fmla="*/ 13154 h 1434181"/>
              <a:gd name="connsiteX8" fmla="*/ 767419 w 767419"/>
              <a:gd name="connsiteY8" fmla="*/ 797 h 1434181"/>
              <a:gd name="connsiteX9" fmla="*/ 767419 w 767419"/>
              <a:gd name="connsiteY9" fmla="*/ 797 h 1434181"/>
              <a:gd name="connsiteX0" fmla="*/ 1300 w 767419"/>
              <a:gd name="connsiteY0" fmla="*/ 1434181 h 1434181"/>
              <a:gd name="connsiteX1" fmla="*/ 1300 w 767419"/>
              <a:gd name="connsiteY1" fmla="*/ 1051122 h 1434181"/>
              <a:gd name="connsiteX2" fmla="*/ 5418 w 767419"/>
              <a:gd name="connsiteY2" fmla="*/ 923435 h 1434181"/>
              <a:gd name="connsiteX3" fmla="*/ 13656 w 767419"/>
              <a:gd name="connsiteY3" fmla="*/ 849295 h 1434181"/>
              <a:gd name="connsiteX4" fmla="*/ 42488 w 767419"/>
              <a:gd name="connsiteY4" fmla="*/ 787511 h 1434181"/>
              <a:gd name="connsiteX5" fmla="*/ 141343 w 767419"/>
              <a:gd name="connsiteY5" fmla="*/ 552732 h 1434181"/>
              <a:gd name="connsiteX6" fmla="*/ 297862 w 767419"/>
              <a:gd name="connsiteY6" fmla="*/ 280884 h 1434181"/>
              <a:gd name="connsiteX7" fmla="*/ 442024 w 767419"/>
              <a:gd name="connsiteY7" fmla="*/ 107889 h 1434181"/>
              <a:gd name="connsiteX8" fmla="*/ 602662 w 767419"/>
              <a:gd name="connsiteY8" fmla="*/ 13154 h 1434181"/>
              <a:gd name="connsiteX9" fmla="*/ 767419 w 767419"/>
              <a:gd name="connsiteY9" fmla="*/ 797 h 1434181"/>
              <a:gd name="connsiteX10" fmla="*/ 767419 w 767419"/>
              <a:gd name="connsiteY10" fmla="*/ 797 h 1434181"/>
              <a:gd name="connsiteX0" fmla="*/ 1300 w 767419"/>
              <a:gd name="connsiteY0" fmla="*/ 1434181 h 1434181"/>
              <a:gd name="connsiteX1" fmla="*/ 1300 w 767419"/>
              <a:gd name="connsiteY1" fmla="*/ 1051122 h 1434181"/>
              <a:gd name="connsiteX2" fmla="*/ 5418 w 767419"/>
              <a:gd name="connsiteY2" fmla="*/ 923435 h 1434181"/>
              <a:gd name="connsiteX3" fmla="*/ 21894 w 767419"/>
              <a:gd name="connsiteY3" fmla="*/ 853414 h 1434181"/>
              <a:gd name="connsiteX4" fmla="*/ 42488 w 767419"/>
              <a:gd name="connsiteY4" fmla="*/ 787511 h 1434181"/>
              <a:gd name="connsiteX5" fmla="*/ 141343 w 767419"/>
              <a:gd name="connsiteY5" fmla="*/ 552732 h 1434181"/>
              <a:gd name="connsiteX6" fmla="*/ 297862 w 767419"/>
              <a:gd name="connsiteY6" fmla="*/ 280884 h 1434181"/>
              <a:gd name="connsiteX7" fmla="*/ 442024 w 767419"/>
              <a:gd name="connsiteY7" fmla="*/ 107889 h 1434181"/>
              <a:gd name="connsiteX8" fmla="*/ 602662 w 767419"/>
              <a:gd name="connsiteY8" fmla="*/ 13154 h 1434181"/>
              <a:gd name="connsiteX9" fmla="*/ 767419 w 767419"/>
              <a:gd name="connsiteY9" fmla="*/ 797 h 1434181"/>
              <a:gd name="connsiteX10" fmla="*/ 767419 w 767419"/>
              <a:gd name="connsiteY10" fmla="*/ 797 h 14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419" h="1434181">
                <a:moveTo>
                  <a:pt x="1300" y="1434181"/>
                </a:moveTo>
                <a:cubicBezTo>
                  <a:pt x="-73" y="1368278"/>
                  <a:pt x="-759" y="1148603"/>
                  <a:pt x="1300" y="1051122"/>
                </a:cubicBezTo>
                <a:cubicBezTo>
                  <a:pt x="613" y="963938"/>
                  <a:pt x="3359" y="957073"/>
                  <a:pt x="5418" y="923435"/>
                </a:cubicBezTo>
                <a:cubicBezTo>
                  <a:pt x="15714" y="893916"/>
                  <a:pt x="15716" y="876068"/>
                  <a:pt x="21894" y="853414"/>
                </a:cubicBezTo>
                <a:cubicBezTo>
                  <a:pt x="28072" y="830760"/>
                  <a:pt x="21207" y="836938"/>
                  <a:pt x="42488" y="787511"/>
                </a:cubicBezTo>
                <a:cubicBezTo>
                  <a:pt x="63769" y="738084"/>
                  <a:pt x="98781" y="637170"/>
                  <a:pt x="141343" y="552732"/>
                </a:cubicBezTo>
                <a:cubicBezTo>
                  <a:pt x="183905" y="468294"/>
                  <a:pt x="247749" y="355024"/>
                  <a:pt x="297862" y="280884"/>
                </a:cubicBezTo>
                <a:cubicBezTo>
                  <a:pt x="347975" y="206744"/>
                  <a:pt x="391224" y="152511"/>
                  <a:pt x="442024" y="107889"/>
                </a:cubicBezTo>
                <a:cubicBezTo>
                  <a:pt x="492824" y="63267"/>
                  <a:pt x="548430" y="31003"/>
                  <a:pt x="602662" y="13154"/>
                </a:cubicBezTo>
                <a:cubicBezTo>
                  <a:pt x="656894" y="-4695"/>
                  <a:pt x="767419" y="797"/>
                  <a:pt x="767419" y="797"/>
                </a:cubicBezTo>
                <a:lnTo>
                  <a:pt x="767419" y="79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7360624" y="3003240"/>
            <a:ext cx="289116" cy="1449860"/>
          </a:xfrm>
          <a:custGeom>
            <a:avLst/>
            <a:gdLst>
              <a:gd name="connsiteX0" fmla="*/ 0 w 289116"/>
              <a:gd name="connsiteY0" fmla="*/ 0 h 1449860"/>
              <a:gd name="connsiteX1" fmla="*/ 111211 w 289116"/>
              <a:gd name="connsiteY1" fmla="*/ 41190 h 1449860"/>
              <a:gd name="connsiteX2" fmla="*/ 197708 w 289116"/>
              <a:gd name="connsiteY2" fmla="*/ 119449 h 1449860"/>
              <a:gd name="connsiteX3" fmla="*/ 251254 w 289116"/>
              <a:gd name="connsiteY3" fmla="*/ 247135 h 1449860"/>
              <a:gd name="connsiteX4" fmla="*/ 271848 w 289116"/>
              <a:gd name="connsiteY4" fmla="*/ 395417 h 1449860"/>
              <a:gd name="connsiteX5" fmla="*/ 284205 w 289116"/>
              <a:gd name="connsiteY5" fmla="*/ 671384 h 1449860"/>
              <a:gd name="connsiteX6" fmla="*/ 288324 w 289116"/>
              <a:gd name="connsiteY6" fmla="*/ 897925 h 1449860"/>
              <a:gd name="connsiteX7" fmla="*/ 288324 w 289116"/>
              <a:gd name="connsiteY7" fmla="*/ 1173892 h 1449860"/>
              <a:gd name="connsiteX8" fmla="*/ 280086 w 289116"/>
              <a:gd name="connsiteY8" fmla="*/ 1449860 h 1449860"/>
              <a:gd name="connsiteX9" fmla="*/ 280086 w 289116"/>
              <a:gd name="connsiteY9" fmla="*/ 1449860 h 14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16" h="1449860">
                <a:moveTo>
                  <a:pt x="0" y="0"/>
                </a:moveTo>
                <a:cubicBezTo>
                  <a:pt x="39130" y="10641"/>
                  <a:pt x="78260" y="21282"/>
                  <a:pt x="111211" y="41190"/>
                </a:cubicBezTo>
                <a:cubicBezTo>
                  <a:pt x="144162" y="61098"/>
                  <a:pt x="174368" y="85125"/>
                  <a:pt x="197708" y="119449"/>
                </a:cubicBezTo>
                <a:cubicBezTo>
                  <a:pt x="221048" y="153773"/>
                  <a:pt x="238897" y="201140"/>
                  <a:pt x="251254" y="247135"/>
                </a:cubicBezTo>
                <a:cubicBezTo>
                  <a:pt x="263611" y="293130"/>
                  <a:pt x="266356" y="324709"/>
                  <a:pt x="271848" y="395417"/>
                </a:cubicBezTo>
                <a:cubicBezTo>
                  <a:pt x="277340" y="466125"/>
                  <a:pt x="281459" y="587633"/>
                  <a:pt x="284205" y="671384"/>
                </a:cubicBezTo>
                <a:cubicBezTo>
                  <a:pt x="286951" y="755135"/>
                  <a:pt x="287638" y="814174"/>
                  <a:pt x="288324" y="897925"/>
                </a:cubicBezTo>
                <a:cubicBezTo>
                  <a:pt x="289010" y="981676"/>
                  <a:pt x="289697" y="1081903"/>
                  <a:pt x="288324" y="1173892"/>
                </a:cubicBezTo>
                <a:cubicBezTo>
                  <a:pt x="286951" y="1265881"/>
                  <a:pt x="280086" y="1449860"/>
                  <a:pt x="280086" y="1449860"/>
                </a:cubicBezTo>
                <a:lnTo>
                  <a:pt x="280086" y="144986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7639555" y="2990885"/>
            <a:ext cx="767274" cy="1458097"/>
          </a:xfrm>
          <a:custGeom>
            <a:avLst/>
            <a:gdLst>
              <a:gd name="connsiteX0" fmla="*/ 3363 w 769482"/>
              <a:gd name="connsiteY0" fmla="*/ 1458265 h 1458265"/>
              <a:gd name="connsiteX1" fmla="*/ 15720 w 769482"/>
              <a:gd name="connsiteY1" fmla="*/ 935162 h 1458265"/>
              <a:gd name="connsiteX2" fmla="*/ 126931 w 769482"/>
              <a:gd name="connsiteY2" fmla="*/ 683908 h 1458265"/>
              <a:gd name="connsiteX3" fmla="*/ 201071 w 769482"/>
              <a:gd name="connsiteY3" fmla="*/ 498557 h 1458265"/>
              <a:gd name="connsiteX4" fmla="*/ 291688 w 769482"/>
              <a:gd name="connsiteY4" fmla="*/ 337919 h 1458265"/>
              <a:gd name="connsiteX5" fmla="*/ 374066 w 769482"/>
              <a:gd name="connsiteY5" fmla="*/ 222589 h 1458265"/>
              <a:gd name="connsiteX6" fmla="*/ 448206 w 769482"/>
              <a:gd name="connsiteY6" fmla="*/ 136092 h 1458265"/>
              <a:gd name="connsiteX7" fmla="*/ 571774 w 769482"/>
              <a:gd name="connsiteY7" fmla="*/ 61951 h 1458265"/>
              <a:gd name="connsiteX8" fmla="*/ 662390 w 769482"/>
              <a:gd name="connsiteY8" fmla="*/ 8405 h 1458265"/>
              <a:gd name="connsiteX9" fmla="*/ 769482 w 769482"/>
              <a:gd name="connsiteY9" fmla="*/ 168 h 1458265"/>
              <a:gd name="connsiteX10" fmla="*/ 769482 w 769482"/>
              <a:gd name="connsiteY10" fmla="*/ 168 h 1458265"/>
              <a:gd name="connsiteX0" fmla="*/ 1155 w 767274"/>
              <a:gd name="connsiteY0" fmla="*/ 1458265 h 1458265"/>
              <a:gd name="connsiteX1" fmla="*/ 13512 w 767274"/>
              <a:gd name="connsiteY1" fmla="*/ 935162 h 1458265"/>
              <a:gd name="connsiteX2" fmla="*/ 54701 w 767274"/>
              <a:gd name="connsiteY2" fmla="*/ 852784 h 1458265"/>
              <a:gd name="connsiteX3" fmla="*/ 124723 w 767274"/>
              <a:gd name="connsiteY3" fmla="*/ 683908 h 1458265"/>
              <a:gd name="connsiteX4" fmla="*/ 198863 w 767274"/>
              <a:gd name="connsiteY4" fmla="*/ 498557 h 1458265"/>
              <a:gd name="connsiteX5" fmla="*/ 289480 w 767274"/>
              <a:gd name="connsiteY5" fmla="*/ 337919 h 1458265"/>
              <a:gd name="connsiteX6" fmla="*/ 371858 w 767274"/>
              <a:gd name="connsiteY6" fmla="*/ 222589 h 1458265"/>
              <a:gd name="connsiteX7" fmla="*/ 445998 w 767274"/>
              <a:gd name="connsiteY7" fmla="*/ 136092 h 1458265"/>
              <a:gd name="connsiteX8" fmla="*/ 569566 w 767274"/>
              <a:gd name="connsiteY8" fmla="*/ 61951 h 1458265"/>
              <a:gd name="connsiteX9" fmla="*/ 660182 w 767274"/>
              <a:gd name="connsiteY9" fmla="*/ 8405 h 1458265"/>
              <a:gd name="connsiteX10" fmla="*/ 767274 w 767274"/>
              <a:gd name="connsiteY10" fmla="*/ 168 h 1458265"/>
              <a:gd name="connsiteX11" fmla="*/ 767274 w 767274"/>
              <a:gd name="connsiteY11" fmla="*/ 168 h 1458265"/>
              <a:gd name="connsiteX0" fmla="*/ 1155 w 767274"/>
              <a:gd name="connsiteY0" fmla="*/ 1458265 h 1458265"/>
              <a:gd name="connsiteX1" fmla="*/ 13512 w 767274"/>
              <a:gd name="connsiteY1" fmla="*/ 935162 h 1458265"/>
              <a:gd name="connsiteX2" fmla="*/ 54701 w 767274"/>
              <a:gd name="connsiteY2" fmla="*/ 852784 h 1458265"/>
              <a:gd name="connsiteX3" fmla="*/ 124723 w 767274"/>
              <a:gd name="connsiteY3" fmla="*/ 683908 h 1458265"/>
              <a:gd name="connsiteX4" fmla="*/ 198863 w 767274"/>
              <a:gd name="connsiteY4" fmla="*/ 498557 h 1458265"/>
              <a:gd name="connsiteX5" fmla="*/ 289480 w 767274"/>
              <a:gd name="connsiteY5" fmla="*/ 337919 h 1458265"/>
              <a:gd name="connsiteX6" fmla="*/ 371858 w 767274"/>
              <a:gd name="connsiteY6" fmla="*/ 222589 h 1458265"/>
              <a:gd name="connsiteX7" fmla="*/ 445998 w 767274"/>
              <a:gd name="connsiteY7" fmla="*/ 136092 h 1458265"/>
              <a:gd name="connsiteX8" fmla="*/ 569566 w 767274"/>
              <a:gd name="connsiteY8" fmla="*/ 61951 h 1458265"/>
              <a:gd name="connsiteX9" fmla="*/ 660182 w 767274"/>
              <a:gd name="connsiteY9" fmla="*/ 8405 h 1458265"/>
              <a:gd name="connsiteX10" fmla="*/ 767274 w 767274"/>
              <a:gd name="connsiteY10" fmla="*/ 168 h 1458265"/>
              <a:gd name="connsiteX11" fmla="*/ 767274 w 767274"/>
              <a:gd name="connsiteY11" fmla="*/ 168 h 1458265"/>
              <a:gd name="connsiteX0" fmla="*/ 1155 w 767274"/>
              <a:gd name="connsiteY0" fmla="*/ 1458265 h 1458265"/>
              <a:gd name="connsiteX1" fmla="*/ 13512 w 767274"/>
              <a:gd name="connsiteY1" fmla="*/ 968114 h 1458265"/>
              <a:gd name="connsiteX2" fmla="*/ 54701 w 767274"/>
              <a:gd name="connsiteY2" fmla="*/ 852784 h 1458265"/>
              <a:gd name="connsiteX3" fmla="*/ 124723 w 767274"/>
              <a:gd name="connsiteY3" fmla="*/ 683908 h 1458265"/>
              <a:gd name="connsiteX4" fmla="*/ 198863 w 767274"/>
              <a:gd name="connsiteY4" fmla="*/ 498557 h 1458265"/>
              <a:gd name="connsiteX5" fmla="*/ 289480 w 767274"/>
              <a:gd name="connsiteY5" fmla="*/ 337919 h 1458265"/>
              <a:gd name="connsiteX6" fmla="*/ 371858 w 767274"/>
              <a:gd name="connsiteY6" fmla="*/ 222589 h 1458265"/>
              <a:gd name="connsiteX7" fmla="*/ 445998 w 767274"/>
              <a:gd name="connsiteY7" fmla="*/ 136092 h 1458265"/>
              <a:gd name="connsiteX8" fmla="*/ 569566 w 767274"/>
              <a:gd name="connsiteY8" fmla="*/ 61951 h 1458265"/>
              <a:gd name="connsiteX9" fmla="*/ 660182 w 767274"/>
              <a:gd name="connsiteY9" fmla="*/ 8405 h 1458265"/>
              <a:gd name="connsiteX10" fmla="*/ 767274 w 767274"/>
              <a:gd name="connsiteY10" fmla="*/ 168 h 1458265"/>
              <a:gd name="connsiteX11" fmla="*/ 767274 w 767274"/>
              <a:gd name="connsiteY11" fmla="*/ 168 h 1458265"/>
              <a:gd name="connsiteX0" fmla="*/ 1155 w 767274"/>
              <a:gd name="connsiteY0" fmla="*/ 1458265 h 1458265"/>
              <a:gd name="connsiteX1" fmla="*/ 13512 w 767274"/>
              <a:gd name="connsiteY1" fmla="*/ 996946 h 1458265"/>
              <a:gd name="connsiteX2" fmla="*/ 54701 w 767274"/>
              <a:gd name="connsiteY2" fmla="*/ 852784 h 1458265"/>
              <a:gd name="connsiteX3" fmla="*/ 124723 w 767274"/>
              <a:gd name="connsiteY3" fmla="*/ 683908 h 1458265"/>
              <a:gd name="connsiteX4" fmla="*/ 198863 w 767274"/>
              <a:gd name="connsiteY4" fmla="*/ 498557 h 1458265"/>
              <a:gd name="connsiteX5" fmla="*/ 289480 w 767274"/>
              <a:gd name="connsiteY5" fmla="*/ 337919 h 1458265"/>
              <a:gd name="connsiteX6" fmla="*/ 371858 w 767274"/>
              <a:gd name="connsiteY6" fmla="*/ 222589 h 1458265"/>
              <a:gd name="connsiteX7" fmla="*/ 445998 w 767274"/>
              <a:gd name="connsiteY7" fmla="*/ 136092 h 1458265"/>
              <a:gd name="connsiteX8" fmla="*/ 569566 w 767274"/>
              <a:gd name="connsiteY8" fmla="*/ 61951 h 1458265"/>
              <a:gd name="connsiteX9" fmla="*/ 660182 w 767274"/>
              <a:gd name="connsiteY9" fmla="*/ 8405 h 1458265"/>
              <a:gd name="connsiteX10" fmla="*/ 767274 w 767274"/>
              <a:gd name="connsiteY10" fmla="*/ 168 h 1458265"/>
              <a:gd name="connsiteX11" fmla="*/ 767274 w 767274"/>
              <a:gd name="connsiteY11" fmla="*/ 168 h 1458265"/>
              <a:gd name="connsiteX0" fmla="*/ 1155 w 767274"/>
              <a:gd name="connsiteY0" fmla="*/ 1458098 h 1458098"/>
              <a:gd name="connsiteX1" fmla="*/ 13512 w 767274"/>
              <a:gd name="connsiteY1" fmla="*/ 996779 h 1458098"/>
              <a:gd name="connsiteX2" fmla="*/ 54701 w 767274"/>
              <a:gd name="connsiteY2" fmla="*/ 852617 h 1458098"/>
              <a:gd name="connsiteX3" fmla="*/ 124723 w 767274"/>
              <a:gd name="connsiteY3" fmla="*/ 683741 h 1458098"/>
              <a:gd name="connsiteX4" fmla="*/ 198863 w 767274"/>
              <a:gd name="connsiteY4" fmla="*/ 498390 h 1458098"/>
              <a:gd name="connsiteX5" fmla="*/ 289480 w 767274"/>
              <a:gd name="connsiteY5" fmla="*/ 337752 h 1458098"/>
              <a:gd name="connsiteX6" fmla="*/ 371858 w 767274"/>
              <a:gd name="connsiteY6" fmla="*/ 222422 h 1458098"/>
              <a:gd name="connsiteX7" fmla="*/ 445998 w 767274"/>
              <a:gd name="connsiteY7" fmla="*/ 135925 h 1458098"/>
              <a:gd name="connsiteX8" fmla="*/ 569566 w 767274"/>
              <a:gd name="connsiteY8" fmla="*/ 49428 h 1458098"/>
              <a:gd name="connsiteX9" fmla="*/ 660182 w 767274"/>
              <a:gd name="connsiteY9" fmla="*/ 8238 h 1458098"/>
              <a:gd name="connsiteX10" fmla="*/ 767274 w 767274"/>
              <a:gd name="connsiteY10" fmla="*/ 1 h 1458098"/>
              <a:gd name="connsiteX11" fmla="*/ 767274 w 767274"/>
              <a:gd name="connsiteY11" fmla="*/ 1 h 1458098"/>
              <a:gd name="connsiteX0" fmla="*/ 1155 w 767274"/>
              <a:gd name="connsiteY0" fmla="*/ 1458097 h 1458097"/>
              <a:gd name="connsiteX1" fmla="*/ 13512 w 767274"/>
              <a:gd name="connsiteY1" fmla="*/ 996778 h 1458097"/>
              <a:gd name="connsiteX2" fmla="*/ 54701 w 767274"/>
              <a:gd name="connsiteY2" fmla="*/ 852616 h 1458097"/>
              <a:gd name="connsiteX3" fmla="*/ 124723 w 767274"/>
              <a:gd name="connsiteY3" fmla="*/ 683740 h 1458097"/>
              <a:gd name="connsiteX4" fmla="*/ 198863 w 767274"/>
              <a:gd name="connsiteY4" fmla="*/ 498389 h 1458097"/>
              <a:gd name="connsiteX5" fmla="*/ 289480 w 767274"/>
              <a:gd name="connsiteY5" fmla="*/ 337751 h 1458097"/>
              <a:gd name="connsiteX6" fmla="*/ 371858 w 767274"/>
              <a:gd name="connsiteY6" fmla="*/ 222421 h 1458097"/>
              <a:gd name="connsiteX7" fmla="*/ 445998 w 767274"/>
              <a:gd name="connsiteY7" fmla="*/ 135924 h 1458097"/>
              <a:gd name="connsiteX8" fmla="*/ 569566 w 767274"/>
              <a:gd name="connsiteY8" fmla="*/ 49427 h 1458097"/>
              <a:gd name="connsiteX9" fmla="*/ 660182 w 767274"/>
              <a:gd name="connsiteY9" fmla="*/ 16475 h 1458097"/>
              <a:gd name="connsiteX10" fmla="*/ 767274 w 767274"/>
              <a:gd name="connsiteY10" fmla="*/ 0 h 1458097"/>
              <a:gd name="connsiteX11" fmla="*/ 767274 w 767274"/>
              <a:gd name="connsiteY11" fmla="*/ 0 h 145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274" h="1458097">
                <a:moveTo>
                  <a:pt x="1155" y="1458097"/>
                </a:moveTo>
                <a:cubicBezTo>
                  <a:pt x="-2964" y="1261075"/>
                  <a:pt x="4588" y="1097691"/>
                  <a:pt x="13512" y="996778"/>
                </a:cubicBezTo>
                <a:cubicBezTo>
                  <a:pt x="22436" y="895865"/>
                  <a:pt x="36166" y="931562"/>
                  <a:pt x="54701" y="852616"/>
                </a:cubicBezTo>
                <a:cubicBezTo>
                  <a:pt x="73236" y="810740"/>
                  <a:pt x="100696" y="742778"/>
                  <a:pt x="124723" y="683740"/>
                </a:cubicBezTo>
                <a:cubicBezTo>
                  <a:pt x="148750" y="624702"/>
                  <a:pt x="171404" y="556054"/>
                  <a:pt x="198863" y="498389"/>
                </a:cubicBezTo>
                <a:cubicBezTo>
                  <a:pt x="226323" y="440724"/>
                  <a:pt x="260648" y="383746"/>
                  <a:pt x="289480" y="337751"/>
                </a:cubicBezTo>
                <a:cubicBezTo>
                  <a:pt x="318313" y="291756"/>
                  <a:pt x="345772" y="256059"/>
                  <a:pt x="371858" y="222421"/>
                </a:cubicBezTo>
                <a:cubicBezTo>
                  <a:pt x="397944" y="188783"/>
                  <a:pt x="413047" y="164756"/>
                  <a:pt x="445998" y="135924"/>
                </a:cubicBezTo>
                <a:cubicBezTo>
                  <a:pt x="478949" y="107092"/>
                  <a:pt x="533869" y="69335"/>
                  <a:pt x="569566" y="49427"/>
                </a:cubicBezTo>
                <a:cubicBezTo>
                  <a:pt x="605263" y="29519"/>
                  <a:pt x="627231" y="24713"/>
                  <a:pt x="660182" y="16475"/>
                </a:cubicBezTo>
                <a:cubicBezTo>
                  <a:pt x="693133" y="8237"/>
                  <a:pt x="749425" y="2746"/>
                  <a:pt x="767274" y="0"/>
                </a:cubicBezTo>
                <a:lnTo>
                  <a:pt x="76727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 53"/>
          <p:cNvSpPr/>
          <p:nvPr/>
        </p:nvSpPr>
        <p:spPr>
          <a:xfrm>
            <a:off x="8384188" y="2988960"/>
            <a:ext cx="350108" cy="1257828"/>
          </a:xfrm>
          <a:custGeom>
            <a:avLst/>
            <a:gdLst>
              <a:gd name="connsiteX0" fmla="*/ 0 w 350108"/>
              <a:gd name="connsiteY0" fmla="*/ 1557 h 1257828"/>
              <a:gd name="connsiteX1" fmla="*/ 140043 w 350108"/>
              <a:gd name="connsiteY1" fmla="*/ 9795 h 1257828"/>
              <a:gd name="connsiteX2" fmla="*/ 243016 w 350108"/>
              <a:gd name="connsiteY2" fmla="*/ 75698 h 1257828"/>
              <a:gd name="connsiteX3" fmla="*/ 300681 w 350108"/>
              <a:gd name="connsiteY3" fmla="*/ 186909 h 1257828"/>
              <a:gd name="connsiteX4" fmla="*/ 329513 w 350108"/>
              <a:gd name="connsiteY4" fmla="*/ 347547 h 1257828"/>
              <a:gd name="connsiteX5" fmla="*/ 337751 w 350108"/>
              <a:gd name="connsiteY5" fmla="*/ 532898 h 1257828"/>
              <a:gd name="connsiteX6" fmla="*/ 337751 w 350108"/>
              <a:gd name="connsiteY6" fmla="*/ 701774 h 1257828"/>
              <a:gd name="connsiteX7" fmla="*/ 341870 w 350108"/>
              <a:gd name="connsiteY7" fmla="*/ 981860 h 1257828"/>
              <a:gd name="connsiteX8" fmla="*/ 345989 w 350108"/>
              <a:gd name="connsiteY8" fmla="*/ 1175449 h 1257828"/>
              <a:gd name="connsiteX9" fmla="*/ 350108 w 350108"/>
              <a:gd name="connsiteY9" fmla="*/ 1257828 h 1257828"/>
              <a:gd name="connsiteX10" fmla="*/ 350108 w 350108"/>
              <a:gd name="connsiteY10" fmla="*/ 1257828 h 125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108" h="1257828">
                <a:moveTo>
                  <a:pt x="0" y="1557"/>
                </a:moveTo>
                <a:cubicBezTo>
                  <a:pt x="49770" y="-503"/>
                  <a:pt x="99540" y="-2562"/>
                  <a:pt x="140043" y="9795"/>
                </a:cubicBezTo>
                <a:cubicBezTo>
                  <a:pt x="180546" y="22152"/>
                  <a:pt x="216243" y="46179"/>
                  <a:pt x="243016" y="75698"/>
                </a:cubicBezTo>
                <a:cubicBezTo>
                  <a:pt x="269789" y="105217"/>
                  <a:pt x="286265" y="141601"/>
                  <a:pt x="300681" y="186909"/>
                </a:cubicBezTo>
                <a:cubicBezTo>
                  <a:pt x="315097" y="232217"/>
                  <a:pt x="323335" y="289882"/>
                  <a:pt x="329513" y="347547"/>
                </a:cubicBezTo>
                <a:cubicBezTo>
                  <a:pt x="335691" y="405212"/>
                  <a:pt x="336378" y="473860"/>
                  <a:pt x="337751" y="532898"/>
                </a:cubicBezTo>
                <a:cubicBezTo>
                  <a:pt x="339124" y="591936"/>
                  <a:pt x="337065" y="626947"/>
                  <a:pt x="337751" y="701774"/>
                </a:cubicBezTo>
                <a:cubicBezTo>
                  <a:pt x="338437" y="776601"/>
                  <a:pt x="340497" y="902914"/>
                  <a:pt x="341870" y="981860"/>
                </a:cubicBezTo>
                <a:cubicBezTo>
                  <a:pt x="343243" y="1060806"/>
                  <a:pt x="344616" y="1129454"/>
                  <a:pt x="345989" y="1175449"/>
                </a:cubicBezTo>
                <a:cubicBezTo>
                  <a:pt x="347362" y="1221444"/>
                  <a:pt x="350108" y="1257828"/>
                  <a:pt x="350108" y="1257828"/>
                </a:cubicBezTo>
                <a:lnTo>
                  <a:pt x="350108" y="125782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 54"/>
          <p:cNvSpPr/>
          <p:nvPr/>
        </p:nvSpPr>
        <p:spPr>
          <a:xfrm rot="21382995">
            <a:off x="8736051" y="4219390"/>
            <a:ext cx="383059" cy="161705"/>
          </a:xfrm>
          <a:custGeom>
            <a:avLst/>
            <a:gdLst>
              <a:gd name="connsiteX0" fmla="*/ 0 w 378940"/>
              <a:gd name="connsiteY0" fmla="*/ 0 h 142712"/>
              <a:gd name="connsiteX1" fmla="*/ 53546 w 378940"/>
              <a:gd name="connsiteY1" fmla="*/ 94735 h 142712"/>
              <a:gd name="connsiteX2" fmla="*/ 119448 w 378940"/>
              <a:gd name="connsiteY2" fmla="*/ 127686 h 142712"/>
              <a:gd name="connsiteX3" fmla="*/ 189470 w 378940"/>
              <a:gd name="connsiteY3" fmla="*/ 140043 h 142712"/>
              <a:gd name="connsiteX4" fmla="*/ 259492 w 378940"/>
              <a:gd name="connsiteY4" fmla="*/ 140043 h 142712"/>
              <a:gd name="connsiteX5" fmla="*/ 325394 w 378940"/>
              <a:gd name="connsiteY5" fmla="*/ 111211 h 142712"/>
              <a:gd name="connsiteX6" fmla="*/ 378940 w 378940"/>
              <a:gd name="connsiteY6" fmla="*/ 82378 h 142712"/>
              <a:gd name="connsiteX7" fmla="*/ 378940 w 378940"/>
              <a:gd name="connsiteY7" fmla="*/ 82378 h 142712"/>
              <a:gd name="connsiteX0" fmla="*/ 0 w 383059"/>
              <a:gd name="connsiteY0" fmla="*/ 0 h 159188"/>
              <a:gd name="connsiteX1" fmla="*/ 57665 w 383059"/>
              <a:gd name="connsiteY1" fmla="*/ 111211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9188"/>
              <a:gd name="connsiteX1" fmla="*/ 57665 w 383059"/>
              <a:gd name="connsiteY1" fmla="*/ 111211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9188"/>
              <a:gd name="connsiteX1" fmla="*/ 57665 w 383059"/>
              <a:gd name="connsiteY1" fmla="*/ 111211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9188"/>
              <a:gd name="connsiteX1" fmla="*/ 57665 w 383059"/>
              <a:gd name="connsiteY1" fmla="*/ 119449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9188"/>
              <a:gd name="connsiteX1" fmla="*/ 61783 w 383059"/>
              <a:gd name="connsiteY1" fmla="*/ 107093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8815"/>
              <a:gd name="connsiteX1" fmla="*/ 61783 w 383059"/>
              <a:gd name="connsiteY1" fmla="*/ 107093 h 158815"/>
              <a:gd name="connsiteX2" fmla="*/ 123567 w 383059"/>
              <a:gd name="connsiteY2" fmla="*/ 152400 h 158815"/>
              <a:gd name="connsiteX3" fmla="*/ 193589 w 383059"/>
              <a:gd name="connsiteY3" fmla="*/ 156519 h 158815"/>
              <a:gd name="connsiteX4" fmla="*/ 263611 w 383059"/>
              <a:gd name="connsiteY4" fmla="*/ 156519 h 158815"/>
              <a:gd name="connsiteX5" fmla="*/ 329513 w 383059"/>
              <a:gd name="connsiteY5" fmla="*/ 127687 h 158815"/>
              <a:gd name="connsiteX6" fmla="*/ 383059 w 383059"/>
              <a:gd name="connsiteY6" fmla="*/ 98854 h 158815"/>
              <a:gd name="connsiteX7" fmla="*/ 383059 w 383059"/>
              <a:gd name="connsiteY7" fmla="*/ 98854 h 158815"/>
              <a:gd name="connsiteX0" fmla="*/ 0 w 383059"/>
              <a:gd name="connsiteY0" fmla="*/ 0 h 159188"/>
              <a:gd name="connsiteX1" fmla="*/ 61783 w 383059"/>
              <a:gd name="connsiteY1" fmla="*/ 107093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61705"/>
              <a:gd name="connsiteX1" fmla="*/ 61783 w 383059"/>
              <a:gd name="connsiteY1" fmla="*/ 107093 h 161705"/>
              <a:gd name="connsiteX2" fmla="*/ 123567 w 383059"/>
              <a:gd name="connsiteY2" fmla="*/ 144162 h 161705"/>
              <a:gd name="connsiteX3" fmla="*/ 193589 w 383059"/>
              <a:gd name="connsiteY3" fmla="*/ 160638 h 161705"/>
              <a:gd name="connsiteX4" fmla="*/ 263611 w 383059"/>
              <a:gd name="connsiteY4" fmla="*/ 156519 h 161705"/>
              <a:gd name="connsiteX5" fmla="*/ 329513 w 383059"/>
              <a:gd name="connsiteY5" fmla="*/ 127687 h 161705"/>
              <a:gd name="connsiteX6" fmla="*/ 383059 w 383059"/>
              <a:gd name="connsiteY6" fmla="*/ 98854 h 161705"/>
              <a:gd name="connsiteX7" fmla="*/ 383059 w 383059"/>
              <a:gd name="connsiteY7" fmla="*/ 98854 h 161705"/>
              <a:gd name="connsiteX0" fmla="*/ 0 w 383059"/>
              <a:gd name="connsiteY0" fmla="*/ 0 h 161705"/>
              <a:gd name="connsiteX1" fmla="*/ 61783 w 383059"/>
              <a:gd name="connsiteY1" fmla="*/ 107093 h 161705"/>
              <a:gd name="connsiteX2" fmla="*/ 123567 w 383059"/>
              <a:gd name="connsiteY2" fmla="*/ 144162 h 161705"/>
              <a:gd name="connsiteX3" fmla="*/ 193589 w 383059"/>
              <a:gd name="connsiteY3" fmla="*/ 160638 h 161705"/>
              <a:gd name="connsiteX4" fmla="*/ 263611 w 383059"/>
              <a:gd name="connsiteY4" fmla="*/ 156519 h 161705"/>
              <a:gd name="connsiteX5" fmla="*/ 329513 w 383059"/>
              <a:gd name="connsiteY5" fmla="*/ 127687 h 161705"/>
              <a:gd name="connsiteX6" fmla="*/ 383059 w 383059"/>
              <a:gd name="connsiteY6" fmla="*/ 98854 h 161705"/>
              <a:gd name="connsiteX7" fmla="*/ 383059 w 383059"/>
              <a:gd name="connsiteY7" fmla="*/ 98854 h 1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059" h="161705">
                <a:moveTo>
                  <a:pt x="0" y="0"/>
                </a:moveTo>
                <a:cubicBezTo>
                  <a:pt x="16819" y="65559"/>
                  <a:pt x="41189" y="83066"/>
                  <a:pt x="61783" y="107093"/>
                </a:cubicBezTo>
                <a:cubicBezTo>
                  <a:pt x="82377" y="131120"/>
                  <a:pt x="101599" y="135238"/>
                  <a:pt x="123567" y="144162"/>
                </a:cubicBezTo>
                <a:cubicBezTo>
                  <a:pt x="145535" y="153086"/>
                  <a:pt x="170248" y="158579"/>
                  <a:pt x="193589" y="160638"/>
                </a:cubicBezTo>
                <a:cubicBezTo>
                  <a:pt x="216930" y="162697"/>
                  <a:pt x="240957" y="162011"/>
                  <a:pt x="263611" y="156519"/>
                </a:cubicBezTo>
                <a:cubicBezTo>
                  <a:pt x="286265" y="151027"/>
                  <a:pt x="309605" y="137298"/>
                  <a:pt x="329513" y="127687"/>
                </a:cubicBezTo>
                <a:cubicBezTo>
                  <a:pt x="349421" y="118076"/>
                  <a:pt x="383059" y="98854"/>
                  <a:pt x="383059" y="98854"/>
                </a:cubicBezTo>
                <a:lnTo>
                  <a:pt x="383059" y="988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Freeform 61"/>
          <p:cNvSpPr/>
          <p:nvPr/>
        </p:nvSpPr>
        <p:spPr>
          <a:xfrm>
            <a:off x="4906467" y="2403548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Freeform 62"/>
          <p:cNvSpPr/>
          <p:nvPr/>
        </p:nvSpPr>
        <p:spPr>
          <a:xfrm>
            <a:off x="5228661" y="2441149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/>
          <p:cNvSpPr/>
          <p:nvPr/>
        </p:nvSpPr>
        <p:spPr>
          <a:xfrm>
            <a:off x="3935150" y="2480306"/>
            <a:ext cx="132736" cy="1256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644960" y="2921321"/>
            <a:ext cx="347918" cy="776125"/>
          </a:xfrm>
          <a:custGeom>
            <a:avLst/>
            <a:gdLst>
              <a:gd name="connsiteX0" fmla="*/ 0 w 347918"/>
              <a:gd name="connsiteY0" fmla="*/ 776125 h 776125"/>
              <a:gd name="connsiteX1" fmla="*/ 236406 w 347918"/>
              <a:gd name="connsiteY1" fmla="*/ 289932 h 776125"/>
              <a:gd name="connsiteX2" fmla="*/ 347918 w 347918"/>
              <a:gd name="connsiteY2" fmla="*/ 0 h 776125"/>
              <a:gd name="connsiteX3" fmla="*/ 347918 w 347918"/>
              <a:gd name="connsiteY3" fmla="*/ 0 h 776125"/>
              <a:gd name="connsiteX0" fmla="*/ 0 w 347918"/>
              <a:gd name="connsiteY0" fmla="*/ 776125 h 776125"/>
              <a:gd name="connsiteX1" fmla="*/ 236406 w 347918"/>
              <a:gd name="connsiteY1" fmla="*/ 289932 h 776125"/>
              <a:gd name="connsiteX2" fmla="*/ 325616 w 347918"/>
              <a:gd name="connsiteY2" fmla="*/ 66907 h 776125"/>
              <a:gd name="connsiteX3" fmla="*/ 347918 w 347918"/>
              <a:gd name="connsiteY3" fmla="*/ 0 h 776125"/>
              <a:gd name="connsiteX4" fmla="*/ 347918 w 347918"/>
              <a:gd name="connsiteY4" fmla="*/ 0 h 77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18" h="776125">
                <a:moveTo>
                  <a:pt x="0" y="776125"/>
                </a:moveTo>
                <a:cubicBezTo>
                  <a:pt x="89210" y="597705"/>
                  <a:pt x="182137" y="408135"/>
                  <a:pt x="236406" y="289932"/>
                </a:cubicBezTo>
                <a:cubicBezTo>
                  <a:pt x="290675" y="171729"/>
                  <a:pt x="307031" y="115229"/>
                  <a:pt x="325616" y="66907"/>
                </a:cubicBezTo>
                <a:cubicBezTo>
                  <a:pt x="344201" y="18585"/>
                  <a:pt x="344201" y="11151"/>
                  <a:pt x="347918" y="0"/>
                </a:cubicBezTo>
                <a:lnTo>
                  <a:pt x="34791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Freeform 65"/>
          <p:cNvSpPr/>
          <p:nvPr/>
        </p:nvSpPr>
        <p:spPr>
          <a:xfrm>
            <a:off x="3987757" y="2903479"/>
            <a:ext cx="10440" cy="1215467"/>
          </a:xfrm>
          <a:custGeom>
            <a:avLst/>
            <a:gdLst>
              <a:gd name="connsiteX0" fmla="*/ 9003 w 14322"/>
              <a:gd name="connsiteY0" fmla="*/ 0 h 1215467"/>
              <a:gd name="connsiteX1" fmla="*/ 83 w 14322"/>
              <a:gd name="connsiteY1" fmla="*/ 383602 h 1215467"/>
              <a:gd name="connsiteX2" fmla="*/ 4543 w 14322"/>
              <a:gd name="connsiteY2" fmla="*/ 740441 h 1215467"/>
              <a:gd name="connsiteX3" fmla="*/ 4543 w 14322"/>
              <a:gd name="connsiteY3" fmla="*/ 1150806 h 1215467"/>
              <a:gd name="connsiteX4" fmla="*/ 13464 w 14322"/>
              <a:gd name="connsiteY4" fmla="*/ 1213253 h 1215467"/>
              <a:gd name="connsiteX5" fmla="*/ 13464 w 14322"/>
              <a:gd name="connsiteY5" fmla="*/ 1195411 h 1215467"/>
              <a:gd name="connsiteX0" fmla="*/ 5121 w 10440"/>
              <a:gd name="connsiteY0" fmla="*/ 0 h 1215467"/>
              <a:gd name="connsiteX1" fmla="*/ 661 w 10440"/>
              <a:gd name="connsiteY1" fmla="*/ 396983 h 1215467"/>
              <a:gd name="connsiteX2" fmla="*/ 661 w 10440"/>
              <a:gd name="connsiteY2" fmla="*/ 740441 h 1215467"/>
              <a:gd name="connsiteX3" fmla="*/ 661 w 10440"/>
              <a:gd name="connsiteY3" fmla="*/ 1150806 h 1215467"/>
              <a:gd name="connsiteX4" fmla="*/ 9582 w 10440"/>
              <a:gd name="connsiteY4" fmla="*/ 1213253 h 1215467"/>
              <a:gd name="connsiteX5" fmla="*/ 9582 w 10440"/>
              <a:gd name="connsiteY5" fmla="*/ 1195411 h 1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0" h="1215467">
                <a:moveTo>
                  <a:pt x="5121" y="0"/>
                </a:moveTo>
                <a:cubicBezTo>
                  <a:pt x="1032" y="130097"/>
                  <a:pt x="1404" y="273576"/>
                  <a:pt x="661" y="396983"/>
                </a:cubicBezTo>
                <a:cubicBezTo>
                  <a:pt x="-82" y="520390"/>
                  <a:pt x="661" y="614804"/>
                  <a:pt x="661" y="740441"/>
                </a:cubicBezTo>
                <a:cubicBezTo>
                  <a:pt x="661" y="866078"/>
                  <a:pt x="-826" y="1072004"/>
                  <a:pt x="661" y="1150806"/>
                </a:cubicBezTo>
                <a:cubicBezTo>
                  <a:pt x="2148" y="1229608"/>
                  <a:pt x="8095" y="1205819"/>
                  <a:pt x="9582" y="1213253"/>
                </a:cubicBezTo>
                <a:cubicBezTo>
                  <a:pt x="11069" y="1220687"/>
                  <a:pt x="10325" y="1208049"/>
                  <a:pt x="9582" y="119541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Freeform 66"/>
          <p:cNvSpPr/>
          <p:nvPr/>
        </p:nvSpPr>
        <p:spPr>
          <a:xfrm>
            <a:off x="3992878" y="4112271"/>
            <a:ext cx="334537" cy="272126"/>
          </a:xfrm>
          <a:custGeom>
            <a:avLst/>
            <a:gdLst>
              <a:gd name="connsiteX0" fmla="*/ 0 w 334537"/>
              <a:gd name="connsiteY0" fmla="*/ 0 h 247309"/>
              <a:gd name="connsiteX1" fmla="*/ 17842 w 334537"/>
              <a:gd name="connsiteY1" fmla="*/ 80289 h 247309"/>
              <a:gd name="connsiteX2" fmla="*/ 44605 w 334537"/>
              <a:gd name="connsiteY2" fmla="*/ 124893 h 247309"/>
              <a:gd name="connsiteX3" fmla="*/ 80289 w 334537"/>
              <a:gd name="connsiteY3" fmla="*/ 178419 h 247309"/>
              <a:gd name="connsiteX4" fmla="*/ 138276 w 334537"/>
              <a:gd name="connsiteY4" fmla="*/ 218564 h 247309"/>
              <a:gd name="connsiteX5" fmla="*/ 214104 w 334537"/>
              <a:gd name="connsiteY5" fmla="*/ 245327 h 247309"/>
              <a:gd name="connsiteX6" fmla="*/ 281011 w 334537"/>
              <a:gd name="connsiteY6" fmla="*/ 245327 h 247309"/>
              <a:gd name="connsiteX7" fmla="*/ 334537 w 334537"/>
              <a:gd name="connsiteY7" fmla="*/ 245327 h 247309"/>
              <a:gd name="connsiteX8" fmla="*/ 334537 w 334537"/>
              <a:gd name="connsiteY8" fmla="*/ 245327 h 247309"/>
              <a:gd name="connsiteX0" fmla="*/ 0 w 334537"/>
              <a:gd name="connsiteY0" fmla="*/ 0 h 260691"/>
              <a:gd name="connsiteX1" fmla="*/ 17842 w 334537"/>
              <a:gd name="connsiteY1" fmla="*/ 93671 h 260691"/>
              <a:gd name="connsiteX2" fmla="*/ 44605 w 334537"/>
              <a:gd name="connsiteY2" fmla="*/ 138275 h 260691"/>
              <a:gd name="connsiteX3" fmla="*/ 80289 w 334537"/>
              <a:gd name="connsiteY3" fmla="*/ 191801 h 260691"/>
              <a:gd name="connsiteX4" fmla="*/ 138276 w 334537"/>
              <a:gd name="connsiteY4" fmla="*/ 231946 h 260691"/>
              <a:gd name="connsiteX5" fmla="*/ 214104 w 334537"/>
              <a:gd name="connsiteY5" fmla="*/ 258709 h 260691"/>
              <a:gd name="connsiteX6" fmla="*/ 281011 w 334537"/>
              <a:gd name="connsiteY6" fmla="*/ 258709 h 260691"/>
              <a:gd name="connsiteX7" fmla="*/ 334537 w 334537"/>
              <a:gd name="connsiteY7" fmla="*/ 258709 h 260691"/>
              <a:gd name="connsiteX8" fmla="*/ 334537 w 334537"/>
              <a:gd name="connsiteY8" fmla="*/ 258709 h 260691"/>
              <a:gd name="connsiteX0" fmla="*/ 0 w 334537"/>
              <a:gd name="connsiteY0" fmla="*/ 0 h 265151"/>
              <a:gd name="connsiteX1" fmla="*/ 17842 w 334537"/>
              <a:gd name="connsiteY1" fmla="*/ 98131 h 265151"/>
              <a:gd name="connsiteX2" fmla="*/ 44605 w 334537"/>
              <a:gd name="connsiteY2" fmla="*/ 142735 h 265151"/>
              <a:gd name="connsiteX3" fmla="*/ 80289 w 334537"/>
              <a:gd name="connsiteY3" fmla="*/ 196261 h 265151"/>
              <a:gd name="connsiteX4" fmla="*/ 138276 w 334537"/>
              <a:gd name="connsiteY4" fmla="*/ 236406 h 265151"/>
              <a:gd name="connsiteX5" fmla="*/ 214104 w 334537"/>
              <a:gd name="connsiteY5" fmla="*/ 263169 h 265151"/>
              <a:gd name="connsiteX6" fmla="*/ 281011 w 334537"/>
              <a:gd name="connsiteY6" fmla="*/ 263169 h 265151"/>
              <a:gd name="connsiteX7" fmla="*/ 334537 w 334537"/>
              <a:gd name="connsiteY7" fmla="*/ 263169 h 265151"/>
              <a:gd name="connsiteX8" fmla="*/ 334537 w 334537"/>
              <a:gd name="connsiteY8" fmla="*/ 263169 h 265151"/>
              <a:gd name="connsiteX0" fmla="*/ 0 w 334537"/>
              <a:gd name="connsiteY0" fmla="*/ 0 h 265151"/>
              <a:gd name="connsiteX1" fmla="*/ 17842 w 334537"/>
              <a:gd name="connsiteY1" fmla="*/ 98131 h 265151"/>
              <a:gd name="connsiteX2" fmla="*/ 35684 w 334537"/>
              <a:gd name="connsiteY2" fmla="*/ 147196 h 265151"/>
              <a:gd name="connsiteX3" fmla="*/ 80289 w 334537"/>
              <a:gd name="connsiteY3" fmla="*/ 196261 h 265151"/>
              <a:gd name="connsiteX4" fmla="*/ 138276 w 334537"/>
              <a:gd name="connsiteY4" fmla="*/ 236406 h 265151"/>
              <a:gd name="connsiteX5" fmla="*/ 214104 w 334537"/>
              <a:gd name="connsiteY5" fmla="*/ 263169 h 265151"/>
              <a:gd name="connsiteX6" fmla="*/ 281011 w 334537"/>
              <a:gd name="connsiteY6" fmla="*/ 263169 h 265151"/>
              <a:gd name="connsiteX7" fmla="*/ 334537 w 334537"/>
              <a:gd name="connsiteY7" fmla="*/ 263169 h 265151"/>
              <a:gd name="connsiteX8" fmla="*/ 334537 w 334537"/>
              <a:gd name="connsiteY8" fmla="*/ 263169 h 265151"/>
              <a:gd name="connsiteX0" fmla="*/ 0 w 334537"/>
              <a:gd name="connsiteY0" fmla="*/ 0 h 265151"/>
              <a:gd name="connsiteX1" fmla="*/ 17842 w 334537"/>
              <a:gd name="connsiteY1" fmla="*/ 98131 h 265151"/>
              <a:gd name="connsiteX2" fmla="*/ 40145 w 334537"/>
              <a:gd name="connsiteY2" fmla="*/ 147196 h 265151"/>
              <a:gd name="connsiteX3" fmla="*/ 80289 w 334537"/>
              <a:gd name="connsiteY3" fmla="*/ 196261 h 265151"/>
              <a:gd name="connsiteX4" fmla="*/ 138276 w 334537"/>
              <a:gd name="connsiteY4" fmla="*/ 236406 h 265151"/>
              <a:gd name="connsiteX5" fmla="*/ 214104 w 334537"/>
              <a:gd name="connsiteY5" fmla="*/ 263169 h 265151"/>
              <a:gd name="connsiteX6" fmla="*/ 281011 w 334537"/>
              <a:gd name="connsiteY6" fmla="*/ 263169 h 265151"/>
              <a:gd name="connsiteX7" fmla="*/ 334537 w 334537"/>
              <a:gd name="connsiteY7" fmla="*/ 263169 h 265151"/>
              <a:gd name="connsiteX8" fmla="*/ 334537 w 334537"/>
              <a:gd name="connsiteY8" fmla="*/ 263169 h 265151"/>
              <a:gd name="connsiteX0" fmla="*/ 0 w 334537"/>
              <a:gd name="connsiteY0" fmla="*/ 0 h 267665"/>
              <a:gd name="connsiteX1" fmla="*/ 17842 w 334537"/>
              <a:gd name="connsiteY1" fmla="*/ 98131 h 267665"/>
              <a:gd name="connsiteX2" fmla="*/ 40145 w 334537"/>
              <a:gd name="connsiteY2" fmla="*/ 147196 h 267665"/>
              <a:gd name="connsiteX3" fmla="*/ 80289 w 334537"/>
              <a:gd name="connsiteY3" fmla="*/ 196261 h 267665"/>
              <a:gd name="connsiteX4" fmla="*/ 138276 w 334537"/>
              <a:gd name="connsiteY4" fmla="*/ 236406 h 267665"/>
              <a:gd name="connsiteX5" fmla="*/ 214104 w 334537"/>
              <a:gd name="connsiteY5" fmla="*/ 263169 h 267665"/>
              <a:gd name="connsiteX6" fmla="*/ 281011 w 334537"/>
              <a:gd name="connsiteY6" fmla="*/ 267629 h 267665"/>
              <a:gd name="connsiteX7" fmla="*/ 334537 w 334537"/>
              <a:gd name="connsiteY7" fmla="*/ 263169 h 267665"/>
              <a:gd name="connsiteX8" fmla="*/ 334537 w 334537"/>
              <a:gd name="connsiteY8" fmla="*/ 263169 h 267665"/>
              <a:gd name="connsiteX0" fmla="*/ 0 w 338997"/>
              <a:gd name="connsiteY0" fmla="*/ 0 h 272126"/>
              <a:gd name="connsiteX1" fmla="*/ 22302 w 338997"/>
              <a:gd name="connsiteY1" fmla="*/ 102592 h 272126"/>
              <a:gd name="connsiteX2" fmla="*/ 44605 w 338997"/>
              <a:gd name="connsiteY2" fmla="*/ 151657 h 272126"/>
              <a:gd name="connsiteX3" fmla="*/ 84749 w 338997"/>
              <a:gd name="connsiteY3" fmla="*/ 200722 h 272126"/>
              <a:gd name="connsiteX4" fmla="*/ 142736 w 338997"/>
              <a:gd name="connsiteY4" fmla="*/ 240867 h 272126"/>
              <a:gd name="connsiteX5" fmla="*/ 218564 w 338997"/>
              <a:gd name="connsiteY5" fmla="*/ 267630 h 272126"/>
              <a:gd name="connsiteX6" fmla="*/ 285471 w 338997"/>
              <a:gd name="connsiteY6" fmla="*/ 272090 h 272126"/>
              <a:gd name="connsiteX7" fmla="*/ 338997 w 338997"/>
              <a:gd name="connsiteY7" fmla="*/ 267630 h 272126"/>
              <a:gd name="connsiteX8" fmla="*/ 338997 w 338997"/>
              <a:gd name="connsiteY8" fmla="*/ 267630 h 272126"/>
              <a:gd name="connsiteX0" fmla="*/ 0 w 334537"/>
              <a:gd name="connsiteY0" fmla="*/ 0 h 272126"/>
              <a:gd name="connsiteX1" fmla="*/ 17842 w 334537"/>
              <a:gd name="connsiteY1" fmla="*/ 102592 h 272126"/>
              <a:gd name="connsiteX2" fmla="*/ 40145 w 334537"/>
              <a:gd name="connsiteY2" fmla="*/ 151657 h 272126"/>
              <a:gd name="connsiteX3" fmla="*/ 80289 w 334537"/>
              <a:gd name="connsiteY3" fmla="*/ 200722 h 272126"/>
              <a:gd name="connsiteX4" fmla="*/ 138276 w 334537"/>
              <a:gd name="connsiteY4" fmla="*/ 240867 h 272126"/>
              <a:gd name="connsiteX5" fmla="*/ 214104 w 334537"/>
              <a:gd name="connsiteY5" fmla="*/ 267630 h 272126"/>
              <a:gd name="connsiteX6" fmla="*/ 281011 w 334537"/>
              <a:gd name="connsiteY6" fmla="*/ 272090 h 272126"/>
              <a:gd name="connsiteX7" fmla="*/ 334537 w 334537"/>
              <a:gd name="connsiteY7" fmla="*/ 267630 h 272126"/>
              <a:gd name="connsiteX8" fmla="*/ 334537 w 334537"/>
              <a:gd name="connsiteY8" fmla="*/ 267630 h 272126"/>
              <a:gd name="connsiteX0" fmla="*/ 0 w 334537"/>
              <a:gd name="connsiteY0" fmla="*/ 0 h 272126"/>
              <a:gd name="connsiteX1" fmla="*/ 17842 w 334537"/>
              <a:gd name="connsiteY1" fmla="*/ 102592 h 272126"/>
              <a:gd name="connsiteX2" fmla="*/ 40145 w 334537"/>
              <a:gd name="connsiteY2" fmla="*/ 151657 h 272126"/>
              <a:gd name="connsiteX3" fmla="*/ 80289 w 334537"/>
              <a:gd name="connsiteY3" fmla="*/ 200722 h 272126"/>
              <a:gd name="connsiteX4" fmla="*/ 133816 w 334537"/>
              <a:gd name="connsiteY4" fmla="*/ 240867 h 272126"/>
              <a:gd name="connsiteX5" fmla="*/ 214104 w 334537"/>
              <a:gd name="connsiteY5" fmla="*/ 267630 h 272126"/>
              <a:gd name="connsiteX6" fmla="*/ 281011 w 334537"/>
              <a:gd name="connsiteY6" fmla="*/ 272090 h 272126"/>
              <a:gd name="connsiteX7" fmla="*/ 334537 w 334537"/>
              <a:gd name="connsiteY7" fmla="*/ 267630 h 272126"/>
              <a:gd name="connsiteX8" fmla="*/ 334537 w 334537"/>
              <a:gd name="connsiteY8" fmla="*/ 267630 h 27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537" h="272126">
                <a:moveTo>
                  <a:pt x="0" y="0"/>
                </a:moveTo>
                <a:cubicBezTo>
                  <a:pt x="5204" y="29737"/>
                  <a:pt x="11151" y="77316"/>
                  <a:pt x="17842" y="102592"/>
                </a:cubicBezTo>
                <a:cubicBezTo>
                  <a:pt x="24533" y="127868"/>
                  <a:pt x="29737" y="135302"/>
                  <a:pt x="40145" y="151657"/>
                </a:cubicBezTo>
                <a:cubicBezTo>
                  <a:pt x="50553" y="168012"/>
                  <a:pt x="64677" y="185854"/>
                  <a:pt x="80289" y="200722"/>
                </a:cubicBezTo>
                <a:cubicBezTo>
                  <a:pt x="95901" y="215590"/>
                  <a:pt x="111514" y="229716"/>
                  <a:pt x="133816" y="240867"/>
                </a:cubicBezTo>
                <a:cubicBezTo>
                  <a:pt x="156118" y="252018"/>
                  <a:pt x="189572" y="262426"/>
                  <a:pt x="214104" y="267630"/>
                </a:cubicBezTo>
                <a:cubicBezTo>
                  <a:pt x="238636" y="272834"/>
                  <a:pt x="281011" y="272090"/>
                  <a:pt x="281011" y="272090"/>
                </a:cubicBezTo>
                <a:lnTo>
                  <a:pt x="334537" y="267630"/>
                </a:lnTo>
                <a:lnTo>
                  <a:pt x="334537" y="26763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Freeform 67"/>
          <p:cNvSpPr/>
          <p:nvPr/>
        </p:nvSpPr>
        <p:spPr>
          <a:xfrm>
            <a:off x="4300652" y="3180029"/>
            <a:ext cx="1187150" cy="1204332"/>
          </a:xfrm>
          <a:custGeom>
            <a:avLst/>
            <a:gdLst>
              <a:gd name="connsiteX0" fmla="*/ 0 w 1164187"/>
              <a:gd name="connsiteY0" fmla="*/ 1208793 h 1208793"/>
              <a:gd name="connsiteX1" fmla="*/ 93670 w 1164187"/>
              <a:gd name="connsiteY1" fmla="*/ 1177569 h 1208793"/>
              <a:gd name="connsiteX2" fmla="*/ 263168 w 1164187"/>
              <a:gd name="connsiteY2" fmla="*/ 1106201 h 1208793"/>
              <a:gd name="connsiteX3" fmla="*/ 446048 w 1164187"/>
              <a:gd name="connsiteY3" fmla="*/ 1008071 h 1208793"/>
              <a:gd name="connsiteX4" fmla="*/ 677994 w 1164187"/>
              <a:gd name="connsiteY4" fmla="*/ 843033 h 1208793"/>
              <a:gd name="connsiteX5" fmla="*/ 802887 w 1164187"/>
              <a:gd name="connsiteY5" fmla="*/ 722599 h 1208793"/>
              <a:gd name="connsiteX6" fmla="*/ 923321 w 1164187"/>
              <a:gd name="connsiteY6" fmla="*/ 584324 h 1208793"/>
              <a:gd name="connsiteX7" fmla="*/ 1043754 w 1164187"/>
              <a:gd name="connsiteY7" fmla="*/ 405905 h 1208793"/>
              <a:gd name="connsiteX8" fmla="*/ 1110661 w 1164187"/>
              <a:gd name="connsiteY8" fmla="*/ 249788 h 1208793"/>
              <a:gd name="connsiteX9" fmla="*/ 1155266 w 1164187"/>
              <a:gd name="connsiteY9" fmla="*/ 98131 h 1208793"/>
              <a:gd name="connsiteX10" fmla="*/ 1164187 w 1164187"/>
              <a:gd name="connsiteY10" fmla="*/ 0 h 1208793"/>
              <a:gd name="connsiteX11" fmla="*/ 1164187 w 1164187"/>
              <a:gd name="connsiteY11" fmla="*/ 0 h 1208793"/>
              <a:gd name="connsiteX0" fmla="*/ 0 w 1173108"/>
              <a:gd name="connsiteY0" fmla="*/ 1208793 h 1208793"/>
              <a:gd name="connsiteX1" fmla="*/ 102591 w 1173108"/>
              <a:gd name="connsiteY1" fmla="*/ 1177569 h 1208793"/>
              <a:gd name="connsiteX2" fmla="*/ 272089 w 1173108"/>
              <a:gd name="connsiteY2" fmla="*/ 1106201 h 1208793"/>
              <a:gd name="connsiteX3" fmla="*/ 454969 w 1173108"/>
              <a:gd name="connsiteY3" fmla="*/ 1008071 h 1208793"/>
              <a:gd name="connsiteX4" fmla="*/ 686915 w 1173108"/>
              <a:gd name="connsiteY4" fmla="*/ 843033 h 1208793"/>
              <a:gd name="connsiteX5" fmla="*/ 811808 w 1173108"/>
              <a:gd name="connsiteY5" fmla="*/ 722599 h 1208793"/>
              <a:gd name="connsiteX6" fmla="*/ 932242 w 1173108"/>
              <a:gd name="connsiteY6" fmla="*/ 584324 h 1208793"/>
              <a:gd name="connsiteX7" fmla="*/ 1052675 w 1173108"/>
              <a:gd name="connsiteY7" fmla="*/ 405905 h 1208793"/>
              <a:gd name="connsiteX8" fmla="*/ 1119582 w 1173108"/>
              <a:gd name="connsiteY8" fmla="*/ 249788 h 1208793"/>
              <a:gd name="connsiteX9" fmla="*/ 1164187 w 1173108"/>
              <a:gd name="connsiteY9" fmla="*/ 98131 h 1208793"/>
              <a:gd name="connsiteX10" fmla="*/ 1173108 w 1173108"/>
              <a:gd name="connsiteY10" fmla="*/ 0 h 1208793"/>
              <a:gd name="connsiteX11" fmla="*/ 1173108 w 1173108"/>
              <a:gd name="connsiteY11" fmla="*/ 0 h 1208793"/>
              <a:gd name="connsiteX0" fmla="*/ 0 w 1186490"/>
              <a:gd name="connsiteY0" fmla="*/ 1199872 h 1199872"/>
              <a:gd name="connsiteX1" fmla="*/ 115973 w 1186490"/>
              <a:gd name="connsiteY1" fmla="*/ 1177569 h 1199872"/>
              <a:gd name="connsiteX2" fmla="*/ 285471 w 1186490"/>
              <a:gd name="connsiteY2" fmla="*/ 1106201 h 1199872"/>
              <a:gd name="connsiteX3" fmla="*/ 468351 w 1186490"/>
              <a:gd name="connsiteY3" fmla="*/ 1008071 h 1199872"/>
              <a:gd name="connsiteX4" fmla="*/ 700297 w 1186490"/>
              <a:gd name="connsiteY4" fmla="*/ 843033 h 1199872"/>
              <a:gd name="connsiteX5" fmla="*/ 825190 w 1186490"/>
              <a:gd name="connsiteY5" fmla="*/ 722599 h 1199872"/>
              <a:gd name="connsiteX6" fmla="*/ 945624 w 1186490"/>
              <a:gd name="connsiteY6" fmla="*/ 584324 h 1199872"/>
              <a:gd name="connsiteX7" fmla="*/ 1066057 w 1186490"/>
              <a:gd name="connsiteY7" fmla="*/ 405905 h 1199872"/>
              <a:gd name="connsiteX8" fmla="*/ 1132964 w 1186490"/>
              <a:gd name="connsiteY8" fmla="*/ 249788 h 1199872"/>
              <a:gd name="connsiteX9" fmla="*/ 1177569 w 1186490"/>
              <a:gd name="connsiteY9" fmla="*/ 98131 h 1199872"/>
              <a:gd name="connsiteX10" fmla="*/ 1186490 w 1186490"/>
              <a:gd name="connsiteY10" fmla="*/ 0 h 1199872"/>
              <a:gd name="connsiteX11" fmla="*/ 1186490 w 1186490"/>
              <a:gd name="connsiteY11" fmla="*/ 0 h 1199872"/>
              <a:gd name="connsiteX0" fmla="*/ 0 w 1186490"/>
              <a:gd name="connsiteY0" fmla="*/ 1208793 h 1208793"/>
              <a:gd name="connsiteX1" fmla="*/ 115973 w 1186490"/>
              <a:gd name="connsiteY1" fmla="*/ 1177569 h 1208793"/>
              <a:gd name="connsiteX2" fmla="*/ 285471 w 1186490"/>
              <a:gd name="connsiteY2" fmla="*/ 1106201 h 1208793"/>
              <a:gd name="connsiteX3" fmla="*/ 468351 w 1186490"/>
              <a:gd name="connsiteY3" fmla="*/ 1008071 h 1208793"/>
              <a:gd name="connsiteX4" fmla="*/ 700297 w 1186490"/>
              <a:gd name="connsiteY4" fmla="*/ 843033 h 1208793"/>
              <a:gd name="connsiteX5" fmla="*/ 825190 w 1186490"/>
              <a:gd name="connsiteY5" fmla="*/ 722599 h 1208793"/>
              <a:gd name="connsiteX6" fmla="*/ 945624 w 1186490"/>
              <a:gd name="connsiteY6" fmla="*/ 584324 h 1208793"/>
              <a:gd name="connsiteX7" fmla="*/ 1066057 w 1186490"/>
              <a:gd name="connsiteY7" fmla="*/ 405905 h 1208793"/>
              <a:gd name="connsiteX8" fmla="*/ 1132964 w 1186490"/>
              <a:gd name="connsiteY8" fmla="*/ 249788 h 1208793"/>
              <a:gd name="connsiteX9" fmla="*/ 1177569 w 1186490"/>
              <a:gd name="connsiteY9" fmla="*/ 98131 h 1208793"/>
              <a:gd name="connsiteX10" fmla="*/ 1186490 w 1186490"/>
              <a:gd name="connsiteY10" fmla="*/ 0 h 1208793"/>
              <a:gd name="connsiteX11" fmla="*/ 1186490 w 1186490"/>
              <a:gd name="connsiteY11" fmla="*/ 0 h 1208793"/>
              <a:gd name="connsiteX0" fmla="*/ 0 w 1186490"/>
              <a:gd name="connsiteY0" fmla="*/ 1204332 h 1204332"/>
              <a:gd name="connsiteX1" fmla="*/ 115973 w 1186490"/>
              <a:gd name="connsiteY1" fmla="*/ 1177569 h 1204332"/>
              <a:gd name="connsiteX2" fmla="*/ 285471 w 1186490"/>
              <a:gd name="connsiteY2" fmla="*/ 1106201 h 1204332"/>
              <a:gd name="connsiteX3" fmla="*/ 468351 w 1186490"/>
              <a:gd name="connsiteY3" fmla="*/ 1008071 h 1204332"/>
              <a:gd name="connsiteX4" fmla="*/ 700297 w 1186490"/>
              <a:gd name="connsiteY4" fmla="*/ 843033 h 1204332"/>
              <a:gd name="connsiteX5" fmla="*/ 825190 w 1186490"/>
              <a:gd name="connsiteY5" fmla="*/ 722599 h 1204332"/>
              <a:gd name="connsiteX6" fmla="*/ 945624 w 1186490"/>
              <a:gd name="connsiteY6" fmla="*/ 584324 h 1204332"/>
              <a:gd name="connsiteX7" fmla="*/ 1066057 w 1186490"/>
              <a:gd name="connsiteY7" fmla="*/ 405905 h 1204332"/>
              <a:gd name="connsiteX8" fmla="*/ 1132964 w 1186490"/>
              <a:gd name="connsiteY8" fmla="*/ 249788 h 1204332"/>
              <a:gd name="connsiteX9" fmla="*/ 1177569 w 1186490"/>
              <a:gd name="connsiteY9" fmla="*/ 98131 h 1204332"/>
              <a:gd name="connsiteX10" fmla="*/ 1186490 w 1186490"/>
              <a:gd name="connsiteY10" fmla="*/ 0 h 1204332"/>
              <a:gd name="connsiteX11" fmla="*/ 1186490 w 1186490"/>
              <a:gd name="connsiteY11" fmla="*/ 0 h 1204332"/>
              <a:gd name="connsiteX0" fmla="*/ 0 w 1186490"/>
              <a:gd name="connsiteY0" fmla="*/ 1204332 h 1204332"/>
              <a:gd name="connsiteX1" fmla="*/ 115973 w 1186490"/>
              <a:gd name="connsiteY1" fmla="*/ 1177569 h 1204332"/>
              <a:gd name="connsiteX2" fmla="*/ 285471 w 1186490"/>
              <a:gd name="connsiteY2" fmla="*/ 1110662 h 1204332"/>
              <a:gd name="connsiteX3" fmla="*/ 468351 w 1186490"/>
              <a:gd name="connsiteY3" fmla="*/ 1008071 h 1204332"/>
              <a:gd name="connsiteX4" fmla="*/ 700297 w 1186490"/>
              <a:gd name="connsiteY4" fmla="*/ 843033 h 1204332"/>
              <a:gd name="connsiteX5" fmla="*/ 825190 w 1186490"/>
              <a:gd name="connsiteY5" fmla="*/ 722599 h 1204332"/>
              <a:gd name="connsiteX6" fmla="*/ 945624 w 1186490"/>
              <a:gd name="connsiteY6" fmla="*/ 584324 h 1204332"/>
              <a:gd name="connsiteX7" fmla="*/ 1066057 w 1186490"/>
              <a:gd name="connsiteY7" fmla="*/ 405905 h 1204332"/>
              <a:gd name="connsiteX8" fmla="*/ 1132964 w 1186490"/>
              <a:gd name="connsiteY8" fmla="*/ 249788 h 1204332"/>
              <a:gd name="connsiteX9" fmla="*/ 1177569 w 1186490"/>
              <a:gd name="connsiteY9" fmla="*/ 98131 h 1204332"/>
              <a:gd name="connsiteX10" fmla="*/ 1186490 w 1186490"/>
              <a:gd name="connsiteY10" fmla="*/ 0 h 1204332"/>
              <a:gd name="connsiteX11" fmla="*/ 1186490 w 1186490"/>
              <a:gd name="connsiteY11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77569 w 1187150"/>
              <a:gd name="connsiteY9" fmla="*/ 98131 h 1204332"/>
              <a:gd name="connsiteX10" fmla="*/ 1186490 w 1187150"/>
              <a:gd name="connsiteY10" fmla="*/ 44605 h 1204332"/>
              <a:gd name="connsiteX11" fmla="*/ 1186490 w 1187150"/>
              <a:gd name="connsiteY11" fmla="*/ 0 h 1204332"/>
              <a:gd name="connsiteX12" fmla="*/ 1186490 w 1187150"/>
              <a:gd name="connsiteY12" fmla="*/ 0 h 1204332"/>
              <a:gd name="connsiteX0" fmla="*/ 0 w 1186490"/>
              <a:gd name="connsiteY0" fmla="*/ 1204332 h 1204332"/>
              <a:gd name="connsiteX1" fmla="*/ 115973 w 1186490"/>
              <a:gd name="connsiteY1" fmla="*/ 1177569 h 1204332"/>
              <a:gd name="connsiteX2" fmla="*/ 285471 w 1186490"/>
              <a:gd name="connsiteY2" fmla="*/ 1110662 h 1204332"/>
              <a:gd name="connsiteX3" fmla="*/ 468351 w 1186490"/>
              <a:gd name="connsiteY3" fmla="*/ 1008071 h 1204332"/>
              <a:gd name="connsiteX4" fmla="*/ 700297 w 1186490"/>
              <a:gd name="connsiteY4" fmla="*/ 843033 h 1204332"/>
              <a:gd name="connsiteX5" fmla="*/ 825190 w 1186490"/>
              <a:gd name="connsiteY5" fmla="*/ 722599 h 1204332"/>
              <a:gd name="connsiteX6" fmla="*/ 945624 w 1186490"/>
              <a:gd name="connsiteY6" fmla="*/ 584324 h 1204332"/>
              <a:gd name="connsiteX7" fmla="*/ 1066057 w 1186490"/>
              <a:gd name="connsiteY7" fmla="*/ 405905 h 1204332"/>
              <a:gd name="connsiteX8" fmla="*/ 1132964 w 1186490"/>
              <a:gd name="connsiteY8" fmla="*/ 249788 h 1204332"/>
              <a:gd name="connsiteX9" fmla="*/ 1177569 w 1186490"/>
              <a:gd name="connsiteY9" fmla="*/ 98131 h 1204332"/>
              <a:gd name="connsiteX10" fmla="*/ 1182029 w 1186490"/>
              <a:gd name="connsiteY10" fmla="*/ 44605 h 1204332"/>
              <a:gd name="connsiteX11" fmla="*/ 1186490 w 1186490"/>
              <a:gd name="connsiteY11" fmla="*/ 0 h 1204332"/>
              <a:gd name="connsiteX12" fmla="*/ 1186490 w 1186490"/>
              <a:gd name="connsiteY12" fmla="*/ 0 h 1204332"/>
              <a:gd name="connsiteX0" fmla="*/ 0 w 1186490"/>
              <a:gd name="connsiteY0" fmla="*/ 1204332 h 1204332"/>
              <a:gd name="connsiteX1" fmla="*/ 115973 w 1186490"/>
              <a:gd name="connsiteY1" fmla="*/ 1177569 h 1204332"/>
              <a:gd name="connsiteX2" fmla="*/ 285471 w 1186490"/>
              <a:gd name="connsiteY2" fmla="*/ 1110662 h 1204332"/>
              <a:gd name="connsiteX3" fmla="*/ 468351 w 1186490"/>
              <a:gd name="connsiteY3" fmla="*/ 1008071 h 1204332"/>
              <a:gd name="connsiteX4" fmla="*/ 700297 w 1186490"/>
              <a:gd name="connsiteY4" fmla="*/ 843033 h 1204332"/>
              <a:gd name="connsiteX5" fmla="*/ 825190 w 1186490"/>
              <a:gd name="connsiteY5" fmla="*/ 722599 h 1204332"/>
              <a:gd name="connsiteX6" fmla="*/ 945624 w 1186490"/>
              <a:gd name="connsiteY6" fmla="*/ 584324 h 1204332"/>
              <a:gd name="connsiteX7" fmla="*/ 1066057 w 1186490"/>
              <a:gd name="connsiteY7" fmla="*/ 405905 h 1204332"/>
              <a:gd name="connsiteX8" fmla="*/ 1132964 w 1186490"/>
              <a:gd name="connsiteY8" fmla="*/ 249788 h 1204332"/>
              <a:gd name="connsiteX9" fmla="*/ 1177569 w 1186490"/>
              <a:gd name="connsiteY9" fmla="*/ 98131 h 1204332"/>
              <a:gd name="connsiteX10" fmla="*/ 1182029 w 1186490"/>
              <a:gd name="connsiteY10" fmla="*/ 44605 h 1204332"/>
              <a:gd name="connsiteX11" fmla="*/ 1186490 w 1186490"/>
              <a:gd name="connsiteY11" fmla="*/ 0 h 1204332"/>
              <a:gd name="connsiteX12" fmla="*/ 1186490 w 1186490"/>
              <a:gd name="connsiteY12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77569 w 1187150"/>
              <a:gd name="connsiteY9" fmla="*/ 98131 h 1204332"/>
              <a:gd name="connsiteX10" fmla="*/ 1186490 w 1187150"/>
              <a:gd name="connsiteY10" fmla="*/ 44605 h 1204332"/>
              <a:gd name="connsiteX11" fmla="*/ 1186490 w 1187150"/>
              <a:gd name="connsiteY11" fmla="*/ 0 h 1204332"/>
              <a:gd name="connsiteX12" fmla="*/ 1186490 w 1187150"/>
              <a:gd name="connsiteY12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77569 w 1187150"/>
              <a:gd name="connsiteY9" fmla="*/ 98131 h 1204332"/>
              <a:gd name="connsiteX10" fmla="*/ 1186490 w 1187150"/>
              <a:gd name="connsiteY10" fmla="*/ 53526 h 1204332"/>
              <a:gd name="connsiteX11" fmla="*/ 1186490 w 1187150"/>
              <a:gd name="connsiteY11" fmla="*/ 0 h 1204332"/>
              <a:gd name="connsiteX12" fmla="*/ 1186490 w 1187150"/>
              <a:gd name="connsiteY12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59727 w 1187150"/>
              <a:gd name="connsiteY9" fmla="*/ 151657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64187 w 1187150"/>
              <a:gd name="connsiteY9" fmla="*/ 156118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73108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59727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7425 w 1187150"/>
              <a:gd name="connsiteY8" fmla="*/ 249788 h 1204332"/>
              <a:gd name="connsiteX9" fmla="*/ 1159727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7425 w 1187150"/>
              <a:gd name="connsiteY8" fmla="*/ 249788 h 1204332"/>
              <a:gd name="connsiteX9" fmla="*/ 1168648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7425 w 1187150"/>
              <a:gd name="connsiteY8" fmla="*/ 249788 h 1204332"/>
              <a:gd name="connsiteX9" fmla="*/ 1164188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7425 w 1187150"/>
              <a:gd name="connsiteY8" fmla="*/ 249788 h 1204332"/>
              <a:gd name="connsiteX9" fmla="*/ 1164188 w 1187150"/>
              <a:gd name="connsiteY9" fmla="*/ 165039 h 1204332"/>
              <a:gd name="connsiteX10" fmla="*/ 1177569 w 1187150"/>
              <a:gd name="connsiteY10" fmla="*/ 10259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7150" h="1204332">
                <a:moveTo>
                  <a:pt x="0" y="1204332"/>
                </a:moveTo>
                <a:cubicBezTo>
                  <a:pt x="24904" y="1197269"/>
                  <a:pt x="68394" y="1193181"/>
                  <a:pt x="115973" y="1177569"/>
                </a:cubicBezTo>
                <a:cubicBezTo>
                  <a:pt x="163552" y="1161957"/>
                  <a:pt x="226741" y="1138912"/>
                  <a:pt x="285471" y="1110662"/>
                </a:cubicBezTo>
                <a:cubicBezTo>
                  <a:pt x="344201" y="1082412"/>
                  <a:pt x="399213" y="1052676"/>
                  <a:pt x="468351" y="1008071"/>
                </a:cubicBezTo>
                <a:cubicBezTo>
                  <a:pt x="537489" y="963466"/>
                  <a:pt x="640824" y="890612"/>
                  <a:pt x="700297" y="843033"/>
                </a:cubicBezTo>
                <a:cubicBezTo>
                  <a:pt x="759770" y="795454"/>
                  <a:pt x="784302" y="765717"/>
                  <a:pt x="825190" y="722599"/>
                </a:cubicBezTo>
                <a:cubicBezTo>
                  <a:pt x="866078" y="679481"/>
                  <a:pt x="905480" y="637106"/>
                  <a:pt x="945624" y="584324"/>
                </a:cubicBezTo>
                <a:cubicBezTo>
                  <a:pt x="985768" y="531542"/>
                  <a:pt x="1034090" y="461661"/>
                  <a:pt x="1066057" y="405905"/>
                </a:cubicBezTo>
                <a:cubicBezTo>
                  <a:pt x="1098024" y="350149"/>
                  <a:pt x="1121070" y="289932"/>
                  <a:pt x="1137425" y="249788"/>
                </a:cubicBezTo>
                <a:cubicBezTo>
                  <a:pt x="1153780" y="209644"/>
                  <a:pt x="1156754" y="190315"/>
                  <a:pt x="1164188" y="165039"/>
                </a:cubicBezTo>
                <a:cubicBezTo>
                  <a:pt x="1171622" y="139763"/>
                  <a:pt x="1173852" y="121177"/>
                  <a:pt x="1177569" y="102591"/>
                </a:cubicBezTo>
                <a:cubicBezTo>
                  <a:pt x="1181286" y="84006"/>
                  <a:pt x="1185003" y="69881"/>
                  <a:pt x="1186490" y="53526"/>
                </a:cubicBezTo>
                <a:cubicBezTo>
                  <a:pt x="1187977" y="37171"/>
                  <a:pt x="1186490" y="8921"/>
                  <a:pt x="1186490" y="0"/>
                </a:cubicBezTo>
                <a:lnTo>
                  <a:pt x="118649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Freeform 68"/>
          <p:cNvSpPr/>
          <p:nvPr/>
        </p:nvSpPr>
        <p:spPr>
          <a:xfrm>
            <a:off x="5259657" y="2974518"/>
            <a:ext cx="231945" cy="218894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45" h="218894">
                <a:moveTo>
                  <a:pt x="231945" y="218894"/>
                </a:moveTo>
                <a:cubicBezTo>
                  <a:pt x="221909" y="178377"/>
                  <a:pt x="210385" y="128197"/>
                  <a:pt x="200721" y="102921"/>
                </a:cubicBezTo>
                <a:cubicBezTo>
                  <a:pt x="191057" y="77645"/>
                  <a:pt x="185110" y="79133"/>
                  <a:pt x="173959" y="67238"/>
                </a:cubicBezTo>
                <a:cubicBezTo>
                  <a:pt x="162808" y="55343"/>
                  <a:pt x="150170" y="41218"/>
                  <a:pt x="133815" y="31553"/>
                </a:cubicBezTo>
                <a:cubicBezTo>
                  <a:pt x="117460" y="21889"/>
                  <a:pt x="88466" y="13711"/>
                  <a:pt x="75828" y="9251"/>
                </a:cubicBezTo>
                <a:cubicBezTo>
                  <a:pt x="63190" y="4790"/>
                  <a:pt x="68394" y="6277"/>
                  <a:pt x="57986" y="4790"/>
                </a:cubicBezTo>
                <a:cubicBezTo>
                  <a:pt x="47578" y="3303"/>
                  <a:pt x="13381" y="330"/>
                  <a:pt x="13381" y="330"/>
                </a:cubicBezTo>
                <a:cubicBezTo>
                  <a:pt x="3717" y="-413"/>
                  <a:pt x="0" y="330"/>
                  <a:pt x="0" y="330"/>
                </a:cubicBezTo>
                <a:lnTo>
                  <a:pt x="0" y="33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Freeform 69"/>
          <p:cNvSpPr/>
          <p:nvPr/>
        </p:nvSpPr>
        <p:spPr>
          <a:xfrm>
            <a:off x="4655571" y="2964118"/>
            <a:ext cx="607804" cy="946078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804" h="946078">
                <a:moveTo>
                  <a:pt x="607804" y="4915"/>
                </a:moveTo>
                <a:cubicBezTo>
                  <a:pt x="598883" y="4915"/>
                  <a:pt x="575837" y="-1775"/>
                  <a:pt x="554278" y="455"/>
                </a:cubicBezTo>
                <a:cubicBezTo>
                  <a:pt x="532719" y="2685"/>
                  <a:pt x="506699" y="8633"/>
                  <a:pt x="478449" y="18297"/>
                </a:cubicBezTo>
                <a:cubicBezTo>
                  <a:pt x="450199" y="27961"/>
                  <a:pt x="416002" y="39856"/>
                  <a:pt x="384779" y="58441"/>
                </a:cubicBezTo>
                <a:cubicBezTo>
                  <a:pt x="353556" y="77026"/>
                  <a:pt x="320102" y="103790"/>
                  <a:pt x="291109" y="129809"/>
                </a:cubicBezTo>
                <a:cubicBezTo>
                  <a:pt x="262116" y="155829"/>
                  <a:pt x="236839" y="181848"/>
                  <a:pt x="210820" y="214558"/>
                </a:cubicBezTo>
                <a:cubicBezTo>
                  <a:pt x="184801" y="247268"/>
                  <a:pt x="157294" y="287412"/>
                  <a:pt x="134992" y="326070"/>
                </a:cubicBezTo>
                <a:cubicBezTo>
                  <a:pt x="112690" y="364728"/>
                  <a:pt x="93361" y="407846"/>
                  <a:pt x="77006" y="446504"/>
                </a:cubicBezTo>
                <a:cubicBezTo>
                  <a:pt x="60651" y="485162"/>
                  <a:pt x="47270" y="518615"/>
                  <a:pt x="36862" y="558016"/>
                </a:cubicBezTo>
                <a:cubicBezTo>
                  <a:pt x="26454" y="597417"/>
                  <a:pt x="20506" y="641279"/>
                  <a:pt x="14559" y="682910"/>
                </a:cubicBezTo>
                <a:cubicBezTo>
                  <a:pt x="8612" y="724541"/>
                  <a:pt x="3407" y="772119"/>
                  <a:pt x="1177" y="807803"/>
                </a:cubicBezTo>
                <a:cubicBezTo>
                  <a:pt x="-1053" y="843487"/>
                  <a:pt x="434" y="876197"/>
                  <a:pt x="1177" y="897013"/>
                </a:cubicBezTo>
                <a:cubicBezTo>
                  <a:pt x="1920" y="917829"/>
                  <a:pt x="3408" y="924520"/>
                  <a:pt x="5638" y="932697"/>
                </a:cubicBezTo>
                <a:cubicBezTo>
                  <a:pt x="7868" y="940874"/>
                  <a:pt x="10842" y="943476"/>
                  <a:pt x="14559" y="94607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Freeform 70"/>
          <p:cNvSpPr/>
          <p:nvPr/>
        </p:nvSpPr>
        <p:spPr>
          <a:xfrm>
            <a:off x="4661952" y="3893706"/>
            <a:ext cx="633389" cy="479234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  <a:lnTo>
                  <a:pt x="633389" y="45943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Freeform 71"/>
          <p:cNvSpPr/>
          <p:nvPr/>
        </p:nvSpPr>
        <p:spPr>
          <a:xfrm>
            <a:off x="5286419" y="2989055"/>
            <a:ext cx="995575" cy="1368543"/>
          </a:xfrm>
          <a:custGeom>
            <a:avLst/>
            <a:gdLst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25615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5576"/>
              <a:gd name="connsiteY0" fmla="*/ 1368873 h 1368873"/>
              <a:gd name="connsiteX1" fmla="*/ 75828 w 995576"/>
              <a:gd name="connsiteY1" fmla="*/ 1342110 h 1368873"/>
              <a:gd name="connsiteX2" fmla="*/ 173959 w 995576"/>
              <a:gd name="connsiteY2" fmla="*/ 1288584 h 1368873"/>
              <a:gd name="connsiteX3" fmla="*/ 272090 w 995576"/>
              <a:gd name="connsiteY3" fmla="*/ 1217217 h 1368873"/>
              <a:gd name="connsiteX4" fmla="*/ 383602 w 995576"/>
              <a:gd name="connsiteY4" fmla="*/ 1119086 h 1368873"/>
              <a:gd name="connsiteX5" fmla="*/ 481732 w 995576"/>
              <a:gd name="connsiteY5" fmla="*/ 994192 h 1368873"/>
              <a:gd name="connsiteX6" fmla="*/ 593245 w 995576"/>
              <a:gd name="connsiteY6" fmla="*/ 789010 h 1368873"/>
              <a:gd name="connsiteX7" fmla="*/ 686915 w 995576"/>
              <a:gd name="connsiteY7" fmla="*/ 561525 h 1368873"/>
              <a:gd name="connsiteX8" fmla="*/ 767204 w 995576"/>
              <a:gd name="connsiteY8" fmla="*/ 338500 h 1368873"/>
              <a:gd name="connsiteX9" fmla="*/ 887637 w 995576"/>
              <a:gd name="connsiteY9" fmla="*/ 111016 h 1368873"/>
              <a:gd name="connsiteX10" fmla="*/ 936702 w 995576"/>
              <a:gd name="connsiteY10" fmla="*/ 57490 h 1368873"/>
              <a:gd name="connsiteX11" fmla="*/ 990228 w 995576"/>
              <a:gd name="connsiteY11" fmla="*/ 3964 h 1368873"/>
              <a:gd name="connsiteX12" fmla="*/ 994689 w 995576"/>
              <a:gd name="connsiteY12" fmla="*/ 3964 h 1368873"/>
              <a:gd name="connsiteX0" fmla="*/ 0 w 995575"/>
              <a:gd name="connsiteY0" fmla="*/ 1368213 h 1368213"/>
              <a:gd name="connsiteX1" fmla="*/ 75828 w 995575"/>
              <a:gd name="connsiteY1" fmla="*/ 1341450 h 1368213"/>
              <a:gd name="connsiteX2" fmla="*/ 173959 w 995575"/>
              <a:gd name="connsiteY2" fmla="*/ 1287924 h 1368213"/>
              <a:gd name="connsiteX3" fmla="*/ 272090 w 995575"/>
              <a:gd name="connsiteY3" fmla="*/ 1216557 h 1368213"/>
              <a:gd name="connsiteX4" fmla="*/ 383602 w 995575"/>
              <a:gd name="connsiteY4" fmla="*/ 1118426 h 1368213"/>
              <a:gd name="connsiteX5" fmla="*/ 481732 w 995575"/>
              <a:gd name="connsiteY5" fmla="*/ 993532 h 1368213"/>
              <a:gd name="connsiteX6" fmla="*/ 593245 w 995575"/>
              <a:gd name="connsiteY6" fmla="*/ 788350 h 1368213"/>
              <a:gd name="connsiteX7" fmla="*/ 686915 w 995575"/>
              <a:gd name="connsiteY7" fmla="*/ 560865 h 1368213"/>
              <a:gd name="connsiteX8" fmla="*/ 767204 w 995575"/>
              <a:gd name="connsiteY8" fmla="*/ 337840 h 1368213"/>
              <a:gd name="connsiteX9" fmla="*/ 887637 w 995575"/>
              <a:gd name="connsiteY9" fmla="*/ 110356 h 1368213"/>
              <a:gd name="connsiteX10" fmla="*/ 936702 w 995575"/>
              <a:gd name="connsiteY10" fmla="*/ 47909 h 1368213"/>
              <a:gd name="connsiteX11" fmla="*/ 990228 w 995575"/>
              <a:gd name="connsiteY11" fmla="*/ 3304 h 1368213"/>
              <a:gd name="connsiteX12" fmla="*/ 994689 w 995575"/>
              <a:gd name="connsiteY12" fmla="*/ 3304 h 136821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87637 w 995575"/>
              <a:gd name="connsiteY9" fmla="*/ 110686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575" h="1368543">
                <a:moveTo>
                  <a:pt x="0" y="1368543"/>
                </a:moveTo>
                <a:cubicBezTo>
                  <a:pt x="23417" y="1361852"/>
                  <a:pt x="46835" y="1355161"/>
                  <a:pt x="75828" y="1341780"/>
                </a:cubicBezTo>
                <a:cubicBezTo>
                  <a:pt x="104821" y="1328398"/>
                  <a:pt x="141249" y="1309069"/>
                  <a:pt x="173959" y="1288254"/>
                </a:cubicBezTo>
                <a:cubicBezTo>
                  <a:pt x="206669" y="1267439"/>
                  <a:pt x="237149" y="1245137"/>
                  <a:pt x="272090" y="1216887"/>
                </a:cubicBezTo>
                <a:cubicBezTo>
                  <a:pt x="307031" y="1188637"/>
                  <a:pt x="348662" y="1155927"/>
                  <a:pt x="383602" y="1118756"/>
                </a:cubicBezTo>
                <a:cubicBezTo>
                  <a:pt x="418542" y="1081585"/>
                  <a:pt x="446792" y="1048875"/>
                  <a:pt x="481732" y="993862"/>
                </a:cubicBezTo>
                <a:cubicBezTo>
                  <a:pt x="516672" y="938849"/>
                  <a:pt x="559048" y="860791"/>
                  <a:pt x="593245" y="788680"/>
                </a:cubicBezTo>
                <a:cubicBezTo>
                  <a:pt x="627442" y="716569"/>
                  <a:pt x="657179" y="636280"/>
                  <a:pt x="686915" y="561195"/>
                </a:cubicBezTo>
                <a:cubicBezTo>
                  <a:pt x="716651" y="486110"/>
                  <a:pt x="737467" y="412511"/>
                  <a:pt x="771664" y="338170"/>
                </a:cubicBezTo>
                <a:cubicBezTo>
                  <a:pt x="805861" y="263829"/>
                  <a:pt x="864591" y="162725"/>
                  <a:pt x="892097" y="115147"/>
                </a:cubicBezTo>
                <a:cubicBezTo>
                  <a:pt x="919603" y="67569"/>
                  <a:pt x="920347" y="71286"/>
                  <a:pt x="936702" y="52700"/>
                </a:cubicBezTo>
                <a:cubicBezTo>
                  <a:pt x="953057" y="34115"/>
                  <a:pt x="980564" y="11812"/>
                  <a:pt x="990228" y="3634"/>
                </a:cubicBezTo>
                <a:cubicBezTo>
                  <a:pt x="999892" y="-4544"/>
                  <a:pt x="993202" y="3634"/>
                  <a:pt x="994689" y="3634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Oval 72"/>
          <p:cNvSpPr/>
          <p:nvPr/>
        </p:nvSpPr>
        <p:spPr>
          <a:xfrm flipH="1" flipV="1">
            <a:off x="3606475" y="3590424"/>
            <a:ext cx="112333" cy="1126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Freeform 17"/>
          <p:cNvSpPr/>
          <p:nvPr/>
        </p:nvSpPr>
        <p:spPr>
          <a:xfrm>
            <a:off x="9115865" y="3660865"/>
            <a:ext cx="388620" cy="646611"/>
          </a:xfrm>
          <a:custGeom>
            <a:avLst/>
            <a:gdLst>
              <a:gd name="connsiteX0" fmla="*/ 0 w 388620"/>
              <a:gd name="connsiteY0" fmla="*/ 646611 h 646611"/>
              <a:gd name="connsiteX1" fmla="*/ 68580 w 388620"/>
              <a:gd name="connsiteY1" fmla="*/ 594360 h 646611"/>
              <a:gd name="connsiteX2" fmla="*/ 84909 w 388620"/>
              <a:gd name="connsiteY2" fmla="*/ 574766 h 646611"/>
              <a:gd name="connsiteX3" fmla="*/ 101237 w 388620"/>
              <a:gd name="connsiteY3" fmla="*/ 551906 h 646611"/>
              <a:gd name="connsiteX4" fmla="*/ 114300 w 388620"/>
              <a:gd name="connsiteY4" fmla="*/ 535577 h 646611"/>
              <a:gd name="connsiteX5" fmla="*/ 114300 w 388620"/>
              <a:gd name="connsiteY5" fmla="*/ 535577 h 646611"/>
              <a:gd name="connsiteX6" fmla="*/ 130629 w 388620"/>
              <a:gd name="connsiteY6" fmla="*/ 509451 h 646611"/>
              <a:gd name="connsiteX7" fmla="*/ 156754 w 388620"/>
              <a:gd name="connsiteY7" fmla="*/ 483326 h 646611"/>
              <a:gd name="connsiteX8" fmla="*/ 182880 w 388620"/>
              <a:gd name="connsiteY8" fmla="*/ 440871 h 646611"/>
              <a:gd name="connsiteX9" fmla="*/ 202474 w 388620"/>
              <a:gd name="connsiteY9" fmla="*/ 411480 h 646611"/>
              <a:gd name="connsiteX10" fmla="*/ 218803 w 388620"/>
              <a:gd name="connsiteY10" fmla="*/ 378823 h 646611"/>
              <a:gd name="connsiteX11" fmla="*/ 310243 w 388620"/>
              <a:gd name="connsiteY11" fmla="*/ 182880 h 646611"/>
              <a:gd name="connsiteX12" fmla="*/ 388620 w 388620"/>
              <a:gd name="connsiteY12" fmla="*/ 0 h 6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8620" h="646611">
                <a:moveTo>
                  <a:pt x="0" y="646611"/>
                </a:moveTo>
                <a:cubicBezTo>
                  <a:pt x="27214" y="626472"/>
                  <a:pt x="54429" y="606334"/>
                  <a:pt x="68580" y="594360"/>
                </a:cubicBezTo>
                <a:cubicBezTo>
                  <a:pt x="82731" y="582386"/>
                  <a:pt x="79466" y="581842"/>
                  <a:pt x="84909" y="574766"/>
                </a:cubicBezTo>
                <a:cubicBezTo>
                  <a:pt x="90352" y="567690"/>
                  <a:pt x="96339" y="558437"/>
                  <a:pt x="101237" y="551906"/>
                </a:cubicBezTo>
                <a:cubicBezTo>
                  <a:pt x="106135" y="545375"/>
                  <a:pt x="114300" y="535577"/>
                  <a:pt x="114300" y="535577"/>
                </a:cubicBezTo>
                <a:lnTo>
                  <a:pt x="114300" y="535577"/>
                </a:lnTo>
                <a:cubicBezTo>
                  <a:pt x="117021" y="531223"/>
                  <a:pt x="123553" y="518159"/>
                  <a:pt x="130629" y="509451"/>
                </a:cubicBezTo>
                <a:cubicBezTo>
                  <a:pt x="137705" y="500743"/>
                  <a:pt x="148046" y="494756"/>
                  <a:pt x="156754" y="483326"/>
                </a:cubicBezTo>
                <a:cubicBezTo>
                  <a:pt x="165462" y="471896"/>
                  <a:pt x="175260" y="452845"/>
                  <a:pt x="182880" y="440871"/>
                </a:cubicBezTo>
                <a:cubicBezTo>
                  <a:pt x="190500" y="428897"/>
                  <a:pt x="196487" y="421821"/>
                  <a:pt x="202474" y="411480"/>
                </a:cubicBezTo>
                <a:cubicBezTo>
                  <a:pt x="208461" y="401139"/>
                  <a:pt x="200842" y="416923"/>
                  <a:pt x="218803" y="378823"/>
                </a:cubicBezTo>
                <a:cubicBezTo>
                  <a:pt x="236765" y="340723"/>
                  <a:pt x="281940" y="246017"/>
                  <a:pt x="310243" y="182880"/>
                </a:cubicBezTo>
                <a:cubicBezTo>
                  <a:pt x="338546" y="119743"/>
                  <a:pt x="363583" y="59871"/>
                  <a:pt x="38862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737344" y="256950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023 L 0.02748 -0.11088 L 0.02592 0.06273 L 0.03217 0.08912 L 0.04623 0.10301 L 0.06107 0.10301 L 0.09779 0.06968 L 0.13607 0.00301 L 0.1517 -0.06227 L 0.14623 -0.09421 L 0.13373 -0.10532 L 0.11967 -0.09699 L 0.09779 -0.06782 L 0.08842 -0.03171 L 0.08607 0.00995 L 0.08998 0.06412 L 0.09935 0.09468 L 0.11967 0.10162 L 0.1517 0.0919 L 0.17045 0.0544 L 0.18607 -0.00116 L 0.20092 -0.06782 L 0.21498 -0.09838 L 0.22904 -0.10116 L 0.24232 -0.08449 L 0.24232 0.11551 L 0.24232 0.0169 L 0.26498 -0.05532 L 0.29467 -0.09838 L 0.31498 -0.09699 L 0.32435 -0.0706 L 0.32982 -0.0331 L 0.32748 0.11551 L 0.32748 0.02523 L 0.35092 -0.05394 L 0.37357 -0.09144 L 0.39701 -0.0956 L 0.41342 -0.07477 L 0.41732 0.02662 L 0.4181 0.08773 L 0.43139 0.10579 L 0.45326 0.08634 L 0.47982 0.00023 L 0.02748 -0.16366 L 0.10717 -0.14144 L 0.1306 -0.17894 L 0.16029 -0.13727 L 0.16029 -0.13704 " pathEditMode="relative" rAng="0" ptsTypes="AAAAAAAAAAAAAAAAAAAAAAAAAAAAAAAAAAAAAAAAAAAAAAAA">
                                      <p:cBhvr>
                                        <p:cTn id="10" dur="1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447364" y="1354858"/>
            <a:ext cx="7086601" cy="5342634"/>
            <a:chOff x="3749058" y="1013985"/>
            <a:chExt cx="5925409" cy="534263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41349" t="39665" r="48992" b="25263"/>
            <a:stretch/>
          </p:blipFill>
          <p:spPr>
            <a:xfrm>
              <a:off x="8154632" y="1013985"/>
              <a:ext cx="1519834" cy="313128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/>
            <a:srcRect l="41288" t="40463" r="48970" b="34105"/>
            <a:stretch/>
          </p:blipFill>
          <p:spPr>
            <a:xfrm>
              <a:off x="8141569" y="4085986"/>
              <a:ext cx="1532898" cy="2270633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3749058" y="1013985"/>
              <a:ext cx="4513066" cy="5342634"/>
              <a:chOff x="3775165" y="598807"/>
              <a:chExt cx="4513066" cy="5342634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1" name="TextBox 10"/>
          <p:cNvSpPr txBox="1"/>
          <p:nvPr/>
        </p:nvSpPr>
        <p:spPr>
          <a:xfrm>
            <a:off x="3908495" y="1322879"/>
            <a:ext cx="9047415" cy="461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Θłp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5245203" y="2403548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Freeform 55"/>
          <p:cNvSpPr/>
          <p:nvPr/>
        </p:nvSpPr>
        <p:spPr>
          <a:xfrm>
            <a:off x="5567397" y="2441149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Oval 56"/>
          <p:cNvSpPr/>
          <p:nvPr/>
        </p:nvSpPr>
        <p:spPr>
          <a:xfrm>
            <a:off x="4247882" y="2480306"/>
            <a:ext cx="132736" cy="1256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983696" y="2921321"/>
            <a:ext cx="347918" cy="776125"/>
          </a:xfrm>
          <a:custGeom>
            <a:avLst/>
            <a:gdLst>
              <a:gd name="connsiteX0" fmla="*/ 0 w 347918"/>
              <a:gd name="connsiteY0" fmla="*/ 776125 h 776125"/>
              <a:gd name="connsiteX1" fmla="*/ 236406 w 347918"/>
              <a:gd name="connsiteY1" fmla="*/ 289932 h 776125"/>
              <a:gd name="connsiteX2" fmla="*/ 347918 w 347918"/>
              <a:gd name="connsiteY2" fmla="*/ 0 h 776125"/>
              <a:gd name="connsiteX3" fmla="*/ 347918 w 347918"/>
              <a:gd name="connsiteY3" fmla="*/ 0 h 776125"/>
              <a:gd name="connsiteX0" fmla="*/ 0 w 347918"/>
              <a:gd name="connsiteY0" fmla="*/ 776125 h 776125"/>
              <a:gd name="connsiteX1" fmla="*/ 236406 w 347918"/>
              <a:gd name="connsiteY1" fmla="*/ 289932 h 776125"/>
              <a:gd name="connsiteX2" fmla="*/ 325616 w 347918"/>
              <a:gd name="connsiteY2" fmla="*/ 66907 h 776125"/>
              <a:gd name="connsiteX3" fmla="*/ 347918 w 347918"/>
              <a:gd name="connsiteY3" fmla="*/ 0 h 776125"/>
              <a:gd name="connsiteX4" fmla="*/ 347918 w 347918"/>
              <a:gd name="connsiteY4" fmla="*/ 0 h 77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18" h="776125">
                <a:moveTo>
                  <a:pt x="0" y="776125"/>
                </a:moveTo>
                <a:cubicBezTo>
                  <a:pt x="89210" y="597705"/>
                  <a:pt x="182137" y="408135"/>
                  <a:pt x="236406" y="289932"/>
                </a:cubicBezTo>
                <a:cubicBezTo>
                  <a:pt x="290675" y="171729"/>
                  <a:pt x="307031" y="115229"/>
                  <a:pt x="325616" y="66907"/>
                </a:cubicBezTo>
                <a:cubicBezTo>
                  <a:pt x="344201" y="18585"/>
                  <a:pt x="344201" y="11151"/>
                  <a:pt x="347918" y="0"/>
                </a:cubicBezTo>
                <a:lnTo>
                  <a:pt x="34791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Freeform 58"/>
          <p:cNvSpPr/>
          <p:nvPr/>
        </p:nvSpPr>
        <p:spPr>
          <a:xfrm>
            <a:off x="4326493" y="2903479"/>
            <a:ext cx="10440" cy="1215467"/>
          </a:xfrm>
          <a:custGeom>
            <a:avLst/>
            <a:gdLst>
              <a:gd name="connsiteX0" fmla="*/ 9003 w 14322"/>
              <a:gd name="connsiteY0" fmla="*/ 0 h 1215467"/>
              <a:gd name="connsiteX1" fmla="*/ 83 w 14322"/>
              <a:gd name="connsiteY1" fmla="*/ 383602 h 1215467"/>
              <a:gd name="connsiteX2" fmla="*/ 4543 w 14322"/>
              <a:gd name="connsiteY2" fmla="*/ 740441 h 1215467"/>
              <a:gd name="connsiteX3" fmla="*/ 4543 w 14322"/>
              <a:gd name="connsiteY3" fmla="*/ 1150806 h 1215467"/>
              <a:gd name="connsiteX4" fmla="*/ 13464 w 14322"/>
              <a:gd name="connsiteY4" fmla="*/ 1213253 h 1215467"/>
              <a:gd name="connsiteX5" fmla="*/ 13464 w 14322"/>
              <a:gd name="connsiteY5" fmla="*/ 1195411 h 1215467"/>
              <a:gd name="connsiteX0" fmla="*/ 5121 w 10440"/>
              <a:gd name="connsiteY0" fmla="*/ 0 h 1215467"/>
              <a:gd name="connsiteX1" fmla="*/ 661 w 10440"/>
              <a:gd name="connsiteY1" fmla="*/ 396983 h 1215467"/>
              <a:gd name="connsiteX2" fmla="*/ 661 w 10440"/>
              <a:gd name="connsiteY2" fmla="*/ 740441 h 1215467"/>
              <a:gd name="connsiteX3" fmla="*/ 661 w 10440"/>
              <a:gd name="connsiteY3" fmla="*/ 1150806 h 1215467"/>
              <a:gd name="connsiteX4" fmla="*/ 9582 w 10440"/>
              <a:gd name="connsiteY4" fmla="*/ 1213253 h 1215467"/>
              <a:gd name="connsiteX5" fmla="*/ 9582 w 10440"/>
              <a:gd name="connsiteY5" fmla="*/ 1195411 h 1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0" h="1215467">
                <a:moveTo>
                  <a:pt x="5121" y="0"/>
                </a:moveTo>
                <a:cubicBezTo>
                  <a:pt x="1032" y="130097"/>
                  <a:pt x="1404" y="273576"/>
                  <a:pt x="661" y="396983"/>
                </a:cubicBezTo>
                <a:cubicBezTo>
                  <a:pt x="-82" y="520390"/>
                  <a:pt x="661" y="614804"/>
                  <a:pt x="661" y="740441"/>
                </a:cubicBezTo>
                <a:cubicBezTo>
                  <a:pt x="661" y="866078"/>
                  <a:pt x="-826" y="1072004"/>
                  <a:pt x="661" y="1150806"/>
                </a:cubicBezTo>
                <a:cubicBezTo>
                  <a:pt x="2148" y="1229608"/>
                  <a:pt x="8095" y="1205819"/>
                  <a:pt x="9582" y="1213253"/>
                </a:cubicBezTo>
                <a:cubicBezTo>
                  <a:pt x="11069" y="1220687"/>
                  <a:pt x="10325" y="1208049"/>
                  <a:pt x="9582" y="119541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reeform 59"/>
          <p:cNvSpPr/>
          <p:nvPr/>
        </p:nvSpPr>
        <p:spPr>
          <a:xfrm>
            <a:off x="4331614" y="4112271"/>
            <a:ext cx="334537" cy="272126"/>
          </a:xfrm>
          <a:custGeom>
            <a:avLst/>
            <a:gdLst>
              <a:gd name="connsiteX0" fmla="*/ 0 w 334537"/>
              <a:gd name="connsiteY0" fmla="*/ 0 h 247309"/>
              <a:gd name="connsiteX1" fmla="*/ 17842 w 334537"/>
              <a:gd name="connsiteY1" fmla="*/ 80289 h 247309"/>
              <a:gd name="connsiteX2" fmla="*/ 44605 w 334537"/>
              <a:gd name="connsiteY2" fmla="*/ 124893 h 247309"/>
              <a:gd name="connsiteX3" fmla="*/ 80289 w 334537"/>
              <a:gd name="connsiteY3" fmla="*/ 178419 h 247309"/>
              <a:gd name="connsiteX4" fmla="*/ 138276 w 334537"/>
              <a:gd name="connsiteY4" fmla="*/ 218564 h 247309"/>
              <a:gd name="connsiteX5" fmla="*/ 214104 w 334537"/>
              <a:gd name="connsiteY5" fmla="*/ 245327 h 247309"/>
              <a:gd name="connsiteX6" fmla="*/ 281011 w 334537"/>
              <a:gd name="connsiteY6" fmla="*/ 245327 h 247309"/>
              <a:gd name="connsiteX7" fmla="*/ 334537 w 334537"/>
              <a:gd name="connsiteY7" fmla="*/ 245327 h 247309"/>
              <a:gd name="connsiteX8" fmla="*/ 334537 w 334537"/>
              <a:gd name="connsiteY8" fmla="*/ 245327 h 247309"/>
              <a:gd name="connsiteX0" fmla="*/ 0 w 334537"/>
              <a:gd name="connsiteY0" fmla="*/ 0 h 260691"/>
              <a:gd name="connsiteX1" fmla="*/ 17842 w 334537"/>
              <a:gd name="connsiteY1" fmla="*/ 93671 h 260691"/>
              <a:gd name="connsiteX2" fmla="*/ 44605 w 334537"/>
              <a:gd name="connsiteY2" fmla="*/ 138275 h 260691"/>
              <a:gd name="connsiteX3" fmla="*/ 80289 w 334537"/>
              <a:gd name="connsiteY3" fmla="*/ 191801 h 260691"/>
              <a:gd name="connsiteX4" fmla="*/ 138276 w 334537"/>
              <a:gd name="connsiteY4" fmla="*/ 231946 h 260691"/>
              <a:gd name="connsiteX5" fmla="*/ 214104 w 334537"/>
              <a:gd name="connsiteY5" fmla="*/ 258709 h 260691"/>
              <a:gd name="connsiteX6" fmla="*/ 281011 w 334537"/>
              <a:gd name="connsiteY6" fmla="*/ 258709 h 260691"/>
              <a:gd name="connsiteX7" fmla="*/ 334537 w 334537"/>
              <a:gd name="connsiteY7" fmla="*/ 258709 h 260691"/>
              <a:gd name="connsiteX8" fmla="*/ 334537 w 334537"/>
              <a:gd name="connsiteY8" fmla="*/ 258709 h 260691"/>
              <a:gd name="connsiteX0" fmla="*/ 0 w 334537"/>
              <a:gd name="connsiteY0" fmla="*/ 0 h 265151"/>
              <a:gd name="connsiteX1" fmla="*/ 17842 w 334537"/>
              <a:gd name="connsiteY1" fmla="*/ 98131 h 265151"/>
              <a:gd name="connsiteX2" fmla="*/ 44605 w 334537"/>
              <a:gd name="connsiteY2" fmla="*/ 142735 h 265151"/>
              <a:gd name="connsiteX3" fmla="*/ 80289 w 334537"/>
              <a:gd name="connsiteY3" fmla="*/ 196261 h 265151"/>
              <a:gd name="connsiteX4" fmla="*/ 138276 w 334537"/>
              <a:gd name="connsiteY4" fmla="*/ 236406 h 265151"/>
              <a:gd name="connsiteX5" fmla="*/ 214104 w 334537"/>
              <a:gd name="connsiteY5" fmla="*/ 263169 h 265151"/>
              <a:gd name="connsiteX6" fmla="*/ 281011 w 334537"/>
              <a:gd name="connsiteY6" fmla="*/ 263169 h 265151"/>
              <a:gd name="connsiteX7" fmla="*/ 334537 w 334537"/>
              <a:gd name="connsiteY7" fmla="*/ 263169 h 265151"/>
              <a:gd name="connsiteX8" fmla="*/ 334537 w 334537"/>
              <a:gd name="connsiteY8" fmla="*/ 263169 h 265151"/>
              <a:gd name="connsiteX0" fmla="*/ 0 w 334537"/>
              <a:gd name="connsiteY0" fmla="*/ 0 h 265151"/>
              <a:gd name="connsiteX1" fmla="*/ 17842 w 334537"/>
              <a:gd name="connsiteY1" fmla="*/ 98131 h 265151"/>
              <a:gd name="connsiteX2" fmla="*/ 35684 w 334537"/>
              <a:gd name="connsiteY2" fmla="*/ 147196 h 265151"/>
              <a:gd name="connsiteX3" fmla="*/ 80289 w 334537"/>
              <a:gd name="connsiteY3" fmla="*/ 196261 h 265151"/>
              <a:gd name="connsiteX4" fmla="*/ 138276 w 334537"/>
              <a:gd name="connsiteY4" fmla="*/ 236406 h 265151"/>
              <a:gd name="connsiteX5" fmla="*/ 214104 w 334537"/>
              <a:gd name="connsiteY5" fmla="*/ 263169 h 265151"/>
              <a:gd name="connsiteX6" fmla="*/ 281011 w 334537"/>
              <a:gd name="connsiteY6" fmla="*/ 263169 h 265151"/>
              <a:gd name="connsiteX7" fmla="*/ 334537 w 334537"/>
              <a:gd name="connsiteY7" fmla="*/ 263169 h 265151"/>
              <a:gd name="connsiteX8" fmla="*/ 334537 w 334537"/>
              <a:gd name="connsiteY8" fmla="*/ 263169 h 265151"/>
              <a:gd name="connsiteX0" fmla="*/ 0 w 334537"/>
              <a:gd name="connsiteY0" fmla="*/ 0 h 265151"/>
              <a:gd name="connsiteX1" fmla="*/ 17842 w 334537"/>
              <a:gd name="connsiteY1" fmla="*/ 98131 h 265151"/>
              <a:gd name="connsiteX2" fmla="*/ 40145 w 334537"/>
              <a:gd name="connsiteY2" fmla="*/ 147196 h 265151"/>
              <a:gd name="connsiteX3" fmla="*/ 80289 w 334537"/>
              <a:gd name="connsiteY3" fmla="*/ 196261 h 265151"/>
              <a:gd name="connsiteX4" fmla="*/ 138276 w 334537"/>
              <a:gd name="connsiteY4" fmla="*/ 236406 h 265151"/>
              <a:gd name="connsiteX5" fmla="*/ 214104 w 334537"/>
              <a:gd name="connsiteY5" fmla="*/ 263169 h 265151"/>
              <a:gd name="connsiteX6" fmla="*/ 281011 w 334537"/>
              <a:gd name="connsiteY6" fmla="*/ 263169 h 265151"/>
              <a:gd name="connsiteX7" fmla="*/ 334537 w 334537"/>
              <a:gd name="connsiteY7" fmla="*/ 263169 h 265151"/>
              <a:gd name="connsiteX8" fmla="*/ 334537 w 334537"/>
              <a:gd name="connsiteY8" fmla="*/ 263169 h 265151"/>
              <a:gd name="connsiteX0" fmla="*/ 0 w 334537"/>
              <a:gd name="connsiteY0" fmla="*/ 0 h 267665"/>
              <a:gd name="connsiteX1" fmla="*/ 17842 w 334537"/>
              <a:gd name="connsiteY1" fmla="*/ 98131 h 267665"/>
              <a:gd name="connsiteX2" fmla="*/ 40145 w 334537"/>
              <a:gd name="connsiteY2" fmla="*/ 147196 h 267665"/>
              <a:gd name="connsiteX3" fmla="*/ 80289 w 334537"/>
              <a:gd name="connsiteY3" fmla="*/ 196261 h 267665"/>
              <a:gd name="connsiteX4" fmla="*/ 138276 w 334537"/>
              <a:gd name="connsiteY4" fmla="*/ 236406 h 267665"/>
              <a:gd name="connsiteX5" fmla="*/ 214104 w 334537"/>
              <a:gd name="connsiteY5" fmla="*/ 263169 h 267665"/>
              <a:gd name="connsiteX6" fmla="*/ 281011 w 334537"/>
              <a:gd name="connsiteY6" fmla="*/ 267629 h 267665"/>
              <a:gd name="connsiteX7" fmla="*/ 334537 w 334537"/>
              <a:gd name="connsiteY7" fmla="*/ 263169 h 267665"/>
              <a:gd name="connsiteX8" fmla="*/ 334537 w 334537"/>
              <a:gd name="connsiteY8" fmla="*/ 263169 h 267665"/>
              <a:gd name="connsiteX0" fmla="*/ 0 w 338997"/>
              <a:gd name="connsiteY0" fmla="*/ 0 h 272126"/>
              <a:gd name="connsiteX1" fmla="*/ 22302 w 338997"/>
              <a:gd name="connsiteY1" fmla="*/ 102592 h 272126"/>
              <a:gd name="connsiteX2" fmla="*/ 44605 w 338997"/>
              <a:gd name="connsiteY2" fmla="*/ 151657 h 272126"/>
              <a:gd name="connsiteX3" fmla="*/ 84749 w 338997"/>
              <a:gd name="connsiteY3" fmla="*/ 200722 h 272126"/>
              <a:gd name="connsiteX4" fmla="*/ 142736 w 338997"/>
              <a:gd name="connsiteY4" fmla="*/ 240867 h 272126"/>
              <a:gd name="connsiteX5" fmla="*/ 218564 w 338997"/>
              <a:gd name="connsiteY5" fmla="*/ 267630 h 272126"/>
              <a:gd name="connsiteX6" fmla="*/ 285471 w 338997"/>
              <a:gd name="connsiteY6" fmla="*/ 272090 h 272126"/>
              <a:gd name="connsiteX7" fmla="*/ 338997 w 338997"/>
              <a:gd name="connsiteY7" fmla="*/ 267630 h 272126"/>
              <a:gd name="connsiteX8" fmla="*/ 338997 w 338997"/>
              <a:gd name="connsiteY8" fmla="*/ 267630 h 272126"/>
              <a:gd name="connsiteX0" fmla="*/ 0 w 334537"/>
              <a:gd name="connsiteY0" fmla="*/ 0 h 272126"/>
              <a:gd name="connsiteX1" fmla="*/ 17842 w 334537"/>
              <a:gd name="connsiteY1" fmla="*/ 102592 h 272126"/>
              <a:gd name="connsiteX2" fmla="*/ 40145 w 334537"/>
              <a:gd name="connsiteY2" fmla="*/ 151657 h 272126"/>
              <a:gd name="connsiteX3" fmla="*/ 80289 w 334537"/>
              <a:gd name="connsiteY3" fmla="*/ 200722 h 272126"/>
              <a:gd name="connsiteX4" fmla="*/ 138276 w 334537"/>
              <a:gd name="connsiteY4" fmla="*/ 240867 h 272126"/>
              <a:gd name="connsiteX5" fmla="*/ 214104 w 334537"/>
              <a:gd name="connsiteY5" fmla="*/ 267630 h 272126"/>
              <a:gd name="connsiteX6" fmla="*/ 281011 w 334537"/>
              <a:gd name="connsiteY6" fmla="*/ 272090 h 272126"/>
              <a:gd name="connsiteX7" fmla="*/ 334537 w 334537"/>
              <a:gd name="connsiteY7" fmla="*/ 267630 h 272126"/>
              <a:gd name="connsiteX8" fmla="*/ 334537 w 334537"/>
              <a:gd name="connsiteY8" fmla="*/ 267630 h 272126"/>
              <a:gd name="connsiteX0" fmla="*/ 0 w 334537"/>
              <a:gd name="connsiteY0" fmla="*/ 0 h 272126"/>
              <a:gd name="connsiteX1" fmla="*/ 17842 w 334537"/>
              <a:gd name="connsiteY1" fmla="*/ 102592 h 272126"/>
              <a:gd name="connsiteX2" fmla="*/ 40145 w 334537"/>
              <a:gd name="connsiteY2" fmla="*/ 151657 h 272126"/>
              <a:gd name="connsiteX3" fmla="*/ 80289 w 334537"/>
              <a:gd name="connsiteY3" fmla="*/ 200722 h 272126"/>
              <a:gd name="connsiteX4" fmla="*/ 133816 w 334537"/>
              <a:gd name="connsiteY4" fmla="*/ 240867 h 272126"/>
              <a:gd name="connsiteX5" fmla="*/ 214104 w 334537"/>
              <a:gd name="connsiteY5" fmla="*/ 267630 h 272126"/>
              <a:gd name="connsiteX6" fmla="*/ 281011 w 334537"/>
              <a:gd name="connsiteY6" fmla="*/ 272090 h 272126"/>
              <a:gd name="connsiteX7" fmla="*/ 334537 w 334537"/>
              <a:gd name="connsiteY7" fmla="*/ 267630 h 272126"/>
              <a:gd name="connsiteX8" fmla="*/ 334537 w 334537"/>
              <a:gd name="connsiteY8" fmla="*/ 267630 h 27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537" h="272126">
                <a:moveTo>
                  <a:pt x="0" y="0"/>
                </a:moveTo>
                <a:cubicBezTo>
                  <a:pt x="5204" y="29737"/>
                  <a:pt x="11151" y="77316"/>
                  <a:pt x="17842" y="102592"/>
                </a:cubicBezTo>
                <a:cubicBezTo>
                  <a:pt x="24533" y="127868"/>
                  <a:pt x="29737" y="135302"/>
                  <a:pt x="40145" y="151657"/>
                </a:cubicBezTo>
                <a:cubicBezTo>
                  <a:pt x="50553" y="168012"/>
                  <a:pt x="64677" y="185854"/>
                  <a:pt x="80289" y="200722"/>
                </a:cubicBezTo>
                <a:cubicBezTo>
                  <a:pt x="95901" y="215590"/>
                  <a:pt x="111514" y="229716"/>
                  <a:pt x="133816" y="240867"/>
                </a:cubicBezTo>
                <a:cubicBezTo>
                  <a:pt x="156118" y="252018"/>
                  <a:pt x="189572" y="262426"/>
                  <a:pt x="214104" y="267630"/>
                </a:cubicBezTo>
                <a:cubicBezTo>
                  <a:pt x="238636" y="272834"/>
                  <a:pt x="281011" y="272090"/>
                  <a:pt x="281011" y="272090"/>
                </a:cubicBezTo>
                <a:lnTo>
                  <a:pt x="334537" y="267630"/>
                </a:lnTo>
                <a:lnTo>
                  <a:pt x="334537" y="26763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reeform 60"/>
          <p:cNvSpPr/>
          <p:nvPr/>
        </p:nvSpPr>
        <p:spPr>
          <a:xfrm>
            <a:off x="4639388" y="3180029"/>
            <a:ext cx="1187150" cy="1204332"/>
          </a:xfrm>
          <a:custGeom>
            <a:avLst/>
            <a:gdLst>
              <a:gd name="connsiteX0" fmla="*/ 0 w 1164187"/>
              <a:gd name="connsiteY0" fmla="*/ 1208793 h 1208793"/>
              <a:gd name="connsiteX1" fmla="*/ 93670 w 1164187"/>
              <a:gd name="connsiteY1" fmla="*/ 1177569 h 1208793"/>
              <a:gd name="connsiteX2" fmla="*/ 263168 w 1164187"/>
              <a:gd name="connsiteY2" fmla="*/ 1106201 h 1208793"/>
              <a:gd name="connsiteX3" fmla="*/ 446048 w 1164187"/>
              <a:gd name="connsiteY3" fmla="*/ 1008071 h 1208793"/>
              <a:gd name="connsiteX4" fmla="*/ 677994 w 1164187"/>
              <a:gd name="connsiteY4" fmla="*/ 843033 h 1208793"/>
              <a:gd name="connsiteX5" fmla="*/ 802887 w 1164187"/>
              <a:gd name="connsiteY5" fmla="*/ 722599 h 1208793"/>
              <a:gd name="connsiteX6" fmla="*/ 923321 w 1164187"/>
              <a:gd name="connsiteY6" fmla="*/ 584324 h 1208793"/>
              <a:gd name="connsiteX7" fmla="*/ 1043754 w 1164187"/>
              <a:gd name="connsiteY7" fmla="*/ 405905 h 1208793"/>
              <a:gd name="connsiteX8" fmla="*/ 1110661 w 1164187"/>
              <a:gd name="connsiteY8" fmla="*/ 249788 h 1208793"/>
              <a:gd name="connsiteX9" fmla="*/ 1155266 w 1164187"/>
              <a:gd name="connsiteY9" fmla="*/ 98131 h 1208793"/>
              <a:gd name="connsiteX10" fmla="*/ 1164187 w 1164187"/>
              <a:gd name="connsiteY10" fmla="*/ 0 h 1208793"/>
              <a:gd name="connsiteX11" fmla="*/ 1164187 w 1164187"/>
              <a:gd name="connsiteY11" fmla="*/ 0 h 1208793"/>
              <a:gd name="connsiteX0" fmla="*/ 0 w 1173108"/>
              <a:gd name="connsiteY0" fmla="*/ 1208793 h 1208793"/>
              <a:gd name="connsiteX1" fmla="*/ 102591 w 1173108"/>
              <a:gd name="connsiteY1" fmla="*/ 1177569 h 1208793"/>
              <a:gd name="connsiteX2" fmla="*/ 272089 w 1173108"/>
              <a:gd name="connsiteY2" fmla="*/ 1106201 h 1208793"/>
              <a:gd name="connsiteX3" fmla="*/ 454969 w 1173108"/>
              <a:gd name="connsiteY3" fmla="*/ 1008071 h 1208793"/>
              <a:gd name="connsiteX4" fmla="*/ 686915 w 1173108"/>
              <a:gd name="connsiteY4" fmla="*/ 843033 h 1208793"/>
              <a:gd name="connsiteX5" fmla="*/ 811808 w 1173108"/>
              <a:gd name="connsiteY5" fmla="*/ 722599 h 1208793"/>
              <a:gd name="connsiteX6" fmla="*/ 932242 w 1173108"/>
              <a:gd name="connsiteY6" fmla="*/ 584324 h 1208793"/>
              <a:gd name="connsiteX7" fmla="*/ 1052675 w 1173108"/>
              <a:gd name="connsiteY7" fmla="*/ 405905 h 1208793"/>
              <a:gd name="connsiteX8" fmla="*/ 1119582 w 1173108"/>
              <a:gd name="connsiteY8" fmla="*/ 249788 h 1208793"/>
              <a:gd name="connsiteX9" fmla="*/ 1164187 w 1173108"/>
              <a:gd name="connsiteY9" fmla="*/ 98131 h 1208793"/>
              <a:gd name="connsiteX10" fmla="*/ 1173108 w 1173108"/>
              <a:gd name="connsiteY10" fmla="*/ 0 h 1208793"/>
              <a:gd name="connsiteX11" fmla="*/ 1173108 w 1173108"/>
              <a:gd name="connsiteY11" fmla="*/ 0 h 1208793"/>
              <a:gd name="connsiteX0" fmla="*/ 0 w 1186490"/>
              <a:gd name="connsiteY0" fmla="*/ 1199872 h 1199872"/>
              <a:gd name="connsiteX1" fmla="*/ 115973 w 1186490"/>
              <a:gd name="connsiteY1" fmla="*/ 1177569 h 1199872"/>
              <a:gd name="connsiteX2" fmla="*/ 285471 w 1186490"/>
              <a:gd name="connsiteY2" fmla="*/ 1106201 h 1199872"/>
              <a:gd name="connsiteX3" fmla="*/ 468351 w 1186490"/>
              <a:gd name="connsiteY3" fmla="*/ 1008071 h 1199872"/>
              <a:gd name="connsiteX4" fmla="*/ 700297 w 1186490"/>
              <a:gd name="connsiteY4" fmla="*/ 843033 h 1199872"/>
              <a:gd name="connsiteX5" fmla="*/ 825190 w 1186490"/>
              <a:gd name="connsiteY5" fmla="*/ 722599 h 1199872"/>
              <a:gd name="connsiteX6" fmla="*/ 945624 w 1186490"/>
              <a:gd name="connsiteY6" fmla="*/ 584324 h 1199872"/>
              <a:gd name="connsiteX7" fmla="*/ 1066057 w 1186490"/>
              <a:gd name="connsiteY7" fmla="*/ 405905 h 1199872"/>
              <a:gd name="connsiteX8" fmla="*/ 1132964 w 1186490"/>
              <a:gd name="connsiteY8" fmla="*/ 249788 h 1199872"/>
              <a:gd name="connsiteX9" fmla="*/ 1177569 w 1186490"/>
              <a:gd name="connsiteY9" fmla="*/ 98131 h 1199872"/>
              <a:gd name="connsiteX10" fmla="*/ 1186490 w 1186490"/>
              <a:gd name="connsiteY10" fmla="*/ 0 h 1199872"/>
              <a:gd name="connsiteX11" fmla="*/ 1186490 w 1186490"/>
              <a:gd name="connsiteY11" fmla="*/ 0 h 1199872"/>
              <a:gd name="connsiteX0" fmla="*/ 0 w 1186490"/>
              <a:gd name="connsiteY0" fmla="*/ 1208793 h 1208793"/>
              <a:gd name="connsiteX1" fmla="*/ 115973 w 1186490"/>
              <a:gd name="connsiteY1" fmla="*/ 1177569 h 1208793"/>
              <a:gd name="connsiteX2" fmla="*/ 285471 w 1186490"/>
              <a:gd name="connsiteY2" fmla="*/ 1106201 h 1208793"/>
              <a:gd name="connsiteX3" fmla="*/ 468351 w 1186490"/>
              <a:gd name="connsiteY3" fmla="*/ 1008071 h 1208793"/>
              <a:gd name="connsiteX4" fmla="*/ 700297 w 1186490"/>
              <a:gd name="connsiteY4" fmla="*/ 843033 h 1208793"/>
              <a:gd name="connsiteX5" fmla="*/ 825190 w 1186490"/>
              <a:gd name="connsiteY5" fmla="*/ 722599 h 1208793"/>
              <a:gd name="connsiteX6" fmla="*/ 945624 w 1186490"/>
              <a:gd name="connsiteY6" fmla="*/ 584324 h 1208793"/>
              <a:gd name="connsiteX7" fmla="*/ 1066057 w 1186490"/>
              <a:gd name="connsiteY7" fmla="*/ 405905 h 1208793"/>
              <a:gd name="connsiteX8" fmla="*/ 1132964 w 1186490"/>
              <a:gd name="connsiteY8" fmla="*/ 249788 h 1208793"/>
              <a:gd name="connsiteX9" fmla="*/ 1177569 w 1186490"/>
              <a:gd name="connsiteY9" fmla="*/ 98131 h 1208793"/>
              <a:gd name="connsiteX10" fmla="*/ 1186490 w 1186490"/>
              <a:gd name="connsiteY10" fmla="*/ 0 h 1208793"/>
              <a:gd name="connsiteX11" fmla="*/ 1186490 w 1186490"/>
              <a:gd name="connsiteY11" fmla="*/ 0 h 1208793"/>
              <a:gd name="connsiteX0" fmla="*/ 0 w 1186490"/>
              <a:gd name="connsiteY0" fmla="*/ 1204332 h 1204332"/>
              <a:gd name="connsiteX1" fmla="*/ 115973 w 1186490"/>
              <a:gd name="connsiteY1" fmla="*/ 1177569 h 1204332"/>
              <a:gd name="connsiteX2" fmla="*/ 285471 w 1186490"/>
              <a:gd name="connsiteY2" fmla="*/ 1106201 h 1204332"/>
              <a:gd name="connsiteX3" fmla="*/ 468351 w 1186490"/>
              <a:gd name="connsiteY3" fmla="*/ 1008071 h 1204332"/>
              <a:gd name="connsiteX4" fmla="*/ 700297 w 1186490"/>
              <a:gd name="connsiteY4" fmla="*/ 843033 h 1204332"/>
              <a:gd name="connsiteX5" fmla="*/ 825190 w 1186490"/>
              <a:gd name="connsiteY5" fmla="*/ 722599 h 1204332"/>
              <a:gd name="connsiteX6" fmla="*/ 945624 w 1186490"/>
              <a:gd name="connsiteY6" fmla="*/ 584324 h 1204332"/>
              <a:gd name="connsiteX7" fmla="*/ 1066057 w 1186490"/>
              <a:gd name="connsiteY7" fmla="*/ 405905 h 1204332"/>
              <a:gd name="connsiteX8" fmla="*/ 1132964 w 1186490"/>
              <a:gd name="connsiteY8" fmla="*/ 249788 h 1204332"/>
              <a:gd name="connsiteX9" fmla="*/ 1177569 w 1186490"/>
              <a:gd name="connsiteY9" fmla="*/ 98131 h 1204332"/>
              <a:gd name="connsiteX10" fmla="*/ 1186490 w 1186490"/>
              <a:gd name="connsiteY10" fmla="*/ 0 h 1204332"/>
              <a:gd name="connsiteX11" fmla="*/ 1186490 w 1186490"/>
              <a:gd name="connsiteY11" fmla="*/ 0 h 1204332"/>
              <a:gd name="connsiteX0" fmla="*/ 0 w 1186490"/>
              <a:gd name="connsiteY0" fmla="*/ 1204332 h 1204332"/>
              <a:gd name="connsiteX1" fmla="*/ 115973 w 1186490"/>
              <a:gd name="connsiteY1" fmla="*/ 1177569 h 1204332"/>
              <a:gd name="connsiteX2" fmla="*/ 285471 w 1186490"/>
              <a:gd name="connsiteY2" fmla="*/ 1110662 h 1204332"/>
              <a:gd name="connsiteX3" fmla="*/ 468351 w 1186490"/>
              <a:gd name="connsiteY3" fmla="*/ 1008071 h 1204332"/>
              <a:gd name="connsiteX4" fmla="*/ 700297 w 1186490"/>
              <a:gd name="connsiteY4" fmla="*/ 843033 h 1204332"/>
              <a:gd name="connsiteX5" fmla="*/ 825190 w 1186490"/>
              <a:gd name="connsiteY5" fmla="*/ 722599 h 1204332"/>
              <a:gd name="connsiteX6" fmla="*/ 945624 w 1186490"/>
              <a:gd name="connsiteY6" fmla="*/ 584324 h 1204332"/>
              <a:gd name="connsiteX7" fmla="*/ 1066057 w 1186490"/>
              <a:gd name="connsiteY7" fmla="*/ 405905 h 1204332"/>
              <a:gd name="connsiteX8" fmla="*/ 1132964 w 1186490"/>
              <a:gd name="connsiteY8" fmla="*/ 249788 h 1204332"/>
              <a:gd name="connsiteX9" fmla="*/ 1177569 w 1186490"/>
              <a:gd name="connsiteY9" fmla="*/ 98131 h 1204332"/>
              <a:gd name="connsiteX10" fmla="*/ 1186490 w 1186490"/>
              <a:gd name="connsiteY10" fmla="*/ 0 h 1204332"/>
              <a:gd name="connsiteX11" fmla="*/ 1186490 w 1186490"/>
              <a:gd name="connsiteY11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77569 w 1187150"/>
              <a:gd name="connsiteY9" fmla="*/ 98131 h 1204332"/>
              <a:gd name="connsiteX10" fmla="*/ 1186490 w 1187150"/>
              <a:gd name="connsiteY10" fmla="*/ 44605 h 1204332"/>
              <a:gd name="connsiteX11" fmla="*/ 1186490 w 1187150"/>
              <a:gd name="connsiteY11" fmla="*/ 0 h 1204332"/>
              <a:gd name="connsiteX12" fmla="*/ 1186490 w 1187150"/>
              <a:gd name="connsiteY12" fmla="*/ 0 h 1204332"/>
              <a:gd name="connsiteX0" fmla="*/ 0 w 1186490"/>
              <a:gd name="connsiteY0" fmla="*/ 1204332 h 1204332"/>
              <a:gd name="connsiteX1" fmla="*/ 115973 w 1186490"/>
              <a:gd name="connsiteY1" fmla="*/ 1177569 h 1204332"/>
              <a:gd name="connsiteX2" fmla="*/ 285471 w 1186490"/>
              <a:gd name="connsiteY2" fmla="*/ 1110662 h 1204332"/>
              <a:gd name="connsiteX3" fmla="*/ 468351 w 1186490"/>
              <a:gd name="connsiteY3" fmla="*/ 1008071 h 1204332"/>
              <a:gd name="connsiteX4" fmla="*/ 700297 w 1186490"/>
              <a:gd name="connsiteY4" fmla="*/ 843033 h 1204332"/>
              <a:gd name="connsiteX5" fmla="*/ 825190 w 1186490"/>
              <a:gd name="connsiteY5" fmla="*/ 722599 h 1204332"/>
              <a:gd name="connsiteX6" fmla="*/ 945624 w 1186490"/>
              <a:gd name="connsiteY6" fmla="*/ 584324 h 1204332"/>
              <a:gd name="connsiteX7" fmla="*/ 1066057 w 1186490"/>
              <a:gd name="connsiteY7" fmla="*/ 405905 h 1204332"/>
              <a:gd name="connsiteX8" fmla="*/ 1132964 w 1186490"/>
              <a:gd name="connsiteY8" fmla="*/ 249788 h 1204332"/>
              <a:gd name="connsiteX9" fmla="*/ 1177569 w 1186490"/>
              <a:gd name="connsiteY9" fmla="*/ 98131 h 1204332"/>
              <a:gd name="connsiteX10" fmla="*/ 1182029 w 1186490"/>
              <a:gd name="connsiteY10" fmla="*/ 44605 h 1204332"/>
              <a:gd name="connsiteX11" fmla="*/ 1186490 w 1186490"/>
              <a:gd name="connsiteY11" fmla="*/ 0 h 1204332"/>
              <a:gd name="connsiteX12" fmla="*/ 1186490 w 1186490"/>
              <a:gd name="connsiteY12" fmla="*/ 0 h 1204332"/>
              <a:gd name="connsiteX0" fmla="*/ 0 w 1186490"/>
              <a:gd name="connsiteY0" fmla="*/ 1204332 h 1204332"/>
              <a:gd name="connsiteX1" fmla="*/ 115973 w 1186490"/>
              <a:gd name="connsiteY1" fmla="*/ 1177569 h 1204332"/>
              <a:gd name="connsiteX2" fmla="*/ 285471 w 1186490"/>
              <a:gd name="connsiteY2" fmla="*/ 1110662 h 1204332"/>
              <a:gd name="connsiteX3" fmla="*/ 468351 w 1186490"/>
              <a:gd name="connsiteY3" fmla="*/ 1008071 h 1204332"/>
              <a:gd name="connsiteX4" fmla="*/ 700297 w 1186490"/>
              <a:gd name="connsiteY4" fmla="*/ 843033 h 1204332"/>
              <a:gd name="connsiteX5" fmla="*/ 825190 w 1186490"/>
              <a:gd name="connsiteY5" fmla="*/ 722599 h 1204332"/>
              <a:gd name="connsiteX6" fmla="*/ 945624 w 1186490"/>
              <a:gd name="connsiteY6" fmla="*/ 584324 h 1204332"/>
              <a:gd name="connsiteX7" fmla="*/ 1066057 w 1186490"/>
              <a:gd name="connsiteY7" fmla="*/ 405905 h 1204332"/>
              <a:gd name="connsiteX8" fmla="*/ 1132964 w 1186490"/>
              <a:gd name="connsiteY8" fmla="*/ 249788 h 1204332"/>
              <a:gd name="connsiteX9" fmla="*/ 1177569 w 1186490"/>
              <a:gd name="connsiteY9" fmla="*/ 98131 h 1204332"/>
              <a:gd name="connsiteX10" fmla="*/ 1182029 w 1186490"/>
              <a:gd name="connsiteY10" fmla="*/ 44605 h 1204332"/>
              <a:gd name="connsiteX11" fmla="*/ 1186490 w 1186490"/>
              <a:gd name="connsiteY11" fmla="*/ 0 h 1204332"/>
              <a:gd name="connsiteX12" fmla="*/ 1186490 w 1186490"/>
              <a:gd name="connsiteY12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77569 w 1187150"/>
              <a:gd name="connsiteY9" fmla="*/ 98131 h 1204332"/>
              <a:gd name="connsiteX10" fmla="*/ 1186490 w 1187150"/>
              <a:gd name="connsiteY10" fmla="*/ 44605 h 1204332"/>
              <a:gd name="connsiteX11" fmla="*/ 1186490 w 1187150"/>
              <a:gd name="connsiteY11" fmla="*/ 0 h 1204332"/>
              <a:gd name="connsiteX12" fmla="*/ 1186490 w 1187150"/>
              <a:gd name="connsiteY12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77569 w 1187150"/>
              <a:gd name="connsiteY9" fmla="*/ 98131 h 1204332"/>
              <a:gd name="connsiteX10" fmla="*/ 1186490 w 1187150"/>
              <a:gd name="connsiteY10" fmla="*/ 53526 h 1204332"/>
              <a:gd name="connsiteX11" fmla="*/ 1186490 w 1187150"/>
              <a:gd name="connsiteY11" fmla="*/ 0 h 1204332"/>
              <a:gd name="connsiteX12" fmla="*/ 1186490 w 1187150"/>
              <a:gd name="connsiteY12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59727 w 1187150"/>
              <a:gd name="connsiteY9" fmla="*/ 151657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64187 w 1187150"/>
              <a:gd name="connsiteY9" fmla="*/ 156118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73108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2964 w 1187150"/>
              <a:gd name="connsiteY8" fmla="*/ 249788 h 1204332"/>
              <a:gd name="connsiteX9" fmla="*/ 1159727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7425 w 1187150"/>
              <a:gd name="connsiteY8" fmla="*/ 249788 h 1204332"/>
              <a:gd name="connsiteX9" fmla="*/ 1159727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7425 w 1187150"/>
              <a:gd name="connsiteY8" fmla="*/ 249788 h 1204332"/>
              <a:gd name="connsiteX9" fmla="*/ 1168648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7425 w 1187150"/>
              <a:gd name="connsiteY8" fmla="*/ 249788 h 1204332"/>
              <a:gd name="connsiteX9" fmla="*/ 1164188 w 1187150"/>
              <a:gd name="connsiteY9" fmla="*/ 165039 h 1204332"/>
              <a:gd name="connsiteX10" fmla="*/ 1177569 w 1187150"/>
              <a:gd name="connsiteY10" fmla="*/ 9813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  <a:gd name="connsiteX0" fmla="*/ 0 w 1187150"/>
              <a:gd name="connsiteY0" fmla="*/ 1204332 h 1204332"/>
              <a:gd name="connsiteX1" fmla="*/ 115973 w 1187150"/>
              <a:gd name="connsiteY1" fmla="*/ 1177569 h 1204332"/>
              <a:gd name="connsiteX2" fmla="*/ 285471 w 1187150"/>
              <a:gd name="connsiteY2" fmla="*/ 1110662 h 1204332"/>
              <a:gd name="connsiteX3" fmla="*/ 468351 w 1187150"/>
              <a:gd name="connsiteY3" fmla="*/ 1008071 h 1204332"/>
              <a:gd name="connsiteX4" fmla="*/ 700297 w 1187150"/>
              <a:gd name="connsiteY4" fmla="*/ 843033 h 1204332"/>
              <a:gd name="connsiteX5" fmla="*/ 825190 w 1187150"/>
              <a:gd name="connsiteY5" fmla="*/ 722599 h 1204332"/>
              <a:gd name="connsiteX6" fmla="*/ 945624 w 1187150"/>
              <a:gd name="connsiteY6" fmla="*/ 584324 h 1204332"/>
              <a:gd name="connsiteX7" fmla="*/ 1066057 w 1187150"/>
              <a:gd name="connsiteY7" fmla="*/ 405905 h 1204332"/>
              <a:gd name="connsiteX8" fmla="*/ 1137425 w 1187150"/>
              <a:gd name="connsiteY8" fmla="*/ 249788 h 1204332"/>
              <a:gd name="connsiteX9" fmla="*/ 1164188 w 1187150"/>
              <a:gd name="connsiteY9" fmla="*/ 165039 h 1204332"/>
              <a:gd name="connsiteX10" fmla="*/ 1177569 w 1187150"/>
              <a:gd name="connsiteY10" fmla="*/ 102591 h 1204332"/>
              <a:gd name="connsiteX11" fmla="*/ 1186490 w 1187150"/>
              <a:gd name="connsiteY11" fmla="*/ 53526 h 1204332"/>
              <a:gd name="connsiteX12" fmla="*/ 1186490 w 1187150"/>
              <a:gd name="connsiteY12" fmla="*/ 0 h 1204332"/>
              <a:gd name="connsiteX13" fmla="*/ 1186490 w 1187150"/>
              <a:gd name="connsiteY13" fmla="*/ 0 h 120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7150" h="1204332">
                <a:moveTo>
                  <a:pt x="0" y="1204332"/>
                </a:moveTo>
                <a:cubicBezTo>
                  <a:pt x="24904" y="1197269"/>
                  <a:pt x="68394" y="1193181"/>
                  <a:pt x="115973" y="1177569"/>
                </a:cubicBezTo>
                <a:cubicBezTo>
                  <a:pt x="163552" y="1161957"/>
                  <a:pt x="226741" y="1138912"/>
                  <a:pt x="285471" y="1110662"/>
                </a:cubicBezTo>
                <a:cubicBezTo>
                  <a:pt x="344201" y="1082412"/>
                  <a:pt x="399213" y="1052676"/>
                  <a:pt x="468351" y="1008071"/>
                </a:cubicBezTo>
                <a:cubicBezTo>
                  <a:pt x="537489" y="963466"/>
                  <a:pt x="640824" y="890612"/>
                  <a:pt x="700297" y="843033"/>
                </a:cubicBezTo>
                <a:cubicBezTo>
                  <a:pt x="759770" y="795454"/>
                  <a:pt x="784302" y="765717"/>
                  <a:pt x="825190" y="722599"/>
                </a:cubicBezTo>
                <a:cubicBezTo>
                  <a:pt x="866078" y="679481"/>
                  <a:pt x="905480" y="637106"/>
                  <a:pt x="945624" y="584324"/>
                </a:cubicBezTo>
                <a:cubicBezTo>
                  <a:pt x="985768" y="531542"/>
                  <a:pt x="1034090" y="461661"/>
                  <a:pt x="1066057" y="405905"/>
                </a:cubicBezTo>
                <a:cubicBezTo>
                  <a:pt x="1098024" y="350149"/>
                  <a:pt x="1121070" y="289932"/>
                  <a:pt x="1137425" y="249788"/>
                </a:cubicBezTo>
                <a:cubicBezTo>
                  <a:pt x="1153780" y="209644"/>
                  <a:pt x="1156754" y="190315"/>
                  <a:pt x="1164188" y="165039"/>
                </a:cubicBezTo>
                <a:cubicBezTo>
                  <a:pt x="1171622" y="139763"/>
                  <a:pt x="1173852" y="121177"/>
                  <a:pt x="1177569" y="102591"/>
                </a:cubicBezTo>
                <a:cubicBezTo>
                  <a:pt x="1181286" y="84006"/>
                  <a:pt x="1185003" y="69881"/>
                  <a:pt x="1186490" y="53526"/>
                </a:cubicBezTo>
                <a:cubicBezTo>
                  <a:pt x="1187977" y="37171"/>
                  <a:pt x="1186490" y="8921"/>
                  <a:pt x="1186490" y="0"/>
                </a:cubicBezTo>
                <a:lnTo>
                  <a:pt x="118649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Freeform 61"/>
          <p:cNvSpPr/>
          <p:nvPr/>
        </p:nvSpPr>
        <p:spPr>
          <a:xfrm>
            <a:off x="5598393" y="2974518"/>
            <a:ext cx="231945" cy="218894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45" h="218894">
                <a:moveTo>
                  <a:pt x="231945" y="218894"/>
                </a:moveTo>
                <a:cubicBezTo>
                  <a:pt x="221909" y="178377"/>
                  <a:pt x="210385" y="128197"/>
                  <a:pt x="200721" y="102921"/>
                </a:cubicBezTo>
                <a:cubicBezTo>
                  <a:pt x="191057" y="77645"/>
                  <a:pt x="185110" y="79133"/>
                  <a:pt x="173959" y="67238"/>
                </a:cubicBezTo>
                <a:cubicBezTo>
                  <a:pt x="162808" y="55343"/>
                  <a:pt x="150170" y="41218"/>
                  <a:pt x="133815" y="31553"/>
                </a:cubicBezTo>
                <a:cubicBezTo>
                  <a:pt x="117460" y="21889"/>
                  <a:pt x="88466" y="13711"/>
                  <a:pt x="75828" y="9251"/>
                </a:cubicBezTo>
                <a:cubicBezTo>
                  <a:pt x="63190" y="4790"/>
                  <a:pt x="68394" y="6277"/>
                  <a:pt x="57986" y="4790"/>
                </a:cubicBezTo>
                <a:cubicBezTo>
                  <a:pt x="47578" y="3303"/>
                  <a:pt x="13381" y="330"/>
                  <a:pt x="13381" y="330"/>
                </a:cubicBezTo>
                <a:cubicBezTo>
                  <a:pt x="3717" y="-413"/>
                  <a:pt x="0" y="330"/>
                  <a:pt x="0" y="330"/>
                </a:cubicBezTo>
                <a:lnTo>
                  <a:pt x="0" y="33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Freeform 62"/>
          <p:cNvSpPr/>
          <p:nvPr/>
        </p:nvSpPr>
        <p:spPr>
          <a:xfrm>
            <a:off x="4995050" y="2974392"/>
            <a:ext cx="607804" cy="946078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804" h="946078">
                <a:moveTo>
                  <a:pt x="607804" y="4915"/>
                </a:moveTo>
                <a:cubicBezTo>
                  <a:pt x="598883" y="4915"/>
                  <a:pt x="575837" y="-1775"/>
                  <a:pt x="554278" y="455"/>
                </a:cubicBezTo>
                <a:cubicBezTo>
                  <a:pt x="532719" y="2685"/>
                  <a:pt x="506699" y="8633"/>
                  <a:pt x="478449" y="18297"/>
                </a:cubicBezTo>
                <a:cubicBezTo>
                  <a:pt x="450199" y="27961"/>
                  <a:pt x="416002" y="39856"/>
                  <a:pt x="384779" y="58441"/>
                </a:cubicBezTo>
                <a:cubicBezTo>
                  <a:pt x="353556" y="77026"/>
                  <a:pt x="320102" y="103790"/>
                  <a:pt x="291109" y="129809"/>
                </a:cubicBezTo>
                <a:cubicBezTo>
                  <a:pt x="262116" y="155829"/>
                  <a:pt x="236839" y="181848"/>
                  <a:pt x="210820" y="214558"/>
                </a:cubicBezTo>
                <a:cubicBezTo>
                  <a:pt x="184801" y="247268"/>
                  <a:pt x="157294" y="287412"/>
                  <a:pt x="134992" y="326070"/>
                </a:cubicBezTo>
                <a:cubicBezTo>
                  <a:pt x="112690" y="364728"/>
                  <a:pt x="93361" y="407846"/>
                  <a:pt x="77006" y="446504"/>
                </a:cubicBezTo>
                <a:cubicBezTo>
                  <a:pt x="60651" y="485162"/>
                  <a:pt x="47270" y="518615"/>
                  <a:pt x="36862" y="558016"/>
                </a:cubicBezTo>
                <a:cubicBezTo>
                  <a:pt x="26454" y="597417"/>
                  <a:pt x="20506" y="641279"/>
                  <a:pt x="14559" y="682910"/>
                </a:cubicBezTo>
                <a:cubicBezTo>
                  <a:pt x="8612" y="724541"/>
                  <a:pt x="3407" y="772119"/>
                  <a:pt x="1177" y="807803"/>
                </a:cubicBezTo>
                <a:cubicBezTo>
                  <a:pt x="-1053" y="843487"/>
                  <a:pt x="434" y="876197"/>
                  <a:pt x="1177" y="897013"/>
                </a:cubicBezTo>
                <a:cubicBezTo>
                  <a:pt x="1920" y="917829"/>
                  <a:pt x="3408" y="924520"/>
                  <a:pt x="5638" y="932697"/>
                </a:cubicBezTo>
                <a:cubicBezTo>
                  <a:pt x="7868" y="940874"/>
                  <a:pt x="10842" y="943476"/>
                  <a:pt x="14559" y="94607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Freeform 63"/>
          <p:cNvSpPr/>
          <p:nvPr/>
        </p:nvSpPr>
        <p:spPr>
          <a:xfrm>
            <a:off x="5000688" y="3893706"/>
            <a:ext cx="633389" cy="479234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  <a:lnTo>
                  <a:pt x="633389" y="45943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/>
          <p:cNvSpPr/>
          <p:nvPr/>
        </p:nvSpPr>
        <p:spPr>
          <a:xfrm flipH="1" flipV="1">
            <a:off x="3945954" y="3580150"/>
            <a:ext cx="112333" cy="1126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8" name="Freeform 67"/>
          <p:cNvSpPr/>
          <p:nvPr/>
        </p:nvSpPr>
        <p:spPr>
          <a:xfrm>
            <a:off x="6441228" y="2911941"/>
            <a:ext cx="6723" cy="3005417"/>
          </a:xfrm>
          <a:custGeom>
            <a:avLst/>
            <a:gdLst>
              <a:gd name="connsiteX0" fmla="*/ 6723 w 6723"/>
              <a:gd name="connsiteY0" fmla="*/ 0 h 3005417"/>
              <a:gd name="connsiteX1" fmla="*/ 0 w 6723"/>
              <a:gd name="connsiteY1" fmla="*/ 3005417 h 3005417"/>
              <a:gd name="connsiteX2" fmla="*/ 0 w 6723"/>
              <a:gd name="connsiteY2" fmla="*/ 3005417 h 30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3005417">
                <a:moveTo>
                  <a:pt x="6723" y="0"/>
                </a:moveTo>
                <a:lnTo>
                  <a:pt x="0" y="3005417"/>
                </a:lnTo>
                <a:lnTo>
                  <a:pt x="0" y="300541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Freeform 68"/>
          <p:cNvSpPr/>
          <p:nvPr/>
        </p:nvSpPr>
        <p:spPr>
          <a:xfrm>
            <a:off x="6454675" y="2978105"/>
            <a:ext cx="763244" cy="942365"/>
          </a:xfrm>
          <a:custGeom>
            <a:avLst/>
            <a:gdLst>
              <a:gd name="connsiteX0" fmla="*/ 0 w 753035"/>
              <a:gd name="connsiteY0" fmla="*/ 901490 h 901490"/>
              <a:gd name="connsiteX1" fmla="*/ 100853 w 753035"/>
              <a:gd name="connsiteY1" fmla="*/ 652719 h 901490"/>
              <a:gd name="connsiteX2" fmla="*/ 221877 w 753035"/>
              <a:gd name="connsiteY2" fmla="*/ 397225 h 901490"/>
              <a:gd name="connsiteX3" fmla="*/ 376518 w 753035"/>
              <a:gd name="connsiteY3" fmla="*/ 188796 h 901490"/>
              <a:gd name="connsiteX4" fmla="*/ 537882 w 753035"/>
              <a:gd name="connsiteY4" fmla="*/ 61049 h 901490"/>
              <a:gd name="connsiteX5" fmla="*/ 705971 w 753035"/>
              <a:gd name="connsiteY5" fmla="*/ 7260 h 901490"/>
              <a:gd name="connsiteX6" fmla="*/ 753035 w 753035"/>
              <a:gd name="connsiteY6" fmla="*/ 537 h 901490"/>
              <a:gd name="connsiteX7" fmla="*/ 753035 w 753035"/>
              <a:gd name="connsiteY7" fmla="*/ 537 h 901490"/>
              <a:gd name="connsiteX0" fmla="*/ 0 w 759758"/>
              <a:gd name="connsiteY0" fmla="*/ 941831 h 941831"/>
              <a:gd name="connsiteX1" fmla="*/ 107576 w 759758"/>
              <a:gd name="connsiteY1" fmla="*/ 652719 h 941831"/>
              <a:gd name="connsiteX2" fmla="*/ 228600 w 759758"/>
              <a:gd name="connsiteY2" fmla="*/ 397225 h 941831"/>
              <a:gd name="connsiteX3" fmla="*/ 383241 w 759758"/>
              <a:gd name="connsiteY3" fmla="*/ 188796 h 941831"/>
              <a:gd name="connsiteX4" fmla="*/ 544605 w 759758"/>
              <a:gd name="connsiteY4" fmla="*/ 61049 h 941831"/>
              <a:gd name="connsiteX5" fmla="*/ 712694 w 759758"/>
              <a:gd name="connsiteY5" fmla="*/ 7260 h 941831"/>
              <a:gd name="connsiteX6" fmla="*/ 759758 w 759758"/>
              <a:gd name="connsiteY6" fmla="*/ 537 h 941831"/>
              <a:gd name="connsiteX7" fmla="*/ 759758 w 759758"/>
              <a:gd name="connsiteY7" fmla="*/ 537 h 941831"/>
              <a:gd name="connsiteX0" fmla="*/ 0 w 763244"/>
              <a:gd name="connsiteY0" fmla="*/ 941854 h 941854"/>
              <a:gd name="connsiteX1" fmla="*/ 107576 w 763244"/>
              <a:gd name="connsiteY1" fmla="*/ 652742 h 941854"/>
              <a:gd name="connsiteX2" fmla="*/ 228600 w 763244"/>
              <a:gd name="connsiteY2" fmla="*/ 397248 h 941854"/>
              <a:gd name="connsiteX3" fmla="*/ 383241 w 763244"/>
              <a:gd name="connsiteY3" fmla="*/ 188819 h 941854"/>
              <a:gd name="connsiteX4" fmla="*/ 544605 w 763244"/>
              <a:gd name="connsiteY4" fmla="*/ 61072 h 941854"/>
              <a:gd name="connsiteX5" fmla="*/ 712694 w 763244"/>
              <a:gd name="connsiteY5" fmla="*/ 7283 h 941854"/>
              <a:gd name="connsiteX6" fmla="*/ 759758 w 763244"/>
              <a:gd name="connsiteY6" fmla="*/ 560 h 941854"/>
              <a:gd name="connsiteX7" fmla="*/ 759758 w 763244"/>
              <a:gd name="connsiteY7" fmla="*/ 7594 h 941854"/>
              <a:gd name="connsiteX0" fmla="*/ 0 w 763244"/>
              <a:gd name="connsiteY0" fmla="*/ 942878 h 942878"/>
              <a:gd name="connsiteX1" fmla="*/ 107576 w 763244"/>
              <a:gd name="connsiteY1" fmla="*/ 653766 h 942878"/>
              <a:gd name="connsiteX2" fmla="*/ 228600 w 763244"/>
              <a:gd name="connsiteY2" fmla="*/ 398272 h 942878"/>
              <a:gd name="connsiteX3" fmla="*/ 383241 w 763244"/>
              <a:gd name="connsiteY3" fmla="*/ 189843 h 942878"/>
              <a:gd name="connsiteX4" fmla="*/ 544605 w 763244"/>
              <a:gd name="connsiteY4" fmla="*/ 62096 h 942878"/>
              <a:gd name="connsiteX5" fmla="*/ 712694 w 763244"/>
              <a:gd name="connsiteY5" fmla="*/ 8307 h 942878"/>
              <a:gd name="connsiteX6" fmla="*/ 759758 w 763244"/>
              <a:gd name="connsiteY6" fmla="*/ 1584 h 942878"/>
              <a:gd name="connsiteX7" fmla="*/ 759758 w 763244"/>
              <a:gd name="connsiteY7" fmla="*/ 22685 h 942878"/>
              <a:gd name="connsiteX0" fmla="*/ 0 w 763244"/>
              <a:gd name="connsiteY0" fmla="*/ 942365 h 942365"/>
              <a:gd name="connsiteX1" fmla="*/ 107576 w 763244"/>
              <a:gd name="connsiteY1" fmla="*/ 653253 h 942365"/>
              <a:gd name="connsiteX2" fmla="*/ 228600 w 763244"/>
              <a:gd name="connsiteY2" fmla="*/ 397759 h 942365"/>
              <a:gd name="connsiteX3" fmla="*/ 383241 w 763244"/>
              <a:gd name="connsiteY3" fmla="*/ 189330 h 942365"/>
              <a:gd name="connsiteX4" fmla="*/ 544605 w 763244"/>
              <a:gd name="connsiteY4" fmla="*/ 61583 h 942365"/>
              <a:gd name="connsiteX5" fmla="*/ 712694 w 763244"/>
              <a:gd name="connsiteY5" fmla="*/ 7794 h 942365"/>
              <a:gd name="connsiteX6" fmla="*/ 759758 w 763244"/>
              <a:gd name="connsiteY6" fmla="*/ 1071 h 942365"/>
              <a:gd name="connsiteX7" fmla="*/ 759758 w 763244"/>
              <a:gd name="connsiteY7" fmla="*/ 15138 h 94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44" h="942365">
                <a:moveTo>
                  <a:pt x="0" y="942365"/>
                </a:moveTo>
                <a:cubicBezTo>
                  <a:pt x="31937" y="860001"/>
                  <a:pt x="69476" y="744021"/>
                  <a:pt x="107576" y="653253"/>
                </a:cubicBezTo>
                <a:cubicBezTo>
                  <a:pt x="145676" y="562485"/>
                  <a:pt x="182656" y="475079"/>
                  <a:pt x="228600" y="397759"/>
                </a:cubicBezTo>
                <a:cubicBezTo>
                  <a:pt x="274544" y="320439"/>
                  <a:pt x="330574" y="245359"/>
                  <a:pt x="383241" y="189330"/>
                </a:cubicBezTo>
                <a:cubicBezTo>
                  <a:pt x="435908" y="133301"/>
                  <a:pt x="489696" y="91839"/>
                  <a:pt x="544605" y="61583"/>
                </a:cubicBezTo>
                <a:cubicBezTo>
                  <a:pt x="599514" y="31327"/>
                  <a:pt x="676835" y="17879"/>
                  <a:pt x="712694" y="7794"/>
                </a:cubicBezTo>
                <a:cubicBezTo>
                  <a:pt x="748553" y="-2291"/>
                  <a:pt x="751914" y="-153"/>
                  <a:pt x="759758" y="1071"/>
                </a:cubicBezTo>
                <a:cubicBezTo>
                  <a:pt x="767602" y="2295"/>
                  <a:pt x="759758" y="12793"/>
                  <a:pt x="759758" y="1513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Freeform 69"/>
          <p:cNvSpPr/>
          <p:nvPr/>
        </p:nvSpPr>
        <p:spPr>
          <a:xfrm>
            <a:off x="7200676" y="2978865"/>
            <a:ext cx="336487" cy="1304676"/>
          </a:xfrm>
          <a:custGeom>
            <a:avLst/>
            <a:gdLst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304365"/>
              <a:gd name="connsiteX1" fmla="*/ 121024 w 329453"/>
              <a:gd name="connsiteY1" fmla="*/ 33618 h 1304365"/>
              <a:gd name="connsiteX2" fmla="*/ 221877 w 329453"/>
              <a:gd name="connsiteY2" fmla="*/ 121023 h 1304365"/>
              <a:gd name="connsiteX3" fmla="*/ 268941 w 329453"/>
              <a:gd name="connsiteY3" fmla="*/ 275665 h 1304365"/>
              <a:gd name="connsiteX4" fmla="*/ 275665 w 329453"/>
              <a:gd name="connsiteY4" fmla="*/ 477370 h 1304365"/>
              <a:gd name="connsiteX5" fmla="*/ 275665 w 329453"/>
              <a:gd name="connsiteY5" fmla="*/ 692523 h 1304365"/>
              <a:gd name="connsiteX6" fmla="*/ 282389 w 329453"/>
              <a:gd name="connsiteY6" fmla="*/ 954741 h 1304365"/>
              <a:gd name="connsiteX7" fmla="*/ 295836 w 329453"/>
              <a:gd name="connsiteY7" fmla="*/ 1190065 h 1304365"/>
              <a:gd name="connsiteX8" fmla="*/ 329453 w 329453"/>
              <a:gd name="connsiteY8" fmla="*/ 1304365 h 1304365"/>
              <a:gd name="connsiteX9" fmla="*/ 329453 w 329453"/>
              <a:gd name="connsiteY9" fmla="*/ 1304365 h 1304365"/>
              <a:gd name="connsiteX10" fmla="*/ 329453 w 329453"/>
              <a:gd name="connsiteY10" fmla="*/ 1304365 h 1304365"/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295836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9283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36487"/>
              <a:gd name="connsiteY0" fmla="*/ 0 h 1304676"/>
              <a:gd name="connsiteX1" fmla="*/ 128058 w 336487"/>
              <a:gd name="connsiteY1" fmla="*/ 33929 h 1304676"/>
              <a:gd name="connsiteX2" fmla="*/ 228911 w 336487"/>
              <a:gd name="connsiteY2" fmla="*/ 121334 h 1304676"/>
              <a:gd name="connsiteX3" fmla="*/ 275975 w 336487"/>
              <a:gd name="connsiteY3" fmla="*/ 275976 h 1304676"/>
              <a:gd name="connsiteX4" fmla="*/ 282699 w 336487"/>
              <a:gd name="connsiteY4" fmla="*/ 477681 h 1304676"/>
              <a:gd name="connsiteX5" fmla="*/ 282699 w 336487"/>
              <a:gd name="connsiteY5" fmla="*/ 692834 h 1304676"/>
              <a:gd name="connsiteX6" fmla="*/ 289423 w 336487"/>
              <a:gd name="connsiteY6" fmla="*/ 955052 h 1304676"/>
              <a:gd name="connsiteX7" fmla="*/ 309593 w 336487"/>
              <a:gd name="connsiteY7" fmla="*/ 1197099 h 1304676"/>
              <a:gd name="connsiteX8" fmla="*/ 336487 w 336487"/>
              <a:gd name="connsiteY8" fmla="*/ 1304676 h 1304676"/>
              <a:gd name="connsiteX9" fmla="*/ 336487 w 336487"/>
              <a:gd name="connsiteY9" fmla="*/ 1304676 h 1304676"/>
              <a:gd name="connsiteX10" fmla="*/ 336487 w 336487"/>
              <a:gd name="connsiteY10" fmla="*/ 1304676 h 130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87" h="1304676">
                <a:moveTo>
                  <a:pt x="0" y="0"/>
                </a:moveTo>
                <a:cubicBezTo>
                  <a:pt x="42022" y="1121"/>
                  <a:pt x="89906" y="13707"/>
                  <a:pt x="128058" y="33929"/>
                </a:cubicBezTo>
                <a:cubicBezTo>
                  <a:pt x="166210" y="54151"/>
                  <a:pt x="204258" y="80993"/>
                  <a:pt x="228911" y="121334"/>
                </a:cubicBezTo>
                <a:cubicBezTo>
                  <a:pt x="253564" y="161675"/>
                  <a:pt x="267010" y="216585"/>
                  <a:pt x="275975" y="275976"/>
                </a:cubicBezTo>
                <a:cubicBezTo>
                  <a:pt x="284940" y="335367"/>
                  <a:pt x="281578" y="408205"/>
                  <a:pt x="282699" y="477681"/>
                </a:cubicBezTo>
                <a:cubicBezTo>
                  <a:pt x="283820" y="547157"/>
                  <a:pt x="281578" y="613272"/>
                  <a:pt x="282699" y="692834"/>
                </a:cubicBezTo>
                <a:cubicBezTo>
                  <a:pt x="283820" y="772396"/>
                  <a:pt x="284941" y="871008"/>
                  <a:pt x="289423" y="955052"/>
                </a:cubicBezTo>
                <a:cubicBezTo>
                  <a:pt x="293905" y="1039096"/>
                  <a:pt x="301749" y="1138828"/>
                  <a:pt x="309593" y="1197099"/>
                </a:cubicBezTo>
                <a:cubicBezTo>
                  <a:pt x="317437" y="1255370"/>
                  <a:pt x="332005" y="1286747"/>
                  <a:pt x="336487" y="1304676"/>
                </a:cubicBezTo>
                <a:lnTo>
                  <a:pt x="336487" y="1304676"/>
                </a:lnTo>
                <a:lnTo>
                  <a:pt x="336487" y="1304676"/>
                </a:lnTo>
              </a:path>
            </a:pathLst>
          </a:custGeom>
          <a:noFill/>
          <a:ln w="1206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Freeform 70"/>
          <p:cNvSpPr/>
          <p:nvPr/>
        </p:nvSpPr>
        <p:spPr>
          <a:xfrm>
            <a:off x="7829368" y="3674268"/>
            <a:ext cx="411891" cy="661261"/>
          </a:xfrm>
          <a:custGeom>
            <a:avLst/>
            <a:gdLst>
              <a:gd name="connsiteX0" fmla="*/ 0 w 395416"/>
              <a:gd name="connsiteY0" fmla="*/ 646670 h 646670"/>
              <a:gd name="connsiteX1" fmla="*/ 127687 w 395416"/>
              <a:gd name="connsiteY1" fmla="*/ 523102 h 646670"/>
              <a:gd name="connsiteX2" fmla="*/ 222422 w 395416"/>
              <a:gd name="connsiteY2" fmla="*/ 387178 h 646670"/>
              <a:gd name="connsiteX3" fmla="*/ 267730 w 395416"/>
              <a:gd name="connsiteY3" fmla="*/ 292443 h 646670"/>
              <a:gd name="connsiteX4" fmla="*/ 313038 w 395416"/>
              <a:gd name="connsiteY4" fmla="*/ 189470 h 646670"/>
              <a:gd name="connsiteX5" fmla="*/ 395416 w 395416"/>
              <a:gd name="connsiteY5" fmla="*/ 0 h 646670"/>
              <a:gd name="connsiteX6" fmla="*/ 395416 w 395416"/>
              <a:gd name="connsiteY6" fmla="*/ 0 h 646670"/>
              <a:gd name="connsiteX0" fmla="*/ 0 w 399535"/>
              <a:gd name="connsiteY0" fmla="*/ 638432 h 638432"/>
              <a:gd name="connsiteX1" fmla="*/ 131806 w 399535"/>
              <a:gd name="connsiteY1" fmla="*/ 523102 h 638432"/>
              <a:gd name="connsiteX2" fmla="*/ 226541 w 399535"/>
              <a:gd name="connsiteY2" fmla="*/ 387178 h 638432"/>
              <a:gd name="connsiteX3" fmla="*/ 271849 w 399535"/>
              <a:gd name="connsiteY3" fmla="*/ 292443 h 638432"/>
              <a:gd name="connsiteX4" fmla="*/ 317157 w 399535"/>
              <a:gd name="connsiteY4" fmla="*/ 189470 h 638432"/>
              <a:gd name="connsiteX5" fmla="*/ 399535 w 399535"/>
              <a:gd name="connsiteY5" fmla="*/ 0 h 638432"/>
              <a:gd name="connsiteX6" fmla="*/ 399535 w 399535"/>
              <a:gd name="connsiteY6" fmla="*/ 0 h 638432"/>
              <a:gd name="connsiteX0" fmla="*/ 0 w 411891"/>
              <a:gd name="connsiteY0" fmla="*/ 646670 h 646670"/>
              <a:gd name="connsiteX1" fmla="*/ 144162 w 411891"/>
              <a:gd name="connsiteY1" fmla="*/ 523102 h 646670"/>
              <a:gd name="connsiteX2" fmla="*/ 238897 w 411891"/>
              <a:gd name="connsiteY2" fmla="*/ 387178 h 646670"/>
              <a:gd name="connsiteX3" fmla="*/ 284205 w 411891"/>
              <a:gd name="connsiteY3" fmla="*/ 292443 h 646670"/>
              <a:gd name="connsiteX4" fmla="*/ 329513 w 411891"/>
              <a:gd name="connsiteY4" fmla="*/ 189470 h 646670"/>
              <a:gd name="connsiteX5" fmla="*/ 411891 w 411891"/>
              <a:gd name="connsiteY5" fmla="*/ 0 h 646670"/>
              <a:gd name="connsiteX6" fmla="*/ 411891 w 411891"/>
              <a:gd name="connsiteY6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38897 w 411891"/>
              <a:gd name="connsiteY3" fmla="*/ 387178 h 646670"/>
              <a:gd name="connsiteX4" fmla="*/ 284205 w 411891"/>
              <a:gd name="connsiteY4" fmla="*/ 292443 h 646670"/>
              <a:gd name="connsiteX5" fmla="*/ 329513 w 411891"/>
              <a:gd name="connsiteY5" fmla="*/ 189470 h 646670"/>
              <a:gd name="connsiteX6" fmla="*/ 411891 w 411891"/>
              <a:gd name="connsiteY6" fmla="*/ 0 h 646670"/>
              <a:gd name="connsiteX7" fmla="*/ 411891 w 411891"/>
              <a:gd name="connsiteY7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99478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9750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8897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4033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91" h="661261">
                <a:moveTo>
                  <a:pt x="0" y="661261"/>
                </a:moveTo>
                <a:cubicBezTo>
                  <a:pt x="13730" y="650277"/>
                  <a:pt x="58352" y="612776"/>
                  <a:pt x="82379" y="589750"/>
                </a:cubicBezTo>
                <a:cubicBezTo>
                  <a:pt x="106406" y="566724"/>
                  <a:pt x="122366" y="550686"/>
                  <a:pt x="144162" y="523102"/>
                </a:cubicBezTo>
                <a:cubicBezTo>
                  <a:pt x="165958" y="495518"/>
                  <a:pt x="198176" y="446900"/>
                  <a:pt x="213154" y="424246"/>
                </a:cubicBezTo>
                <a:cubicBezTo>
                  <a:pt x="228132" y="401592"/>
                  <a:pt x="222191" y="409145"/>
                  <a:pt x="234033" y="387178"/>
                </a:cubicBezTo>
                <a:cubicBezTo>
                  <a:pt x="245875" y="365211"/>
                  <a:pt x="268292" y="325394"/>
                  <a:pt x="284205" y="292443"/>
                </a:cubicBezTo>
                <a:cubicBezTo>
                  <a:pt x="300118" y="259492"/>
                  <a:pt x="329513" y="189470"/>
                  <a:pt x="329513" y="189470"/>
                </a:cubicBezTo>
                <a:lnTo>
                  <a:pt x="411891" y="0"/>
                </a:lnTo>
                <a:lnTo>
                  <a:pt x="41189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Freeform 71"/>
          <p:cNvSpPr/>
          <p:nvPr/>
        </p:nvSpPr>
        <p:spPr>
          <a:xfrm>
            <a:off x="7524718" y="4248777"/>
            <a:ext cx="330740" cy="112589"/>
          </a:xfrm>
          <a:custGeom>
            <a:avLst/>
            <a:gdLst>
              <a:gd name="connsiteX0" fmla="*/ 0 w 296693"/>
              <a:gd name="connsiteY0" fmla="*/ 0 h 68814"/>
              <a:gd name="connsiteX1" fmla="*/ 38910 w 296693"/>
              <a:gd name="connsiteY1" fmla="*/ 38911 h 68814"/>
              <a:gd name="connsiteX2" fmla="*/ 87549 w 296693"/>
              <a:gd name="connsiteY2" fmla="*/ 58366 h 68814"/>
              <a:gd name="connsiteX3" fmla="*/ 131323 w 296693"/>
              <a:gd name="connsiteY3" fmla="*/ 68094 h 68814"/>
              <a:gd name="connsiteX4" fmla="*/ 170234 w 296693"/>
              <a:gd name="connsiteY4" fmla="*/ 68094 h 68814"/>
              <a:gd name="connsiteX5" fmla="*/ 204281 w 296693"/>
              <a:gd name="connsiteY5" fmla="*/ 68094 h 68814"/>
              <a:gd name="connsiteX6" fmla="*/ 248055 w 296693"/>
              <a:gd name="connsiteY6" fmla="*/ 58366 h 68814"/>
              <a:gd name="connsiteX7" fmla="*/ 296693 w 296693"/>
              <a:gd name="connsiteY7" fmla="*/ 38911 h 68814"/>
              <a:gd name="connsiteX8" fmla="*/ 296693 w 296693"/>
              <a:gd name="connsiteY8" fmla="*/ 38911 h 68814"/>
              <a:gd name="connsiteX0" fmla="*/ 0 w 306421"/>
              <a:gd name="connsiteY0" fmla="*/ 0 h 83406"/>
              <a:gd name="connsiteX1" fmla="*/ 48638 w 306421"/>
              <a:gd name="connsiteY1" fmla="*/ 53503 h 83406"/>
              <a:gd name="connsiteX2" fmla="*/ 97277 w 306421"/>
              <a:gd name="connsiteY2" fmla="*/ 72958 h 83406"/>
              <a:gd name="connsiteX3" fmla="*/ 141051 w 306421"/>
              <a:gd name="connsiteY3" fmla="*/ 82686 h 83406"/>
              <a:gd name="connsiteX4" fmla="*/ 179962 w 306421"/>
              <a:gd name="connsiteY4" fmla="*/ 82686 h 83406"/>
              <a:gd name="connsiteX5" fmla="*/ 214009 w 306421"/>
              <a:gd name="connsiteY5" fmla="*/ 82686 h 83406"/>
              <a:gd name="connsiteX6" fmla="*/ 257783 w 306421"/>
              <a:gd name="connsiteY6" fmla="*/ 72958 h 83406"/>
              <a:gd name="connsiteX7" fmla="*/ 306421 w 306421"/>
              <a:gd name="connsiteY7" fmla="*/ 53503 h 83406"/>
              <a:gd name="connsiteX8" fmla="*/ 306421 w 306421"/>
              <a:gd name="connsiteY8" fmla="*/ 53503 h 83406"/>
              <a:gd name="connsiteX0" fmla="*/ 0 w 306421"/>
              <a:gd name="connsiteY0" fmla="*/ 0 h 97997"/>
              <a:gd name="connsiteX1" fmla="*/ 48638 w 306421"/>
              <a:gd name="connsiteY1" fmla="*/ 68094 h 97997"/>
              <a:gd name="connsiteX2" fmla="*/ 97277 w 306421"/>
              <a:gd name="connsiteY2" fmla="*/ 87549 h 97997"/>
              <a:gd name="connsiteX3" fmla="*/ 141051 w 306421"/>
              <a:gd name="connsiteY3" fmla="*/ 97277 h 97997"/>
              <a:gd name="connsiteX4" fmla="*/ 179962 w 306421"/>
              <a:gd name="connsiteY4" fmla="*/ 97277 h 97997"/>
              <a:gd name="connsiteX5" fmla="*/ 214009 w 306421"/>
              <a:gd name="connsiteY5" fmla="*/ 97277 h 97997"/>
              <a:gd name="connsiteX6" fmla="*/ 257783 w 306421"/>
              <a:gd name="connsiteY6" fmla="*/ 87549 h 97997"/>
              <a:gd name="connsiteX7" fmla="*/ 306421 w 306421"/>
              <a:gd name="connsiteY7" fmla="*/ 68094 h 97997"/>
              <a:gd name="connsiteX8" fmla="*/ 306421 w 306421"/>
              <a:gd name="connsiteY8" fmla="*/ 68094 h 97997"/>
              <a:gd name="connsiteX0" fmla="*/ 0 w 306421"/>
              <a:gd name="connsiteY0" fmla="*/ 0 h 88270"/>
              <a:gd name="connsiteX1" fmla="*/ 48638 w 306421"/>
              <a:gd name="connsiteY1" fmla="*/ 58367 h 88270"/>
              <a:gd name="connsiteX2" fmla="*/ 97277 w 306421"/>
              <a:gd name="connsiteY2" fmla="*/ 77822 h 88270"/>
              <a:gd name="connsiteX3" fmla="*/ 141051 w 306421"/>
              <a:gd name="connsiteY3" fmla="*/ 87550 h 88270"/>
              <a:gd name="connsiteX4" fmla="*/ 179962 w 306421"/>
              <a:gd name="connsiteY4" fmla="*/ 87550 h 88270"/>
              <a:gd name="connsiteX5" fmla="*/ 214009 w 306421"/>
              <a:gd name="connsiteY5" fmla="*/ 87550 h 88270"/>
              <a:gd name="connsiteX6" fmla="*/ 257783 w 306421"/>
              <a:gd name="connsiteY6" fmla="*/ 77822 h 88270"/>
              <a:gd name="connsiteX7" fmla="*/ 306421 w 306421"/>
              <a:gd name="connsiteY7" fmla="*/ 58367 h 88270"/>
              <a:gd name="connsiteX8" fmla="*/ 306421 w 306421"/>
              <a:gd name="connsiteY8" fmla="*/ 58367 h 88270"/>
              <a:gd name="connsiteX0" fmla="*/ 0 w 325876"/>
              <a:gd name="connsiteY0" fmla="*/ 0 h 102861"/>
              <a:gd name="connsiteX1" fmla="*/ 68093 w 325876"/>
              <a:gd name="connsiteY1" fmla="*/ 72958 h 102861"/>
              <a:gd name="connsiteX2" fmla="*/ 116732 w 325876"/>
              <a:gd name="connsiteY2" fmla="*/ 92413 h 102861"/>
              <a:gd name="connsiteX3" fmla="*/ 160506 w 325876"/>
              <a:gd name="connsiteY3" fmla="*/ 102141 h 102861"/>
              <a:gd name="connsiteX4" fmla="*/ 199417 w 325876"/>
              <a:gd name="connsiteY4" fmla="*/ 102141 h 102861"/>
              <a:gd name="connsiteX5" fmla="*/ 233464 w 325876"/>
              <a:gd name="connsiteY5" fmla="*/ 102141 h 102861"/>
              <a:gd name="connsiteX6" fmla="*/ 277238 w 325876"/>
              <a:gd name="connsiteY6" fmla="*/ 92413 h 102861"/>
              <a:gd name="connsiteX7" fmla="*/ 325876 w 325876"/>
              <a:gd name="connsiteY7" fmla="*/ 72958 h 102861"/>
              <a:gd name="connsiteX8" fmla="*/ 325876 w 325876"/>
              <a:gd name="connsiteY8" fmla="*/ 72958 h 102861"/>
              <a:gd name="connsiteX0" fmla="*/ 0 w 306421"/>
              <a:gd name="connsiteY0" fmla="*/ 0 h 102861"/>
              <a:gd name="connsiteX1" fmla="*/ 48638 w 306421"/>
              <a:gd name="connsiteY1" fmla="*/ 72958 h 102861"/>
              <a:gd name="connsiteX2" fmla="*/ 97277 w 306421"/>
              <a:gd name="connsiteY2" fmla="*/ 92413 h 102861"/>
              <a:gd name="connsiteX3" fmla="*/ 141051 w 306421"/>
              <a:gd name="connsiteY3" fmla="*/ 102141 h 102861"/>
              <a:gd name="connsiteX4" fmla="*/ 179962 w 306421"/>
              <a:gd name="connsiteY4" fmla="*/ 102141 h 102861"/>
              <a:gd name="connsiteX5" fmla="*/ 214009 w 306421"/>
              <a:gd name="connsiteY5" fmla="*/ 102141 h 102861"/>
              <a:gd name="connsiteX6" fmla="*/ 257783 w 306421"/>
              <a:gd name="connsiteY6" fmla="*/ 92413 h 102861"/>
              <a:gd name="connsiteX7" fmla="*/ 306421 w 306421"/>
              <a:gd name="connsiteY7" fmla="*/ 72958 h 102861"/>
              <a:gd name="connsiteX8" fmla="*/ 306421 w 306421"/>
              <a:gd name="connsiteY8" fmla="*/ 72958 h 102861"/>
              <a:gd name="connsiteX0" fmla="*/ 0 w 311284"/>
              <a:gd name="connsiteY0" fmla="*/ 0 h 93133"/>
              <a:gd name="connsiteX1" fmla="*/ 53501 w 311284"/>
              <a:gd name="connsiteY1" fmla="*/ 63230 h 93133"/>
              <a:gd name="connsiteX2" fmla="*/ 102140 w 311284"/>
              <a:gd name="connsiteY2" fmla="*/ 82685 h 93133"/>
              <a:gd name="connsiteX3" fmla="*/ 145914 w 311284"/>
              <a:gd name="connsiteY3" fmla="*/ 92413 h 93133"/>
              <a:gd name="connsiteX4" fmla="*/ 184825 w 311284"/>
              <a:gd name="connsiteY4" fmla="*/ 92413 h 93133"/>
              <a:gd name="connsiteX5" fmla="*/ 218872 w 311284"/>
              <a:gd name="connsiteY5" fmla="*/ 92413 h 93133"/>
              <a:gd name="connsiteX6" fmla="*/ 262646 w 311284"/>
              <a:gd name="connsiteY6" fmla="*/ 82685 h 93133"/>
              <a:gd name="connsiteX7" fmla="*/ 311284 w 311284"/>
              <a:gd name="connsiteY7" fmla="*/ 63230 h 93133"/>
              <a:gd name="connsiteX8" fmla="*/ 311284 w 311284"/>
              <a:gd name="connsiteY8" fmla="*/ 63230 h 93133"/>
              <a:gd name="connsiteX0" fmla="*/ 0 w 321012"/>
              <a:gd name="connsiteY0" fmla="*/ 0 h 112589"/>
              <a:gd name="connsiteX1" fmla="*/ 63229 w 321012"/>
              <a:gd name="connsiteY1" fmla="*/ 82686 h 112589"/>
              <a:gd name="connsiteX2" fmla="*/ 111868 w 321012"/>
              <a:gd name="connsiteY2" fmla="*/ 102141 h 112589"/>
              <a:gd name="connsiteX3" fmla="*/ 155642 w 321012"/>
              <a:gd name="connsiteY3" fmla="*/ 111869 h 112589"/>
              <a:gd name="connsiteX4" fmla="*/ 194553 w 321012"/>
              <a:gd name="connsiteY4" fmla="*/ 111869 h 112589"/>
              <a:gd name="connsiteX5" fmla="*/ 228600 w 321012"/>
              <a:gd name="connsiteY5" fmla="*/ 111869 h 112589"/>
              <a:gd name="connsiteX6" fmla="*/ 272374 w 321012"/>
              <a:gd name="connsiteY6" fmla="*/ 102141 h 112589"/>
              <a:gd name="connsiteX7" fmla="*/ 321012 w 321012"/>
              <a:gd name="connsiteY7" fmla="*/ 82686 h 112589"/>
              <a:gd name="connsiteX8" fmla="*/ 321012 w 321012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7823 h 112589"/>
              <a:gd name="connsiteX8" fmla="*/ 330740 w 330740"/>
              <a:gd name="connsiteY8" fmla="*/ 77822 h 11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40" h="112589">
                <a:moveTo>
                  <a:pt x="0" y="0"/>
                </a:moveTo>
                <a:cubicBezTo>
                  <a:pt x="12159" y="14591"/>
                  <a:pt x="44584" y="65663"/>
                  <a:pt x="63229" y="82686"/>
                </a:cubicBezTo>
                <a:cubicBezTo>
                  <a:pt x="81874" y="99709"/>
                  <a:pt x="96466" y="97277"/>
                  <a:pt x="111868" y="102141"/>
                </a:cubicBezTo>
                <a:cubicBezTo>
                  <a:pt x="127270" y="107005"/>
                  <a:pt x="141861" y="110248"/>
                  <a:pt x="155642" y="111869"/>
                </a:cubicBezTo>
                <a:cubicBezTo>
                  <a:pt x="169423" y="113490"/>
                  <a:pt x="194553" y="111869"/>
                  <a:pt x="194553" y="111869"/>
                </a:cubicBezTo>
                <a:cubicBezTo>
                  <a:pt x="206713" y="111869"/>
                  <a:pt x="215630" y="113490"/>
                  <a:pt x="228600" y="111869"/>
                </a:cubicBezTo>
                <a:cubicBezTo>
                  <a:pt x="241570" y="110248"/>
                  <a:pt x="256972" y="107815"/>
                  <a:pt x="272374" y="102141"/>
                </a:cubicBezTo>
                <a:cubicBezTo>
                  <a:pt x="287776" y="96467"/>
                  <a:pt x="311284" y="81876"/>
                  <a:pt x="321012" y="77823"/>
                </a:cubicBezTo>
                <a:cubicBezTo>
                  <a:pt x="330740" y="73770"/>
                  <a:pt x="327497" y="77822"/>
                  <a:pt x="330740" y="7782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87">
            <a:off x="3983198" y="252933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5621867" y="2975807"/>
            <a:ext cx="821267" cy="1380066"/>
          </a:xfrm>
          <a:custGeom>
            <a:avLst/>
            <a:gdLst>
              <a:gd name="connsiteX0" fmla="*/ 0 w 821267"/>
              <a:gd name="connsiteY0" fmla="*/ 1380066 h 1380066"/>
              <a:gd name="connsiteX1" fmla="*/ 131233 w 821267"/>
              <a:gd name="connsiteY1" fmla="*/ 1312333 h 1380066"/>
              <a:gd name="connsiteX2" fmla="*/ 131233 w 821267"/>
              <a:gd name="connsiteY2" fmla="*/ 1312333 h 1380066"/>
              <a:gd name="connsiteX3" fmla="*/ 186267 w 821267"/>
              <a:gd name="connsiteY3" fmla="*/ 1291166 h 1380066"/>
              <a:gd name="connsiteX4" fmla="*/ 287867 w 821267"/>
              <a:gd name="connsiteY4" fmla="*/ 1223433 h 1380066"/>
              <a:gd name="connsiteX5" fmla="*/ 330200 w 821267"/>
              <a:gd name="connsiteY5" fmla="*/ 1181100 h 1380066"/>
              <a:gd name="connsiteX6" fmla="*/ 372533 w 821267"/>
              <a:gd name="connsiteY6" fmla="*/ 1130300 h 1380066"/>
              <a:gd name="connsiteX7" fmla="*/ 372533 w 821267"/>
              <a:gd name="connsiteY7" fmla="*/ 1130300 h 1380066"/>
              <a:gd name="connsiteX8" fmla="*/ 461433 w 821267"/>
              <a:gd name="connsiteY8" fmla="*/ 1020233 h 1380066"/>
              <a:gd name="connsiteX9" fmla="*/ 461433 w 821267"/>
              <a:gd name="connsiteY9" fmla="*/ 1020233 h 1380066"/>
              <a:gd name="connsiteX10" fmla="*/ 533400 w 821267"/>
              <a:gd name="connsiteY10" fmla="*/ 905933 h 1380066"/>
              <a:gd name="connsiteX11" fmla="*/ 533400 w 821267"/>
              <a:gd name="connsiteY11" fmla="*/ 905933 h 1380066"/>
              <a:gd name="connsiteX12" fmla="*/ 596900 w 821267"/>
              <a:gd name="connsiteY12" fmla="*/ 791633 h 1380066"/>
              <a:gd name="connsiteX13" fmla="*/ 609600 w 821267"/>
              <a:gd name="connsiteY13" fmla="*/ 753533 h 1380066"/>
              <a:gd name="connsiteX14" fmla="*/ 609600 w 821267"/>
              <a:gd name="connsiteY14" fmla="*/ 753533 h 1380066"/>
              <a:gd name="connsiteX15" fmla="*/ 643467 w 821267"/>
              <a:gd name="connsiteY15" fmla="*/ 647700 h 1380066"/>
              <a:gd name="connsiteX16" fmla="*/ 690033 w 821267"/>
              <a:gd name="connsiteY16" fmla="*/ 512233 h 1380066"/>
              <a:gd name="connsiteX17" fmla="*/ 690033 w 821267"/>
              <a:gd name="connsiteY17" fmla="*/ 512233 h 1380066"/>
              <a:gd name="connsiteX18" fmla="*/ 702733 w 821267"/>
              <a:gd name="connsiteY18" fmla="*/ 461433 h 1380066"/>
              <a:gd name="connsiteX19" fmla="*/ 736600 w 821267"/>
              <a:gd name="connsiteY19" fmla="*/ 330200 h 1380066"/>
              <a:gd name="connsiteX20" fmla="*/ 745067 w 821267"/>
              <a:gd name="connsiteY20" fmla="*/ 287866 h 1380066"/>
              <a:gd name="connsiteX21" fmla="*/ 757767 w 821267"/>
              <a:gd name="connsiteY21" fmla="*/ 215900 h 1380066"/>
              <a:gd name="connsiteX22" fmla="*/ 774700 w 821267"/>
              <a:gd name="connsiteY22" fmla="*/ 110066 h 1380066"/>
              <a:gd name="connsiteX23" fmla="*/ 808567 w 821267"/>
              <a:gd name="connsiteY23" fmla="*/ 33866 h 1380066"/>
              <a:gd name="connsiteX24" fmla="*/ 808567 w 821267"/>
              <a:gd name="connsiteY24" fmla="*/ 33866 h 1380066"/>
              <a:gd name="connsiteX25" fmla="*/ 821267 w 821267"/>
              <a:gd name="connsiteY25" fmla="*/ 0 h 1380066"/>
              <a:gd name="connsiteX0" fmla="*/ 0 w 821267"/>
              <a:gd name="connsiteY0" fmla="*/ 1380066 h 1380066"/>
              <a:gd name="connsiteX1" fmla="*/ 131233 w 821267"/>
              <a:gd name="connsiteY1" fmla="*/ 1312333 h 1380066"/>
              <a:gd name="connsiteX2" fmla="*/ 131233 w 821267"/>
              <a:gd name="connsiteY2" fmla="*/ 1312333 h 1380066"/>
              <a:gd name="connsiteX3" fmla="*/ 208570 w 821267"/>
              <a:gd name="connsiteY3" fmla="*/ 1282245 h 1380066"/>
              <a:gd name="connsiteX4" fmla="*/ 287867 w 821267"/>
              <a:gd name="connsiteY4" fmla="*/ 1223433 h 1380066"/>
              <a:gd name="connsiteX5" fmla="*/ 330200 w 821267"/>
              <a:gd name="connsiteY5" fmla="*/ 1181100 h 1380066"/>
              <a:gd name="connsiteX6" fmla="*/ 372533 w 821267"/>
              <a:gd name="connsiteY6" fmla="*/ 1130300 h 1380066"/>
              <a:gd name="connsiteX7" fmla="*/ 372533 w 821267"/>
              <a:gd name="connsiteY7" fmla="*/ 1130300 h 1380066"/>
              <a:gd name="connsiteX8" fmla="*/ 461433 w 821267"/>
              <a:gd name="connsiteY8" fmla="*/ 1020233 h 1380066"/>
              <a:gd name="connsiteX9" fmla="*/ 461433 w 821267"/>
              <a:gd name="connsiteY9" fmla="*/ 1020233 h 1380066"/>
              <a:gd name="connsiteX10" fmla="*/ 533400 w 821267"/>
              <a:gd name="connsiteY10" fmla="*/ 905933 h 1380066"/>
              <a:gd name="connsiteX11" fmla="*/ 533400 w 821267"/>
              <a:gd name="connsiteY11" fmla="*/ 905933 h 1380066"/>
              <a:gd name="connsiteX12" fmla="*/ 596900 w 821267"/>
              <a:gd name="connsiteY12" fmla="*/ 791633 h 1380066"/>
              <a:gd name="connsiteX13" fmla="*/ 609600 w 821267"/>
              <a:gd name="connsiteY13" fmla="*/ 753533 h 1380066"/>
              <a:gd name="connsiteX14" fmla="*/ 609600 w 821267"/>
              <a:gd name="connsiteY14" fmla="*/ 753533 h 1380066"/>
              <a:gd name="connsiteX15" fmla="*/ 643467 w 821267"/>
              <a:gd name="connsiteY15" fmla="*/ 647700 h 1380066"/>
              <a:gd name="connsiteX16" fmla="*/ 690033 w 821267"/>
              <a:gd name="connsiteY16" fmla="*/ 512233 h 1380066"/>
              <a:gd name="connsiteX17" fmla="*/ 690033 w 821267"/>
              <a:gd name="connsiteY17" fmla="*/ 512233 h 1380066"/>
              <a:gd name="connsiteX18" fmla="*/ 702733 w 821267"/>
              <a:gd name="connsiteY18" fmla="*/ 461433 h 1380066"/>
              <a:gd name="connsiteX19" fmla="*/ 736600 w 821267"/>
              <a:gd name="connsiteY19" fmla="*/ 330200 h 1380066"/>
              <a:gd name="connsiteX20" fmla="*/ 745067 w 821267"/>
              <a:gd name="connsiteY20" fmla="*/ 287866 h 1380066"/>
              <a:gd name="connsiteX21" fmla="*/ 757767 w 821267"/>
              <a:gd name="connsiteY21" fmla="*/ 215900 h 1380066"/>
              <a:gd name="connsiteX22" fmla="*/ 774700 w 821267"/>
              <a:gd name="connsiteY22" fmla="*/ 110066 h 1380066"/>
              <a:gd name="connsiteX23" fmla="*/ 808567 w 821267"/>
              <a:gd name="connsiteY23" fmla="*/ 33866 h 1380066"/>
              <a:gd name="connsiteX24" fmla="*/ 808567 w 821267"/>
              <a:gd name="connsiteY24" fmla="*/ 33866 h 1380066"/>
              <a:gd name="connsiteX25" fmla="*/ 821267 w 821267"/>
              <a:gd name="connsiteY25" fmla="*/ 0 h 1380066"/>
              <a:gd name="connsiteX0" fmla="*/ 0 w 821267"/>
              <a:gd name="connsiteY0" fmla="*/ 1380066 h 1380066"/>
              <a:gd name="connsiteX1" fmla="*/ 131233 w 821267"/>
              <a:gd name="connsiteY1" fmla="*/ 1312333 h 1380066"/>
              <a:gd name="connsiteX2" fmla="*/ 131233 w 821267"/>
              <a:gd name="connsiteY2" fmla="*/ 1312333 h 1380066"/>
              <a:gd name="connsiteX3" fmla="*/ 208570 w 821267"/>
              <a:gd name="connsiteY3" fmla="*/ 1264403 h 1380066"/>
              <a:gd name="connsiteX4" fmla="*/ 287867 w 821267"/>
              <a:gd name="connsiteY4" fmla="*/ 1223433 h 1380066"/>
              <a:gd name="connsiteX5" fmla="*/ 330200 w 821267"/>
              <a:gd name="connsiteY5" fmla="*/ 1181100 h 1380066"/>
              <a:gd name="connsiteX6" fmla="*/ 372533 w 821267"/>
              <a:gd name="connsiteY6" fmla="*/ 1130300 h 1380066"/>
              <a:gd name="connsiteX7" fmla="*/ 372533 w 821267"/>
              <a:gd name="connsiteY7" fmla="*/ 1130300 h 1380066"/>
              <a:gd name="connsiteX8" fmla="*/ 461433 w 821267"/>
              <a:gd name="connsiteY8" fmla="*/ 1020233 h 1380066"/>
              <a:gd name="connsiteX9" fmla="*/ 461433 w 821267"/>
              <a:gd name="connsiteY9" fmla="*/ 1020233 h 1380066"/>
              <a:gd name="connsiteX10" fmla="*/ 533400 w 821267"/>
              <a:gd name="connsiteY10" fmla="*/ 905933 h 1380066"/>
              <a:gd name="connsiteX11" fmla="*/ 533400 w 821267"/>
              <a:gd name="connsiteY11" fmla="*/ 905933 h 1380066"/>
              <a:gd name="connsiteX12" fmla="*/ 596900 w 821267"/>
              <a:gd name="connsiteY12" fmla="*/ 791633 h 1380066"/>
              <a:gd name="connsiteX13" fmla="*/ 609600 w 821267"/>
              <a:gd name="connsiteY13" fmla="*/ 753533 h 1380066"/>
              <a:gd name="connsiteX14" fmla="*/ 609600 w 821267"/>
              <a:gd name="connsiteY14" fmla="*/ 753533 h 1380066"/>
              <a:gd name="connsiteX15" fmla="*/ 643467 w 821267"/>
              <a:gd name="connsiteY15" fmla="*/ 647700 h 1380066"/>
              <a:gd name="connsiteX16" fmla="*/ 690033 w 821267"/>
              <a:gd name="connsiteY16" fmla="*/ 512233 h 1380066"/>
              <a:gd name="connsiteX17" fmla="*/ 690033 w 821267"/>
              <a:gd name="connsiteY17" fmla="*/ 512233 h 1380066"/>
              <a:gd name="connsiteX18" fmla="*/ 702733 w 821267"/>
              <a:gd name="connsiteY18" fmla="*/ 461433 h 1380066"/>
              <a:gd name="connsiteX19" fmla="*/ 736600 w 821267"/>
              <a:gd name="connsiteY19" fmla="*/ 330200 h 1380066"/>
              <a:gd name="connsiteX20" fmla="*/ 745067 w 821267"/>
              <a:gd name="connsiteY20" fmla="*/ 287866 h 1380066"/>
              <a:gd name="connsiteX21" fmla="*/ 757767 w 821267"/>
              <a:gd name="connsiteY21" fmla="*/ 215900 h 1380066"/>
              <a:gd name="connsiteX22" fmla="*/ 774700 w 821267"/>
              <a:gd name="connsiteY22" fmla="*/ 110066 h 1380066"/>
              <a:gd name="connsiteX23" fmla="*/ 808567 w 821267"/>
              <a:gd name="connsiteY23" fmla="*/ 33866 h 1380066"/>
              <a:gd name="connsiteX24" fmla="*/ 808567 w 821267"/>
              <a:gd name="connsiteY24" fmla="*/ 33866 h 1380066"/>
              <a:gd name="connsiteX25" fmla="*/ 821267 w 821267"/>
              <a:gd name="connsiteY25" fmla="*/ 0 h 1380066"/>
              <a:gd name="connsiteX0" fmla="*/ 0 w 821267"/>
              <a:gd name="connsiteY0" fmla="*/ 1380066 h 1380066"/>
              <a:gd name="connsiteX1" fmla="*/ 131233 w 821267"/>
              <a:gd name="connsiteY1" fmla="*/ 1312333 h 1380066"/>
              <a:gd name="connsiteX2" fmla="*/ 131233 w 821267"/>
              <a:gd name="connsiteY2" fmla="*/ 1312333 h 1380066"/>
              <a:gd name="connsiteX3" fmla="*/ 208570 w 821267"/>
              <a:gd name="connsiteY3" fmla="*/ 1264403 h 1380066"/>
              <a:gd name="connsiteX4" fmla="*/ 287867 w 821267"/>
              <a:gd name="connsiteY4" fmla="*/ 1223433 h 1380066"/>
              <a:gd name="connsiteX5" fmla="*/ 330200 w 821267"/>
              <a:gd name="connsiteY5" fmla="*/ 1181100 h 1380066"/>
              <a:gd name="connsiteX6" fmla="*/ 372533 w 821267"/>
              <a:gd name="connsiteY6" fmla="*/ 1130300 h 1380066"/>
              <a:gd name="connsiteX7" fmla="*/ 372533 w 821267"/>
              <a:gd name="connsiteY7" fmla="*/ 1130300 h 1380066"/>
              <a:gd name="connsiteX8" fmla="*/ 461433 w 821267"/>
              <a:gd name="connsiteY8" fmla="*/ 1020233 h 1380066"/>
              <a:gd name="connsiteX9" fmla="*/ 461433 w 821267"/>
              <a:gd name="connsiteY9" fmla="*/ 1020233 h 1380066"/>
              <a:gd name="connsiteX10" fmla="*/ 533400 w 821267"/>
              <a:gd name="connsiteY10" fmla="*/ 905933 h 1380066"/>
              <a:gd name="connsiteX11" fmla="*/ 533400 w 821267"/>
              <a:gd name="connsiteY11" fmla="*/ 905933 h 1380066"/>
              <a:gd name="connsiteX12" fmla="*/ 596900 w 821267"/>
              <a:gd name="connsiteY12" fmla="*/ 791633 h 1380066"/>
              <a:gd name="connsiteX13" fmla="*/ 609600 w 821267"/>
              <a:gd name="connsiteY13" fmla="*/ 753533 h 1380066"/>
              <a:gd name="connsiteX14" fmla="*/ 609600 w 821267"/>
              <a:gd name="connsiteY14" fmla="*/ 753533 h 1380066"/>
              <a:gd name="connsiteX15" fmla="*/ 643467 w 821267"/>
              <a:gd name="connsiteY15" fmla="*/ 647700 h 1380066"/>
              <a:gd name="connsiteX16" fmla="*/ 690033 w 821267"/>
              <a:gd name="connsiteY16" fmla="*/ 512233 h 1380066"/>
              <a:gd name="connsiteX17" fmla="*/ 690033 w 821267"/>
              <a:gd name="connsiteY17" fmla="*/ 512233 h 1380066"/>
              <a:gd name="connsiteX18" fmla="*/ 702733 w 821267"/>
              <a:gd name="connsiteY18" fmla="*/ 461433 h 1380066"/>
              <a:gd name="connsiteX19" fmla="*/ 736600 w 821267"/>
              <a:gd name="connsiteY19" fmla="*/ 330200 h 1380066"/>
              <a:gd name="connsiteX20" fmla="*/ 745067 w 821267"/>
              <a:gd name="connsiteY20" fmla="*/ 287866 h 1380066"/>
              <a:gd name="connsiteX21" fmla="*/ 757767 w 821267"/>
              <a:gd name="connsiteY21" fmla="*/ 215900 h 1380066"/>
              <a:gd name="connsiteX22" fmla="*/ 774700 w 821267"/>
              <a:gd name="connsiteY22" fmla="*/ 110066 h 1380066"/>
              <a:gd name="connsiteX23" fmla="*/ 808567 w 821267"/>
              <a:gd name="connsiteY23" fmla="*/ 33866 h 1380066"/>
              <a:gd name="connsiteX24" fmla="*/ 808567 w 821267"/>
              <a:gd name="connsiteY24" fmla="*/ 33866 h 1380066"/>
              <a:gd name="connsiteX25" fmla="*/ 821267 w 821267"/>
              <a:gd name="connsiteY25" fmla="*/ 0 h 1380066"/>
              <a:gd name="connsiteX0" fmla="*/ 0 w 821267"/>
              <a:gd name="connsiteY0" fmla="*/ 1380066 h 1380066"/>
              <a:gd name="connsiteX1" fmla="*/ 131233 w 821267"/>
              <a:gd name="connsiteY1" fmla="*/ 1312333 h 1380066"/>
              <a:gd name="connsiteX2" fmla="*/ 131233 w 821267"/>
              <a:gd name="connsiteY2" fmla="*/ 1312333 h 1380066"/>
              <a:gd name="connsiteX3" fmla="*/ 208570 w 821267"/>
              <a:gd name="connsiteY3" fmla="*/ 1264403 h 1380066"/>
              <a:gd name="connsiteX4" fmla="*/ 274486 w 821267"/>
              <a:gd name="connsiteY4" fmla="*/ 1210051 h 1380066"/>
              <a:gd name="connsiteX5" fmla="*/ 330200 w 821267"/>
              <a:gd name="connsiteY5" fmla="*/ 1181100 h 1380066"/>
              <a:gd name="connsiteX6" fmla="*/ 372533 w 821267"/>
              <a:gd name="connsiteY6" fmla="*/ 1130300 h 1380066"/>
              <a:gd name="connsiteX7" fmla="*/ 372533 w 821267"/>
              <a:gd name="connsiteY7" fmla="*/ 1130300 h 1380066"/>
              <a:gd name="connsiteX8" fmla="*/ 461433 w 821267"/>
              <a:gd name="connsiteY8" fmla="*/ 1020233 h 1380066"/>
              <a:gd name="connsiteX9" fmla="*/ 461433 w 821267"/>
              <a:gd name="connsiteY9" fmla="*/ 1020233 h 1380066"/>
              <a:gd name="connsiteX10" fmla="*/ 533400 w 821267"/>
              <a:gd name="connsiteY10" fmla="*/ 905933 h 1380066"/>
              <a:gd name="connsiteX11" fmla="*/ 533400 w 821267"/>
              <a:gd name="connsiteY11" fmla="*/ 905933 h 1380066"/>
              <a:gd name="connsiteX12" fmla="*/ 596900 w 821267"/>
              <a:gd name="connsiteY12" fmla="*/ 791633 h 1380066"/>
              <a:gd name="connsiteX13" fmla="*/ 609600 w 821267"/>
              <a:gd name="connsiteY13" fmla="*/ 753533 h 1380066"/>
              <a:gd name="connsiteX14" fmla="*/ 609600 w 821267"/>
              <a:gd name="connsiteY14" fmla="*/ 753533 h 1380066"/>
              <a:gd name="connsiteX15" fmla="*/ 643467 w 821267"/>
              <a:gd name="connsiteY15" fmla="*/ 647700 h 1380066"/>
              <a:gd name="connsiteX16" fmla="*/ 690033 w 821267"/>
              <a:gd name="connsiteY16" fmla="*/ 512233 h 1380066"/>
              <a:gd name="connsiteX17" fmla="*/ 690033 w 821267"/>
              <a:gd name="connsiteY17" fmla="*/ 512233 h 1380066"/>
              <a:gd name="connsiteX18" fmla="*/ 702733 w 821267"/>
              <a:gd name="connsiteY18" fmla="*/ 461433 h 1380066"/>
              <a:gd name="connsiteX19" fmla="*/ 736600 w 821267"/>
              <a:gd name="connsiteY19" fmla="*/ 330200 h 1380066"/>
              <a:gd name="connsiteX20" fmla="*/ 745067 w 821267"/>
              <a:gd name="connsiteY20" fmla="*/ 287866 h 1380066"/>
              <a:gd name="connsiteX21" fmla="*/ 757767 w 821267"/>
              <a:gd name="connsiteY21" fmla="*/ 215900 h 1380066"/>
              <a:gd name="connsiteX22" fmla="*/ 774700 w 821267"/>
              <a:gd name="connsiteY22" fmla="*/ 110066 h 1380066"/>
              <a:gd name="connsiteX23" fmla="*/ 808567 w 821267"/>
              <a:gd name="connsiteY23" fmla="*/ 33866 h 1380066"/>
              <a:gd name="connsiteX24" fmla="*/ 808567 w 821267"/>
              <a:gd name="connsiteY24" fmla="*/ 33866 h 1380066"/>
              <a:gd name="connsiteX25" fmla="*/ 821267 w 821267"/>
              <a:gd name="connsiteY25" fmla="*/ 0 h 1380066"/>
              <a:gd name="connsiteX0" fmla="*/ 0 w 821267"/>
              <a:gd name="connsiteY0" fmla="*/ 1380066 h 1380066"/>
              <a:gd name="connsiteX1" fmla="*/ 131233 w 821267"/>
              <a:gd name="connsiteY1" fmla="*/ 1312333 h 1380066"/>
              <a:gd name="connsiteX2" fmla="*/ 131233 w 821267"/>
              <a:gd name="connsiteY2" fmla="*/ 1312333 h 1380066"/>
              <a:gd name="connsiteX3" fmla="*/ 208570 w 821267"/>
              <a:gd name="connsiteY3" fmla="*/ 1264403 h 1380066"/>
              <a:gd name="connsiteX4" fmla="*/ 287867 w 821267"/>
              <a:gd name="connsiteY4" fmla="*/ 1214512 h 1380066"/>
              <a:gd name="connsiteX5" fmla="*/ 330200 w 821267"/>
              <a:gd name="connsiteY5" fmla="*/ 1181100 h 1380066"/>
              <a:gd name="connsiteX6" fmla="*/ 372533 w 821267"/>
              <a:gd name="connsiteY6" fmla="*/ 1130300 h 1380066"/>
              <a:gd name="connsiteX7" fmla="*/ 372533 w 821267"/>
              <a:gd name="connsiteY7" fmla="*/ 1130300 h 1380066"/>
              <a:gd name="connsiteX8" fmla="*/ 461433 w 821267"/>
              <a:gd name="connsiteY8" fmla="*/ 1020233 h 1380066"/>
              <a:gd name="connsiteX9" fmla="*/ 461433 w 821267"/>
              <a:gd name="connsiteY9" fmla="*/ 1020233 h 1380066"/>
              <a:gd name="connsiteX10" fmla="*/ 533400 w 821267"/>
              <a:gd name="connsiteY10" fmla="*/ 905933 h 1380066"/>
              <a:gd name="connsiteX11" fmla="*/ 533400 w 821267"/>
              <a:gd name="connsiteY11" fmla="*/ 905933 h 1380066"/>
              <a:gd name="connsiteX12" fmla="*/ 596900 w 821267"/>
              <a:gd name="connsiteY12" fmla="*/ 791633 h 1380066"/>
              <a:gd name="connsiteX13" fmla="*/ 609600 w 821267"/>
              <a:gd name="connsiteY13" fmla="*/ 753533 h 1380066"/>
              <a:gd name="connsiteX14" fmla="*/ 609600 w 821267"/>
              <a:gd name="connsiteY14" fmla="*/ 753533 h 1380066"/>
              <a:gd name="connsiteX15" fmla="*/ 643467 w 821267"/>
              <a:gd name="connsiteY15" fmla="*/ 647700 h 1380066"/>
              <a:gd name="connsiteX16" fmla="*/ 690033 w 821267"/>
              <a:gd name="connsiteY16" fmla="*/ 512233 h 1380066"/>
              <a:gd name="connsiteX17" fmla="*/ 690033 w 821267"/>
              <a:gd name="connsiteY17" fmla="*/ 512233 h 1380066"/>
              <a:gd name="connsiteX18" fmla="*/ 702733 w 821267"/>
              <a:gd name="connsiteY18" fmla="*/ 461433 h 1380066"/>
              <a:gd name="connsiteX19" fmla="*/ 736600 w 821267"/>
              <a:gd name="connsiteY19" fmla="*/ 330200 h 1380066"/>
              <a:gd name="connsiteX20" fmla="*/ 745067 w 821267"/>
              <a:gd name="connsiteY20" fmla="*/ 287866 h 1380066"/>
              <a:gd name="connsiteX21" fmla="*/ 757767 w 821267"/>
              <a:gd name="connsiteY21" fmla="*/ 215900 h 1380066"/>
              <a:gd name="connsiteX22" fmla="*/ 774700 w 821267"/>
              <a:gd name="connsiteY22" fmla="*/ 110066 h 1380066"/>
              <a:gd name="connsiteX23" fmla="*/ 808567 w 821267"/>
              <a:gd name="connsiteY23" fmla="*/ 33866 h 1380066"/>
              <a:gd name="connsiteX24" fmla="*/ 808567 w 821267"/>
              <a:gd name="connsiteY24" fmla="*/ 33866 h 1380066"/>
              <a:gd name="connsiteX25" fmla="*/ 821267 w 821267"/>
              <a:gd name="connsiteY25" fmla="*/ 0 h 1380066"/>
              <a:gd name="connsiteX0" fmla="*/ 0 w 821267"/>
              <a:gd name="connsiteY0" fmla="*/ 1380066 h 1380066"/>
              <a:gd name="connsiteX1" fmla="*/ 131233 w 821267"/>
              <a:gd name="connsiteY1" fmla="*/ 1312333 h 1380066"/>
              <a:gd name="connsiteX2" fmla="*/ 131233 w 821267"/>
              <a:gd name="connsiteY2" fmla="*/ 1312333 h 1380066"/>
              <a:gd name="connsiteX3" fmla="*/ 208570 w 821267"/>
              <a:gd name="connsiteY3" fmla="*/ 1273324 h 1380066"/>
              <a:gd name="connsiteX4" fmla="*/ 287867 w 821267"/>
              <a:gd name="connsiteY4" fmla="*/ 1214512 h 1380066"/>
              <a:gd name="connsiteX5" fmla="*/ 330200 w 821267"/>
              <a:gd name="connsiteY5" fmla="*/ 1181100 h 1380066"/>
              <a:gd name="connsiteX6" fmla="*/ 372533 w 821267"/>
              <a:gd name="connsiteY6" fmla="*/ 1130300 h 1380066"/>
              <a:gd name="connsiteX7" fmla="*/ 372533 w 821267"/>
              <a:gd name="connsiteY7" fmla="*/ 1130300 h 1380066"/>
              <a:gd name="connsiteX8" fmla="*/ 461433 w 821267"/>
              <a:gd name="connsiteY8" fmla="*/ 1020233 h 1380066"/>
              <a:gd name="connsiteX9" fmla="*/ 461433 w 821267"/>
              <a:gd name="connsiteY9" fmla="*/ 1020233 h 1380066"/>
              <a:gd name="connsiteX10" fmla="*/ 533400 w 821267"/>
              <a:gd name="connsiteY10" fmla="*/ 905933 h 1380066"/>
              <a:gd name="connsiteX11" fmla="*/ 533400 w 821267"/>
              <a:gd name="connsiteY11" fmla="*/ 905933 h 1380066"/>
              <a:gd name="connsiteX12" fmla="*/ 596900 w 821267"/>
              <a:gd name="connsiteY12" fmla="*/ 791633 h 1380066"/>
              <a:gd name="connsiteX13" fmla="*/ 609600 w 821267"/>
              <a:gd name="connsiteY13" fmla="*/ 753533 h 1380066"/>
              <a:gd name="connsiteX14" fmla="*/ 609600 w 821267"/>
              <a:gd name="connsiteY14" fmla="*/ 753533 h 1380066"/>
              <a:gd name="connsiteX15" fmla="*/ 643467 w 821267"/>
              <a:gd name="connsiteY15" fmla="*/ 647700 h 1380066"/>
              <a:gd name="connsiteX16" fmla="*/ 690033 w 821267"/>
              <a:gd name="connsiteY16" fmla="*/ 512233 h 1380066"/>
              <a:gd name="connsiteX17" fmla="*/ 690033 w 821267"/>
              <a:gd name="connsiteY17" fmla="*/ 512233 h 1380066"/>
              <a:gd name="connsiteX18" fmla="*/ 702733 w 821267"/>
              <a:gd name="connsiteY18" fmla="*/ 461433 h 1380066"/>
              <a:gd name="connsiteX19" fmla="*/ 736600 w 821267"/>
              <a:gd name="connsiteY19" fmla="*/ 330200 h 1380066"/>
              <a:gd name="connsiteX20" fmla="*/ 745067 w 821267"/>
              <a:gd name="connsiteY20" fmla="*/ 287866 h 1380066"/>
              <a:gd name="connsiteX21" fmla="*/ 757767 w 821267"/>
              <a:gd name="connsiteY21" fmla="*/ 215900 h 1380066"/>
              <a:gd name="connsiteX22" fmla="*/ 774700 w 821267"/>
              <a:gd name="connsiteY22" fmla="*/ 110066 h 1380066"/>
              <a:gd name="connsiteX23" fmla="*/ 808567 w 821267"/>
              <a:gd name="connsiteY23" fmla="*/ 33866 h 1380066"/>
              <a:gd name="connsiteX24" fmla="*/ 808567 w 821267"/>
              <a:gd name="connsiteY24" fmla="*/ 33866 h 1380066"/>
              <a:gd name="connsiteX25" fmla="*/ 821267 w 821267"/>
              <a:gd name="connsiteY25" fmla="*/ 0 h 138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1267" h="1380066">
                <a:moveTo>
                  <a:pt x="0" y="1380066"/>
                </a:moveTo>
                <a:lnTo>
                  <a:pt x="131233" y="1312333"/>
                </a:lnTo>
                <a:lnTo>
                  <a:pt x="131233" y="1312333"/>
                </a:lnTo>
                <a:lnTo>
                  <a:pt x="208570" y="1273324"/>
                </a:lnTo>
                <a:cubicBezTo>
                  <a:pt x="234676" y="1257021"/>
                  <a:pt x="267595" y="1229883"/>
                  <a:pt x="287867" y="1214512"/>
                </a:cubicBezTo>
                <a:cubicBezTo>
                  <a:pt x="308139" y="1199141"/>
                  <a:pt x="316089" y="1195135"/>
                  <a:pt x="330200" y="1181100"/>
                </a:cubicBezTo>
                <a:cubicBezTo>
                  <a:pt x="344311" y="1167065"/>
                  <a:pt x="372533" y="1130300"/>
                  <a:pt x="372533" y="1130300"/>
                </a:cubicBezTo>
                <a:lnTo>
                  <a:pt x="372533" y="1130300"/>
                </a:lnTo>
                <a:lnTo>
                  <a:pt x="461433" y="1020233"/>
                </a:lnTo>
                <a:lnTo>
                  <a:pt x="461433" y="1020233"/>
                </a:lnTo>
                <a:lnTo>
                  <a:pt x="533400" y="905933"/>
                </a:lnTo>
                <a:lnTo>
                  <a:pt x="533400" y="905933"/>
                </a:lnTo>
                <a:cubicBezTo>
                  <a:pt x="543983" y="886883"/>
                  <a:pt x="584200" y="817033"/>
                  <a:pt x="596900" y="791633"/>
                </a:cubicBezTo>
                <a:cubicBezTo>
                  <a:pt x="609600" y="766233"/>
                  <a:pt x="609600" y="753533"/>
                  <a:pt x="609600" y="753533"/>
                </a:cubicBezTo>
                <a:lnTo>
                  <a:pt x="609600" y="753533"/>
                </a:lnTo>
                <a:cubicBezTo>
                  <a:pt x="615245" y="735894"/>
                  <a:pt x="630062" y="687917"/>
                  <a:pt x="643467" y="647700"/>
                </a:cubicBezTo>
                <a:cubicBezTo>
                  <a:pt x="656872" y="607483"/>
                  <a:pt x="690033" y="512233"/>
                  <a:pt x="690033" y="512233"/>
                </a:cubicBezTo>
                <a:lnTo>
                  <a:pt x="690033" y="512233"/>
                </a:lnTo>
                <a:cubicBezTo>
                  <a:pt x="692150" y="503766"/>
                  <a:pt x="694972" y="491772"/>
                  <a:pt x="702733" y="461433"/>
                </a:cubicBezTo>
                <a:cubicBezTo>
                  <a:pt x="710494" y="431094"/>
                  <a:pt x="729544" y="359128"/>
                  <a:pt x="736600" y="330200"/>
                </a:cubicBezTo>
                <a:cubicBezTo>
                  <a:pt x="743656" y="301272"/>
                  <a:pt x="741539" y="306916"/>
                  <a:pt x="745067" y="287866"/>
                </a:cubicBezTo>
                <a:cubicBezTo>
                  <a:pt x="748595" y="268816"/>
                  <a:pt x="752828" y="245533"/>
                  <a:pt x="757767" y="215900"/>
                </a:cubicBezTo>
                <a:cubicBezTo>
                  <a:pt x="762706" y="186267"/>
                  <a:pt x="766233" y="140405"/>
                  <a:pt x="774700" y="110066"/>
                </a:cubicBezTo>
                <a:cubicBezTo>
                  <a:pt x="783167" y="79727"/>
                  <a:pt x="808567" y="33866"/>
                  <a:pt x="808567" y="33866"/>
                </a:cubicBezTo>
                <a:lnTo>
                  <a:pt x="808567" y="33866"/>
                </a:lnTo>
                <a:lnTo>
                  <a:pt x="82126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87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-2.22222E-6 L 0.0289 -0.10833 L 0.02656 0.06806 L 0.03749 0.10278 L 0.06171 0.10278 L 0.10937 0.05417 L 0.14453 -0.01805 L 0.15234 -0.07777 L 0.13671 -0.10277 L 0.11874 -0.09722 L 0.09296 -0.05555 L 0.08203 0.00834 L 0.08749 0.06945 L 0.10937 0.1 L 0.14062 0.09584 L 0.16406 0.06389 L 0.1789 0.01806 L 0.19609 -0.08333 L 0.20234 -0.1125 L 0.20078 0.33056 L 0.20234 0.01945 L 0.22812 -0.06389 L 0.2539 -0.09861 L 0.27499 -0.09444 L 0.28671 -0.04166 L 0.28984 0.08056 L 0.30156 0.10973 L 0.32109 0.09167 L 0.34609 0.00417 L 0.02578 -0.16111 L 0.10624 -0.14166 L 0.13124 -0.17916 L 0.15781 -0.14027 L 0.15781 -0.14027 " pathEditMode="relative" ptsTypes="AAAAAAAAAAAAAAAAAAAAAAAAAAAAAAAAAA">
                                      <p:cBhvr>
                                        <p:cTn id="10" dur="1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6354" y="461683"/>
            <a:ext cx="9408655" cy="5342634"/>
            <a:chOff x="224676" y="630817"/>
            <a:chExt cx="9408655" cy="5342634"/>
          </a:xfrm>
        </p:grpSpPr>
        <p:grpSp>
          <p:nvGrpSpPr>
            <p:cNvPr id="59" name="Group 58"/>
            <p:cNvGrpSpPr/>
            <p:nvPr/>
          </p:nvGrpSpPr>
          <p:grpSpPr>
            <a:xfrm>
              <a:off x="3069043" y="630817"/>
              <a:ext cx="6564288" cy="5342634"/>
              <a:chOff x="3749058" y="1013985"/>
              <a:chExt cx="6750576" cy="5342634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3748" b="25263"/>
              <a:stretch/>
            </p:blipFill>
            <p:spPr>
              <a:xfrm>
                <a:off x="8154632" y="1013985"/>
                <a:ext cx="2345002" cy="313128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289" t="40463" r="43725" b="34105"/>
              <a:stretch/>
            </p:blipFill>
            <p:spPr>
              <a:xfrm>
                <a:off x="8141569" y="4085986"/>
                <a:ext cx="2358065" cy="2270633"/>
              </a:xfrm>
              <a:prstGeom prst="rect">
                <a:avLst/>
              </a:prstGeom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2" name="Group 41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11" name="TextBox 10"/>
          <p:cNvSpPr txBox="1"/>
          <p:nvPr/>
        </p:nvSpPr>
        <p:spPr>
          <a:xfrm>
            <a:off x="3066006" y="408632"/>
            <a:ext cx="77161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Ώ</a:t>
            </a:r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ǘm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417701" y="2048910"/>
            <a:ext cx="306383" cy="1477429"/>
          </a:xfrm>
          <a:custGeom>
            <a:avLst/>
            <a:gdLst>
              <a:gd name="connsiteX0" fmla="*/ 0 w 181308"/>
              <a:gd name="connsiteY0" fmla="*/ 0 h 1449859"/>
              <a:gd name="connsiteX1" fmla="*/ 94735 w 181308"/>
              <a:gd name="connsiteY1" fmla="*/ 45308 h 1449859"/>
              <a:gd name="connsiteX2" fmla="*/ 148281 w 181308"/>
              <a:gd name="connsiteY2" fmla="*/ 148281 h 1449859"/>
              <a:gd name="connsiteX3" fmla="*/ 172995 w 181308"/>
              <a:gd name="connsiteY3" fmla="*/ 341870 h 1449859"/>
              <a:gd name="connsiteX4" fmla="*/ 181232 w 181308"/>
              <a:gd name="connsiteY4" fmla="*/ 691978 h 1449859"/>
              <a:gd name="connsiteX5" fmla="*/ 177114 w 181308"/>
              <a:gd name="connsiteY5" fmla="*/ 980302 h 1449859"/>
              <a:gd name="connsiteX6" fmla="*/ 177114 w 181308"/>
              <a:gd name="connsiteY6" fmla="*/ 1202724 h 1449859"/>
              <a:gd name="connsiteX7" fmla="*/ 172995 w 181308"/>
              <a:gd name="connsiteY7" fmla="*/ 1449859 h 1449859"/>
              <a:gd name="connsiteX8" fmla="*/ 172995 w 181308"/>
              <a:gd name="connsiteY8" fmla="*/ 1449859 h 1449859"/>
              <a:gd name="connsiteX0" fmla="*/ 0 w 181308"/>
              <a:gd name="connsiteY0" fmla="*/ 28 h 1449887"/>
              <a:gd name="connsiteX1" fmla="*/ 49427 w 181308"/>
              <a:gd name="connsiteY1" fmla="*/ 4146 h 1449887"/>
              <a:gd name="connsiteX2" fmla="*/ 94735 w 181308"/>
              <a:gd name="connsiteY2" fmla="*/ 45336 h 1449887"/>
              <a:gd name="connsiteX3" fmla="*/ 148281 w 181308"/>
              <a:gd name="connsiteY3" fmla="*/ 148309 h 1449887"/>
              <a:gd name="connsiteX4" fmla="*/ 172995 w 181308"/>
              <a:gd name="connsiteY4" fmla="*/ 341898 h 1449887"/>
              <a:gd name="connsiteX5" fmla="*/ 181232 w 181308"/>
              <a:gd name="connsiteY5" fmla="*/ 692006 h 1449887"/>
              <a:gd name="connsiteX6" fmla="*/ 177114 w 181308"/>
              <a:gd name="connsiteY6" fmla="*/ 980330 h 1449887"/>
              <a:gd name="connsiteX7" fmla="*/ 177114 w 181308"/>
              <a:gd name="connsiteY7" fmla="*/ 1202752 h 1449887"/>
              <a:gd name="connsiteX8" fmla="*/ 172995 w 181308"/>
              <a:gd name="connsiteY8" fmla="*/ 1449887 h 1449887"/>
              <a:gd name="connsiteX9" fmla="*/ 172995 w 181308"/>
              <a:gd name="connsiteY9" fmla="*/ 1449887 h 1449887"/>
              <a:gd name="connsiteX0" fmla="*/ 0 w 181308"/>
              <a:gd name="connsiteY0" fmla="*/ 28 h 1449887"/>
              <a:gd name="connsiteX1" fmla="*/ 49427 w 181308"/>
              <a:gd name="connsiteY1" fmla="*/ 4146 h 1449887"/>
              <a:gd name="connsiteX2" fmla="*/ 94735 w 181308"/>
              <a:gd name="connsiteY2" fmla="*/ 45336 h 1449887"/>
              <a:gd name="connsiteX3" fmla="*/ 148281 w 181308"/>
              <a:gd name="connsiteY3" fmla="*/ 148309 h 1449887"/>
              <a:gd name="connsiteX4" fmla="*/ 172995 w 181308"/>
              <a:gd name="connsiteY4" fmla="*/ 341898 h 1449887"/>
              <a:gd name="connsiteX5" fmla="*/ 181232 w 181308"/>
              <a:gd name="connsiteY5" fmla="*/ 692006 h 1449887"/>
              <a:gd name="connsiteX6" fmla="*/ 177114 w 181308"/>
              <a:gd name="connsiteY6" fmla="*/ 980330 h 1449887"/>
              <a:gd name="connsiteX7" fmla="*/ 177114 w 181308"/>
              <a:gd name="connsiteY7" fmla="*/ 1202752 h 1449887"/>
              <a:gd name="connsiteX8" fmla="*/ 172995 w 181308"/>
              <a:gd name="connsiteY8" fmla="*/ 1449887 h 1449887"/>
              <a:gd name="connsiteX9" fmla="*/ 172995 w 181308"/>
              <a:gd name="connsiteY9" fmla="*/ 1449887 h 1449887"/>
              <a:gd name="connsiteX0" fmla="*/ 0 w 181308"/>
              <a:gd name="connsiteY0" fmla="*/ 6407 h 1456266"/>
              <a:gd name="connsiteX1" fmla="*/ 37070 w 181308"/>
              <a:gd name="connsiteY1" fmla="*/ 2288 h 1456266"/>
              <a:gd name="connsiteX2" fmla="*/ 94735 w 181308"/>
              <a:gd name="connsiteY2" fmla="*/ 51715 h 1456266"/>
              <a:gd name="connsiteX3" fmla="*/ 148281 w 181308"/>
              <a:gd name="connsiteY3" fmla="*/ 154688 h 1456266"/>
              <a:gd name="connsiteX4" fmla="*/ 172995 w 181308"/>
              <a:gd name="connsiteY4" fmla="*/ 348277 h 1456266"/>
              <a:gd name="connsiteX5" fmla="*/ 181232 w 181308"/>
              <a:gd name="connsiteY5" fmla="*/ 698385 h 1456266"/>
              <a:gd name="connsiteX6" fmla="*/ 177114 w 181308"/>
              <a:gd name="connsiteY6" fmla="*/ 986709 h 1456266"/>
              <a:gd name="connsiteX7" fmla="*/ 177114 w 181308"/>
              <a:gd name="connsiteY7" fmla="*/ 1209131 h 1456266"/>
              <a:gd name="connsiteX8" fmla="*/ 172995 w 181308"/>
              <a:gd name="connsiteY8" fmla="*/ 1456266 h 1456266"/>
              <a:gd name="connsiteX9" fmla="*/ 172995 w 181308"/>
              <a:gd name="connsiteY9" fmla="*/ 1456266 h 1456266"/>
              <a:gd name="connsiteX0" fmla="*/ 0 w 181308"/>
              <a:gd name="connsiteY0" fmla="*/ 17851 h 1467710"/>
              <a:gd name="connsiteX1" fmla="*/ 12356 w 181308"/>
              <a:gd name="connsiteY1" fmla="*/ 1375 h 1467710"/>
              <a:gd name="connsiteX2" fmla="*/ 94735 w 181308"/>
              <a:gd name="connsiteY2" fmla="*/ 63159 h 1467710"/>
              <a:gd name="connsiteX3" fmla="*/ 148281 w 181308"/>
              <a:gd name="connsiteY3" fmla="*/ 166132 h 1467710"/>
              <a:gd name="connsiteX4" fmla="*/ 172995 w 181308"/>
              <a:gd name="connsiteY4" fmla="*/ 359721 h 1467710"/>
              <a:gd name="connsiteX5" fmla="*/ 181232 w 181308"/>
              <a:gd name="connsiteY5" fmla="*/ 709829 h 1467710"/>
              <a:gd name="connsiteX6" fmla="*/ 177114 w 181308"/>
              <a:gd name="connsiteY6" fmla="*/ 998153 h 1467710"/>
              <a:gd name="connsiteX7" fmla="*/ 177114 w 181308"/>
              <a:gd name="connsiteY7" fmla="*/ 1220575 h 1467710"/>
              <a:gd name="connsiteX8" fmla="*/ 172995 w 181308"/>
              <a:gd name="connsiteY8" fmla="*/ 1467710 h 1467710"/>
              <a:gd name="connsiteX9" fmla="*/ 172995 w 181308"/>
              <a:gd name="connsiteY9" fmla="*/ 1467710 h 1467710"/>
              <a:gd name="connsiteX0" fmla="*/ 9019 w 190327"/>
              <a:gd name="connsiteY0" fmla="*/ 17851 h 1467710"/>
              <a:gd name="connsiteX1" fmla="*/ 4899 w 190327"/>
              <a:gd name="connsiteY1" fmla="*/ 1375 h 1467710"/>
              <a:gd name="connsiteX2" fmla="*/ 103754 w 190327"/>
              <a:gd name="connsiteY2" fmla="*/ 63159 h 1467710"/>
              <a:gd name="connsiteX3" fmla="*/ 157300 w 190327"/>
              <a:gd name="connsiteY3" fmla="*/ 166132 h 1467710"/>
              <a:gd name="connsiteX4" fmla="*/ 182014 w 190327"/>
              <a:gd name="connsiteY4" fmla="*/ 359721 h 1467710"/>
              <a:gd name="connsiteX5" fmla="*/ 190251 w 190327"/>
              <a:gd name="connsiteY5" fmla="*/ 709829 h 1467710"/>
              <a:gd name="connsiteX6" fmla="*/ 186133 w 190327"/>
              <a:gd name="connsiteY6" fmla="*/ 998153 h 1467710"/>
              <a:gd name="connsiteX7" fmla="*/ 186133 w 190327"/>
              <a:gd name="connsiteY7" fmla="*/ 1220575 h 1467710"/>
              <a:gd name="connsiteX8" fmla="*/ 182014 w 190327"/>
              <a:gd name="connsiteY8" fmla="*/ 1467710 h 1467710"/>
              <a:gd name="connsiteX9" fmla="*/ 182014 w 190327"/>
              <a:gd name="connsiteY9" fmla="*/ 1467710 h 1467710"/>
              <a:gd name="connsiteX0" fmla="*/ 9019 w 190327"/>
              <a:gd name="connsiteY0" fmla="*/ 17851 h 1467710"/>
              <a:gd name="connsiteX1" fmla="*/ 4899 w 190327"/>
              <a:gd name="connsiteY1" fmla="*/ 1375 h 1467710"/>
              <a:gd name="connsiteX2" fmla="*/ 62566 w 190327"/>
              <a:gd name="connsiteY2" fmla="*/ 26088 h 1467710"/>
              <a:gd name="connsiteX3" fmla="*/ 103754 w 190327"/>
              <a:gd name="connsiteY3" fmla="*/ 63159 h 1467710"/>
              <a:gd name="connsiteX4" fmla="*/ 157300 w 190327"/>
              <a:gd name="connsiteY4" fmla="*/ 166132 h 1467710"/>
              <a:gd name="connsiteX5" fmla="*/ 182014 w 190327"/>
              <a:gd name="connsiteY5" fmla="*/ 359721 h 1467710"/>
              <a:gd name="connsiteX6" fmla="*/ 190251 w 190327"/>
              <a:gd name="connsiteY6" fmla="*/ 709829 h 1467710"/>
              <a:gd name="connsiteX7" fmla="*/ 186133 w 190327"/>
              <a:gd name="connsiteY7" fmla="*/ 998153 h 1467710"/>
              <a:gd name="connsiteX8" fmla="*/ 186133 w 190327"/>
              <a:gd name="connsiteY8" fmla="*/ 1220575 h 1467710"/>
              <a:gd name="connsiteX9" fmla="*/ 182014 w 190327"/>
              <a:gd name="connsiteY9" fmla="*/ 1467710 h 1467710"/>
              <a:gd name="connsiteX10" fmla="*/ 182014 w 190327"/>
              <a:gd name="connsiteY10" fmla="*/ 1467710 h 1467710"/>
              <a:gd name="connsiteX0" fmla="*/ 25795 w 207103"/>
              <a:gd name="connsiteY0" fmla="*/ 22269 h 1472128"/>
              <a:gd name="connsiteX1" fmla="*/ 3295 w 207103"/>
              <a:gd name="connsiteY1" fmla="*/ 1198 h 1472128"/>
              <a:gd name="connsiteX2" fmla="*/ 79342 w 207103"/>
              <a:gd name="connsiteY2" fmla="*/ 30506 h 1472128"/>
              <a:gd name="connsiteX3" fmla="*/ 120530 w 207103"/>
              <a:gd name="connsiteY3" fmla="*/ 67577 h 1472128"/>
              <a:gd name="connsiteX4" fmla="*/ 174076 w 207103"/>
              <a:gd name="connsiteY4" fmla="*/ 170550 h 1472128"/>
              <a:gd name="connsiteX5" fmla="*/ 198790 w 207103"/>
              <a:gd name="connsiteY5" fmla="*/ 364139 h 1472128"/>
              <a:gd name="connsiteX6" fmla="*/ 207027 w 207103"/>
              <a:gd name="connsiteY6" fmla="*/ 714247 h 1472128"/>
              <a:gd name="connsiteX7" fmla="*/ 202909 w 207103"/>
              <a:gd name="connsiteY7" fmla="*/ 1002571 h 1472128"/>
              <a:gd name="connsiteX8" fmla="*/ 202909 w 207103"/>
              <a:gd name="connsiteY8" fmla="*/ 1224993 h 1472128"/>
              <a:gd name="connsiteX9" fmla="*/ 198790 w 207103"/>
              <a:gd name="connsiteY9" fmla="*/ 1472128 h 1472128"/>
              <a:gd name="connsiteX10" fmla="*/ 198790 w 207103"/>
              <a:gd name="connsiteY10" fmla="*/ 1472128 h 1472128"/>
              <a:gd name="connsiteX0" fmla="*/ 70267 w 251575"/>
              <a:gd name="connsiteY0" fmla="*/ 26727 h 1476586"/>
              <a:gd name="connsiteX1" fmla="*/ 1817 w 251575"/>
              <a:gd name="connsiteY1" fmla="*/ 1061 h 1476586"/>
              <a:gd name="connsiteX2" fmla="*/ 123814 w 251575"/>
              <a:gd name="connsiteY2" fmla="*/ 34964 h 1476586"/>
              <a:gd name="connsiteX3" fmla="*/ 165002 w 251575"/>
              <a:gd name="connsiteY3" fmla="*/ 72035 h 1476586"/>
              <a:gd name="connsiteX4" fmla="*/ 218548 w 251575"/>
              <a:gd name="connsiteY4" fmla="*/ 175008 h 1476586"/>
              <a:gd name="connsiteX5" fmla="*/ 243262 w 251575"/>
              <a:gd name="connsiteY5" fmla="*/ 368597 h 1476586"/>
              <a:gd name="connsiteX6" fmla="*/ 251499 w 251575"/>
              <a:gd name="connsiteY6" fmla="*/ 718705 h 1476586"/>
              <a:gd name="connsiteX7" fmla="*/ 247381 w 251575"/>
              <a:gd name="connsiteY7" fmla="*/ 1007029 h 1476586"/>
              <a:gd name="connsiteX8" fmla="*/ 247381 w 251575"/>
              <a:gd name="connsiteY8" fmla="*/ 1229451 h 1476586"/>
              <a:gd name="connsiteX9" fmla="*/ 243262 w 251575"/>
              <a:gd name="connsiteY9" fmla="*/ 1476586 h 1476586"/>
              <a:gd name="connsiteX10" fmla="*/ 243262 w 251575"/>
              <a:gd name="connsiteY10" fmla="*/ 1476586 h 1476586"/>
              <a:gd name="connsiteX0" fmla="*/ 70267 w 251575"/>
              <a:gd name="connsiteY0" fmla="*/ 26727 h 1476586"/>
              <a:gd name="connsiteX1" fmla="*/ 1817 w 251575"/>
              <a:gd name="connsiteY1" fmla="*/ 1061 h 1476586"/>
              <a:gd name="connsiteX2" fmla="*/ 119220 w 251575"/>
              <a:gd name="connsiteY2" fmla="*/ 11989 h 1476586"/>
              <a:gd name="connsiteX3" fmla="*/ 165002 w 251575"/>
              <a:gd name="connsiteY3" fmla="*/ 72035 h 1476586"/>
              <a:gd name="connsiteX4" fmla="*/ 218548 w 251575"/>
              <a:gd name="connsiteY4" fmla="*/ 175008 h 1476586"/>
              <a:gd name="connsiteX5" fmla="*/ 243262 w 251575"/>
              <a:gd name="connsiteY5" fmla="*/ 368597 h 1476586"/>
              <a:gd name="connsiteX6" fmla="*/ 251499 w 251575"/>
              <a:gd name="connsiteY6" fmla="*/ 718705 h 1476586"/>
              <a:gd name="connsiteX7" fmla="*/ 247381 w 251575"/>
              <a:gd name="connsiteY7" fmla="*/ 1007029 h 1476586"/>
              <a:gd name="connsiteX8" fmla="*/ 247381 w 251575"/>
              <a:gd name="connsiteY8" fmla="*/ 1229451 h 1476586"/>
              <a:gd name="connsiteX9" fmla="*/ 243262 w 251575"/>
              <a:gd name="connsiteY9" fmla="*/ 1476586 h 1476586"/>
              <a:gd name="connsiteX10" fmla="*/ 243262 w 251575"/>
              <a:gd name="connsiteY10" fmla="*/ 1476586 h 1476586"/>
              <a:gd name="connsiteX0" fmla="*/ 111101 w 292409"/>
              <a:gd name="connsiteY0" fmla="*/ 16016 h 1465875"/>
              <a:gd name="connsiteX1" fmla="*/ 1296 w 292409"/>
              <a:gd name="connsiteY1" fmla="*/ 17920 h 1465875"/>
              <a:gd name="connsiteX2" fmla="*/ 160054 w 292409"/>
              <a:gd name="connsiteY2" fmla="*/ 1278 h 1465875"/>
              <a:gd name="connsiteX3" fmla="*/ 205836 w 292409"/>
              <a:gd name="connsiteY3" fmla="*/ 61324 h 1465875"/>
              <a:gd name="connsiteX4" fmla="*/ 259382 w 292409"/>
              <a:gd name="connsiteY4" fmla="*/ 164297 h 1465875"/>
              <a:gd name="connsiteX5" fmla="*/ 284096 w 292409"/>
              <a:gd name="connsiteY5" fmla="*/ 357886 h 1465875"/>
              <a:gd name="connsiteX6" fmla="*/ 292333 w 292409"/>
              <a:gd name="connsiteY6" fmla="*/ 707994 h 1465875"/>
              <a:gd name="connsiteX7" fmla="*/ 288215 w 292409"/>
              <a:gd name="connsiteY7" fmla="*/ 996318 h 1465875"/>
              <a:gd name="connsiteX8" fmla="*/ 288215 w 292409"/>
              <a:gd name="connsiteY8" fmla="*/ 1218740 h 1465875"/>
              <a:gd name="connsiteX9" fmla="*/ 284096 w 292409"/>
              <a:gd name="connsiteY9" fmla="*/ 1465875 h 1465875"/>
              <a:gd name="connsiteX10" fmla="*/ 284096 w 292409"/>
              <a:gd name="connsiteY10" fmla="*/ 1465875 h 1465875"/>
              <a:gd name="connsiteX0" fmla="*/ 88371 w 292654"/>
              <a:gd name="connsiteY0" fmla="*/ 6826 h 1465875"/>
              <a:gd name="connsiteX1" fmla="*/ 1541 w 292654"/>
              <a:gd name="connsiteY1" fmla="*/ 17920 h 1465875"/>
              <a:gd name="connsiteX2" fmla="*/ 160299 w 292654"/>
              <a:gd name="connsiteY2" fmla="*/ 1278 h 1465875"/>
              <a:gd name="connsiteX3" fmla="*/ 206081 w 292654"/>
              <a:gd name="connsiteY3" fmla="*/ 61324 h 1465875"/>
              <a:gd name="connsiteX4" fmla="*/ 259627 w 292654"/>
              <a:gd name="connsiteY4" fmla="*/ 164297 h 1465875"/>
              <a:gd name="connsiteX5" fmla="*/ 284341 w 292654"/>
              <a:gd name="connsiteY5" fmla="*/ 357886 h 1465875"/>
              <a:gd name="connsiteX6" fmla="*/ 292578 w 292654"/>
              <a:gd name="connsiteY6" fmla="*/ 707994 h 1465875"/>
              <a:gd name="connsiteX7" fmla="*/ 288460 w 292654"/>
              <a:gd name="connsiteY7" fmla="*/ 996318 h 1465875"/>
              <a:gd name="connsiteX8" fmla="*/ 288460 w 292654"/>
              <a:gd name="connsiteY8" fmla="*/ 1218740 h 1465875"/>
              <a:gd name="connsiteX9" fmla="*/ 284341 w 292654"/>
              <a:gd name="connsiteY9" fmla="*/ 1465875 h 1465875"/>
              <a:gd name="connsiteX10" fmla="*/ 284341 w 292654"/>
              <a:gd name="connsiteY10" fmla="*/ 1465875 h 1465875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60426 w 292781"/>
              <a:gd name="connsiteY2" fmla="*/ 12832 h 1477429"/>
              <a:gd name="connsiteX3" fmla="*/ 206208 w 292781"/>
              <a:gd name="connsiteY3" fmla="*/ 72878 h 1477429"/>
              <a:gd name="connsiteX4" fmla="*/ 25975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06208 w 292781"/>
              <a:gd name="connsiteY3" fmla="*/ 72878 h 1477429"/>
              <a:gd name="connsiteX4" fmla="*/ 25975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5975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8732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7287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6368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79308 w 292781"/>
              <a:gd name="connsiteY0" fmla="*/ 0 h 1477429"/>
              <a:gd name="connsiteX1" fmla="*/ 1668 w 292781"/>
              <a:gd name="connsiteY1" fmla="*/ 29474 h 1477429"/>
              <a:gd name="connsiteX2" fmla="*/ 151236 w 292781"/>
              <a:gd name="connsiteY2" fmla="*/ 3642 h 1477429"/>
              <a:gd name="connsiteX3" fmla="*/ 233778 w 292781"/>
              <a:gd name="connsiteY3" fmla="*/ 63688 h 1477429"/>
              <a:gd name="connsiteX4" fmla="*/ 268944 w 292781"/>
              <a:gd name="connsiteY4" fmla="*/ 175851 h 1477429"/>
              <a:gd name="connsiteX5" fmla="*/ 284468 w 292781"/>
              <a:gd name="connsiteY5" fmla="*/ 369440 h 1477429"/>
              <a:gd name="connsiteX6" fmla="*/ 292705 w 292781"/>
              <a:gd name="connsiteY6" fmla="*/ 719548 h 1477429"/>
              <a:gd name="connsiteX7" fmla="*/ 288587 w 292781"/>
              <a:gd name="connsiteY7" fmla="*/ 1007872 h 1477429"/>
              <a:gd name="connsiteX8" fmla="*/ 288587 w 292781"/>
              <a:gd name="connsiteY8" fmla="*/ 1230294 h 1477429"/>
              <a:gd name="connsiteX9" fmla="*/ 284468 w 292781"/>
              <a:gd name="connsiteY9" fmla="*/ 1477429 h 1477429"/>
              <a:gd name="connsiteX10" fmla="*/ 284468 w 292781"/>
              <a:gd name="connsiteY10" fmla="*/ 1477429 h 1477429"/>
              <a:gd name="connsiteX0" fmla="*/ 92910 w 306383"/>
              <a:gd name="connsiteY0" fmla="*/ 0 h 1477429"/>
              <a:gd name="connsiteX1" fmla="*/ 1485 w 306383"/>
              <a:gd name="connsiteY1" fmla="*/ 24879 h 1477429"/>
              <a:gd name="connsiteX2" fmla="*/ 164838 w 306383"/>
              <a:gd name="connsiteY2" fmla="*/ 3642 h 1477429"/>
              <a:gd name="connsiteX3" fmla="*/ 247380 w 306383"/>
              <a:gd name="connsiteY3" fmla="*/ 63688 h 1477429"/>
              <a:gd name="connsiteX4" fmla="*/ 282546 w 306383"/>
              <a:gd name="connsiteY4" fmla="*/ 175851 h 1477429"/>
              <a:gd name="connsiteX5" fmla="*/ 298070 w 306383"/>
              <a:gd name="connsiteY5" fmla="*/ 369440 h 1477429"/>
              <a:gd name="connsiteX6" fmla="*/ 306307 w 306383"/>
              <a:gd name="connsiteY6" fmla="*/ 719548 h 1477429"/>
              <a:gd name="connsiteX7" fmla="*/ 302189 w 306383"/>
              <a:gd name="connsiteY7" fmla="*/ 1007872 h 1477429"/>
              <a:gd name="connsiteX8" fmla="*/ 302189 w 306383"/>
              <a:gd name="connsiteY8" fmla="*/ 1230294 h 1477429"/>
              <a:gd name="connsiteX9" fmla="*/ 298070 w 306383"/>
              <a:gd name="connsiteY9" fmla="*/ 1477429 h 1477429"/>
              <a:gd name="connsiteX10" fmla="*/ 298070 w 306383"/>
              <a:gd name="connsiteY10" fmla="*/ 1477429 h 147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383" h="1477429">
                <a:moveTo>
                  <a:pt x="92910" y="0"/>
                </a:moveTo>
                <a:cubicBezTo>
                  <a:pt x="101148" y="2059"/>
                  <a:pt x="-14304" y="17328"/>
                  <a:pt x="1485" y="24879"/>
                </a:cubicBezTo>
                <a:cubicBezTo>
                  <a:pt x="9723" y="26938"/>
                  <a:pt x="123855" y="-2826"/>
                  <a:pt x="164838" y="3642"/>
                </a:cubicBezTo>
                <a:cubicBezTo>
                  <a:pt x="205821" y="10110"/>
                  <a:pt x="227762" y="34987"/>
                  <a:pt x="247380" y="63688"/>
                </a:cubicBezTo>
                <a:cubicBezTo>
                  <a:pt x="266998" y="92389"/>
                  <a:pt x="274098" y="124892"/>
                  <a:pt x="282546" y="175851"/>
                </a:cubicBezTo>
                <a:cubicBezTo>
                  <a:pt x="290994" y="226810"/>
                  <a:pt x="294110" y="278824"/>
                  <a:pt x="298070" y="369440"/>
                </a:cubicBezTo>
                <a:cubicBezTo>
                  <a:pt x="302030" y="460056"/>
                  <a:pt x="305621" y="613143"/>
                  <a:pt x="306307" y="719548"/>
                </a:cubicBezTo>
                <a:cubicBezTo>
                  <a:pt x="306993" y="825953"/>
                  <a:pt x="302875" y="922748"/>
                  <a:pt x="302189" y="1007872"/>
                </a:cubicBezTo>
                <a:cubicBezTo>
                  <a:pt x="301503" y="1092996"/>
                  <a:pt x="302875" y="1152035"/>
                  <a:pt x="302189" y="1230294"/>
                </a:cubicBezTo>
                <a:cubicBezTo>
                  <a:pt x="301503" y="1308553"/>
                  <a:pt x="298070" y="1477429"/>
                  <a:pt x="298070" y="1477429"/>
                </a:cubicBezTo>
                <a:lnTo>
                  <a:pt x="298070" y="147742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6730903" y="2088039"/>
            <a:ext cx="767419" cy="1434181"/>
          </a:xfrm>
          <a:custGeom>
            <a:avLst/>
            <a:gdLst>
              <a:gd name="connsiteX0" fmla="*/ 4794 w 770913"/>
              <a:gd name="connsiteY0" fmla="*/ 1434181 h 1434181"/>
              <a:gd name="connsiteX1" fmla="*/ 17150 w 770913"/>
              <a:gd name="connsiteY1" fmla="*/ 849295 h 1434181"/>
              <a:gd name="connsiteX2" fmla="*/ 144837 w 770913"/>
              <a:gd name="connsiteY2" fmla="*/ 552732 h 1434181"/>
              <a:gd name="connsiteX3" fmla="*/ 301356 w 770913"/>
              <a:gd name="connsiteY3" fmla="*/ 280884 h 1434181"/>
              <a:gd name="connsiteX4" fmla="*/ 445518 w 770913"/>
              <a:gd name="connsiteY4" fmla="*/ 107889 h 1434181"/>
              <a:gd name="connsiteX5" fmla="*/ 606156 w 770913"/>
              <a:gd name="connsiteY5" fmla="*/ 13154 h 1434181"/>
              <a:gd name="connsiteX6" fmla="*/ 770913 w 770913"/>
              <a:gd name="connsiteY6" fmla="*/ 797 h 1434181"/>
              <a:gd name="connsiteX7" fmla="*/ 770913 w 770913"/>
              <a:gd name="connsiteY7" fmla="*/ 797 h 1434181"/>
              <a:gd name="connsiteX0" fmla="*/ 1805 w 767924"/>
              <a:gd name="connsiteY0" fmla="*/ 1434181 h 1434181"/>
              <a:gd name="connsiteX1" fmla="*/ 1805 w 767924"/>
              <a:gd name="connsiteY1" fmla="*/ 1051122 h 1434181"/>
              <a:gd name="connsiteX2" fmla="*/ 14161 w 767924"/>
              <a:gd name="connsiteY2" fmla="*/ 849295 h 1434181"/>
              <a:gd name="connsiteX3" fmla="*/ 141848 w 767924"/>
              <a:gd name="connsiteY3" fmla="*/ 552732 h 1434181"/>
              <a:gd name="connsiteX4" fmla="*/ 298367 w 767924"/>
              <a:gd name="connsiteY4" fmla="*/ 280884 h 1434181"/>
              <a:gd name="connsiteX5" fmla="*/ 442529 w 767924"/>
              <a:gd name="connsiteY5" fmla="*/ 107889 h 1434181"/>
              <a:gd name="connsiteX6" fmla="*/ 603167 w 767924"/>
              <a:gd name="connsiteY6" fmla="*/ 13154 h 1434181"/>
              <a:gd name="connsiteX7" fmla="*/ 767924 w 767924"/>
              <a:gd name="connsiteY7" fmla="*/ 797 h 1434181"/>
              <a:gd name="connsiteX8" fmla="*/ 767924 w 767924"/>
              <a:gd name="connsiteY8" fmla="*/ 797 h 1434181"/>
              <a:gd name="connsiteX0" fmla="*/ 1300 w 767419"/>
              <a:gd name="connsiteY0" fmla="*/ 1434181 h 1434181"/>
              <a:gd name="connsiteX1" fmla="*/ 1300 w 767419"/>
              <a:gd name="connsiteY1" fmla="*/ 1051122 h 1434181"/>
              <a:gd name="connsiteX2" fmla="*/ 5418 w 767419"/>
              <a:gd name="connsiteY2" fmla="*/ 923435 h 1434181"/>
              <a:gd name="connsiteX3" fmla="*/ 13656 w 767419"/>
              <a:gd name="connsiteY3" fmla="*/ 849295 h 1434181"/>
              <a:gd name="connsiteX4" fmla="*/ 141343 w 767419"/>
              <a:gd name="connsiteY4" fmla="*/ 552732 h 1434181"/>
              <a:gd name="connsiteX5" fmla="*/ 297862 w 767419"/>
              <a:gd name="connsiteY5" fmla="*/ 280884 h 1434181"/>
              <a:gd name="connsiteX6" fmla="*/ 442024 w 767419"/>
              <a:gd name="connsiteY6" fmla="*/ 107889 h 1434181"/>
              <a:gd name="connsiteX7" fmla="*/ 602662 w 767419"/>
              <a:gd name="connsiteY7" fmla="*/ 13154 h 1434181"/>
              <a:gd name="connsiteX8" fmla="*/ 767419 w 767419"/>
              <a:gd name="connsiteY8" fmla="*/ 797 h 1434181"/>
              <a:gd name="connsiteX9" fmla="*/ 767419 w 767419"/>
              <a:gd name="connsiteY9" fmla="*/ 797 h 1434181"/>
              <a:gd name="connsiteX0" fmla="*/ 1300 w 767419"/>
              <a:gd name="connsiteY0" fmla="*/ 1434181 h 1434181"/>
              <a:gd name="connsiteX1" fmla="*/ 1300 w 767419"/>
              <a:gd name="connsiteY1" fmla="*/ 1051122 h 1434181"/>
              <a:gd name="connsiteX2" fmla="*/ 5418 w 767419"/>
              <a:gd name="connsiteY2" fmla="*/ 923435 h 1434181"/>
              <a:gd name="connsiteX3" fmla="*/ 13656 w 767419"/>
              <a:gd name="connsiteY3" fmla="*/ 849295 h 1434181"/>
              <a:gd name="connsiteX4" fmla="*/ 141343 w 767419"/>
              <a:gd name="connsiteY4" fmla="*/ 552732 h 1434181"/>
              <a:gd name="connsiteX5" fmla="*/ 297862 w 767419"/>
              <a:gd name="connsiteY5" fmla="*/ 280884 h 1434181"/>
              <a:gd name="connsiteX6" fmla="*/ 442024 w 767419"/>
              <a:gd name="connsiteY6" fmla="*/ 107889 h 1434181"/>
              <a:gd name="connsiteX7" fmla="*/ 602662 w 767419"/>
              <a:gd name="connsiteY7" fmla="*/ 13154 h 1434181"/>
              <a:gd name="connsiteX8" fmla="*/ 767419 w 767419"/>
              <a:gd name="connsiteY8" fmla="*/ 797 h 1434181"/>
              <a:gd name="connsiteX9" fmla="*/ 767419 w 767419"/>
              <a:gd name="connsiteY9" fmla="*/ 797 h 1434181"/>
              <a:gd name="connsiteX0" fmla="*/ 1300 w 767419"/>
              <a:gd name="connsiteY0" fmla="*/ 1434181 h 1434181"/>
              <a:gd name="connsiteX1" fmla="*/ 1300 w 767419"/>
              <a:gd name="connsiteY1" fmla="*/ 1051122 h 1434181"/>
              <a:gd name="connsiteX2" fmla="*/ 5418 w 767419"/>
              <a:gd name="connsiteY2" fmla="*/ 923435 h 1434181"/>
              <a:gd name="connsiteX3" fmla="*/ 13656 w 767419"/>
              <a:gd name="connsiteY3" fmla="*/ 849295 h 1434181"/>
              <a:gd name="connsiteX4" fmla="*/ 42488 w 767419"/>
              <a:gd name="connsiteY4" fmla="*/ 787511 h 1434181"/>
              <a:gd name="connsiteX5" fmla="*/ 141343 w 767419"/>
              <a:gd name="connsiteY5" fmla="*/ 552732 h 1434181"/>
              <a:gd name="connsiteX6" fmla="*/ 297862 w 767419"/>
              <a:gd name="connsiteY6" fmla="*/ 280884 h 1434181"/>
              <a:gd name="connsiteX7" fmla="*/ 442024 w 767419"/>
              <a:gd name="connsiteY7" fmla="*/ 107889 h 1434181"/>
              <a:gd name="connsiteX8" fmla="*/ 602662 w 767419"/>
              <a:gd name="connsiteY8" fmla="*/ 13154 h 1434181"/>
              <a:gd name="connsiteX9" fmla="*/ 767419 w 767419"/>
              <a:gd name="connsiteY9" fmla="*/ 797 h 1434181"/>
              <a:gd name="connsiteX10" fmla="*/ 767419 w 767419"/>
              <a:gd name="connsiteY10" fmla="*/ 797 h 1434181"/>
              <a:gd name="connsiteX0" fmla="*/ 1300 w 767419"/>
              <a:gd name="connsiteY0" fmla="*/ 1434181 h 1434181"/>
              <a:gd name="connsiteX1" fmla="*/ 1300 w 767419"/>
              <a:gd name="connsiteY1" fmla="*/ 1051122 h 1434181"/>
              <a:gd name="connsiteX2" fmla="*/ 5418 w 767419"/>
              <a:gd name="connsiteY2" fmla="*/ 923435 h 1434181"/>
              <a:gd name="connsiteX3" fmla="*/ 21894 w 767419"/>
              <a:gd name="connsiteY3" fmla="*/ 853414 h 1434181"/>
              <a:gd name="connsiteX4" fmla="*/ 42488 w 767419"/>
              <a:gd name="connsiteY4" fmla="*/ 787511 h 1434181"/>
              <a:gd name="connsiteX5" fmla="*/ 141343 w 767419"/>
              <a:gd name="connsiteY5" fmla="*/ 552732 h 1434181"/>
              <a:gd name="connsiteX6" fmla="*/ 297862 w 767419"/>
              <a:gd name="connsiteY6" fmla="*/ 280884 h 1434181"/>
              <a:gd name="connsiteX7" fmla="*/ 442024 w 767419"/>
              <a:gd name="connsiteY7" fmla="*/ 107889 h 1434181"/>
              <a:gd name="connsiteX8" fmla="*/ 602662 w 767419"/>
              <a:gd name="connsiteY8" fmla="*/ 13154 h 1434181"/>
              <a:gd name="connsiteX9" fmla="*/ 767419 w 767419"/>
              <a:gd name="connsiteY9" fmla="*/ 797 h 1434181"/>
              <a:gd name="connsiteX10" fmla="*/ 767419 w 767419"/>
              <a:gd name="connsiteY10" fmla="*/ 797 h 14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419" h="1434181">
                <a:moveTo>
                  <a:pt x="1300" y="1434181"/>
                </a:moveTo>
                <a:cubicBezTo>
                  <a:pt x="-73" y="1368278"/>
                  <a:pt x="-759" y="1148603"/>
                  <a:pt x="1300" y="1051122"/>
                </a:cubicBezTo>
                <a:cubicBezTo>
                  <a:pt x="613" y="963938"/>
                  <a:pt x="3359" y="957073"/>
                  <a:pt x="5418" y="923435"/>
                </a:cubicBezTo>
                <a:cubicBezTo>
                  <a:pt x="15714" y="893916"/>
                  <a:pt x="15716" y="876068"/>
                  <a:pt x="21894" y="853414"/>
                </a:cubicBezTo>
                <a:cubicBezTo>
                  <a:pt x="28072" y="830760"/>
                  <a:pt x="21207" y="836938"/>
                  <a:pt x="42488" y="787511"/>
                </a:cubicBezTo>
                <a:cubicBezTo>
                  <a:pt x="63769" y="738084"/>
                  <a:pt x="98781" y="637170"/>
                  <a:pt x="141343" y="552732"/>
                </a:cubicBezTo>
                <a:cubicBezTo>
                  <a:pt x="183905" y="468294"/>
                  <a:pt x="247749" y="355024"/>
                  <a:pt x="297862" y="280884"/>
                </a:cubicBezTo>
                <a:cubicBezTo>
                  <a:pt x="347975" y="206744"/>
                  <a:pt x="391224" y="152511"/>
                  <a:pt x="442024" y="107889"/>
                </a:cubicBezTo>
                <a:cubicBezTo>
                  <a:pt x="492824" y="63267"/>
                  <a:pt x="548430" y="31003"/>
                  <a:pt x="602662" y="13154"/>
                </a:cubicBezTo>
                <a:cubicBezTo>
                  <a:pt x="656894" y="-4695"/>
                  <a:pt x="767419" y="797"/>
                  <a:pt x="767419" y="797"/>
                </a:cubicBezTo>
                <a:lnTo>
                  <a:pt x="767419" y="79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7490083" y="2088836"/>
            <a:ext cx="289116" cy="1449860"/>
          </a:xfrm>
          <a:custGeom>
            <a:avLst/>
            <a:gdLst>
              <a:gd name="connsiteX0" fmla="*/ 0 w 289116"/>
              <a:gd name="connsiteY0" fmla="*/ 0 h 1449860"/>
              <a:gd name="connsiteX1" fmla="*/ 111211 w 289116"/>
              <a:gd name="connsiteY1" fmla="*/ 41190 h 1449860"/>
              <a:gd name="connsiteX2" fmla="*/ 197708 w 289116"/>
              <a:gd name="connsiteY2" fmla="*/ 119449 h 1449860"/>
              <a:gd name="connsiteX3" fmla="*/ 251254 w 289116"/>
              <a:gd name="connsiteY3" fmla="*/ 247135 h 1449860"/>
              <a:gd name="connsiteX4" fmla="*/ 271848 w 289116"/>
              <a:gd name="connsiteY4" fmla="*/ 395417 h 1449860"/>
              <a:gd name="connsiteX5" fmla="*/ 284205 w 289116"/>
              <a:gd name="connsiteY5" fmla="*/ 671384 h 1449860"/>
              <a:gd name="connsiteX6" fmla="*/ 288324 w 289116"/>
              <a:gd name="connsiteY6" fmla="*/ 897925 h 1449860"/>
              <a:gd name="connsiteX7" fmla="*/ 288324 w 289116"/>
              <a:gd name="connsiteY7" fmla="*/ 1173892 h 1449860"/>
              <a:gd name="connsiteX8" fmla="*/ 280086 w 289116"/>
              <a:gd name="connsiteY8" fmla="*/ 1449860 h 1449860"/>
              <a:gd name="connsiteX9" fmla="*/ 280086 w 289116"/>
              <a:gd name="connsiteY9" fmla="*/ 1449860 h 14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16" h="1449860">
                <a:moveTo>
                  <a:pt x="0" y="0"/>
                </a:moveTo>
                <a:cubicBezTo>
                  <a:pt x="39130" y="10641"/>
                  <a:pt x="78260" y="21282"/>
                  <a:pt x="111211" y="41190"/>
                </a:cubicBezTo>
                <a:cubicBezTo>
                  <a:pt x="144162" y="61098"/>
                  <a:pt x="174368" y="85125"/>
                  <a:pt x="197708" y="119449"/>
                </a:cubicBezTo>
                <a:cubicBezTo>
                  <a:pt x="221048" y="153773"/>
                  <a:pt x="238897" y="201140"/>
                  <a:pt x="251254" y="247135"/>
                </a:cubicBezTo>
                <a:cubicBezTo>
                  <a:pt x="263611" y="293130"/>
                  <a:pt x="266356" y="324709"/>
                  <a:pt x="271848" y="395417"/>
                </a:cubicBezTo>
                <a:cubicBezTo>
                  <a:pt x="277340" y="466125"/>
                  <a:pt x="281459" y="587633"/>
                  <a:pt x="284205" y="671384"/>
                </a:cubicBezTo>
                <a:cubicBezTo>
                  <a:pt x="286951" y="755135"/>
                  <a:pt x="287638" y="814174"/>
                  <a:pt x="288324" y="897925"/>
                </a:cubicBezTo>
                <a:cubicBezTo>
                  <a:pt x="289010" y="981676"/>
                  <a:pt x="289697" y="1081903"/>
                  <a:pt x="288324" y="1173892"/>
                </a:cubicBezTo>
                <a:cubicBezTo>
                  <a:pt x="286951" y="1265881"/>
                  <a:pt x="280086" y="1449860"/>
                  <a:pt x="280086" y="1449860"/>
                </a:cubicBezTo>
                <a:lnTo>
                  <a:pt x="280086" y="144986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7769014" y="2076481"/>
            <a:ext cx="767274" cy="1458097"/>
          </a:xfrm>
          <a:custGeom>
            <a:avLst/>
            <a:gdLst>
              <a:gd name="connsiteX0" fmla="*/ 3363 w 769482"/>
              <a:gd name="connsiteY0" fmla="*/ 1458265 h 1458265"/>
              <a:gd name="connsiteX1" fmla="*/ 15720 w 769482"/>
              <a:gd name="connsiteY1" fmla="*/ 935162 h 1458265"/>
              <a:gd name="connsiteX2" fmla="*/ 126931 w 769482"/>
              <a:gd name="connsiteY2" fmla="*/ 683908 h 1458265"/>
              <a:gd name="connsiteX3" fmla="*/ 201071 w 769482"/>
              <a:gd name="connsiteY3" fmla="*/ 498557 h 1458265"/>
              <a:gd name="connsiteX4" fmla="*/ 291688 w 769482"/>
              <a:gd name="connsiteY4" fmla="*/ 337919 h 1458265"/>
              <a:gd name="connsiteX5" fmla="*/ 374066 w 769482"/>
              <a:gd name="connsiteY5" fmla="*/ 222589 h 1458265"/>
              <a:gd name="connsiteX6" fmla="*/ 448206 w 769482"/>
              <a:gd name="connsiteY6" fmla="*/ 136092 h 1458265"/>
              <a:gd name="connsiteX7" fmla="*/ 571774 w 769482"/>
              <a:gd name="connsiteY7" fmla="*/ 61951 h 1458265"/>
              <a:gd name="connsiteX8" fmla="*/ 662390 w 769482"/>
              <a:gd name="connsiteY8" fmla="*/ 8405 h 1458265"/>
              <a:gd name="connsiteX9" fmla="*/ 769482 w 769482"/>
              <a:gd name="connsiteY9" fmla="*/ 168 h 1458265"/>
              <a:gd name="connsiteX10" fmla="*/ 769482 w 769482"/>
              <a:gd name="connsiteY10" fmla="*/ 168 h 1458265"/>
              <a:gd name="connsiteX0" fmla="*/ 1155 w 767274"/>
              <a:gd name="connsiteY0" fmla="*/ 1458265 h 1458265"/>
              <a:gd name="connsiteX1" fmla="*/ 13512 w 767274"/>
              <a:gd name="connsiteY1" fmla="*/ 935162 h 1458265"/>
              <a:gd name="connsiteX2" fmla="*/ 54701 w 767274"/>
              <a:gd name="connsiteY2" fmla="*/ 852784 h 1458265"/>
              <a:gd name="connsiteX3" fmla="*/ 124723 w 767274"/>
              <a:gd name="connsiteY3" fmla="*/ 683908 h 1458265"/>
              <a:gd name="connsiteX4" fmla="*/ 198863 w 767274"/>
              <a:gd name="connsiteY4" fmla="*/ 498557 h 1458265"/>
              <a:gd name="connsiteX5" fmla="*/ 289480 w 767274"/>
              <a:gd name="connsiteY5" fmla="*/ 337919 h 1458265"/>
              <a:gd name="connsiteX6" fmla="*/ 371858 w 767274"/>
              <a:gd name="connsiteY6" fmla="*/ 222589 h 1458265"/>
              <a:gd name="connsiteX7" fmla="*/ 445998 w 767274"/>
              <a:gd name="connsiteY7" fmla="*/ 136092 h 1458265"/>
              <a:gd name="connsiteX8" fmla="*/ 569566 w 767274"/>
              <a:gd name="connsiteY8" fmla="*/ 61951 h 1458265"/>
              <a:gd name="connsiteX9" fmla="*/ 660182 w 767274"/>
              <a:gd name="connsiteY9" fmla="*/ 8405 h 1458265"/>
              <a:gd name="connsiteX10" fmla="*/ 767274 w 767274"/>
              <a:gd name="connsiteY10" fmla="*/ 168 h 1458265"/>
              <a:gd name="connsiteX11" fmla="*/ 767274 w 767274"/>
              <a:gd name="connsiteY11" fmla="*/ 168 h 1458265"/>
              <a:gd name="connsiteX0" fmla="*/ 1155 w 767274"/>
              <a:gd name="connsiteY0" fmla="*/ 1458265 h 1458265"/>
              <a:gd name="connsiteX1" fmla="*/ 13512 w 767274"/>
              <a:gd name="connsiteY1" fmla="*/ 935162 h 1458265"/>
              <a:gd name="connsiteX2" fmla="*/ 54701 w 767274"/>
              <a:gd name="connsiteY2" fmla="*/ 852784 h 1458265"/>
              <a:gd name="connsiteX3" fmla="*/ 124723 w 767274"/>
              <a:gd name="connsiteY3" fmla="*/ 683908 h 1458265"/>
              <a:gd name="connsiteX4" fmla="*/ 198863 w 767274"/>
              <a:gd name="connsiteY4" fmla="*/ 498557 h 1458265"/>
              <a:gd name="connsiteX5" fmla="*/ 289480 w 767274"/>
              <a:gd name="connsiteY5" fmla="*/ 337919 h 1458265"/>
              <a:gd name="connsiteX6" fmla="*/ 371858 w 767274"/>
              <a:gd name="connsiteY6" fmla="*/ 222589 h 1458265"/>
              <a:gd name="connsiteX7" fmla="*/ 445998 w 767274"/>
              <a:gd name="connsiteY7" fmla="*/ 136092 h 1458265"/>
              <a:gd name="connsiteX8" fmla="*/ 569566 w 767274"/>
              <a:gd name="connsiteY8" fmla="*/ 61951 h 1458265"/>
              <a:gd name="connsiteX9" fmla="*/ 660182 w 767274"/>
              <a:gd name="connsiteY9" fmla="*/ 8405 h 1458265"/>
              <a:gd name="connsiteX10" fmla="*/ 767274 w 767274"/>
              <a:gd name="connsiteY10" fmla="*/ 168 h 1458265"/>
              <a:gd name="connsiteX11" fmla="*/ 767274 w 767274"/>
              <a:gd name="connsiteY11" fmla="*/ 168 h 1458265"/>
              <a:gd name="connsiteX0" fmla="*/ 1155 w 767274"/>
              <a:gd name="connsiteY0" fmla="*/ 1458265 h 1458265"/>
              <a:gd name="connsiteX1" fmla="*/ 13512 w 767274"/>
              <a:gd name="connsiteY1" fmla="*/ 968114 h 1458265"/>
              <a:gd name="connsiteX2" fmla="*/ 54701 w 767274"/>
              <a:gd name="connsiteY2" fmla="*/ 852784 h 1458265"/>
              <a:gd name="connsiteX3" fmla="*/ 124723 w 767274"/>
              <a:gd name="connsiteY3" fmla="*/ 683908 h 1458265"/>
              <a:gd name="connsiteX4" fmla="*/ 198863 w 767274"/>
              <a:gd name="connsiteY4" fmla="*/ 498557 h 1458265"/>
              <a:gd name="connsiteX5" fmla="*/ 289480 w 767274"/>
              <a:gd name="connsiteY5" fmla="*/ 337919 h 1458265"/>
              <a:gd name="connsiteX6" fmla="*/ 371858 w 767274"/>
              <a:gd name="connsiteY6" fmla="*/ 222589 h 1458265"/>
              <a:gd name="connsiteX7" fmla="*/ 445998 w 767274"/>
              <a:gd name="connsiteY7" fmla="*/ 136092 h 1458265"/>
              <a:gd name="connsiteX8" fmla="*/ 569566 w 767274"/>
              <a:gd name="connsiteY8" fmla="*/ 61951 h 1458265"/>
              <a:gd name="connsiteX9" fmla="*/ 660182 w 767274"/>
              <a:gd name="connsiteY9" fmla="*/ 8405 h 1458265"/>
              <a:gd name="connsiteX10" fmla="*/ 767274 w 767274"/>
              <a:gd name="connsiteY10" fmla="*/ 168 h 1458265"/>
              <a:gd name="connsiteX11" fmla="*/ 767274 w 767274"/>
              <a:gd name="connsiteY11" fmla="*/ 168 h 1458265"/>
              <a:gd name="connsiteX0" fmla="*/ 1155 w 767274"/>
              <a:gd name="connsiteY0" fmla="*/ 1458265 h 1458265"/>
              <a:gd name="connsiteX1" fmla="*/ 13512 w 767274"/>
              <a:gd name="connsiteY1" fmla="*/ 996946 h 1458265"/>
              <a:gd name="connsiteX2" fmla="*/ 54701 w 767274"/>
              <a:gd name="connsiteY2" fmla="*/ 852784 h 1458265"/>
              <a:gd name="connsiteX3" fmla="*/ 124723 w 767274"/>
              <a:gd name="connsiteY3" fmla="*/ 683908 h 1458265"/>
              <a:gd name="connsiteX4" fmla="*/ 198863 w 767274"/>
              <a:gd name="connsiteY4" fmla="*/ 498557 h 1458265"/>
              <a:gd name="connsiteX5" fmla="*/ 289480 w 767274"/>
              <a:gd name="connsiteY5" fmla="*/ 337919 h 1458265"/>
              <a:gd name="connsiteX6" fmla="*/ 371858 w 767274"/>
              <a:gd name="connsiteY6" fmla="*/ 222589 h 1458265"/>
              <a:gd name="connsiteX7" fmla="*/ 445998 w 767274"/>
              <a:gd name="connsiteY7" fmla="*/ 136092 h 1458265"/>
              <a:gd name="connsiteX8" fmla="*/ 569566 w 767274"/>
              <a:gd name="connsiteY8" fmla="*/ 61951 h 1458265"/>
              <a:gd name="connsiteX9" fmla="*/ 660182 w 767274"/>
              <a:gd name="connsiteY9" fmla="*/ 8405 h 1458265"/>
              <a:gd name="connsiteX10" fmla="*/ 767274 w 767274"/>
              <a:gd name="connsiteY10" fmla="*/ 168 h 1458265"/>
              <a:gd name="connsiteX11" fmla="*/ 767274 w 767274"/>
              <a:gd name="connsiteY11" fmla="*/ 168 h 1458265"/>
              <a:gd name="connsiteX0" fmla="*/ 1155 w 767274"/>
              <a:gd name="connsiteY0" fmla="*/ 1458098 h 1458098"/>
              <a:gd name="connsiteX1" fmla="*/ 13512 w 767274"/>
              <a:gd name="connsiteY1" fmla="*/ 996779 h 1458098"/>
              <a:gd name="connsiteX2" fmla="*/ 54701 w 767274"/>
              <a:gd name="connsiteY2" fmla="*/ 852617 h 1458098"/>
              <a:gd name="connsiteX3" fmla="*/ 124723 w 767274"/>
              <a:gd name="connsiteY3" fmla="*/ 683741 h 1458098"/>
              <a:gd name="connsiteX4" fmla="*/ 198863 w 767274"/>
              <a:gd name="connsiteY4" fmla="*/ 498390 h 1458098"/>
              <a:gd name="connsiteX5" fmla="*/ 289480 w 767274"/>
              <a:gd name="connsiteY5" fmla="*/ 337752 h 1458098"/>
              <a:gd name="connsiteX6" fmla="*/ 371858 w 767274"/>
              <a:gd name="connsiteY6" fmla="*/ 222422 h 1458098"/>
              <a:gd name="connsiteX7" fmla="*/ 445998 w 767274"/>
              <a:gd name="connsiteY7" fmla="*/ 135925 h 1458098"/>
              <a:gd name="connsiteX8" fmla="*/ 569566 w 767274"/>
              <a:gd name="connsiteY8" fmla="*/ 49428 h 1458098"/>
              <a:gd name="connsiteX9" fmla="*/ 660182 w 767274"/>
              <a:gd name="connsiteY9" fmla="*/ 8238 h 1458098"/>
              <a:gd name="connsiteX10" fmla="*/ 767274 w 767274"/>
              <a:gd name="connsiteY10" fmla="*/ 1 h 1458098"/>
              <a:gd name="connsiteX11" fmla="*/ 767274 w 767274"/>
              <a:gd name="connsiteY11" fmla="*/ 1 h 1458098"/>
              <a:gd name="connsiteX0" fmla="*/ 1155 w 767274"/>
              <a:gd name="connsiteY0" fmla="*/ 1458097 h 1458097"/>
              <a:gd name="connsiteX1" fmla="*/ 13512 w 767274"/>
              <a:gd name="connsiteY1" fmla="*/ 996778 h 1458097"/>
              <a:gd name="connsiteX2" fmla="*/ 54701 w 767274"/>
              <a:gd name="connsiteY2" fmla="*/ 852616 h 1458097"/>
              <a:gd name="connsiteX3" fmla="*/ 124723 w 767274"/>
              <a:gd name="connsiteY3" fmla="*/ 683740 h 1458097"/>
              <a:gd name="connsiteX4" fmla="*/ 198863 w 767274"/>
              <a:gd name="connsiteY4" fmla="*/ 498389 h 1458097"/>
              <a:gd name="connsiteX5" fmla="*/ 289480 w 767274"/>
              <a:gd name="connsiteY5" fmla="*/ 337751 h 1458097"/>
              <a:gd name="connsiteX6" fmla="*/ 371858 w 767274"/>
              <a:gd name="connsiteY6" fmla="*/ 222421 h 1458097"/>
              <a:gd name="connsiteX7" fmla="*/ 445998 w 767274"/>
              <a:gd name="connsiteY7" fmla="*/ 135924 h 1458097"/>
              <a:gd name="connsiteX8" fmla="*/ 569566 w 767274"/>
              <a:gd name="connsiteY8" fmla="*/ 49427 h 1458097"/>
              <a:gd name="connsiteX9" fmla="*/ 660182 w 767274"/>
              <a:gd name="connsiteY9" fmla="*/ 16475 h 1458097"/>
              <a:gd name="connsiteX10" fmla="*/ 767274 w 767274"/>
              <a:gd name="connsiteY10" fmla="*/ 0 h 1458097"/>
              <a:gd name="connsiteX11" fmla="*/ 767274 w 767274"/>
              <a:gd name="connsiteY11" fmla="*/ 0 h 145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274" h="1458097">
                <a:moveTo>
                  <a:pt x="1155" y="1458097"/>
                </a:moveTo>
                <a:cubicBezTo>
                  <a:pt x="-2964" y="1261075"/>
                  <a:pt x="4588" y="1097691"/>
                  <a:pt x="13512" y="996778"/>
                </a:cubicBezTo>
                <a:cubicBezTo>
                  <a:pt x="22436" y="895865"/>
                  <a:pt x="36166" y="931562"/>
                  <a:pt x="54701" y="852616"/>
                </a:cubicBezTo>
                <a:cubicBezTo>
                  <a:pt x="73236" y="810740"/>
                  <a:pt x="100696" y="742778"/>
                  <a:pt x="124723" y="683740"/>
                </a:cubicBezTo>
                <a:cubicBezTo>
                  <a:pt x="148750" y="624702"/>
                  <a:pt x="171404" y="556054"/>
                  <a:pt x="198863" y="498389"/>
                </a:cubicBezTo>
                <a:cubicBezTo>
                  <a:pt x="226323" y="440724"/>
                  <a:pt x="260648" y="383746"/>
                  <a:pt x="289480" y="337751"/>
                </a:cubicBezTo>
                <a:cubicBezTo>
                  <a:pt x="318313" y="291756"/>
                  <a:pt x="345772" y="256059"/>
                  <a:pt x="371858" y="222421"/>
                </a:cubicBezTo>
                <a:cubicBezTo>
                  <a:pt x="397944" y="188783"/>
                  <a:pt x="413047" y="164756"/>
                  <a:pt x="445998" y="135924"/>
                </a:cubicBezTo>
                <a:cubicBezTo>
                  <a:pt x="478949" y="107092"/>
                  <a:pt x="533869" y="69335"/>
                  <a:pt x="569566" y="49427"/>
                </a:cubicBezTo>
                <a:cubicBezTo>
                  <a:pt x="605263" y="29519"/>
                  <a:pt x="627231" y="24713"/>
                  <a:pt x="660182" y="16475"/>
                </a:cubicBezTo>
                <a:cubicBezTo>
                  <a:pt x="693133" y="8237"/>
                  <a:pt x="749425" y="2746"/>
                  <a:pt x="767274" y="0"/>
                </a:cubicBezTo>
                <a:lnTo>
                  <a:pt x="76727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 53"/>
          <p:cNvSpPr/>
          <p:nvPr/>
        </p:nvSpPr>
        <p:spPr>
          <a:xfrm>
            <a:off x="8513647" y="2074556"/>
            <a:ext cx="350108" cy="1257828"/>
          </a:xfrm>
          <a:custGeom>
            <a:avLst/>
            <a:gdLst>
              <a:gd name="connsiteX0" fmla="*/ 0 w 350108"/>
              <a:gd name="connsiteY0" fmla="*/ 1557 h 1257828"/>
              <a:gd name="connsiteX1" fmla="*/ 140043 w 350108"/>
              <a:gd name="connsiteY1" fmla="*/ 9795 h 1257828"/>
              <a:gd name="connsiteX2" fmla="*/ 243016 w 350108"/>
              <a:gd name="connsiteY2" fmla="*/ 75698 h 1257828"/>
              <a:gd name="connsiteX3" fmla="*/ 300681 w 350108"/>
              <a:gd name="connsiteY3" fmla="*/ 186909 h 1257828"/>
              <a:gd name="connsiteX4" fmla="*/ 329513 w 350108"/>
              <a:gd name="connsiteY4" fmla="*/ 347547 h 1257828"/>
              <a:gd name="connsiteX5" fmla="*/ 337751 w 350108"/>
              <a:gd name="connsiteY5" fmla="*/ 532898 h 1257828"/>
              <a:gd name="connsiteX6" fmla="*/ 337751 w 350108"/>
              <a:gd name="connsiteY6" fmla="*/ 701774 h 1257828"/>
              <a:gd name="connsiteX7" fmla="*/ 341870 w 350108"/>
              <a:gd name="connsiteY7" fmla="*/ 981860 h 1257828"/>
              <a:gd name="connsiteX8" fmla="*/ 345989 w 350108"/>
              <a:gd name="connsiteY8" fmla="*/ 1175449 h 1257828"/>
              <a:gd name="connsiteX9" fmla="*/ 350108 w 350108"/>
              <a:gd name="connsiteY9" fmla="*/ 1257828 h 1257828"/>
              <a:gd name="connsiteX10" fmla="*/ 350108 w 350108"/>
              <a:gd name="connsiteY10" fmla="*/ 1257828 h 125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108" h="1257828">
                <a:moveTo>
                  <a:pt x="0" y="1557"/>
                </a:moveTo>
                <a:cubicBezTo>
                  <a:pt x="49770" y="-503"/>
                  <a:pt x="99540" y="-2562"/>
                  <a:pt x="140043" y="9795"/>
                </a:cubicBezTo>
                <a:cubicBezTo>
                  <a:pt x="180546" y="22152"/>
                  <a:pt x="216243" y="46179"/>
                  <a:pt x="243016" y="75698"/>
                </a:cubicBezTo>
                <a:cubicBezTo>
                  <a:pt x="269789" y="105217"/>
                  <a:pt x="286265" y="141601"/>
                  <a:pt x="300681" y="186909"/>
                </a:cubicBezTo>
                <a:cubicBezTo>
                  <a:pt x="315097" y="232217"/>
                  <a:pt x="323335" y="289882"/>
                  <a:pt x="329513" y="347547"/>
                </a:cubicBezTo>
                <a:cubicBezTo>
                  <a:pt x="335691" y="405212"/>
                  <a:pt x="336378" y="473860"/>
                  <a:pt x="337751" y="532898"/>
                </a:cubicBezTo>
                <a:cubicBezTo>
                  <a:pt x="339124" y="591936"/>
                  <a:pt x="337065" y="626947"/>
                  <a:pt x="337751" y="701774"/>
                </a:cubicBezTo>
                <a:cubicBezTo>
                  <a:pt x="338437" y="776601"/>
                  <a:pt x="340497" y="902914"/>
                  <a:pt x="341870" y="981860"/>
                </a:cubicBezTo>
                <a:cubicBezTo>
                  <a:pt x="343243" y="1060806"/>
                  <a:pt x="344616" y="1129454"/>
                  <a:pt x="345989" y="1175449"/>
                </a:cubicBezTo>
                <a:cubicBezTo>
                  <a:pt x="347362" y="1221444"/>
                  <a:pt x="350108" y="1257828"/>
                  <a:pt x="350108" y="1257828"/>
                </a:cubicBezTo>
                <a:lnTo>
                  <a:pt x="350108" y="125782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 54"/>
          <p:cNvSpPr/>
          <p:nvPr/>
        </p:nvSpPr>
        <p:spPr>
          <a:xfrm rot="21382995">
            <a:off x="8865510" y="3304986"/>
            <a:ext cx="383059" cy="161705"/>
          </a:xfrm>
          <a:custGeom>
            <a:avLst/>
            <a:gdLst>
              <a:gd name="connsiteX0" fmla="*/ 0 w 378940"/>
              <a:gd name="connsiteY0" fmla="*/ 0 h 142712"/>
              <a:gd name="connsiteX1" fmla="*/ 53546 w 378940"/>
              <a:gd name="connsiteY1" fmla="*/ 94735 h 142712"/>
              <a:gd name="connsiteX2" fmla="*/ 119448 w 378940"/>
              <a:gd name="connsiteY2" fmla="*/ 127686 h 142712"/>
              <a:gd name="connsiteX3" fmla="*/ 189470 w 378940"/>
              <a:gd name="connsiteY3" fmla="*/ 140043 h 142712"/>
              <a:gd name="connsiteX4" fmla="*/ 259492 w 378940"/>
              <a:gd name="connsiteY4" fmla="*/ 140043 h 142712"/>
              <a:gd name="connsiteX5" fmla="*/ 325394 w 378940"/>
              <a:gd name="connsiteY5" fmla="*/ 111211 h 142712"/>
              <a:gd name="connsiteX6" fmla="*/ 378940 w 378940"/>
              <a:gd name="connsiteY6" fmla="*/ 82378 h 142712"/>
              <a:gd name="connsiteX7" fmla="*/ 378940 w 378940"/>
              <a:gd name="connsiteY7" fmla="*/ 82378 h 142712"/>
              <a:gd name="connsiteX0" fmla="*/ 0 w 383059"/>
              <a:gd name="connsiteY0" fmla="*/ 0 h 159188"/>
              <a:gd name="connsiteX1" fmla="*/ 57665 w 383059"/>
              <a:gd name="connsiteY1" fmla="*/ 111211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9188"/>
              <a:gd name="connsiteX1" fmla="*/ 57665 w 383059"/>
              <a:gd name="connsiteY1" fmla="*/ 111211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9188"/>
              <a:gd name="connsiteX1" fmla="*/ 57665 w 383059"/>
              <a:gd name="connsiteY1" fmla="*/ 111211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9188"/>
              <a:gd name="connsiteX1" fmla="*/ 57665 w 383059"/>
              <a:gd name="connsiteY1" fmla="*/ 119449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9188"/>
              <a:gd name="connsiteX1" fmla="*/ 61783 w 383059"/>
              <a:gd name="connsiteY1" fmla="*/ 107093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58815"/>
              <a:gd name="connsiteX1" fmla="*/ 61783 w 383059"/>
              <a:gd name="connsiteY1" fmla="*/ 107093 h 158815"/>
              <a:gd name="connsiteX2" fmla="*/ 123567 w 383059"/>
              <a:gd name="connsiteY2" fmla="*/ 152400 h 158815"/>
              <a:gd name="connsiteX3" fmla="*/ 193589 w 383059"/>
              <a:gd name="connsiteY3" fmla="*/ 156519 h 158815"/>
              <a:gd name="connsiteX4" fmla="*/ 263611 w 383059"/>
              <a:gd name="connsiteY4" fmla="*/ 156519 h 158815"/>
              <a:gd name="connsiteX5" fmla="*/ 329513 w 383059"/>
              <a:gd name="connsiteY5" fmla="*/ 127687 h 158815"/>
              <a:gd name="connsiteX6" fmla="*/ 383059 w 383059"/>
              <a:gd name="connsiteY6" fmla="*/ 98854 h 158815"/>
              <a:gd name="connsiteX7" fmla="*/ 383059 w 383059"/>
              <a:gd name="connsiteY7" fmla="*/ 98854 h 158815"/>
              <a:gd name="connsiteX0" fmla="*/ 0 w 383059"/>
              <a:gd name="connsiteY0" fmla="*/ 0 h 159188"/>
              <a:gd name="connsiteX1" fmla="*/ 61783 w 383059"/>
              <a:gd name="connsiteY1" fmla="*/ 107093 h 159188"/>
              <a:gd name="connsiteX2" fmla="*/ 123567 w 383059"/>
              <a:gd name="connsiteY2" fmla="*/ 144162 h 159188"/>
              <a:gd name="connsiteX3" fmla="*/ 193589 w 383059"/>
              <a:gd name="connsiteY3" fmla="*/ 156519 h 159188"/>
              <a:gd name="connsiteX4" fmla="*/ 263611 w 383059"/>
              <a:gd name="connsiteY4" fmla="*/ 156519 h 159188"/>
              <a:gd name="connsiteX5" fmla="*/ 329513 w 383059"/>
              <a:gd name="connsiteY5" fmla="*/ 127687 h 159188"/>
              <a:gd name="connsiteX6" fmla="*/ 383059 w 383059"/>
              <a:gd name="connsiteY6" fmla="*/ 98854 h 159188"/>
              <a:gd name="connsiteX7" fmla="*/ 383059 w 383059"/>
              <a:gd name="connsiteY7" fmla="*/ 98854 h 159188"/>
              <a:gd name="connsiteX0" fmla="*/ 0 w 383059"/>
              <a:gd name="connsiteY0" fmla="*/ 0 h 161705"/>
              <a:gd name="connsiteX1" fmla="*/ 61783 w 383059"/>
              <a:gd name="connsiteY1" fmla="*/ 107093 h 161705"/>
              <a:gd name="connsiteX2" fmla="*/ 123567 w 383059"/>
              <a:gd name="connsiteY2" fmla="*/ 144162 h 161705"/>
              <a:gd name="connsiteX3" fmla="*/ 193589 w 383059"/>
              <a:gd name="connsiteY3" fmla="*/ 160638 h 161705"/>
              <a:gd name="connsiteX4" fmla="*/ 263611 w 383059"/>
              <a:gd name="connsiteY4" fmla="*/ 156519 h 161705"/>
              <a:gd name="connsiteX5" fmla="*/ 329513 w 383059"/>
              <a:gd name="connsiteY5" fmla="*/ 127687 h 161705"/>
              <a:gd name="connsiteX6" fmla="*/ 383059 w 383059"/>
              <a:gd name="connsiteY6" fmla="*/ 98854 h 161705"/>
              <a:gd name="connsiteX7" fmla="*/ 383059 w 383059"/>
              <a:gd name="connsiteY7" fmla="*/ 98854 h 161705"/>
              <a:gd name="connsiteX0" fmla="*/ 0 w 383059"/>
              <a:gd name="connsiteY0" fmla="*/ 0 h 161705"/>
              <a:gd name="connsiteX1" fmla="*/ 61783 w 383059"/>
              <a:gd name="connsiteY1" fmla="*/ 107093 h 161705"/>
              <a:gd name="connsiteX2" fmla="*/ 123567 w 383059"/>
              <a:gd name="connsiteY2" fmla="*/ 144162 h 161705"/>
              <a:gd name="connsiteX3" fmla="*/ 193589 w 383059"/>
              <a:gd name="connsiteY3" fmla="*/ 160638 h 161705"/>
              <a:gd name="connsiteX4" fmla="*/ 263611 w 383059"/>
              <a:gd name="connsiteY4" fmla="*/ 156519 h 161705"/>
              <a:gd name="connsiteX5" fmla="*/ 329513 w 383059"/>
              <a:gd name="connsiteY5" fmla="*/ 127687 h 161705"/>
              <a:gd name="connsiteX6" fmla="*/ 383059 w 383059"/>
              <a:gd name="connsiteY6" fmla="*/ 98854 h 161705"/>
              <a:gd name="connsiteX7" fmla="*/ 383059 w 383059"/>
              <a:gd name="connsiteY7" fmla="*/ 98854 h 1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059" h="161705">
                <a:moveTo>
                  <a:pt x="0" y="0"/>
                </a:moveTo>
                <a:cubicBezTo>
                  <a:pt x="16819" y="65559"/>
                  <a:pt x="41189" y="83066"/>
                  <a:pt x="61783" y="107093"/>
                </a:cubicBezTo>
                <a:cubicBezTo>
                  <a:pt x="82377" y="131120"/>
                  <a:pt x="101599" y="135238"/>
                  <a:pt x="123567" y="144162"/>
                </a:cubicBezTo>
                <a:cubicBezTo>
                  <a:pt x="145535" y="153086"/>
                  <a:pt x="170248" y="158579"/>
                  <a:pt x="193589" y="160638"/>
                </a:cubicBezTo>
                <a:cubicBezTo>
                  <a:pt x="216930" y="162697"/>
                  <a:pt x="240957" y="162011"/>
                  <a:pt x="263611" y="156519"/>
                </a:cubicBezTo>
                <a:cubicBezTo>
                  <a:pt x="286265" y="151027"/>
                  <a:pt x="309605" y="137298"/>
                  <a:pt x="329513" y="127687"/>
                </a:cubicBezTo>
                <a:cubicBezTo>
                  <a:pt x="349421" y="118076"/>
                  <a:pt x="383059" y="98854"/>
                  <a:pt x="383059" y="98854"/>
                </a:cubicBezTo>
                <a:lnTo>
                  <a:pt x="383059" y="988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Freeform 61"/>
          <p:cNvSpPr/>
          <p:nvPr/>
        </p:nvSpPr>
        <p:spPr>
          <a:xfrm>
            <a:off x="5035926" y="1489144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Freeform 62"/>
          <p:cNvSpPr/>
          <p:nvPr/>
        </p:nvSpPr>
        <p:spPr>
          <a:xfrm>
            <a:off x="5358120" y="1526745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Freeform 68"/>
          <p:cNvSpPr/>
          <p:nvPr/>
        </p:nvSpPr>
        <p:spPr>
          <a:xfrm>
            <a:off x="5376760" y="2052091"/>
            <a:ext cx="244946" cy="218894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40612 w 240612"/>
              <a:gd name="connsiteY0" fmla="*/ 218894 h 218894"/>
              <a:gd name="connsiteX1" fmla="*/ 200721 w 240612"/>
              <a:gd name="connsiteY1" fmla="*/ 102921 h 218894"/>
              <a:gd name="connsiteX2" fmla="*/ 173959 w 240612"/>
              <a:gd name="connsiteY2" fmla="*/ 67238 h 218894"/>
              <a:gd name="connsiteX3" fmla="*/ 133815 w 240612"/>
              <a:gd name="connsiteY3" fmla="*/ 31553 h 218894"/>
              <a:gd name="connsiteX4" fmla="*/ 75828 w 240612"/>
              <a:gd name="connsiteY4" fmla="*/ 9251 h 218894"/>
              <a:gd name="connsiteX5" fmla="*/ 57986 w 240612"/>
              <a:gd name="connsiteY5" fmla="*/ 4790 h 218894"/>
              <a:gd name="connsiteX6" fmla="*/ 13381 w 240612"/>
              <a:gd name="connsiteY6" fmla="*/ 330 h 218894"/>
              <a:gd name="connsiteX7" fmla="*/ 0 w 240612"/>
              <a:gd name="connsiteY7" fmla="*/ 330 h 218894"/>
              <a:gd name="connsiteX8" fmla="*/ 0 w 240612"/>
              <a:gd name="connsiteY8" fmla="*/ 330 h 218894"/>
              <a:gd name="connsiteX0" fmla="*/ 244946 w 244946"/>
              <a:gd name="connsiteY0" fmla="*/ 218894 h 218894"/>
              <a:gd name="connsiteX1" fmla="*/ 200721 w 244946"/>
              <a:gd name="connsiteY1" fmla="*/ 102921 h 218894"/>
              <a:gd name="connsiteX2" fmla="*/ 173959 w 244946"/>
              <a:gd name="connsiteY2" fmla="*/ 67238 h 218894"/>
              <a:gd name="connsiteX3" fmla="*/ 133815 w 244946"/>
              <a:gd name="connsiteY3" fmla="*/ 31553 h 218894"/>
              <a:gd name="connsiteX4" fmla="*/ 75828 w 244946"/>
              <a:gd name="connsiteY4" fmla="*/ 9251 h 218894"/>
              <a:gd name="connsiteX5" fmla="*/ 57986 w 244946"/>
              <a:gd name="connsiteY5" fmla="*/ 4790 h 218894"/>
              <a:gd name="connsiteX6" fmla="*/ 13381 w 244946"/>
              <a:gd name="connsiteY6" fmla="*/ 330 h 218894"/>
              <a:gd name="connsiteX7" fmla="*/ 0 w 244946"/>
              <a:gd name="connsiteY7" fmla="*/ 330 h 218894"/>
              <a:gd name="connsiteX8" fmla="*/ 0 w 244946"/>
              <a:gd name="connsiteY8" fmla="*/ 330 h 21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46" h="218894">
                <a:moveTo>
                  <a:pt x="244946" y="218894"/>
                </a:moveTo>
                <a:cubicBezTo>
                  <a:pt x="234910" y="178377"/>
                  <a:pt x="212552" y="128197"/>
                  <a:pt x="200721" y="102921"/>
                </a:cubicBezTo>
                <a:cubicBezTo>
                  <a:pt x="188890" y="77645"/>
                  <a:pt x="185110" y="79133"/>
                  <a:pt x="173959" y="67238"/>
                </a:cubicBezTo>
                <a:cubicBezTo>
                  <a:pt x="162808" y="55343"/>
                  <a:pt x="150170" y="41218"/>
                  <a:pt x="133815" y="31553"/>
                </a:cubicBezTo>
                <a:cubicBezTo>
                  <a:pt x="117460" y="21889"/>
                  <a:pt x="88466" y="13711"/>
                  <a:pt x="75828" y="9251"/>
                </a:cubicBezTo>
                <a:cubicBezTo>
                  <a:pt x="63190" y="4790"/>
                  <a:pt x="68394" y="6277"/>
                  <a:pt x="57986" y="4790"/>
                </a:cubicBezTo>
                <a:cubicBezTo>
                  <a:pt x="47578" y="3303"/>
                  <a:pt x="13381" y="330"/>
                  <a:pt x="13381" y="330"/>
                </a:cubicBezTo>
                <a:cubicBezTo>
                  <a:pt x="3717" y="-413"/>
                  <a:pt x="0" y="330"/>
                  <a:pt x="0" y="330"/>
                </a:cubicBezTo>
                <a:lnTo>
                  <a:pt x="0" y="33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Freeform 69"/>
          <p:cNvSpPr/>
          <p:nvPr/>
        </p:nvSpPr>
        <p:spPr>
          <a:xfrm>
            <a:off x="4785030" y="2054048"/>
            <a:ext cx="607804" cy="946078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804" h="946078">
                <a:moveTo>
                  <a:pt x="607804" y="4915"/>
                </a:moveTo>
                <a:cubicBezTo>
                  <a:pt x="598883" y="4915"/>
                  <a:pt x="575837" y="-1775"/>
                  <a:pt x="554278" y="455"/>
                </a:cubicBezTo>
                <a:cubicBezTo>
                  <a:pt x="532719" y="2685"/>
                  <a:pt x="506699" y="8633"/>
                  <a:pt x="478449" y="18297"/>
                </a:cubicBezTo>
                <a:cubicBezTo>
                  <a:pt x="450199" y="27961"/>
                  <a:pt x="416002" y="39856"/>
                  <a:pt x="384779" y="58441"/>
                </a:cubicBezTo>
                <a:cubicBezTo>
                  <a:pt x="353556" y="77026"/>
                  <a:pt x="320102" y="103790"/>
                  <a:pt x="291109" y="129809"/>
                </a:cubicBezTo>
                <a:cubicBezTo>
                  <a:pt x="262116" y="155829"/>
                  <a:pt x="236839" y="181848"/>
                  <a:pt x="210820" y="214558"/>
                </a:cubicBezTo>
                <a:cubicBezTo>
                  <a:pt x="184801" y="247268"/>
                  <a:pt x="157294" y="287412"/>
                  <a:pt x="134992" y="326070"/>
                </a:cubicBezTo>
                <a:cubicBezTo>
                  <a:pt x="112690" y="364728"/>
                  <a:pt x="93361" y="407846"/>
                  <a:pt x="77006" y="446504"/>
                </a:cubicBezTo>
                <a:cubicBezTo>
                  <a:pt x="60651" y="485162"/>
                  <a:pt x="47270" y="518615"/>
                  <a:pt x="36862" y="558016"/>
                </a:cubicBezTo>
                <a:cubicBezTo>
                  <a:pt x="26454" y="597417"/>
                  <a:pt x="20506" y="641279"/>
                  <a:pt x="14559" y="682910"/>
                </a:cubicBezTo>
                <a:cubicBezTo>
                  <a:pt x="8612" y="724541"/>
                  <a:pt x="3407" y="772119"/>
                  <a:pt x="1177" y="807803"/>
                </a:cubicBezTo>
                <a:cubicBezTo>
                  <a:pt x="-1053" y="843487"/>
                  <a:pt x="434" y="876197"/>
                  <a:pt x="1177" y="897013"/>
                </a:cubicBezTo>
                <a:cubicBezTo>
                  <a:pt x="1920" y="917829"/>
                  <a:pt x="3408" y="924520"/>
                  <a:pt x="5638" y="932697"/>
                </a:cubicBezTo>
                <a:cubicBezTo>
                  <a:pt x="7868" y="940874"/>
                  <a:pt x="10842" y="943476"/>
                  <a:pt x="14559" y="94607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Freeform 70"/>
          <p:cNvSpPr/>
          <p:nvPr/>
        </p:nvSpPr>
        <p:spPr>
          <a:xfrm>
            <a:off x="4791411" y="2979302"/>
            <a:ext cx="633389" cy="479234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  <a:lnTo>
                  <a:pt x="633389" y="45943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Freeform 71"/>
          <p:cNvSpPr/>
          <p:nvPr/>
        </p:nvSpPr>
        <p:spPr>
          <a:xfrm>
            <a:off x="5415878" y="2074651"/>
            <a:ext cx="995575" cy="1368543"/>
          </a:xfrm>
          <a:custGeom>
            <a:avLst/>
            <a:gdLst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25615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5576"/>
              <a:gd name="connsiteY0" fmla="*/ 1368873 h 1368873"/>
              <a:gd name="connsiteX1" fmla="*/ 75828 w 995576"/>
              <a:gd name="connsiteY1" fmla="*/ 1342110 h 1368873"/>
              <a:gd name="connsiteX2" fmla="*/ 173959 w 995576"/>
              <a:gd name="connsiteY2" fmla="*/ 1288584 h 1368873"/>
              <a:gd name="connsiteX3" fmla="*/ 272090 w 995576"/>
              <a:gd name="connsiteY3" fmla="*/ 1217217 h 1368873"/>
              <a:gd name="connsiteX4" fmla="*/ 383602 w 995576"/>
              <a:gd name="connsiteY4" fmla="*/ 1119086 h 1368873"/>
              <a:gd name="connsiteX5" fmla="*/ 481732 w 995576"/>
              <a:gd name="connsiteY5" fmla="*/ 994192 h 1368873"/>
              <a:gd name="connsiteX6" fmla="*/ 593245 w 995576"/>
              <a:gd name="connsiteY6" fmla="*/ 789010 h 1368873"/>
              <a:gd name="connsiteX7" fmla="*/ 686915 w 995576"/>
              <a:gd name="connsiteY7" fmla="*/ 561525 h 1368873"/>
              <a:gd name="connsiteX8" fmla="*/ 767204 w 995576"/>
              <a:gd name="connsiteY8" fmla="*/ 338500 h 1368873"/>
              <a:gd name="connsiteX9" fmla="*/ 887637 w 995576"/>
              <a:gd name="connsiteY9" fmla="*/ 111016 h 1368873"/>
              <a:gd name="connsiteX10" fmla="*/ 936702 w 995576"/>
              <a:gd name="connsiteY10" fmla="*/ 57490 h 1368873"/>
              <a:gd name="connsiteX11" fmla="*/ 990228 w 995576"/>
              <a:gd name="connsiteY11" fmla="*/ 3964 h 1368873"/>
              <a:gd name="connsiteX12" fmla="*/ 994689 w 995576"/>
              <a:gd name="connsiteY12" fmla="*/ 3964 h 1368873"/>
              <a:gd name="connsiteX0" fmla="*/ 0 w 995575"/>
              <a:gd name="connsiteY0" fmla="*/ 1368213 h 1368213"/>
              <a:gd name="connsiteX1" fmla="*/ 75828 w 995575"/>
              <a:gd name="connsiteY1" fmla="*/ 1341450 h 1368213"/>
              <a:gd name="connsiteX2" fmla="*/ 173959 w 995575"/>
              <a:gd name="connsiteY2" fmla="*/ 1287924 h 1368213"/>
              <a:gd name="connsiteX3" fmla="*/ 272090 w 995575"/>
              <a:gd name="connsiteY3" fmla="*/ 1216557 h 1368213"/>
              <a:gd name="connsiteX4" fmla="*/ 383602 w 995575"/>
              <a:gd name="connsiteY4" fmla="*/ 1118426 h 1368213"/>
              <a:gd name="connsiteX5" fmla="*/ 481732 w 995575"/>
              <a:gd name="connsiteY5" fmla="*/ 993532 h 1368213"/>
              <a:gd name="connsiteX6" fmla="*/ 593245 w 995575"/>
              <a:gd name="connsiteY6" fmla="*/ 788350 h 1368213"/>
              <a:gd name="connsiteX7" fmla="*/ 686915 w 995575"/>
              <a:gd name="connsiteY7" fmla="*/ 560865 h 1368213"/>
              <a:gd name="connsiteX8" fmla="*/ 767204 w 995575"/>
              <a:gd name="connsiteY8" fmla="*/ 337840 h 1368213"/>
              <a:gd name="connsiteX9" fmla="*/ 887637 w 995575"/>
              <a:gd name="connsiteY9" fmla="*/ 110356 h 1368213"/>
              <a:gd name="connsiteX10" fmla="*/ 936702 w 995575"/>
              <a:gd name="connsiteY10" fmla="*/ 47909 h 1368213"/>
              <a:gd name="connsiteX11" fmla="*/ 990228 w 995575"/>
              <a:gd name="connsiteY11" fmla="*/ 3304 h 1368213"/>
              <a:gd name="connsiteX12" fmla="*/ 994689 w 995575"/>
              <a:gd name="connsiteY12" fmla="*/ 3304 h 136821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87637 w 995575"/>
              <a:gd name="connsiteY9" fmla="*/ 110686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575" h="1368543">
                <a:moveTo>
                  <a:pt x="0" y="1368543"/>
                </a:moveTo>
                <a:cubicBezTo>
                  <a:pt x="23417" y="1361852"/>
                  <a:pt x="46835" y="1355161"/>
                  <a:pt x="75828" y="1341780"/>
                </a:cubicBezTo>
                <a:cubicBezTo>
                  <a:pt x="104821" y="1328398"/>
                  <a:pt x="141249" y="1309069"/>
                  <a:pt x="173959" y="1288254"/>
                </a:cubicBezTo>
                <a:cubicBezTo>
                  <a:pt x="206669" y="1267439"/>
                  <a:pt x="237149" y="1245137"/>
                  <a:pt x="272090" y="1216887"/>
                </a:cubicBezTo>
                <a:cubicBezTo>
                  <a:pt x="307031" y="1188637"/>
                  <a:pt x="348662" y="1155927"/>
                  <a:pt x="383602" y="1118756"/>
                </a:cubicBezTo>
                <a:cubicBezTo>
                  <a:pt x="418542" y="1081585"/>
                  <a:pt x="446792" y="1048875"/>
                  <a:pt x="481732" y="993862"/>
                </a:cubicBezTo>
                <a:cubicBezTo>
                  <a:pt x="516672" y="938849"/>
                  <a:pt x="559048" y="860791"/>
                  <a:pt x="593245" y="788680"/>
                </a:cubicBezTo>
                <a:cubicBezTo>
                  <a:pt x="627442" y="716569"/>
                  <a:pt x="657179" y="636280"/>
                  <a:pt x="686915" y="561195"/>
                </a:cubicBezTo>
                <a:cubicBezTo>
                  <a:pt x="716651" y="486110"/>
                  <a:pt x="737467" y="412511"/>
                  <a:pt x="771664" y="338170"/>
                </a:cubicBezTo>
                <a:cubicBezTo>
                  <a:pt x="805861" y="263829"/>
                  <a:pt x="864591" y="162725"/>
                  <a:pt x="892097" y="115147"/>
                </a:cubicBezTo>
                <a:cubicBezTo>
                  <a:pt x="919603" y="67569"/>
                  <a:pt x="920347" y="71286"/>
                  <a:pt x="936702" y="52700"/>
                </a:cubicBezTo>
                <a:cubicBezTo>
                  <a:pt x="953057" y="34115"/>
                  <a:pt x="980564" y="11812"/>
                  <a:pt x="990228" y="3634"/>
                </a:cubicBezTo>
                <a:cubicBezTo>
                  <a:pt x="999892" y="-4544"/>
                  <a:pt x="993202" y="3634"/>
                  <a:pt x="994689" y="3634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9232967" y="2746461"/>
            <a:ext cx="388620" cy="646611"/>
          </a:xfrm>
          <a:custGeom>
            <a:avLst/>
            <a:gdLst>
              <a:gd name="connsiteX0" fmla="*/ 0 w 388620"/>
              <a:gd name="connsiteY0" fmla="*/ 646611 h 646611"/>
              <a:gd name="connsiteX1" fmla="*/ 68580 w 388620"/>
              <a:gd name="connsiteY1" fmla="*/ 594360 h 646611"/>
              <a:gd name="connsiteX2" fmla="*/ 84909 w 388620"/>
              <a:gd name="connsiteY2" fmla="*/ 574766 h 646611"/>
              <a:gd name="connsiteX3" fmla="*/ 101237 w 388620"/>
              <a:gd name="connsiteY3" fmla="*/ 551906 h 646611"/>
              <a:gd name="connsiteX4" fmla="*/ 114300 w 388620"/>
              <a:gd name="connsiteY4" fmla="*/ 535577 h 646611"/>
              <a:gd name="connsiteX5" fmla="*/ 114300 w 388620"/>
              <a:gd name="connsiteY5" fmla="*/ 535577 h 646611"/>
              <a:gd name="connsiteX6" fmla="*/ 130629 w 388620"/>
              <a:gd name="connsiteY6" fmla="*/ 509451 h 646611"/>
              <a:gd name="connsiteX7" fmla="*/ 156754 w 388620"/>
              <a:gd name="connsiteY7" fmla="*/ 483326 h 646611"/>
              <a:gd name="connsiteX8" fmla="*/ 182880 w 388620"/>
              <a:gd name="connsiteY8" fmla="*/ 440871 h 646611"/>
              <a:gd name="connsiteX9" fmla="*/ 202474 w 388620"/>
              <a:gd name="connsiteY9" fmla="*/ 411480 h 646611"/>
              <a:gd name="connsiteX10" fmla="*/ 218803 w 388620"/>
              <a:gd name="connsiteY10" fmla="*/ 378823 h 646611"/>
              <a:gd name="connsiteX11" fmla="*/ 310243 w 388620"/>
              <a:gd name="connsiteY11" fmla="*/ 182880 h 646611"/>
              <a:gd name="connsiteX12" fmla="*/ 388620 w 388620"/>
              <a:gd name="connsiteY12" fmla="*/ 0 h 6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8620" h="646611">
                <a:moveTo>
                  <a:pt x="0" y="646611"/>
                </a:moveTo>
                <a:cubicBezTo>
                  <a:pt x="27214" y="626472"/>
                  <a:pt x="54429" y="606334"/>
                  <a:pt x="68580" y="594360"/>
                </a:cubicBezTo>
                <a:cubicBezTo>
                  <a:pt x="82731" y="582386"/>
                  <a:pt x="79466" y="581842"/>
                  <a:pt x="84909" y="574766"/>
                </a:cubicBezTo>
                <a:cubicBezTo>
                  <a:pt x="90352" y="567690"/>
                  <a:pt x="96339" y="558437"/>
                  <a:pt x="101237" y="551906"/>
                </a:cubicBezTo>
                <a:cubicBezTo>
                  <a:pt x="106135" y="545375"/>
                  <a:pt x="114300" y="535577"/>
                  <a:pt x="114300" y="535577"/>
                </a:cubicBezTo>
                <a:lnTo>
                  <a:pt x="114300" y="535577"/>
                </a:lnTo>
                <a:cubicBezTo>
                  <a:pt x="117021" y="531223"/>
                  <a:pt x="123553" y="518159"/>
                  <a:pt x="130629" y="509451"/>
                </a:cubicBezTo>
                <a:cubicBezTo>
                  <a:pt x="137705" y="500743"/>
                  <a:pt x="148046" y="494756"/>
                  <a:pt x="156754" y="483326"/>
                </a:cubicBezTo>
                <a:cubicBezTo>
                  <a:pt x="165462" y="471896"/>
                  <a:pt x="175260" y="452845"/>
                  <a:pt x="182880" y="440871"/>
                </a:cubicBezTo>
                <a:cubicBezTo>
                  <a:pt x="190500" y="428897"/>
                  <a:pt x="196487" y="421821"/>
                  <a:pt x="202474" y="411480"/>
                </a:cubicBezTo>
                <a:cubicBezTo>
                  <a:pt x="208461" y="401139"/>
                  <a:pt x="200842" y="416923"/>
                  <a:pt x="218803" y="378823"/>
                </a:cubicBezTo>
                <a:cubicBezTo>
                  <a:pt x="236765" y="340723"/>
                  <a:pt x="281940" y="246017"/>
                  <a:pt x="310243" y="182880"/>
                </a:cubicBezTo>
                <a:cubicBezTo>
                  <a:pt x="338546" y="119743"/>
                  <a:pt x="363583" y="59871"/>
                  <a:pt x="38862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4401335" y="2017688"/>
            <a:ext cx="8822" cy="2812356"/>
          </a:xfrm>
          <a:custGeom>
            <a:avLst/>
            <a:gdLst>
              <a:gd name="connsiteX0" fmla="*/ 569 w 8822"/>
              <a:gd name="connsiteY0" fmla="*/ 0 h 2812356"/>
              <a:gd name="connsiteX1" fmla="*/ 8253 w 8822"/>
              <a:gd name="connsiteY1" fmla="*/ 430306 h 2812356"/>
              <a:gd name="connsiteX2" fmla="*/ 8253 w 8822"/>
              <a:gd name="connsiteY2" fmla="*/ 814508 h 2812356"/>
              <a:gd name="connsiteX3" fmla="*/ 8253 w 8822"/>
              <a:gd name="connsiteY3" fmla="*/ 1267866 h 2812356"/>
              <a:gd name="connsiteX4" fmla="*/ 8253 w 8822"/>
              <a:gd name="connsiteY4" fmla="*/ 1782696 h 2812356"/>
              <a:gd name="connsiteX5" fmla="*/ 8253 w 8822"/>
              <a:gd name="connsiteY5" fmla="*/ 2282158 h 2812356"/>
              <a:gd name="connsiteX6" fmla="*/ 569 w 8822"/>
              <a:gd name="connsiteY6" fmla="*/ 2712464 h 2812356"/>
              <a:gd name="connsiteX7" fmla="*/ 569 w 8822"/>
              <a:gd name="connsiteY7" fmla="*/ 2812356 h 2812356"/>
              <a:gd name="connsiteX8" fmla="*/ 569 w 8822"/>
              <a:gd name="connsiteY8" fmla="*/ 2812356 h 28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2" h="2812356">
                <a:moveTo>
                  <a:pt x="569" y="0"/>
                </a:moveTo>
                <a:cubicBezTo>
                  <a:pt x="3770" y="147277"/>
                  <a:pt x="6972" y="294555"/>
                  <a:pt x="8253" y="430306"/>
                </a:cubicBezTo>
                <a:cubicBezTo>
                  <a:pt x="9534" y="566057"/>
                  <a:pt x="8253" y="814508"/>
                  <a:pt x="8253" y="814508"/>
                </a:cubicBezTo>
                <a:lnTo>
                  <a:pt x="8253" y="1267866"/>
                </a:lnTo>
                <a:lnTo>
                  <a:pt x="8253" y="1782696"/>
                </a:lnTo>
                <a:cubicBezTo>
                  <a:pt x="8253" y="1951745"/>
                  <a:pt x="9534" y="2127197"/>
                  <a:pt x="8253" y="2282158"/>
                </a:cubicBezTo>
                <a:cubicBezTo>
                  <a:pt x="6972" y="2437119"/>
                  <a:pt x="1850" y="2624098"/>
                  <a:pt x="569" y="2712464"/>
                </a:cubicBezTo>
                <a:cubicBezTo>
                  <a:pt x="-712" y="2800830"/>
                  <a:pt x="569" y="2812356"/>
                  <a:pt x="569" y="2812356"/>
                </a:cubicBezTo>
                <a:lnTo>
                  <a:pt x="569" y="28123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3936311" y="4770223"/>
            <a:ext cx="468726" cy="960504"/>
          </a:xfrm>
          <a:custGeom>
            <a:avLst/>
            <a:gdLst>
              <a:gd name="connsiteX0" fmla="*/ 461042 w 461042"/>
              <a:gd name="connsiteY0" fmla="*/ 0 h 945136"/>
              <a:gd name="connsiteX1" fmla="*/ 437990 w 461042"/>
              <a:gd name="connsiteY1" fmla="*/ 230521 h 945136"/>
              <a:gd name="connsiteX2" fmla="*/ 384202 w 461042"/>
              <a:gd name="connsiteY2" fmla="*/ 484094 h 945136"/>
              <a:gd name="connsiteX3" fmla="*/ 284310 w 461042"/>
              <a:gd name="connsiteY3" fmla="*/ 722299 h 945136"/>
              <a:gd name="connsiteX4" fmla="*/ 161365 w 461042"/>
              <a:gd name="connsiteY4" fmla="*/ 875980 h 945136"/>
              <a:gd name="connsiteX5" fmla="*/ 0 w 461042"/>
              <a:gd name="connsiteY5" fmla="*/ 945136 h 945136"/>
              <a:gd name="connsiteX6" fmla="*/ 0 w 461042"/>
              <a:gd name="connsiteY6" fmla="*/ 945136 h 945136"/>
              <a:gd name="connsiteX0" fmla="*/ 476410 w 476410"/>
              <a:gd name="connsiteY0" fmla="*/ 0 h 960504"/>
              <a:gd name="connsiteX1" fmla="*/ 437990 w 476410"/>
              <a:gd name="connsiteY1" fmla="*/ 245889 h 960504"/>
              <a:gd name="connsiteX2" fmla="*/ 384202 w 476410"/>
              <a:gd name="connsiteY2" fmla="*/ 499462 h 960504"/>
              <a:gd name="connsiteX3" fmla="*/ 284310 w 476410"/>
              <a:gd name="connsiteY3" fmla="*/ 737667 h 960504"/>
              <a:gd name="connsiteX4" fmla="*/ 161365 w 476410"/>
              <a:gd name="connsiteY4" fmla="*/ 891348 h 960504"/>
              <a:gd name="connsiteX5" fmla="*/ 0 w 476410"/>
              <a:gd name="connsiteY5" fmla="*/ 960504 h 960504"/>
              <a:gd name="connsiteX6" fmla="*/ 0 w 476410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0 w 468726"/>
              <a:gd name="connsiteY5" fmla="*/ 960504 h 960504"/>
              <a:gd name="connsiteX6" fmla="*/ 0 w 468726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84525 w 468726"/>
              <a:gd name="connsiteY5" fmla="*/ 937452 h 960504"/>
              <a:gd name="connsiteX6" fmla="*/ 0 w 468726"/>
              <a:gd name="connsiteY6" fmla="*/ 960504 h 960504"/>
              <a:gd name="connsiteX7" fmla="*/ 0 w 468726"/>
              <a:gd name="connsiteY7" fmla="*/ 960504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26" h="960504">
                <a:moveTo>
                  <a:pt x="468726" y="0"/>
                </a:moveTo>
                <a:cubicBezTo>
                  <a:pt x="463603" y="74919"/>
                  <a:pt x="452077" y="162645"/>
                  <a:pt x="437990" y="245889"/>
                </a:cubicBezTo>
                <a:cubicBezTo>
                  <a:pt x="423903" y="329133"/>
                  <a:pt x="409815" y="417499"/>
                  <a:pt x="384202" y="499462"/>
                </a:cubicBezTo>
                <a:cubicBezTo>
                  <a:pt x="358589" y="581425"/>
                  <a:pt x="321449" y="672353"/>
                  <a:pt x="284310" y="737667"/>
                </a:cubicBezTo>
                <a:cubicBezTo>
                  <a:pt x="247171" y="802981"/>
                  <a:pt x="194662" y="858051"/>
                  <a:pt x="161365" y="891348"/>
                </a:cubicBezTo>
                <a:cubicBezTo>
                  <a:pt x="128068" y="924645"/>
                  <a:pt x="111419" y="925926"/>
                  <a:pt x="84525" y="937452"/>
                </a:cubicBezTo>
                <a:cubicBezTo>
                  <a:pt x="57631" y="948978"/>
                  <a:pt x="14088" y="956662"/>
                  <a:pt x="0" y="960504"/>
                </a:cubicBezTo>
                <a:lnTo>
                  <a:pt x="0" y="96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3701924" y="5259637"/>
            <a:ext cx="268942" cy="461042"/>
          </a:xfrm>
          <a:custGeom>
            <a:avLst/>
            <a:gdLst>
              <a:gd name="connsiteX0" fmla="*/ 268942 w 268942"/>
              <a:gd name="connsiteY0" fmla="*/ 468726 h 468726"/>
              <a:gd name="connsiteX1" fmla="*/ 145997 w 268942"/>
              <a:gd name="connsiteY1" fmla="*/ 430306 h 468726"/>
              <a:gd name="connsiteX2" fmla="*/ 69157 w 268942"/>
              <a:gd name="connsiteY2" fmla="*/ 345782 h 468726"/>
              <a:gd name="connsiteX3" fmla="*/ 15368 w 268942"/>
              <a:gd name="connsiteY3" fmla="*/ 192101 h 468726"/>
              <a:gd name="connsiteX4" fmla="*/ 0 w 268942"/>
              <a:gd name="connsiteY4" fmla="*/ 0 h 468726"/>
              <a:gd name="connsiteX5" fmla="*/ 0 w 268942"/>
              <a:gd name="connsiteY5" fmla="*/ 0 h 468726"/>
              <a:gd name="connsiteX0" fmla="*/ 268942 w 268942"/>
              <a:gd name="connsiteY0" fmla="*/ 461042 h 461042"/>
              <a:gd name="connsiteX1" fmla="*/ 145997 w 268942"/>
              <a:gd name="connsiteY1" fmla="*/ 430306 h 461042"/>
              <a:gd name="connsiteX2" fmla="*/ 69157 w 268942"/>
              <a:gd name="connsiteY2" fmla="*/ 345782 h 461042"/>
              <a:gd name="connsiteX3" fmla="*/ 15368 w 268942"/>
              <a:gd name="connsiteY3" fmla="*/ 192101 h 461042"/>
              <a:gd name="connsiteX4" fmla="*/ 0 w 268942"/>
              <a:gd name="connsiteY4" fmla="*/ 0 h 461042"/>
              <a:gd name="connsiteX5" fmla="*/ 0 w 268942"/>
              <a:gd name="connsiteY5" fmla="*/ 0 h 46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42" h="461042">
                <a:moveTo>
                  <a:pt x="268942" y="461042"/>
                </a:moveTo>
                <a:cubicBezTo>
                  <a:pt x="224118" y="452077"/>
                  <a:pt x="179294" y="449516"/>
                  <a:pt x="145997" y="430306"/>
                </a:cubicBezTo>
                <a:cubicBezTo>
                  <a:pt x="112700" y="411096"/>
                  <a:pt x="90929" y="385483"/>
                  <a:pt x="69157" y="345782"/>
                </a:cubicBezTo>
                <a:cubicBezTo>
                  <a:pt x="47385" y="306081"/>
                  <a:pt x="26894" y="249731"/>
                  <a:pt x="15368" y="192101"/>
                </a:cubicBezTo>
                <a:cubicBezTo>
                  <a:pt x="3842" y="1344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 rot="20931723">
            <a:off x="3059467" y="2056783"/>
            <a:ext cx="359693" cy="767056"/>
          </a:xfrm>
          <a:custGeom>
            <a:avLst/>
            <a:gdLst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5024 w 359693"/>
              <a:gd name="connsiteY3" fmla="*/ 112675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16356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3" h="767056">
                <a:moveTo>
                  <a:pt x="0" y="767056"/>
                </a:moveTo>
                <a:cubicBezTo>
                  <a:pt x="47670" y="676049"/>
                  <a:pt x="95341" y="585043"/>
                  <a:pt x="138677" y="498370"/>
                </a:cubicBezTo>
                <a:cubicBezTo>
                  <a:pt x="182014" y="411697"/>
                  <a:pt x="229683" y="312745"/>
                  <a:pt x="260019" y="247018"/>
                </a:cubicBezTo>
                <a:cubicBezTo>
                  <a:pt x="290355" y="181291"/>
                  <a:pt x="304078" y="145177"/>
                  <a:pt x="320690" y="104007"/>
                </a:cubicBezTo>
                <a:cubicBezTo>
                  <a:pt x="337302" y="62837"/>
                  <a:pt x="350664" y="35752"/>
                  <a:pt x="359693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3334159" y="2027736"/>
            <a:ext cx="0" cy="1122415"/>
          </a:xfrm>
          <a:custGeom>
            <a:avLst/>
            <a:gdLst>
              <a:gd name="connsiteX0" fmla="*/ 0 w 0"/>
              <a:gd name="connsiteY0" fmla="*/ 0 h 1122415"/>
              <a:gd name="connsiteX1" fmla="*/ 0 w 0"/>
              <a:gd name="connsiteY1" fmla="*/ 602377 h 1122415"/>
              <a:gd name="connsiteX2" fmla="*/ 0 w 0"/>
              <a:gd name="connsiteY2" fmla="*/ 814726 h 1122415"/>
              <a:gd name="connsiteX3" fmla="*/ 0 w 0"/>
              <a:gd name="connsiteY3" fmla="*/ 992406 h 1122415"/>
              <a:gd name="connsiteX4" fmla="*/ 0 w 0"/>
              <a:gd name="connsiteY4" fmla="*/ 1122415 h 1122415"/>
              <a:gd name="connsiteX5" fmla="*/ 0 w 0"/>
              <a:gd name="connsiteY5" fmla="*/ 1122415 h 11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1122415">
                <a:moveTo>
                  <a:pt x="0" y="0"/>
                </a:moveTo>
                <a:lnTo>
                  <a:pt x="0" y="602377"/>
                </a:lnTo>
                <a:lnTo>
                  <a:pt x="0" y="814726"/>
                </a:lnTo>
                <a:lnTo>
                  <a:pt x="0" y="992406"/>
                </a:lnTo>
                <a:lnTo>
                  <a:pt x="0" y="1122415"/>
                </a:lnTo>
                <a:lnTo>
                  <a:pt x="0" y="112241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3642829" y="2027736"/>
            <a:ext cx="777376" cy="1460475"/>
          </a:xfrm>
          <a:custGeom>
            <a:avLst/>
            <a:gdLst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606710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2349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03681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71228"/>
              <a:gd name="connsiteY0" fmla="*/ 1456106 h 1458498"/>
              <a:gd name="connsiteX1" fmla="*/ 78005 w 771228"/>
              <a:gd name="connsiteY1" fmla="*/ 1456106 h 1458498"/>
              <a:gd name="connsiteX2" fmla="*/ 160344 w 771228"/>
              <a:gd name="connsiteY2" fmla="*/ 1430104 h 1458498"/>
              <a:gd name="connsiteX3" fmla="*/ 212348 w 771228"/>
              <a:gd name="connsiteY3" fmla="*/ 1395435 h 1458498"/>
              <a:gd name="connsiteX4" fmla="*/ 294687 w 771228"/>
              <a:gd name="connsiteY4" fmla="*/ 1326097 h 1458498"/>
              <a:gd name="connsiteX5" fmla="*/ 407363 w 771228"/>
              <a:gd name="connsiteY5" fmla="*/ 1191754 h 1458498"/>
              <a:gd name="connsiteX6" fmla="*/ 511370 w 771228"/>
              <a:gd name="connsiteY6" fmla="*/ 1031408 h 1458498"/>
              <a:gd name="connsiteX7" fmla="*/ 606710 w 771228"/>
              <a:gd name="connsiteY7" fmla="*/ 840728 h 1458498"/>
              <a:gd name="connsiteX8" fmla="*/ 710718 w 771228"/>
              <a:gd name="connsiteY8" fmla="*/ 598044 h 1458498"/>
              <a:gd name="connsiteX9" fmla="*/ 767055 w 771228"/>
              <a:gd name="connsiteY9" fmla="*/ 424698 h 1458498"/>
              <a:gd name="connsiteX10" fmla="*/ 767055 w 771228"/>
              <a:gd name="connsiteY10" fmla="*/ 0 h 1458498"/>
              <a:gd name="connsiteX11" fmla="*/ 767055 w 771228"/>
              <a:gd name="connsiteY11" fmla="*/ 0 h 1458498"/>
              <a:gd name="connsiteX0" fmla="*/ 0 w 779895"/>
              <a:gd name="connsiteY0" fmla="*/ 1456106 h 1458498"/>
              <a:gd name="connsiteX1" fmla="*/ 86672 w 779895"/>
              <a:gd name="connsiteY1" fmla="*/ 1456106 h 1458498"/>
              <a:gd name="connsiteX2" fmla="*/ 169011 w 779895"/>
              <a:gd name="connsiteY2" fmla="*/ 1430104 h 1458498"/>
              <a:gd name="connsiteX3" fmla="*/ 221015 w 779895"/>
              <a:gd name="connsiteY3" fmla="*/ 1395435 h 1458498"/>
              <a:gd name="connsiteX4" fmla="*/ 303354 w 779895"/>
              <a:gd name="connsiteY4" fmla="*/ 1326097 h 1458498"/>
              <a:gd name="connsiteX5" fmla="*/ 416030 w 779895"/>
              <a:gd name="connsiteY5" fmla="*/ 1191754 h 1458498"/>
              <a:gd name="connsiteX6" fmla="*/ 520037 w 779895"/>
              <a:gd name="connsiteY6" fmla="*/ 1031408 h 1458498"/>
              <a:gd name="connsiteX7" fmla="*/ 615377 w 779895"/>
              <a:gd name="connsiteY7" fmla="*/ 840728 h 1458498"/>
              <a:gd name="connsiteX8" fmla="*/ 719385 w 779895"/>
              <a:gd name="connsiteY8" fmla="*/ 598044 h 1458498"/>
              <a:gd name="connsiteX9" fmla="*/ 775722 w 779895"/>
              <a:gd name="connsiteY9" fmla="*/ 424698 h 1458498"/>
              <a:gd name="connsiteX10" fmla="*/ 775722 w 779895"/>
              <a:gd name="connsiteY10" fmla="*/ 0 h 1458498"/>
              <a:gd name="connsiteX11" fmla="*/ 775722 w 779895"/>
              <a:gd name="connsiteY11" fmla="*/ 0 h 1458498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40"/>
              <a:gd name="connsiteX1" fmla="*/ 41148 w 779895"/>
              <a:gd name="connsiteY1" fmla="*/ 1460440 h 1460440"/>
              <a:gd name="connsiteX2" fmla="*/ 82338 w 779895"/>
              <a:gd name="connsiteY2" fmla="*/ 1447438 h 1460440"/>
              <a:gd name="connsiteX3" fmla="*/ 169011 w 779895"/>
              <a:gd name="connsiteY3" fmla="*/ 1430104 h 1460440"/>
              <a:gd name="connsiteX4" fmla="*/ 221015 w 779895"/>
              <a:gd name="connsiteY4" fmla="*/ 1395435 h 1460440"/>
              <a:gd name="connsiteX5" fmla="*/ 303354 w 779895"/>
              <a:gd name="connsiteY5" fmla="*/ 1326097 h 1460440"/>
              <a:gd name="connsiteX6" fmla="*/ 416030 w 779895"/>
              <a:gd name="connsiteY6" fmla="*/ 1191754 h 1460440"/>
              <a:gd name="connsiteX7" fmla="*/ 520037 w 779895"/>
              <a:gd name="connsiteY7" fmla="*/ 1031408 h 1460440"/>
              <a:gd name="connsiteX8" fmla="*/ 615377 w 779895"/>
              <a:gd name="connsiteY8" fmla="*/ 840728 h 1460440"/>
              <a:gd name="connsiteX9" fmla="*/ 719385 w 779895"/>
              <a:gd name="connsiteY9" fmla="*/ 598044 h 1460440"/>
              <a:gd name="connsiteX10" fmla="*/ 775722 w 779895"/>
              <a:gd name="connsiteY10" fmla="*/ 424698 h 1460440"/>
              <a:gd name="connsiteX11" fmla="*/ 775722 w 779895"/>
              <a:gd name="connsiteY11" fmla="*/ 0 h 1460440"/>
              <a:gd name="connsiteX12" fmla="*/ 775722 w 779895"/>
              <a:gd name="connsiteY12" fmla="*/ 0 h 1460440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408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6846"/>
              <a:gd name="connsiteY0" fmla="*/ 1456106 h 1460475"/>
              <a:gd name="connsiteX1" fmla="*/ 41148 w 776846"/>
              <a:gd name="connsiteY1" fmla="*/ 1460440 h 1460475"/>
              <a:gd name="connsiteX2" fmla="*/ 86672 w 776846"/>
              <a:gd name="connsiteY2" fmla="*/ 1456105 h 1460475"/>
              <a:gd name="connsiteX3" fmla="*/ 169011 w 776846"/>
              <a:gd name="connsiteY3" fmla="*/ 1430104 h 1460475"/>
              <a:gd name="connsiteX4" fmla="*/ 216682 w 776846"/>
              <a:gd name="connsiteY4" fmla="*/ 1404102 h 1460475"/>
              <a:gd name="connsiteX5" fmla="*/ 303354 w 776846"/>
              <a:gd name="connsiteY5" fmla="*/ 1326097 h 1460475"/>
              <a:gd name="connsiteX6" fmla="*/ 416030 w 776846"/>
              <a:gd name="connsiteY6" fmla="*/ 1191754 h 1460475"/>
              <a:gd name="connsiteX7" fmla="*/ 520037 w 776846"/>
              <a:gd name="connsiteY7" fmla="*/ 1031408 h 1460475"/>
              <a:gd name="connsiteX8" fmla="*/ 615377 w 776846"/>
              <a:gd name="connsiteY8" fmla="*/ 840728 h 1460475"/>
              <a:gd name="connsiteX9" fmla="*/ 719385 w 776846"/>
              <a:gd name="connsiteY9" fmla="*/ 598044 h 1460475"/>
              <a:gd name="connsiteX10" fmla="*/ 760534 w 776846"/>
              <a:gd name="connsiteY10" fmla="*/ 476701 h 1460475"/>
              <a:gd name="connsiteX11" fmla="*/ 775722 w 776846"/>
              <a:gd name="connsiteY11" fmla="*/ 424698 h 1460475"/>
              <a:gd name="connsiteX12" fmla="*/ 775722 w 776846"/>
              <a:gd name="connsiteY12" fmla="*/ 0 h 1460475"/>
              <a:gd name="connsiteX13" fmla="*/ 775722 w 776846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60534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1867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009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71381 w 775722"/>
              <a:gd name="connsiteY13" fmla="*/ 124809 h 1460475"/>
              <a:gd name="connsiteX14" fmla="*/ 775722 w 775722"/>
              <a:gd name="connsiteY14" fmla="*/ 0 h 1460475"/>
              <a:gd name="connsiteX15" fmla="*/ 775722 w 775722"/>
              <a:gd name="connsiteY15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65840 w 775722"/>
              <a:gd name="connsiteY13" fmla="*/ 235645 h 1460475"/>
              <a:gd name="connsiteX14" fmla="*/ 771381 w 775722"/>
              <a:gd name="connsiteY14" fmla="*/ 124809 h 1460475"/>
              <a:gd name="connsiteX15" fmla="*/ 775722 w 775722"/>
              <a:gd name="connsiteY15" fmla="*/ 0 h 1460475"/>
              <a:gd name="connsiteX16" fmla="*/ 775722 w 775722"/>
              <a:gd name="connsiteY16" fmla="*/ 0 h 1460475"/>
              <a:gd name="connsiteX0" fmla="*/ 0 w 776927"/>
              <a:gd name="connsiteY0" fmla="*/ 1456106 h 1460475"/>
              <a:gd name="connsiteX1" fmla="*/ 41148 w 776927"/>
              <a:gd name="connsiteY1" fmla="*/ 1460440 h 1460475"/>
              <a:gd name="connsiteX2" fmla="*/ 86672 w 776927"/>
              <a:gd name="connsiteY2" fmla="*/ 1456105 h 1460475"/>
              <a:gd name="connsiteX3" fmla="*/ 169011 w 776927"/>
              <a:gd name="connsiteY3" fmla="*/ 1430104 h 1460475"/>
              <a:gd name="connsiteX4" fmla="*/ 216682 w 776927"/>
              <a:gd name="connsiteY4" fmla="*/ 1404102 h 1460475"/>
              <a:gd name="connsiteX5" fmla="*/ 303354 w 776927"/>
              <a:gd name="connsiteY5" fmla="*/ 1330107 h 1460475"/>
              <a:gd name="connsiteX6" fmla="*/ 416030 w 776927"/>
              <a:gd name="connsiteY6" fmla="*/ 1191754 h 1460475"/>
              <a:gd name="connsiteX7" fmla="*/ 520037 w 776927"/>
              <a:gd name="connsiteY7" fmla="*/ 1031408 h 1460475"/>
              <a:gd name="connsiteX8" fmla="*/ 615377 w 776927"/>
              <a:gd name="connsiteY8" fmla="*/ 840728 h 1460475"/>
              <a:gd name="connsiteX9" fmla="*/ 719385 w 776927"/>
              <a:gd name="connsiteY9" fmla="*/ 598044 h 1460475"/>
              <a:gd name="connsiteX10" fmla="*/ 756200 w 776927"/>
              <a:gd name="connsiteY10" fmla="*/ 481035 h 1460475"/>
              <a:gd name="connsiteX11" fmla="*/ 767056 w 776927"/>
              <a:gd name="connsiteY11" fmla="*/ 433365 h 1460475"/>
              <a:gd name="connsiteX12" fmla="*/ 776923 w 776927"/>
              <a:gd name="connsiteY12" fmla="*/ 302147 h 1460475"/>
              <a:gd name="connsiteX13" fmla="*/ 765840 w 776927"/>
              <a:gd name="connsiteY13" fmla="*/ 235645 h 1460475"/>
              <a:gd name="connsiteX14" fmla="*/ 771381 w 776927"/>
              <a:gd name="connsiteY14" fmla="*/ 124809 h 1460475"/>
              <a:gd name="connsiteX15" fmla="*/ 775722 w 776927"/>
              <a:gd name="connsiteY15" fmla="*/ 0 h 1460475"/>
              <a:gd name="connsiteX16" fmla="*/ 775722 w 776927"/>
              <a:gd name="connsiteY16" fmla="*/ 0 h 1460475"/>
              <a:gd name="connsiteX0" fmla="*/ 0 w 776997"/>
              <a:gd name="connsiteY0" fmla="*/ 1456106 h 1460475"/>
              <a:gd name="connsiteX1" fmla="*/ 41148 w 776997"/>
              <a:gd name="connsiteY1" fmla="*/ 1460440 h 1460475"/>
              <a:gd name="connsiteX2" fmla="*/ 86672 w 776997"/>
              <a:gd name="connsiteY2" fmla="*/ 1456105 h 1460475"/>
              <a:gd name="connsiteX3" fmla="*/ 169011 w 776997"/>
              <a:gd name="connsiteY3" fmla="*/ 1430104 h 1460475"/>
              <a:gd name="connsiteX4" fmla="*/ 216682 w 776997"/>
              <a:gd name="connsiteY4" fmla="*/ 1404102 h 1460475"/>
              <a:gd name="connsiteX5" fmla="*/ 303354 w 776997"/>
              <a:gd name="connsiteY5" fmla="*/ 1330107 h 1460475"/>
              <a:gd name="connsiteX6" fmla="*/ 416030 w 776997"/>
              <a:gd name="connsiteY6" fmla="*/ 1191754 h 1460475"/>
              <a:gd name="connsiteX7" fmla="*/ 520037 w 776997"/>
              <a:gd name="connsiteY7" fmla="*/ 1031408 h 1460475"/>
              <a:gd name="connsiteX8" fmla="*/ 615377 w 776997"/>
              <a:gd name="connsiteY8" fmla="*/ 840728 h 1460475"/>
              <a:gd name="connsiteX9" fmla="*/ 719385 w 776997"/>
              <a:gd name="connsiteY9" fmla="*/ 598044 h 1460475"/>
              <a:gd name="connsiteX10" fmla="*/ 756200 w 776997"/>
              <a:gd name="connsiteY10" fmla="*/ 481035 h 1460475"/>
              <a:gd name="connsiteX11" fmla="*/ 767056 w 776997"/>
              <a:gd name="connsiteY11" fmla="*/ 433365 h 1460475"/>
              <a:gd name="connsiteX12" fmla="*/ 776923 w 776997"/>
              <a:gd name="connsiteY12" fmla="*/ 302147 h 1460475"/>
              <a:gd name="connsiteX13" fmla="*/ 776924 w 776997"/>
              <a:gd name="connsiteY13" fmla="*/ 58306 h 1460475"/>
              <a:gd name="connsiteX14" fmla="*/ 771381 w 776997"/>
              <a:gd name="connsiteY14" fmla="*/ 124809 h 1460475"/>
              <a:gd name="connsiteX15" fmla="*/ 775722 w 776997"/>
              <a:gd name="connsiteY15" fmla="*/ 0 h 1460475"/>
              <a:gd name="connsiteX16" fmla="*/ 775722 w 776997"/>
              <a:gd name="connsiteY16" fmla="*/ 0 h 1460475"/>
              <a:gd name="connsiteX0" fmla="*/ 0 w 777376"/>
              <a:gd name="connsiteY0" fmla="*/ 1456106 h 1460475"/>
              <a:gd name="connsiteX1" fmla="*/ 41148 w 777376"/>
              <a:gd name="connsiteY1" fmla="*/ 1460440 h 1460475"/>
              <a:gd name="connsiteX2" fmla="*/ 86672 w 777376"/>
              <a:gd name="connsiteY2" fmla="*/ 1456105 h 1460475"/>
              <a:gd name="connsiteX3" fmla="*/ 169011 w 777376"/>
              <a:gd name="connsiteY3" fmla="*/ 1430104 h 1460475"/>
              <a:gd name="connsiteX4" fmla="*/ 216682 w 777376"/>
              <a:gd name="connsiteY4" fmla="*/ 1404102 h 1460475"/>
              <a:gd name="connsiteX5" fmla="*/ 303354 w 777376"/>
              <a:gd name="connsiteY5" fmla="*/ 1330107 h 1460475"/>
              <a:gd name="connsiteX6" fmla="*/ 416030 w 777376"/>
              <a:gd name="connsiteY6" fmla="*/ 1191754 h 1460475"/>
              <a:gd name="connsiteX7" fmla="*/ 520037 w 777376"/>
              <a:gd name="connsiteY7" fmla="*/ 1031408 h 1460475"/>
              <a:gd name="connsiteX8" fmla="*/ 615377 w 777376"/>
              <a:gd name="connsiteY8" fmla="*/ 840728 h 1460475"/>
              <a:gd name="connsiteX9" fmla="*/ 719385 w 777376"/>
              <a:gd name="connsiteY9" fmla="*/ 598044 h 1460475"/>
              <a:gd name="connsiteX10" fmla="*/ 756200 w 777376"/>
              <a:gd name="connsiteY10" fmla="*/ 481035 h 1460475"/>
              <a:gd name="connsiteX11" fmla="*/ 767056 w 777376"/>
              <a:gd name="connsiteY11" fmla="*/ 433365 h 1460475"/>
              <a:gd name="connsiteX12" fmla="*/ 776923 w 777376"/>
              <a:gd name="connsiteY12" fmla="*/ 302147 h 1460475"/>
              <a:gd name="connsiteX13" fmla="*/ 776924 w 777376"/>
              <a:gd name="connsiteY13" fmla="*/ 58306 h 1460475"/>
              <a:gd name="connsiteX14" fmla="*/ 776922 w 777376"/>
              <a:gd name="connsiteY14" fmla="*/ 374191 h 1460475"/>
              <a:gd name="connsiteX15" fmla="*/ 775722 w 777376"/>
              <a:gd name="connsiteY15" fmla="*/ 0 h 1460475"/>
              <a:gd name="connsiteX16" fmla="*/ 775722 w 777376"/>
              <a:gd name="connsiteY16" fmla="*/ 0 h 14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7376" h="1460475">
                <a:moveTo>
                  <a:pt x="0" y="1456106"/>
                </a:moveTo>
                <a:cubicBezTo>
                  <a:pt x="7580" y="1456828"/>
                  <a:pt x="26703" y="1460440"/>
                  <a:pt x="41148" y="1460440"/>
                </a:cubicBezTo>
                <a:cubicBezTo>
                  <a:pt x="55593" y="1460440"/>
                  <a:pt x="65362" y="1461161"/>
                  <a:pt x="86672" y="1456105"/>
                </a:cubicBezTo>
                <a:cubicBezTo>
                  <a:pt x="107983" y="1451049"/>
                  <a:pt x="147343" y="1438771"/>
                  <a:pt x="169011" y="1430104"/>
                </a:cubicBezTo>
                <a:cubicBezTo>
                  <a:pt x="190679" y="1421437"/>
                  <a:pt x="194292" y="1420768"/>
                  <a:pt x="216682" y="1404102"/>
                </a:cubicBezTo>
                <a:cubicBezTo>
                  <a:pt x="239073" y="1387436"/>
                  <a:pt x="270129" y="1365498"/>
                  <a:pt x="303354" y="1330107"/>
                </a:cubicBezTo>
                <a:cubicBezTo>
                  <a:pt x="336579" y="1294716"/>
                  <a:pt x="379916" y="1241537"/>
                  <a:pt x="416030" y="1191754"/>
                </a:cubicBezTo>
                <a:cubicBezTo>
                  <a:pt x="452144" y="1141971"/>
                  <a:pt x="486812" y="1089912"/>
                  <a:pt x="520037" y="1031408"/>
                </a:cubicBezTo>
                <a:cubicBezTo>
                  <a:pt x="553262" y="972904"/>
                  <a:pt x="582152" y="912955"/>
                  <a:pt x="615377" y="840728"/>
                </a:cubicBezTo>
                <a:cubicBezTo>
                  <a:pt x="648602" y="768501"/>
                  <a:pt x="695915" y="657993"/>
                  <a:pt x="719385" y="598044"/>
                </a:cubicBezTo>
                <a:cubicBezTo>
                  <a:pt x="742855" y="538095"/>
                  <a:pt x="746811" y="509926"/>
                  <a:pt x="756200" y="481035"/>
                </a:cubicBezTo>
                <a:cubicBezTo>
                  <a:pt x="765589" y="452144"/>
                  <a:pt x="763602" y="463180"/>
                  <a:pt x="767056" y="433365"/>
                </a:cubicBezTo>
                <a:cubicBezTo>
                  <a:pt x="770510" y="403550"/>
                  <a:pt x="777126" y="336024"/>
                  <a:pt x="776923" y="302147"/>
                </a:cubicBezTo>
                <a:cubicBezTo>
                  <a:pt x="776720" y="268270"/>
                  <a:pt x="776001" y="87862"/>
                  <a:pt x="776924" y="58306"/>
                </a:cubicBezTo>
                <a:cubicBezTo>
                  <a:pt x="777848" y="28750"/>
                  <a:pt x="775275" y="412542"/>
                  <a:pt x="776922" y="374191"/>
                </a:cubicBezTo>
                <a:cubicBezTo>
                  <a:pt x="778366" y="301964"/>
                  <a:pt x="775922" y="62365"/>
                  <a:pt x="775722" y="0"/>
                </a:cubicBezTo>
                <a:lnTo>
                  <a:pt x="775722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>
            <a:off x="3334159" y="3141519"/>
            <a:ext cx="325023" cy="346692"/>
          </a:xfrm>
          <a:custGeom>
            <a:avLst/>
            <a:gdLst>
              <a:gd name="connsiteX0" fmla="*/ 0 w 329357"/>
              <a:gd name="connsiteY0" fmla="*/ 0 h 333691"/>
              <a:gd name="connsiteX1" fmla="*/ 13000 w 329357"/>
              <a:gd name="connsiteY1" fmla="*/ 91007 h 333691"/>
              <a:gd name="connsiteX2" fmla="*/ 47670 w 329357"/>
              <a:gd name="connsiteY2" fmla="*/ 177680 h 333691"/>
              <a:gd name="connsiteX3" fmla="*/ 78005 w 329357"/>
              <a:gd name="connsiteY3" fmla="*/ 229683 h 333691"/>
              <a:gd name="connsiteX4" fmla="*/ 121342 w 329357"/>
              <a:gd name="connsiteY4" fmla="*/ 268686 h 333691"/>
              <a:gd name="connsiteX5" fmla="*/ 177679 w 329357"/>
              <a:gd name="connsiteY5" fmla="*/ 303356 h 333691"/>
              <a:gd name="connsiteX6" fmla="*/ 242684 w 329357"/>
              <a:gd name="connsiteY6" fmla="*/ 320690 h 333691"/>
              <a:gd name="connsiteX7" fmla="*/ 329357 w 329357"/>
              <a:gd name="connsiteY7" fmla="*/ 333691 h 333691"/>
              <a:gd name="connsiteX8" fmla="*/ 329357 w 329357"/>
              <a:gd name="connsiteY8" fmla="*/ 333691 h 333691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43336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55647"/>
              <a:gd name="connsiteX1" fmla="*/ 8666 w 325023"/>
              <a:gd name="connsiteY1" fmla="*/ 104008 h 355647"/>
              <a:gd name="connsiteX2" fmla="*/ 39002 w 325023"/>
              <a:gd name="connsiteY2" fmla="*/ 190681 h 355647"/>
              <a:gd name="connsiteX3" fmla="*/ 73671 w 325023"/>
              <a:gd name="connsiteY3" fmla="*/ 242684 h 355647"/>
              <a:gd name="connsiteX4" fmla="*/ 117008 w 325023"/>
              <a:gd name="connsiteY4" fmla="*/ 281687 h 355647"/>
              <a:gd name="connsiteX5" fmla="*/ 173345 w 325023"/>
              <a:gd name="connsiteY5" fmla="*/ 316357 h 355647"/>
              <a:gd name="connsiteX6" fmla="*/ 238350 w 325023"/>
              <a:gd name="connsiteY6" fmla="*/ 333691 h 355647"/>
              <a:gd name="connsiteX7" fmla="*/ 277354 w 325023"/>
              <a:gd name="connsiteY7" fmla="*/ 355324 h 355647"/>
              <a:gd name="connsiteX8" fmla="*/ 325023 w 325023"/>
              <a:gd name="connsiteY8" fmla="*/ 346692 h 355647"/>
              <a:gd name="connsiteX9" fmla="*/ 325023 w 325023"/>
              <a:gd name="connsiteY9" fmla="*/ 346692 h 355647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3369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8519"/>
              <a:gd name="connsiteX1" fmla="*/ 8666 w 325023"/>
              <a:gd name="connsiteY1" fmla="*/ 104008 h 348519"/>
              <a:gd name="connsiteX2" fmla="*/ 39002 w 325023"/>
              <a:gd name="connsiteY2" fmla="*/ 190681 h 348519"/>
              <a:gd name="connsiteX3" fmla="*/ 73671 w 325023"/>
              <a:gd name="connsiteY3" fmla="*/ 242684 h 348519"/>
              <a:gd name="connsiteX4" fmla="*/ 117008 w 325023"/>
              <a:gd name="connsiteY4" fmla="*/ 281687 h 348519"/>
              <a:gd name="connsiteX5" fmla="*/ 173345 w 325023"/>
              <a:gd name="connsiteY5" fmla="*/ 316357 h 348519"/>
              <a:gd name="connsiteX6" fmla="*/ 238350 w 325023"/>
              <a:gd name="connsiteY6" fmla="*/ 346692 h 348519"/>
              <a:gd name="connsiteX7" fmla="*/ 277354 w 325023"/>
              <a:gd name="connsiteY7" fmla="*/ 346657 h 348519"/>
              <a:gd name="connsiteX8" fmla="*/ 325023 w 325023"/>
              <a:gd name="connsiteY8" fmla="*/ 346692 h 348519"/>
              <a:gd name="connsiteX9" fmla="*/ 325023 w 325023"/>
              <a:gd name="connsiteY9" fmla="*/ 346692 h 348519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4268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8635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4660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8670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23" h="346692">
                <a:moveTo>
                  <a:pt x="0" y="0"/>
                </a:moveTo>
                <a:cubicBezTo>
                  <a:pt x="2527" y="30697"/>
                  <a:pt x="2166" y="72228"/>
                  <a:pt x="8666" y="104008"/>
                </a:cubicBezTo>
                <a:cubicBezTo>
                  <a:pt x="15166" y="135788"/>
                  <a:pt x="28168" y="167568"/>
                  <a:pt x="39002" y="190681"/>
                </a:cubicBezTo>
                <a:cubicBezTo>
                  <a:pt x="49836" y="213794"/>
                  <a:pt x="60670" y="227516"/>
                  <a:pt x="73671" y="242684"/>
                </a:cubicBezTo>
                <a:cubicBezTo>
                  <a:pt x="86672" y="257852"/>
                  <a:pt x="100396" y="269408"/>
                  <a:pt x="117008" y="281687"/>
                </a:cubicBezTo>
                <a:cubicBezTo>
                  <a:pt x="133620" y="293966"/>
                  <a:pt x="153121" y="306860"/>
                  <a:pt x="173345" y="316357"/>
                </a:cubicBezTo>
                <a:cubicBezTo>
                  <a:pt x="193569" y="325854"/>
                  <a:pt x="222352" y="334288"/>
                  <a:pt x="238350" y="338670"/>
                </a:cubicBezTo>
                <a:cubicBezTo>
                  <a:pt x="254348" y="343052"/>
                  <a:pt x="254888" y="340479"/>
                  <a:pt x="269333" y="342646"/>
                </a:cubicBezTo>
                <a:lnTo>
                  <a:pt x="325023" y="346692"/>
                </a:lnTo>
                <a:lnTo>
                  <a:pt x="325023" y="34669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3701511" y="2496451"/>
            <a:ext cx="1903562" cy="2777706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3562" h="2777706">
                <a:moveTo>
                  <a:pt x="0" y="2777706"/>
                </a:moveTo>
                <a:cubicBezTo>
                  <a:pt x="479" y="2729781"/>
                  <a:pt x="959" y="2681857"/>
                  <a:pt x="11502" y="2610929"/>
                </a:cubicBezTo>
                <a:cubicBezTo>
                  <a:pt x="22045" y="2540001"/>
                  <a:pt x="41215" y="2445110"/>
                  <a:pt x="63260" y="2352136"/>
                </a:cubicBezTo>
                <a:cubicBezTo>
                  <a:pt x="85305" y="2259162"/>
                  <a:pt x="111184" y="2153728"/>
                  <a:pt x="143773" y="2053087"/>
                </a:cubicBezTo>
                <a:cubicBezTo>
                  <a:pt x="176362" y="1952446"/>
                  <a:pt x="220452" y="1836468"/>
                  <a:pt x="258792" y="1748287"/>
                </a:cubicBezTo>
                <a:cubicBezTo>
                  <a:pt x="297132" y="1660106"/>
                  <a:pt x="334513" y="1593970"/>
                  <a:pt x="373811" y="1524000"/>
                </a:cubicBezTo>
                <a:cubicBezTo>
                  <a:pt x="413109" y="1454030"/>
                  <a:pt x="454324" y="1389811"/>
                  <a:pt x="494581" y="1328468"/>
                </a:cubicBezTo>
                <a:cubicBezTo>
                  <a:pt x="534838" y="1267125"/>
                  <a:pt x="566468" y="1216325"/>
                  <a:pt x="615351" y="1155940"/>
                </a:cubicBezTo>
                <a:cubicBezTo>
                  <a:pt x="664234" y="1095555"/>
                  <a:pt x="730370" y="1023668"/>
                  <a:pt x="787879" y="966159"/>
                </a:cubicBezTo>
                <a:cubicBezTo>
                  <a:pt x="845388" y="908650"/>
                  <a:pt x="905823" y="854243"/>
                  <a:pt x="960407" y="810883"/>
                </a:cubicBezTo>
                <a:cubicBezTo>
                  <a:pt x="1014991" y="767523"/>
                  <a:pt x="1071294" y="734751"/>
                  <a:pt x="1115385" y="705996"/>
                </a:cubicBezTo>
                <a:cubicBezTo>
                  <a:pt x="1159476" y="677241"/>
                  <a:pt x="1157917" y="677425"/>
                  <a:pt x="1215476" y="638355"/>
                </a:cubicBezTo>
                <a:lnTo>
                  <a:pt x="1460740" y="471578"/>
                </a:lnTo>
                <a:cubicBezTo>
                  <a:pt x="1532289" y="421737"/>
                  <a:pt x="1598594" y="375560"/>
                  <a:pt x="1644770" y="339306"/>
                </a:cubicBezTo>
                <a:cubicBezTo>
                  <a:pt x="1690946" y="303052"/>
                  <a:pt x="1705209" y="288561"/>
                  <a:pt x="1737798" y="254055"/>
                </a:cubicBezTo>
                <a:cubicBezTo>
                  <a:pt x="1770387" y="219549"/>
                  <a:pt x="1812675" y="174614"/>
                  <a:pt x="1840302" y="132272"/>
                </a:cubicBezTo>
                <a:cubicBezTo>
                  <a:pt x="1867929" y="89930"/>
                  <a:pt x="1885351" y="44570"/>
                  <a:pt x="190356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599074" y="2253498"/>
            <a:ext cx="28098" cy="247018"/>
          </a:xfrm>
          <a:custGeom>
            <a:avLst/>
            <a:gdLst>
              <a:gd name="connsiteX0" fmla="*/ 0 w 37405"/>
              <a:gd name="connsiteY0" fmla="*/ 247018 h 247018"/>
              <a:gd name="connsiteX1" fmla="*/ 34669 w 37405"/>
              <a:gd name="connsiteY1" fmla="*/ 151677 h 247018"/>
              <a:gd name="connsiteX2" fmla="*/ 34669 w 37405"/>
              <a:gd name="connsiteY2" fmla="*/ 108341 h 247018"/>
              <a:gd name="connsiteX3" fmla="*/ 30336 w 37405"/>
              <a:gd name="connsiteY3" fmla="*/ 17334 h 247018"/>
              <a:gd name="connsiteX4" fmla="*/ 30336 w 37405"/>
              <a:gd name="connsiteY4" fmla="*/ 17334 h 247018"/>
              <a:gd name="connsiteX5" fmla="*/ 30336 w 37405"/>
              <a:gd name="connsiteY5" fmla="*/ 0 h 247018"/>
              <a:gd name="connsiteX0" fmla="*/ 0 w 37405"/>
              <a:gd name="connsiteY0" fmla="*/ 247018 h 247018"/>
              <a:gd name="connsiteX1" fmla="*/ 34669 w 37405"/>
              <a:gd name="connsiteY1" fmla="*/ 151677 h 247018"/>
              <a:gd name="connsiteX2" fmla="*/ 34669 w 37405"/>
              <a:gd name="connsiteY2" fmla="*/ 108341 h 247018"/>
              <a:gd name="connsiteX3" fmla="*/ 30336 w 37405"/>
              <a:gd name="connsiteY3" fmla="*/ 17334 h 247018"/>
              <a:gd name="connsiteX4" fmla="*/ 30336 w 37405"/>
              <a:gd name="connsiteY4" fmla="*/ 17334 h 247018"/>
              <a:gd name="connsiteX5" fmla="*/ 26003 w 37405"/>
              <a:gd name="connsiteY5" fmla="*/ 0 h 247018"/>
              <a:gd name="connsiteX0" fmla="*/ 0 w 18794"/>
              <a:gd name="connsiteY0" fmla="*/ 247018 h 247018"/>
              <a:gd name="connsiteX1" fmla="*/ 17335 w 18794"/>
              <a:gd name="connsiteY1" fmla="*/ 151677 h 247018"/>
              <a:gd name="connsiteX2" fmla="*/ 17335 w 18794"/>
              <a:gd name="connsiteY2" fmla="*/ 108341 h 247018"/>
              <a:gd name="connsiteX3" fmla="*/ 13002 w 18794"/>
              <a:gd name="connsiteY3" fmla="*/ 17334 h 247018"/>
              <a:gd name="connsiteX4" fmla="*/ 13002 w 18794"/>
              <a:gd name="connsiteY4" fmla="*/ 17334 h 247018"/>
              <a:gd name="connsiteX5" fmla="*/ 8669 w 18794"/>
              <a:gd name="connsiteY5" fmla="*/ 0 h 247018"/>
              <a:gd name="connsiteX0" fmla="*/ 0 w 28098"/>
              <a:gd name="connsiteY0" fmla="*/ 247018 h 247018"/>
              <a:gd name="connsiteX1" fmla="*/ 26002 w 28098"/>
              <a:gd name="connsiteY1" fmla="*/ 151677 h 247018"/>
              <a:gd name="connsiteX2" fmla="*/ 26002 w 28098"/>
              <a:gd name="connsiteY2" fmla="*/ 108341 h 247018"/>
              <a:gd name="connsiteX3" fmla="*/ 21669 w 28098"/>
              <a:gd name="connsiteY3" fmla="*/ 17334 h 247018"/>
              <a:gd name="connsiteX4" fmla="*/ 21669 w 28098"/>
              <a:gd name="connsiteY4" fmla="*/ 17334 h 247018"/>
              <a:gd name="connsiteX5" fmla="*/ 17336 w 28098"/>
              <a:gd name="connsiteY5" fmla="*/ 0 h 24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" h="247018">
                <a:moveTo>
                  <a:pt x="0" y="247018"/>
                </a:moveTo>
                <a:cubicBezTo>
                  <a:pt x="14445" y="210904"/>
                  <a:pt x="21668" y="174790"/>
                  <a:pt x="26002" y="151677"/>
                </a:cubicBezTo>
                <a:cubicBezTo>
                  <a:pt x="30336" y="128564"/>
                  <a:pt x="26724" y="130731"/>
                  <a:pt x="26002" y="108341"/>
                </a:cubicBezTo>
                <a:cubicBezTo>
                  <a:pt x="25280" y="85951"/>
                  <a:pt x="21669" y="17334"/>
                  <a:pt x="21669" y="17334"/>
                </a:cubicBezTo>
                <a:lnTo>
                  <a:pt x="21669" y="17334"/>
                </a:lnTo>
                <a:lnTo>
                  <a:pt x="1733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170835" y="170278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1615 -0.11505 L 0.01615 0.04097 L 0.02187 0.07986 L 0.04154 0.09213 L 0.05534 0.08819 L 0.0819 0.05115 L 0.10026 -0.01852 L 0.10495 -0.05741 L 0.10495 -0.1169 L 0.10495 0.29537 L 0.0957 0.37314 L 0.07956 0.41227 L 0.0599 0.41435 L 0.04609 0.38148 L 0.04609 0.35069 L 0.05182 0.28495 L 0.06341 0.21736 L 0.09115 0.13727 L 0.11875 0.06967 L 0.1638 0.01227 L 0.19844 -0.04121 L 0.20299 -0.10255 L 0.18112 -0.12315 L 0.15573 -0.0882 L 0.13607 -0.01644 L 0.14075 0.04305 L 0.15911 0.08402 L 0.19492 0.08402 L 0.22956 0.02453 L 0.25039 -0.06574 L 0.26758 -0.11297 L 0.28958 -0.11297 L 0.29648 -0.06366 L 0.29648 0.10046 L 0.29883 0.00208 L 0.33346 -0.10047 L 0.35885 -0.11297 L 0.37838 -0.09236 L 0.38411 0.10254 L 0.38411 0.0081 L 0.41302 -0.09028 L 0.44766 -0.11505 L 0.46732 -0.0882 L 0.47187 0.06759 L 0.48568 0.09213 L 0.50651 0.07777 L 0.53424 -0.01436 L 0.15911 -0.15394 L 0.1845 -0.18866 L 0.21107 -0.15186 " pathEditMode="relative" rAng="0" ptsTypes="AAAAAAAAAAAAAAAAAAAAAAAAAAAAAAAAAAAAAAAAAAAAAAAAAAA">
                                      <p:cBhvr>
                                        <p:cTn id="10" dur="18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6" y="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1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950398" y="791990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cái l</a:t>
            </a:r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Θϛ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m </a:t>
            </a:r>
            <a:r>
              <a:rPr lang="vi-VN" sz="9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5 hàng" panose="020B0603050302020204" pitchFamily="34" charset="-93"/>
              </a:rPr>
              <a:t> 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0524" y="3268644"/>
            <a:ext cx="12171994" cy="2274447"/>
            <a:chOff x="800524" y="3268644"/>
            <a:chExt cx="12171994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7893961" cy="2274447"/>
              <a:chOff x="759441" y="1821142"/>
              <a:chExt cx="5668976" cy="143640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800524" y="3268644"/>
              <a:ext cx="7893961" cy="2274447"/>
              <a:chOff x="759441" y="1821142"/>
              <a:chExt cx="5668976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3" name="Group 1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4" name="TextBox 133"/>
            <p:cNvSpPr txBox="1"/>
            <p:nvPr/>
          </p:nvSpPr>
          <p:spPr>
            <a:xfrm>
              <a:off x="8003357" y="3397962"/>
              <a:ext cx="496916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ΐ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Ǚm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77006" y="3400907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Ǉấm l</a:t>
              </a:r>
              <a:r>
                <a:rPr lang="el-GR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Θ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Ğp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7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49" t="18535" r="20740" b="23558"/>
          <a:stretch/>
        </p:blipFill>
        <p:spPr>
          <a:xfrm>
            <a:off x="0" y="809897"/>
            <a:ext cx="12192000" cy="6048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050" t="15300" r="30880" b="46154"/>
          <a:stretch/>
        </p:blipFill>
        <p:spPr>
          <a:xfrm flipH="1">
            <a:off x="9277002" y="2100273"/>
            <a:ext cx="2838993" cy="173367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818" t="17147" r="30042" b="46074"/>
          <a:stretch/>
        </p:blipFill>
        <p:spPr>
          <a:xfrm>
            <a:off x="444137" y="52252"/>
            <a:ext cx="3344092" cy="185492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6491" t="15865" r="34182" b="53125"/>
          <a:stretch/>
        </p:blipFill>
        <p:spPr>
          <a:xfrm>
            <a:off x="4232366" y="0"/>
            <a:ext cx="3605348" cy="190717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4863" t="16506" r="33917" b="52003"/>
          <a:stretch/>
        </p:blipFill>
        <p:spPr>
          <a:xfrm>
            <a:off x="8281852" y="52252"/>
            <a:ext cx="3651264" cy="185492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53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47871" y="323449"/>
            <a:ext cx="333690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sĩ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897" y="1527168"/>
            <a:ext cx="11195109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ở.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lo,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yểm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ùa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”.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1007" y="1527168"/>
            <a:ext cx="139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92333" y="1993378"/>
            <a:ext cx="1137490" cy="360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01712" y="3967183"/>
            <a:ext cx="139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iê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47145" y="4458063"/>
            <a:ext cx="10659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05702" y="2029087"/>
            <a:ext cx="139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yêm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391090" y="2496420"/>
            <a:ext cx="10659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2" grpId="1"/>
      <p:bldP spid="12" grpId="2"/>
      <p:bldP spid="17" grpId="0"/>
      <p:bldP spid="17" grpId="1"/>
      <p:bldP spid="17" grpId="2"/>
      <p:bldP spid="31" grpId="0"/>
      <p:bldP spid="3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4863" t="16506" r="33917" b="52003"/>
          <a:stretch/>
        </p:blipFill>
        <p:spPr>
          <a:xfrm>
            <a:off x="5916703" y="2228088"/>
            <a:ext cx="6275297" cy="4403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06042" y="2600"/>
            <a:ext cx="7128611" cy="3223240"/>
          </a:xfrm>
          <a:prstGeom prst="cloudCallout">
            <a:avLst>
              <a:gd name="adj1" fmla="val 60104"/>
              <a:gd name="adj2" fmla="val 5716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810" y="517110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7580" y="1937906"/>
            <a:ext cx="507428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883" y="1131417"/>
            <a:ext cx="486692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8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7023100" y="138230"/>
            <a:ext cx="4933627" cy="2978016"/>
          </a:xfrm>
          <a:prstGeom prst="cloudCallout">
            <a:avLst>
              <a:gd name="adj1" fmla="val -81978"/>
              <a:gd name="adj2" fmla="val 3498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9177" y="2489200"/>
            <a:ext cx="6633923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7228669" y="914400"/>
            <a:ext cx="452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0674" y="5107942"/>
            <a:ext cx="280076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ườn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7226" y="3570958"/>
            <a:ext cx="244766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7226" y="628749"/>
            <a:ext cx="24561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ạt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683" y="1960777"/>
            <a:ext cx="244766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cờ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8917" t="27083" r="27565" b="40705"/>
          <a:stretch/>
        </p:blipFill>
        <p:spPr>
          <a:xfrm>
            <a:off x="1165930" y="3924901"/>
            <a:ext cx="2871491" cy="2129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8061" t="21474" r="28961" b="35497"/>
          <a:stretch/>
        </p:blipFill>
        <p:spPr>
          <a:xfrm>
            <a:off x="8893155" y="584040"/>
            <a:ext cx="2783782" cy="205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9277" t="19071" r="29502" b="35737"/>
          <a:stretch/>
        </p:blipFill>
        <p:spPr>
          <a:xfrm>
            <a:off x="8893155" y="3882224"/>
            <a:ext cx="2783782" cy="2118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7295" t="17376" r="27024" b="35269"/>
          <a:stretch/>
        </p:blipFill>
        <p:spPr>
          <a:xfrm>
            <a:off x="1165931" y="628749"/>
            <a:ext cx="2879945" cy="203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7" name="Straight Arrow Connector 16"/>
          <p:cNvCxnSpPr>
            <a:stCxn id="7" idx="1"/>
            <a:endCxn id="11" idx="3"/>
          </p:cNvCxnSpPr>
          <p:nvPr/>
        </p:nvCxnSpPr>
        <p:spPr>
          <a:xfrm flipH="1">
            <a:off x="4037421" y="951915"/>
            <a:ext cx="1199805" cy="4037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3" idx="1"/>
          </p:cNvCxnSpPr>
          <p:nvPr/>
        </p:nvCxnSpPr>
        <p:spPr>
          <a:xfrm>
            <a:off x="7693348" y="2314720"/>
            <a:ext cx="1199807" cy="26268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12" idx="1"/>
          </p:cNvCxnSpPr>
          <p:nvPr/>
        </p:nvCxnSpPr>
        <p:spPr>
          <a:xfrm flipV="1">
            <a:off x="7684891" y="1609522"/>
            <a:ext cx="1208264" cy="2315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  <a:endCxn id="14" idx="3"/>
          </p:cNvCxnSpPr>
          <p:nvPr/>
        </p:nvCxnSpPr>
        <p:spPr>
          <a:xfrm flipH="1" flipV="1">
            <a:off x="4045876" y="1647655"/>
            <a:ext cx="1014798" cy="3814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5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64: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1588" y="2838357"/>
            <a:ext cx="8046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iêm</a:t>
            </a:r>
            <a:r>
              <a:rPr lang="en-US" sz="8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iêp</a:t>
            </a:r>
            <a:r>
              <a:rPr lang="en-US" sz="8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yêm</a:t>
            </a:r>
            <a:endParaRPr lang="vi-VN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l="28961" t="20833" r="47522" b="39503"/>
          <a:stretch/>
        </p:blipFill>
        <p:spPr>
          <a:xfrm>
            <a:off x="195081" y="68063"/>
            <a:ext cx="3139443" cy="261565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26169" t="19792" r="47882" b="36938"/>
          <a:stretch/>
        </p:blipFill>
        <p:spPr>
          <a:xfrm>
            <a:off x="4707696" y="898071"/>
            <a:ext cx="3247733" cy="251515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l="21619" t="18909" r="61488" b="47918"/>
          <a:stretch/>
        </p:blipFill>
        <p:spPr>
          <a:xfrm>
            <a:off x="9023803" y="65851"/>
            <a:ext cx="3065831" cy="27284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636707" y="2942408"/>
            <a:ext cx="362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iềm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5376" y="3711849"/>
            <a:ext cx="270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iềm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999" y="4651825"/>
            <a:ext cx="1886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9005" y="5921362"/>
            <a:ext cx="3602994" cy="629690"/>
            <a:chOff x="701023" y="5373786"/>
            <a:chExt cx="4078953" cy="806364"/>
          </a:xfrm>
        </p:grpSpPr>
        <p:sp>
          <p:nvSpPr>
            <p:cNvPr id="13" name="Rectangle 12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iê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8368" y="5373786"/>
              <a:ext cx="94685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stCxn id="13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57190" y="5373786"/>
              <a:ext cx="1322786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iêm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4" idx="3"/>
              <a:endCxn id="16" idx="1"/>
            </p:cNvCxnSpPr>
            <p:nvPr/>
          </p:nvCxnSpPr>
          <p:spPr>
            <a:xfrm>
              <a:off x="2935227" y="5775718"/>
              <a:ext cx="5219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896673" y="4657755"/>
            <a:ext cx="164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0774" y="4642321"/>
            <a:ext cx="1430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3945" y="4658930"/>
            <a:ext cx="9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1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2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3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6366100" y="4177836"/>
            <a:ext cx="207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iếp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73020" y="4995654"/>
            <a:ext cx="14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iêp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55297" y="5921361"/>
            <a:ext cx="3272326" cy="631771"/>
            <a:chOff x="701023" y="5373786"/>
            <a:chExt cx="4109703" cy="806364"/>
          </a:xfrm>
        </p:grpSpPr>
        <p:sp>
          <p:nvSpPr>
            <p:cNvPr id="63" name="Rectangle 62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iê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>
              <a:stCxn id="63" idx="3"/>
              <a:endCxn id="64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457191" y="5373786"/>
              <a:ext cx="1353535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iêp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4" idx="3"/>
              <a:endCxn id="66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517809" y="4980875"/>
            <a:ext cx="143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iêp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13607" y="4996775"/>
            <a:ext cx="9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19157" y="4972026"/>
            <a:ext cx="605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64738" y="3413222"/>
            <a:ext cx="26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iếp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250497" y="-86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402897" y="65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555297" y="2182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9905446" y="3051153"/>
            <a:ext cx="1654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ếm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918146" y="3932515"/>
            <a:ext cx="1797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67856" y="3932515"/>
            <a:ext cx="1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397215" y="5921361"/>
            <a:ext cx="3692419" cy="627739"/>
            <a:chOff x="624375" y="5373786"/>
            <a:chExt cx="4330308" cy="806364"/>
          </a:xfrm>
        </p:grpSpPr>
        <p:sp>
          <p:nvSpPr>
            <p:cNvPr id="84" name="Rectangle 83"/>
            <p:cNvSpPr/>
            <p:nvPr/>
          </p:nvSpPr>
          <p:spPr>
            <a:xfrm>
              <a:off x="624375" y="5373862"/>
              <a:ext cx="928574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yê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41594" y="5373786"/>
              <a:ext cx="987460" cy="80386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585381" y="5775717"/>
              <a:ext cx="32378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363572" y="5373786"/>
              <a:ext cx="1591111" cy="80386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yêm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2935498" y="5775717"/>
              <a:ext cx="4445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0585310" y="3919815"/>
            <a:ext cx="726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911959" y="3931820"/>
            <a:ext cx="1346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ắn nắng- Sự trở lại của những vật liệu truyền thố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8" y="-34461"/>
            <a:ext cx="12215278" cy="68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1412 L -2.91667E-6 0.0037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2.08333E-7 7.40741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2 L 0.17317 -0.676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11783 L -1.25E-6 2.22222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11343 L 4.58333E-6 -7.40741E-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463 L -0.05443 -0.72385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13171 L -1.66667E-6 1.85185E-6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463 L -0.22266 -0.5754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24" grpId="0"/>
      <p:bldP spid="24" grpId="1"/>
      <p:bldP spid="26" grpId="0"/>
      <p:bldP spid="26" grpId="1"/>
      <p:bldP spid="27" grpId="0"/>
      <p:bldP spid="27" grpId="1"/>
      <p:bldP spid="60" grpId="0"/>
      <p:bldP spid="60" grpId="1"/>
      <p:bldP spid="61" grpId="0"/>
      <p:bldP spid="61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8" grpId="0"/>
      <p:bldP spid="79" grpId="0"/>
      <p:bldP spid="79" grpId="1"/>
      <p:bldP spid="80" grpId="0"/>
      <p:bldP spid="80" grpId="1"/>
      <p:bldP spid="82" grpId="0"/>
      <p:bldP spid="82" grpId="1"/>
      <p:bldP spid="81" grpId="0"/>
      <p:bldP spid="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3302" y="2635003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ừa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xiêm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9024" y="2651255"/>
            <a:ext cx="323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iếp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1523" y="6069417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diêm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028" y="6054177"/>
            <a:ext cx="297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ểm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trợ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4233" t="20192" r="30358" b="39664"/>
          <a:stretch/>
        </p:blipFill>
        <p:spPr>
          <a:xfrm>
            <a:off x="1070945" y="3403848"/>
            <a:ext cx="4543540" cy="264078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6710" t="14022" r="37071" b="33573"/>
          <a:stretch/>
        </p:blipFill>
        <p:spPr>
          <a:xfrm>
            <a:off x="7291240" y="156445"/>
            <a:ext cx="4395905" cy="254707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5673" t="20112" r="34729" b="35176"/>
          <a:stretch/>
        </p:blipFill>
        <p:spPr>
          <a:xfrm>
            <a:off x="1039327" y="111351"/>
            <a:ext cx="4575158" cy="259216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30448" t="17307" r="28737" b="36540"/>
          <a:stretch/>
        </p:blipFill>
        <p:spPr>
          <a:xfrm>
            <a:off x="7285964" y="3428042"/>
            <a:ext cx="4382597" cy="261658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Diếp Cá - Công Dụng - Liều Dùng - Kiêng K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3302" y="2635003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ừa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xiêm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9024" y="2651255"/>
            <a:ext cx="323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iếp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1523" y="6069417"/>
            <a:ext cx="2733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diêm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028" y="6054177"/>
            <a:ext cx="297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ểm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trợ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4233" t="20192" r="30358" b="39664"/>
          <a:stretch/>
        </p:blipFill>
        <p:spPr>
          <a:xfrm>
            <a:off x="1070945" y="3403848"/>
            <a:ext cx="4543540" cy="264078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6710" t="14022" r="37071" b="33573"/>
          <a:stretch/>
        </p:blipFill>
        <p:spPr>
          <a:xfrm>
            <a:off x="7291240" y="156445"/>
            <a:ext cx="4395905" cy="254707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5673" t="20112" r="34729" b="35176"/>
          <a:stretch/>
        </p:blipFill>
        <p:spPr>
          <a:xfrm>
            <a:off x="1039327" y="111351"/>
            <a:ext cx="4575158" cy="259216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30448" t="17307" r="28737" b="36540"/>
          <a:stretch/>
        </p:blipFill>
        <p:spPr>
          <a:xfrm>
            <a:off x="7285964" y="3428042"/>
            <a:ext cx="4382597" cy="261658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/>
          <p:cNvSpPr txBox="1"/>
          <p:nvPr/>
        </p:nvSpPr>
        <p:spPr>
          <a:xfrm>
            <a:off x="3519361" y="2635003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244480" y="3225468"/>
            <a:ext cx="1285587" cy="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06426" y="6054177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331545" y="6644642"/>
            <a:ext cx="1285587" cy="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26582" y="2651332"/>
            <a:ext cx="1019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489383" y="3274455"/>
            <a:ext cx="1175385" cy="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71028" y="6067248"/>
            <a:ext cx="130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593812" y="6666922"/>
            <a:ext cx="1285587" cy="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9" grpId="0"/>
      <p:bldP spid="19" grpId="1"/>
      <p:bldP spid="19" grpId="2"/>
      <p:bldP spid="21" grpId="0"/>
      <p:bldP spid="21" grpId="1"/>
      <p:bldP spid="21" grpId="2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1761" y="1833377"/>
            <a:ext cx="10569881" cy="831444"/>
            <a:chOff x="2335679" y="1836550"/>
            <a:chExt cx="10593463" cy="831444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335679" y="1836550"/>
              <a:ext cx="28382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ghiệp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640998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iêp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0629400" y="1892933"/>
              <a:ext cx="2299742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ghiệp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058332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1760" y="3087046"/>
            <a:ext cx="4187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ghề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nghiệp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3633" y="1905000"/>
            <a:ext cx="62803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.VnAristoteH" panose="020B7200000000000000" pitchFamily="34" charset="0"/>
                <a:cs typeface="Times New Roman" panose="02020603050405020304" pitchFamily="18" charset="0"/>
              </a:rPr>
              <a:t>•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1539" y="2283821"/>
            <a:ext cx="512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223</Words>
  <Application>Microsoft Office PowerPoint</Application>
  <PresentationFormat>Widescreen</PresentationFormat>
  <Paragraphs>76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.VnAristoteH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HOAI THU</cp:lastModifiedBy>
  <cp:revision>188</cp:revision>
  <dcterms:created xsi:type="dcterms:W3CDTF">2020-11-12T14:22:48Z</dcterms:created>
  <dcterms:modified xsi:type="dcterms:W3CDTF">2021-09-04T13:56:25Z</dcterms:modified>
</cp:coreProperties>
</file>